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3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4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7" r:id="rId5"/>
  </p:sldMasterIdLst>
  <p:notesMasterIdLst>
    <p:notesMasterId r:id="rId55"/>
  </p:notesMasterIdLst>
  <p:sldIdLst>
    <p:sldId id="403" r:id="rId6"/>
    <p:sldId id="499" r:id="rId7"/>
    <p:sldId id="407" r:id="rId8"/>
    <p:sldId id="414" r:id="rId9"/>
    <p:sldId id="463" r:id="rId10"/>
    <p:sldId id="415" r:id="rId11"/>
    <p:sldId id="416" r:id="rId12"/>
    <p:sldId id="471" r:id="rId13"/>
    <p:sldId id="417" r:id="rId14"/>
    <p:sldId id="672" r:id="rId15"/>
    <p:sldId id="418" r:id="rId16"/>
    <p:sldId id="419" r:id="rId17"/>
    <p:sldId id="420" r:id="rId18"/>
    <p:sldId id="421" r:id="rId19"/>
    <p:sldId id="504" r:id="rId20"/>
    <p:sldId id="462" r:id="rId21"/>
    <p:sldId id="458" r:id="rId22"/>
    <p:sldId id="422" r:id="rId23"/>
    <p:sldId id="423" r:id="rId24"/>
    <p:sldId id="457" r:id="rId25"/>
    <p:sldId id="424" r:id="rId26"/>
    <p:sldId id="425" r:id="rId27"/>
    <p:sldId id="427" r:id="rId28"/>
    <p:sldId id="428" r:id="rId29"/>
    <p:sldId id="586" r:id="rId30"/>
    <p:sldId id="587" r:id="rId31"/>
    <p:sldId id="514" r:id="rId32"/>
    <p:sldId id="617" r:id="rId33"/>
    <p:sldId id="435" r:id="rId34"/>
    <p:sldId id="436" r:id="rId35"/>
    <p:sldId id="437" r:id="rId36"/>
    <p:sldId id="438" r:id="rId37"/>
    <p:sldId id="560" r:id="rId38"/>
    <p:sldId id="440" r:id="rId39"/>
    <p:sldId id="502" r:id="rId40"/>
    <p:sldId id="498" r:id="rId41"/>
    <p:sldId id="501" r:id="rId42"/>
    <p:sldId id="497" r:id="rId43"/>
    <p:sldId id="442" r:id="rId44"/>
    <p:sldId id="443" r:id="rId45"/>
    <p:sldId id="481" r:id="rId46"/>
    <p:sldId id="482" r:id="rId47"/>
    <p:sldId id="483" r:id="rId48"/>
    <p:sldId id="446" r:id="rId49"/>
    <p:sldId id="673" r:id="rId50"/>
    <p:sldId id="447" r:id="rId51"/>
    <p:sldId id="448" r:id="rId52"/>
    <p:sldId id="449" r:id="rId53"/>
    <p:sldId id="513" r:id="rId54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0D9A5-20CC-4353-8F54-CD86632AEB78}" v="1" dt="2026-05-04T09:58:39.754"/>
    <p1510:client id="{A894A920-FA2B-42C6-A586-A3C6F628E73A}" v="3" dt="2026-05-04T08:11:58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80471" autoAdjust="0"/>
  </p:normalViewPr>
  <p:slideViewPr>
    <p:cSldViewPr snapToGrid="0">
      <p:cViewPr varScale="1">
        <p:scale>
          <a:sx n="125" d="100"/>
          <a:sy n="125" d="100"/>
        </p:scale>
        <p:origin x="9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6-04-27T11:30:15.699" v="259" actId="6549"/>
      <pc:docMkLst>
        <pc:docMk/>
      </pc:docMkLst>
      <pc:sldChg chg="modSp mod">
        <pc:chgData name="Paul Magne Eidhammer" userId="e3d4e6bb-f754-4b2e-bd11-72ddaaf5666f" providerId="ADAL" clId="{835BCC08-B0CB-4400-B3F8-7FFC689D382E}" dt="2026-04-27T11:30:15.699" v="259" actId="6549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30:06.968" v="249" actId="20577"/>
          <ac:spMkLst>
            <pc:docMk/>
            <pc:sldMk cId="1687129943" sldId="403"/>
            <ac:spMk id="2" creationId="{D5523FBD-3544-20BE-C899-8638BAC7C1CF}"/>
          </ac:spMkLst>
        </pc:spChg>
        <pc:spChg chg="mod">
          <ac:chgData name="Paul Magne Eidhammer" userId="e3d4e6bb-f754-4b2e-bd11-72ddaaf5666f" providerId="ADAL" clId="{835BCC08-B0CB-4400-B3F8-7FFC689D382E}" dt="2026-04-27T11:30:15.699" v="259" actId="6549"/>
          <ac:spMkLst>
            <pc:docMk/>
            <pc:sldMk cId="1687129943" sldId="403"/>
            <ac:spMk id="6" creationId="{9F1369D3-189D-5F44-E7FE-0F76B5107627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13:00:30.034" v="138" actId="1410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13:00:30.034" v="138" actId="14100"/>
          <ac:graphicFrameMkLst>
            <pc:docMk/>
            <pc:sldMk cId="631899839" sldId="415"/>
            <ac:graphicFrameMk id="3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0:49:55.350" v="143" actId="14100"/>
        <pc:sldMkLst>
          <pc:docMk/>
          <pc:sldMk cId="2792804653" sldId="416"/>
        </pc:sldMkLst>
        <pc:graphicFrameChg chg="add mod">
          <ac:chgData name="Paul Magne Eidhammer" userId="e3d4e6bb-f754-4b2e-bd11-72ddaaf5666f" providerId="ADAL" clId="{835BCC08-B0CB-4400-B3F8-7FFC689D382E}" dt="2026-04-13T10:49:55.350" v="143" actId="14100"/>
          <ac:graphicFrameMkLst>
            <pc:docMk/>
            <pc:sldMk cId="2792804653" sldId="416"/>
            <ac:graphicFrameMk id="3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2:55:32.533" v="153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2:55:32.533" v="153" actId="14100"/>
          <ac:graphicFrameMkLst>
            <pc:docMk/>
            <pc:sldMk cId="2484826465" sldId="417"/>
            <ac:graphicFrameMk id="10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8:16:03.950" v="160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8:16:03.950" v="160"/>
          <ac:graphicFrameMkLst>
            <pc:docMk/>
            <pc:sldMk cId="3504338367" sldId="418"/>
            <ac:graphicFrameMk id="10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39:11.790" v="167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39:11.790" v="167"/>
          <ac:graphicFrameMkLst>
            <pc:docMk/>
            <pc:sldMk cId="152644135" sldId="419"/>
            <ac:graphicFrameMk id="2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7:52:49.039" v="243" actId="14100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7T07:52:49.039" v="243" actId="14100"/>
          <ac:graphicFrameMkLst>
            <pc:docMk/>
            <pc:sldMk cId="1391724422" sldId="420"/>
            <ac:graphicFrameMk id="12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3:09:48.636" v="172" actId="14100"/>
        <pc:sldMkLst>
          <pc:docMk/>
          <pc:sldMk cId="2286875979" sldId="421"/>
        </pc:sldMkLst>
        <pc:graphicFrameChg chg="add mod">
          <ac:chgData name="Paul Magne Eidhammer" userId="e3d4e6bb-f754-4b2e-bd11-72ddaaf5666f" providerId="ADAL" clId="{835BCC08-B0CB-4400-B3F8-7FFC689D382E}" dt="2026-04-16T13:09:48.636" v="172" actId="14100"/>
          <ac:graphicFrameMkLst>
            <pc:docMk/>
            <pc:sldMk cId="2286875979" sldId="421"/>
            <ac:graphicFrameMk id="12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49:39.834" v="192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1:49:39.834" v="192" actId="14100"/>
          <ac:graphicFrameMkLst>
            <pc:docMk/>
            <pc:sldMk cId="3479507085" sldId="422"/>
            <ac:graphicFrameMk id="3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54:16.152" v="238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54:16.152" v="238" actId="14100"/>
          <ac:graphicFrameMkLst>
            <pc:docMk/>
            <pc:sldMk cId="542054737" sldId="423"/>
            <ac:graphicFrameMk id="12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40:55.380" v="202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40:55.380" v="202" actId="14100"/>
          <ac:graphicFrameMkLst>
            <pc:docMk/>
            <pc:sldMk cId="1931569180" sldId="424"/>
            <ac:graphicFrameMk id="2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0:03:44.059" v="207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10:03:44.059" v="207" actId="14100"/>
          <ac:graphicFrameMkLst>
            <pc:docMk/>
            <pc:sldMk cId="1984093976" sldId="428"/>
            <ac:graphicFrameMk id="11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22:04.845" v="212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3:22:04.845" v="212" actId="14100"/>
          <ac:graphicFrameMkLst>
            <pc:docMk/>
            <pc:sldMk cId="3445537483" sldId="436"/>
            <ac:graphicFrameMk id="11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40:37.535" v="218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40:37.535" v="218" actId="14100"/>
          <ac:graphicFrameMkLst>
            <pc:docMk/>
            <pc:sldMk cId="1506265254" sldId="437"/>
            <ac:graphicFrameMk id="12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24:09.225" v="223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24:09.225" v="223" actId="14100"/>
          <ac:graphicFrameMkLst>
            <pc:docMk/>
            <pc:sldMk cId="609053504" sldId="438"/>
            <ac:graphicFrameMk id="7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42:55.704" v="197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42:55.704" v="197" actId="14100"/>
          <ac:graphicFrameMkLst>
            <pc:docMk/>
            <pc:sldMk cId="3154762577" sldId="457"/>
            <ac:graphicFrameMk id="11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23:56.421" v="187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23:56.421" v="187" actId="14100"/>
          <ac:graphicFrameMkLst>
            <pc:docMk/>
            <pc:sldMk cId="1343964" sldId="458"/>
            <ac:graphicFrameMk id="16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9:56:36.212" v="182" actId="1410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9:56:36.212" v="182" actId="14100"/>
          <ac:graphicFrameMkLst>
            <pc:docMk/>
            <pc:sldMk cId="3418525049" sldId="462"/>
            <ac:graphicFrameMk id="11" creationId="{2CD22CA9-0710-4B20-7343-8F0FBA2A1F3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11:05:35.699" v="247" actId="1076"/>
        <pc:sldMkLst>
          <pc:docMk/>
          <pc:sldMk cId="1767645071" sldId="463"/>
        </pc:sldMkLst>
        <pc:graphicFrameChg chg="add mod">
          <ac:chgData name="Paul Magne Eidhammer" userId="e3d4e6bb-f754-4b2e-bd11-72ddaaf5666f" providerId="ADAL" clId="{835BCC08-B0CB-4400-B3F8-7FFC689D382E}" dt="2026-04-27T11:05:35.699" v="247" actId="1076"/>
          <ac:graphicFrameMkLst>
            <pc:docMk/>
            <pc:sldMk cId="1767645071" sldId="463"/>
            <ac:graphicFrameMk id="6" creationId="{81A03AB0-C4EB-DEB7-2DA8-36753A1CA95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8:11:05.890" v="148" actId="14100"/>
        <pc:sldMkLst>
          <pc:docMk/>
          <pc:sldMk cId="3670821009" sldId="471"/>
        </pc:sldMkLst>
        <pc:graphicFrameChg chg="add mod">
          <ac:chgData name="Paul Magne Eidhammer" userId="e3d4e6bb-f754-4b2e-bd11-72ddaaf5666f" providerId="ADAL" clId="{835BCC08-B0CB-4400-B3F8-7FFC689D382E}" dt="2026-04-14T08:11:05.890" v="148" actId="14100"/>
          <ac:graphicFrameMkLst>
            <pc:docMk/>
            <pc:sldMk cId="3670821009" sldId="471"/>
            <ac:graphicFrameMk id="2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21:47.188" v="177" actId="14100"/>
        <pc:sldMkLst>
          <pc:docMk/>
          <pc:sldMk cId="3006989539" sldId="504"/>
        </pc:sldMkLst>
        <pc:graphicFrameChg chg="add mod">
          <ac:chgData name="Paul Magne Eidhammer" userId="e3d4e6bb-f754-4b2e-bd11-72ddaaf5666f" providerId="ADAL" clId="{835BCC08-B0CB-4400-B3F8-7FFC689D382E}" dt="2026-04-17T07:21:47.188" v="177" actId="14100"/>
          <ac:graphicFrameMkLst>
            <pc:docMk/>
            <pc:sldMk cId="3006989539" sldId="504"/>
            <ac:graphicFrameMk id="2" creationId="{7B37A4DC-8F52-E904-3A9D-196319DB1C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36:00.023" v="233" actId="14100"/>
        <pc:sldMkLst>
          <pc:docMk/>
          <pc:sldMk cId="475990267" sldId="560"/>
        </pc:sldMkLst>
        <pc:spChg chg="mod">
          <ac:chgData name="Paul Magne Eidhammer" userId="e3d4e6bb-f754-4b2e-bd11-72ddaaf5666f" providerId="ADAL" clId="{835BCC08-B0CB-4400-B3F8-7FFC689D382E}" dt="2026-04-24T08:35:43.471" v="229" actId="6549"/>
          <ac:spMkLst>
            <pc:docMk/>
            <pc:sldMk cId="475990267" sldId="560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35:39.623" v="227" actId="14100"/>
          <ac:graphicFrameMkLst>
            <pc:docMk/>
            <pc:sldMk cId="475990267" sldId="560"/>
            <ac:graphicFrameMk id="9" creationId="{700D967B-4351-8BCB-A4D4-25E9FDC7720F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8:36:00.023" v="233" actId="14100"/>
          <ac:graphicFrameMkLst>
            <pc:docMk/>
            <pc:sldMk cId="475990267" sldId="560"/>
            <ac:graphicFrameMk id="13" creationId="{2E2B8045-8F1E-9887-93F7-E43EFBFFA1C1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delMainMaster modMainMaster">
      <pc:chgData name="Even Tranmæl" userId="dc99418e-6817-4331-86b2-1a32ab61fd79" providerId="ADAL" clId="{20EB47B2-AC97-4CDF-95FE-F8D59C74A743}" dt="2026-05-04T08:12:02.414" v="74" actId="1076"/>
      <pc:docMkLst>
        <pc:docMk/>
      </pc:docMkLst>
      <pc:sldChg chg="addSp delSp modSp mod">
        <pc:chgData name="Even Tranmæl" userId="dc99418e-6817-4331-86b2-1a32ab61fd79" providerId="ADAL" clId="{20EB47B2-AC97-4CDF-95FE-F8D59C74A743}" dt="2026-04-22T08:23:21.480" v="8" actId="14100"/>
        <pc:sldMkLst>
          <pc:docMk/>
          <pc:sldMk cId="768201699" sldId="407"/>
        </pc:sldMkLst>
        <pc:picChg chg="add mod ord">
          <ac:chgData name="Even Tranmæl" userId="dc99418e-6817-4331-86b2-1a32ab61fd79" providerId="ADAL" clId="{20EB47B2-AC97-4CDF-95FE-F8D59C74A743}" dt="2026-04-22T08:23:21.480" v="8" actId="14100"/>
          <ac:picMkLst>
            <pc:docMk/>
            <pc:sldMk cId="768201699" sldId="407"/>
            <ac:picMk id="10" creationId="{04FD5345-A7AB-0552-4218-7CEBB5B3DC55}"/>
          </ac:picMkLst>
        </pc:picChg>
      </pc:sldChg>
      <pc:sldChg chg="addSp delSp modSp mod modClrScheme chgLayout">
        <pc:chgData name="Even Tranmæl" userId="dc99418e-6817-4331-86b2-1a32ab61fd79" providerId="ADAL" clId="{20EB47B2-AC97-4CDF-95FE-F8D59C74A743}" dt="2026-04-22T12:49:13.694" v="41" actId="403"/>
        <pc:sldMkLst>
          <pc:docMk/>
          <pc:sldMk cId="2257449918" sldId="414"/>
        </pc:sldMkLst>
        <pc:spChg chg="mod ord">
          <ac:chgData name="Even Tranmæl" userId="dc99418e-6817-4331-86b2-1a32ab61fd79" providerId="ADAL" clId="{20EB47B2-AC97-4CDF-95FE-F8D59C74A743}" dt="2026-04-22T08:23:34.091" v="14" actId="20577"/>
          <ac:spMkLst>
            <pc:docMk/>
            <pc:sldMk cId="2257449918" sldId="414"/>
            <ac:spMk id="10" creationId="{00000000-0000-0000-0000-000000000000}"/>
          </ac:spMkLst>
        </pc:spChg>
        <pc:graphicFrameChg chg="add mod modGraphic">
          <ac:chgData name="Even Tranmæl" userId="dc99418e-6817-4331-86b2-1a32ab61fd79" providerId="ADAL" clId="{20EB47B2-AC97-4CDF-95FE-F8D59C74A743}" dt="2026-04-22T12:49:13.694" v="41" actId="403"/>
          <ac:graphicFrameMkLst>
            <pc:docMk/>
            <pc:sldMk cId="2257449918" sldId="414"/>
            <ac:graphicFrameMk id="6" creationId="{D3015997-B514-6B51-C072-A6920031135A}"/>
          </ac:graphicFrameMkLst>
        </pc:graphicFrameChg>
        <pc:picChg chg="add mod ord">
          <ac:chgData name="Even Tranmæl" userId="dc99418e-6817-4331-86b2-1a32ab61fd79" providerId="ADAL" clId="{20EB47B2-AC97-4CDF-95FE-F8D59C74A743}" dt="2026-04-22T08:23:50.990" v="19" actId="1076"/>
          <ac:picMkLst>
            <pc:docMk/>
            <pc:sldMk cId="2257449918" sldId="414"/>
            <ac:picMk id="13" creationId="{C31B3FB7-2DC8-6ACD-4247-AD4629E15537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631899839" sldId="415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1391724422" sldId="420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08:24:12.307" v="28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08:24:02.425" v="23" actId="20577"/>
          <ac:spMkLst>
            <pc:docMk/>
            <pc:sldMk cId="2402198279" sldId="425"/>
            <ac:spMk id="3" creationId="{834F221D-F900-0FD3-60E1-5D604677DD49}"/>
          </ac:spMkLst>
        </pc:spChg>
        <pc:picChg chg="add mod ord">
          <ac:chgData name="Even Tranmæl" userId="dc99418e-6817-4331-86b2-1a32ab61fd79" providerId="ADAL" clId="{20EB47B2-AC97-4CDF-95FE-F8D59C74A743}" dt="2026-04-22T08:24:12.307" v="28" actId="14100"/>
          <ac:picMkLst>
            <pc:docMk/>
            <pc:sldMk cId="2402198279" sldId="425"/>
            <ac:picMk id="11" creationId="{C364090F-1149-3A47-822C-08A68E09C538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8:24:29.723" v="36" actId="14100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8:24:29.723" v="36" actId="14100"/>
          <ac:picMkLst>
            <pc:docMk/>
            <pc:sldMk cId="117261305" sldId="427"/>
            <ac:picMk id="14" creationId="{893BB2A2-4DED-F559-60C1-D7F7AAC0F198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110271651" sldId="440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7295895" sldId="442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1629652571" sldId="443"/>
        </pc:sldMkLst>
      </pc:sldChg>
      <pc:sldChg chg="addSp delSp modSp mod modClrScheme chgLayout">
        <pc:chgData name="Even Tranmæl" userId="dc99418e-6817-4331-86b2-1a32ab61fd79" providerId="ADAL" clId="{20EB47B2-AC97-4CDF-95FE-F8D59C74A743}" dt="2026-04-27T12:34:38.668" v="61" actId="1076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12:34:38.668" v="61" actId="1076"/>
          <ac:spMkLst>
            <pc:docMk/>
            <pc:sldMk cId="1327960907" sldId="446"/>
            <ac:spMk id="4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12:34:24.954" v="46" actId="1076"/>
          <ac:picMkLst>
            <pc:docMk/>
            <pc:sldMk cId="1327960907" sldId="446"/>
            <ac:picMk id="13" creationId="{C1F23251-6BFC-09E9-3C8C-4CDC775E02B9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3622592231" sldId="447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3311709056" sldId="448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4035429007" sldId="449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3418525049" sldId="462"/>
        </pc:sldMkLst>
      </pc:sldChg>
      <pc:sldChg chg="modSp 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1767645071" sldId="463"/>
        </pc:sldMkLst>
        <pc:spChg chg="mod ord">
          <ac:chgData name="Even Tranmæl" userId="dc99418e-6817-4331-86b2-1a32ab61fd79" providerId="ADAL" clId="{20EB47B2-AC97-4CDF-95FE-F8D59C74A743}" dt="2026-04-22T08:23:13.761" v="4"/>
          <ac:spMkLst>
            <pc:docMk/>
            <pc:sldMk cId="1767645071" sldId="463"/>
            <ac:spMk id="3" creationId="{5151C21C-14AC-4F90-A0D6-D11262B68861}"/>
          </ac:spMkLst>
        </pc:spChg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3670821009" sldId="471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1374414517" sldId="481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1364990406" sldId="482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4279552845" sldId="483"/>
        </pc:sldMkLst>
      </pc:sldChg>
      <pc:sldChg chg="mod modClrScheme chgLayout">
        <pc:chgData name="Even Tranmæl" userId="dc99418e-6817-4331-86b2-1a32ab61fd79" providerId="ADAL" clId="{20EB47B2-AC97-4CDF-95FE-F8D59C74A743}" dt="2026-04-22T08:23:13.761" v="4"/>
        <pc:sldMkLst>
          <pc:docMk/>
          <pc:sldMk cId="3006989539" sldId="504"/>
        </pc:sldMkLst>
      </pc:sldChg>
      <pc:sldChg chg="addSp delSp modSp add mod">
        <pc:chgData name="Even Tranmæl" userId="dc99418e-6817-4331-86b2-1a32ab61fd79" providerId="ADAL" clId="{20EB47B2-AC97-4CDF-95FE-F8D59C74A743}" dt="2026-05-04T08:12:02.414" v="74" actId="1076"/>
        <pc:sldMkLst>
          <pc:docMk/>
          <pc:sldMk cId="1891188496" sldId="673"/>
        </pc:sldMkLst>
        <pc:spChg chg="add mod">
          <ac:chgData name="Even Tranmæl" userId="dc99418e-6817-4331-86b2-1a32ab61fd79" providerId="ADAL" clId="{20EB47B2-AC97-4CDF-95FE-F8D59C74A743}" dt="2026-05-04T08:12:02.414" v="74" actId="1076"/>
          <ac:spMkLst>
            <pc:docMk/>
            <pc:sldMk cId="1891188496" sldId="673"/>
            <ac:spMk id="6" creationId="{DBAFA7E0-666E-CF0E-04B7-02BB52C7D667}"/>
          </ac:spMkLst>
        </pc:spChg>
        <pc:graphicFrameChg chg="add mod">
          <ac:chgData name="Even Tranmæl" userId="dc99418e-6817-4331-86b2-1a32ab61fd79" providerId="ADAL" clId="{20EB47B2-AC97-4CDF-95FE-F8D59C74A743}" dt="2026-05-04T07:40:55.784" v="72" actId="1076"/>
          <ac:graphicFrameMkLst>
            <pc:docMk/>
            <pc:sldMk cId="1891188496" sldId="673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40:42.323" v="68" actId="1076"/>
          <ac:picMkLst>
            <pc:docMk/>
            <pc:sldMk cId="1891188496" sldId="673"/>
            <ac:picMk id="12" creationId="{8722F7F4-7B1D-7363-56AB-30A39D1E33DE}"/>
          </ac:picMkLst>
        </pc:picChg>
        <pc:picChg chg="del">
          <ac:chgData name="Even Tranmæl" userId="dc99418e-6817-4331-86b2-1a32ab61fd79" providerId="ADAL" clId="{20EB47B2-AC97-4CDF-95FE-F8D59C74A743}" dt="2026-05-04T07:40:30.359" v="63" actId="478"/>
          <ac:picMkLst>
            <pc:docMk/>
            <pc:sldMk cId="1891188496" sldId="673"/>
            <ac:picMk id="13" creationId="{3E4D4F65-6ACD-1EAD-8C25-2C550524C0A8}"/>
          </ac:picMkLst>
        </pc:picChg>
      </pc:sldChg>
      <pc:sldMasterChg chg="delSldLayout modSldLayout sldLayoutOrd">
        <pc:chgData name="Even Tranmæl" userId="dc99418e-6817-4331-86b2-1a32ab61fd79" providerId="ADAL" clId="{20EB47B2-AC97-4CDF-95FE-F8D59C74A743}" dt="2026-04-22T08:23:13.729" v="3"/>
        <pc:sldMasterMkLst>
          <pc:docMk/>
          <pc:sldMasterMk cId="618707987" sldId="2147483727"/>
        </pc:sldMasterMkLst>
        <pc:sldLayoutChg chg="modSp mod ord">
          <pc:chgData name="Even Tranmæl" userId="dc99418e-6817-4331-86b2-1a32ab61fd79" providerId="ADAL" clId="{20EB47B2-AC97-4CDF-95FE-F8D59C74A743}" dt="2026-04-22T08:23:13.704" v="2"/>
          <pc:sldLayoutMkLst>
            <pc:docMk/>
            <pc:sldMasterMk cId="618707987" sldId="2147483727"/>
            <pc:sldLayoutMk cId="616511981" sldId="2147483863"/>
          </pc:sldLayoutMkLst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616511981" sldId="2147483863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616511981" sldId="2147483863"/>
              <ac:spMk id="13" creationId="{74EF3DF7-8CE1-FF19-F246-D22D370AEAA3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3:13.704" v="2"/>
          <pc:sldLayoutMkLst>
            <pc:docMk/>
            <pc:sldMasterMk cId="618707987" sldId="2147483727"/>
            <pc:sldLayoutMk cId="1886099260" sldId="2147483869"/>
          </pc:sldLayoutMkLst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1886099260" sldId="2147483869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1886099260" sldId="2147483869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1886099260" sldId="2147483869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1886099260" sldId="2147483869"/>
              <ac:spMk id="6" creationId="{2983069F-5FCB-7598-4590-6216129F6FF9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1886099260" sldId="2147483869"/>
              <ac:spMk id="8" creationId="{D86ADBA6-4443-E90A-420E-AE78BAE56304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1886099260" sldId="2147483869"/>
              <ac:spMk id="9" creationId="{CA69A5DA-693F-0987-0DDE-AD18C580E30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3:13.704" v="2"/>
          <pc:sldLayoutMkLst>
            <pc:docMk/>
            <pc:sldMasterMk cId="618707987" sldId="2147483727"/>
            <pc:sldLayoutMk cId="49621148" sldId="2147483875"/>
          </pc:sldLayoutMkLst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49621148" sldId="2147483875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49621148" sldId="2147483875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49621148" sldId="2147483875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49621148" sldId="2147483875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49621148" sldId="2147483875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49621148" sldId="2147483875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8:23:13.704" v="2"/>
          <pc:sldLayoutMkLst>
            <pc:docMk/>
            <pc:sldMasterMk cId="618707987" sldId="2147483727"/>
            <pc:sldLayoutMk cId="4061940490" sldId="2147483876"/>
          </pc:sldLayoutMkLst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4061940490" sldId="2147483876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4061940490" sldId="2147483876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8:23:13.704" v="2"/>
            <ac:spMkLst>
              <pc:docMk/>
              <pc:sldMasterMk cId="618707987" sldId="2147483727"/>
              <pc:sldLayoutMk cId="4061940490" sldId="2147483876"/>
              <ac:spMk id="4" creationId="{00000000-0000-0000-0000-000000000000}"/>
            </ac:spMkLst>
          </pc:spChg>
        </pc:sldLayoutChg>
      </pc:sldMaster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38:38.930" v="22" actId="4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38:24.464" v="19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38:24.464" v="19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38:11.364" v="11"/>
        <pc:sldMkLst>
          <pc:docMk/>
          <pc:sldMk cId="3189058413" sldId="586"/>
        </pc:sldMkLst>
      </pc:sldChg>
      <pc:sldChg chg="add">
        <pc:chgData name="Jomar Sæterøy Maridal" userId="208828a4-37e1-46b2-ad3f-fb1dea7a7b40" providerId="ADAL" clId="{7729BF2E-14BE-474B-A11E-E55C364A6DB8}" dt="2026-04-30T12:38:11.364" v="11"/>
        <pc:sldMkLst>
          <pc:docMk/>
          <pc:sldMk cId="2307412369" sldId="587"/>
        </pc:sldMkLst>
      </pc:sldChg>
      <pc:sldChg chg="add">
        <pc:chgData name="Jomar Sæterøy Maridal" userId="208828a4-37e1-46b2-ad3f-fb1dea7a7b40" providerId="ADAL" clId="{7729BF2E-14BE-474B-A11E-E55C364A6DB8}" dt="2026-04-30T12:38:36.680" v="21"/>
        <pc:sldMkLst>
          <pc:docMk/>
          <pc:sldMk cId="3285057829" sldId="617"/>
        </pc:sldMkLst>
      </pc:sldChg>
      <pc:sldChg chg="modSp add mod">
        <pc:chgData name="Jomar Sæterøy Maridal" userId="208828a4-37e1-46b2-ad3f-fb1dea7a7b40" providerId="ADAL" clId="{7729BF2E-14BE-474B-A11E-E55C364A6DB8}" dt="2026-04-30T12:37:48.286" v="9" actId="20577"/>
        <pc:sldMkLst>
          <pc:docMk/>
          <pc:sldMk cId="2342792421" sldId="672"/>
        </pc:sldMkLst>
        <pc:spChg chg="mod">
          <ac:chgData name="Jomar Sæterøy Maridal" userId="208828a4-37e1-46b2-ad3f-fb1dea7a7b40" providerId="ADAL" clId="{7729BF2E-14BE-474B-A11E-E55C364A6DB8}" dt="2026-04-30T12:37:48.286" v="9" actId="20577"/>
          <ac:spMkLst>
            <pc:docMk/>
            <pc:sldMk cId="2342792421" sldId="672"/>
            <ac:spMk id="7" creationId="{2A289516-40DE-482B-0E4C-5E563280493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Personer1!$C$52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Personer1!$D$52:$S$52</c:f>
              <c:numCache>
                <c:formatCode>0</c:formatCode>
                <c:ptCount val="16"/>
                <c:pt idx="0">
                  <c:v>2497</c:v>
                </c:pt>
                <c:pt idx="1">
                  <c:v>2460</c:v>
                </c:pt>
                <c:pt idx="2">
                  <c:v>2449</c:v>
                </c:pt>
                <c:pt idx="3">
                  <c:v>2387</c:v>
                </c:pt>
                <c:pt idx="4">
                  <c:v>2376</c:v>
                </c:pt>
                <c:pt idx="5">
                  <c:v>2333</c:v>
                </c:pt>
                <c:pt idx="6">
                  <c:v>2317</c:v>
                </c:pt>
                <c:pt idx="7">
                  <c:v>2290</c:v>
                </c:pt>
                <c:pt idx="8">
                  <c:v>2239</c:v>
                </c:pt>
                <c:pt idx="9">
                  <c:v>2192</c:v>
                </c:pt>
                <c:pt idx="10">
                  <c:v>2157</c:v>
                </c:pt>
                <c:pt idx="11">
                  <c:v>2151</c:v>
                </c:pt>
                <c:pt idx="12">
                  <c:v>2141</c:v>
                </c:pt>
                <c:pt idx="13">
                  <c:v>2103</c:v>
                </c:pt>
                <c:pt idx="14">
                  <c:v>2077</c:v>
                </c:pt>
                <c:pt idx="15">
                  <c:v>2089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2-41DF-973E-552443F794DB}"/>
            </c:ext>
          </c:extLst>
        </c:ser>
        <c:ser>
          <c:idx val="1"/>
          <c:order val="1"/>
          <c:tx>
            <c:strRef>
              <c:f>Personer1!$C$53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Personer1!$D$53:$S$53</c:f>
              <c:numCache>
                <c:formatCode>0</c:formatCode>
                <c:ptCount val="16"/>
                <c:pt idx="0">
                  <c:v>286</c:v>
                </c:pt>
                <c:pt idx="1">
                  <c:v>304</c:v>
                </c:pt>
                <c:pt idx="2">
                  <c:v>342</c:v>
                </c:pt>
                <c:pt idx="3">
                  <c:v>333</c:v>
                </c:pt>
                <c:pt idx="4">
                  <c:v>343</c:v>
                </c:pt>
                <c:pt idx="5">
                  <c:v>339</c:v>
                </c:pt>
                <c:pt idx="6">
                  <c:v>351</c:v>
                </c:pt>
                <c:pt idx="7">
                  <c:v>352</c:v>
                </c:pt>
                <c:pt idx="8">
                  <c:v>353</c:v>
                </c:pt>
                <c:pt idx="9">
                  <c:v>357</c:v>
                </c:pt>
                <c:pt idx="10">
                  <c:v>345</c:v>
                </c:pt>
                <c:pt idx="11">
                  <c:v>340</c:v>
                </c:pt>
                <c:pt idx="12">
                  <c:v>353</c:v>
                </c:pt>
                <c:pt idx="13">
                  <c:v>389</c:v>
                </c:pt>
                <c:pt idx="14">
                  <c:v>429</c:v>
                </c:pt>
                <c:pt idx="15">
                  <c:v>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2-41DF-973E-552443F79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Personer1!$C$53:$AV$53</c:f>
              <c:numCache>
                <c:formatCode>0</c:formatCode>
                <c:ptCount val="46"/>
                <c:pt idx="0">
                  <c:v>584</c:v>
                </c:pt>
                <c:pt idx="1">
                  <c:v>573</c:v>
                </c:pt>
                <c:pt idx="2">
                  <c:v>562</c:v>
                </c:pt>
                <c:pt idx="3">
                  <c:v>562</c:v>
                </c:pt>
                <c:pt idx="4">
                  <c:v>548</c:v>
                </c:pt>
                <c:pt idx="5">
                  <c:v>533</c:v>
                </c:pt>
                <c:pt idx="6">
                  <c:v>510</c:v>
                </c:pt>
                <c:pt idx="7">
                  <c:v>523</c:v>
                </c:pt>
                <c:pt idx="8">
                  <c:v>504</c:v>
                </c:pt>
                <c:pt idx="9">
                  <c:v>509</c:v>
                </c:pt>
                <c:pt idx="10">
                  <c:v>493</c:v>
                </c:pt>
                <c:pt idx="11">
                  <c:v>501</c:v>
                </c:pt>
                <c:pt idx="12">
                  <c:v>492</c:v>
                </c:pt>
                <c:pt idx="13">
                  <c:v>488</c:v>
                </c:pt>
                <c:pt idx="14">
                  <c:v>486</c:v>
                </c:pt>
                <c:pt idx="15">
                  <c:v>490</c:v>
                </c:pt>
                <c:pt idx="16">
                  <c:v>489</c:v>
                </c:pt>
                <c:pt idx="17">
                  <c:v>496</c:v>
                </c:pt>
                <c:pt idx="18">
                  <c:v>499</c:v>
                </c:pt>
                <c:pt idx="19">
                  <c:v>514</c:v>
                </c:pt>
                <c:pt idx="20">
                  <c:v>507</c:v>
                </c:pt>
                <c:pt idx="21">
                  <c:v>525</c:v>
                </c:pt>
                <c:pt idx="22">
                  <c:v>543</c:v>
                </c:pt>
                <c:pt idx="23">
                  <c:v>556</c:v>
                </c:pt>
                <c:pt idx="24">
                  <c:v>564</c:v>
                </c:pt>
                <c:pt idx="25">
                  <c:v>572</c:v>
                </c:pt>
                <c:pt idx="26">
                  <c:v>592</c:v>
                </c:pt>
                <c:pt idx="27">
                  <c:v>601</c:v>
                </c:pt>
                <c:pt idx="28">
                  <c:v>603</c:v>
                </c:pt>
                <c:pt idx="29">
                  <c:v>597</c:v>
                </c:pt>
                <c:pt idx="30">
                  <c:v>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1A-43AB-BDD3-3EE1F2999CD7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Personer1!$C$54:$AV$54</c:f>
              <c:numCache>
                <c:formatCode>General</c:formatCode>
                <c:ptCount val="46"/>
                <c:pt idx="31">
                  <c:v>644</c:v>
                </c:pt>
                <c:pt idx="32">
                  <c:v>661</c:v>
                </c:pt>
                <c:pt idx="33">
                  <c:v>663</c:v>
                </c:pt>
                <c:pt idx="34">
                  <c:v>680</c:v>
                </c:pt>
                <c:pt idx="35">
                  <c:v>690</c:v>
                </c:pt>
                <c:pt idx="36">
                  <c:v>689</c:v>
                </c:pt>
                <c:pt idx="37">
                  <c:v>700</c:v>
                </c:pt>
                <c:pt idx="38">
                  <c:v>712</c:v>
                </c:pt>
                <c:pt idx="39">
                  <c:v>719</c:v>
                </c:pt>
                <c:pt idx="40">
                  <c:v>731</c:v>
                </c:pt>
                <c:pt idx="41">
                  <c:v>737</c:v>
                </c:pt>
                <c:pt idx="42">
                  <c:v>734</c:v>
                </c:pt>
                <c:pt idx="43">
                  <c:v>742</c:v>
                </c:pt>
                <c:pt idx="44">
                  <c:v>749</c:v>
                </c:pt>
                <c:pt idx="45">
                  <c:v>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1A-43AB-BDD3-3EE1F2999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Personer1!$C$76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Personer1!$D$76:$AM$76</c:f>
              <c:numCache>
                <c:formatCode>0</c:formatCode>
                <c:ptCount val="36"/>
                <c:pt idx="0">
                  <c:v>281</c:v>
                </c:pt>
                <c:pt idx="1">
                  <c:v>293</c:v>
                </c:pt>
                <c:pt idx="2">
                  <c:v>295</c:v>
                </c:pt>
                <c:pt idx="3">
                  <c:v>288</c:v>
                </c:pt>
                <c:pt idx="4">
                  <c:v>290</c:v>
                </c:pt>
                <c:pt idx="5">
                  <c:v>294</c:v>
                </c:pt>
                <c:pt idx="6">
                  <c:v>292</c:v>
                </c:pt>
                <c:pt idx="7">
                  <c:v>305</c:v>
                </c:pt>
                <c:pt idx="8">
                  <c:v>317</c:v>
                </c:pt>
                <c:pt idx="9">
                  <c:v>332</c:v>
                </c:pt>
                <c:pt idx="10">
                  <c:v>326</c:v>
                </c:pt>
                <c:pt idx="11">
                  <c:v>343</c:v>
                </c:pt>
                <c:pt idx="12">
                  <c:v>348</c:v>
                </c:pt>
                <c:pt idx="13">
                  <c:v>363</c:v>
                </c:pt>
                <c:pt idx="14">
                  <c:v>370</c:v>
                </c:pt>
                <c:pt idx="15">
                  <c:v>375</c:v>
                </c:pt>
                <c:pt idx="16">
                  <c:v>383</c:v>
                </c:pt>
                <c:pt idx="17">
                  <c:v>392</c:v>
                </c:pt>
                <c:pt idx="18">
                  <c:v>390</c:v>
                </c:pt>
                <c:pt idx="19">
                  <c:v>398</c:v>
                </c:pt>
                <c:pt idx="20">
                  <c:v>409</c:v>
                </c:pt>
                <c:pt idx="21" formatCode="General">
                  <c:v>420</c:v>
                </c:pt>
                <c:pt idx="22" formatCode="General">
                  <c:v>424</c:v>
                </c:pt>
                <c:pt idx="23" formatCode="General">
                  <c:v>432</c:v>
                </c:pt>
                <c:pt idx="24" formatCode="General">
                  <c:v>445</c:v>
                </c:pt>
                <c:pt idx="25" formatCode="General">
                  <c:v>445</c:v>
                </c:pt>
                <c:pt idx="26" formatCode="General">
                  <c:v>441</c:v>
                </c:pt>
                <c:pt idx="27" formatCode="General">
                  <c:v>438</c:v>
                </c:pt>
                <c:pt idx="28" formatCode="General">
                  <c:v>454</c:v>
                </c:pt>
                <c:pt idx="29" formatCode="General">
                  <c:v>454</c:v>
                </c:pt>
                <c:pt idx="30" formatCode="General">
                  <c:v>466</c:v>
                </c:pt>
                <c:pt idx="31" formatCode="General">
                  <c:v>461</c:v>
                </c:pt>
                <c:pt idx="32" formatCode="General">
                  <c:v>460</c:v>
                </c:pt>
                <c:pt idx="33" formatCode="General">
                  <c:v>449</c:v>
                </c:pt>
                <c:pt idx="34" formatCode="General">
                  <c:v>444</c:v>
                </c:pt>
                <c:pt idx="35" formatCode="General">
                  <c:v>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F-4E09-A089-AFB963C5322F}"/>
            </c:ext>
          </c:extLst>
        </c:ser>
        <c:ser>
          <c:idx val="1"/>
          <c:order val="1"/>
          <c:tx>
            <c:strRef>
              <c:f>Personer1!$C$77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Personer1!$D$77:$AM$77</c:f>
              <c:numCache>
                <c:formatCode>0</c:formatCode>
                <c:ptCount val="36"/>
                <c:pt idx="0">
                  <c:v>172</c:v>
                </c:pt>
                <c:pt idx="1">
                  <c:v>158</c:v>
                </c:pt>
                <c:pt idx="2">
                  <c:v>152</c:v>
                </c:pt>
                <c:pt idx="3">
                  <c:v>153</c:v>
                </c:pt>
                <c:pt idx="4">
                  <c:v>149</c:v>
                </c:pt>
                <c:pt idx="5">
                  <c:v>145</c:v>
                </c:pt>
                <c:pt idx="6">
                  <c:v>142</c:v>
                </c:pt>
                <c:pt idx="7">
                  <c:v>136</c:v>
                </c:pt>
                <c:pt idx="8">
                  <c:v>128</c:v>
                </c:pt>
                <c:pt idx="9">
                  <c:v>125</c:v>
                </c:pt>
                <c:pt idx="10">
                  <c:v>128</c:v>
                </c:pt>
                <c:pt idx="11">
                  <c:v>134</c:v>
                </c:pt>
                <c:pt idx="12">
                  <c:v>147</c:v>
                </c:pt>
                <c:pt idx="13">
                  <c:v>145</c:v>
                </c:pt>
                <c:pt idx="14">
                  <c:v>152</c:v>
                </c:pt>
                <c:pt idx="15">
                  <c:v>151</c:v>
                </c:pt>
                <c:pt idx="16">
                  <c:v>157</c:v>
                </c:pt>
                <c:pt idx="17">
                  <c:v>164</c:v>
                </c:pt>
                <c:pt idx="18">
                  <c:v>175</c:v>
                </c:pt>
                <c:pt idx="19">
                  <c:v>163</c:v>
                </c:pt>
                <c:pt idx="20">
                  <c:v>173</c:v>
                </c:pt>
                <c:pt idx="21" formatCode="General">
                  <c:v>188</c:v>
                </c:pt>
                <c:pt idx="22" formatCode="General">
                  <c:v>195</c:v>
                </c:pt>
                <c:pt idx="23" formatCode="General">
                  <c:v>190</c:v>
                </c:pt>
                <c:pt idx="24" formatCode="General">
                  <c:v>191</c:v>
                </c:pt>
                <c:pt idx="25" formatCode="General">
                  <c:v>198</c:v>
                </c:pt>
                <c:pt idx="26" formatCode="General">
                  <c:v>202</c:v>
                </c:pt>
                <c:pt idx="27" formatCode="General">
                  <c:v>211</c:v>
                </c:pt>
                <c:pt idx="28" formatCode="General">
                  <c:v>205</c:v>
                </c:pt>
                <c:pt idx="29" formatCode="General">
                  <c:v>213</c:v>
                </c:pt>
                <c:pt idx="30" formatCode="General">
                  <c:v>211</c:v>
                </c:pt>
                <c:pt idx="31" formatCode="General">
                  <c:v>216</c:v>
                </c:pt>
                <c:pt idx="32" formatCode="General">
                  <c:v>215</c:v>
                </c:pt>
                <c:pt idx="33" formatCode="General">
                  <c:v>232</c:v>
                </c:pt>
                <c:pt idx="34" formatCode="General">
                  <c:v>243</c:v>
                </c:pt>
                <c:pt idx="35" formatCode="General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F-4E09-A089-AFB963C5322F}"/>
            </c:ext>
          </c:extLst>
        </c:ser>
        <c:ser>
          <c:idx val="2"/>
          <c:order val="2"/>
          <c:tx>
            <c:strRef>
              <c:f>Personer1!$C$78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Personer1!$D$78:$AM$78</c:f>
              <c:numCache>
                <c:formatCode>0</c:formatCode>
                <c:ptCount val="36"/>
                <c:pt idx="0">
                  <c:v>40</c:v>
                </c:pt>
                <c:pt idx="1">
                  <c:v>50</c:v>
                </c:pt>
                <c:pt idx="2">
                  <c:v>45</c:v>
                </c:pt>
                <c:pt idx="3">
                  <c:v>47</c:v>
                </c:pt>
                <c:pt idx="4">
                  <c:v>47</c:v>
                </c:pt>
                <c:pt idx="5">
                  <c:v>51</c:v>
                </c:pt>
                <c:pt idx="6">
                  <c:v>55</c:v>
                </c:pt>
                <c:pt idx="7">
                  <c:v>55</c:v>
                </c:pt>
                <c:pt idx="8">
                  <c:v>54</c:v>
                </c:pt>
                <c:pt idx="9">
                  <c:v>57</c:v>
                </c:pt>
                <c:pt idx="10">
                  <c:v>53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42</c:v>
                </c:pt>
                <c:pt idx="15">
                  <c:v>46</c:v>
                </c:pt>
                <c:pt idx="16">
                  <c:v>52</c:v>
                </c:pt>
                <c:pt idx="17">
                  <c:v>45</c:v>
                </c:pt>
                <c:pt idx="18">
                  <c:v>38</c:v>
                </c:pt>
                <c:pt idx="19">
                  <c:v>36</c:v>
                </c:pt>
                <c:pt idx="20">
                  <c:v>38</c:v>
                </c:pt>
                <c:pt idx="21" formatCode="General">
                  <c:v>36</c:v>
                </c:pt>
                <c:pt idx="22" formatCode="General">
                  <c:v>42</c:v>
                </c:pt>
                <c:pt idx="23" formatCode="General">
                  <c:v>41</c:v>
                </c:pt>
                <c:pt idx="24" formatCode="General">
                  <c:v>44</c:v>
                </c:pt>
                <c:pt idx="25" formatCode="General">
                  <c:v>47</c:v>
                </c:pt>
                <c:pt idx="26" formatCode="General">
                  <c:v>46</c:v>
                </c:pt>
                <c:pt idx="27" formatCode="General">
                  <c:v>51</c:v>
                </c:pt>
                <c:pt idx="28" formatCode="General">
                  <c:v>53</c:v>
                </c:pt>
                <c:pt idx="29" formatCode="General">
                  <c:v>52</c:v>
                </c:pt>
                <c:pt idx="30" formatCode="General">
                  <c:v>54</c:v>
                </c:pt>
                <c:pt idx="31" formatCode="General">
                  <c:v>60</c:v>
                </c:pt>
                <c:pt idx="32" formatCode="General">
                  <c:v>59</c:v>
                </c:pt>
                <c:pt idx="33" formatCode="General">
                  <c:v>61</c:v>
                </c:pt>
                <c:pt idx="34" formatCode="General">
                  <c:v>62</c:v>
                </c:pt>
                <c:pt idx="35" formatCode="General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9F-4E09-A089-AFB963C53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416667887217367E-2"/>
              <c:y val="0.40220825144321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Personer1!$C$52:$AL$52</c:f>
              <c:numCache>
                <c:formatCode>0.0</c:formatCode>
                <c:ptCount val="36"/>
                <c:pt idx="0">
                  <c:v>2.7559633027522934</c:v>
                </c:pt>
                <c:pt idx="1">
                  <c:v>2.7005444646098002</c:v>
                </c:pt>
                <c:pt idx="2">
                  <c:v>2.7092592592592593</c:v>
                </c:pt>
                <c:pt idx="3">
                  <c:v>2.7003676470588234</c:v>
                </c:pt>
                <c:pt idx="4">
                  <c:v>2.831168831168831</c:v>
                </c:pt>
                <c:pt idx="5">
                  <c:v>2.7587476979742172</c:v>
                </c:pt>
                <c:pt idx="6">
                  <c:v>2.6914700544464609</c:v>
                </c:pt>
                <c:pt idx="7">
                  <c:v>2.6619217081850532</c:v>
                </c:pt>
                <c:pt idx="8">
                  <c:v>2.6227436823104693</c:v>
                </c:pt>
                <c:pt idx="9">
                  <c:v>2.5104895104895104</c:v>
                </c:pt>
                <c:pt idx="10">
                  <c:v>2.4362068965517243</c:v>
                </c:pt>
                <c:pt idx="11">
                  <c:v>2.3610648918469219</c:v>
                </c:pt>
                <c:pt idx="12">
                  <c:v>2.2362459546925568</c:v>
                </c:pt>
                <c:pt idx="13">
                  <c:v>2.1762820512820511</c:v>
                </c:pt>
                <c:pt idx="14">
                  <c:v>2.127591706539075</c:v>
                </c:pt>
                <c:pt idx="15">
                  <c:v>2.0625978090766823</c:v>
                </c:pt>
                <c:pt idx="16">
                  <c:v>1.9637462235649548</c:v>
                </c:pt>
                <c:pt idx="17">
                  <c:v>1.9490254872563719</c:v>
                </c:pt>
                <c:pt idx="18">
                  <c:v>1.9073529411764707</c:v>
                </c:pt>
                <c:pt idx="19">
                  <c:v>1.8742774566473988</c:v>
                </c:pt>
                <c:pt idx="20">
                  <c:v>1.8615819209039548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36-41B5-9127-3754AAA0A16D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Personer1!$C$53:$AL$53</c:f>
              <c:numCache>
                <c:formatCode>General</c:formatCode>
                <c:ptCount val="36"/>
                <c:pt idx="20" formatCode="0.0">
                  <c:v>1.8615819209039548</c:v>
                </c:pt>
                <c:pt idx="21" formatCode="0.0">
                  <c:v>1.8316970546984572</c:v>
                </c:pt>
                <c:pt idx="22" formatCode="0.0">
                  <c:v>1.7510148849797023</c:v>
                </c:pt>
                <c:pt idx="23" formatCode="0.0">
                  <c:v>1.7225201072386058</c:v>
                </c:pt>
                <c:pt idx="24" formatCode="0.0">
                  <c:v>1.7282463186077643</c:v>
                </c:pt>
                <c:pt idx="25" formatCode="0.0">
                  <c:v>1.6904761904761905</c:v>
                </c:pt>
                <c:pt idx="26" formatCode="0.0">
                  <c:v>1.6518904823989571</c:v>
                </c:pt>
                <c:pt idx="27" formatCode="0.0">
                  <c:v>1.6288659793814433</c:v>
                </c:pt>
                <c:pt idx="28" formatCode="0.0">
                  <c:v>1.5895806861499364</c:v>
                </c:pt>
                <c:pt idx="29" formatCode="0.0">
                  <c:v>1.568553459119497</c:v>
                </c:pt>
                <c:pt idx="30" formatCode="0.0">
                  <c:v>1.5617128463476071</c:v>
                </c:pt>
                <c:pt idx="31" formatCode="0.0">
                  <c:v>1.5380774032459426</c:v>
                </c:pt>
                <c:pt idx="32" formatCode="0.0">
                  <c:v>1.5185643564356435</c:v>
                </c:pt>
                <c:pt idx="33" formatCode="0.0">
                  <c:v>1.4835164835164836</c:v>
                </c:pt>
                <c:pt idx="34" formatCode="0.0">
                  <c:v>1.4852941176470589</c:v>
                </c:pt>
                <c:pt idx="35" formatCode="0.0">
                  <c:v>1.4950859950859952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36-41B5-9127-3754AAA0A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F-4E05-8917-CD96DD014365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0F-4E05-8917-CD96DD0143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Personer!$A$30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Personer!$B$30:$AE$30</c:f>
              <c:numCache>
                <c:formatCode>0</c:formatCode>
                <c:ptCount val="30"/>
                <c:pt idx="0">
                  <c:v>251</c:v>
                </c:pt>
                <c:pt idx="1">
                  <c:v>238</c:v>
                </c:pt>
                <c:pt idx="2">
                  <c:v>290</c:v>
                </c:pt>
                <c:pt idx="3">
                  <c:v>321</c:v>
                </c:pt>
                <c:pt idx="4">
                  <c:v>341</c:v>
                </c:pt>
                <c:pt idx="5">
                  <c:v>9</c:v>
                </c:pt>
                <c:pt idx="6">
                  <c:v>9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  <c:pt idx="10">
                  <c:v>32</c:v>
                </c:pt>
                <c:pt idx="11">
                  <c:v>43</c:v>
                </c:pt>
                <c:pt idx="12">
                  <c:v>40</c:v>
                </c:pt>
                <c:pt idx="13">
                  <c:v>38</c:v>
                </c:pt>
                <c:pt idx="14">
                  <c:v>44</c:v>
                </c:pt>
                <c:pt idx="15">
                  <c:v>4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8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13</c:v>
                </c:pt>
                <c:pt idx="24">
                  <c:v>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1-437B-95AE-FF0EB03DD0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Polen</c:v>
                </c:pt>
                <c:pt idx="1">
                  <c:v>Ukraina</c:v>
                </c:pt>
                <c:pt idx="2">
                  <c:v>Tyskland</c:v>
                </c:pt>
                <c:pt idx="3">
                  <c:v>Nederland</c:v>
                </c:pt>
                <c:pt idx="4">
                  <c:v>Sverige</c:v>
                </c:pt>
                <c:pt idx="5">
                  <c:v>Thailand</c:v>
                </c:pt>
                <c:pt idx="6">
                  <c:v>Romania</c:v>
                </c:pt>
                <c:pt idx="7">
                  <c:v>Russland</c:v>
                </c:pt>
                <c:pt idx="8">
                  <c:v>Litauen</c:v>
                </c:pt>
                <c:pt idx="9">
                  <c:v>Sri Lanka</c:v>
                </c:pt>
                <c:pt idx="10">
                  <c:v>Filippinene</c:v>
                </c:pt>
                <c:pt idx="11">
                  <c:v>Belgia</c:v>
                </c:pt>
                <c:pt idx="12">
                  <c:v>Latvia</c:v>
                </c:pt>
                <c:pt idx="13">
                  <c:v>Hellas</c:v>
                </c:pt>
                <c:pt idx="14">
                  <c:v>Storbritannia</c:v>
                </c:pt>
              </c:strCache>
            </c:strRef>
          </c:cat>
          <c:val>
            <c:numRef>
              <c:f>Personer1!$Z$4:$Z$18</c:f>
              <c:numCache>
                <c:formatCode>0</c:formatCode>
                <c:ptCount val="15"/>
                <c:pt idx="0">
                  <c:v>91</c:v>
                </c:pt>
                <c:pt idx="1">
                  <c:v>76</c:v>
                </c:pt>
                <c:pt idx="2">
                  <c:v>40</c:v>
                </c:pt>
                <c:pt idx="3">
                  <c:v>26</c:v>
                </c:pt>
                <c:pt idx="4">
                  <c:v>17</c:v>
                </c:pt>
                <c:pt idx="5">
                  <c:v>12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A-4E82-8581-ACD286F1AD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3700391722391493E-3"/>
              <c:y val="0.40233455911523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0-47F7-98A8-67864BD7FC6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0-47F7-98A8-67864BD7FC6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0-47F7-98A8-67864BD7F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'Ark1'!$B$100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'Ark1'!$C$100:$AV$100</c:f>
              <c:numCache>
                <c:formatCode>0.0</c:formatCode>
                <c:ptCount val="46"/>
                <c:pt idx="0">
                  <c:v>92.369477911646598</c:v>
                </c:pt>
                <c:pt idx="1">
                  <c:v>95.378151260504211</c:v>
                </c:pt>
                <c:pt idx="2">
                  <c:v>89.387755102040813</c:v>
                </c:pt>
                <c:pt idx="3">
                  <c:v>90.610328638497649</c:v>
                </c:pt>
                <c:pt idx="4">
                  <c:v>89.805825242718456</c:v>
                </c:pt>
                <c:pt idx="5">
                  <c:v>78.773584905660371</c:v>
                </c:pt>
                <c:pt idx="6">
                  <c:v>79.144385026737979</c:v>
                </c:pt>
                <c:pt idx="7">
                  <c:v>80.11363636363636</c:v>
                </c:pt>
                <c:pt idx="8">
                  <c:v>74.251497005988014</c:v>
                </c:pt>
                <c:pt idx="9">
                  <c:v>82.608695652173907</c:v>
                </c:pt>
                <c:pt idx="10">
                  <c:v>92.356687898089177</c:v>
                </c:pt>
                <c:pt idx="11">
                  <c:v>94.520547945205479</c:v>
                </c:pt>
                <c:pt idx="12">
                  <c:v>100.73529411764706</c:v>
                </c:pt>
                <c:pt idx="13">
                  <c:v>100</c:v>
                </c:pt>
                <c:pt idx="14">
                  <c:v>108.05369127516779</c:v>
                </c:pt>
                <c:pt idx="15">
                  <c:v>112.23021582733811</c:v>
                </c:pt>
                <c:pt idx="16">
                  <c:v>114.39393939393941</c:v>
                </c:pt>
                <c:pt idx="17">
                  <c:v>97.916666666666657</c:v>
                </c:pt>
                <c:pt idx="18">
                  <c:v>93.181818181818173</c:v>
                </c:pt>
                <c:pt idx="19">
                  <c:v>90.983606557377044</c:v>
                </c:pt>
                <c:pt idx="20">
                  <c:v>97.457627118644069</c:v>
                </c:pt>
                <c:pt idx="21">
                  <c:v>93.84615384615384</c:v>
                </c:pt>
                <c:pt idx="22">
                  <c:v>98.360655737704917</c:v>
                </c:pt>
                <c:pt idx="23">
                  <c:v>100.84033613445378</c:v>
                </c:pt>
                <c:pt idx="24">
                  <c:v>105.12820512820514</c:v>
                </c:pt>
                <c:pt idx="25">
                  <c:v>114.16666666666666</c:v>
                </c:pt>
                <c:pt idx="26">
                  <c:v>93.023255813953483</c:v>
                </c:pt>
                <c:pt idx="27">
                  <c:v>101.69491525423729</c:v>
                </c:pt>
                <c:pt idx="28">
                  <c:v>107.43801652892562</c:v>
                </c:pt>
                <c:pt idx="29">
                  <c:v>115.12605042016806</c:v>
                </c:pt>
                <c:pt idx="30">
                  <c:v>107.75193798449611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4C-4B65-AB6B-D9C2EEFC8E56}"/>
            </c:ext>
          </c:extLst>
        </c:ser>
        <c:ser>
          <c:idx val="1"/>
          <c:order val="1"/>
          <c:tx>
            <c:strRef>
              <c:f>'Ark1'!$B$101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'Ark1'!$C$101:$AV$101</c:f>
              <c:numCache>
                <c:formatCode>General</c:formatCode>
                <c:ptCount val="46"/>
                <c:pt idx="30" formatCode="0.0">
                  <c:v>107.75193798449611</c:v>
                </c:pt>
                <c:pt idx="31" formatCode="0.0">
                  <c:v>130.35714285714286</c:v>
                </c:pt>
                <c:pt idx="32" formatCode="0.0">
                  <c:v>124.57627118644068</c:v>
                </c:pt>
                <c:pt idx="33" formatCode="0.0">
                  <c:v>125.66371681415929</c:v>
                </c:pt>
                <c:pt idx="34" formatCode="0.0">
                  <c:v>123.07692307692308</c:v>
                </c:pt>
                <c:pt idx="35" formatCode="0.0">
                  <c:v>124.54545454545453</c:v>
                </c:pt>
                <c:pt idx="36" formatCode="0.0">
                  <c:v>125.47169811320755</c:v>
                </c:pt>
                <c:pt idx="37" formatCode="0.0">
                  <c:v>118.18181818181819</c:v>
                </c:pt>
                <c:pt idx="38" formatCode="0.0">
                  <c:v>113.76146788990826</c:v>
                </c:pt>
                <c:pt idx="39" formatCode="0.0">
                  <c:v>109.09090909090908</c:v>
                </c:pt>
                <c:pt idx="40" formatCode="0.0">
                  <c:v>107.4766355140187</c:v>
                </c:pt>
                <c:pt idx="41" formatCode="0.0">
                  <c:v>109.70873786407766</c:v>
                </c:pt>
                <c:pt idx="42" formatCode="0.0">
                  <c:v>106.73076923076923</c:v>
                </c:pt>
                <c:pt idx="43" formatCode="0.0">
                  <c:v>109.00000000000001</c:v>
                </c:pt>
                <c:pt idx="44" formatCode="0.0">
                  <c:v>108.33333333333333</c:v>
                </c:pt>
                <c:pt idx="45" formatCode="0.0">
                  <c:v>111.57894736842104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4C-4B65-AB6B-D9C2EEFC8E56}"/>
            </c:ext>
          </c:extLst>
        </c:ser>
        <c:ser>
          <c:idx val="2"/>
          <c:order val="2"/>
          <c:tx>
            <c:strRef>
              <c:f>'Ark1'!$B$102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'Ark1'!$C$102:$AV$102</c:f>
              <c:numCache>
                <c:formatCode>0.0</c:formatCode>
                <c:ptCount val="46"/>
                <c:pt idx="0">
                  <c:v>85.377358490566039</c:v>
                </c:pt>
                <c:pt idx="1">
                  <c:v>84.05797101449275</c:v>
                </c:pt>
                <c:pt idx="2">
                  <c:v>90.594059405940598</c:v>
                </c:pt>
                <c:pt idx="3">
                  <c:v>98.5</c:v>
                </c:pt>
                <c:pt idx="4">
                  <c:v>96.875</c:v>
                </c:pt>
                <c:pt idx="5">
                  <c:v>93.84615384615384</c:v>
                </c:pt>
                <c:pt idx="6">
                  <c:v>87.244897959183675</c:v>
                </c:pt>
                <c:pt idx="7">
                  <c:v>89.473684210526315</c:v>
                </c:pt>
                <c:pt idx="8">
                  <c:v>93.75</c:v>
                </c:pt>
                <c:pt idx="9">
                  <c:v>94.285714285714278</c:v>
                </c:pt>
                <c:pt idx="10">
                  <c:v>95.857988165680467</c:v>
                </c:pt>
                <c:pt idx="11">
                  <c:v>104.51612903225806</c:v>
                </c:pt>
                <c:pt idx="12">
                  <c:v>91.304347826086953</c:v>
                </c:pt>
                <c:pt idx="13">
                  <c:v>91.780821917808225</c:v>
                </c:pt>
                <c:pt idx="14">
                  <c:v>93.333333333333329</c:v>
                </c:pt>
                <c:pt idx="15">
                  <c:v>99.300699300699307</c:v>
                </c:pt>
                <c:pt idx="16">
                  <c:v>106.56934306569343</c:v>
                </c:pt>
                <c:pt idx="17">
                  <c:v>98.540145985401466</c:v>
                </c:pt>
                <c:pt idx="18">
                  <c:v>88.805970149253739</c:v>
                </c:pt>
                <c:pt idx="19">
                  <c:v>90.579710144927532</c:v>
                </c:pt>
                <c:pt idx="20">
                  <c:v>93.939393939393938</c:v>
                </c:pt>
                <c:pt idx="21">
                  <c:v>100.77519379844961</c:v>
                </c:pt>
                <c:pt idx="22">
                  <c:v>110.65573770491804</c:v>
                </c:pt>
                <c:pt idx="23">
                  <c:v>100.82644628099173</c:v>
                </c:pt>
                <c:pt idx="24">
                  <c:v>105.26315789473684</c:v>
                </c:pt>
                <c:pt idx="25">
                  <c:v>105.88235294117648</c:v>
                </c:pt>
                <c:pt idx="26">
                  <c:v>112.00000000000001</c:v>
                </c:pt>
                <c:pt idx="27">
                  <c:v>106.60377358490567</c:v>
                </c:pt>
                <c:pt idx="28">
                  <c:v>116.16161616161615</c:v>
                </c:pt>
                <c:pt idx="29">
                  <c:v>111.11111111111111</c:v>
                </c:pt>
                <c:pt idx="30">
                  <c:v>114.28571428571428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4C-4B65-AB6B-D9C2EEFC8E56}"/>
            </c:ext>
          </c:extLst>
        </c:ser>
        <c:ser>
          <c:idx val="3"/>
          <c:order val="3"/>
          <c:tx>
            <c:strRef>
              <c:f>'Ark1'!$B$103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'Ark1'!$C$103:$AV$103</c:f>
              <c:numCache>
                <c:formatCode>General</c:formatCode>
                <c:ptCount val="46"/>
                <c:pt idx="30" formatCode="0.0">
                  <c:v>114.28571428571428</c:v>
                </c:pt>
                <c:pt idx="31" formatCode="0.0">
                  <c:v>95.726495726495727</c:v>
                </c:pt>
                <c:pt idx="32" formatCode="0.0">
                  <c:v>95</c:v>
                </c:pt>
                <c:pt idx="33" formatCode="0.0">
                  <c:v>101.66666666666666</c:v>
                </c:pt>
                <c:pt idx="34" formatCode="0.0">
                  <c:v>103.41880341880344</c:v>
                </c:pt>
                <c:pt idx="35" formatCode="0.0">
                  <c:v>104.16666666666667</c:v>
                </c:pt>
                <c:pt idx="36" formatCode="0.0">
                  <c:v>102.38095238095238</c:v>
                </c:pt>
                <c:pt idx="37" formatCode="0.0">
                  <c:v>101.58730158730158</c:v>
                </c:pt>
                <c:pt idx="38" formatCode="0.0">
                  <c:v>107.93650793650794</c:v>
                </c:pt>
                <c:pt idx="39" formatCode="0.0">
                  <c:v>113.9344262295082</c:v>
                </c:pt>
                <c:pt idx="40" formatCode="0.0">
                  <c:v>114.75409836065573</c:v>
                </c:pt>
                <c:pt idx="41" formatCode="0.0">
                  <c:v>116.80672268907564</c:v>
                </c:pt>
                <c:pt idx="42" formatCode="0.0">
                  <c:v>115.83333333333334</c:v>
                </c:pt>
                <c:pt idx="43" formatCode="0.0">
                  <c:v>115.12605042016806</c:v>
                </c:pt>
                <c:pt idx="44" formatCode="0.0">
                  <c:v>115.70247933884296</c:v>
                </c:pt>
                <c:pt idx="45" formatCode="0.0">
                  <c:v>115.12605042016806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4C-4B65-AB6B-D9C2EEFC8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F-49DB-91AB-24525D7F1A73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F-49DB-91AB-24525D7F1A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Fjord,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'Fjord inn'!$B$1</c:f>
              <c:strCache>
                <c:ptCount val="1"/>
                <c:pt idx="0">
                  <c:v>Fjord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'Fjord inn'!$A$2:$A$16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Vestnes</c:v>
                </c:pt>
                <c:pt idx="3">
                  <c:v>Giske</c:v>
                </c:pt>
                <c:pt idx="4">
                  <c:v>Sykkylven</c:v>
                </c:pt>
                <c:pt idx="5">
                  <c:v>Haram</c:v>
                </c:pt>
                <c:pt idx="6">
                  <c:v>Molde</c:v>
                </c:pt>
                <c:pt idx="7">
                  <c:v>Oslo - Oslove</c:v>
                </c:pt>
                <c:pt idx="8">
                  <c:v>Sula</c:v>
                </c:pt>
                <c:pt idx="9">
                  <c:v>Rauma</c:v>
                </c:pt>
                <c:pt idx="10">
                  <c:v>Ørsta</c:v>
                </c:pt>
                <c:pt idx="11">
                  <c:v>Volda</c:v>
                </c:pt>
                <c:pt idx="12">
                  <c:v>Hustadvika</c:v>
                </c:pt>
                <c:pt idx="13">
                  <c:v>Nannestad</c:v>
                </c:pt>
                <c:pt idx="14">
                  <c:v>Bergen</c:v>
                </c:pt>
              </c:strCache>
            </c:strRef>
          </c:cat>
          <c:val>
            <c:numRef>
              <c:f>'Fjord inn'!$B$2:$B$16</c:f>
              <c:numCache>
                <c:formatCode>#\ ##0;\ \-#\ ##0</c:formatCode>
                <c:ptCount val="15"/>
                <c:pt idx="0">
                  <c:v>-167</c:v>
                </c:pt>
                <c:pt idx="1">
                  <c:v>-85</c:v>
                </c:pt>
                <c:pt idx="2">
                  <c:v>-5</c:v>
                </c:pt>
                <c:pt idx="3">
                  <c:v>-1</c:v>
                </c:pt>
                <c:pt idx="4">
                  <c:v>-7</c:v>
                </c:pt>
                <c:pt idx="5">
                  <c:v>-13</c:v>
                </c:pt>
                <c:pt idx="6">
                  <c:v>-20</c:v>
                </c:pt>
                <c:pt idx="7">
                  <c:v>-14</c:v>
                </c:pt>
                <c:pt idx="8">
                  <c:v>-5</c:v>
                </c:pt>
                <c:pt idx="9">
                  <c:v>-4</c:v>
                </c:pt>
                <c:pt idx="10">
                  <c:v>-4</c:v>
                </c:pt>
                <c:pt idx="11">
                  <c:v>-3</c:v>
                </c:pt>
                <c:pt idx="12">
                  <c:v>-1</c:v>
                </c:pt>
                <c:pt idx="13">
                  <c:v>0</c:v>
                </c:pt>
                <c:pt idx="14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B-41DC-B242-EE4C0286CA11}"/>
            </c:ext>
          </c:extLst>
        </c:ser>
        <c:ser>
          <c:idx val="1"/>
          <c:order val="1"/>
          <c:tx>
            <c:strRef>
              <c:f>'Fjord inn'!$C$1</c:f>
              <c:strCache>
                <c:ptCount val="1"/>
                <c:pt idx="0">
                  <c:v>Fjord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'Fjord inn'!$A$2:$A$16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Vestnes</c:v>
                </c:pt>
                <c:pt idx="3">
                  <c:v>Giske</c:v>
                </c:pt>
                <c:pt idx="4">
                  <c:v>Sykkylven</c:v>
                </c:pt>
                <c:pt idx="5">
                  <c:v>Haram</c:v>
                </c:pt>
                <c:pt idx="6">
                  <c:v>Molde</c:v>
                </c:pt>
                <c:pt idx="7">
                  <c:v>Oslo - Oslove</c:v>
                </c:pt>
                <c:pt idx="8">
                  <c:v>Sula</c:v>
                </c:pt>
                <c:pt idx="9">
                  <c:v>Rauma</c:v>
                </c:pt>
                <c:pt idx="10">
                  <c:v>Ørsta</c:v>
                </c:pt>
                <c:pt idx="11">
                  <c:v>Volda</c:v>
                </c:pt>
                <c:pt idx="12">
                  <c:v>Hustadvika</c:v>
                </c:pt>
                <c:pt idx="13">
                  <c:v>Nannestad</c:v>
                </c:pt>
                <c:pt idx="14">
                  <c:v>Bergen</c:v>
                </c:pt>
              </c:strCache>
            </c:strRef>
          </c:cat>
          <c:val>
            <c:numRef>
              <c:f>'Fjord inn'!$C$2:$C$16</c:f>
              <c:numCache>
                <c:formatCode>#\ ##0</c:formatCode>
                <c:ptCount val="15"/>
                <c:pt idx="0">
                  <c:v>126</c:v>
                </c:pt>
                <c:pt idx="1">
                  <c:v>80</c:v>
                </c:pt>
                <c:pt idx="2">
                  <c:v>20</c:v>
                </c:pt>
                <c:pt idx="3">
                  <c:v>19</c:v>
                </c:pt>
                <c:pt idx="4">
                  <c:v>13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B-41DC-B242-EE4C0286C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Personer1!$B$101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Personer1!$C$101:$AQ$101</c:f>
              <c:numCache>
                <c:formatCode>0</c:formatCode>
                <c:ptCount val="41"/>
                <c:pt idx="0">
                  <c:v>189</c:v>
                </c:pt>
                <c:pt idx="1">
                  <c:v>186</c:v>
                </c:pt>
                <c:pt idx="2">
                  <c:v>200</c:v>
                </c:pt>
                <c:pt idx="3">
                  <c:v>193</c:v>
                </c:pt>
                <c:pt idx="4">
                  <c:v>192</c:v>
                </c:pt>
                <c:pt idx="5">
                  <c:v>200</c:v>
                </c:pt>
                <c:pt idx="6">
                  <c:v>199</c:v>
                </c:pt>
                <c:pt idx="7">
                  <c:v>189</c:v>
                </c:pt>
                <c:pt idx="8">
                  <c:v>194</c:v>
                </c:pt>
                <c:pt idx="9">
                  <c:v>209</c:v>
                </c:pt>
                <c:pt idx="10">
                  <c:v>207</c:v>
                </c:pt>
                <c:pt idx="11">
                  <c:v>186</c:v>
                </c:pt>
                <c:pt idx="12">
                  <c:v>160</c:v>
                </c:pt>
                <c:pt idx="13">
                  <c:v>170</c:v>
                </c:pt>
                <c:pt idx="14">
                  <c:v>178</c:v>
                </c:pt>
                <c:pt idx="15">
                  <c:v>172</c:v>
                </c:pt>
                <c:pt idx="16">
                  <c:v>162</c:v>
                </c:pt>
                <c:pt idx="17">
                  <c:v>150</c:v>
                </c:pt>
                <c:pt idx="18">
                  <c:v>148</c:v>
                </c:pt>
                <c:pt idx="19">
                  <c:v>140</c:v>
                </c:pt>
                <c:pt idx="20">
                  <c:v>124</c:v>
                </c:pt>
                <c:pt idx="21">
                  <c:v>113</c:v>
                </c:pt>
                <c:pt idx="22">
                  <c:v>108</c:v>
                </c:pt>
                <c:pt idx="23">
                  <c:v>88</c:v>
                </c:pt>
                <c:pt idx="24">
                  <c:v>91</c:v>
                </c:pt>
                <c:pt idx="25">
                  <c:v>81</c:v>
                </c:pt>
                <c:pt idx="26">
                  <c:v>91</c:v>
                </c:pt>
                <c:pt idx="27">
                  <c:v>95</c:v>
                </c:pt>
                <c:pt idx="28">
                  <c:v>87</c:v>
                </c:pt>
                <c:pt idx="29">
                  <c:v>91</c:v>
                </c:pt>
                <c:pt idx="30">
                  <c:v>116</c:v>
                </c:pt>
                <c:pt idx="31" formatCode="General">
                  <c:v>94</c:v>
                </c:pt>
                <c:pt idx="32" formatCode="General">
                  <c:v>92</c:v>
                </c:pt>
                <c:pt idx="33" formatCode="General">
                  <c:v>100</c:v>
                </c:pt>
                <c:pt idx="34" formatCode="General">
                  <c:v>102</c:v>
                </c:pt>
                <c:pt idx="35" formatCode="General">
                  <c:v>108</c:v>
                </c:pt>
                <c:pt idx="36" formatCode="General">
                  <c:v>111</c:v>
                </c:pt>
                <c:pt idx="37" formatCode="General">
                  <c:v>115</c:v>
                </c:pt>
                <c:pt idx="38" formatCode="General">
                  <c:v>115</c:v>
                </c:pt>
                <c:pt idx="39" formatCode="General">
                  <c:v>117</c:v>
                </c:pt>
                <c:pt idx="40" formatCode="General">
                  <c:v>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84-46E0-B7F0-779B45F901F1}"/>
            </c:ext>
          </c:extLst>
        </c:ser>
        <c:ser>
          <c:idx val="1"/>
          <c:order val="1"/>
          <c:tx>
            <c:strRef>
              <c:f>Personer1!$B$102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Personer1!$C$102:$AQ$102</c:f>
              <c:numCache>
                <c:formatCode>0</c:formatCode>
                <c:ptCount val="41"/>
                <c:pt idx="0">
                  <c:v>286</c:v>
                </c:pt>
                <c:pt idx="1">
                  <c:v>281</c:v>
                </c:pt>
                <c:pt idx="2">
                  <c:v>279</c:v>
                </c:pt>
                <c:pt idx="3">
                  <c:v>275</c:v>
                </c:pt>
                <c:pt idx="4">
                  <c:v>279</c:v>
                </c:pt>
                <c:pt idx="5">
                  <c:v>283</c:v>
                </c:pt>
                <c:pt idx="6">
                  <c:v>280</c:v>
                </c:pt>
                <c:pt idx="7">
                  <c:v>269</c:v>
                </c:pt>
                <c:pt idx="8">
                  <c:v>255</c:v>
                </c:pt>
                <c:pt idx="9">
                  <c:v>259</c:v>
                </c:pt>
                <c:pt idx="10">
                  <c:v>264</c:v>
                </c:pt>
                <c:pt idx="11">
                  <c:v>288</c:v>
                </c:pt>
                <c:pt idx="12">
                  <c:v>290</c:v>
                </c:pt>
                <c:pt idx="13">
                  <c:v>295</c:v>
                </c:pt>
                <c:pt idx="14">
                  <c:v>292</c:v>
                </c:pt>
                <c:pt idx="15">
                  <c:v>292</c:v>
                </c:pt>
                <c:pt idx="16">
                  <c:v>279</c:v>
                </c:pt>
                <c:pt idx="17">
                  <c:v>281</c:v>
                </c:pt>
                <c:pt idx="18">
                  <c:v>263</c:v>
                </c:pt>
                <c:pt idx="19">
                  <c:v>260</c:v>
                </c:pt>
                <c:pt idx="20">
                  <c:v>253</c:v>
                </c:pt>
                <c:pt idx="21">
                  <c:v>238</c:v>
                </c:pt>
                <c:pt idx="22">
                  <c:v>233</c:v>
                </c:pt>
                <c:pt idx="23">
                  <c:v>227</c:v>
                </c:pt>
                <c:pt idx="24">
                  <c:v>206</c:v>
                </c:pt>
                <c:pt idx="25">
                  <c:v>189</c:v>
                </c:pt>
                <c:pt idx="26">
                  <c:v>175</c:v>
                </c:pt>
                <c:pt idx="27">
                  <c:v>167</c:v>
                </c:pt>
                <c:pt idx="28">
                  <c:v>173</c:v>
                </c:pt>
                <c:pt idx="29">
                  <c:v>170</c:v>
                </c:pt>
                <c:pt idx="30">
                  <c:v>150</c:v>
                </c:pt>
                <c:pt idx="31" formatCode="General">
                  <c:v>153</c:v>
                </c:pt>
                <c:pt idx="32" formatCode="General">
                  <c:v>152</c:v>
                </c:pt>
                <c:pt idx="33" formatCode="General">
                  <c:v>154</c:v>
                </c:pt>
                <c:pt idx="34" formatCode="General">
                  <c:v>147</c:v>
                </c:pt>
                <c:pt idx="35" formatCode="General">
                  <c:v>141</c:v>
                </c:pt>
                <c:pt idx="36" formatCode="General">
                  <c:v>143</c:v>
                </c:pt>
                <c:pt idx="37" formatCode="General">
                  <c:v>152</c:v>
                </c:pt>
                <c:pt idx="38" formatCode="General">
                  <c:v>152</c:v>
                </c:pt>
                <c:pt idx="39" formatCode="General">
                  <c:v>150</c:v>
                </c:pt>
                <c:pt idx="40" formatCode="General">
                  <c:v>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84-46E0-B7F0-779B45F901F1}"/>
            </c:ext>
          </c:extLst>
        </c:ser>
        <c:ser>
          <c:idx val="2"/>
          <c:order val="2"/>
          <c:tx>
            <c:strRef>
              <c:f>Personer1!$B$103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Personer1!$C$103:$AQ$103</c:f>
              <c:numCache>
                <c:formatCode>0</c:formatCode>
                <c:ptCount val="41"/>
                <c:pt idx="0">
                  <c:v>120</c:v>
                </c:pt>
                <c:pt idx="1">
                  <c:v>120</c:v>
                </c:pt>
                <c:pt idx="2">
                  <c:v>133</c:v>
                </c:pt>
                <c:pt idx="3">
                  <c:v>130</c:v>
                </c:pt>
                <c:pt idx="4">
                  <c:v>121</c:v>
                </c:pt>
                <c:pt idx="5">
                  <c:v>115</c:v>
                </c:pt>
                <c:pt idx="6">
                  <c:v>111</c:v>
                </c:pt>
                <c:pt idx="7">
                  <c:v>132</c:v>
                </c:pt>
                <c:pt idx="8">
                  <c:v>123</c:v>
                </c:pt>
                <c:pt idx="9">
                  <c:v>125</c:v>
                </c:pt>
                <c:pt idx="10">
                  <c:v>102</c:v>
                </c:pt>
                <c:pt idx="11">
                  <c:v>104</c:v>
                </c:pt>
                <c:pt idx="12">
                  <c:v>103</c:v>
                </c:pt>
                <c:pt idx="13">
                  <c:v>113</c:v>
                </c:pt>
                <c:pt idx="14">
                  <c:v>124</c:v>
                </c:pt>
                <c:pt idx="15">
                  <c:v>120</c:v>
                </c:pt>
                <c:pt idx="16">
                  <c:v>126</c:v>
                </c:pt>
                <c:pt idx="17">
                  <c:v>112</c:v>
                </c:pt>
                <c:pt idx="18">
                  <c:v>135</c:v>
                </c:pt>
                <c:pt idx="19">
                  <c:v>133</c:v>
                </c:pt>
                <c:pt idx="20">
                  <c:v>129</c:v>
                </c:pt>
                <c:pt idx="21">
                  <c:v>116</c:v>
                </c:pt>
                <c:pt idx="22">
                  <c:v>111</c:v>
                </c:pt>
                <c:pt idx="23">
                  <c:v>113</c:v>
                </c:pt>
                <c:pt idx="24">
                  <c:v>110</c:v>
                </c:pt>
                <c:pt idx="25">
                  <c:v>113</c:v>
                </c:pt>
                <c:pt idx="26">
                  <c:v>107</c:v>
                </c:pt>
                <c:pt idx="27">
                  <c:v>109</c:v>
                </c:pt>
                <c:pt idx="28">
                  <c:v>93</c:v>
                </c:pt>
                <c:pt idx="29">
                  <c:v>90</c:v>
                </c:pt>
                <c:pt idx="30">
                  <c:v>92</c:v>
                </c:pt>
                <c:pt idx="31" formatCode="General">
                  <c:v>90</c:v>
                </c:pt>
                <c:pt idx="32" formatCode="General">
                  <c:v>86</c:v>
                </c:pt>
                <c:pt idx="33" formatCode="General">
                  <c:v>69</c:v>
                </c:pt>
                <c:pt idx="34" formatCode="General">
                  <c:v>74</c:v>
                </c:pt>
                <c:pt idx="35" formatCode="General">
                  <c:v>75</c:v>
                </c:pt>
                <c:pt idx="36" formatCode="General">
                  <c:v>79</c:v>
                </c:pt>
                <c:pt idx="37" formatCode="General">
                  <c:v>66</c:v>
                </c:pt>
                <c:pt idx="38" formatCode="General">
                  <c:v>66</c:v>
                </c:pt>
                <c:pt idx="39" formatCode="General">
                  <c:v>66</c:v>
                </c:pt>
                <c:pt idx="40" formatCode="General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84-46E0-B7F0-779B45F901F1}"/>
            </c:ext>
          </c:extLst>
        </c:ser>
        <c:ser>
          <c:idx val="3"/>
          <c:order val="3"/>
          <c:tx>
            <c:strRef>
              <c:f>Personer1!$B$104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Personer1!$C$104:$AQ$104</c:f>
              <c:numCache>
                <c:formatCode>0</c:formatCode>
                <c:ptCount val="41"/>
                <c:pt idx="0">
                  <c:v>179</c:v>
                </c:pt>
                <c:pt idx="1">
                  <c:v>182</c:v>
                </c:pt>
                <c:pt idx="2">
                  <c:v>170</c:v>
                </c:pt>
                <c:pt idx="3">
                  <c:v>165</c:v>
                </c:pt>
                <c:pt idx="4">
                  <c:v>169</c:v>
                </c:pt>
                <c:pt idx="5">
                  <c:v>172</c:v>
                </c:pt>
                <c:pt idx="6">
                  <c:v>174</c:v>
                </c:pt>
                <c:pt idx="7">
                  <c:v>160</c:v>
                </c:pt>
                <c:pt idx="8">
                  <c:v>155</c:v>
                </c:pt>
                <c:pt idx="9">
                  <c:v>144</c:v>
                </c:pt>
                <c:pt idx="10">
                  <c:v>153</c:v>
                </c:pt>
                <c:pt idx="11">
                  <c:v>157</c:v>
                </c:pt>
                <c:pt idx="12">
                  <c:v>152</c:v>
                </c:pt>
                <c:pt idx="13">
                  <c:v>150</c:v>
                </c:pt>
                <c:pt idx="14">
                  <c:v>138</c:v>
                </c:pt>
                <c:pt idx="15">
                  <c:v>132</c:v>
                </c:pt>
                <c:pt idx="16">
                  <c:v>141</c:v>
                </c:pt>
                <c:pt idx="17">
                  <c:v>158</c:v>
                </c:pt>
                <c:pt idx="18">
                  <c:v>143</c:v>
                </c:pt>
                <c:pt idx="19">
                  <c:v>158</c:v>
                </c:pt>
                <c:pt idx="20">
                  <c:v>163</c:v>
                </c:pt>
                <c:pt idx="21">
                  <c:v>165</c:v>
                </c:pt>
                <c:pt idx="22">
                  <c:v>172</c:v>
                </c:pt>
                <c:pt idx="23">
                  <c:v>163</c:v>
                </c:pt>
                <c:pt idx="24">
                  <c:v>166</c:v>
                </c:pt>
                <c:pt idx="25">
                  <c:v>143</c:v>
                </c:pt>
                <c:pt idx="26">
                  <c:v>140</c:v>
                </c:pt>
                <c:pt idx="27">
                  <c:v>144</c:v>
                </c:pt>
                <c:pt idx="28">
                  <c:v>145</c:v>
                </c:pt>
                <c:pt idx="29">
                  <c:v>141</c:v>
                </c:pt>
                <c:pt idx="30">
                  <c:v>144</c:v>
                </c:pt>
                <c:pt idx="31" formatCode="General">
                  <c:v>131</c:v>
                </c:pt>
                <c:pt idx="32" formatCode="General">
                  <c:v>120</c:v>
                </c:pt>
                <c:pt idx="33" formatCode="General">
                  <c:v>125</c:v>
                </c:pt>
                <c:pt idx="34" formatCode="General">
                  <c:v>113</c:v>
                </c:pt>
                <c:pt idx="35" formatCode="General">
                  <c:v>113</c:v>
                </c:pt>
                <c:pt idx="36" formatCode="General">
                  <c:v>104</c:v>
                </c:pt>
                <c:pt idx="37" formatCode="General">
                  <c:v>98</c:v>
                </c:pt>
                <c:pt idx="38" formatCode="General">
                  <c:v>101</c:v>
                </c:pt>
                <c:pt idx="39" formatCode="General">
                  <c:v>99</c:v>
                </c:pt>
                <c:pt idx="40" formatCode="General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84-46E0-B7F0-779B45F90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Fjord,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'Fjord ut'!$B$1</c:f>
              <c:strCache>
                <c:ptCount val="1"/>
                <c:pt idx="0">
                  <c:v>Fjord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'Fjord ut'!$A$2:$A$16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Molde</c:v>
                </c:pt>
                <c:pt idx="3">
                  <c:v>Oslo - Oslove</c:v>
                </c:pt>
                <c:pt idx="4">
                  <c:v>Haram</c:v>
                </c:pt>
                <c:pt idx="5">
                  <c:v>Bergen</c:v>
                </c:pt>
                <c:pt idx="6">
                  <c:v>Trondheim - Tråante</c:v>
                </c:pt>
                <c:pt idx="7">
                  <c:v>Sykkylven</c:v>
                </c:pt>
                <c:pt idx="8">
                  <c:v>Vestnes</c:v>
                </c:pt>
                <c:pt idx="9">
                  <c:v>Sula</c:v>
                </c:pt>
                <c:pt idx="10">
                  <c:v>Stavanger</c:v>
                </c:pt>
                <c:pt idx="11">
                  <c:v>Ørsta</c:v>
                </c:pt>
                <c:pt idx="12">
                  <c:v>Rauma</c:v>
                </c:pt>
                <c:pt idx="13">
                  <c:v>Sogndal</c:v>
                </c:pt>
                <c:pt idx="14">
                  <c:v>Kristiansand</c:v>
                </c:pt>
              </c:strCache>
            </c:strRef>
          </c:cat>
          <c:val>
            <c:numRef>
              <c:f>'Fjord ut'!$B$2:$B$16</c:f>
              <c:numCache>
                <c:formatCode>#\ ##0;\ \-#\ ##0</c:formatCode>
                <c:ptCount val="15"/>
                <c:pt idx="0">
                  <c:v>-167</c:v>
                </c:pt>
                <c:pt idx="1">
                  <c:v>-85</c:v>
                </c:pt>
                <c:pt idx="2">
                  <c:v>-20</c:v>
                </c:pt>
                <c:pt idx="3">
                  <c:v>-14</c:v>
                </c:pt>
                <c:pt idx="4">
                  <c:v>-13</c:v>
                </c:pt>
                <c:pt idx="5">
                  <c:v>-9</c:v>
                </c:pt>
                <c:pt idx="6">
                  <c:v>-7</c:v>
                </c:pt>
                <c:pt idx="7">
                  <c:v>-7</c:v>
                </c:pt>
                <c:pt idx="8">
                  <c:v>-5</c:v>
                </c:pt>
                <c:pt idx="9">
                  <c:v>-5</c:v>
                </c:pt>
                <c:pt idx="10">
                  <c:v>-4</c:v>
                </c:pt>
                <c:pt idx="11">
                  <c:v>-4</c:v>
                </c:pt>
                <c:pt idx="12">
                  <c:v>-4</c:v>
                </c:pt>
                <c:pt idx="13">
                  <c:v>-4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9-4B88-B7AB-129B2CB968AE}"/>
            </c:ext>
          </c:extLst>
        </c:ser>
        <c:ser>
          <c:idx val="1"/>
          <c:order val="1"/>
          <c:tx>
            <c:strRef>
              <c:f>'Fjord ut'!$C$1</c:f>
              <c:strCache>
                <c:ptCount val="1"/>
                <c:pt idx="0">
                  <c:v>Fjord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'Fjord ut'!$A$2:$A$16</c:f>
              <c:strCache>
                <c:ptCount val="15"/>
                <c:pt idx="0">
                  <c:v>Ålesund</c:v>
                </c:pt>
                <c:pt idx="1">
                  <c:v>Stranda</c:v>
                </c:pt>
                <c:pt idx="2">
                  <c:v>Molde</c:v>
                </c:pt>
                <c:pt idx="3">
                  <c:v>Oslo - Oslove</c:v>
                </c:pt>
                <c:pt idx="4">
                  <c:v>Haram</c:v>
                </c:pt>
                <c:pt idx="5">
                  <c:v>Bergen</c:v>
                </c:pt>
                <c:pt idx="6">
                  <c:v>Trondheim - Tråante</c:v>
                </c:pt>
                <c:pt idx="7">
                  <c:v>Sykkylven</c:v>
                </c:pt>
                <c:pt idx="8">
                  <c:v>Vestnes</c:v>
                </c:pt>
                <c:pt idx="9">
                  <c:v>Sula</c:v>
                </c:pt>
                <c:pt idx="10">
                  <c:v>Stavanger</c:v>
                </c:pt>
                <c:pt idx="11">
                  <c:v>Ørsta</c:v>
                </c:pt>
                <c:pt idx="12">
                  <c:v>Rauma</c:v>
                </c:pt>
                <c:pt idx="13">
                  <c:v>Sogndal</c:v>
                </c:pt>
                <c:pt idx="14">
                  <c:v>Kristiansand</c:v>
                </c:pt>
              </c:strCache>
            </c:strRef>
          </c:cat>
          <c:val>
            <c:numRef>
              <c:f>'Fjord ut'!$C$2:$C$16</c:f>
              <c:numCache>
                <c:formatCode>#\ ##0</c:formatCode>
                <c:ptCount val="15"/>
                <c:pt idx="0">
                  <c:v>126</c:v>
                </c:pt>
                <c:pt idx="1">
                  <c:v>80</c:v>
                </c:pt>
                <c:pt idx="2">
                  <c:v>9</c:v>
                </c:pt>
                <c:pt idx="3">
                  <c:v>8</c:v>
                </c:pt>
                <c:pt idx="4">
                  <c:v>10</c:v>
                </c:pt>
                <c:pt idx="5">
                  <c:v>2</c:v>
                </c:pt>
                <c:pt idx="6">
                  <c:v>1</c:v>
                </c:pt>
                <c:pt idx="7">
                  <c:v>13</c:v>
                </c:pt>
                <c:pt idx="8">
                  <c:v>20</c:v>
                </c:pt>
                <c:pt idx="9">
                  <c:v>5</c:v>
                </c:pt>
                <c:pt idx="10">
                  <c:v>0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9-4B88-B7AB-129B2CB96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Fjord: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Sysselsatte!$B$11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Sysselsatte!$C$11:$P$11</c:f>
              <c:numCache>
                <c:formatCode>General</c:formatCode>
                <c:ptCount val="14"/>
                <c:pt idx="0">
                  <c:v>-4</c:v>
                </c:pt>
                <c:pt idx="1">
                  <c:v>-73</c:v>
                </c:pt>
                <c:pt idx="2">
                  <c:v>-18</c:v>
                </c:pt>
                <c:pt idx="3">
                  <c:v>-55</c:v>
                </c:pt>
                <c:pt idx="4">
                  <c:v>11</c:v>
                </c:pt>
                <c:pt idx="5">
                  <c:v>4</c:v>
                </c:pt>
                <c:pt idx="6">
                  <c:v>-11</c:v>
                </c:pt>
                <c:pt idx="7">
                  <c:v>-15</c:v>
                </c:pt>
                <c:pt idx="8">
                  <c:v>-44</c:v>
                </c:pt>
                <c:pt idx="9">
                  <c:v>39</c:v>
                </c:pt>
                <c:pt idx="10">
                  <c:v>-10</c:v>
                </c:pt>
                <c:pt idx="11">
                  <c:v>-2</c:v>
                </c:pt>
                <c:pt idx="12">
                  <c:v>-8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A-4991-B5AA-2D8F830F0A11}"/>
            </c:ext>
          </c:extLst>
        </c:ser>
        <c:ser>
          <c:idx val="1"/>
          <c:order val="1"/>
          <c:tx>
            <c:strRef>
              <c:f>Sysselsatte!$B$12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Sysselsatte!$C$12:$P$12</c:f>
              <c:numCache>
                <c:formatCode>General</c:formatCode>
                <c:ptCount val="14"/>
                <c:pt idx="0">
                  <c:v>-64</c:v>
                </c:pt>
                <c:pt idx="1">
                  <c:v>-88</c:v>
                </c:pt>
                <c:pt idx="2">
                  <c:v>-13</c:v>
                </c:pt>
                <c:pt idx="3">
                  <c:v>-87</c:v>
                </c:pt>
                <c:pt idx="4">
                  <c:v>45</c:v>
                </c:pt>
                <c:pt idx="5">
                  <c:v>-24</c:v>
                </c:pt>
                <c:pt idx="6">
                  <c:v>51</c:v>
                </c:pt>
                <c:pt idx="7">
                  <c:v>-34</c:v>
                </c:pt>
                <c:pt idx="8">
                  <c:v>-29</c:v>
                </c:pt>
                <c:pt idx="9">
                  <c:v>41</c:v>
                </c:pt>
                <c:pt idx="10">
                  <c:v>-9</c:v>
                </c:pt>
                <c:pt idx="11">
                  <c:v>2</c:v>
                </c:pt>
                <c:pt idx="12">
                  <c:v>-7</c:v>
                </c:pt>
                <c:pt idx="13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CA-4991-B5AA-2D8F830F0A11}"/>
            </c:ext>
          </c:extLst>
        </c:ser>
        <c:ser>
          <c:idx val="2"/>
          <c:order val="2"/>
          <c:tx>
            <c:strRef>
              <c:f>Sysselsatte!$B$13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Sysselsatte!$C$13:$P$13</c:f>
              <c:numCache>
                <c:formatCode>General</c:formatCode>
                <c:ptCount val="14"/>
                <c:pt idx="0">
                  <c:v>-19</c:v>
                </c:pt>
                <c:pt idx="1">
                  <c:v>27</c:v>
                </c:pt>
                <c:pt idx="2">
                  <c:v>-71</c:v>
                </c:pt>
                <c:pt idx="3">
                  <c:v>-1</c:v>
                </c:pt>
                <c:pt idx="4">
                  <c:v>-47</c:v>
                </c:pt>
                <c:pt idx="5">
                  <c:v>-4</c:v>
                </c:pt>
                <c:pt idx="6">
                  <c:v>-26</c:v>
                </c:pt>
                <c:pt idx="7">
                  <c:v>-50</c:v>
                </c:pt>
                <c:pt idx="8">
                  <c:v>-43</c:v>
                </c:pt>
                <c:pt idx="9">
                  <c:v>-47</c:v>
                </c:pt>
                <c:pt idx="10">
                  <c:v>-11</c:v>
                </c:pt>
                <c:pt idx="11">
                  <c:v>3</c:v>
                </c:pt>
                <c:pt idx="12">
                  <c:v>-2</c:v>
                </c:pt>
                <c:pt idx="1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CA-4991-B5AA-2D8F830F0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'Ark1'!$A$76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'Ark1'!$B$76:$H$76</c:f>
              <c:numCache>
                <c:formatCode>0.0</c:formatCode>
                <c:ptCount val="7"/>
                <c:pt idx="0">
                  <c:v>11.102362204724409</c:v>
                </c:pt>
                <c:pt idx="1">
                  <c:v>25.748031496062993</c:v>
                </c:pt>
                <c:pt idx="2">
                  <c:v>24.488188976377952</c:v>
                </c:pt>
                <c:pt idx="3">
                  <c:v>3.0708661417322833</c:v>
                </c:pt>
                <c:pt idx="4">
                  <c:v>6.0629921259842519</c:v>
                </c:pt>
                <c:pt idx="5">
                  <c:v>27.007874015748033</c:v>
                </c:pt>
                <c:pt idx="6">
                  <c:v>1.4173228346456692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F-4A90-A168-A89ACE143A2D}"/>
            </c:ext>
          </c:extLst>
        </c:ser>
        <c:ser>
          <c:idx val="1"/>
          <c:order val="1"/>
          <c:tx>
            <c:strRef>
              <c:f>'Ark1'!$A$77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'Ark1'!$B$77:$H$77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F-4A90-A168-A89ACE143A2D}"/>
            </c:ext>
          </c:extLst>
        </c:ser>
        <c:ser>
          <c:idx val="2"/>
          <c:order val="2"/>
          <c:tx>
            <c:strRef>
              <c:f>'Ark1'!$A$78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'Ark1'!$B$78:$H$78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F-4A90-A168-A89ACE143A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SysselsatteArb!$B$54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SysselsatteArb!$C$54:$I$54</c:f>
              <c:numCache>
                <c:formatCode>0</c:formatCode>
                <c:ptCount val="7"/>
                <c:pt idx="0">
                  <c:v>31</c:v>
                </c:pt>
                <c:pt idx="1">
                  <c:v>56</c:v>
                </c:pt>
                <c:pt idx="2">
                  <c:v>125</c:v>
                </c:pt>
                <c:pt idx="3">
                  <c:v>15</c:v>
                </c:pt>
                <c:pt idx="4">
                  <c:v>64</c:v>
                </c:pt>
                <c:pt idx="5">
                  <c:v>286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3-4A18-BBBC-102DAB7F72E2}"/>
            </c:ext>
          </c:extLst>
        </c:ser>
        <c:ser>
          <c:idx val="1"/>
          <c:order val="1"/>
          <c:tx>
            <c:strRef>
              <c:f>SysselsatteArb!$B$55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SysselsatteArb!$C$55:$I$55</c:f>
              <c:numCache>
                <c:formatCode>0</c:formatCode>
                <c:ptCount val="7"/>
                <c:pt idx="0">
                  <c:v>110</c:v>
                </c:pt>
                <c:pt idx="1">
                  <c:v>230</c:v>
                </c:pt>
                <c:pt idx="2">
                  <c:v>176</c:v>
                </c:pt>
                <c:pt idx="3">
                  <c:v>26</c:v>
                </c:pt>
                <c:pt idx="4">
                  <c:v>12</c:v>
                </c:pt>
                <c:pt idx="5">
                  <c:v>56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23-4A18-BBBC-102DAB7F72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SysselEtterArbste!$B$174:$B$180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SysselEtterArbste!$C$174:$C$180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B-43B3-8C96-E781098769E2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SysselEtterArbste!$B$174:$B$180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SysselEtterArbste!$D$174:$D$180</c:f>
              <c:numCache>
                <c:formatCode>0</c:formatCode>
                <c:ptCount val="7"/>
                <c:pt idx="0">
                  <c:v>0</c:v>
                </c:pt>
                <c:pt idx="1">
                  <c:v>25</c:v>
                </c:pt>
                <c:pt idx="2">
                  <c:v>0</c:v>
                </c:pt>
                <c:pt idx="3">
                  <c:v>36</c:v>
                </c:pt>
                <c:pt idx="4">
                  <c:v>77</c:v>
                </c:pt>
                <c:pt idx="5">
                  <c:v>251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BB-43B3-8C96-E781098769E2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SysselEtterArbste!$B$174:$B$180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SysselEtterArbste!$E$174:$E$180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BB-43B3-8C96-E781098769E2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SysselEtterArbste!$B$174:$B$180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SysselEtterArbste!$F$174:$F$180</c:f>
              <c:numCache>
                <c:formatCode>0</c:formatCode>
                <c:ptCount val="7"/>
                <c:pt idx="0">
                  <c:v>0</c:v>
                </c:pt>
                <c:pt idx="1">
                  <c:v>34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77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BB-43B3-8C96-E781098769E2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SysselEtterArbste!$B$174:$B$180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SysselEtterArbste!$G$174:$G$180</c:f>
              <c:numCache>
                <c:formatCode>0</c:formatCode>
                <c:ptCount val="7"/>
                <c:pt idx="0">
                  <c:v>141</c:v>
                </c:pt>
                <c:pt idx="1">
                  <c:v>268</c:v>
                </c:pt>
                <c:pt idx="2">
                  <c:v>305</c:v>
                </c:pt>
                <c:pt idx="3">
                  <c:v>0</c:v>
                </c:pt>
                <c:pt idx="4">
                  <c:v>0</c:v>
                </c:pt>
                <c:pt idx="5">
                  <c:v>12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BB-43B3-8C96-E78109876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6E-4D68-90B6-EF4D87362F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6E-4D68-90B6-EF4D87362F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6E-4D68-90B6-EF4D87362F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4-481B-BE45-6EFF29921E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84-481B-BE45-6EFF29921E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Personer1!$B$29:$U$29</c:f>
              <c:numCache>
                <c:formatCode>General</c:formatCode>
                <c:ptCount val="20"/>
                <c:pt idx="1">
                  <c:v>16</c:v>
                </c:pt>
                <c:pt idx="2">
                  <c:v>6</c:v>
                </c:pt>
                <c:pt idx="3">
                  <c:v>5</c:v>
                </c:pt>
                <c:pt idx="10">
                  <c:v>5</c:v>
                </c:pt>
                <c:pt idx="11">
                  <c:v>29</c:v>
                </c:pt>
                <c:pt idx="14">
                  <c:v>1</c:v>
                </c:pt>
                <c:pt idx="1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4-4B13-977A-4D9DBD69B9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Personer1!$B$149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Personer1!$C$149:$BA$149</c:f>
              <c:numCache>
                <c:formatCode>0</c:formatCode>
                <c:ptCount val="51"/>
                <c:pt idx="0">
                  <c:v>850</c:v>
                </c:pt>
                <c:pt idx="1">
                  <c:v>831</c:v>
                </c:pt>
                <c:pt idx="2">
                  <c:v>822</c:v>
                </c:pt>
                <c:pt idx="3">
                  <c:v>795</c:v>
                </c:pt>
                <c:pt idx="4">
                  <c:v>792</c:v>
                </c:pt>
                <c:pt idx="5">
                  <c:v>811</c:v>
                </c:pt>
                <c:pt idx="6">
                  <c:v>814</c:v>
                </c:pt>
                <c:pt idx="7">
                  <c:v>816</c:v>
                </c:pt>
                <c:pt idx="8">
                  <c:v>804</c:v>
                </c:pt>
                <c:pt idx="9">
                  <c:v>803</c:v>
                </c:pt>
                <c:pt idx="10">
                  <c:v>822</c:v>
                </c:pt>
                <c:pt idx="11">
                  <c:v>803</c:v>
                </c:pt>
                <c:pt idx="12">
                  <c:v>787</c:v>
                </c:pt>
                <c:pt idx="13">
                  <c:v>764</c:v>
                </c:pt>
                <c:pt idx="14">
                  <c:v>772</c:v>
                </c:pt>
                <c:pt idx="15">
                  <c:v>757</c:v>
                </c:pt>
                <c:pt idx="16">
                  <c:v>762</c:v>
                </c:pt>
                <c:pt idx="17">
                  <c:v>737</c:v>
                </c:pt>
                <c:pt idx="18">
                  <c:v>757</c:v>
                </c:pt>
                <c:pt idx="19">
                  <c:v>766</c:v>
                </c:pt>
                <c:pt idx="20">
                  <c:v>742</c:v>
                </c:pt>
                <c:pt idx="21">
                  <c:v>730</c:v>
                </c:pt>
                <c:pt idx="22">
                  <c:v>733</c:v>
                </c:pt>
                <c:pt idx="23">
                  <c:v>713</c:v>
                </c:pt>
                <c:pt idx="24">
                  <c:v>711</c:v>
                </c:pt>
                <c:pt idx="25">
                  <c:v>679</c:v>
                </c:pt>
                <c:pt idx="26">
                  <c:v>648</c:v>
                </c:pt>
                <c:pt idx="27">
                  <c:v>642</c:v>
                </c:pt>
                <c:pt idx="28">
                  <c:v>610</c:v>
                </c:pt>
                <c:pt idx="29">
                  <c:v>588</c:v>
                </c:pt>
                <c:pt idx="30">
                  <c:v>545</c:v>
                </c:pt>
                <c:pt idx="31">
                  <c:v>529</c:v>
                </c:pt>
                <c:pt idx="32">
                  <c:v>527</c:v>
                </c:pt>
                <c:pt idx="33">
                  <c:v>515</c:v>
                </c:pt>
                <c:pt idx="34">
                  <c:v>517</c:v>
                </c:pt>
                <c:pt idx="35">
                  <c:v>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E2-40F9-80F7-37EC0CFD206F}"/>
            </c:ext>
          </c:extLst>
        </c:ser>
        <c:ser>
          <c:idx val="1"/>
          <c:order val="1"/>
          <c:tx>
            <c:strRef>
              <c:f>Personer1!$B$150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Personer1!$C$150:$BA$150</c:f>
              <c:numCache>
                <c:formatCode>General</c:formatCode>
                <c:ptCount val="51"/>
                <c:pt idx="36">
                  <c:v>487</c:v>
                </c:pt>
                <c:pt idx="37">
                  <c:v>470</c:v>
                </c:pt>
                <c:pt idx="38">
                  <c:v>469</c:v>
                </c:pt>
                <c:pt idx="39">
                  <c:v>458</c:v>
                </c:pt>
                <c:pt idx="40">
                  <c:v>460</c:v>
                </c:pt>
                <c:pt idx="41">
                  <c:v>460</c:v>
                </c:pt>
                <c:pt idx="42">
                  <c:v>454</c:v>
                </c:pt>
                <c:pt idx="43">
                  <c:v>457</c:v>
                </c:pt>
                <c:pt idx="44">
                  <c:v>455</c:v>
                </c:pt>
                <c:pt idx="45">
                  <c:v>466</c:v>
                </c:pt>
                <c:pt idx="46">
                  <c:v>469</c:v>
                </c:pt>
                <c:pt idx="47">
                  <c:v>470</c:v>
                </c:pt>
                <c:pt idx="48">
                  <c:v>474</c:v>
                </c:pt>
                <c:pt idx="49">
                  <c:v>482</c:v>
                </c:pt>
                <c:pt idx="50">
                  <c:v>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E2-40F9-80F7-37EC0CFD206F}"/>
            </c:ext>
          </c:extLst>
        </c:ser>
        <c:ser>
          <c:idx val="2"/>
          <c:order val="2"/>
          <c:tx>
            <c:strRef>
              <c:f>Personer1!$B$151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Personer1!$C$151:$BA$151</c:f>
              <c:numCache>
                <c:formatCode>0</c:formatCode>
                <c:ptCount val="51"/>
                <c:pt idx="0">
                  <c:v>1501</c:v>
                </c:pt>
                <c:pt idx="1">
                  <c:v>1526</c:v>
                </c:pt>
                <c:pt idx="2">
                  <c:v>1557</c:v>
                </c:pt>
                <c:pt idx="3">
                  <c:v>1575</c:v>
                </c:pt>
                <c:pt idx="4">
                  <c:v>1631</c:v>
                </c:pt>
                <c:pt idx="5">
                  <c:v>1654</c:v>
                </c:pt>
                <c:pt idx="6">
                  <c:v>1649</c:v>
                </c:pt>
                <c:pt idx="7">
                  <c:v>1655</c:v>
                </c:pt>
                <c:pt idx="8">
                  <c:v>1621</c:v>
                </c:pt>
                <c:pt idx="9">
                  <c:v>1619</c:v>
                </c:pt>
                <c:pt idx="10">
                  <c:v>1616</c:v>
                </c:pt>
                <c:pt idx="11">
                  <c:v>1563</c:v>
                </c:pt>
                <c:pt idx="12">
                  <c:v>1525</c:v>
                </c:pt>
                <c:pt idx="13">
                  <c:v>1485</c:v>
                </c:pt>
                <c:pt idx="14">
                  <c:v>1492</c:v>
                </c:pt>
                <c:pt idx="15">
                  <c:v>1502</c:v>
                </c:pt>
                <c:pt idx="16">
                  <c:v>1488</c:v>
                </c:pt>
                <c:pt idx="17">
                  <c:v>1463</c:v>
                </c:pt>
                <c:pt idx="18">
                  <c:v>1469</c:v>
                </c:pt>
                <c:pt idx="19">
                  <c:v>1526</c:v>
                </c:pt>
                <c:pt idx="20">
                  <c:v>1498</c:v>
                </c:pt>
                <c:pt idx="21">
                  <c:v>1483</c:v>
                </c:pt>
                <c:pt idx="22">
                  <c:v>1496</c:v>
                </c:pt>
                <c:pt idx="23">
                  <c:v>1453</c:v>
                </c:pt>
                <c:pt idx="24">
                  <c:v>1436</c:v>
                </c:pt>
                <c:pt idx="25">
                  <c:v>1413</c:v>
                </c:pt>
                <c:pt idx="26">
                  <c:v>1419</c:v>
                </c:pt>
                <c:pt idx="27">
                  <c:v>1382</c:v>
                </c:pt>
                <c:pt idx="28">
                  <c:v>1358</c:v>
                </c:pt>
                <c:pt idx="29">
                  <c:v>1334</c:v>
                </c:pt>
                <c:pt idx="30">
                  <c:v>1318</c:v>
                </c:pt>
                <c:pt idx="31">
                  <c:v>1300</c:v>
                </c:pt>
                <c:pt idx="32">
                  <c:v>1300</c:v>
                </c:pt>
                <c:pt idx="33">
                  <c:v>1297</c:v>
                </c:pt>
                <c:pt idx="34">
                  <c:v>1297</c:v>
                </c:pt>
                <c:pt idx="35">
                  <c:v>1318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E2-40F9-80F7-37EC0CFD206F}"/>
            </c:ext>
          </c:extLst>
        </c:ser>
        <c:ser>
          <c:idx val="3"/>
          <c:order val="3"/>
          <c:tx>
            <c:strRef>
              <c:f>Personer1!$B$152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Personer1!$C$152:$BA$152</c:f>
              <c:numCache>
                <c:formatCode>General</c:formatCode>
                <c:ptCount val="51"/>
                <c:pt idx="36">
                  <c:v>1306</c:v>
                </c:pt>
                <c:pt idx="37">
                  <c:v>1294</c:v>
                </c:pt>
                <c:pt idx="38">
                  <c:v>1285</c:v>
                </c:pt>
                <c:pt idx="39">
                  <c:v>1291</c:v>
                </c:pt>
                <c:pt idx="40">
                  <c:v>1278</c:v>
                </c:pt>
                <c:pt idx="41">
                  <c:v>1267</c:v>
                </c:pt>
                <c:pt idx="42">
                  <c:v>1264</c:v>
                </c:pt>
                <c:pt idx="43">
                  <c:v>1251</c:v>
                </c:pt>
                <c:pt idx="44">
                  <c:v>1247</c:v>
                </c:pt>
                <c:pt idx="45">
                  <c:v>1240</c:v>
                </c:pt>
                <c:pt idx="46">
                  <c:v>1232</c:v>
                </c:pt>
                <c:pt idx="47">
                  <c:v>1227</c:v>
                </c:pt>
                <c:pt idx="48">
                  <c:v>1215</c:v>
                </c:pt>
                <c:pt idx="49">
                  <c:v>1212</c:v>
                </c:pt>
                <c:pt idx="50">
                  <c:v>1217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E2-40F9-80F7-37EC0CFD206F}"/>
            </c:ext>
          </c:extLst>
        </c:ser>
        <c:ser>
          <c:idx val="4"/>
          <c:order val="4"/>
          <c:tx>
            <c:strRef>
              <c:f>Personer1!$B$153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Personer1!$C$153:$BA$153</c:f>
              <c:numCache>
                <c:formatCode>0</c:formatCode>
                <c:ptCount val="51"/>
                <c:pt idx="0">
                  <c:v>700</c:v>
                </c:pt>
                <c:pt idx="1">
                  <c:v>680</c:v>
                </c:pt>
                <c:pt idx="2">
                  <c:v>669</c:v>
                </c:pt>
                <c:pt idx="3">
                  <c:v>653</c:v>
                </c:pt>
                <c:pt idx="4">
                  <c:v>636</c:v>
                </c:pt>
                <c:pt idx="5">
                  <c:v>627</c:v>
                </c:pt>
                <c:pt idx="6">
                  <c:v>619</c:v>
                </c:pt>
                <c:pt idx="7">
                  <c:v>610</c:v>
                </c:pt>
                <c:pt idx="8">
                  <c:v>608</c:v>
                </c:pt>
                <c:pt idx="9">
                  <c:v>590</c:v>
                </c:pt>
                <c:pt idx="10">
                  <c:v>586</c:v>
                </c:pt>
                <c:pt idx="11">
                  <c:v>563</c:v>
                </c:pt>
                <c:pt idx="12">
                  <c:v>581</c:v>
                </c:pt>
                <c:pt idx="13">
                  <c:v>562</c:v>
                </c:pt>
                <c:pt idx="14">
                  <c:v>560</c:v>
                </c:pt>
                <c:pt idx="15">
                  <c:v>545</c:v>
                </c:pt>
                <c:pt idx="16">
                  <c:v>551</c:v>
                </c:pt>
                <c:pt idx="17">
                  <c:v>540</c:v>
                </c:pt>
                <c:pt idx="18">
                  <c:v>544</c:v>
                </c:pt>
                <c:pt idx="19">
                  <c:v>539</c:v>
                </c:pt>
                <c:pt idx="20">
                  <c:v>543</c:v>
                </c:pt>
                <c:pt idx="21">
                  <c:v>551</c:v>
                </c:pt>
                <c:pt idx="22">
                  <c:v>562</c:v>
                </c:pt>
                <c:pt idx="23">
                  <c:v>554</c:v>
                </c:pt>
                <c:pt idx="24">
                  <c:v>572</c:v>
                </c:pt>
                <c:pt idx="25">
                  <c:v>580</c:v>
                </c:pt>
                <c:pt idx="26">
                  <c:v>601</c:v>
                </c:pt>
                <c:pt idx="27">
                  <c:v>618</c:v>
                </c:pt>
                <c:pt idx="28">
                  <c:v>624</c:v>
                </c:pt>
                <c:pt idx="29">
                  <c:v>627</c:v>
                </c:pt>
                <c:pt idx="30">
                  <c:v>639</c:v>
                </c:pt>
                <c:pt idx="31">
                  <c:v>662</c:v>
                </c:pt>
                <c:pt idx="32">
                  <c:v>667</c:v>
                </c:pt>
                <c:pt idx="33">
                  <c:v>680</c:v>
                </c:pt>
                <c:pt idx="34">
                  <c:v>692</c:v>
                </c:pt>
                <c:pt idx="35">
                  <c:v>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E2-40F9-80F7-37EC0CFD206F}"/>
            </c:ext>
          </c:extLst>
        </c:ser>
        <c:ser>
          <c:idx val="5"/>
          <c:order val="5"/>
          <c:tx>
            <c:strRef>
              <c:f>Personer1!$B$154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Personer1!$C$154:$BA$154</c:f>
              <c:numCache>
                <c:formatCode>General</c:formatCode>
                <c:ptCount val="51"/>
                <c:pt idx="36">
                  <c:v>713</c:v>
                </c:pt>
                <c:pt idx="37">
                  <c:v>739</c:v>
                </c:pt>
                <c:pt idx="38">
                  <c:v>746</c:v>
                </c:pt>
                <c:pt idx="39">
                  <c:v>747</c:v>
                </c:pt>
                <c:pt idx="40">
                  <c:v>756</c:v>
                </c:pt>
                <c:pt idx="41">
                  <c:v>767</c:v>
                </c:pt>
                <c:pt idx="42">
                  <c:v>776</c:v>
                </c:pt>
                <c:pt idx="43">
                  <c:v>787</c:v>
                </c:pt>
                <c:pt idx="44">
                  <c:v>795</c:v>
                </c:pt>
                <c:pt idx="45">
                  <c:v>794</c:v>
                </c:pt>
                <c:pt idx="46">
                  <c:v>801</c:v>
                </c:pt>
                <c:pt idx="47">
                  <c:v>808</c:v>
                </c:pt>
                <c:pt idx="48">
                  <c:v>819</c:v>
                </c:pt>
                <c:pt idx="49">
                  <c:v>816</c:v>
                </c:pt>
                <c:pt idx="50">
                  <c:v>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E2-40F9-80F7-37EC0CFD2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7-4901-86E8-23861D8457A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B7-4901-86E8-23861D8457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B7-4901-86E8-23861D8457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Bosatte!$B$103:$B$106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Bosatte!$C$103:$C$106</c:f>
              <c:numCache>
                <c:formatCode>0</c:formatCode>
                <c:ptCount val="4"/>
                <c:pt idx="0">
                  <c:v>620</c:v>
                </c:pt>
                <c:pt idx="1">
                  <c:v>19</c:v>
                </c:pt>
                <c:pt idx="2">
                  <c:v>90</c:v>
                </c:pt>
                <c:pt idx="3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6-403F-8E5A-B0C7C3D7B10B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Bosatte!$B$103:$B$106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Bosatte!$D$103:$D$106</c:f>
              <c:numCache>
                <c:formatCode>0</c:formatCode>
                <c:ptCount val="4"/>
                <c:pt idx="0">
                  <c:v>95</c:v>
                </c:pt>
                <c:pt idx="1">
                  <c:v>18</c:v>
                </c:pt>
                <c:pt idx="2">
                  <c:v>38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6-403F-8E5A-B0C7C3D7B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5.6731898576085054E-3"/>
              <c:y val="0.39432775162077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Bosatte!$D$100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Bosatte!$E$100:$Q$100</c:f>
              <c:numCache>
                <c:formatCode>0</c:formatCode>
                <c:ptCount val="13"/>
                <c:pt idx="0">
                  <c:v>32</c:v>
                </c:pt>
                <c:pt idx="1">
                  <c:v>22</c:v>
                </c:pt>
                <c:pt idx="2">
                  <c:v>38</c:v>
                </c:pt>
                <c:pt idx="3">
                  <c:v>29</c:v>
                </c:pt>
                <c:pt idx="4">
                  <c:v>38</c:v>
                </c:pt>
                <c:pt idx="5">
                  <c:v>36</c:v>
                </c:pt>
                <c:pt idx="6">
                  <c:v>36</c:v>
                </c:pt>
                <c:pt idx="7">
                  <c:v>26</c:v>
                </c:pt>
                <c:pt idx="8">
                  <c:v>36</c:v>
                </c:pt>
                <c:pt idx="9">
                  <c:v>22</c:v>
                </c:pt>
                <c:pt idx="10">
                  <c:v>20</c:v>
                </c:pt>
                <c:pt idx="11">
                  <c:v>26</c:v>
                </c:pt>
                <c:pt idx="1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06-452F-A18F-E24385C83F88}"/>
            </c:ext>
          </c:extLst>
        </c:ser>
        <c:ser>
          <c:idx val="1"/>
          <c:order val="1"/>
          <c:tx>
            <c:strRef>
              <c:f>Bosatte!$D$101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Bosatte!$E$101:$Q$101</c:f>
              <c:numCache>
                <c:formatCode>0</c:formatCode>
                <c:ptCount val="13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3</c:v>
                </c:pt>
                <c:pt idx="6">
                  <c:v>7</c:v>
                </c:pt>
                <c:pt idx="7">
                  <c:v>3</c:v>
                </c:pt>
                <c:pt idx="8">
                  <c:v>6</c:v>
                </c:pt>
                <c:pt idx="9">
                  <c:v>0</c:v>
                </c:pt>
                <c:pt idx="10">
                  <c:v>0</c:v>
                </c:pt>
                <c:pt idx="11">
                  <c:v>3</c:v>
                </c:pt>
                <c:pt idx="1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06-452F-A18F-E24385C83F88}"/>
            </c:ext>
          </c:extLst>
        </c:ser>
        <c:ser>
          <c:idx val="2"/>
          <c:order val="2"/>
          <c:tx>
            <c:strRef>
              <c:f>Bosatte!$D$102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Bosatte!$E$102:$Q$102</c:f>
              <c:numCache>
                <c:formatCode>0</c:formatCode>
                <c:ptCount val="13"/>
                <c:pt idx="0">
                  <c:v>11</c:v>
                </c:pt>
                <c:pt idx="1">
                  <c:v>9</c:v>
                </c:pt>
                <c:pt idx="2">
                  <c:v>15</c:v>
                </c:pt>
                <c:pt idx="3">
                  <c:v>9</c:v>
                </c:pt>
                <c:pt idx="4">
                  <c:v>17</c:v>
                </c:pt>
                <c:pt idx="5">
                  <c:v>20</c:v>
                </c:pt>
                <c:pt idx="6">
                  <c:v>13</c:v>
                </c:pt>
                <c:pt idx="7">
                  <c:v>10</c:v>
                </c:pt>
                <c:pt idx="8">
                  <c:v>15</c:v>
                </c:pt>
                <c:pt idx="9">
                  <c:v>8</c:v>
                </c:pt>
                <c:pt idx="10">
                  <c:v>10</c:v>
                </c:pt>
                <c:pt idx="11">
                  <c:v>9</c:v>
                </c:pt>
                <c:pt idx="1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06-452F-A18F-E24385C83F88}"/>
            </c:ext>
          </c:extLst>
        </c:ser>
        <c:ser>
          <c:idx val="3"/>
          <c:order val="3"/>
          <c:tx>
            <c:strRef>
              <c:f>Bosatte!$D$103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Bosatte!$E$103:$Q$103</c:f>
              <c:numCache>
                <c:formatCode>0</c:formatCode>
                <c:ptCount val="13"/>
                <c:pt idx="0">
                  <c:v>15</c:v>
                </c:pt>
                <c:pt idx="1">
                  <c:v>13</c:v>
                </c:pt>
                <c:pt idx="2">
                  <c:v>23</c:v>
                </c:pt>
                <c:pt idx="3">
                  <c:v>20</c:v>
                </c:pt>
                <c:pt idx="4">
                  <c:v>15</c:v>
                </c:pt>
                <c:pt idx="5">
                  <c:v>13</c:v>
                </c:pt>
                <c:pt idx="6">
                  <c:v>16</c:v>
                </c:pt>
                <c:pt idx="7">
                  <c:v>13</c:v>
                </c:pt>
                <c:pt idx="8">
                  <c:v>15</c:v>
                </c:pt>
                <c:pt idx="9">
                  <c:v>14</c:v>
                </c:pt>
                <c:pt idx="10">
                  <c:v>10</c:v>
                </c:pt>
                <c:pt idx="11">
                  <c:v>14</c:v>
                </c:pt>
                <c:pt idx="1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06-452F-A18F-E24385C83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2.0437206237350132E-2"/>
              <c:y val="0.31586165653343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F-411B-8AC3-2CF1ECD67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PersonerProsent!$B$125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PersonerProsent!$C$125:$AP$125</c:f>
              <c:numCache>
                <c:formatCode>0.0</c:formatCode>
                <c:ptCount val="40"/>
                <c:pt idx="0">
                  <c:v>49.711696869851728</c:v>
                </c:pt>
                <c:pt idx="1">
                  <c:v>49.297520661157023</c:v>
                </c:pt>
                <c:pt idx="2">
                  <c:v>49.316770186335404</c:v>
                </c:pt>
                <c:pt idx="3">
                  <c:v>48.940505297473514</c:v>
                </c:pt>
                <c:pt idx="4">
                  <c:v>47.806478064780649</c:v>
                </c:pt>
                <c:pt idx="5">
                  <c:v>46.937086092715234</c:v>
                </c:pt>
                <c:pt idx="6">
                  <c:v>45.180217937971499</c:v>
                </c:pt>
                <c:pt idx="7">
                  <c:v>43.599334995843726</c:v>
                </c:pt>
                <c:pt idx="8">
                  <c:v>42.695688572624526</c:v>
                </c:pt>
                <c:pt idx="9">
                  <c:v>41.511771995043368</c:v>
                </c:pt>
                <c:pt idx="10">
                  <c:v>40.324543610547664</c:v>
                </c:pt>
                <c:pt idx="11">
                  <c:v>40.040567951318458</c:v>
                </c:pt>
                <c:pt idx="12">
                  <c:v>39.385245901639344</c:v>
                </c:pt>
                <c:pt idx="13">
                  <c:v>39.677285891601159</c:v>
                </c:pt>
                <c:pt idx="14">
                  <c:v>39.14858096828047</c:v>
                </c:pt>
                <c:pt idx="15">
                  <c:v>38.760016870518768</c:v>
                </c:pt>
                <c:pt idx="16">
                  <c:v>39.030722630895717</c:v>
                </c:pt>
                <c:pt idx="17">
                  <c:v>38.315696649029981</c:v>
                </c:pt>
                <c:pt idx="18">
                  <c:v>37.443744374437443</c:v>
                </c:pt>
                <c:pt idx="19">
                  <c:v>36.309794988610477</c:v>
                </c:pt>
                <c:pt idx="20">
                  <c:v>35.818847209515098</c:v>
                </c:pt>
                <c:pt idx="21">
                  <c:v>34.701322389420888</c:v>
                </c:pt>
                <c:pt idx="22">
                  <c:v>35.09345794392523</c:v>
                </c:pt>
                <c:pt idx="23">
                  <c:v>33.286516853932582</c:v>
                </c:pt>
                <c:pt idx="24">
                  <c:v>32.641770401106498</c:v>
                </c:pt>
                <c:pt idx="25">
                  <c:v>31.86046511627907</c:v>
                </c:pt>
                <c:pt idx="26">
                  <c:v>31.706183170618317</c:v>
                </c:pt>
                <c:pt idx="27">
                  <c:v>30.628152223750572</c:v>
                </c:pt>
                <c:pt idx="28">
                  <c:v>30.131826741996232</c:v>
                </c:pt>
                <c:pt idx="29">
                  <c:v>29.452369995398069</c:v>
                </c:pt>
                <c:pt idx="30">
                  <c:v>29.224376731301938</c:v>
                </c:pt>
                <c:pt idx="31">
                  <c:v>29.753199268738573</c:v>
                </c:pt>
                <c:pt idx="32">
                  <c:v>29.218106995884774</c:v>
                </c:pt>
                <c:pt idx="33">
                  <c:v>28.902269569245021</c:v>
                </c:pt>
                <c:pt idx="34">
                  <c:v>28.129395218002813</c:v>
                </c:pt>
                <c:pt idx="35">
                  <c:v>27.1</c:v>
                </c:pt>
                <c:pt idx="36">
                  <c:v>26.5</c:v>
                </c:pt>
                <c:pt idx="37">
                  <c:v>25.8</c:v>
                </c:pt>
                <c:pt idx="38">
                  <c:v>25.1</c:v>
                </c:pt>
                <c:pt idx="39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C2-48F7-8671-94A7F3891572}"/>
            </c:ext>
          </c:extLst>
        </c:ser>
        <c:ser>
          <c:idx val="1"/>
          <c:order val="1"/>
          <c:tx>
            <c:strRef>
              <c:f>PersonerProsent!$B$126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PersonerProsent!$C$126:$AP$126</c:f>
              <c:numCache>
                <c:formatCode>0.0</c:formatCode>
                <c:ptCount val="40"/>
                <c:pt idx="0">
                  <c:v>43.327841845140036</c:v>
                </c:pt>
                <c:pt idx="1">
                  <c:v>43.18181818181818</c:v>
                </c:pt>
                <c:pt idx="2">
                  <c:v>43.271221532091097</c:v>
                </c:pt>
                <c:pt idx="3">
                  <c:v>43.276283618581907</c:v>
                </c:pt>
                <c:pt idx="4">
                  <c:v>43.706437064370647</c:v>
                </c:pt>
                <c:pt idx="5">
                  <c:v>43.543046357615893</c:v>
                </c:pt>
                <c:pt idx="6">
                  <c:v>45.138306789606034</c:v>
                </c:pt>
                <c:pt idx="7">
                  <c:v>46.300914380714879</c:v>
                </c:pt>
                <c:pt idx="8">
                  <c:v>46.421096693177063</c:v>
                </c:pt>
                <c:pt idx="9">
                  <c:v>46.798843453118543</c:v>
                </c:pt>
                <c:pt idx="10">
                  <c:v>47.383367139959432</c:v>
                </c:pt>
                <c:pt idx="11">
                  <c:v>47.342799188640974</c:v>
                </c:pt>
                <c:pt idx="12">
                  <c:v>47.909836065573771</c:v>
                </c:pt>
                <c:pt idx="13">
                  <c:v>47.703764997931323</c:v>
                </c:pt>
                <c:pt idx="14">
                  <c:v>47.954924874791317</c:v>
                </c:pt>
                <c:pt idx="15">
                  <c:v>47.701391817798395</c:v>
                </c:pt>
                <c:pt idx="16">
                  <c:v>47.814798788403287</c:v>
                </c:pt>
                <c:pt idx="17">
                  <c:v>48.015873015873019</c:v>
                </c:pt>
                <c:pt idx="18">
                  <c:v>48.784878487848786</c:v>
                </c:pt>
                <c:pt idx="19">
                  <c:v>48.747152619589976</c:v>
                </c:pt>
                <c:pt idx="20">
                  <c:v>48.856358645928637</c:v>
                </c:pt>
                <c:pt idx="21">
                  <c:v>48.837209302325583</c:v>
                </c:pt>
                <c:pt idx="22">
                  <c:v>48.785046728971963</c:v>
                </c:pt>
                <c:pt idx="23">
                  <c:v>50.187265917602993</c:v>
                </c:pt>
                <c:pt idx="24">
                  <c:v>49.608114338404796</c:v>
                </c:pt>
                <c:pt idx="25">
                  <c:v>49.441860465116278</c:v>
                </c:pt>
                <c:pt idx="26">
                  <c:v>49.325894932589492</c:v>
                </c:pt>
                <c:pt idx="27">
                  <c:v>49.105914718019257</c:v>
                </c:pt>
                <c:pt idx="28">
                  <c:v>49.670433145009419</c:v>
                </c:pt>
                <c:pt idx="29">
                  <c:v>49.700874367234242</c:v>
                </c:pt>
                <c:pt idx="30">
                  <c:v>48.984302862419206</c:v>
                </c:pt>
                <c:pt idx="31">
                  <c:v>45.475319926873858</c:v>
                </c:pt>
                <c:pt idx="32">
                  <c:v>45.999085505258343</c:v>
                </c:pt>
                <c:pt idx="33">
                  <c:v>45.669291338582674</c:v>
                </c:pt>
                <c:pt idx="34">
                  <c:v>45.757149554617911</c:v>
                </c:pt>
                <c:pt idx="35">
                  <c:v>46.6</c:v>
                </c:pt>
                <c:pt idx="36">
                  <c:v>46.2</c:v>
                </c:pt>
                <c:pt idx="37">
                  <c:v>46.2</c:v>
                </c:pt>
                <c:pt idx="38">
                  <c:v>45.7</c:v>
                </c:pt>
                <c:pt idx="39">
                  <c:v>45.5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C2-48F7-8671-94A7F3891572}"/>
            </c:ext>
          </c:extLst>
        </c:ser>
        <c:ser>
          <c:idx val="2"/>
          <c:order val="2"/>
          <c:tx>
            <c:strRef>
              <c:f>PersonerProsent!$B$127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PersonerProsent!$C$127:$AP$127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2.7879341864716638</c:v>
                </c:pt>
                <c:pt idx="32">
                  <c:v>2.6063100137174211</c:v>
                </c:pt>
                <c:pt idx="33">
                  <c:v>2.732746641963872</c:v>
                </c:pt>
                <c:pt idx="34">
                  <c:v>2.9535864978902953</c:v>
                </c:pt>
                <c:pt idx="35">
                  <c:v>3</c:v>
                </c:pt>
                <c:pt idx="36">
                  <c:v>2.7</c:v>
                </c:pt>
                <c:pt idx="37">
                  <c:v>2.8</c:v>
                </c:pt>
                <c:pt idx="38">
                  <c:v>2.9</c:v>
                </c:pt>
                <c:pt idx="3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C2-48F7-8671-94A7F3891572}"/>
            </c:ext>
          </c:extLst>
        </c:ser>
        <c:ser>
          <c:idx val="3"/>
          <c:order val="3"/>
          <c:tx>
            <c:strRef>
              <c:f>PersonerProsent!$B$128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PersonerProsent!$C$128:$AP$128</c:f>
              <c:numCache>
                <c:formatCode>0.0</c:formatCode>
                <c:ptCount val="40"/>
                <c:pt idx="0">
                  <c:v>5.7248764415156508</c:v>
                </c:pt>
                <c:pt idx="1">
                  <c:v>6.1983471074380168</c:v>
                </c:pt>
                <c:pt idx="2">
                  <c:v>6.3768115942028984</c:v>
                </c:pt>
                <c:pt idx="3">
                  <c:v>6.6014669926650367</c:v>
                </c:pt>
                <c:pt idx="4">
                  <c:v>7.4210742107421073</c:v>
                </c:pt>
                <c:pt idx="5">
                  <c:v>8.443708609271523</c:v>
                </c:pt>
                <c:pt idx="6">
                  <c:v>8.4660519698239725</c:v>
                </c:pt>
                <c:pt idx="7">
                  <c:v>8.9775561097256862</c:v>
                </c:pt>
                <c:pt idx="8">
                  <c:v>9.8367517789870238</c:v>
                </c:pt>
                <c:pt idx="9">
                  <c:v>10.656753407682777</c:v>
                </c:pt>
                <c:pt idx="10">
                  <c:v>11.196754563894523</c:v>
                </c:pt>
                <c:pt idx="11">
                  <c:v>11.602434077079108</c:v>
                </c:pt>
                <c:pt idx="12">
                  <c:v>11.557377049180328</c:v>
                </c:pt>
                <c:pt idx="13">
                  <c:v>11.460488208522962</c:v>
                </c:pt>
                <c:pt idx="14">
                  <c:v>11.686143572621035</c:v>
                </c:pt>
                <c:pt idx="15">
                  <c:v>11.935892028679882</c:v>
                </c:pt>
                <c:pt idx="16">
                  <c:v>11.553440069234098</c:v>
                </c:pt>
                <c:pt idx="17">
                  <c:v>11.99294532627866</c:v>
                </c:pt>
                <c:pt idx="18">
                  <c:v>12.196219621962197</c:v>
                </c:pt>
                <c:pt idx="19">
                  <c:v>12.984054669703873</c:v>
                </c:pt>
                <c:pt idx="20">
                  <c:v>13.403476669716376</c:v>
                </c:pt>
                <c:pt idx="21">
                  <c:v>14.318285453716371</c:v>
                </c:pt>
                <c:pt idx="22">
                  <c:v>13.971962616822429</c:v>
                </c:pt>
                <c:pt idx="23">
                  <c:v>14.232209737827715</c:v>
                </c:pt>
                <c:pt idx="24">
                  <c:v>15.029967727063163</c:v>
                </c:pt>
                <c:pt idx="25">
                  <c:v>15.674418604651162</c:v>
                </c:pt>
                <c:pt idx="26">
                  <c:v>15.713621571362157</c:v>
                </c:pt>
                <c:pt idx="27">
                  <c:v>16.96469509399358</c:v>
                </c:pt>
                <c:pt idx="28">
                  <c:v>16.619585687382298</c:v>
                </c:pt>
                <c:pt idx="29">
                  <c:v>17.303267372296364</c:v>
                </c:pt>
                <c:pt idx="30">
                  <c:v>17.543859649122808</c:v>
                </c:pt>
                <c:pt idx="31">
                  <c:v>17.184643510054844</c:v>
                </c:pt>
                <c:pt idx="32">
                  <c:v>17.832647462277091</c:v>
                </c:pt>
                <c:pt idx="33">
                  <c:v>18.295507179249654</c:v>
                </c:pt>
                <c:pt idx="34">
                  <c:v>18.612283169245195</c:v>
                </c:pt>
                <c:pt idx="35">
                  <c:v>18.600000000000001</c:v>
                </c:pt>
                <c:pt idx="36">
                  <c:v>19.5</c:v>
                </c:pt>
                <c:pt idx="37">
                  <c:v>20.2</c:v>
                </c:pt>
                <c:pt idx="38">
                  <c:v>20.3</c:v>
                </c:pt>
                <c:pt idx="39">
                  <c:v>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C2-48F7-8671-94A7F3891572}"/>
            </c:ext>
          </c:extLst>
        </c:ser>
        <c:ser>
          <c:idx val="4"/>
          <c:order val="4"/>
          <c:tx>
            <c:strRef>
              <c:f>PersonerProsent!$B$129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PersonerProsent!$C$129:$AP$129</c:f>
              <c:numCache>
                <c:formatCode>0.0</c:formatCode>
                <c:ptCount val="40"/>
                <c:pt idx="0">
                  <c:v>1.2355848434925865</c:v>
                </c:pt>
                <c:pt idx="1">
                  <c:v>1.3223140495867769</c:v>
                </c:pt>
                <c:pt idx="2">
                  <c:v>1.0351966873706004</c:v>
                </c:pt>
                <c:pt idx="3">
                  <c:v>1.1817440912795436</c:v>
                </c:pt>
                <c:pt idx="4">
                  <c:v>1.0660106601066011</c:v>
                </c:pt>
                <c:pt idx="5">
                  <c:v>1.076158940397351</c:v>
                </c:pt>
                <c:pt idx="6">
                  <c:v>1.2154233025984913</c:v>
                </c:pt>
                <c:pt idx="7">
                  <c:v>1.1221945137157108</c:v>
                </c:pt>
                <c:pt idx="8">
                  <c:v>1.0464629552113855</c:v>
                </c:pt>
                <c:pt idx="9">
                  <c:v>1.0326311441553078</c:v>
                </c:pt>
                <c:pt idx="10">
                  <c:v>1.0953346855983772</c:v>
                </c:pt>
                <c:pt idx="11">
                  <c:v>1.0141987829614605</c:v>
                </c:pt>
                <c:pt idx="12">
                  <c:v>1.1475409836065573</c:v>
                </c:pt>
                <c:pt idx="13">
                  <c:v>1.1584609019445593</c:v>
                </c:pt>
                <c:pt idx="14">
                  <c:v>1.2103505843071787</c:v>
                </c:pt>
                <c:pt idx="15">
                  <c:v>1.6026992830029523</c:v>
                </c:pt>
                <c:pt idx="16">
                  <c:v>1.6010385114668975</c:v>
                </c:pt>
                <c:pt idx="17">
                  <c:v>1.6754850088183422</c:v>
                </c:pt>
                <c:pt idx="18">
                  <c:v>1.5751575157515751</c:v>
                </c:pt>
                <c:pt idx="19">
                  <c:v>1.958997722095672</c:v>
                </c:pt>
                <c:pt idx="20">
                  <c:v>1.9213174748398902</c:v>
                </c:pt>
                <c:pt idx="21">
                  <c:v>2.1431828545371636</c:v>
                </c:pt>
                <c:pt idx="22">
                  <c:v>2.1495327102803738</c:v>
                </c:pt>
                <c:pt idx="23">
                  <c:v>2.2940074906367043</c:v>
                </c:pt>
                <c:pt idx="24">
                  <c:v>2.7201475334255418</c:v>
                </c:pt>
                <c:pt idx="25">
                  <c:v>3.0232558139534884</c:v>
                </c:pt>
                <c:pt idx="26">
                  <c:v>3.2543003254300324</c:v>
                </c:pt>
                <c:pt idx="27">
                  <c:v>3.3012379642365888</c:v>
                </c:pt>
                <c:pt idx="28">
                  <c:v>3.5781544256120528</c:v>
                </c:pt>
                <c:pt idx="29">
                  <c:v>3.5434882650713297</c:v>
                </c:pt>
                <c:pt idx="30">
                  <c:v>4.2474607571560483</c:v>
                </c:pt>
                <c:pt idx="31">
                  <c:v>4.7989031078610607</c:v>
                </c:pt>
                <c:pt idx="32">
                  <c:v>4.3438500228623687</c:v>
                </c:pt>
                <c:pt idx="33">
                  <c:v>4.4001852709587777</c:v>
                </c:pt>
                <c:pt idx="34">
                  <c:v>4.547585560243788</c:v>
                </c:pt>
                <c:pt idx="35">
                  <c:v>4.7</c:v>
                </c:pt>
                <c:pt idx="36">
                  <c:v>5.0999999999999996</c:v>
                </c:pt>
                <c:pt idx="37">
                  <c:v>5.0999999999999996</c:v>
                </c:pt>
                <c:pt idx="38">
                  <c:v>5.9</c:v>
                </c:pt>
                <c:pt idx="39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FC2-48F7-8671-94A7F3891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PersonerProsent!$B$126:$B$130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PersonerProsent!$C$126:$C$130</c:f>
              <c:numCache>
                <c:formatCode>0.0</c:formatCode>
                <c:ptCount val="5"/>
                <c:pt idx="0">
                  <c:v>34.117647058823529</c:v>
                </c:pt>
                <c:pt idx="1">
                  <c:v>47.511312217194572</c:v>
                </c:pt>
                <c:pt idx="2">
                  <c:v>0</c:v>
                </c:pt>
                <c:pt idx="3">
                  <c:v>17.104072398190045</c:v>
                </c:pt>
                <c:pt idx="4">
                  <c:v>1.2669683257918551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2-4606-B0FC-CC12C6423B4E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PersonerProsent!$B$126:$B$130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PersonerProsent!$D$126:$D$130</c:f>
              <c:numCache>
                <c:formatCode>0.0</c:formatCode>
                <c:ptCount val="5"/>
                <c:pt idx="0">
                  <c:v>35.294117647058826</c:v>
                </c:pt>
                <c:pt idx="1">
                  <c:v>50.183823529411768</c:v>
                </c:pt>
                <c:pt idx="2">
                  <c:v>0</c:v>
                </c:pt>
                <c:pt idx="3">
                  <c:v>11.488970588235293</c:v>
                </c:pt>
                <c:pt idx="4">
                  <c:v>3.0330882352941178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2-4606-B0FC-CC12C6423B4E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PersonerProsent!$B$126:$B$130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PersonerProsent!$E$126:$E$130</c:f>
              <c:numCache>
                <c:formatCode>0.0</c:formatCode>
                <c:ptCount val="5"/>
                <c:pt idx="0">
                  <c:v>20.6</c:v>
                </c:pt>
                <c:pt idx="1">
                  <c:v>43.7</c:v>
                </c:pt>
                <c:pt idx="2">
                  <c:v>1.9</c:v>
                </c:pt>
                <c:pt idx="3">
                  <c:v>26.9</c:v>
                </c:pt>
                <c:pt idx="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C2-4606-B0FC-CC12C6423B4E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PersonerProsent!$B$126:$B$130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PersonerProsent!$F$126:$F$130</c:f>
              <c:numCache>
                <c:formatCode>0.0</c:formatCode>
                <c:ptCount val="5"/>
                <c:pt idx="0">
                  <c:v>27.5</c:v>
                </c:pt>
                <c:pt idx="1">
                  <c:v>47.4</c:v>
                </c:pt>
                <c:pt idx="2">
                  <c:v>4.0999999999999996</c:v>
                </c:pt>
                <c:pt idx="3">
                  <c:v>14.1</c:v>
                </c:pt>
                <c:pt idx="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C2-4606-B0FC-CC12C6423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MedianBtoInnt!$A$101:$B$101</c:f>
              <c:strCache>
                <c:ptCount val="2"/>
                <c:pt idx="0">
                  <c:v>Fjord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MedianBtoInnt!$C$101:$F$101</c:f>
              <c:numCache>
                <c:formatCode>#,##0</c:formatCode>
                <c:ptCount val="4"/>
                <c:pt idx="0">
                  <c:v>337050</c:v>
                </c:pt>
                <c:pt idx="1">
                  <c:v>177800</c:v>
                </c:pt>
                <c:pt idx="2">
                  <c:v>441900</c:v>
                </c:pt>
                <c:pt idx="3">
                  <c:v>249750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9C-4825-A7C0-C6777903A94A}"/>
            </c:ext>
          </c:extLst>
        </c:ser>
        <c:ser>
          <c:idx val="1"/>
          <c:order val="1"/>
          <c:tx>
            <c:strRef>
              <c:f>MedianBtoInnt!$A$102:$B$102</c:f>
              <c:strCache>
                <c:ptCount val="2"/>
                <c:pt idx="0">
                  <c:v>Fjord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MedianBtoInnt!$C$102:$F$102</c:f>
              <c:numCache>
                <c:formatCode>#,##0</c:formatCode>
                <c:ptCount val="4"/>
                <c:pt idx="0">
                  <c:v>458100</c:v>
                </c:pt>
                <c:pt idx="1">
                  <c:v>271200</c:v>
                </c:pt>
                <c:pt idx="2">
                  <c:v>601400</c:v>
                </c:pt>
                <c:pt idx="3">
                  <c:v>375700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9C-4825-A7C0-C6777903A94A}"/>
            </c:ext>
          </c:extLst>
        </c:ser>
        <c:ser>
          <c:idx val="2"/>
          <c:order val="2"/>
          <c:tx>
            <c:strRef>
              <c:f>MedianBtoInnt!$A$103:$B$103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MedianBtoInnt!$C$103:$F$103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9C-4825-A7C0-C6777903A94A}"/>
            </c:ext>
          </c:extLst>
        </c:ser>
        <c:ser>
          <c:idx val="3"/>
          <c:order val="3"/>
          <c:tx>
            <c:strRef>
              <c:f>MedianBtoInnt!$A$104:$B$104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MedianBtoInnt!$C$104:$F$104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9C-4825-A7C0-C6777903A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Areal!$A$78</c:f>
              <c:strCache>
                <c:ptCount val="1"/>
                <c:pt idx="0">
                  <c:v>Fjord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Areal!$B$78:$I$78</c:f>
              <c:numCache>
                <c:formatCode>0.0</c:formatCode>
                <c:ptCount val="8"/>
                <c:pt idx="0">
                  <c:v>0.6</c:v>
                </c:pt>
                <c:pt idx="1">
                  <c:v>1.6</c:v>
                </c:pt>
                <c:pt idx="2">
                  <c:v>22.6</c:v>
                </c:pt>
                <c:pt idx="3">
                  <c:v>38.200000000000003</c:v>
                </c:pt>
                <c:pt idx="4">
                  <c:v>1</c:v>
                </c:pt>
                <c:pt idx="5">
                  <c:v>30.3</c:v>
                </c:pt>
                <c:pt idx="6">
                  <c:v>1.6</c:v>
                </c:pt>
                <c:pt idx="7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2-41BA-8158-02A4E60033EF}"/>
            </c:ext>
          </c:extLst>
        </c:ser>
        <c:ser>
          <c:idx val="1"/>
          <c:order val="1"/>
          <c:tx>
            <c:strRef>
              <c:f>Areal!$A$79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Areal!$B$79:$I$79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E2-41BA-8158-02A4E60033EF}"/>
            </c:ext>
          </c:extLst>
        </c:ser>
        <c:ser>
          <c:idx val="2"/>
          <c:order val="2"/>
          <c:tx>
            <c:strRef>
              <c:f>Areal!$A$80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Areal!$B$80:$I$80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E2-41BA-8158-02A4E60033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Areal!$B$30:$S$30</c:f>
              <c:numCache>
                <c:formatCode>0.00</c:formatCode>
                <c:ptCount val="18"/>
                <c:pt idx="0">
                  <c:v>0.76</c:v>
                </c:pt>
                <c:pt idx="1">
                  <c:v>0.79</c:v>
                </c:pt>
                <c:pt idx="2">
                  <c:v>1.04</c:v>
                </c:pt>
                <c:pt idx="3">
                  <c:v>0.86</c:v>
                </c:pt>
                <c:pt idx="4">
                  <c:v>0.03</c:v>
                </c:pt>
                <c:pt idx="5">
                  <c:v>0.04</c:v>
                </c:pt>
                <c:pt idx="6">
                  <c:v>0.04</c:v>
                </c:pt>
                <c:pt idx="7">
                  <c:v>2.93</c:v>
                </c:pt>
                <c:pt idx="8">
                  <c:v>0.01</c:v>
                </c:pt>
                <c:pt idx="9">
                  <c:v>0.42</c:v>
                </c:pt>
                <c:pt idx="10">
                  <c:v>0.35</c:v>
                </c:pt>
                <c:pt idx="11">
                  <c:v>19.079999999999998</c:v>
                </c:pt>
                <c:pt idx="12">
                  <c:v>268.99</c:v>
                </c:pt>
                <c:pt idx="13">
                  <c:v>455.37</c:v>
                </c:pt>
                <c:pt idx="14">
                  <c:v>11.97</c:v>
                </c:pt>
                <c:pt idx="15">
                  <c:v>360.38</c:v>
                </c:pt>
                <c:pt idx="16">
                  <c:v>19.059999999999999</c:v>
                </c:pt>
                <c:pt idx="17">
                  <c:v>48.49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69-9F04-DE1385FBF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A-405A-B72E-4180F40555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'Ark1'!$B$99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'Ark1'!$C$99:$Q$99</c:f>
              <c:numCache>
                <c:formatCode>General</c:formatCode>
                <c:ptCount val="15"/>
                <c:pt idx="0">
                  <c:v>-11</c:v>
                </c:pt>
                <c:pt idx="1">
                  <c:v>8</c:v>
                </c:pt>
                <c:pt idx="2">
                  <c:v>-12</c:v>
                </c:pt>
                <c:pt idx="3">
                  <c:v>0</c:v>
                </c:pt>
                <c:pt idx="4">
                  <c:v>-25</c:v>
                </c:pt>
                <c:pt idx="5">
                  <c:v>-11</c:v>
                </c:pt>
                <c:pt idx="6">
                  <c:v>-6</c:v>
                </c:pt>
                <c:pt idx="7">
                  <c:v>-5</c:v>
                </c:pt>
                <c:pt idx="8">
                  <c:v>-22</c:v>
                </c:pt>
                <c:pt idx="9">
                  <c:v>-7</c:v>
                </c:pt>
                <c:pt idx="10">
                  <c:v>-3</c:v>
                </c:pt>
                <c:pt idx="11">
                  <c:v>-15</c:v>
                </c:pt>
                <c:pt idx="12">
                  <c:v>-18</c:v>
                </c:pt>
                <c:pt idx="13">
                  <c:v>-14</c:v>
                </c:pt>
                <c:pt idx="14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D-4CDB-B70F-D6E49271A4B9}"/>
            </c:ext>
          </c:extLst>
        </c:ser>
        <c:ser>
          <c:idx val="1"/>
          <c:order val="1"/>
          <c:tx>
            <c:strRef>
              <c:f>'Ark1'!$B$100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'Ark1'!$C$100:$Q$100</c:f>
              <c:numCache>
                <c:formatCode>General</c:formatCode>
                <c:ptCount val="15"/>
                <c:pt idx="0">
                  <c:v>11</c:v>
                </c:pt>
                <c:pt idx="1">
                  <c:v>30</c:v>
                </c:pt>
                <c:pt idx="2">
                  <c:v>8</c:v>
                </c:pt>
                <c:pt idx="3">
                  <c:v>6</c:v>
                </c:pt>
                <c:pt idx="4">
                  <c:v>13</c:v>
                </c:pt>
                <c:pt idx="5">
                  <c:v>-5</c:v>
                </c:pt>
                <c:pt idx="6">
                  <c:v>-6</c:v>
                </c:pt>
                <c:pt idx="7">
                  <c:v>12</c:v>
                </c:pt>
                <c:pt idx="8">
                  <c:v>2</c:v>
                </c:pt>
                <c:pt idx="9">
                  <c:v>-2</c:v>
                </c:pt>
                <c:pt idx="10">
                  <c:v>9</c:v>
                </c:pt>
                <c:pt idx="11">
                  <c:v>17</c:v>
                </c:pt>
                <c:pt idx="12">
                  <c:v>29</c:v>
                </c:pt>
                <c:pt idx="13">
                  <c:v>19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D-4CDB-B70F-D6E49271A4B9}"/>
            </c:ext>
          </c:extLst>
        </c:ser>
        <c:ser>
          <c:idx val="2"/>
          <c:order val="2"/>
          <c:tx>
            <c:strRef>
              <c:f>'Ark1'!$B$101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'Ark1'!$C$101:$Q$101</c:f>
              <c:numCache>
                <c:formatCode>General</c:formatCode>
                <c:ptCount val="15"/>
                <c:pt idx="0">
                  <c:v>-19</c:v>
                </c:pt>
                <c:pt idx="1">
                  <c:v>-11</c:v>
                </c:pt>
                <c:pt idx="2">
                  <c:v>-67</c:v>
                </c:pt>
                <c:pt idx="3">
                  <c:v>-9</c:v>
                </c:pt>
                <c:pt idx="4">
                  <c:v>-35</c:v>
                </c:pt>
                <c:pt idx="5">
                  <c:v>12</c:v>
                </c:pt>
                <c:pt idx="6">
                  <c:v>-14</c:v>
                </c:pt>
                <c:pt idx="7">
                  <c:v>-57</c:v>
                </c:pt>
                <c:pt idx="8">
                  <c:v>-23</c:v>
                </c:pt>
                <c:pt idx="9">
                  <c:v>-38</c:v>
                </c:pt>
                <c:pt idx="10">
                  <c:v>-17</c:v>
                </c:pt>
                <c:pt idx="11">
                  <c:v>1</c:v>
                </c:pt>
                <c:pt idx="12">
                  <c:v>-13</c:v>
                </c:pt>
                <c:pt idx="13">
                  <c:v>9</c:v>
                </c:pt>
                <c:pt idx="1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ED-4CDB-B70F-D6E49271A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'Ark1'!$B$102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'Ark1'!$C$102:$Q$102</c:f>
              <c:numCache>
                <c:formatCode>General</c:formatCode>
                <c:ptCount val="15"/>
                <c:pt idx="0">
                  <c:v>-19</c:v>
                </c:pt>
                <c:pt idx="1">
                  <c:v>27</c:v>
                </c:pt>
                <c:pt idx="2">
                  <c:v>-71</c:v>
                </c:pt>
                <c:pt idx="3">
                  <c:v>-1</c:v>
                </c:pt>
                <c:pt idx="4">
                  <c:v>-47</c:v>
                </c:pt>
                <c:pt idx="5">
                  <c:v>-4</c:v>
                </c:pt>
                <c:pt idx="6">
                  <c:v>-26</c:v>
                </c:pt>
                <c:pt idx="7">
                  <c:v>-50</c:v>
                </c:pt>
                <c:pt idx="8">
                  <c:v>-43</c:v>
                </c:pt>
                <c:pt idx="9">
                  <c:v>-47</c:v>
                </c:pt>
                <c:pt idx="10">
                  <c:v>-11</c:v>
                </c:pt>
                <c:pt idx="11">
                  <c:v>3</c:v>
                </c:pt>
                <c:pt idx="12">
                  <c:v>-2</c:v>
                </c:pt>
                <c:pt idx="13">
                  <c:v>14</c:v>
                </c:pt>
                <c:pt idx="14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ED-4CDB-B70F-D6E49271A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'Ark1'!$B$125:$B$129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'Ark1'!$C$125:$C$129</c:f>
              <c:numCache>
                <c:formatCode>0</c:formatCode>
                <c:ptCount val="5"/>
                <c:pt idx="0">
                  <c:v>391</c:v>
                </c:pt>
                <c:pt idx="1">
                  <c:v>272</c:v>
                </c:pt>
                <c:pt idx="2">
                  <c:v>277</c:v>
                </c:pt>
                <c:pt idx="3">
                  <c:v>112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9-48F3-83CA-A1133F70453B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'Ark1'!$B$125:$B$129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'Ark1'!$D$125:$D$129</c:f>
              <c:numCache>
                <c:formatCode>0</c:formatCode>
                <c:ptCount val="5"/>
                <c:pt idx="0">
                  <c:v>414</c:v>
                </c:pt>
                <c:pt idx="1">
                  <c:v>306</c:v>
                </c:pt>
                <c:pt idx="2">
                  <c:v>230</c:v>
                </c:pt>
                <c:pt idx="3">
                  <c:v>118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9-48F3-83CA-A1133F7045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Boliger!$B$149:$B$154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Boliger!$C$149:$C$154</c:f>
              <c:numCache>
                <c:formatCode>0</c:formatCode>
                <c:ptCount val="6"/>
                <c:pt idx="0">
                  <c:v>1100</c:v>
                </c:pt>
                <c:pt idx="1">
                  <c:v>162</c:v>
                </c:pt>
                <c:pt idx="2">
                  <c:v>100</c:v>
                </c:pt>
                <c:pt idx="3">
                  <c:v>38</c:v>
                </c:pt>
                <c:pt idx="4">
                  <c:v>57</c:v>
                </c:pt>
                <c:pt idx="5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3-4CD3-80DB-FE4BF8554EF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Boliger!$B$149:$B$154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Boliger!$D$149:$D$154</c:f>
              <c:numCache>
                <c:formatCode>0</c:formatCode>
                <c:ptCount val="6"/>
                <c:pt idx="0">
                  <c:v>1104</c:v>
                </c:pt>
                <c:pt idx="1">
                  <c:v>159</c:v>
                </c:pt>
                <c:pt idx="2">
                  <c:v>90</c:v>
                </c:pt>
                <c:pt idx="3">
                  <c:v>38</c:v>
                </c:pt>
                <c:pt idx="4">
                  <c:v>57</c:v>
                </c:pt>
                <c:pt idx="5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3-4CD3-80DB-FE4BF8554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Igangsatte!$B$52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Igangsatte!$C$52:$W$52</c:f>
              <c:numCache>
                <c:formatCode>0</c:formatCode>
                <c:ptCount val="21"/>
                <c:pt idx="0">
                  <c:v>3</c:v>
                </c:pt>
                <c:pt idx="1">
                  <c:v>11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5</c:v>
                </c:pt>
                <c:pt idx="7">
                  <c:v>2</c:v>
                </c:pt>
                <c:pt idx="8">
                  <c:v>9</c:v>
                </c:pt>
                <c:pt idx="9">
                  <c:v>13</c:v>
                </c:pt>
                <c:pt idx="10">
                  <c:v>19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2</c:v>
                </c:pt>
                <c:pt idx="15">
                  <c:v>4</c:v>
                </c:pt>
                <c:pt idx="16">
                  <c:v>1</c:v>
                </c:pt>
                <c:pt idx="17">
                  <c:v>0</c:v>
                </c:pt>
                <c:pt idx="18">
                  <c:v>10</c:v>
                </c:pt>
                <c:pt idx="19">
                  <c:v>1</c:v>
                </c:pt>
                <c:pt idx="2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34-490E-BE64-84A2B343DD92}"/>
            </c:ext>
          </c:extLst>
        </c:ser>
        <c:ser>
          <c:idx val="1"/>
          <c:order val="1"/>
          <c:tx>
            <c:strRef>
              <c:f>Igangsatte!$B$53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Igangsatte!$C$53:$W$53</c:f>
              <c:numCache>
                <c:formatCode>0</c:formatCode>
                <c:ptCount val="21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6</c:v>
                </c:pt>
                <c:pt idx="10">
                  <c:v>19</c:v>
                </c:pt>
                <c:pt idx="11">
                  <c:v>9</c:v>
                </c:pt>
                <c:pt idx="12">
                  <c:v>4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10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34-490E-BE64-84A2B343D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'Ark1'!$A$706:$A$712</c:f>
              <c:strCache>
                <c:ptCount val="7"/>
                <c:pt idx="0">
                  <c:v>Ålesund</c:v>
                </c:pt>
                <c:pt idx="1">
                  <c:v>Oslo - Oslove</c:v>
                </c:pt>
                <c:pt idx="2">
                  <c:v>Stranda</c:v>
                </c:pt>
                <c:pt idx="3">
                  <c:v>Bergen</c:v>
                </c:pt>
                <c:pt idx="4">
                  <c:v>Giske</c:v>
                </c:pt>
                <c:pt idx="5">
                  <c:v>Tromsø</c:v>
                </c:pt>
                <c:pt idx="6">
                  <c:v>Haram</c:v>
                </c:pt>
              </c:strCache>
            </c:strRef>
          </c:cat>
          <c:val>
            <c:numRef>
              <c:f>'Ark1'!$B$706:$B$712</c:f>
              <c:numCache>
                <c:formatCode>General</c:formatCode>
                <c:ptCount val="7"/>
                <c:pt idx="0">
                  <c:v>-32</c:v>
                </c:pt>
                <c:pt idx="1">
                  <c:v>-9</c:v>
                </c:pt>
                <c:pt idx="2">
                  <c:v>-8</c:v>
                </c:pt>
                <c:pt idx="3">
                  <c:v>-5</c:v>
                </c:pt>
                <c:pt idx="4">
                  <c:v>-4</c:v>
                </c:pt>
                <c:pt idx="5">
                  <c:v>-4</c:v>
                </c:pt>
                <c:pt idx="6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1"/>
                </a:solidFill>
                <a:effectLst/>
              </a:rPr>
              <a:t>Største tilflyttingsstraumar, frå kommunar, 2025</a:t>
            </a:r>
            <a:endParaRPr lang="nb-NO" sz="1050" b="0" i="0" u="none" strike="noStrike" kern="1200" spc="0" baseline="0" dirty="0">
              <a:solidFill>
                <a:schemeClr val="accent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'Ark1'!$A$714:$A$721</c:f>
              <c:strCache>
                <c:ptCount val="8"/>
                <c:pt idx="0">
                  <c:v>Ålesund</c:v>
                </c:pt>
                <c:pt idx="1">
                  <c:v>Stranda</c:v>
                </c:pt>
                <c:pt idx="2">
                  <c:v>Bergen</c:v>
                </c:pt>
                <c:pt idx="3">
                  <c:v>Kinn</c:v>
                </c:pt>
                <c:pt idx="4">
                  <c:v>Oslo - Oslove</c:v>
                </c:pt>
                <c:pt idx="5">
                  <c:v>Kristiansand</c:v>
                </c:pt>
                <c:pt idx="6">
                  <c:v>Trondheim - Tråante</c:v>
                </c:pt>
                <c:pt idx="7">
                  <c:v>Ulstein</c:v>
                </c:pt>
              </c:strCache>
            </c:strRef>
          </c:cat>
          <c:val>
            <c:numRef>
              <c:f>'Ark1'!$B$714:$B$721</c:f>
              <c:numCache>
                <c:formatCode>General</c:formatCode>
                <c:ptCount val="8"/>
                <c:pt idx="0">
                  <c:v>41</c:v>
                </c:pt>
                <c:pt idx="1">
                  <c:v>16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0096860277402561E-2"/>
          <c:y val="0.1094911411935577"/>
          <c:w val="0.92539825827210931"/>
          <c:h val="0.75447856586126261"/>
        </c:manualLayout>
      </c:layout>
      <c:areaChart>
        <c:grouping val="stacked"/>
        <c:varyColors val="0"/>
        <c:ser>
          <c:idx val="2"/>
          <c:order val="2"/>
          <c:tx>
            <c:strRef>
              <c:f>Levende!$B$78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Levende!$C$78:$BK$78</c:f>
              <c:numCache>
                <c:formatCode>0</c:formatCode>
                <c:ptCount val="61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6</c:v>
                </c:pt>
                <c:pt idx="5">
                  <c:v>5</c:v>
                </c:pt>
                <c:pt idx="6">
                  <c:v>0</c:v>
                </c:pt>
                <c:pt idx="7">
                  <c:v>12</c:v>
                </c:pt>
                <c:pt idx="8">
                  <c:v>-4</c:v>
                </c:pt>
                <c:pt idx="9">
                  <c:v>17</c:v>
                </c:pt>
                <c:pt idx="10">
                  <c:v>-8</c:v>
                </c:pt>
                <c:pt idx="11">
                  <c:v>-1</c:v>
                </c:pt>
                <c:pt idx="12">
                  <c:v>9</c:v>
                </c:pt>
                <c:pt idx="13">
                  <c:v>18</c:v>
                </c:pt>
                <c:pt idx="14">
                  <c:v>7</c:v>
                </c:pt>
                <c:pt idx="15">
                  <c:v>11</c:v>
                </c:pt>
                <c:pt idx="16">
                  <c:v>5</c:v>
                </c:pt>
                <c:pt idx="17">
                  <c:v>20</c:v>
                </c:pt>
                <c:pt idx="18">
                  <c:v>9</c:v>
                </c:pt>
                <c:pt idx="19">
                  <c:v>9</c:v>
                </c:pt>
                <c:pt idx="20">
                  <c:v>5</c:v>
                </c:pt>
                <c:pt idx="21">
                  <c:v>-7</c:v>
                </c:pt>
                <c:pt idx="22">
                  <c:v>1</c:v>
                </c:pt>
                <c:pt idx="23">
                  <c:v>-6</c:v>
                </c:pt>
                <c:pt idx="24">
                  <c:v>9</c:v>
                </c:pt>
                <c:pt idx="25">
                  <c:v>-6</c:v>
                </c:pt>
                <c:pt idx="26">
                  <c:v>-16</c:v>
                </c:pt>
                <c:pt idx="27">
                  <c:v>3</c:v>
                </c:pt>
                <c:pt idx="28">
                  <c:v>-12</c:v>
                </c:pt>
                <c:pt idx="29">
                  <c:v>-7</c:v>
                </c:pt>
                <c:pt idx="30">
                  <c:v>-2</c:v>
                </c:pt>
                <c:pt idx="31">
                  <c:v>6</c:v>
                </c:pt>
                <c:pt idx="32">
                  <c:v>-8</c:v>
                </c:pt>
                <c:pt idx="33">
                  <c:v>14</c:v>
                </c:pt>
                <c:pt idx="34">
                  <c:v>-1</c:v>
                </c:pt>
                <c:pt idx="35">
                  <c:v>14</c:v>
                </c:pt>
                <c:pt idx="36">
                  <c:v>-4</c:v>
                </c:pt>
                <c:pt idx="37">
                  <c:v>7</c:v>
                </c:pt>
                <c:pt idx="38">
                  <c:v>-6</c:v>
                </c:pt>
                <c:pt idx="39">
                  <c:v>-1</c:v>
                </c:pt>
                <c:pt idx="40">
                  <c:v>-9</c:v>
                </c:pt>
                <c:pt idx="41">
                  <c:v>4</c:v>
                </c:pt>
                <c:pt idx="42">
                  <c:v>-2</c:v>
                </c:pt>
                <c:pt idx="43">
                  <c:v>-5</c:v>
                </c:pt>
                <c:pt idx="44">
                  <c:v>-3</c:v>
                </c:pt>
                <c:pt idx="45">
                  <c:v>-6</c:v>
                </c:pt>
                <c:pt idx="46">
                  <c:v>-11</c:v>
                </c:pt>
                <c:pt idx="47">
                  <c:v>8</c:v>
                </c:pt>
                <c:pt idx="48">
                  <c:v>-12</c:v>
                </c:pt>
                <c:pt idx="49">
                  <c:v>0</c:v>
                </c:pt>
                <c:pt idx="50">
                  <c:v>-25</c:v>
                </c:pt>
                <c:pt idx="51">
                  <c:v>-11</c:v>
                </c:pt>
                <c:pt idx="52">
                  <c:v>-6</c:v>
                </c:pt>
                <c:pt idx="53">
                  <c:v>-5</c:v>
                </c:pt>
                <c:pt idx="54">
                  <c:v>-22</c:v>
                </c:pt>
                <c:pt idx="55">
                  <c:v>-7</c:v>
                </c:pt>
                <c:pt idx="56">
                  <c:v>-3</c:v>
                </c:pt>
                <c:pt idx="57">
                  <c:v>-15</c:v>
                </c:pt>
                <c:pt idx="58">
                  <c:v>-18</c:v>
                </c:pt>
                <c:pt idx="59">
                  <c:v>-14</c:v>
                </c:pt>
                <c:pt idx="60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0-404D-ACDC-F75814C7C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Levende!$B$76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Levende!$C$76:$BK$76</c:f>
              <c:numCache>
                <c:formatCode>0</c:formatCode>
                <c:ptCount val="61"/>
                <c:pt idx="0">
                  <c:v>30</c:v>
                </c:pt>
                <c:pt idx="1">
                  <c:v>31</c:v>
                </c:pt>
                <c:pt idx="2">
                  <c:v>26</c:v>
                </c:pt>
                <c:pt idx="3">
                  <c:v>34</c:v>
                </c:pt>
                <c:pt idx="4">
                  <c:v>29</c:v>
                </c:pt>
                <c:pt idx="5">
                  <c:v>28</c:v>
                </c:pt>
                <c:pt idx="6">
                  <c:v>26</c:v>
                </c:pt>
                <c:pt idx="7">
                  <c:v>33</c:v>
                </c:pt>
                <c:pt idx="8">
                  <c:v>18</c:v>
                </c:pt>
                <c:pt idx="9">
                  <c:v>35</c:v>
                </c:pt>
                <c:pt idx="10">
                  <c:v>20</c:v>
                </c:pt>
                <c:pt idx="11">
                  <c:v>19</c:v>
                </c:pt>
                <c:pt idx="12">
                  <c:v>40</c:v>
                </c:pt>
                <c:pt idx="13">
                  <c:v>41</c:v>
                </c:pt>
                <c:pt idx="14">
                  <c:v>41</c:v>
                </c:pt>
                <c:pt idx="15">
                  <c:v>40</c:v>
                </c:pt>
                <c:pt idx="16">
                  <c:v>33</c:v>
                </c:pt>
                <c:pt idx="17">
                  <c:v>50</c:v>
                </c:pt>
                <c:pt idx="18">
                  <c:v>43</c:v>
                </c:pt>
                <c:pt idx="19">
                  <c:v>41</c:v>
                </c:pt>
                <c:pt idx="20">
                  <c:v>37</c:v>
                </c:pt>
                <c:pt idx="21">
                  <c:v>32</c:v>
                </c:pt>
                <c:pt idx="22">
                  <c:v>39</c:v>
                </c:pt>
                <c:pt idx="23">
                  <c:v>30</c:v>
                </c:pt>
                <c:pt idx="24">
                  <c:v>49</c:v>
                </c:pt>
                <c:pt idx="25">
                  <c:v>40</c:v>
                </c:pt>
                <c:pt idx="26">
                  <c:v>30</c:v>
                </c:pt>
                <c:pt idx="27">
                  <c:v>36</c:v>
                </c:pt>
                <c:pt idx="28">
                  <c:v>36</c:v>
                </c:pt>
                <c:pt idx="29">
                  <c:v>37</c:v>
                </c:pt>
                <c:pt idx="30">
                  <c:v>36</c:v>
                </c:pt>
                <c:pt idx="31">
                  <c:v>46</c:v>
                </c:pt>
                <c:pt idx="32">
                  <c:v>33</c:v>
                </c:pt>
                <c:pt idx="33">
                  <c:v>42</c:v>
                </c:pt>
                <c:pt idx="34">
                  <c:v>45</c:v>
                </c:pt>
                <c:pt idx="35">
                  <c:v>56</c:v>
                </c:pt>
                <c:pt idx="36">
                  <c:v>41</c:v>
                </c:pt>
                <c:pt idx="37">
                  <c:v>37</c:v>
                </c:pt>
                <c:pt idx="38">
                  <c:v>36</c:v>
                </c:pt>
                <c:pt idx="39">
                  <c:v>34</c:v>
                </c:pt>
                <c:pt idx="40">
                  <c:v>31</c:v>
                </c:pt>
                <c:pt idx="41">
                  <c:v>28</c:v>
                </c:pt>
                <c:pt idx="42">
                  <c:v>33</c:v>
                </c:pt>
                <c:pt idx="43">
                  <c:v>29</c:v>
                </c:pt>
                <c:pt idx="44">
                  <c:v>30</c:v>
                </c:pt>
                <c:pt idx="45">
                  <c:v>26</c:v>
                </c:pt>
                <c:pt idx="46">
                  <c:v>21</c:v>
                </c:pt>
                <c:pt idx="47">
                  <c:v>34</c:v>
                </c:pt>
                <c:pt idx="48">
                  <c:v>22</c:v>
                </c:pt>
                <c:pt idx="49">
                  <c:v>21</c:v>
                </c:pt>
                <c:pt idx="50">
                  <c:v>11</c:v>
                </c:pt>
                <c:pt idx="51">
                  <c:v>16</c:v>
                </c:pt>
                <c:pt idx="52">
                  <c:v>17</c:v>
                </c:pt>
                <c:pt idx="53">
                  <c:v>20</c:v>
                </c:pt>
                <c:pt idx="54">
                  <c:v>13</c:v>
                </c:pt>
                <c:pt idx="55">
                  <c:v>19</c:v>
                </c:pt>
                <c:pt idx="56">
                  <c:v>17</c:v>
                </c:pt>
                <c:pt idx="57">
                  <c:v>10</c:v>
                </c:pt>
                <c:pt idx="58">
                  <c:v>17</c:v>
                </c:pt>
                <c:pt idx="59">
                  <c:v>25</c:v>
                </c:pt>
                <c:pt idx="60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40-404D-ACDC-F75814C7CDBB}"/>
            </c:ext>
          </c:extLst>
        </c:ser>
        <c:ser>
          <c:idx val="1"/>
          <c:order val="1"/>
          <c:tx>
            <c:strRef>
              <c:f>Levende!$B$77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Levende!$C$77:$BK$77</c:f>
              <c:numCache>
                <c:formatCode>0</c:formatCode>
                <c:ptCount val="61"/>
                <c:pt idx="0">
                  <c:v>27</c:v>
                </c:pt>
                <c:pt idx="1">
                  <c:v>28</c:v>
                </c:pt>
                <c:pt idx="2">
                  <c:v>21</c:v>
                </c:pt>
                <c:pt idx="3">
                  <c:v>24</c:v>
                </c:pt>
                <c:pt idx="4">
                  <c:v>23</c:v>
                </c:pt>
                <c:pt idx="5">
                  <c:v>23</c:v>
                </c:pt>
                <c:pt idx="6">
                  <c:v>26</c:v>
                </c:pt>
                <c:pt idx="7">
                  <c:v>21</c:v>
                </c:pt>
                <c:pt idx="8">
                  <c:v>22</c:v>
                </c:pt>
                <c:pt idx="9">
                  <c:v>18</c:v>
                </c:pt>
                <c:pt idx="10">
                  <c:v>28</c:v>
                </c:pt>
                <c:pt idx="11">
                  <c:v>20</c:v>
                </c:pt>
                <c:pt idx="12">
                  <c:v>31</c:v>
                </c:pt>
                <c:pt idx="13">
                  <c:v>23</c:v>
                </c:pt>
                <c:pt idx="14">
                  <c:v>34</c:v>
                </c:pt>
                <c:pt idx="15">
                  <c:v>29</c:v>
                </c:pt>
                <c:pt idx="16">
                  <c:v>28</c:v>
                </c:pt>
                <c:pt idx="17">
                  <c:v>30</c:v>
                </c:pt>
                <c:pt idx="18">
                  <c:v>34</c:v>
                </c:pt>
                <c:pt idx="19">
                  <c:v>32</c:v>
                </c:pt>
                <c:pt idx="20">
                  <c:v>32</c:v>
                </c:pt>
                <c:pt idx="21">
                  <c:v>39</c:v>
                </c:pt>
                <c:pt idx="22">
                  <c:v>38</c:v>
                </c:pt>
                <c:pt idx="23">
                  <c:v>36</c:v>
                </c:pt>
                <c:pt idx="24">
                  <c:v>40</c:v>
                </c:pt>
                <c:pt idx="25">
                  <c:v>46</c:v>
                </c:pt>
                <c:pt idx="26">
                  <c:v>46</c:v>
                </c:pt>
                <c:pt idx="27">
                  <c:v>33</c:v>
                </c:pt>
                <c:pt idx="28">
                  <c:v>48</c:v>
                </c:pt>
                <c:pt idx="29">
                  <c:v>44</c:v>
                </c:pt>
                <c:pt idx="30">
                  <c:v>38</c:v>
                </c:pt>
                <c:pt idx="31">
                  <c:v>40</c:v>
                </c:pt>
                <c:pt idx="32">
                  <c:v>41</c:v>
                </c:pt>
                <c:pt idx="33">
                  <c:v>28</c:v>
                </c:pt>
                <c:pt idx="34">
                  <c:v>46</c:v>
                </c:pt>
                <c:pt idx="35">
                  <c:v>42</c:v>
                </c:pt>
                <c:pt idx="36">
                  <c:v>45</c:v>
                </c:pt>
                <c:pt idx="37">
                  <c:v>30</c:v>
                </c:pt>
                <c:pt idx="38">
                  <c:v>42</c:v>
                </c:pt>
                <c:pt idx="39">
                  <c:v>35</c:v>
                </c:pt>
                <c:pt idx="40">
                  <c:v>40</c:v>
                </c:pt>
                <c:pt idx="41">
                  <c:v>24</c:v>
                </c:pt>
                <c:pt idx="42">
                  <c:v>35</c:v>
                </c:pt>
                <c:pt idx="43">
                  <c:v>34</c:v>
                </c:pt>
                <c:pt idx="44">
                  <c:v>33</c:v>
                </c:pt>
                <c:pt idx="45">
                  <c:v>32</c:v>
                </c:pt>
                <c:pt idx="46">
                  <c:v>32</c:v>
                </c:pt>
                <c:pt idx="47">
                  <c:v>26</c:v>
                </c:pt>
                <c:pt idx="48">
                  <c:v>34</c:v>
                </c:pt>
                <c:pt idx="49">
                  <c:v>21</c:v>
                </c:pt>
                <c:pt idx="50">
                  <c:v>36</c:v>
                </c:pt>
                <c:pt idx="51">
                  <c:v>27</c:v>
                </c:pt>
                <c:pt idx="52">
                  <c:v>23</c:v>
                </c:pt>
                <c:pt idx="53">
                  <c:v>25</c:v>
                </c:pt>
                <c:pt idx="54">
                  <c:v>35</c:v>
                </c:pt>
                <c:pt idx="55">
                  <c:v>26</c:v>
                </c:pt>
                <c:pt idx="56">
                  <c:v>20</c:v>
                </c:pt>
                <c:pt idx="57">
                  <c:v>25</c:v>
                </c:pt>
                <c:pt idx="58">
                  <c:v>35</c:v>
                </c:pt>
                <c:pt idx="59">
                  <c:v>39</c:v>
                </c:pt>
                <c:pt idx="60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40-404D-ACDC-F75814C7C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'Ark1'!$B$27:$AF$27</c:f>
              <c:numCache>
                <c:formatCode>0.0</c:formatCode>
                <c:ptCount val="31"/>
                <c:pt idx="0">
                  <c:v>1.1768551814318404</c:v>
                </c:pt>
                <c:pt idx="1">
                  <c:v>1.4877102199223804</c:v>
                </c:pt>
                <c:pt idx="2">
                  <c:v>1.0707332900713822</c:v>
                </c:pt>
                <c:pt idx="3">
                  <c:v>1.3631937682570594</c:v>
                </c:pt>
                <c:pt idx="4">
                  <c:v>1.4836795252225519</c:v>
                </c:pt>
                <c:pt idx="5">
                  <c:v>1.8592297476759627</c:v>
                </c:pt>
                <c:pt idx="6">
                  <c:v>1.3558201058201058</c:v>
                </c:pt>
                <c:pt idx="7">
                  <c:v>1.2632297712529874</c:v>
                </c:pt>
                <c:pt idx="8">
                  <c:v>1.2443829934324231</c:v>
                </c:pt>
                <c:pt idx="9">
                  <c:v>1.2095339736748487</c:v>
                </c:pt>
                <c:pt idx="10">
                  <c:v>1.0977337110481586</c:v>
                </c:pt>
                <c:pt idx="11">
                  <c:v>0.99857346647646217</c:v>
                </c:pt>
                <c:pt idx="12">
                  <c:v>1.1781506604784007</c:v>
                </c:pt>
                <c:pt idx="13">
                  <c:v>1.0583941605839415</c:v>
                </c:pt>
                <c:pt idx="14">
                  <c:v>1.0830324909747293</c:v>
                </c:pt>
                <c:pt idx="15">
                  <c:v>0.91840339102790536</c:v>
                </c:pt>
                <c:pt idx="16">
                  <c:v>0.75458138699245414</c:v>
                </c:pt>
                <c:pt idx="17">
                  <c:v>1.2301013024602026</c:v>
                </c:pt>
                <c:pt idx="18">
                  <c:v>0.78824793980652097</c:v>
                </c:pt>
                <c:pt idx="19">
                  <c:v>0.7720588235294118</c:v>
                </c:pt>
                <c:pt idx="20">
                  <c:v>0.40456050018389111</c:v>
                </c:pt>
                <c:pt idx="21">
                  <c:v>0.59880239520958078</c:v>
                </c:pt>
                <c:pt idx="22">
                  <c:v>0.63718140929535227</c:v>
                </c:pt>
                <c:pt idx="23">
                  <c:v>0.75700227100681305</c:v>
                </c:pt>
                <c:pt idx="24">
                  <c:v>0.50154320987654322</c:v>
                </c:pt>
                <c:pt idx="25">
                  <c:v>0.74539034915653202</c:v>
                </c:pt>
                <c:pt idx="26">
                  <c:v>0.67945643485211826</c:v>
                </c:pt>
                <c:pt idx="27">
                  <c:v>0.40144520272982737</c:v>
                </c:pt>
                <c:pt idx="28">
                  <c:v>0.68163592622293501</c:v>
                </c:pt>
                <c:pt idx="29">
                  <c:v>1.0032102728731942</c:v>
                </c:pt>
                <c:pt idx="30">
                  <c:v>0.67837190742218678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7C-4185-B2E3-6AEFB85A0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6.704935989358056E-3"/>
              <c:y val="0.276148081702827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General</c:formatCode>
                <c:ptCount val="21"/>
                <c:pt idx="0">
                  <c:v>59</c:v>
                </c:pt>
                <c:pt idx="1">
                  <c:v>59</c:v>
                </c:pt>
                <c:pt idx="2">
                  <c:v>73</c:v>
                </c:pt>
                <c:pt idx="3">
                  <c:v>80</c:v>
                </c:pt>
                <c:pt idx="4">
                  <c:v>83</c:v>
                </c:pt>
                <c:pt idx="5">
                  <c:v>46</c:v>
                </c:pt>
                <c:pt idx="6">
                  <c:v>55</c:v>
                </c:pt>
                <c:pt idx="7">
                  <c:v>57</c:v>
                </c:pt>
                <c:pt idx="8">
                  <c:v>63</c:v>
                </c:pt>
                <c:pt idx="9">
                  <c:v>74</c:v>
                </c:pt>
                <c:pt idx="10">
                  <c:v>80</c:v>
                </c:pt>
                <c:pt idx="11">
                  <c:v>90</c:v>
                </c:pt>
                <c:pt idx="12">
                  <c:v>101</c:v>
                </c:pt>
                <c:pt idx="13">
                  <c:v>107</c:v>
                </c:pt>
                <c:pt idx="14">
                  <c:v>66</c:v>
                </c:pt>
                <c:pt idx="15">
                  <c:v>82</c:v>
                </c:pt>
                <c:pt idx="16">
                  <c:v>45</c:v>
                </c:pt>
                <c:pt idx="17">
                  <c:v>28</c:v>
                </c:pt>
                <c:pt idx="18">
                  <c:v>15</c:v>
                </c:pt>
                <c:pt idx="19">
                  <c:v>5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2-4D7B-AFE9-2184C9BE89BD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-49</c:v>
                </c:pt>
                <c:pt idx="1">
                  <c:v>-54</c:v>
                </c:pt>
                <c:pt idx="2">
                  <c:v>-57</c:v>
                </c:pt>
                <c:pt idx="3">
                  <c:v>-90</c:v>
                </c:pt>
                <c:pt idx="4">
                  <c:v>-78</c:v>
                </c:pt>
                <c:pt idx="5">
                  <c:v>-61</c:v>
                </c:pt>
                <c:pt idx="6">
                  <c:v>-52</c:v>
                </c:pt>
                <c:pt idx="7">
                  <c:v>-76</c:v>
                </c:pt>
                <c:pt idx="8">
                  <c:v>-67</c:v>
                </c:pt>
                <c:pt idx="9">
                  <c:v>-73</c:v>
                </c:pt>
                <c:pt idx="10">
                  <c:v>-90</c:v>
                </c:pt>
                <c:pt idx="11">
                  <c:v>-92</c:v>
                </c:pt>
                <c:pt idx="12">
                  <c:v>-80</c:v>
                </c:pt>
                <c:pt idx="13">
                  <c:v>-92</c:v>
                </c:pt>
                <c:pt idx="14">
                  <c:v>-85</c:v>
                </c:pt>
                <c:pt idx="15">
                  <c:v>-65</c:v>
                </c:pt>
                <c:pt idx="16">
                  <c:v>-62</c:v>
                </c:pt>
                <c:pt idx="17">
                  <c:v>-38</c:v>
                </c:pt>
                <c:pt idx="18">
                  <c:v>-15</c:v>
                </c:pt>
                <c:pt idx="19">
                  <c:v>-2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2-4D7B-AFE9-2184C9BE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General</c:formatCode>
                <c:ptCount val="21"/>
                <c:pt idx="0">
                  <c:v>63</c:v>
                </c:pt>
                <c:pt idx="1">
                  <c:v>64</c:v>
                </c:pt>
                <c:pt idx="2">
                  <c:v>58</c:v>
                </c:pt>
                <c:pt idx="3">
                  <c:v>54</c:v>
                </c:pt>
                <c:pt idx="4">
                  <c:v>55</c:v>
                </c:pt>
                <c:pt idx="5">
                  <c:v>49</c:v>
                </c:pt>
                <c:pt idx="6">
                  <c:v>56</c:v>
                </c:pt>
                <c:pt idx="7">
                  <c:v>64</c:v>
                </c:pt>
                <c:pt idx="8">
                  <c:v>70</c:v>
                </c:pt>
                <c:pt idx="9">
                  <c:v>71</c:v>
                </c:pt>
                <c:pt idx="10">
                  <c:v>71</c:v>
                </c:pt>
                <c:pt idx="11">
                  <c:v>83</c:v>
                </c:pt>
                <c:pt idx="12">
                  <c:v>69</c:v>
                </c:pt>
                <c:pt idx="13">
                  <c:v>88</c:v>
                </c:pt>
                <c:pt idx="14">
                  <c:v>85</c:v>
                </c:pt>
                <c:pt idx="15">
                  <c:v>98</c:v>
                </c:pt>
                <c:pt idx="16">
                  <c:v>53</c:v>
                </c:pt>
                <c:pt idx="17">
                  <c:v>45</c:v>
                </c:pt>
                <c:pt idx="18">
                  <c:v>24</c:v>
                </c:pt>
                <c:pt idx="19">
                  <c:v>6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B32-4D7B-AFE9-2184C9BE89BD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-59</c:v>
                </c:pt>
                <c:pt idx="1">
                  <c:v>-60</c:v>
                </c:pt>
                <c:pt idx="2">
                  <c:v>-55</c:v>
                </c:pt>
                <c:pt idx="3">
                  <c:v>-57</c:v>
                </c:pt>
                <c:pt idx="4">
                  <c:v>-51</c:v>
                </c:pt>
                <c:pt idx="5">
                  <c:v>-60</c:v>
                </c:pt>
                <c:pt idx="6">
                  <c:v>-68</c:v>
                </c:pt>
                <c:pt idx="7">
                  <c:v>-71</c:v>
                </c:pt>
                <c:pt idx="8">
                  <c:v>-72</c:v>
                </c:pt>
                <c:pt idx="9">
                  <c:v>-72</c:v>
                </c:pt>
                <c:pt idx="10">
                  <c:v>-84</c:v>
                </c:pt>
                <c:pt idx="11">
                  <c:v>-80</c:v>
                </c:pt>
                <c:pt idx="12">
                  <c:v>-81</c:v>
                </c:pt>
                <c:pt idx="13">
                  <c:v>-91</c:v>
                </c:pt>
                <c:pt idx="14">
                  <c:v>-85</c:v>
                </c:pt>
                <c:pt idx="15">
                  <c:v>-87</c:v>
                </c:pt>
                <c:pt idx="16">
                  <c:v>-69</c:v>
                </c:pt>
                <c:pt idx="17">
                  <c:v>-48</c:v>
                </c:pt>
                <c:pt idx="18">
                  <c:v>-23</c:v>
                </c:pt>
                <c:pt idx="19">
                  <c:v>-6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B32-4D7B-AFE9-2184C9BE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0.75605</cdr:x>
      <cdr:y>0.12407</cdr:y>
    </cdr:from>
    <cdr:to>
      <cdr:x>0.75995</cdr:x>
      <cdr:y>0.83862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784154" y="680296"/>
          <a:ext cx="45312" cy="3917975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534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730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99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77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7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65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60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8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D277A-306D-DB1A-37A6-A7BFC0744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00038C0-0B21-EF82-6A71-D3725DE34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C6DE485-5137-9467-E191-BC4D91BE3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B9F347-7A7A-64CE-3C2E-7AC8D7E52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68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7E3D9-3957-84A2-3440-7B5A0EB8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6442142-273D-1567-840C-D1DDA0F04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D5370A0-9620-1290-3322-B15F9C2F7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6404305-88A4-0E38-92CC-109C91ABC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04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3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49982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33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154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94CB82C-7849-D3BA-4D3A-917442A6F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04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93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061437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1285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955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9162868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6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07269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47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60036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63176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81704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557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24844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968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82018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92209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4468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46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88296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88408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0135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7668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14378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91626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51237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72582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53870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01026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06353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11589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8948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6886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35481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45980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67936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9798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131445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371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11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8609926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621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619404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2CD18ED-7B95-312F-32D6-7F9364CC52F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8" r:id="rId10"/>
    <p:sldLayoutId id="2147483739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60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26" r:id="rId42"/>
    <p:sldLayoutId id="2147483860" r:id="rId43"/>
    <p:sldLayoutId id="2147483863" r:id="rId44"/>
    <p:sldLayoutId id="2147483869" r:id="rId45"/>
    <p:sldLayoutId id="2147483875" r:id="rId46"/>
    <p:sldLayoutId id="2147483876" r:id="rId4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8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13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1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5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6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7.x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8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0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5523FBD-3544-20BE-C899-8638BAC7C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Fjord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F1369D3-189D-5F44-E7FE-0F76B5107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vår 2026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EFB21-18BB-E1CD-D682-C8298F892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A436C91-12B6-720F-F501-26654B67A0C1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AE8D301F-87E2-0957-0902-DEAEFC1D9E01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2A289516-40DE-482B-0E4C-5E5632804937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FFF09C0C-4DF5-BD96-BAF0-90E7525054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610CD64C-2DCC-F5AA-1FA4-DE3D8AB16E59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Fjord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2CAFC517-B5FC-30B8-57A6-77DDC922DCD4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41704CBC-69F1-64C8-F787-8A2EA332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E3922143-9515-1D56-8D4B-8BCD5890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972CAE8E-D208-2F98-29C4-1CB8D69D70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F8ED9BED-C2A3-F701-5742-76B7178FD8F4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4279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3FCB92E-1A42-B2A8-1034-43BB2487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3F07132-18A7-C62B-19FB-871CDA50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505786"/>
              </p:ext>
            </p:extLst>
          </p:nvPr>
        </p:nvGraphicFramePr>
        <p:xfrm>
          <a:off x="144855" y="760491"/>
          <a:ext cx="11887199" cy="54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2A239A4-CE5E-57C3-5D30-218872E8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CAC8903-B080-8802-C336-59EB971B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547882"/>
              </p:ext>
            </p:extLst>
          </p:nvPr>
        </p:nvGraphicFramePr>
        <p:xfrm>
          <a:off x="137160" y="784860"/>
          <a:ext cx="11894819" cy="535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91032" y="6356349"/>
            <a:ext cx="166845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9136336D-CCF6-B5AF-B78F-C0F7A20A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A914599-AB07-C334-031F-697EAF795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97FCBF5-03C6-A21C-B83A-4910F427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384253"/>
              </p:ext>
            </p:extLst>
          </p:nvPr>
        </p:nvGraphicFramePr>
        <p:xfrm>
          <a:off x="1264920" y="413217"/>
          <a:ext cx="8397240" cy="573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5915" y="616808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1698F48-DC71-7618-71E4-041645DB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31FF610-266C-0B3A-A233-4FD819EA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32B0506-84D6-237F-E941-031E6B63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579312"/>
              </p:ext>
            </p:extLst>
          </p:nvPr>
        </p:nvGraphicFramePr>
        <p:xfrm>
          <a:off x="152400" y="723900"/>
          <a:ext cx="11917680" cy="544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27023" y="6339980"/>
            <a:ext cx="145936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1698F48-DC71-7618-71E4-041645DB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31FF610-266C-0B3A-A233-4FD819EA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D32B0506-84D6-237F-E941-031E6B63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19382"/>
              </p:ext>
            </p:extLst>
          </p:nvPr>
        </p:nvGraphicFramePr>
        <p:xfrm>
          <a:off x="137160" y="723900"/>
          <a:ext cx="11864340" cy="541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0698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56290C6-D831-BDB8-0A8A-31324DD8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1051ABE-3941-9DBD-A785-847589E1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C3347E3-FCBC-EE3F-11D1-A94DEDFC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819032"/>
              </p:ext>
            </p:extLst>
          </p:nvPr>
        </p:nvGraphicFramePr>
        <p:xfrm>
          <a:off x="91440" y="617220"/>
          <a:ext cx="11932920" cy="560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2986336" y="6146537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CAF89B7-32D2-F00C-D5A4-0FF40339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05F5985-64D0-6D19-4008-A6BEBBD14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1388BFB-48DC-4244-BC89-2689F25D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Mindre ulikhet - FNs bærekraftsmål">
            <a:extLst>
              <a:ext uri="{FF2B5EF4-FFF2-40B4-BE49-F238E27FC236}">
                <a16:creationId xmlns:a16="http://schemas.microsoft.com/office/drawing/2014/main" id="{687D0F1C-3DEF-D60D-30AB-BB6D0E38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Anstendig arbeid og økonomisk vekst">
            <a:extLst>
              <a:ext uri="{FF2B5EF4-FFF2-40B4-BE49-F238E27FC236}">
                <a16:creationId xmlns:a16="http://schemas.microsoft.com/office/drawing/2014/main" id="{6A190C47-9248-AA45-B2F4-32A2E1ED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FADD9D5B-B50E-5951-28E8-D239EF69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Bærekraftige byer og lokalsamfunn">
            <a:extLst>
              <a:ext uri="{FF2B5EF4-FFF2-40B4-BE49-F238E27FC236}">
                <a16:creationId xmlns:a16="http://schemas.microsoft.com/office/drawing/2014/main" id="{BEEA4747-1544-919E-B994-2FD41642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498896"/>
              </p:ext>
            </p:extLst>
          </p:nvPr>
        </p:nvGraphicFramePr>
        <p:xfrm>
          <a:off x="68580" y="678181"/>
          <a:ext cx="1199388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189285"/>
              </p:ext>
            </p:extLst>
          </p:nvPr>
        </p:nvGraphicFramePr>
        <p:xfrm>
          <a:off x="213360" y="731521"/>
          <a:ext cx="11757660" cy="54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4F349886-6C53-59E2-3FC8-5911EF0A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7280F2E-8DFD-F932-DA08-A33DD943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330B936B-B7B7-9FEC-F322-8F57E6B6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376E82E-70EC-B750-2833-DDD4F2102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823386"/>
              </p:ext>
            </p:extLst>
          </p:nvPr>
        </p:nvGraphicFramePr>
        <p:xfrm>
          <a:off x="114300" y="701040"/>
          <a:ext cx="11849100" cy="54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1B246EFF-677B-C656-BE7D-2EED4B6B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FBE59475-5A6E-5A7F-635C-C51EF62F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8D80826-D4D2-537D-712E-87330BB9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34158B11-3F43-C65F-815E-2CC2A0024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91348"/>
              </p:ext>
            </p:extLst>
          </p:nvPr>
        </p:nvGraphicFramePr>
        <p:xfrm>
          <a:off x="276326" y="830580"/>
          <a:ext cx="11588014" cy="538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86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327ABFCB-1BD2-D7BC-C8EB-F6ECC312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AF9EC55-564D-B5E5-7DEA-B1B6B8E8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ED1BDE6-1653-1521-1043-3EC620592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894388"/>
              </p:ext>
            </p:extLst>
          </p:nvPr>
        </p:nvGraphicFramePr>
        <p:xfrm>
          <a:off x="182880" y="693420"/>
          <a:ext cx="11818620" cy="544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C364090F-1149-3A47-822C-08A68E09C5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1112520"/>
            <a:ext cx="8127074" cy="5745480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834F221D-F900-0FD3-60E1-5D604677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2024 til 4. kvartal 2025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B340063-AAE1-923F-1812-AD5B7E135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205FE98D-8EC8-006B-0BDD-5431E3A7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893BB2A2-4DED-F559-60C1-D7F7AAC0F1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746760"/>
            <a:ext cx="8439918" cy="6111240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DB2DCFB6-5B3A-2798-88AC-B030BAB6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D4F1821B-3EE1-96A7-FE45-1C868D7B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03807" y="607621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28113" y="6356349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B587009-175C-C58A-3D7B-6E3BF7378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D77B136-2A20-CEA1-E05F-FD5AE633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152176"/>
              </p:ext>
            </p:extLst>
          </p:nvPr>
        </p:nvGraphicFramePr>
        <p:xfrm>
          <a:off x="182880" y="784861"/>
          <a:ext cx="11757660" cy="521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99795-E6C1-B57B-F6E8-2A96A21AA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68120C9-8AB8-E9D0-88EE-65F8248CB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854655F-A426-7990-0948-2D41884A3441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E9962CFC-972B-4076-2005-BC95F2DE5CA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5F46EC6A-F0D0-50BC-C724-BDF183C13328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2292489-8482-B360-7C64-9DBC3AE84C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9C20A55F-67E7-B74B-E111-FB3EA580E942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Fjord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44541FB-1F3C-D50B-8B91-91C18D9BF366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F5B8B71-E56E-46CF-E976-564C256EEA0F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43BD6A39-D0AE-B846-6947-ACD2C4D12CDA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F7B712F5-7319-1047-4369-5A508107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D181FCC-3B24-7A15-5E66-67C8D4BF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AB2F259-A2E2-EA75-DBC1-1D4931902B9D}"/>
              </a:ext>
            </a:extLst>
          </p:cNvPr>
          <p:cNvGraphicFramePr>
            <a:graphicFrameLocks/>
          </p:cNvGraphicFramePr>
          <p:nvPr/>
        </p:nvGraphicFramePr>
        <p:xfrm>
          <a:off x="696000" y="775723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89058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1EE49-6BBE-E61C-953F-C44B83F3E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F7F1C8F-CD7C-27BE-F787-4A15A3650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AB56B34-2F2A-7CBB-B9A8-A45175D7DF41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58ED9131-A666-EB23-D95D-6B3364AF53CD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5F104F83-7697-B900-F263-6BB274BEB47C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AF6F7B2D-74BC-BB8A-3F6A-11CC3ED64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6A5144FE-7D05-F49A-AC98-9D3897070116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Fjord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E205EF0-599A-4AE2-001E-A8C8BF23C9B9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020566A-29C3-999C-FC2D-FA38946B3851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785142C4-2707-4000-B4A7-33FF75C611C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1B66BC9E-BAB3-4BF8-F87B-1250F922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EC6C99DC-2DD1-EE21-6DD5-916F2ACDA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E715DF-501B-E005-1DFA-297D3B2B8993}"/>
              </a:ext>
            </a:extLst>
          </p:cNvPr>
          <p:cNvGraphicFramePr>
            <a:graphicFrameLocks/>
          </p:cNvGraphicFramePr>
          <p:nvPr/>
        </p:nvGraphicFramePr>
        <p:xfrm>
          <a:off x="696000" y="754249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07412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Fjord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34EE2-C48E-C5C1-5C99-9D8B61439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3DAEEF2E-A2BC-B665-846E-DF09075BE1B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FE9C183A-CE17-13A0-5193-9E1777EC397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0E405896-56B3-F75C-8871-D2BBC73CC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AB1953C3-A37B-5518-C24C-A4F936A514F1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Fjord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86EDF535-D058-BDF1-6B08-EF54C01E26C5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2D7AFE44-5286-B2CC-D5B4-3629846C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81395F3F-010C-4863-2A4F-E3220719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5057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570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C0A4F60-241F-7FA7-F215-EC71E419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9AFDFE2-C25A-07CC-9CA9-9DE7A4E1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58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04FD5345-A7AB-0552-4218-7CEBB5B3DC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624840"/>
            <a:ext cx="8608296" cy="623316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435338" y="63595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82067A2-8669-3401-7E9F-0AA20257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20A9A49-8286-680F-C57A-E1023877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0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F37ED65-70F2-913F-65A9-8360FB07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9A6B7F0-858E-8586-4AEC-D42106BA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598033"/>
              </p:ext>
            </p:extLst>
          </p:nvPr>
        </p:nvGraphicFramePr>
        <p:xfrm>
          <a:off x="172016" y="760491"/>
          <a:ext cx="11814771" cy="537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FAC5242-3E90-AD1B-0BC3-D53EE63B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5190701D-63CD-F819-DF9C-7EAB8680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6D2AADE6-314E-DBDC-269C-5E870F3D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094364"/>
              </p:ext>
            </p:extLst>
          </p:nvPr>
        </p:nvGraphicFramePr>
        <p:xfrm>
          <a:off x="198120" y="754380"/>
          <a:ext cx="11772900" cy="538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E9D4B04-C578-CE16-73DF-BE9F4260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FC2A981-7D1D-BA00-116D-A01C6058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30FA476-CCCF-493D-45EB-8A76E5CF1C1E}"/>
              </a:ext>
            </a:extLst>
          </p:cNvPr>
          <p:cNvSpPr txBox="1"/>
          <p:nvPr/>
        </p:nvSpPr>
        <p:spPr>
          <a:xfrm>
            <a:off x="276326" y="193729"/>
            <a:ext cx="3110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145406"/>
              </p:ext>
            </p:extLst>
          </p:nvPr>
        </p:nvGraphicFramePr>
        <p:xfrm>
          <a:off x="2735581" y="455340"/>
          <a:ext cx="6888480" cy="597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2025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Fjord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80457764"/>
              </p:ext>
            </p:extLst>
          </p:nvPr>
        </p:nvGraphicFramePr>
        <p:xfrm>
          <a:off x="6248400" y="889000"/>
          <a:ext cx="5424488" cy="531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323485"/>
              </p:ext>
            </p:extLst>
          </p:nvPr>
        </p:nvGraphicFramePr>
        <p:xfrm>
          <a:off x="457201" y="889000"/>
          <a:ext cx="5486400" cy="523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88547" y="6279069"/>
            <a:ext cx="348175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2442500" y="6232099"/>
            <a:ext cx="5147020" cy="514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per august 2025. 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DB6EE8A-DBB8-D36A-810A-B9DF481A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A53EE72-D311-7E45-A397-3945058A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254620"/>
              </p:ext>
            </p:extLst>
          </p:nvPr>
        </p:nvGraphicFramePr>
        <p:xfrm>
          <a:off x="276326" y="830580"/>
          <a:ext cx="11664214" cy="52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358069" y="6356349"/>
            <a:ext cx="102155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5935" y="629355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945044"/>
              </p:ext>
            </p:extLst>
          </p:nvPr>
        </p:nvGraphicFramePr>
        <p:xfrm>
          <a:off x="3374796" y="1162712"/>
          <a:ext cx="5923446" cy="523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C1E5A13-1847-2B3A-2A94-456C80F5D281}"/>
              </a:ext>
            </a:extLst>
          </p:cNvPr>
          <p:cNvSpPr txBox="1"/>
          <p:nvPr/>
        </p:nvSpPr>
        <p:spPr>
          <a:xfrm>
            <a:off x="2537460" y="6298959"/>
            <a:ext cx="6820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030080"/>
              </p:ext>
            </p:extLst>
          </p:nvPr>
        </p:nvGraphicFramePr>
        <p:xfrm>
          <a:off x="3323476" y="1020083"/>
          <a:ext cx="5492863" cy="527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846051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593C600-56B6-2F9B-F7A4-E0894DEF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7293"/>
            <a:ext cx="8442960" cy="551769"/>
          </a:xfrm>
        </p:spPr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8C9F381-2247-DD68-8EF3-EB064B316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b="1" dirty="0"/>
              <a:t>Fjord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2DC3AAAC-7FCD-A8D0-1C51-79D533A1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C58EEAF6-3F0B-71F2-8B39-B712AC9B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6E3E38D-420F-D35A-A7D5-40DF61DDEC4E}"/>
              </a:ext>
            </a:extLst>
          </p:cNvPr>
          <p:cNvSpPr txBox="1"/>
          <p:nvPr/>
        </p:nvSpPr>
        <p:spPr>
          <a:xfrm>
            <a:off x="9657842" y="6461293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220603"/>
              </p:ext>
            </p:extLst>
          </p:nvPr>
        </p:nvGraphicFramePr>
        <p:xfrm>
          <a:off x="160020" y="1020450"/>
          <a:ext cx="11544299" cy="501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268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593C600-56B6-2F9B-F7A4-E0894DEF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78" y="720672"/>
            <a:ext cx="11153779" cy="280938"/>
          </a:xfrm>
        </p:spPr>
        <p:txBody>
          <a:bodyPr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8C9F381-2247-DD68-8EF3-EB064B316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b="1" dirty="0"/>
              <a:t>Fjord kommune</a:t>
            </a:r>
          </a:p>
        </p:txBody>
      </p:sp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2DC3AAAC-7FCD-A8D0-1C51-79D533A1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C58EEAF6-3F0B-71F2-8B39-B712AC9B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365250C-6FEC-8380-EBDD-BBAFE07A46A0}"/>
              </a:ext>
            </a:extLst>
          </p:cNvPr>
          <p:cNvSpPr txBox="1"/>
          <p:nvPr/>
        </p:nvSpPr>
        <p:spPr>
          <a:xfrm>
            <a:off x="9468332" y="6461293"/>
            <a:ext cx="2333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56981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3079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Fjord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179D2F4-F841-AE2D-B3CE-535EC1D1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6EBA29C9-3EF4-7C90-D379-E479B371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A314951-F35A-DFD2-DE06-EE17E4CA5D11}"/>
              </a:ext>
            </a:extLst>
          </p:cNvPr>
          <p:cNvSpPr txBox="1"/>
          <p:nvPr/>
        </p:nvSpPr>
        <p:spPr>
          <a:xfrm>
            <a:off x="9877425" y="6437605"/>
            <a:ext cx="2161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915402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21131550-CF37-5455-7A7F-77F4553A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C6E45621-8288-978B-6B67-FA773C13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414233"/>
              </p:ext>
            </p:extLst>
          </p:nvPr>
        </p:nvGraphicFramePr>
        <p:xfrm>
          <a:off x="276326" y="966158"/>
          <a:ext cx="11671259" cy="503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C31B3FB7-2DC8-6ACD-4247-AD4629E155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0250"/>
            <a:ext cx="8439654" cy="5966460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9264849" cy="615951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2021 til 2026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D0D80221-1E8D-BA70-E854-C902D07C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8F5B52D-D6FA-F7E4-5A9B-4929316D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3015997-B514-6B51-C072-A69200311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27079"/>
              </p:ext>
            </p:extLst>
          </p:nvPr>
        </p:nvGraphicFramePr>
        <p:xfrm>
          <a:off x="6789420" y="1386684"/>
          <a:ext cx="4550580" cy="4595016"/>
        </p:xfrm>
        <a:graphic>
          <a:graphicData uri="http://schemas.openxmlformats.org/drawingml/2006/table">
            <a:tbl>
              <a:tblPr/>
              <a:tblGrid>
                <a:gridCol w="716757">
                  <a:extLst>
                    <a:ext uri="{9D8B030D-6E8A-4147-A177-3AD203B41FA5}">
                      <a16:colId xmlns:a16="http://schemas.microsoft.com/office/drawing/2014/main" val="1149459158"/>
                    </a:ext>
                  </a:extLst>
                </a:gridCol>
                <a:gridCol w="1950248">
                  <a:extLst>
                    <a:ext uri="{9D8B030D-6E8A-4147-A177-3AD203B41FA5}">
                      <a16:colId xmlns:a16="http://schemas.microsoft.com/office/drawing/2014/main" val="3556298167"/>
                    </a:ext>
                  </a:extLst>
                </a:gridCol>
                <a:gridCol w="383383">
                  <a:extLst>
                    <a:ext uri="{9D8B030D-6E8A-4147-A177-3AD203B41FA5}">
                      <a16:colId xmlns:a16="http://schemas.microsoft.com/office/drawing/2014/main" val="3171382185"/>
                    </a:ext>
                  </a:extLst>
                </a:gridCol>
                <a:gridCol w="383383">
                  <a:extLst>
                    <a:ext uri="{9D8B030D-6E8A-4147-A177-3AD203B41FA5}">
                      <a16:colId xmlns:a16="http://schemas.microsoft.com/office/drawing/2014/main" val="3686477445"/>
                    </a:ext>
                  </a:extLst>
                </a:gridCol>
                <a:gridCol w="1116809">
                  <a:extLst>
                    <a:ext uri="{9D8B030D-6E8A-4147-A177-3AD203B41FA5}">
                      <a16:colId xmlns:a16="http://schemas.microsoft.com/office/drawing/2014/main" val="2559753774"/>
                    </a:ext>
                  </a:extLst>
                </a:gridCol>
              </a:tblGrid>
              <a:tr h="191459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835708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35736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Svartegga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650233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15780104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Midtbust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850338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Sylte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399390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Uri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283606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15780101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Dyrkorn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89160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15780102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Skotet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869124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15780103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Stordal Sentrum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49134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15780105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Moe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083986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Muri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17784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Alstad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052985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Fjørå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728421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Tafjord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311248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Gjerde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522875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Dalsbygda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559200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15780209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Eide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214533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Breidfjellet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68851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Neskopptindane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645771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Illstigfjellet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001679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15780210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Rønneberg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223985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15780211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Ytterdal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933276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Høgstolen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6575"/>
                  </a:ext>
                </a:extLst>
              </a:tr>
              <a:tr h="19145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15780221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Langfjelldalen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366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0C96D2F7-DD03-FA50-0D60-EF681B82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10DA4918-5117-04B0-FC1A-F3EFBD89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478214"/>
              </p:ext>
            </p:extLst>
          </p:nvPr>
        </p:nvGraphicFramePr>
        <p:xfrm>
          <a:off x="144780" y="647699"/>
          <a:ext cx="11818620" cy="556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1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Bruttoinntekta i 2015 er snittet av inntektene i dei samanslåtte kommunane.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C7BE62C6-551C-AC16-EB9F-74771B18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23044096-058D-6EB4-F68C-4C5C32E03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663026"/>
              </p:ext>
            </p:extLst>
          </p:nvPr>
        </p:nvGraphicFramePr>
        <p:xfrm>
          <a:off x="167640" y="807720"/>
          <a:ext cx="11826239" cy="541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4414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D887B9E7-348E-69FC-CF1A-DA9232AE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11E0393F-A0CE-F815-104A-C648A59C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7093AE9-1283-F259-F2F5-C8E013902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6937324-8800-AD1C-E646-B25B969FCC4C}"/>
              </a:ext>
            </a:extLst>
          </p:cNvPr>
          <p:cNvSpPr txBox="1"/>
          <p:nvPr/>
        </p:nvSpPr>
        <p:spPr>
          <a:xfrm>
            <a:off x="558281" y="6326981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9579BA-0FD4-6578-BAB3-08122DF0F5C3}"/>
              </a:ext>
            </a:extLst>
          </p:cNvPr>
          <p:cNvSpPr txBox="1"/>
          <p:nvPr/>
        </p:nvSpPr>
        <p:spPr>
          <a:xfrm flipH="1">
            <a:off x="9747752" y="6364544"/>
            <a:ext cx="2221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217709"/>
              </p:ext>
            </p:extLst>
          </p:nvPr>
        </p:nvGraphicFramePr>
        <p:xfrm>
          <a:off x="205740" y="800100"/>
          <a:ext cx="11763508" cy="533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4990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43BA67FE-B79F-1E74-6693-687266E8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6683857B-6D06-AD08-833D-84458F96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C00EE184-7058-5C10-1605-2D33619D10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EF164B5-BDF1-C289-B5E5-FEFB528FD3AF}"/>
              </a:ext>
            </a:extLst>
          </p:cNvPr>
          <p:cNvSpPr txBox="1"/>
          <p:nvPr/>
        </p:nvSpPr>
        <p:spPr>
          <a:xfrm>
            <a:off x="558281" y="6368534"/>
            <a:ext cx="343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10C4BEC-88C5-5626-7159-410E0DFF0B11}"/>
              </a:ext>
            </a:extLst>
          </p:cNvPr>
          <p:cNvSpPr txBox="1"/>
          <p:nvPr/>
        </p:nvSpPr>
        <p:spPr>
          <a:xfrm>
            <a:off x="9151620" y="6279069"/>
            <a:ext cx="1623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410441"/>
              </p:ext>
            </p:extLst>
          </p:nvPr>
        </p:nvGraphicFramePr>
        <p:xfrm>
          <a:off x="121920" y="708660"/>
          <a:ext cx="11948159" cy="545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9552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C1F23251-6BFC-09E9-3C8C-4CDC775E02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29"/>
            <a:ext cx="9471230" cy="68580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072103" y="637526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06C6769D-99B4-4FC3-08E3-E110016E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Stoppe klimaendringene - FNs bærekraftsmål">
            <a:extLst>
              <a:ext uri="{FF2B5EF4-FFF2-40B4-BE49-F238E27FC236}">
                <a16:creationId xmlns:a16="http://schemas.microsoft.com/office/drawing/2014/main" id="{BC8A0693-F153-F7C9-D58B-16F336D7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DB8D251-2CD1-6F89-A06E-FF59CE34B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7DC7244A-8C09-4DD9-78A7-5F55A8B8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37BFC-D0AA-F1E3-0C30-5022F29CD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8722F7F4-7B1D-7363-56AB-30A39D1E33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794"/>
            <a:ext cx="8261017" cy="5981700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5F472392-7280-0F38-C7F3-01EE6ACA3553}"/>
              </a:ext>
            </a:extLst>
          </p:cNvPr>
          <p:cNvSpPr txBox="1">
            <a:spLocks/>
          </p:cNvSpPr>
          <p:nvPr/>
        </p:nvSpPr>
        <p:spPr>
          <a:xfrm>
            <a:off x="7072103" y="637526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6A85E414-6657-A5D3-F078-76C92EFDC5F8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73D2D3FF-A434-EFB7-DEEE-94D5DFC0AE1E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2930C84-76AA-FA6B-E2C0-5151203A06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3DA7916-0CE8-6915-72A0-2AAA2ECEECE3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2288B29C-DF0F-BC30-60DB-0CF96DA3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Stoppe klimaendringene - FNs bærekraftsmål">
            <a:extLst>
              <a:ext uri="{FF2B5EF4-FFF2-40B4-BE49-F238E27FC236}">
                <a16:creationId xmlns:a16="http://schemas.microsoft.com/office/drawing/2014/main" id="{8B278B24-85C6-9A9B-7A85-55EB42DC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03B843AC-C07B-DA29-BC95-53D9043D8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B8A115FE-0F1F-7898-F396-DE79FEC6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235503"/>
              </p:ext>
            </p:extLst>
          </p:nvPr>
        </p:nvGraphicFramePr>
        <p:xfrm>
          <a:off x="7985111" y="683922"/>
          <a:ext cx="3869056" cy="557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TekstSylinder 1">
            <a:extLst>
              <a:ext uri="{FF2B5EF4-FFF2-40B4-BE49-F238E27FC236}">
                <a16:creationId xmlns:a16="http://schemas.microsoft.com/office/drawing/2014/main" id="{DBAFA7E0-666E-CF0E-04B7-02BB52C7D667}"/>
              </a:ext>
            </a:extLst>
          </p:cNvPr>
          <p:cNvSpPr txBox="1"/>
          <p:nvPr/>
        </p:nvSpPr>
        <p:spPr>
          <a:xfrm>
            <a:off x="8469950" y="572327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1891188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162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A6B6416F-4641-A276-5042-04D11078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8F60821-D627-E550-A92C-B3BDEF13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8F0102E1-52F6-5F57-2D2A-B1D1005C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584433"/>
              </p:ext>
            </p:extLst>
          </p:nvPr>
        </p:nvGraphicFramePr>
        <p:xfrm>
          <a:off x="182880" y="784860"/>
          <a:ext cx="11795760" cy="535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13B79050-1F5C-1DA7-517D-5B3D13D6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10CCE2B-1383-A4FB-EAA3-7884CCD3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A20D72C1-C640-EAEB-353E-F41C7839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43829"/>
              </p:ext>
            </p:extLst>
          </p:nvPr>
        </p:nvGraphicFramePr>
        <p:xfrm>
          <a:off x="220980" y="838200"/>
          <a:ext cx="11788139" cy="529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Utrydde fattigdom - FNs bærekraftsmål">
            <a:extLst>
              <a:ext uri="{FF2B5EF4-FFF2-40B4-BE49-F238E27FC236}">
                <a16:creationId xmlns:a16="http://schemas.microsoft.com/office/drawing/2014/main" id="{B5270BE6-E8C9-B71B-EBDC-2D9B8312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859" y="6293193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D15EFB1-F7B7-6220-CBA6-F140848A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780" y="6292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4801A6C1-B9F1-B01C-9B5B-A0C169F4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701" y="6292737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957052"/>
              </p:ext>
            </p:extLst>
          </p:nvPr>
        </p:nvGraphicFramePr>
        <p:xfrm>
          <a:off x="276326" y="868681"/>
          <a:ext cx="11687073" cy="526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6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258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151C21C-14AC-4F90-A0D6-D11262B6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862" y="451211"/>
            <a:ext cx="6648855" cy="442405"/>
          </a:xfrm>
        </p:spPr>
        <p:txBody>
          <a:bodyPr>
            <a:normAutofit/>
          </a:bodyPr>
          <a:lstStyle/>
          <a:p>
            <a:r>
              <a:rPr lang="nn-NO" sz="2400" b="1" dirty="0">
                <a:solidFill>
                  <a:schemeClr val="accent1"/>
                </a:solidFill>
              </a:rPr>
              <a:t>Innbyggarar etter alder per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AEE63F56-21B1-136E-87AC-6F433480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6C140C3-CD7D-B7F9-F8D7-EAECEDC4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81A03AB0-C4EB-DEB7-2DA8-36753A1CA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135042"/>
              </p:ext>
            </p:extLst>
          </p:nvPr>
        </p:nvGraphicFramePr>
        <p:xfrm>
          <a:off x="1615440" y="979702"/>
          <a:ext cx="7816215" cy="515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524912" imgH="4962525" progId="Excel.Sheet.12">
                  <p:embed/>
                </p:oleObj>
              </mc:Choice>
              <mc:Fallback>
                <p:oleObj name="Worksheet" r:id="rId5" imgW="7524912" imgH="4962525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81A03AB0-C4EB-DEB7-2DA8-36753A1CA9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5440" y="979702"/>
                        <a:ext cx="7816215" cy="5154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64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7F6EE79-4562-2E5B-3386-C99739BB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17C239B-1206-8AAA-09FF-672EC06C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652745"/>
              </p:ext>
            </p:extLst>
          </p:nvPr>
        </p:nvGraphicFramePr>
        <p:xfrm>
          <a:off x="144854" y="760492"/>
          <a:ext cx="11769505" cy="537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876820" y="6221712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00FFC557-E945-254F-DCD2-6729517F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A0AB5B1E-C8C5-8BD2-7066-799F76BF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40A2ACB9-66D9-F595-8EDD-B466AD4F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046604"/>
              </p:ext>
            </p:extLst>
          </p:nvPr>
        </p:nvGraphicFramePr>
        <p:xfrm>
          <a:off x="276326" y="670559"/>
          <a:ext cx="11618494" cy="548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874463" y="629137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78CC252C-2730-EC89-E7C9-D05AD9E3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0A2524C4-C06E-BD9F-DE04-F5A1AB9C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313514"/>
              </p:ext>
            </p:extLst>
          </p:nvPr>
        </p:nvGraphicFramePr>
        <p:xfrm>
          <a:off x="172016" y="841971"/>
          <a:ext cx="11769505" cy="531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082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Fjord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51C9DD0-EB29-06C9-8F7D-6BA9EA25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39BCF39-AE11-4EDD-C131-74FEB8CDF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150971"/>
              </p:ext>
            </p:extLst>
          </p:nvPr>
        </p:nvGraphicFramePr>
        <p:xfrm>
          <a:off x="276326" y="731520"/>
          <a:ext cx="11702314" cy="540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D91E4-7137-411F-ACFB-434435972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A1242-3BD4-4D58-AACB-850AB462A0CC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5458b827-f267-438a-9c81-d6bdb027554a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b8a0b916-e2a7-4629-bd1a-03fcd5ce5f35"/>
  </ds:schemaRefs>
</ds:datastoreItem>
</file>

<file path=customXml/itemProps3.xml><?xml version="1.0" encoding="utf-8"?>
<ds:datastoreItem xmlns:ds="http://schemas.openxmlformats.org/officeDocument/2006/customXml" ds:itemID="{0591E2FA-7DE1-4205-869A-6635653BE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932ece7-9cdf-4d94-b4c1-15256e43c7ea}" enabled="0" method="" siteId="{b932ece7-9cdf-4d94-b4c1-15256e43c7e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</TotalTime>
  <Words>1445</Words>
  <Application>Microsoft Office PowerPoint</Application>
  <PresentationFormat>Widescreen</PresentationFormat>
  <Paragraphs>387</Paragraphs>
  <Slides>49</Slides>
  <Notes>14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7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og arbeidsmarknadstiltak, 2024 </vt:lpstr>
      <vt:lpstr>Ungdom som ikkje er i arbeid, utdanning eller arbeidsmarknadstiltak (NEET)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2016</dc:title>
  <dc:creator>Trygve.Grydeland@mrfylke.no</dc:creator>
  <cp:lastModifiedBy>Paul Magne Eidhammer</cp:lastModifiedBy>
  <cp:revision>821</cp:revision>
  <cp:lastPrinted>2017-04-11T08:01:33Z</cp:lastPrinted>
  <dcterms:created xsi:type="dcterms:W3CDTF">2016-10-18T07:53:03Z</dcterms:created>
  <dcterms:modified xsi:type="dcterms:W3CDTF">2026-05-04T09:58:45Z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</Properties>
</file>