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5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70" r:id="rId26"/>
    <p:sldId id="272" r:id="rId27"/>
    <p:sldId id="271" r:id="rId28"/>
    <p:sldId id="273" r:id="rId29"/>
    <p:sldId id="274" r:id="rId30"/>
    <p:sldId id="278" r:id="rId31"/>
    <p:sldId id="291" r:id="rId32"/>
    <p:sldId id="311" r:id="rId33"/>
    <p:sldId id="5940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2D57E-D566-417E-B9A8-C4A0A42F4C91}" v="1" dt="2026-05-06T10:32:00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addSld delSld modSld">
      <pc:chgData name="Paul Magne Eidhammer" userId="e3d4e6bb-f754-4b2e-bd11-72ddaaf5666f" providerId="ADAL" clId="{835BCC08-B0CB-4400-B3F8-7FFC689D382E}" dt="2026-05-06T10:32:00.092" v="80"/>
      <pc:docMkLst>
        <pc:docMk/>
      </pc:docMkLst>
      <pc:sldChg chg="modSp">
        <pc:chgData name="Paul Magne Eidhammer" userId="e3d4e6bb-f754-4b2e-bd11-72ddaaf5666f" providerId="ADAL" clId="{835BCC08-B0CB-4400-B3F8-7FFC689D382E}" dt="2026-05-06T10:32:00.092" v="80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32:00.092" v="80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Haram!$B$4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Haram!$B$5:$B$18</c:f>
              <c:numCache>
                <c:formatCode>General</c:formatCode>
                <c:ptCount val="14"/>
                <c:pt idx="0">
                  <c:v>49</c:v>
                </c:pt>
                <c:pt idx="1">
                  <c:v>19</c:v>
                </c:pt>
                <c:pt idx="2">
                  <c:v>74</c:v>
                </c:pt>
                <c:pt idx="3">
                  <c:v>140</c:v>
                </c:pt>
                <c:pt idx="4">
                  <c:v>475</c:v>
                </c:pt>
                <c:pt idx="5">
                  <c:v>443</c:v>
                </c:pt>
                <c:pt idx="6">
                  <c:v>377</c:v>
                </c:pt>
                <c:pt idx="7">
                  <c:v>367</c:v>
                </c:pt>
                <c:pt idx="8">
                  <c:v>345</c:v>
                </c:pt>
                <c:pt idx="9">
                  <c:v>887</c:v>
                </c:pt>
                <c:pt idx="10">
                  <c:v>723</c:v>
                </c:pt>
                <c:pt idx="11">
                  <c:v>341</c:v>
                </c:pt>
                <c:pt idx="12">
                  <c:v>95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7-4CDF-B875-834CE914DD82}"/>
            </c:ext>
          </c:extLst>
        </c:ser>
        <c:ser>
          <c:idx val="1"/>
          <c:order val="1"/>
          <c:tx>
            <c:strRef>
              <c:f>Haram!$C$4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Haram!$C$5:$C$18</c:f>
              <c:numCache>
                <c:formatCode>General</c:formatCode>
                <c:ptCount val="14"/>
                <c:pt idx="0">
                  <c:v>43</c:v>
                </c:pt>
                <c:pt idx="1">
                  <c:v>35</c:v>
                </c:pt>
                <c:pt idx="2">
                  <c:v>69</c:v>
                </c:pt>
                <c:pt idx="3">
                  <c:v>123</c:v>
                </c:pt>
                <c:pt idx="4">
                  <c:v>381</c:v>
                </c:pt>
                <c:pt idx="5">
                  <c:v>391</c:v>
                </c:pt>
                <c:pt idx="6">
                  <c:v>433</c:v>
                </c:pt>
                <c:pt idx="7">
                  <c:v>430</c:v>
                </c:pt>
                <c:pt idx="8">
                  <c:v>448</c:v>
                </c:pt>
                <c:pt idx="9">
                  <c:v>890</c:v>
                </c:pt>
                <c:pt idx="10">
                  <c:v>637</c:v>
                </c:pt>
                <c:pt idx="11">
                  <c:v>260</c:v>
                </c:pt>
                <c:pt idx="12">
                  <c:v>97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97-4CDF-B875-834CE914DD82}"/>
            </c:ext>
          </c:extLst>
        </c:ser>
        <c:ser>
          <c:idx val="2"/>
          <c:order val="2"/>
          <c:tx>
            <c:strRef>
              <c:f>Haram!$D$4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Haram!$D$5:$D$18</c:f>
              <c:numCache>
                <c:formatCode>General</c:formatCode>
                <c:ptCount val="14"/>
                <c:pt idx="0">
                  <c:v>44</c:v>
                </c:pt>
                <c:pt idx="1">
                  <c:v>39</c:v>
                </c:pt>
                <c:pt idx="2">
                  <c:v>77</c:v>
                </c:pt>
                <c:pt idx="3">
                  <c:v>140</c:v>
                </c:pt>
                <c:pt idx="4">
                  <c:v>434</c:v>
                </c:pt>
                <c:pt idx="5">
                  <c:v>444</c:v>
                </c:pt>
                <c:pt idx="6">
                  <c:v>487</c:v>
                </c:pt>
                <c:pt idx="7">
                  <c:v>477</c:v>
                </c:pt>
                <c:pt idx="8">
                  <c:v>498</c:v>
                </c:pt>
                <c:pt idx="9">
                  <c:v>990</c:v>
                </c:pt>
                <c:pt idx="10">
                  <c:v>705</c:v>
                </c:pt>
                <c:pt idx="11">
                  <c:v>283</c:v>
                </c:pt>
                <c:pt idx="12">
                  <c:v>106</c:v>
                </c:pt>
                <c:pt idx="1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7-4CDF-B875-834CE914D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Personer!$B$31:$D$31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C-4C17-82A6-AA86670762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Boliger5!$B$32:$G$32</c:f>
              <c:numCache>
                <c:formatCode>0</c:formatCode>
                <c:ptCount val="6"/>
                <c:pt idx="0">
                  <c:v>3460</c:v>
                </c:pt>
                <c:pt idx="1">
                  <c:v>322</c:v>
                </c:pt>
                <c:pt idx="2">
                  <c:v>533</c:v>
                </c:pt>
                <c:pt idx="3">
                  <c:v>228</c:v>
                </c:pt>
                <c:pt idx="4">
                  <c:v>37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1-4DB3-B820-383DFA0E5A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Boliger5!$B$32:$O$32</c:f>
              <c:numCache>
                <c:formatCode>0</c:formatCode>
                <c:ptCount val="14"/>
                <c:pt idx="0">
                  <c:v>50</c:v>
                </c:pt>
                <c:pt idx="1">
                  <c:v>21</c:v>
                </c:pt>
                <c:pt idx="2">
                  <c:v>77</c:v>
                </c:pt>
                <c:pt idx="3">
                  <c:v>155</c:v>
                </c:pt>
                <c:pt idx="4">
                  <c:v>477</c:v>
                </c:pt>
                <c:pt idx="5">
                  <c:v>452</c:v>
                </c:pt>
                <c:pt idx="6">
                  <c:v>373</c:v>
                </c:pt>
                <c:pt idx="7">
                  <c:v>361</c:v>
                </c:pt>
                <c:pt idx="8">
                  <c:v>345</c:v>
                </c:pt>
                <c:pt idx="9">
                  <c:v>884</c:v>
                </c:pt>
                <c:pt idx="10">
                  <c:v>729</c:v>
                </c:pt>
                <c:pt idx="11">
                  <c:v>348</c:v>
                </c:pt>
                <c:pt idx="12">
                  <c:v>95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C-4007-95C2-36EDB5517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81538614515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Fullforte!$B$135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Fullforte!$C$135:$AA$135</c:f>
              <c:numCache>
                <c:formatCode>0</c:formatCode>
                <c:ptCount val="25"/>
                <c:pt idx="0">
                  <c:v>13</c:v>
                </c:pt>
                <c:pt idx="1">
                  <c:v>13</c:v>
                </c:pt>
                <c:pt idx="2">
                  <c:v>15</c:v>
                </c:pt>
                <c:pt idx="3">
                  <c:v>19</c:v>
                </c:pt>
                <c:pt idx="4">
                  <c:v>17</c:v>
                </c:pt>
                <c:pt idx="5">
                  <c:v>11</c:v>
                </c:pt>
                <c:pt idx="6">
                  <c:v>7</c:v>
                </c:pt>
                <c:pt idx="7">
                  <c:v>10</c:v>
                </c:pt>
                <c:pt idx="8">
                  <c:v>7</c:v>
                </c:pt>
                <c:pt idx="9">
                  <c:v>16</c:v>
                </c:pt>
                <c:pt idx="10">
                  <c:v>8</c:v>
                </c:pt>
                <c:pt idx="11">
                  <c:v>13</c:v>
                </c:pt>
                <c:pt idx="12">
                  <c:v>12</c:v>
                </c:pt>
                <c:pt idx="13">
                  <c:v>8</c:v>
                </c:pt>
                <c:pt idx="14">
                  <c:v>8</c:v>
                </c:pt>
                <c:pt idx="15">
                  <c:v>19</c:v>
                </c:pt>
                <c:pt idx="16">
                  <c:v>17</c:v>
                </c:pt>
                <c:pt idx="17">
                  <c:v>27</c:v>
                </c:pt>
                <c:pt idx="18">
                  <c:v>18</c:v>
                </c:pt>
                <c:pt idx="19">
                  <c:v>22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A-4D7B-B900-AA08741F3C37}"/>
            </c:ext>
          </c:extLst>
        </c:ser>
        <c:ser>
          <c:idx val="1"/>
          <c:order val="1"/>
          <c:tx>
            <c:strRef>
              <c:f>Fullforte!$B$136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Fullforte!$C$136:$AA$136</c:f>
              <c:numCache>
                <c:formatCode>0</c:formatCode>
                <c:ptCount val="25"/>
                <c:pt idx="0">
                  <c:v>11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3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A-4D7B-B900-AA08741F3C37}"/>
            </c:ext>
          </c:extLst>
        </c:ser>
        <c:ser>
          <c:idx val="2"/>
          <c:order val="2"/>
          <c:tx>
            <c:strRef>
              <c:f>Fullforte!$B$137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Fullforte!$C$137:$AA$137</c:f>
              <c:numCache>
                <c:formatCode>0</c:formatCode>
                <c:ptCount val="25"/>
                <c:pt idx="0">
                  <c:v>12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  <c:pt idx="13">
                  <c:v>23</c:v>
                </c:pt>
                <c:pt idx="14">
                  <c:v>5</c:v>
                </c:pt>
                <c:pt idx="15">
                  <c:v>26</c:v>
                </c:pt>
                <c:pt idx="16">
                  <c:v>13</c:v>
                </c:pt>
                <c:pt idx="17">
                  <c:v>17</c:v>
                </c:pt>
                <c:pt idx="18">
                  <c:v>22</c:v>
                </c:pt>
                <c:pt idx="19">
                  <c:v>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A-4D7B-B900-AA08741F3C37}"/>
            </c:ext>
          </c:extLst>
        </c:ser>
        <c:ser>
          <c:idx val="3"/>
          <c:order val="3"/>
          <c:tx>
            <c:strRef>
              <c:f>Fullforte!$B$138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Fullforte!$C$138:$AA$138</c:f>
              <c:numCache>
                <c:formatCode>0</c:formatCode>
                <c:ptCount val="25"/>
                <c:pt idx="0">
                  <c:v>31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A-4D7B-B900-AA08741F3C37}"/>
            </c:ext>
          </c:extLst>
        </c:ser>
        <c:ser>
          <c:idx val="4"/>
          <c:order val="4"/>
          <c:tx>
            <c:strRef>
              <c:f>Fullforte!$B$139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Fullforte!$C$139:$AA$139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A-4D7B-B900-AA08741F3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NyeBygninger!$C$6:$K$6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NyeBygninger!$C$7:$K$7</c:f>
              <c:numCache>
                <c:formatCode>0</c:formatCode>
                <c:ptCount val="9"/>
                <c:pt idx="0">
                  <c:v>3</c:v>
                </c:pt>
                <c:pt idx="1">
                  <c:v>3</c:v>
                </c:pt>
                <c:pt idx="2">
                  <c:v>12</c:v>
                </c:pt>
                <c:pt idx="3">
                  <c:v>16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E25-9FEB-643650F2B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298959"/>
        <c:axId val="348299919"/>
      </c:barChart>
      <c:catAx>
        <c:axId val="34829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8299919"/>
        <c:crosses val="autoZero"/>
        <c:auto val="1"/>
        <c:lblAlgn val="ctr"/>
        <c:lblOffset val="100"/>
        <c:noMultiLvlLbl val="0"/>
      </c:catAx>
      <c:valAx>
        <c:axId val="34829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 nye </a:t>
                </a:r>
                <a:r>
                  <a:rPr lang="nb-NO" sz="11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bustadar</a:t>
                </a:r>
                <a:endParaRPr lang="nb-NO" sz="11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c:rich>
          </c:tx>
          <c:layout>
            <c:manualLayout>
              <c:xMode val="edge"/>
              <c:yMode val="edge"/>
              <c:x val="7.3128357426535942E-3"/>
              <c:y val="0.30748976155541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829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Haram!$I$5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Haram!$I$6:$I$30</c:f>
              <c:numCache>
                <c:formatCode>General</c:formatCode>
                <c:ptCount val="2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B9-408B-BECA-311528B021AA}"/>
            </c:ext>
          </c:extLst>
        </c:ser>
        <c:ser>
          <c:idx val="1"/>
          <c:order val="1"/>
          <c:tx>
            <c:strRef>
              <c:f>Haram!$J$5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Haram!$J$6:$J$30</c:f>
              <c:numCache>
                <c:formatCode>General</c:formatCode>
                <c:ptCount val="25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10</c:v>
                </c:pt>
                <c:pt idx="9">
                  <c:v>12</c:v>
                </c:pt>
                <c:pt idx="10">
                  <c:v>12</c:v>
                </c:pt>
                <c:pt idx="11">
                  <c:v>9</c:v>
                </c:pt>
                <c:pt idx="12">
                  <c:v>11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7</c:v>
                </c:pt>
                <c:pt idx="17">
                  <c:v>6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B9-408B-BECA-311528B021AA}"/>
            </c:ext>
          </c:extLst>
        </c:ser>
        <c:ser>
          <c:idx val="2"/>
          <c:order val="2"/>
          <c:tx>
            <c:strRef>
              <c:f>Haram!$K$5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Haram!$K$6:$K$30</c:f>
              <c:numCache>
                <c:formatCode>General</c:formatCode>
                <c:ptCount val="25"/>
                <c:pt idx="0">
                  <c:v>11</c:v>
                </c:pt>
                <c:pt idx="1">
                  <c:v>9</c:v>
                </c:pt>
                <c:pt idx="2">
                  <c:v>13</c:v>
                </c:pt>
                <c:pt idx="3">
                  <c:v>11</c:v>
                </c:pt>
                <c:pt idx="4">
                  <c:v>14</c:v>
                </c:pt>
                <c:pt idx="5">
                  <c:v>14</c:v>
                </c:pt>
                <c:pt idx="6">
                  <c:v>12</c:v>
                </c:pt>
                <c:pt idx="7">
                  <c:v>13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8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3B9-408B-BECA-311528B02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4-4768-A096-C7940DE14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'Ark3'!$B$28:$B$53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'Ark3'!$C$28:$C$53</c:f>
              <c:numCache>
                <c:formatCode>General</c:formatCode>
                <c:ptCount val="26"/>
                <c:pt idx="0">
                  <c:v>100</c:v>
                </c:pt>
                <c:pt idx="1">
                  <c:v>100.03460207612456</c:v>
                </c:pt>
                <c:pt idx="2">
                  <c:v>99.792387543252588</c:v>
                </c:pt>
                <c:pt idx="3">
                  <c:v>99.72318339100346</c:v>
                </c:pt>
                <c:pt idx="4">
                  <c:v>100</c:v>
                </c:pt>
                <c:pt idx="5">
                  <c:v>100.24221453287197</c:v>
                </c:pt>
                <c:pt idx="6">
                  <c:v>100.55363321799308</c:v>
                </c:pt>
                <c:pt idx="7">
                  <c:v>100.62283737024222</c:v>
                </c:pt>
                <c:pt idx="8">
                  <c:v>100.38062283737024</c:v>
                </c:pt>
                <c:pt idx="9">
                  <c:v>100.48442906574395</c:v>
                </c:pt>
                <c:pt idx="10">
                  <c:v>100.34602076124568</c:v>
                </c:pt>
                <c:pt idx="11">
                  <c:v>100.38062283737024</c:v>
                </c:pt>
                <c:pt idx="12">
                  <c:v>100.62283737024222</c:v>
                </c:pt>
                <c:pt idx="13">
                  <c:v>100.38062283737024</c:v>
                </c:pt>
                <c:pt idx="14">
                  <c:v>100.27681660899654</c:v>
                </c:pt>
                <c:pt idx="15">
                  <c:v>99.550173010380632</c:v>
                </c:pt>
                <c:pt idx="16">
                  <c:v>99.20415224913495</c:v>
                </c:pt>
                <c:pt idx="17">
                  <c:v>99.307958477508649</c:v>
                </c:pt>
                <c:pt idx="18">
                  <c:v>99.307958477508649</c:v>
                </c:pt>
                <c:pt idx="19">
                  <c:v>99.20415224913495</c:v>
                </c:pt>
                <c:pt idx="20">
                  <c:v>98.858131487889281</c:v>
                </c:pt>
                <c:pt idx="21">
                  <c:v>98.54671280276817</c:v>
                </c:pt>
                <c:pt idx="22">
                  <c:v>98.269896193771615</c:v>
                </c:pt>
                <c:pt idx="23">
                  <c:v>97.889273356401389</c:v>
                </c:pt>
                <c:pt idx="24">
                  <c:v>97.716262975778548</c:v>
                </c:pt>
                <c:pt idx="25">
                  <c:v>97.37024221453288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74-4768-A096-C7940DE14475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4-4768-A096-C7940DE1447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4-4768-A096-C7940DE14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'Ark3'!$B$28:$B$53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'Ark3'!$D$28:$D$53</c:f>
              <c:numCache>
                <c:formatCode>General</c:formatCode>
                <c:ptCount val="26"/>
                <c:pt idx="0">
                  <c:v>100</c:v>
                </c:pt>
                <c:pt idx="1">
                  <c:v>101.91489361702128</c:v>
                </c:pt>
                <c:pt idx="2">
                  <c:v>103.90070921985814</c:v>
                </c:pt>
                <c:pt idx="3">
                  <c:v>106.02836879432624</c:v>
                </c:pt>
                <c:pt idx="4">
                  <c:v>107.65957446808511</c:v>
                </c:pt>
                <c:pt idx="5">
                  <c:v>109.36170212765957</c:v>
                </c:pt>
                <c:pt idx="6">
                  <c:v>111.13475177304966</c:v>
                </c:pt>
                <c:pt idx="7">
                  <c:v>112.90780141843972</c:v>
                </c:pt>
                <c:pt idx="8">
                  <c:v>116.09929078014186</c:v>
                </c:pt>
                <c:pt idx="9">
                  <c:v>117.2340425531915</c:v>
                </c:pt>
                <c:pt idx="10">
                  <c:v>119.78723404255318</c:v>
                </c:pt>
                <c:pt idx="11">
                  <c:v>121.63120567375887</c:v>
                </c:pt>
                <c:pt idx="12">
                  <c:v>122.9078014184397</c:v>
                </c:pt>
                <c:pt idx="13">
                  <c:v>125.1063829787234</c:v>
                </c:pt>
                <c:pt idx="14">
                  <c:v>127.0921985815603</c:v>
                </c:pt>
                <c:pt idx="15">
                  <c:v>129.14893617021278</c:v>
                </c:pt>
                <c:pt idx="16">
                  <c:v>130.63829787234042</c:v>
                </c:pt>
                <c:pt idx="17">
                  <c:v>131.91489361702128</c:v>
                </c:pt>
                <c:pt idx="18">
                  <c:v>132.83687943262413</c:v>
                </c:pt>
                <c:pt idx="19">
                  <c:v>133.68794326241135</c:v>
                </c:pt>
                <c:pt idx="20">
                  <c:v>134.82269503546098</c:v>
                </c:pt>
                <c:pt idx="21">
                  <c:v>136.09929078014184</c:v>
                </c:pt>
                <c:pt idx="22">
                  <c:v>137.02127659574467</c:v>
                </c:pt>
                <c:pt idx="23">
                  <c:v>138.36879432624113</c:v>
                </c:pt>
                <c:pt idx="24">
                  <c:v>139.07801418439715</c:v>
                </c:pt>
                <c:pt idx="25">
                  <c:v>140.49645390070921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74-4768-A096-C7940DE14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Haram!$B$5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Haram!$A$6:$A$19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Haram!$B$6:$B$19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22</c:v>
                </c:pt>
                <c:pt idx="3">
                  <c:v>38</c:v>
                </c:pt>
                <c:pt idx="4">
                  <c:v>131</c:v>
                </c:pt>
                <c:pt idx="5">
                  <c:v>133</c:v>
                </c:pt>
                <c:pt idx="6">
                  <c:v>150</c:v>
                </c:pt>
                <c:pt idx="7">
                  <c:v>135</c:v>
                </c:pt>
                <c:pt idx="8">
                  <c:v>143</c:v>
                </c:pt>
                <c:pt idx="9">
                  <c:v>303</c:v>
                </c:pt>
                <c:pt idx="10">
                  <c:v>213</c:v>
                </c:pt>
                <c:pt idx="11">
                  <c:v>78</c:v>
                </c:pt>
                <c:pt idx="12">
                  <c:v>26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8-4904-9B43-6806FD41681F}"/>
            </c:ext>
          </c:extLst>
        </c:ser>
        <c:ser>
          <c:idx val="1"/>
          <c:order val="1"/>
          <c:tx>
            <c:strRef>
              <c:f>Haram!$C$5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Haram!$A$6:$A$19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Haram!$C$6:$C$19</c:f>
              <c:numCache>
                <c:formatCode>General</c:formatCode>
                <c:ptCount val="14"/>
                <c:pt idx="0">
                  <c:v>5</c:v>
                </c:pt>
                <c:pt idx="1">
                  <c:v>9</c:v>
                </c:pt>
                <c:pt idx="2">
                  <c:v>33</c:v>
                </c:pt>
                <c:pt idx="3">
                  <c:v>60</c:v>
                </c:pt>
                <c:pt idx="4">
                  <c:v>191</c:v>
                </c:pt>
                <c:pt idx="5">
                  <c:v>195</c:v>
                </c:pt>
                <c:pt idx="6">
                  <c:v>210</c:v>
                </c:pt>
                <c:pt idx="7">
                  <c:v>190</c:v>
                </c:pt>
                <c:pt idx="8">
                  <c:v>202</c:v>
                </c:pt>
                <c:pt idx="9">
                  <c:v>415</c:v>
                </c:pt>
                <c:pt idx="10">
                  <c:v>287</c:v>
                </c:pt>
                <c:pt idx="11">
                  <c:v>106</c:v>
                </c:pt>
                <c:pt idx="12">
                  <c:v>39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8-4904-9B43-6806FD416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'Ark8'!$B$4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8-4E51-A948-98FC3D00B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8-4E51-A948-98FC3D00B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8-4E51-A948-98FC3D00B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8-4E51-A948-98FC3D00B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8-4E51-A948-98FC3D00B8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8-4E51-A948-98FC3D00B87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98-4E51-A948-98FC3D00B87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98-4E51-A948-98FC3D00B87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98-4E51-A948-98FC3D00B87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98-4E51-A948-98FC3D00B87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98-4E51-A948-98FC3D00B87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98-4E51-A948-98FC3D00B8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'Ark8'!$A$5:$A$10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'Ark8'!$B$5:$B$10</c:f>
              <c:numCache>
                <c:formatCode>General</c:formatCode>
                <c:ptCount val="6"/>
                <c:pt idx="0">
                  <c:v>1710</c:v>
                </c:pt>
                <c:pt idx="1">
                  <c:v>1374</c:v>
                </c:pt>
                <c:pt idx="2">
                  <c:v>501</c:v>
                </c:pt>
                <c:pt idx="3">
                  <c:v>456</c:v>
                </c:pt>
                <c:pt idx="4">
                  <c:v>198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98-4E51-A948-98FC3D00B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'Ark8'!$C$4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9-4328-A432-C3956F4E66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9-4328-A432-C3956F4E66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9-4328-A432-C3956F4E66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9-4328-A432-C3956F4E66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B9-4328-A432-C3956F4E66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B9-4328-A432-C3956F4E668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B9-4328-A432-C3956F4E668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1B9-4328-A432-C3956F4E668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B9-4328-A432-C3956F4E668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1B9-4328-A432-C3956F4E668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1B9-4328-A432-C3956F4E668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1B9-4328-A432-C3956F4E66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'Ark8'!$A$5:$A$10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'Ark8'!$C$5:$C$10</c:f>
              <c:numCache>
                <c:formatCode>General</c:formatCode>
                <c:ptCount val="6"/>
                <c:pt idx="0">
                  <c:v>1987</c:v>
                </c:pt>
                <c:pt idx="1">
                  <c:v>1588</c:v>
                </c:pt>
                <c:pt idx="2">
                  <c:v>512</c:v>
                </c:pt>
                <c:pt idx="3">
                  <c:v>447</c:v>
                </c:pt>
                <c:pt idx="4">
                  <c:v>195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B9-4328-A432-C3956F4E66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263896741453728"/>
          <c:y val="0.10523533647593168"/>
          <c:w val="0.8675887033385276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Personer!$B$32:$F$32</c:f>
              <c:numCache>
                <c:formatCode>0.0</c:formatCode>
                <c:ptCount val="5"/>
                <c:pt idx="0">
                  <c:v>16.3</c:v>
                </c:pt>
                <c:pt idx="1">
                  <c:v>30.1</c:v>
                </c:pt>
                <c:pt idx="2">
                  <c:v>16.5</c:v>
                </c:pt>
                <c:pt idx="3">
                  <c:v>21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2-4D03-8412-C24EB1A25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Personer!$B$68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B-4DD9-B9B1-8930462A30F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Personer!$C$68</c:f>
              <c:numCache>
                <c:formatCode>0.0</c:formatCode>
                <c:ptCount val="1"/>
                <c:pt idx="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B-4DD9-B9B1-8930462A30F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Personer!$D$68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B-4DD9-B9B1-8930462A30F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Personer!$E$68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B-4DD9-B9B1-8930462A30F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Personer!$F$68</c:f>
              <c:numCache>
                <c:formatCode>0.0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B-4DD9-B9B1-8930462A30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Familier!$B$32:$G$32</c:f>
              <c:numCache>
                <c:formatCode>0</c:formatCode>
                <c:ptCount val="6"/>
                <c:pt idx="0">
                  <c:v>1772</c:v>
                </c:pt>
                <c:pt idx="1">
                  <c:v>884</c:v>
                </c:pt>
                <c:pt idx="2">
                  <c:v>177</c:v>
                </c:pt>
                <c:pt idx="3">
                  <c:v>1190</c:v>
                </c:pt>
                <c:pt idx="4">
                  <c:v>231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5-4BDC-92DA-67BA81B7E3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31646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98867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91832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84469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3786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88838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395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Haram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 dirty="0"/>
              <a:t>Forventa bustadetterspørsel og nøkkeltal for bustadsektoren</a:t>
            </a: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D98F228-5836-B374-B7E7-FC37F8ACCF2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2E6E512A-070F-7F7A-C874-835E1211DB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Haram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 lnSpcReduction="10000"/>
          </a:bodyPr>
          <a:lstStyle/>
          <a:p>
            <a:r>
              <a:rPr lang="nn-NO" sz="1500"/>
              <a:t>Haram har nokså god balanse i sum tilbod og etterspørsel av bustadar i dag, men det er forventa underskot særleg av middels bustadar mot 2050</a:t>
            </a:r>
          </a:p>
          <a:p>
            <a:pPr lvl="1"/>
            <a:r>
              <a:rPr lang="nn-NO" sz="1300"/>
              <a:t>Dagens underskot/overskot av middels/store bustadar utliknar kvarandre </a:t>
            </a:r>
          </a:p>
          <a:p>
            <a:pPr lvl="1"/>
            <a:r>
              <a:rPr lang="nn-NO" sz="1300"/>
              <a:t>Relativ etterspørselsauke etter ulike storleiker mot 2050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vere 2,6 % færre hushald med kontaktperson* under 67 år som etterspør bustadar i Haram enn i dag. Dette er ein relativt liten nedgang samanlikna med dei fleste kommunar i Møre og Romsdal</a:t>
            </a:r>
          </a:p>
          <a:p>
            <a:pPr lvl="1"/>
            <a:r>
              <a:rPr lang="nn-NO" sz="1300"/>
              <a:t>Etterspørselsveksten mot 2050 blant hushald eldre enn 67 år er på den annan side berekna til heile 40,5 %. Eldre sine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Haram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skjermbilde, kart&#10;&#10;KI-generert innhold kan være feil.">
            <a:extLst>
              <a:ext uri="{FF2B5EF4-FFF2-40B4-BE49-F238E27FC236}">
                <a16:creationId xmlns:a16="http://schemas.microsoft.com/office/drawing/2014/main" id="{0E095D46-D65F-4CFD-5280-AAA22A60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80757" y="465065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59366" y="4762937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Haram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Haram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4 644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4 146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11 %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97388"/>
              </p:ext>
            </p:extLst>
          </p:nvPr>
        </p:nvGraphicFramePr>
        <p:xfrm>
          <a:off x="96254" y="265082"/>
          <a:ext cx="4242231" cy="42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787458"/>
              </p:ext>
            </p:extLst>
          </p:nvPr>
        </p:nvGraphicFramePr>
        <p:xfrm>
          <a:off x="4448246" y="265081"/>
          <a:ext cx="4599500" cy="42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85346"/>
              </p:ext>
            </p:extLst>
          </p:nvPr>
        </p:nvGraphicFramePr>
        <p:xfrm>
          <a:off x="268132" y="962526"/>
          <a:ext cx="8690238" cy="343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310196"/>
              </p:ext>
            </p:extLst>
          </p:nvPr>
        </p:nvGraphicFramePr>
        <p:xfrm>
          <a:off x="213981" y="948776"/>
          <a:ext cx="8634386" cy="348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7298"/>
              </p:ext>
            </p:extLst>
          </p:nvPr>
        </p:nvGraphicFramePr>
        <p:xfrm>
          <a:off x="213981" y="859398"/>
          <a:ext cx="8661887" cy="352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50326"/>
              </p:ext>
            </p:extLst>
          </p:nvPr>
        </p:nvGraphicFramePr>
        <p:xfrm>
          <a:off x="213981" y="948776"/>
          <a:ext cx="8799390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33540"/>
              </p:ext>
            </p:extLst>
          </p:nvPr>
        </p:nvGraphicFramePr>
        <p:xfrm>
          <a:off x="151254" y="721896"/>
          <a:ext cx="8596746" cy="372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23654" cy="522395"/>
          </a:xfrm>
        </p:spPr>
        <p:txBody>
          <a:bodyPr>
            <a:normAutofit/>
          </a:bodyPr>
          <a:lstStyle/>
          <a:p>
            <a:r>
              <a:rPr lang="nb-NO"/>
              <a:t>Arealbruk ved ny bustadbygging (2019)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EB6ED06A-EC27-B0D7-672B-DF94C75BF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88290"/>
              </p:ext>
            </p:extLst>
          </p:nvPr>
        </p:nvGraphicFramePr>
        <p:xfrm>
          <a:off x="130629" y="838774"/>
          <a:ext cx="8683362" cy="360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Haram kommune</a:t>
            </a:r>
            <a:endParaRPr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13DC33C-CFB1-C90F-D170-02F521B4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69" y="4698453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3460822-ECD0-EAD6-3441-FF0DD08886E7}"/>
              </a:ext>
            </a:extLst>
          </p:cNvPr>
          <p:cNvSpPr txBox="1"/>
          <p:nvPr/>
        </p:nvSpPr>
        <p:spPr>
          <a:xfrm>
            <a:off x="399109" y="4736310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/>
              <a:t>sentralitet</a:t>
            </a:r>
            <a:endParaRPr lang="nn-NO" sz="1100" i="1"/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734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1 703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1 905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1 949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2 156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C13CCEA-76D8-3FF0-3E91-C903A0F7E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28425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44E5950-2FCF-3603-B6C5-D274E545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0360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671F2B9-4D70-93E0-E87D-D010C0786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0496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-2,6 %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+40,5 %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26CB03D-B2D4-BF48-FF84-C6C297EEA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6266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260B51-7720-4B62-9179-46AF6A3BDD79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</TotalTime>
  <Words>947</Words>
  <Application>Microsoft Office PowerPoint</Application>
  <PresentationFormat>Skjermfremvisning (16:9)</PresentationFormat>
  <Paragraphs>180</Paragraphs>
  <Slides>23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Haram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Haram</vt:lpstr>
      <vt:lpstr>PowerPoint-presentasjon</vt:lpstr>
      <vt:lpstr>PowerPoint-presentasjon</vt:lpstr>
      <vt:lpstr>Haram har fleire bustadar enn hushald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Arealbruk ved ny bustadbygging (2019)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2026-05-06T10:32:02Z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