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3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5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53" r:id="rId5"/>
    <p:sldMasterId id="2147493561" r:id="rId6"/>
  </p:sldMasterIdLst>
  <p:notesMasterIdLst>
    <p:notesMasterId r:id="rId30"/>
  </p:notesMasterIdLst>
  <p:sldIdLst>
    <p:sldId id="256" r:id="rId7"/>
    <p:sldId id="292" r:id="rId8"/>
    <p:sldId id="258" r:id="rId9"/>
    <p:sldId id="259" r:id="rId10"/>
    <p:sldId id="284" r:id="rId11"/>
    <p:sldId id="293" r:id="rId12"/>
    <p:sldId id="294" r:id="rId13"/>
    <p:sldId id="310" r:id="rId14"/>
    <p:sldId id="295" r:id="rId15"/>
    <p:sldId id="296" r:id="rId16"/>
    <p:sldId id="261" r:id="rId17"/>
    <p:sldId id="280" r:id="rId18"/>
    <p:sldId id="264" r:id="rId19"/>
    <p:sldId id="262" r:id="rId20"/>
    <p:sldId id="270" r:id="rId21"/>
    <p:sldId id="272" r:id="rId22"/>
    <p:sldId id="271" r:id="rId23"/>
    <p:sldId id="273" r:id="rId24"/>
    <p:sldId id="274" r:id="rId25"/>
    <p:sldId id="278" r:id="rId26"/>
    <p:sldId id="291" r:id="rId27"/>
    <p:sldId id="311" r:id="rId28"/>
    <p:sldId id="5940" r:id="rId2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undo custSel addSld delSld modSld delMainMaster modMainMaster">
      <pc:chgData name="Paul Magne Eidhammer" userId="e3d4e6bb-f754-4b2e-bd11-72ddaaf5666f" providerId="ADAL" clId="{835BCC08-B0CB-4400-B3F8-7FFC689D382E}" dt="2026-07-03T12:10:17.953" v="86"/>
      <pc:docMkLst>
        <pc:docMk/>
      </pc:docMkLst>
      <pc:sldChg chg="modSp mod">
        <pc:chgData name="Paul Magne Eidhammer" userId="e3d4e6bb-f754-4b2e-bd11-72ddaaf5666f" providerId="ADAL" clId="{835BCC08-B0CB-4400-B3F8-7FFC689D382E}" dt="2026-07-03T12:10:15.407" v="83" actId="20577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10:15.407" v="83" actId="20577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10:17.899" v="84"/>
        <pc:sldMasterMkLst>
          <pc:docMk/>
          <pc:sldMasterMk cId="3288782839" sldId="2147493515"/>
        </pc:sldMasterMkLst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3288782839" sldId="2147493515"/>
            <pc:sldLayoutMk cId="1154801929" sldId="2147493516"/>
          </pc:sldLayoutMkLst>
        </pc:sldLayoutChg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3288782839" sldId="2147493515"/>
            <pc:sldLayoutMk cId="2117622850" sldId="2147493517"/>
          </pc:sldLayoutMkLst>
        </pc:sldLayoutChg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3288782839" sldId="2147493515"/>
            <pc:sldLayoutMk cId="3434584847" sldId="2147493518"/>
          </pc:sldLayoutMkLst>
        </pc:sldLayoutChg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3288782839" sldId="2147493515"/>
            <pc:sldLayoutMk cId="860901451" sldId="2147493519"/>
          </pc:sldLayoutMkLst>
        </pc:sldLayoutChg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3288782839" sldId="2147493515"/>
            <pc:sldLayoutMk cId="2463342793" sldId="2147493520"/>
          </pc:sldLayoutMkLst>
        </pc:sldLayoutChg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3288782839" sldId="2147493515"/>
            <pc:sldLayoutMk cId="2463342793" sldId="2147493560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10:17.899" v="84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10:17.920" v="85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10:17.920" v="85"/>
          <pc:sldLayoutMkLst>
            <pc:docMk/>
            <pc:sldMasterMk cId="2277741032" sldId="2147493553"/>
            <pc:sldLayoutMk cId="931646964" sldId="2147493581"/>
          </pc:sldLayoutMkLst>
          <pc:spChg chg="mod">
            <ac:chgData name="Paul Magne Eidhammer" userId="e3d4e6bb-f754-4b2e-bd11-72ddaaf5666f" providerId="ADAL" clId="{835BCC08-B0CB-4400-B3F8-7FFC689D382E}" dt="2026-07-03T12:10:17.920" v="85"/>
            <ac:spMkLst>
              <pc:docMk/>
              <pc:sldMasterMk cId="2277741032" sldId="2147493553"/>
              <pc:sldLayoutMk cId="931646964" sldId="2147493581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10:17.920" v="85"/>
            <ac:spMkLst>
              <pc:docMk/>
              <pc:sldMasterMk cId="2277741032" sldId="2147493553"/>
              <pc:sldLayoutMk cId="931646964" sldId="2147493581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10:17.920" v="85"/>
            <ac:spMkLst>
              <pc:docMk/>
              <pc:sldMasterMk cId="2277741032" sldId="2147493553"/>
              <pc:sldLayoutMk cId="931646964" sldId="2147493581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10:17.920" v="85"/>
          <pc:sldLayoutMkLst>
            <pc:docMk/>
            <pc:sldMasterMk cId="2277741032" sldId="2147493553"/>
            <pc:sldLayoutMk cId="498867835" sldId="2147493582"/>
          </pc:sldLayoutMkLst>
          <pc:spChg chg="mod">
            <ac:chgData name="Paul Magne Eidhammer" userId="e3d4e6bb-f754-4b2e-bd11-72ddaaf5666f" providerId="ADAL" clId="{835BCC08-B0CB-4400-B3F8-7FFC689D382E}" dt="2026-07-03T12:10:17.920" v="85"/>
            <ac:spMkLst>
              <pc:docMk/>
              <pc:sldMasterMk cId="2277741032" sldId="2147493553"/>
              <pc:sldLayoutMk cId="498867835" sldId="2147493582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10:17.920" v="85"/>
            <ac:spMkLst>
              <pc:docMk/>
              <pc:sldMasterMk cId="2277741032" sldId="2147493553"/>
              <pc:sldLayoutMk cId="498867835" sldId="2147493582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10:17.920" v="85"/>
            <ac:spMkLst>
              <pc:docMk/>
              <pc:sldMasterMk cId="2277741032" sldId="2147493553"/>
              <pc:sldLayoutMk cId="498867835" sldId="2147493582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10:17.920" v="85"/>
            <ac:spMkLst>
              <pc:docMk/>
              <pc:sldMasterMk cId="2277741032" sldId="2147493553"/>
              <pc:sldLayoutMk cId="498867835" sldId="2147493582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10:17.920" v="85"/>
          <pc:sldLayoutMkLst>
            <pc:docMk/>
            <pc:sldMasterMk cId="2277741032" sldId="2147493553"/>
            <pc:sldLayoutMk cId="791832835" sldId="2147493583"/>
          </pc:sldLayoutMkLst>
          <pc:spChg chg="mod">
            <ac:chgData name="Paul Magne Eidhammer" userId="e3d4e6bb-f754-4b2e-bd11-72ddaaf5666f" providerId="ADAL" clId="{835BCC08-B0CB-4400-B3F8-7FFC689D382E}" dt="2026-07-03T12:10:17.920" v="85"/>
            <ac:spMkLst>
              <pc:docMk/>
              <pc:sldMasterMk cId="2277741032" sldId="2147493553"/>
              <pc:sldLayoutMk cId="791832835" sldId="2147493583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10:17.920" v="85"/>
            <ac:spMkLst>
              <pc:docMk/>
              <pc:sldMasterMk cId="2277741032" sldId="2147493553"/>
              <pc:sldLayoutMk cId="791832835" sldId="2147493583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10:17.920" v="85"/>
          <pc:sldLayoutMkLst>
            <pc:docMk/>
            <pc:sldMasterMk cId="2277741032" sldId="2147493553"/>
            <pc:sldLayoutMk cId="2684469664" sldId="2147493584"/>
          </pc:sldLayoutMkLst>
          <pc:spChg chg="mod">
            <ac:chgData name="Paul Magne Eidhammer" userId="e3d4e6bb-f754-4b2e-bd11-72ddaaf5666f" providerId="ADAL" clId="{835BCC08-B0CB-4400-B3F8-7FFC689D382E}" dt="2026-07-03T12:10:17.920" v="85"/>
            <ac:spMkLst>
              <pc:docMk/>
              <pc:sldMasterMk cId="2277741032" sldId="2147493553"/>
              <pc:sldLayoutMk cId="2684469664" sldId="2147493584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10:17.920" v="85"/>
          <pc:sldLayoutMkLst>
            <pc:docMk/>
            <pc:sldMasterMk cId="2277741032" sldId="2147493553"/>
            <pc:sldLayoutMk cId="3513786286" sldId="2147493585"/>
          </pc:sldLayoutMkLst>
          <pc:spChg chg="mod">
            <ac:chgData name="Paul Magne Eidhammer" userId="e3d4e6bb-f754-4b2e-bd11-72ddaaf5666f" providerId="ADAL" clId="{835BCC08-B0CB-4400-B3F8-7FFC689D382E}" dt="2026-07-03T12:10:17.920" v="85"/>
            <ac:spMkLst>
              <pc:docMk/>
              <pc:sldMasterMk cId="2277741032" sldId="2147493553"/>
              <pc:sldLayoutMk cId="3513786286" sldId="2147493585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10:17.920" v="85"/>
            <ac:spMkLst>
              <pc:docMk/>
              <pc:sldMasterMk cId="2277741032" sldId="2147493553"/>
              <pc:sldLayoutMk cId="3513786286" sldId="2147493585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10:17.920" v="85"/>
          <pc:sldLayoutMkLst>
            <pc:docMk/>
            <pc:sldMasterMk cId="2277741032" sldId="2147493553"/>
            <pc:sldLayoutMk cId="888386322" sldId="2147493586"/>
          </pc:sldLayoutMkLst>
          <pc:spChg chg="mod">
            <ac:chgData name="Paul Magne Eidhammer" userId="e3d4e6bb-f754-4b2e-bd11-72ddaaf5666f" providerId="ADAL" clId="{835BCC08-B0CB-4400-B3F8-7FFC689D382E}" dt="2026-07-03T12:10:17.920" v="85"/>
            <ac:spMkLst>
              <pc:docMk/>
              <pc:sldMasterMk cId="2277741032" sldId="2147493553"/>
              <pc:sldLayoutMk cId="888386322" sldId="2147493586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10:17.920" v="85"/>
            <ac:spMkLst>
              <pc:docMk/>
              <pc:sldMasterMk cId="2277741032" sldId="2147493553"/>
              <pc:sldLayoutMk cId="888386322" sldId="2147493586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10:17.920" v="85"/>
            <ac:spMkLst>
              <pc:docMk/>
              <pc:sldMasterMk cId="2277741032" sldId="2147493553"/>
              <pc:sldLayoutMk cId="888386322" sldId="2147493586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10:17.899" v="84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10:17.899" v="84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10:17.899" v="84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10:17.953" v="86"/>
        <pc:sldMasterMkLst>
          <pc:docMk/>
          <pc:sldMasterMk cId="339553012" sldId="214749358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8-14T08-55-38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balanse%202025-08-14T10-23-22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8-14T10-54-31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8-14T11-55-15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8-19T10-09-37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8-19T10-09-37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Haram!$B$4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Haram!$A$5:$A$18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Haram!$B$5:$B$18</c:f>
              <c:numCache>
                <c:formatCode>General</c:formatCode>
                <c:ptCount val="14"/>
                <c:pt idx="0">
                  <c:v>49</c:v>
                </c:pt>
                <c:pt idx="1">
                  <c:v>19</c:v>
                </c:pt>
                <c:pt idx="2">
                  <c:v>74</c:v>
                </c:pt>
                <c:pt idx="3">
                  <c:v>140</c:v>
                </c:pt>
                <c:pt idx="4">
                  <c:v>475</c:v>
                </c:pt>
                <c:pt idx="5">
                  <c:v>443</c:v>
                </c:pt>
                <c:pt idx="6">
                  <c:v>377</c:v>
                </c:pt>
                <c:pt idx="7">
                  <c:v>367</c:v>
                </c:pt>
                <c:pt idx="8">
                  <c:v>345</c:v>
                </c:pt>
                <c:pt idx="9">
                  <c:v>887</c:v>
                </c:pt>
                <c:pt idx="10">
                  <c:v>723</c:v>
                </c:pt>
                <c:pt idx="11">
                  <c:v>341</c:v>
                </c:pt>
                <c:pt idx="12">
                  <c:v>95</c:v>
                </c:pt>
                <c:pt idx="13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97-4CDF-B875-834CE914DD82}"/>
            </c:ext>
          </c:extLst>
        </c:ser>
        <c:ser>
          <c:idx val="1"/>
          <c:order val="1"/>
          <c:tx>
            <c:strRef>
              <c:f>Haram!$C$4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Haram!$A$5:$A$18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Haram!$C$5:$C$18</c:f>
              <c:numCache>
                <c:formatCode>General</c:formatCode>
                <c:ptCount val="14"/>
                <c:pt idx="0">
                  <c:v>43</c:v>
                </c:pt>
                <c:pt idx="1">
                  <c:v>35</c:v>
                </c:pt>
                <c:pt idx="2">
                  <c:v>69</c:v>
                </c:pt>
                <c:pt idx="3">
                  <c:v>123</c:v>
                </c:pt>
                <c:pt idx="4">
                  <c:v>381</c:v>
                </c:pt>
                <c:pt idx="5">
                  <c:v>391</c:v>
                </c:pt>
                <c:pt idx="6">
                  <c:v>433</c:v>
                </c:pt>
                <c:pt idx="7">
                  <c:v>430</c:v>
                </c:pt>
                <c:pt idx="8">
                  <c:v>448</c:v>
                </c:pt>
                <c:pt idx="9">
                  <c:v>890</c:v>
                </c:pt>
                <c:pt idx="10">
                  <c:v>637</c:v>
                </c:pt>
                <c:pt idx="11">
                  <c:v>260</c:v>
                </c:pt>
                <c:pt idx="12">
                  <c:v>97</c:v>
                </c:pt>
                <c:pt idx="13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97-4CDF-B875-834CE914DD82}"/>
            </c:ext>
          </c:extLst>
        </c:ser>
        <c:ser>
          <c:idx val="2"/>
          <c:order val="2"/>
          <c:tx>
            <c:strRef>
              <c:f>Haram!$D$4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Haram!$A$5:$A$18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Haram!$D$5:$D$18</c:f>
              <c:numCache>
                <c:formatCode>General</c:formatCode>
                <c:ptCount val="14"/>
                <c:pt idx="0">
                  <c:v>44</c:v>
                </c:pt>
                <c:pt idx="1">
                  <c:v>39</c:v>
                </c:pt>
                <c:pt idx="2">
                  <c:v>77</c:v>
                </c:pt>
                <c:pt idx="3">
                  <c:v>140</c:v>
                </c:pt>
                <c:pt idx="4">
                  <c:v>434</c:v>
                </c:pt>
                <c:pt idx="5">
                  <c:v>444</c:v>
                </c:pt>
                <c:pt idx="6">
                  <c:v>487</c:v>
                </c:pt>
                <c:pt idx="7">
                  <c:v>477</c:v>
                </c:pt>
                <c:pt idx="8">
                  <c:v>498</c:v>
                </c:pt>
                <c:pt idx="9">
                  <c:v>990</c:v>
                </c:pt>
                <c:pt idx="10">
                  <c:v>705</c:v>
                </c:pt>
                <c:pt idx="11">
                  <c:v>283</c:v>
                </c:pt>
                <c:pt idx="12">
                  <c:v>106</c:v>
                </c:pt>
                <c:pt idx="13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97-4CDF-B875-834CE914DD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Personer!$B$31:$D$31</c:f>
              <c:numCache>
                <c:formatCode>0</c:formatCode>
                <c:ptCount val="3"/>
                <c:pt idx="0">
                  <c:v>0</c:v>
                </c:pt>
                <c:pt idx="1">
                  <c:v>0</c:v>
                </c:pt>
                <c:pt idx="2">
                  <c:v>9190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6C-4C17-82A6-AA86670762C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Boliger5!$B$32:$G$32</c:f>
              <c:numCache>
                <c:formatCode>0</c:formatCode>
                <c:ptCount val="6"/>
                <c:pt idx="0">
                  <c:v>3460</c:v>
                </c:pt>
                <c:pt idx="1">
                  <c:v>322</c:v>
                </c:pt>
                <c:pt idx="2">
                  <c:v>533</c:v>
                </c:pt>
                <c:pt idx="3">
                  <c:v>228</c:v>
                </c:pt>
                <c:pt idx="4">
                  <c:v>37</c:v>
                </c:pt>
                <c:pt idx="5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91-4DB3-B820-383DFA0E5AF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582832684772288E-2"/>
          <c:y val="4.7234298863894526E-2"/>
          <c:w val="0.86080660484206328"/>
          <c:h val="0.839255727309764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Boliger5!$B$32:$O$32</c:f>
              <c:numCache>
                <c:formatCode>0</c:formatCode>
                <c:ptCount val="14"/>
                <c:pt idx="0">
                  <c:v>50</c:v>
                </c:pt>
                <c:pt idx="1">
                  <c:v>21</c:v>
                </c:pt>
                <c:pt idx="2">
                  <c:v>77</c:v>
                </c:pt>
                <c:pt idx="3">
                  <c:v>155</c:v>
                </c:pt>
                <c:pt idx="4">
                  <c:v>477</c:v>
                </c:pt>
                <c:pt idx="5">
                  <c:v>452</c:v>
                </c:pt>
                <c:pt idx="6">
                  <c:v>373</c:v>
                </c:pt>
                <c:pt idx="7">
                  <c:v>361</c:v>
                </c:pt>
                <c:pt idx="8">
                  <c:v>345</c:v>
                </c:pt>
                <c:pt idx="9">
                  <c:v>884</c:v>
                </c:pt>
                <c:pt idx="10">
                  <c:v>729</c:v>
                </c:pt>
                <c:pt idx="11">
                  <c:v>348</c:v>
                </c:pt>
                <c:pt idx="12">
                  <c:v>95</c:v>
                </c:pt>
                <c:pt idx="13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2C-4007-95C2-36EDB5517E9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1.0211134514153957E-2"/>
              <c:y val="0.414405976830791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7948153861451595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Fullforte!$B$135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Fullforte!$C$135:$AA$135</c:f>
              <c:numCache>
                <c:formatCode>0</c:formatCode>
                <c:ptCount val="25"/>
                <c:pt idx="0">
                  <c:v>13</c:v>
                </c:pt>
                <c:pt idx="1">
                  <c:v>13</c:v>
                </c:pt>
                <c:pt idx="2">
                  <c:v>15</c:v>
                </c:pt>
                <c:pt idx="3">
                  <c:v>19</c:v>
                </c:pt>
                <c:pt idx="4">
                  <c:v>17</c:v>
                </c:pt>
                <c:pt idx="5">
                  <c:v>11</c:v>
                </c:pt>
                <c:pt idx="6">
                  <c:v>7</c:v>
                </c:pt>
                <c:pt idx="7">
                  <c:v>10</c:v>
                </c:pt>
                <c:pt idx="8">
                  <c:v>7</c:v>
                </c:pt>
                <c:pt idx="9">
                  <c:v>16</c:v>
                </c:pt>
                <c:pt idx="10">
                  <c:v>8</c:v>
                </c:pt>
                <c:pt idx="11">
                  <c:v>13</c:v>
                </c:pt>
                <c:pt idx="12">
                  <c:v>12</c:v>
                </c:pt>
                <c:pt idx="13">
                  <c:v>8</c:v>
                </c:pt>
                <c:pt idx="14">
                  <c:v>8</c:v>
                </c:pt>
                <c:pt idx="15">
                  <c:v>19</c:v>
                </c:pt>
                <c:pt idx="16">
                  <c:v>17</c:v>
                </c:pt>
                <c:pt idx="17">
                  <c:v>27</c:v>
                </c:pt>
                <c:pt idx="18">
                  <c:v>18</c:v>
                </c:pt>
                <c:pt idx="19">
                  <c:v>22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9A-4D7B-B900-AA08741F3C37}"/>
            </c:ext>
          </c:extLst>
        </c:ser>
        <c:ser>
          <c:idx val="1"/>
          <c:order val="1"/>
          <c:tx>
            <c:strRef>
              <c:f>Fullforte!$B$136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Fullforte!$C$136:$AA$136</c:f>
              <c:numCache>
                <c:formatCode>0</c:formatCode>
                <c:ptCount val="25"/>
                <c:pt idx="0">
                  <c:v>11</c:v>
                </c:pt>
                <c:pt idx="1">
                  <c:v>6</c:v>
                </c:pt>
                <c:pt idx="2">
                  <c:v>13</c:v>
                </c:pt>
                <c:pt idx="3">
                  <c:v>6</c:v>
                </c:pt>
                <c:pt idx="4">
                  <c:v>11</c:v>
                </c:pt>
                <c:pt idx="5">
                  <c:v>11</c:v>
                </c:pt>
                <c:pt idx="6">
                  <c:v>9</c:v>
                </c:pt>
                <c:pt idx="7">
                  <c:v>3</c:v>
                </c:pt>
                <c:pt idx="8">
                  <c:v>1</c:v>
                </c:pt>
                <c:pt idx="9">
                  <c:v>6</c:v>
                </c:pt>
                <c:pt idx="10">
                  <c:v>3</c:v>
                </c:pt>
                <c:pt idx="11">
                  <c:v>1</c:v>
                </c:pt>
                <c:pt idx="12">
                  <c:v>4</c:v>
                </c:pt>
                <c:pt idx="13">
                  <c:v>0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6</c:v>
                </c:pt>
                <c:pt idx="18">
                  <c:v>6</c:v>
                </c:pt>
                <c:pt idx="19">
                  <c:v>5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9A-4D7B-B900-AA08741F3C37}"/>
            </c:ext>
          </c:extLst>
        </c:ser>
        <c:ser>
          <c:idx val="2"/>
          <c:order val="2"/>
          <c:tx>
            <c:strRef>
              <c:f>Fullforte!$B$137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Fullforte!$C$137:$AA$137</c:f>
              <c:numCache>
                <c:formatCode>0</c:formatCode>
                <c:ptCount val="25"/>
                <c:pt idx="0">
                  <c:v>12</c:v>
                </c:pt>
                <c:pt idx="1">
                  <c:v>12</c:v>
                </c:pt>
                <c:pt idx="2">
                  <c:v>7</c:v>
                </c:pt>
                <c:pt idx="3">
                  <c:v>9</c:v>
                </c:pt>
                <c:pt idx="4">
                  <c:v>0</c:v>
                </c:pt>
                <c:pt idx="5">
                  <c:v>3</c:v>
                </c:pt>
                <c:pt idx="6">
                  <c:v>0</c:v>
                </c:pt>
                <c:pt idx="7">
                  <c:v>5</c:v>
                </c:pt>
                <c:pt idx="8">
                  <c:v>3</c:v>
                </c:pt>
                <c:pt idx="9">
                  <c:v>9</c:v>
                </c:pt>
                <c:pt idx="10">
                  <c:v>9</c:v>
                </c:pt>
                <c:pt idx="11">
                  <c:v>11</c:v>
                </c:pt>
                <c:pt idx="12">
                  <c:v>12</c:v>
                </c:pt>
                <c:pt idx="13">
                  <c:v>23</c:v>
                </c:pt>
                <c:pt idx="14">
                  <c:v>5</c:v>
                </c:pt>
                <c:pt idx="15">
                  <c:v>26</c:v>
                </c:pt>
                <c:pt idx="16">
                  <c:v>13</c:v>
                </c:pt>
                <c:pt idx="17">
                  <c:v>17</c:v>
                </c:pt>
                <c:pt idx="18">
                  <c:v>22</c:v>
                </c:pt>
                <c:pt idx="19">
                  <c:v>7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9A-4D7B-B900-AA08741F3C37}"/>
            </c:ext>
          </c:extLst>
        </c:ser>
        <c:ser>
          <c:idx val="3"/>
          <c:order val="3"/>
          <c:tx>
            <c:strRef>
              <c:f>Fullforte!$B$138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Fullforte!$C$138:$AA$138</c:f>
              <c:numCache>
                <c:formatCode>0</c:formatCode>
                <c:ptCount val="25"/>
                <c:pt idx="0">
                  <c:v>31</c:v>
                </c:pt>
                <c:pt idx="1">
                  <c:v>0</c:v>
                </c:pt>
                <c:pt idx="2">
                  <c:v>0</c:v>
                </c:pt>
                <c:pt idx="3">
                  <c:v>10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11</c:v>
                </c:pt>
                <c:pt idx="14">
                  <c:v>0</c:v>
                </c:pt>
                <c:pt idx="15">
                  <c:v>0</c:v>
                </c:pt>
                <c:pt idx="16">
                  <c:v>11</c:v>
                </c:pt>
                <c:pt idx="17">
                  <c:v>0</c:v>
                </c:pt>
                <c:pt idx="18">
                  <c:v>0</c:v>
                </c:pt>
                <c:pt idx="19">
                  <c:v>4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9A-4D7B-B900-AA08741F3C37}"/>
            </c:ext>
          </c:extLst>
        </c:ser>
        <c:ser>
          <c:idx val="4"/>
          <c:order val="4"/>
          <c:tx>
            <c:strRef>
              <c:f>Fullforte!$B$139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Fullforte!$C$139:$AA$139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3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9A-4D7B-B900-AA08741F3C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8.3789453031452767E-3"/>
              <c:y val="0.388029586053107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NyeBygninger!$C$6:$K$6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vegar mv</c:v>
                </c:pt>
              </c:strCache>
            </c:strRef>
          </c:cat>
          <c:val>
            <c:numRef>
              <c:f>NyeBygninger!$C$7:$K$7</c:f>
              <c:numCache>
                <c:formatCode>0</c:formatCode>
                <c:ptCount val="9"/>
                <c:pt idx="0">
                  <c:v>3</c:v>
                </c:pt>
                <c:pt idx="1">
                  <c:v>3</c:v>
                </c:pt>
                <c:pt idx="2">
                  <c:v>12</c:v>
                </c:pt>
                <c:pt idx="3">
                  <c:v>16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55-4E25-9FEB-643650F2BD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8298959"/>
        <c:axId val="348299919"/>
      </c:barChart>
      <c:catAx>
        <c:axId val="34829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48299919"/>
        <c:crosses val="autoZero"/>
        <c:auto val="1"/>
        <c:lblAlgn val="ctr"/>
        <c:lblOffset val="100"/>
        <c:noMultiLvlLbl val="0"/>
      </c:catAx>
      <c:valAx>
        <c:axId val="3482999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rgbClr val="000000">
                        <a:lumMod val="65000"/>
                        <a:lumOff val="35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 b="0" i="0" u="none" strike="noStrike" kern="1200" baseline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Tal nye </a:t>
                </a:r>
                <a:r>
                  <a:rPr lang="nb-NO" sz="1100" b="0" i="0" u="none" strike="noStrike" kern="1200" baseline="0" err="1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bustadar</a:t>
                </a:r>
                <a:endParaRPr lang="nb-NO" sz="1100" b="0" i="0" u="none" strike="noStrike" kern="1200" baseline="0">
                  <a:solidFill>
                    <a:srgbClr val="000000">
                      <a:lumMod val="65000"/>
                      <a:lumOff val="35000"/>
                    </a:srgbClr>
                  </a:solidFill>
                </a:endParaRPr>
              </a:p>
            </c:rich>
          </c:tx>
          <c:layout>
            <c:manualLayout>
              <c:xMode val="edge"/>
              <c:yMode val="edge"/>
              <c:x val="7.3128357426535942E-3"/>
              <c:y val="0.3074897615554108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0" i="0" u="none" strike="noStrike" kern="1200" baseline="0">
                  <a:solidFill>
                    <a:srgbClr val="000000">
                      <a:lumMod val="65000"/>
                      <a:lumOff val="35000"/>
                    </a:srgb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48298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Haram!$I$5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Haram!$H$6:$H$30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Haram!$I$6:$I$30</c:f>
              <c:numCache>
                <c:formatCode>General</c:formatCode>
                <c:ptCount val="25"/>
                <c:pt idx="0">
                  <c:v>3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  <c:pt idx="6">
                  <c:v>7</c:v>
                </c:pt>
                <c:pt idx="7">
                  <c:v>8</c:v>
                </c:pt>
                <c:pt idx="8">
                  <c:v>4</c:v>
                </c:pt>
                <c:pt idx="9">
                  <c:v>5</c:v>
                </c:pt>
                <c:pt idx="10">
                  <c:v>6</c:v>
                </c:pt>
                <c:pt idx="11">
                  <c:v>5</c:v>
                </c:pt>
                <c:pt idx="12">
                  <c:v>5</c:v>
                </c:pt>
                <c:pt idx="13">
                  <c:v>2</c:v>
                </c:pt>
                <c:pt idx="14">
                  <c:v>2</c:v>
                </c:pt>
                <c:pt idx="15">
                  <c:v>1</c:v>
                </c:pt>
                <c:pt idx="16">
                  <c:v>3</c:v>
                </c:pt>
                <c:pt idx="17">
                  <c:v>2</c:v>
                </c:pt>
                <c:pt idx="18">
                  <c:v>0</c:v>
                </c:pt>
                <c:pt idx="19">
                  <c:v>1</c:v>
                </c:pt>
                <c:pt idx="20">
                  <c:v>2</c:v>
                </c:pt>
                <c:pt idx="21">
                  <c:v>0</c:v>
                </c:pt>
                <c:pt idx="22">
                  <c:v>2</c:v>
                </c:pt>
                <c:pt idx="23">
                  <c:v>1</c:v>
                </c:pt>
                <c:pt idx="24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3B9-408B-BECA-311528B021AA}"/>
            </c:ext>
          </c:extLst>
        </c:ser>
        <c:ser>
          <c:idx val="1"/>
          <c:order val="1"/>
          <c:tx>
            <c:strRef>
              <c:f>Haram!$J$5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Haram!$H$6:$H$30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Haram!$J$6:$J$30</c:f>
              <c:numCache>
                <c:formatCode>General</c:formatCode>
                <c:ptCount val="25"/>
                <c:pt idx="0">
                  <c:v>9</c:v>
                </c:pt>
                <c:pt idx="1">
                  <c:v>10</c:v>
                </c:pt>
                <c:pt idx="2">
                  <c:v>13</c:v>
                </c:pt>
                <c:pt idx="3">
                  <c:v>11</c:v>
                </c:pt>
                <c:pt idx="4">
                  <c:v>13</c:v>
                </c:pt>
                <c:pt idx="5">
                  <c:v>13</c:v>
                </c:pt>
                <c:pt idx="6">
                  <c:v>13</c:v>
                </c:pt>
                <c:pt idx="7">
                  <c:v>14</c:v>
                </c:pt>
                <c:pt idx="8">
                  <c:v>10</c:v>
                </c:pt>
                <c:pt idx="9">
                  <c:v>12</c:v>
                </c:pt>
                <c:pt idx="10">
                  <c:v>12</c:v>
                </c:pt>
                <c:pt idx="11">
                  <c:v>9</c:v>
                </c:pt>
                <c:pt idx="12">
                  <c:v>11</c:v>
                </c:pt>
                <c:pt idx="13">
                  <c:v>7</c:v>
                </c:pt>
                <c:pt idx="14">
                  <c:v>6</c:v>
                </c:pt>
                <c:pt idx="15">
                  <c:v>5</c:v>
                </c:pt>
                <c:pt idx="16">
                  <c:v>7</c:v>
                </c:pt>
                <c:pt idx="17">
                  <c:v>6</c:v>
                </c:pt>
                <c:pt idx="18">
                  <c:v>3</c:v>
                </c:pt>
                <c:pt idx="19">
                  <c:v>3</c:v>
                </c:pt>
                <c:pt idx="20">
                  <c:v>4</c:v>
                </c:pt>
                <c:pt idx="21">
                  <c:v>3</c:v>
                </c:pt>
                <c:pt idx="22">
                  <c:v>3</c:v>
                </c:pt>
                <c:pt idx="23">
                  <c:v>2</c:v>
                </c:pt>
                <c:pt idx="24">
                  <c:v>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3B9-408B-BECA-311528B021AA}"/>
            </c:ext>
          </c:extLst>
        </c:ser>
        <c:ser>
          <c:idx val="2"/>
          <c:order val="2"/>
          <c:tx>
            <c:strRef>
              <c:f>Haram!$K$5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Haram!$H$6:$H$30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Haram!$K$6:$K$30</c:f>
              <c:numCache>
                <c:formatCode>General</c:formatCode>
                <c:ptCount val="25"/>
                <c:pt idx="0">
                  <c:v>11</c:v>
                </c:pt>
                <c:pt idx="1">
                  <c:v>9</c:v>
                </c:pt>
                <c:pt idx="2">
                  <c:v>13</c:v>
                </c:pt>
                <c:pt idx="3">
                  <c:v>11</c:v>
                </c:pt>
                <c:pt idx="4">
                  <c:v>14</c:v>
                </c:pt>
                <c:pt idx="5">
                  <c:v>14</c:v>
                </c:pt>
                <c:pt idx="6">
                  <c:v>12</c:v>
                </c:pt>
                <c:pt idx="7">
                  <c:v>13</c:v>
                </c:pt>
                <c:pt idx="8">
                  <c:v>11</c:v>
                </c:pt>
                <c:pt idx="9">
                  <c:v>11</c:v>
                </c:pt>
                <c:pt idx="10">
                  <c:v>10</c:v>
                </c:pt>
                <c:pt idx="11">
                  <c:v>9</c:v>
                </c:pt>
                <c:pt idx="12">
                  <c:v>10</c:v>
                </c:pt>
                <c:pt idx="13">
                  <c:v>8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6</c:v>
                </c:pt>
                <c:pt idx="18">
                  <c:v>4</c:v>
                </c:pt>
                <c:pt idx="19">
                  <c:v>4</c:v>
                </c:pt>
                <c:pt idx="20">
                  <c:v>3</c:v>
                </c:pt>
                <c:pt idx="21">
                  <c:v>4</c:v>
                </c:pt>
                <c:pt idx="22">
                  <c:v>3</c:v>
                </c:pt>
                <c:pt idx="23">
                  <c:v>2</c:v>
                </c:pt>
                <c:pt idx="24">
                  <c:v>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D3B9-408B-BECA-311528B021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'Ark3'!$C$1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74-4768-A096-C7940DE1447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'Ark3'!$B$28:$B$53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'Ark3'!$C$28:$C$53</c:f>
              <c:numCache>
                <c:formatCode>General</c:formatCode>
                <c:ptCount val="26"/>
                <c:pt idx="0">
                  <c:v>100</c:v>
                </c:pt>
                <c:pt idx="1">
                  <c:v>100.03460207612456</c:v>
                </c:pt>
                <c:pt idx="2">
                  <c:v>99.792387543252588</c:v>
                </c:pt>
                <c:pt idx="3">
                  <c:v>99.72318339100346</c:v>
                </c:pt>
                <c:pt idx="4">
                  <c:v>100</c:v>
                </c:pt>
                <c:pt idx="5">
                  <c:v>100.24221453287197</c:v>
                </c:pt>
                <c:pt idx="6">
                  <c:v>100.55363321799308</c:v>
                </c:pt>
                <c:pt idx="7">
                  <c:v>100.62283737024222</c:v>
                </c:pt>
                <c:pt idx="8">
                  <c:v>100.38062283737024</c:v>
                </c:pt>
                <c:pt idx="9">
                  <c:v>100.48442906574395</c:v>
                </c:pt>
                <c:pt idx="10">
                  <c:v>100.34602076124568</c:v>
                </c:pt>
                <c:pt idx="11">
                  <c:v>100.38062283737024</c:v>
                </c:pt>
                <c:pt idx="12">
                  <c:v>100.62283737024222</c:v>
                </c:pt>
                <c:pt idx="13">
                  <c:v>100.38062283737024</c:v>
                </c:pt>
                <c:pt idx="14">
                  <c:v>100.27681660899654</c:v>
                </c:pt>
                <c:pt idx="15">
                  <c:v>99.550173010380632</c:v>
                </c:pt>
                <c:pt idx="16">
                  <c:v>99.20415224913495</c:v>
                </c:pt>
                <c:pt idx="17">
                  <c:v>99.307958477508649</c:v>
                </c:pt>
                <c:pt idx="18">
                  <c:v>99.307958477508649</c:v>
                </c:pt>
                <c:pt idx="19">
                  <c:v>99.20415224913495</c:v>
                </c:pt>
                <c:pt idx="20">
                  <c:v>98.858131487889281</c:v>
                </c:pt>
                <c:pt idx="21">
                  <c:v>98.54671280276817</c:v>
                </c:pt>
                <c:pt idx="22">
                  <c:v>98.269896193771615</c:v>
                </c:pt>
                <c:pt idx="23">
                  <c:v>97.889273356401389</c:v>
                </c:pt>
                <c:pt idx="24">
                  <c:v>97.716262975778548</c:v>
                </c:pt>
                <c:pt idx="25">
                  <c:v>97.37024221453288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A74-4768-A096-C7940DE14475}"/>
            </c:ext>
          </c:extLst>
        </c:ser>
        <c:ser>
          <c:idx val="1"/>
          <c:order val="1"/>
          <c:tx>
            <c:strRef>
              <c:f>'Ark3'!$D$1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FA74-4768-A096-C7940DE14475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74-4768-A096-C7940DE1447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'Ark3'!$B$28:$B$53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'Ark3'!$D$28:$D$53</c:f>
              <c:numCache>
                <c:formatCode>General</c:formatCode>
                <c:ptCount val="26"/>
                <c:pt idx="0">
                  <c:v>100</c:v>
                </c:pt>
                <c:pt idx="1">
                  <c:v>101.91489361702128</c:v>
                </c:pt>
                <c:pt idx="2">
                  <c:v>103.90070921985814</c:v>
                </c:pt>
                <c:pt idx="3">
                  <c:v>106.02836879432624</c:v>
                </c:pt>
                <c:pt idx="4">
                  <c:v>107.65957446808511</c:v>
                </c:pt>
                <c:pt idx="5">
                  <c:v>109.36170212765957</c:v>
                </c:pt>
                <c:pt idx="6">
                  <c:v>111.13475177304966</c:v>
                </c:pt>
                <c:pt idx="7">
                  <c:v>112.90780141843972</c:v>
                </c:pt>
                <c:pt idx="8">
                  <c:v>116.09929078014186</c:v>
                </c:pt>
                <c:pt idx="9">
                  <c:v>117.2340425531915</c:v>
                </c:pt>
                <c:pt idx="10">
                  <c:v>119.78723404255318</c:v>
                </c:pt>
                <c:pt idx="11">
                  <c:v>121.63120567375887</c:v>
                </c:pt>
                <c:pt idx="12">
                  <c:v>122.9078014184397</c:v>
                </c:pt>
                <c:pt idx="13">
                  <c:v>125.1063829787234</c:v>
                </c:pt>
                <c:pt idx="14">
                  <c:v>127.0921985815603</c:v>
                </c:pt>
                <c:pt idx="15">
                  <c:v>129.14893617021278</c:v>
                </c:pt>
                <c:pt idx="16">
                  <c:v>130.63829787234042</c:v>
                </c:pt>
                <c:pt idx="17">
                  <c:v>131.91489361702128</c:v>
                </c:pt>
                <c:pt idx="18">
                  <c:v>132.83687943262413</c:v>
                </c:pt>
                <c:pt idx="19">
                  <c:v>133.68794326241135</c:v>
                </c:pt>
                <c:pt idx="20">
                  <c:v>134.82269503546098</c:v>
                </c:pt>
                <c:pt idx="21">
                  <c:v>136.09929078014184</c:v>
                </c:pt>
                <c:pt idx="22">
                  <c:v>137.02127659574467</c:v>
                </c:pt>
                <c:pt idx="23">
                  <c:v>138.36879432624113</c:v>
                </c:pt>
                <c:pt idx="24">
                  <c:v>139.07801418439715</c:v>
                </c:pt>
                <c:pt idx="25">
                  <c:v>140.49645390070921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A74-4768-A096-C7940DE144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Haram!$B$5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Haram!$A$6:$A$19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Haram!$B$6:$B$19</c:f>
              <c:numCache>
                <c:formatCode>General</c:formatCode>
                <c:ptCount val="14"/>
                <c:pt idx="0">
                  <c:v>0</c:v>
                </c:pt>
                <c:pt idx="1">
                  <c:v>2</c:v>
                </c:pt>
                <c:pt idx="2">
                  <c:v>22</c:v>
                </c:pt>
                <c:pt idx="3">
                  <c:v>38</c:v>
                </c:pt>
                <c:pt idx="4">
                  <c:v>131</c:v>
                </c:pt>
                <c:pt idx="5">
                  <c:v>133</c:v>
                </c:pt>
                <c:pt idx="6">
                  <c:v>150</c:v>
                </c:pt>
                <c:pt idx="7">
                  <c:v>135</c:v>
                </c:pt>
                <c:pt idx="8">
                  <c:v>143</c:v>
                </c:pt>
                <c:pt idx="9">
                  <c:v>303</c:v>
                </c:pt>
                <c:pt idx="10">
                  <c:v>213</c:v>
                </c:pt>
                <c:pt idx="11">
                  <c:v>78</c:v>
                </c:pt>
                <c:pt idx="12">
                  <c:v>26</c:v>
                </c:pt>
                <c:pt idx="1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C8-4904-9B43-6806FD41681F}"/>
            </c:ext>
          </c:extLst>
        </c:ser>
        <c:ser>
          <c:idx val="1"/>
          <c:order val="1"/>
          <c:tx>
            <c:strRef>
              <c:f>Haram!$C$5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Haram!$A$6:$A$19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Haram!$C$6:$C$19</c:f>
              <c:numCache>
                <c:formatCode>General</c:formatCode>
                <c:ptCount val="14"/>
                <c:pt idx="0">
                  <c:v>5</c:v>
                </c:pt>
                <c:pt idx="1">
                  <c:v>9</c:v>
                </c:pt>
                <c:pt idx="2">
                  <c:v>33</c:v>
                </c:pt>
                <c:pt idx="3">
                  <c:v>60</c:v>
                </c:pt>
                <c:pt idx="4">
                  <c:v>191</c:v>
                </c:pt>
                <c:pt idx="5">
                  <c:v>195</c:v>
                </c:pt>
                <c:pt idx="6">
                  <c:v>210</c:v>
                </c:pt>
                <c:pt idx="7">
                  <c:v>190</c:v>
                </c:pt>
                <c:pt idx="8">
                  <c:v>202</c:v>
                </c:pt>
                <c:pt idx="9">
                  <c:v>415</c:v>
                </c:pt>
                <c:pt idx="10">
                  <c:v>287</c:v>
                </c:pt>
                <c:pt idx="11">
                  <c:v>106</c:v>
                </c:pt>
                <c:pt idx="12">
                  <c:v>39</c:v>
                </c:pt>
                <c:pt idx="1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C8-4904-9B43-6806FD4168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'Ark8'!$B$4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498-4E51-A948-98FC3D00B87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498-4E51-A948-98FC3D00B87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498-4E51-A948-98FC3D00B87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498-4E51-A948-98FC3D00B87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498-4E51-A948-98FC3D00B87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498-4E51-A948-98FC3D00B871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498-4E51-A948-98FC3D00B871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498-4E51-A948-98FC3D00B871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6498-4E51-A948-98FC3D00B871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6498-4E51-A948-98FC3D00B871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6498-4E51-A948-98FC3D00B871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6498-4E51-A948-98FC3D00B87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'Ark8'!$A$5:$A$10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'Ark8'!$B$5:$B$10</c:f>
              <c:numCache>
                <c:formatCode>General</c:formatCode>
                <c:ptCount val="6"/>
                <c:pt idx="0">
                  <c:v>1710</c:v>
                </c:pt>
                <c:pt idx="1">
                  <c:v>1374</c:v>
                </c:pt>
                <c:pt idx="2">
                  <c:v>501</c:v>
                </c:pt>
                <c:pt idx="3">
                  <c:v>456</c:v>
                </c:pt>
                <c:pt idx="4">
                  <c:v>198</c:v>
                </c:pt>
                <c:pt idx="5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498-4E51-A948-98FC3D00B87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'Ark8'!$C$4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1B9-4328-A432-C3956F4E668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1B9-4328-A432-C3956F4E668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1B9-4328-A432-C3956F4E668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1B9-4328-A432-C3956F4E668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1B9-4328-A432-C3956F4E668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1B9-4328-A432-C3956F4E6687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1B9-4328-A432-C3956F4E6687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71B9-4328-A432-C3956F4E6687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71B9-4328-A432-C3956F4E6687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71B9-4328-A432-C3956F4E6687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71B9-4328-A432-C3956F4E6687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71B9-4328-A432-C3956F4E668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'Ark8'!$A$5:$A$10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'Ark8'!$C$5:$C$10</c:f>
              <c:numCache>
                <c:formatCode>General</c:formatCode>
                <c:ptCount val="6"/>
                <c:pt idx="0">
                  <c:v>1987</c:v>
                </c:pt>
                <c:pt idx="1">
                  <c:v>1588</c:v>
                </c:pt>
                <c:pt idx="2">
                  <c:v>512</c:v>
                </c:pt>
                <c:pt idx="3">
                  <c:v>447</c:v>
                </c:pt>
                <c:pt idx="4">
                  <c:v>195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1B9-4328-A432-C3956F4E668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0263896741453728"/>
          <c:y val="0.10523533647593168"/>
          <c:w val="0.86758870333852767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Personer!$B$32:$F$32</c:f>
              <c:numCache>
                <c:formatCode>0.0</c:formatCode>
                <c:ptCount val="5"/>
                <c:pt idx="0">
                  <c:v>16.3</c:v>
                </c:pt>
                <c:pt idx="1">
                  <c:v>30.1</c:v>
                </c:pt>
                <c:pt idx="2">
                  <c:v>16.5</c:v>
                </c:pt>
                <c:pt idx="3">
                  <c:v>21</c:v>
                </c:pt>
                <c:pt idx="4">
                  <c:v>16.100000000000001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D2-4D03-8412-C24EB1A2553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Personer!$B$68</c:f>
              <c:numCache>
                <c:formatCode>0.0</c:formatCode>
                <c:ptCount val="1"/>
                <c:pt idx="0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2B-4DD9-B9B1-8930462A30F7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Personer!$C$68</c:f>
              <c:numCache>
                <c:formatCode>0.0</c:formatCode>
                <c:ptCount val="1"/>
                <c:pt idx="0">
                  <c:v>33.4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2B-4DD9-B9B1-8930462A30F7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Personer!$D$68</c:f>
              <c:numCache>
                <c:formatCode>0.0</c:formatCode>
                <c:ptCount val="1"/>
                <c:pt idx="0">
                  <c:v>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2B-4DD9-B9B1-8930462A30F7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Personer!$E$68</c:f>
              <c:numCache>
                <c:formatCode>0.0</c:formatCode>
                <c:ptCount val="1"/>
                <c:pt idx="0">
                  <c:v>11.6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72B-4DD9-B9B1-8930462A30F7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Personer!$F$68</c:f>
              <c:numCache>
                <c:formatCode>0.0</c:formatCode>
                <c:ptCount val="1"/>
                <c:pt idx="0">
                  <c:v>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2B-4DD9-B9B1-8930462A30F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Familier!$B$32:$G$32</c:f>
              <c:numCache>
                <c:formatCode>0</c:formatCode>
                <c:ptCount val="6"/>
                <c:pt idx="0">
                  <c:v>1772</c:v>
                </c:pt>
                <c:pt idx="1">
                  <c:v>884</c:v>
                </c:pt>
                <c:pt idx="2">
                  <c:v>177</c:v>
                </c:pt>
                <c:pt idx="3">
                  <c:v>1190</c:v>
                </c:pt>
                <c:pt idx="4">
                  <c:v>231</c:v>
                </c:pt>
                <c:pt idx="5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A5-4BDC-92DA-67BA81B7E39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130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049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791832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684469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513786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888386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>
            <a:extLst>
              <a:ext uri="{FF2B5EF4-FFF2-40B4-BE49-F238E27FC236}">
                <a16:creationId xmlns:a16="http://schemas.microsoft.com/office/drawing/2014/main" id="{D88555E1-79B1-F84E-8BA1-78AFA85C6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E6781952-737F-A148-98CB-AB97A9769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A215B2C6-7BB7-7749-B967-D1157A038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7048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F5D85A65-935D-834C-9B46-22AE800FC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2B7C81BD-E04F-5F47-A7C6-FCD5AAB8C9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innhold 3">
            <a:extLst>
              <a:ext uri="{FF2B5EF4-FFF2-40B4-BE49-F238E27FC236}">
                <a16:creationId xmlns:a16="http://schemas.microsoft.com/office/drawing/2014/main" id="{C0D65838-49E4-3343-B93B-5ED7F21C6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63F15F80-0E25-E244-8409-26820EECD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3216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E08E1E13-BC0C-5147-93C8-0AE60B91B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04668A9-E7FD-6043-8091-012C88725E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9877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unntekst 4">
            <a:extLst>
              <a:ext uri="{FF2B5EF4-FFF2-40B4-BE49-F238E27FC236}">
                <a16:creationId xmlns:a16="http://schemas.microsoft.com/office/drawing/2014/main" id="{0DE7B89D-A067-2240-9E0B-9F492FEE11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9417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2">
            <a:extLst>
              <a:ext uri="{FF2B5EF4-FFF2-40B4-BE49-F238E27FC236}">
                <a16:creationId xmlns:a16="http://schemas.microsoft.com/office/drawing/2014/main" id="{2FC2C8C2-C202-2F40-BB04-EA62857FBC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7D982FAB-14BD-A64C-8E56-BF03CD910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75643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931646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498867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1" r:id="rId6"/>
    <p:sldLayoutId id="2147493582" r:id="rId7"/>
    <p:sldLayoutId id="2147493583" r:id="rId8"/>
    <p:sldLayoutId id="2147493584" r:id="rId9"/>
    <p:sldLayoutId id="2147493585" r:id="rId10"/>
    <p:sldLayoutId id="2147493586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 rot="10800000"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lassholder for tekst 2">
            <a:extLst>
              <a:ext uri="{FF2B5EF4-FFF2-40B4-BE49-F238E27FC236}">
                <a16:creationId xmlns:a16="http://schemas.microsoft.com/office/drawing/2014/main" id="{BE49037A-EE72-6F45-9AD5-E163882F5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1" name="Plassholder for tittel 1">
            <a:extLst>
              <a:ext uri="{FF2B5EF4-FFF2-40B4-BE49-F238E27FC236}">
                <a16:creationId xmlns:a16="http://schemas.microsoft.com/office/drawing/2014/main" id="{7ECEAF4B-7845-5142-8B5D-206795A86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bunntekst 4">
            <a:extLst>
              <a:ext uri="{FF2B5EF4-FFF2-40B4-BE49-F238E27FC236}">
                <a16:creationId xmlns:a16="http://schemas.microsoft.com/office/drawing/2014/main" id="{59E738FA-E36F-BA43-AAB9-21219562A1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376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D09DDF4F-CF08-1D49-9C6C-68C54C9D2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41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2" r:id="rId1"/>
    <p:sldLayoutId id="2147493563" r:id="rId2"/>
    <p:sldLayoutId id="2147493564" r:id="rId3"/>
    <p:sldLayoutId id="2147493565" r:id="rId4"/>
    <p:sldLayoutId id="2147493566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4D555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677275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677275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rgbClr val="677275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677275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677275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emf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n-NO" noProof="0"/>
              <a:t>Bustadanalyse for Haram</a:t>
            </a:r>
            <a:endParaRPr lang="nn-NO" noProof="0">
              <a:highlight>
                <a:srgbClr val="FFFF00"/>
              </a:highlight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/>
          <a:lstStyle/>
          <a:p>
            <a:r>
              <a:rPr lang="nn-NO" noProof="0" dirty="0"/>
              <a:t>Forventa bustadetterspørsel og nøkkeltal for bustadsektoren</a:t>
            </a:r>
          </a:p>
          <a:p>
            <a:r>
              <a:rPr lang="nn-NO" dirty="0">
                <a:latin typeface="Poppins" panose="00000500000000000000" pitchFamily="2" charset="0"/>
                <a:cs typeface="Poppins" panose="00000500000000000000" pitchFamily="2" charset="0"/>
              </a:rPr>
              <a:t>September </a:t>
            </a:r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2025 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Hushaldsamansetning</a:t>
            </a:r>
            <a:r>
              <a:rPr lang="nb-NO"/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Haram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9D98F228-5836-B374-B7E7-FC37F8ACCF22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2E6E512A-070F-7F7A-C874-835E1211DB55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Samandrag</a:t>
            </a:r>
            <a:r>
              <a:rPr lang="nb-NO"/>
              <a:t> av funn for Haram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>
            <a:normAutofit lnSpcReduction="10000"/>
          </a:bodyPr>
          <a:lstStyle/>
          <a:p>
            <a:r>
              <a:rPr lang="nn-NO" sz="1500"/>
              <a:t>Haram har nokså god balanse i sum tilbod og etterspørsel av bustadar i dag, men det er forventa underskot særleg av middels bustadar mot 2050</a:t>
            </a:r>
          </a:p>
          <a:p>
            <a:pPr lvl="1"/>
            <a:r>
              <a:rPr lang="nn-NO" sz="1300"/>
              <a:t>Dagens underskot/overskot av middels/store bustadar utliknar kvarandre </a:t>
            </a:r>
          </a:p>
          <a:p>
            <a:pPr lvl="1"/>
            <a:r>
              <a:rPr lang="nn-NO" sz="1300"/>
              <a:t>Relativ etterspørselsauke etter ulike storleiker mot 2050</a:t>
            </a:r>
            <a:br>
              <a:rPr lang="nn-NO" sz="1100"/>
            </a:br>
            <a:endParaRPr lang="nn-NO" sz="1100"/>
          </a:p>
          <a:p>
            <a:r>
              <a:rPr lang="nn-NO" sz="1500" b="1"/>
              <a:t>Godt vaksne hushald driv framtidig etterspørselsvekst</a:t>
            </a:r>
          </a:p>
          <a:p>
            <a:pPr lvl="1"/>
            <a:r>
              <a:rPr lang="nn-NO" sz="1300"/>
              <a:t>I 2050 vil det vere 2,6 % færre hushald med kontaktperson* under 67 år som etterspør bustadar i Haram enn i dag. Dette er ein relativt liten nedgang samanlikna med dei fleste kommunar i Møre og Romsdal</a:t>
            </a:r>
          </a:p>
          <a:p>
            <a:pPr lvl="1"/>
            <a:r>
              <a:rPr lang="nn-NO" sz="1300"/>
              <a:t>Etterspørselsveksten mot 2050 blant hushald eldre enn 67 år er på den annan side berekna til heile 40,5 %. Eldre sine bustadbehov og preferansar blir derfor meir viktige framover</a:t>
            </a:r>
            <a:br>
              <a:rPr lang="nn-NO" sz="1300"/>
            </a:br>
            <a:endParaRPr lang="nn-NO" sz="1300"/>
          </a:p>
          <a:p>
            <a:r>
              <a:rPr lang="nn-NO" sz="1500"/>
              <a:t>Eit gjennomsnittleg hushald i Haram er forventa å vere mindre i 2050 enn i dag. Det gir auka bustadetterspørsel ut over forventa folketalsutvikling</a:t>
            </a:r>
          </a:p>
          <a:p>
            <a:pPr marL="0" indent="0" algn="r">
              <a:buNone/>
            </a:pPr>
            <a:br>
              <a:rPr lang="nn-NO" sz="1500"/>
            </a:br>
            <a:r>
              <a:rPr lang="nn-NO" sz="1050" i="1"/>
              <a:t>*kontaktperson = eldste i hushaldet og/eller eiger av bustad</a:t>
            </a:r>
            <a:endParaRPr lang="nn-NO" sz="1200" i="1"/>
          </a:p>
          <a:p>
            <a:pPr lvl="1"/>
            <a:endParaRPr lang="nn-NO" sz="120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Haram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diagram, skjermbilde, kart&#10;&#10;KI-generert innhold kan være feil.">
            <a:extLst>
              <a:ext uri="{FF2B5EF4-FFF2-40B4-BE49-F238E27FC236}">
                <a16:creationId xmlns:a16="http://schemas.microsoft.com/office/drawing/2014/main" id="{0E095D46-D65F-4CFD-5280-AAA22A60B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80757" y="4650653"/>
            <a:ext cx="281955" cy="442405"/>
          </a:xfrm>
          <a:prstGeom prst="rect">
            <a:avLst/>
          </a:prstGeom>
        </p:spPr>
      </p:pic>
      <p:sp>
        <p:nvSpPr>
          <p:cNvPr id="3" name="Region">
            <a:extLst>
              <a:ext uri="{FF2B5EF4-FFF2-40B4-BE49-F238E27FC236}">
                <a16:creationId xmlns:a16="http://schemas.microsoft.com/office/drawing/2014/main" id="{8B4DADE5-FC15-79A6-DC35-2F7CBC0EAE4F}"/>
              </a:ext>
            </a:extLst>
          </p:cNvPr>
          <p:cNvSpPr txBox="1">
            <a:spLocks/>
          </p:cNvSpPr>
          <p:nvPr/>
        </p:nvSpPr>
        <p:spPr>
          <a:xfrm>
            <a:off x="559366" y="4762937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Haram kommune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8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Haram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Haram har i alt </a:t>
            </a:r>
            <a:r>
              <a:rPr lang="nn-NO" sz="2000">
                <a:solidFill>
                  <a:schemeClr val="accent2"/>
                </a:solidFill>
                <a:latin typeface="Poppins SemiBold"/>
                <a:cs typeface="Poppins SemiBold"/>
              </a:rPr>
              <a:t>4 644 </a:t>
            </a:r>
            <a:r>
              <a:rPr lang="nn-NO" sz="1600">
                <a:latin typeface="Poppins"/>
                <a:cs typeface="Poppins"/>
              </a:rPr>
              <a:t>bustader registrert i matrikkelen, og </a:t>
            </a:r>
            <a:r>
              <a:rPr lang="nn-NO" sz="2000">
                <a:solidFill>
                  <a:schemeClr val="accent2"/>
                </a:solidFill>
                <a:latin typeface="Poppins SemiBold"/>
                <a:cs typeface="Poppins SemiBold"/>
              </a:rPr>
              <a:t>4 146 </a:t>
            </a:r>
            <a:r>
              <a:rPr lang="nn-NO" sz="160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/>
          </a:p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Det tyder på at </a:t>
            </a:r>
            <a:r>
              <a:rPr lang="nn-NO" sz="200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11 % </a:t>
            </a:r>
            <a:r>
              <a:rPr lang="nn-NO" sz="160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Haram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Haram kommune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1097388"/>
              </p:ext>
            </p:extLst>
          </p:nvPr>
        </p:nvGraphicFramePr>
        <p:xfrm>
          <a:off x="96254" y="265082"/>
          <a:ext cx="4242231" cy="4252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8787458"/>
              </p:ext>
            </p:extLst>
          </p:nvPr>
        </p:nvGraphicFramePr>
        <p:xfrm>
          <a:off x="4448246" y="265081"/>
          <a:ext cx="4599500" cy="4252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Hushald</a:t>
            </a:r>
            <a:r>
              <a:rPr lang="nb-NO"/>
              <a:t> etter type (2024)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Haram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2785346"/>
              </p:ext>
            </p:extLst>
          </p:nvPr>
        </p:nvGraphicFramePr>
        <p:xfrm>
          <a:off x="268132" y="962526"/>
          <a:ext cx="8690238" cy="3430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Haram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0310196"/>
              </p:ext>
            </p:extLst>
          </p:nvPr>
        </p:nvGraphicFramePr>
        <p:xfrm>
          <a:off x="213981" y="948776"/>
          <a:ext cx="8634386" cy="3485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1780" cy="571749"/>
          </a:xfrm>
        </p:spPr>
        <p:txBody>
          <a:bodyPr/>
          <a:lstStyle/>
          <a:p>
            <a:r>
              <a:rPr lang="nb-NO" err="1"/>
              <a:t>Bustadar</a:t>
            </a:r>
            <a:r>
              <a:rPr lang="nb-NO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Haram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477298"/>
              </p:ext>
            </p:extLst>
          </p:nvPr>
        </p:nvGraphicFramePr>
        <p:xfrm>
          <a:off x="213981" y="859398"/>
          <a:ext cx="8661887" cy="35200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Haram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0250326"/>
              </p:ext>
            </p:extLst>
          </p:nvPr>
        </p:nvGraphicFramePr>
        <p:xfrm>
          <a:off x="213981" y="948776"/>
          <a:ext cx="8799390" cy="3513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1350" noProof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Framskrive bustadbehov </a:t>
            </a:r>
          </a:p>
          <a:p>
            <a:r>
              <a:rPr lang="nn-NO" sz="1200" noProof="0">
                <a:solidFill>
                  <a:schemeClr val="accent1"/>
                </a:solidFill>
              </a:rPr>
              <a:t>Metodeskildring</a:t>
            </a:r>
          </a:p>
          <a:p>
            <a:r>
              <a:rPr lang="nn-NO" sz="1200" noProof="0">
                <a:solidFill>
                  <a:schemeClr val="accent1"/>
                </a:solidFill>
              </a:rPr>
              <a:t>Nøkkeltal for framtidig bustadbehov</a:t>
            </a:r>
          </a:p>
          <a:p>
            <a:r>
              <a:rPr lang="nn-NO" sz="1200">
                <a:solidFill>
                  <a:schemeClr val="accent1"/>
                </a:solidFill>
              </a:rPr>
              <a:t>Dagens tilbod av ulike bustadar</a:t>
            </a:r>
            <a:endParaRPr lang="nn-NO" sz="1200" noProof="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</a:rPr>
              <a:t>Framskrive etterspørsel etter ulike bustadar</a:t>
            </a:r>
          </a:p>
          <a:p>
            <a:r>
              <a:rPr lang="nn-NO" sz="1200">
                <a:solidFill>
                  <a:schemeClr val="accent1"/>
                </a:solidFill>
              </a:rPr>
              <a:t>Framskrive bustadetterspørsel etter: </a:t>
            </a:r>
          </a:p>
          <a:p>
            <a:pPr lvl="1"/>
            <a:r>
              <a:rPr lang="nn-NO" sz="1000">
                <a:solidFill>
                  <a:schemeClr val="accent1"/>
                </a:solidFill>
              </a:rPr>
              <a:t>Areal</a:t>
            </a:r>
          </a:p>
          <a:p>
            <a:pPr lvl="1"/>
            <a:r>
              <a:rPr lang="nn-NO" sz="1100">
                <a:solidFill>
                  <a:schemeClr val="accent1"/>
                </a:solidFill>
              </a:rPr>
              <a:t>Aldersgrupper</a:t>
            </a:r>
          </a:p>
          <a:p>
            <a:pPr lvl="1"/>
            <a:r>
              <a:rPr lang="nn-NO" sz="1100">
                <a:solidFill>
                  <a:schemeClr val="accent1"/>
                </a:solidFill>
              </a:rPr>
              <a:t>Hushaldsamansetning</a:t>
            </a:r>
            <a:endParaRPr lang="nn-NO" sz="120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</a:rPr>
              <a:t>Analyse av framtidig bustadbehov</a:t>
            </a:r>
            <a:br>
              <a:rPr lang="nn-NO" sz="1200">
                <a:solidFill>
                  <a:schemeClr val="accent1"/>
                </a:solidFill>
              </a:rPr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</a:rPr>
              <a:t>Geografisk fordeling av busetting</a:t>
            </a:r>
          </a:p>
          <a:p>
            <a:r>
              <a:rPr lang="nn-NO" sz="1200">
                <a:solidFill>
                  <a:schemeClr val="accent1"/>
                </a:solidFill>
              </a:rPr>
              <a:t>Avstand busetting til tenestetilbod</a:t>
            </a:r>
          </a:p>
          <a:p>
            <a:r>
              <a:rPr lang="nn-NO" sz="1200">
                <a:solidFill>
                  <a:schemeClr val="accent1"/>
                </a:solidFill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>
                <a:solidFill>
                  <a:schemeClr val="accent2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 knytt til bustad og busetting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>
              <a:solidFill>
                <a:schemeClr val="accent2"/>
              </a:solidFill>
            </a:endParaRP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Flyttestraumar</a:t>
            </a:r>
            <a:endParaRPr lang="nn-NO" sz="1200">
              <a:solidFill>
                <a:schemeClr val="accent2"/>
              </a:solidFill>
            </a:endParaRPr>
          </a:p>
          <a:p>
            <a:r>
              <a:rPr lang="nn-NO" sz="1200">
                <a:solidFill>
                  <a:schemeClr val="accent2"/>
                </a:solidFill>
              </a:rPr>
              <a:t>Hushaldas samansetning</a:t>
            </a:r>
          </a:p>
          <a:p>
            <a:r>
              <a:rPr lang="nn-NO" sz="1200">
                <a:solidFill>
                  <a:schemeClr val="accent2"/>
                </a:solidFill>
              </a:rPr>
              <a:t>Bustadtypar</a:t>
            </a:r>
          </a:p>
          <a:p>
            <a:r>
              <a:rPr lang="nn-NO" sz="1200">
                <a:solidFill>
                  <a:schemeClr val="accent2"/>
                </a:solidFill>
              </a:rPr>
              <a:t>Bustadstorleik </a:t>
            </a:r>
          </a:p>
          <a:p>
            <a:r>
              <a:rPr lang="nn-NO" sz="1200">
                <a:solidFill>
                  <a:schemeClr val="accent2"/>
                </a:solidFill>
              </a:rPr>
              <a:t>Bustadbygging</a:t>
            </a:r>
          </a:p>
          <a:p>
            <a:r>
              <a:rPr lang="nn-NO" sz="1200">
                <a:solidFill>
                  <a:schemeClr val="accent2"/>
                </a:solidFill>
              </a:rPr>
              <a:t>Bustadars lokasjon</a:t>
            </a:r>
          </a:p>
          <a:p>
            <a:r>
              <a:rPr lang="nn-NO" sz="1200">
                <a:solidFill>
                  <a:schemeClr val="accent2"/>
                </a:solidFill>
              </a:rPr>
              <a:t>Bustadstatus for tettstadar</a:t>
            </a:r>
          </a:p>
          <a:p>
            <a:r>
              <a:rPr lang="nn-NO" sz="1200">
                <a:solidFill>
                  <a:schemeClr val="accent2"/>
                </a:solidFill>
              </a:rPr>
              <a:t>Hushaldsinntekt</a:t>
            </a:r>
          </a:p>
          <a:p>
            <a:r>
              <a:rPr lang="nn-NO" sz="1200">
                <a:solidFill>
                  <a:schemeClr val="accent2"/>
                </a:solidFill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633121" cy="455958"/>
          </a:xfrm>
        </p:spPr>
        <p:txBody>
          <a:bodyPr>
            <a:normAutofit fontScale="90000"/>
          </a:bodyPr>
          <a:lstStyle/>
          <a:p>
            <a:r>
              <a:rPr lang="nb-NO"/>
              <a:t>Fullførte </a:t>
            </a:r>
            <a:r>
              <a:rPr lang="nb-NO" err="1"/>
              <a:t>bustadar</a:t>
            </a:r>
            <a:r>
              <a:rPr lang="nb-NO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Haram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833540"/>
              </p:ext>
            </p:extLst>
          </p:nvPr>
        </p:nvGraphicFramePr>
        <p:xfrm>
          <a:off x="151254" y="721896"/>
          <a:ext cx="8596746" cy="3721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23654" cy="522395"/>
          </a:xfrm>
        </p:spPr>
        <p:txBody>
          <a:bodyPr>
            <a:normAutofit/>
          </a:bodyPr>
          <a:lstStyle/>
          <a:p>
            <a:r>
              <a:rPr lang="nb-NO"/>
              <a:t>Arealbruk ved ny bustadbygging (2019)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Haram kommune</a:t>
            </a:r>
          </a:p>
        </p:txBody>
      </p:sp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EB6ED06A-EC27-B0D7-672B-DF94C75BF6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1388290"/>
              </p:ext>
            </p:extLst>
          </p:nvPr>
        </p:nvGraphicFramePr>
        <p:xfrm>
          <a:off x="130629" y="838774"/>
          <a:ext cx="8683362" cy="3602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/>
              </a:rPr>
              <a:t>Innhald</a:t>
            </a:r>
            <a:r>
              <a:rPr kumimoji="0" lang="nb-NO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nn-NO" sz="1600" b="1" dirty="0">
                <a:solidFill>
                  <a:srgbClr val="005686"/>
                </a:solidFill>
                <a:latin typeface="Calibri Light" panose="020F0302020204030204"/>
                <a:ea typeface="Calibri Light"/>
                <a:cs typeface="Calibri Light"/>
              </a:rPr>
              <a:t>Haram kommune</a:t>
            </a:r>
            <a:endParaRPr lang="nn-NO" sz="1600" b="1" i="0" u="none" strike="noStrike" kern="1200" cap="none" spc="0" normalizeH="0" baseline="0" noProof="0" dirty="0">
              <a:ln>
                <a:noFill/>
              </a:ln>
              <a:solidFill>
                <a:srgbClr val="005686"/>
              </a:solidFill>
              <a:effectLst/>
              <a:uLnTx/>
              <a:uFillTx/>
              <a:latin typeface="Calibri Light" panose="020F0302020204030204"/>
              <a:ea typeface="Calibri Light"/>
              <a:cs typeface="Calibri Light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901098" y="4531003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E13DC33C-CFB1-C90F-D170-02F521B452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669" y="4698453"/>
            <a:ext cx="280440" cy="445047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93460822-ECD0-EAD6-3441-FF0DD08886E7}"/>
              </a:ext>
            </a:extLst>
          </p:cNvPr>
          <p:cNvSpPr txBox="1"/>
          <p:nvPr/>
        </p:nvSpPr>
        <p:spPr>
          <a:xfrm>
            <a:off x="399109" y="4736310"/>
            <a:ext cx="2150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b="1" dirty="0">
                <a:solidFill>
                  <a:srgbClr val="005686"/>
                </a:solidFill>
                <a:latin typeface="Calibri Light" panose="020F0302020204030204"/>
                <a:ea typeface="Calibri Light"/>
                <a:cs typeface="Calibri Light"/>
              </a:rPr>
              <a:t>Haram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140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/>
              <a:t>Første versjon blei lansert i mars 2025. Meir funksjonalitet kjem etter kvart. </a:t>
            </a:r>
            <a:r>
              <a:rPr lang="nn-NO" sz="1200">
                <a:hlinkClick r:id="rId2"/>
              </a:rPr>
              <a:t>Sjå dokumentasjon</a:t>
            </a:r>
            <a:r>
              <a:rPr lang="nn-NO" sz="1200"/>
              <a:t>.</a:t>
            </a:r>
            <a:br>
              <a:rPr lang="nn-NO" sz="1200"/>
            </a:br>
            <a:r>
              <a:rPr lang="nn-NO" sz="1200"/>
              <a:t> </a:t>
            </a:r>
          </a:p>
          <a:p>
            <a:pPr marL="0" indent="0">
              <a:buNone/>
            </a:pPr>
            <a:r>
              <a:rPr lang="nn-NO" sz="1600"/>
              <a:t>Modellens verkemåte</a:t>
            </a:r>
            <a:br>
              <a:rPr lang="nn-NO" sz="1600"/>
            </a:br>
            <a:r>
              <a:rPr lang="nn-NO" sz="1200"/>
              <a:t>Etterspørsel drives av forventa befolkningsvekst, og befolkningas preferansar for ulike bustadstyper:</a:t>
            </a:r>
          </a:p>
          <a:p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Befolkningsvekst</a:t>
            </a:r>
            <a:r>
              <a:rPr lang="nn-NO" sz="1100" i="1"/>
              <a:t>: SSBs befolkningsframskriving, modellerer framtidige hushald gjennom hushaldsfrekvensar</a:t>
            </a:r>
            <a:br>
              <a:rPr lang="nn-NO" sz="1100" i="1"/>
            </a:br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Preferansar</a:t>
            </a:r>
            <a:r>
              <a:rPr lang="nn-NO" sz="1100" i="1"/>
              <a:t>: Modellen definerer ulike bustadpreferanseprofilar for ulike hushald, basert på dagens busettingsmønster. Profilane avhenger av tal på personar i hushaldinga, alder og kommunens </a:t>
            </a:r>
            <a:r>
              <a:rPr lang="nn-NO" sz="1100" i="1" err="1"/>
              <a:t>sentralitet</a:t>
            </a:r>
            <a:endParaRPr lang="nn-NO" sz="1100" i="1"/>
          </a:p>
          <a:p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/>
              <a:t>: Differanse mellom tal bustader av ulik type, og etterspørsel etter dei i prognoseperioden</a:t>
            </a:r>
            <a:br>
              <a:rPr lang="nn-NO" sz="1100" i="1"/>
            </a:br>
            <a:r>
              <a:rPr lang="nn-NO" sz="500" i="1"/>
              <a:t> </a:t>
            </a:r>
            <a:endParaRPr lang="nn-NO" sz="1400"/>
          </a:p>
          <a:p>
            <a:pPr marL="0" indent="0">
              <a:buNone/>
            </a:pPr>
            <a:r>
              <a:rPr lang="nn-NO" sz="1600"/>
              <a:t>NB!</a:t>
            </a:r>
          </a:p>
          <a:p>
            <a:pPr marL="0" indent="0">
              <a:buNone/>
            </a:pPr>
            <a:r>
              <a:rPr lang="nn-NO" sz="120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/>
              <a:t>Som i alle modellanalysar er resultata ein sum av innsatsfaktorar, og må tolkast og omarbeidast.</a:t>
            </a:r>
            <a:br>
              <a:rPr lang="nn-NO" sz="1800"/>
            </a:br>
            <a:endParaRPr lang="nn-NO" sz="1400" i="1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Haram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757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1 532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2 087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651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106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734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23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1 703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171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1 905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373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1 949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138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2 156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69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Haram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Haram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BC13CCEA-76D8-3FF0-3E91-C903A0F7E7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284257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/>
              <a:t>År-til-år-endring i forventa bustadetterspørsel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>
                <a:solidFill>
                  <a:schemeClr val="accent1"/>
                </a:solidFill>
              </a:rPr>
              <a:t>Haram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D44E5950-2FCF-3603-B6C5-D274E5455E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5503609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Haram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B671F2B9-4D70-93E0-E87D-D010C07860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9904964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/>
              <a:t>Prognose for bustadetterspørsel blant </a:t>
            </a:r>
            <a:r>
              <a:rPr lang="nb-NO" sz="2000" err="1"/>
              <a:t>hushald</a:t>
            </a:r>
            <a:r>
              <a:rPr lang="nb-NO" sz="200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Haram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>
                <a:solidFill>
                  <a:srgbClr val="EE8076"/>
                </a:solidFill>
                <a:latin typeface="Calibri"/>
              </a:rPr>
              <a:t>-2,6 % </a:t>
            </a:r>
          </a:p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>
                <a:solidFill>
                  <a:srgbClr val="000000"/>
                </a:solidFill>
                <a:latin typeface="Calibri"/>
              </a:rPr>
              <a:t>+40,5 %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/>
              <a:t>*tal gjeld alder på hushaldets kontaktperson, dvs. eiger og/eller eldste person i hushaldet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E26CB03D-B2D4-BF48-FF84-C6C297EEAA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262662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3.xml><?xml version="1.0" encoding="utf-8"?>
<a:theme xmlns:a="http://schemas.openxmlformats.org/drawingml/2006/main" name="Stripe nede +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0DCA7337-2CA9-1644-9AD4-AC841266341B}" vid="{83349AC6-4F13-BB43-95A5-73AA8E5172B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3194e95f-388a-4eb4-a239-5d2a05d68bee"/>
    <ds:schemaRef ds:uri="6e555367-d410-464a-a888-1840aac337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35E066-1FEA-4EA3-9E27-1B53F8CC62DB}"/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4</TotalTime>
  <Words>941</Words>
  <Application>Microsoft Office PowerPoint</Application>
  <PresentationFormat>Skjermfremvisning (16:9)</PresentationFormat>
  <Paragraphs>180</Paragraphs>
  <Slides>23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1_Utan logo</vt:lpstr>
      <vt:lpstr>Stripe nede + logo</vt:lpstr>
      <vt:lpstr>Bustadanalyse for Haram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Haram</vt:lpstr>
      <vt:lpstr>PowerPoint-presentasjon</vt:lpstr>
      <vt:lpstr>PowerPoint-presentasjon</vt:lpstr>
      <vt:lpstr>Haram har fleire bustadar enn hushald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Arealbruk ved ny bustadbygging (2019)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1</cp:revision>
  <dcterms:created xsi:type="dcterms:W3CDTF">2022-12-19T14:26:47Z</dcterms:created>
  <dcterms:modified xsi:type="dcterms:W3CDTF">2026-07-03T12:10:18Z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