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4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545" r:id="rId4"/>
    <p:sldMasterId id="2147493515" r:id="rId5"/>
    <p:sldMasterId id="2147493553" r:id="rId6"/>
  </p:sldMasterIdLst>
  <p:notesMasterIdLst>
    <p:notesMasterId r:id="rId34"/>
  </p:notesMasterIdLst>
  <p:sldIdLst>
    <p:sldId id="256" r:id="rId7"/>
    <p:sldId id="292" r:id="rId8"/>
    <p:sldId id="258" r:id="rId9"/>
    <p:sldId id="259" r:id="rId10"/>
    <p:sldId id="284" r:id="rId11"/>
    <p:sldId id="293" r:id="rId12"/>
    <p:sldId id="294" r:id="rId13"/>
    <p:sldId id="310" r:id="rId14"/>
    <p:sldId id="295" r:id="rId15"/>
    <p:sldId id="296" r:id="rId16"/>
    <p:sldId id="261" r:id="rId17"/>
    <p:sldId id="280" r:id="rId18"/>
    <p:sldId id="264" r:id="rId19"/>
    <p:sldId id="262" r:id="rId20"/>
    <p:sldId id="297" r:id="rId21"/>
    <p:sldId id="298" r:id="rId22"/>
    <p:sldId id="270" r:id="rId23"/>
    <p:sldId id="272" r:id="rId24"/>
    <p:sldId id="271" r:id="rId25"/>
    <p:sldId id="273" r:id="rId26"/>
    <p:sldId id="274" r:id="rId27"/>
    <p:sldId id="278" r:id="rId28"/>
    <p:sldId id="290" r:id="rId29"/>
    <p:sldId id="291" r:id="rId30"/>
    <p:sldId id="275" r:id="rId31"/>
    <p:sldId id="312" r:id="rId32"/>
    <p:sldId id="5941" r:id="rId33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FBA"/>
    <a:srgbClr val="677275"/>
    <a:srgbClr val="4D55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8" d="100"/>
          <a:sy n="158" d="100"/>
        </p:scale>
        <p:origin x="264" y="13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microsoft.com/office/2016/11/relationships/changesInfo" Target="changesInfos/changesInfo1.xml"/><Relationship Id="rId21" Type="http://schemas.openxmlformats.org/officeDocument/2006/relationships/slide" Target="slides/slide15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presProps" Target="presProps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 Magne Eidhammer" userId="e3d4e6bb-f754-4b2e-bd11-72ddaaf5666f" providerId="ADAL" clId="{835BCC08-B0CB-4400-B3F8-7FFC689D382E}"/>
    <pc:docChg chg="custSel addSld delSld modSld delMainMaster modMainMaster">
      <pc:chgData name="Paul Magne Eidhammer" userId="e3d4e6bb-f754-4b2e-bd11-72ddaaf5666f" providerId="ADAL" clId="{835BCC08-B0CB-4400-B3F8-7FFC689D382E}" dt="2026-07-03T12:02:26.342" v="58"/>
      <pc:docMkLst>
        <pc:docMk/>
      </pc:docMkLst>
      <pc:sldChg chg="modSp mod">
        <pc:chgData name="Paul Magne Eidhammer" userId="e3d4e6bb-f754-4b2e-bd11-72ddaaf5666f" providerId="ADAL" clId="{835BCC08-B0CB-4400-B3F8-7FFC689D382E}" dt="2026-07-03T12:02:24.332" v="55" actId="6549"/>
        <pc:sldMkLst>
          <pc:docMk/>
          <pc:sldMk cId="3307158922" sldId="256"/>
        </pc:sldMkLst>
        <pc:spChg chg="mod">
          <ac:chgData name="Paul Magne Eidhammer" userId="e3d4e6bb-f754-4b2e-bd11-72ddaaf5666f" providerId="ADAL" clId="{835BCC08-B0CB-4400-B3F8-7FFC689D382E}" dt="2026-07-03T12:02:24.332" v="55" actId="6549"/>
          <ac:spMkLst>
            <pc:docMk/>
            <pc:sldMk cId="3307158922" sldId="256"/>
            <ac:spMk id="3" creationId="{34275824-CB13-7FD5-83AA-39C777B78149}"/>
          </ac:spMkLst>
        </pc:spChg>
      </pc:sldChg>
      <pc:sldMasterChg chg="del delSldLayout">
        <pc:chgData name="Paul Magne Eidhammer" userId="e3d4e6bb-f754-4b2e-bd11-72ddaaf5666f" providerId="ADAL" clId="{835BCC08-B0CB-4400-B3F8-7FFC689D382E}" dt="2026-07-03T12:02:26.297" v="56"/>
        <pc:sldMasterMkLst>
          <pc:docMk/>
          <pc:sldMasterMk cId="1671348903" sldId="2147493547"/>
        </pc:sldMasterMkLst>
        <pc:sldLayoutChg chg="del">
          <pc:chgData name="Paul Magne Eidhammer" userId="e3d4e6bb-f754-4b2e-bd11-72ddaaf5666f" providerId="ADAL" clId="{835BCC08-B0CB-4400-B3F8-7FFC689D382E}" dt="2026-07-03T12:02:26.297" v="56"/>
          <pc:sldLayoutMkLst>
            <pc:docMk/>
            <pc:sldMasterMk cId="1671348903" sldId="2147493547"/>
            <pc:sldLayoutMk cId="3124224345" sldId="2147493548"/>
          </pc:sldLayoutMkLst>
        </pc:sldLayoutChg>
        <pc:sldLayoutChg chg="del">
          <pc:chgData name="Paul Magne Eidhammer" userId="e3d4e6bb-f754-4b2e-bd11-72ddaaf5666f" providerId="ADAL" clId="{835BCC08-B0CB-4400-B3F8-7FFC689D382E}" dt="2026-07-03T12:02:26.297" v="56"/>
          <pc:sldLayoutMkLst>
            <pc:docMk/>
            <pc:sldMasterMk cId="1671348903" sldId="2147493547"/>
            <pc:sldLayoutMk cId="2502840772" sldId="2147493549"/>
          </pc:sldLayoutMkLst>
        </pc:sldLayoutChg>
        <pc:sldLayoutChg chg="del">
          <pc:chgData name="Paul Magne Eidhammer" userId="e3d4e6bb-f754-4b2e-bd11-72ddaaf5666f" providerId="ADAL" clId="{835BCC08-B0CB-4400-B3F8-7FFC689D382E}" dt="2026-07-03T12:02:26.297" v="56"/>
          <pc:sldLayoutMkLst>
            <pc:docMk/>
            <pc:sldMasterMk cId="1671348903" sldId="2147493547"/>
            <pc:sldLayoutMk cId="4125231883" sldId="2147493550"/>
          </pc:sldLayoutMkLst>
        </pc:sldLayoutChg>
        <pc:sldLayoutChg chg="del">
          <pc:chgData name="Paul Magne Eidhammer" userId="e3d4e6bb-f754-4b2e-bd11-72ddaaf5666f" providerId="ADAL" clId="{835BCC08-B0CB-4400-B3F8-7FFC689D382E}" dt="2026-07-03T12:02:26.297" v="56"/>
          <pc:sldLayoutMkLst>
            <pc:docMk/>
            <pc:sldMasterMk cId="1671348903" sldId="2147493547"/>
            <pc:sldLayoutMk cId="1991493337" sldId="2147493551"/>
          </pc:sldLayoutMkLst>
        </pc:sldLayoutChg>
        <pc:sldLayoutChg chg="del">
          <pc:chgData name="Paul Magne Eidhammer" userId="e3d4e6bb-f754-4b2e-bd11-72ddaaf5666f" providerId="ADAL" clId="{835BCC08-B0CB-4400-B3F8-7FFC689D382E}" dt="2026-07-03T12:02:26.297" v="56"/>
          <pc:sldLayoutMkLst>
            <pc:docMk/>
            <pc:sldMasterMk cId="1671348903" sldId="2147493547"/>
            <pc:sldLayoutMk cId="28363282" sldId="2147493552"/>
          </pc:sldLayoutMkLst>
        </pc:sldLayoutChg>
      </pc:sldMasterChg>
      <pc:sldMasterChg chg="modSldLayout sldLayoutOrd">
        <pc:chgData name="Paul Magne Eidhammer" userId="e3d4e6bb-f754-4b2e-bd11-72ddaaf5666f" providerId="ADAL" clId="{835BCC08-B0CB-4400-B3F8-7FFC689D382E}" dt="2026-07-03T12:02:26.326" v="57"/>
        <pc:sldMasterMkLst>
          <pc:docMk/>
          <pc:sldMasterMk cId="2277741032" sldId="2147493553"/>
        </pc:sldMasterMkLst>
        <pc:sldLayoutChg chg="modSp mod ord">
          <pc:chgData name="Paul Magne Eidhammer" userId="e3d4e6bb-f754-4b2e-bd11-72ddaaf5666f" providerId="ADAL" clId="{835BCC08-B0CB-4400-B3F8-7FFC689D382E}" dt="2026-07-03T12:02:26.326" v="57"/>
          <pc:sldLayoutMkLst>
            <pc:docMk/>
            <pc:sldMasterMk cId="2277741032" sldId="2147493553"/>
            <pc:sldLayoutMk cId="3670757569" sldId="2147493582"/>
          </pc:sldLayoutMkLst>
          <pc:spChg chg="mod">
            <ac:chgData name="Paul Magne Eidhammer" userId="e3d4e6bb-f754-4b2e-bd11-72ddaaf5666f" providerId="ADAL" clId="{835BCC08-B0CB-4400-B3F8-7FFC689D382E}" dt="2026-07-03T12:02:26.326" v="57"/>
            <ac:spMkLst>
              <pc:docMk/>
              <pc:sldMasterMk cId="2277741032" sldId="2147493553"/>
              <pc:sldLayoutMk cId="3670757569" sldId="2147493582"/>
              <ac:spMk id="6" creationId="{E76D543B-2A2A-784D-8EFB-CF6A9CE37374}"/>
            </ac:spMkLst>
          </pc:spChg>
          <pc:spChg chg="mod">
            <ac:chgData name="Paul Magne Eidhammer" userId="e3d4e6bb-f754-4b2e-bd11-72ddaaf5666f" providerId="ADAL" clId="{835BCC08-B0CB-4400-B3F8-7FFC689D382E}" dt="2026-07-03T12:02:26.326" v="57"/>
            <ac:spMkLst>
              <pc:docMk/>
              <pc:sldMasterMk cId="2277741032" sldId="2147493553"/>
              <pc:sldLayoutMk cId="3670757569" sldId="2147493582"/>
              <ac:spMk id="7" creationId="{DC1050FB-4B79-F64A-A944-B114584B92BD}"/>
            </ac:spMkLst>
          </pc:spChg>
          <pc:spChg chg="mod">
            <ac:chgData name="Paul Magne Eidhammer" userId="e3d4e6bb-f754-4b2e-bd11-72ddaaf5666f" providerId="ADAL" clId="{835BCC08-B0CB-4400-B3F8-7FFC689D382E}" dt="2026-07-03T12:02:26.326" v="57"/>
            <ac:spMkLst>
              <pc:docMk/>
              <pc:sldMasterMk cId="2277741032" sldId="2147493553"/>
              <pc:sldLayoutMk cId="3670757569" sldId="2147493582"/>
              <ac:spMk id="8" creationId="{A95C6C68-FE16-8246-A0C4-21FD64FB13B5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2:26.326" v="57"/>
          <pc:sldLayoutMkLst>
            <pc:docMk/>
            <pc:sldMasterMk cId="2277741032" sldId="2147493553"/>
            <pc:sldLayoutMk cId="1574744519" sldId="2147493583"/>
          </pc:sldLayoutMkLst>
          <pc:spChg chg="mod">
            <ac:chgData name="Paul Magne Eidhammer" userId="e3d4e6bb-f754-4b2e-bd11-72ddaaf5666f" providerId="ADAL" clId="{835BCC08-B0CB-4400-B3F8-7FFC689D382E}" dt="2026-07-03T12:02:26.326" v="57"/>
            <ac:spMkLst>
              <pc:docMk/>
              <pc:sldMasterMk cId="2277741032" sldId="2147493553"/>
              <pc:sldLayoutMk cId="1574744519" sldId="2147493583"/>
              <ac:spMk id="6" creationId="{F45011AB-6245-554E-9DD7-CEF0B8333C3D}"/>
            </ac:spMkLst>
          </pc:spChg>
          <pc:spChg chg="mod">
            <ac:chgData name="Paul Magne Eidhammer" userId="e3d4e6bb-f754-4b2e-bd11-72ddaaf5666f" providerId="ADAL" clId="{835BCC08-B0CB-4400-B3F8-7FFC689D382E}" dt="2026-07-03T12:02:26.326" v="57"/>
            <ac:spMkLst>
              <pc:docMk/>
              <pc:sldMasterMk cId="2277741032" sldId="2147493553"/>
              <pc:sldLayoutMk cId="1574744519" sldId="2147493583"/>
              <ac:spMk id="7" creationId="{F01C7347-187B-9541-BC26-0CD2355077F9}"/>
            </ac:spMkLst>
          </pc:spChg>
          <pc:spChg chg="mod">
            <ac:chgData name="Paul Magne Eidhammer" userId="e3d4e6bb-f754-4b2e-bd11-72ddaaf5666f" providerId="ADAL" clId="{835BCC08-B0CB-4400-B3F8-7FFC689D382E}" dt="2026-07-03T12:02:26.326" v="57"/>
            <ac:spMkLst>
              <pc:docMk/>
              <pc:sldMasterMk cId="2277741032" sldId="2147493553"/>
              <pc:sldLayoutMk cId="1574744519" sldId="2147493583"/>
              <ac:spMk id="8" creationId="{72E36BDE-0151-CD48-8446-62E87FFBE8DE}"/>
            </ac:spMkLst>
          </pc:spChg>
          <pc:spChg chg="mod">
            <ac:chgData name="Paul Magne Eidhammer" userId="e3d4e6bb-f754-4b2e-bd11-72ddaaf5666f" providerId="ADAL" clId="{835BCC08-B0CB-4400-B3F8-7FFC689D382E}" dt="2026-07-03T12:02:26.326" v="57"/>
            <ac:spMkLst>
              <pc:docMk/>
              <pc:sldMasterMk cId="2277741032" sldId="2147493553"/>
              <pc:sldLayoutMk cId="1574744519" sldId="2147493583"/>
              <ac:spMk id="9" creationId="{26DE74D0-ADE2-7F46-87B6-41A12EF1A576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2:26.326" v="57"/>
          <pc:sldLayoutMkLst>
            <pc:docMk/>
            <pc:sldMasterMk cId="2277741032" sldId="2147493553"/>
            <pc:sldLayoutMk cId="3298406271" sldId="2147493584"/>
          </pc:sldLayoutMkLst>
          <pc:spChg chg="mod">
            <ac:chgData name="Paul Magne Eidhammer" userId="e3d4e6bb-f754-4b2e-bd11-72ddaaf5666f" providerId="ADAL" clId="{835BCC08-B0CB-4400-B3F8-7FFC689D382E}" dt="2026-07-03T12:02:26.326" v="57"/>
            <ac:spMkLst>
              <pc:docMk/>
              <pc:sldMasterMk cId="2277741032" sldId="2147493553"/>
              <pc:sldLayoutMk cId="3298406271" sldId="2147493584"/>
              <ac:spMk id="6" creationId="{A4B5F950-0D92-BD4C-987E-FB15EC15A6A2}"/>
            </ac:spMkLst>
          </pc:spChg>
          <pc:spChg chg="mod">
            <ac:chgData name="Paul Magne Eidhammer" userId="e3d4e6bb-f754-4b2e-bd11-72ddaaf5666f" providerId="ADAL" clId="{835BCC08-B0CB-4400-B3F8-7FFC689D382E}" dt="2026-07-03T12:02:26.326" v="57"/>
            <ac:spMkLst>
              <pc:docMk/>
              <pc:sldMasterMk cId="2277741032" sldId="2147493553"/>
              <pc:sldLayoutMk cId="3298406271" sldId="2147493584"/>
              <ac:spMk id="7" creationId="{9CBCE297-DBAE-A840-A37D-751CCBB4FE9B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2:26.326" v="57"/>
          <pc:sldLayoutMkLst>
            <pc:docMk/>
            <pc:sldMasterMk cId="2277741032" sldId="2147493553"/>
            <pc:sldLayoutMk cId="810026544" sldId="2147493585"/>
          </pc:sldLayoutMkLst>
          <pc:spChg chg="mod">
            <ac:chgData name="Paul Magne Eidhammer" userId="e3d4e6bb-f754-4b2e-bd11-72ddaaf5666f" providerId="ADAL" clId="{835BCC08-B0CB-4400-B3F8-7FFC689D382E}" dt="2026-07-03T12:02:26.326" v="57"/>
            <ac:spMkLst>
              <pc:docMk/>
              <pc:sldMasterMk cId="2277741032" sldId="2147493553"/>
              <pc:sldLayoutMk cId="810026544" sldId="2147493585"/>
              <ac:spMk id="7" creationId="{CA1B7057-13E8-5D4D-B263-E03388D55291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2:26.326" v="57"/>
          <pc:sldLayoutMkLst>
            <pc:docMk/>
            <pc:sldMasterMk cId="2277741032" sldId="2147493553"/>
            <pc:sldLayoutMk cId="3787477507" sldId="2147493586"/>
          </pc:sldLayoutMkLst>
          <pc:spChg chg="mod">
            <ac:chgData name="Paul Magne Eidhammer" userId="e3d4e6bb-f754-4b2e-bd11-72ddaaf5666f" providerId="ADAL" clId="{835BCC08-B0CB-4400-B3F8-7FFC689D382E}" dt="2026-07-03T12:02:26.326" v="57"/>
            <ac:spMkLst>
              <pc:docMk/>
              <pc:sldMasterMk cId="2277741032" sldId="2147493553"/>
              <pc:sldLayoutMk cId="3787477507" sldId="2147493586"/>
              <ac:spMk id="9" creationId="{63196E0F-15DF-2A41-84E1-FFCE7D376887}"/>
            </ac:spMkLst>
          </pc:spChg>
          <pc:spChg chg="mod">
            <ac:chgData name="Paul Magne Eidhammer" userId="e3d4e6bb-f754-4b2e-bd11-72ddaaf5666f" providerId="ADAL" clId="{835BCC08-B0CB-4400-B3F8-7FFC689D382E}" dt="2026-07-03T12:02:26.326" v="57"/>
            <ac:spMkLst>
              <pc:docMk/>
              <pc:sldMasterMk cId="2277741032" sldId="2147493553"/>
              <pc:sldLayoutMk cId="3787477507" sldId="2147493586"/>
              <ac:spMk id="10" creationId="{2828C5C0-DAAA-5949-B35B-E75F1A953398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2:26.326" v="57"/>
          <pc:sldLayoutMkLst>
            <pc:docMk/>
            <pc:sldMasterMk cId="2277741032" sldId="2147493553"/>
            <pc:sldLayoutMk cId="383370328" sldId="2147493587"/>
          </pc:sldLayoutMkLst>
          <pc:spChg chg="mod">
            <ac:chgData name="Paul Magne Eidhammer" userId="e3d4e6bb-f754-4b2e-bd11-72ddaaf5666f" providerId="ADAL" clId="{835BCC08-B0CB-4400-B3F8-7FFC689D382E}" dt="2026-07-03T12:02:26.326" v="57"/>
            <ac:spMkLst>
              <pc:docMk/>
              <pc:sldMasterMk cId="2277741032" sldId="2147493553"/>
              <pc:sldLayoutMk cId="383370328" sldId="2147493587"/>
              <ac:spMk id="2" creationId="{043A7861-BFD0-8D13-086B-87383DA6D699}"/>
            </ac:spMkLst>
          </pc:spChg>
          <pc:spChg chg="mod">
            <ac:chgData name="Paul Magne Eidhammer" userId="e3d4e6bb-f754-4b2e-bd11-72ddaaf5666f" providerId="ADAL" clId="{835BCC08-B0CB-4400-B3F8-7FFC689D382E}" dt="2026-07-03T12:02:26.326" v="57"/>
            <ac:spMkLst>
              <pc:docMk/>
              <pc:sldMasterMk cId="2277741032" sldId="2147493553"/>
              <pc:sldLayoutMk cId="383370328" sldId="2147493587"/>
              <ac:spMk id="3" creationId="{6FB6502C-59AF-09F0-54F8-0835A38A1EA0}"/>
            </ac:spMkLst>
          </pc:spChg>
          <pc:spChg chg="mod">
            <ac:chgData name="Paul Magne Eidhammer" userId="e3d4e6bb-f754-4b2e-bd11-72ddaaf5666f" providerId="ADAL" clId="{835BCC08-B0CB-4400-B3F8-7FFC689D382E}" dt="2026-07-03T12:02:26.326" v="57"/>
            <ac:spMkLst>
              <pc:docMk/>
              <pc:sldMasterMk cId="2277741032" sldId="2147493553"/>
              <pc:sldLayoutMk cId="383370328" sldId="2147493587"/>
              <ac:spMk id="4" creationId="{12D50BE5-F28F-B51F-66FD-446A1F5FF7FD}"/>
            </ac:spMkLst>
          </pc:spChg>
        </pc:sldLayoutChg>
      </pc:sldMasterChg>
      <pc:sldMasterChg chg="del delSldLayout">
        <pc:chgData name="Paul Magne Eidhammer" userId="e3d4e6bb-f754-4b2e-bd11-72ddaaf5666f" providerId="ADAL" clId="{835BCC08-B0CB-4400-B3F8-7FFC689D382E}" dt="2026-07-03T12:02:26.297" v="56"/>
        <pc:sldMasterMkLst>
          <pc:docMk/>
          <pc:sldMasterMk cId="2957041052" sldId="2147493561"/>
        </pc:sldMasterMkLst>
        <pc:sldLayoutChg chg="del">
          <pc:chgData name="Paul Magne Eidhammer" userId="e3d4e6bb-f754-4b2e-bd11-72ddaaf5666f" providerId="ADAL" clId="{835BCC08-B0CB-4400-B3F8-7FFC689D382E}" dt="2026-07-03T12:02:26.297" v="56"/>
          <pc:sldLayoutMkLst>
            <pc:docMk/>
            <pc:sldMasterMk cId="2957041052" sldId="2147493561"/>
            <pc:sldLayoutMk cId="3797048598" sldId="2147493562"/>
          </pc:sldLayoutMkLst>
        </pc:sldLayoutChg>
        <pc:sldLayoutChg chg="del">
          <pc:chgData name="Paul Magne Eidhammer" userId="e3d4e6bb-f754-4b2e-bd11-72ddaaf5666f" providerId="ADAL" clId="{835BCC08-B0CB-4400-B3F8-7FFC689D382E}" dt="2026-07-03T12:02:26.297" v="56"/>
          <pc:sldLayoutMkLst>
            <pc:docMk/>
            <pc:sldMasterMk cId="2957041052" sldId="2147493561"/>
            <pc:sldLayoutMk cId="2553216131" sldId="2147493563"/>
          </pc:sldLayoutMkLst>
        </pc:sldLayoutChg>
        <pc:sldLayoutChg chg="del">
          <pc:chgData name="Paul Magne Eidhammer" userId="e3d4e6bb-f754-4b2e-bd11-72ddaaf5666f" providerId="ADAL" clId="{835BCC08-B0CB-4400-B3F8-7FFC689D382E}" dt="2026-07-03T12:02:26.297" v="56"/>
          <pc:sldLayoutMkLst>
            <pc:docMk/>
            <pc:sldMasterMk cId="2957041052" sldId="2147493561"/>
            <pc:sldLayoutMk cId="639877199" sldId="2147493564"/>
          </pc:sldLayoutMkLst>
        </pc:sldLayoutChg>
        <pc:sldLayoutChg chg="del">
          <pc:chgData name="Paul Magne Eidhammer" userId="e3d4e6bb-f754-4b2e-bd11-72ddaaf5666f" providerId="ADAL" clId="{835BCC08-B0CB-4400-B3F8-7FFC689D382E}" dt="2026-07-03T12:02:26.297" v="56"/>
          <pc:sldLayoutMkLst>
            <pc:docMk/>
            <pc:sldMasterMk cId="2957041052" sldId="2147493561"/>
            <pc:sldLayoutMk cId="1159417517" sldId="2147493565"/>
          </pc:sldLayoutMkLst>
        </pc:sldLayoutChg>
        <pc:sldLayoutChg chg="del">
          <pc:chgData name="Paul Magne Eidhammer" userId="e3d4e6bb-f754-4b2e-bd11-72ddaaf5666f" providerId="ADAL" clId="{835BCC08-B0CB-4400-B3F8-7FFC689D382E}" dt="2026-07-03T12:02:26.297" v="56"/>
          <pc:sldLayoutMkLst>
            <pc:docMk/>
            <pc:sldMasterMk cId="2957041052" sldId="2147493561"/>
            <pc:sldLayoutMk cId="1875643758" sldId="2147493566"/>
          </pc:sldLayoutMkLst>
        </pc:sldLayoutChg>
      </pc:sldMasterChg>
      <pc:sldMasterChg chg="del delSldLayout">
        <pc:chgData name="Paul Magne Eidhammer" userId="e3d4e6bb-f754-4b2e-bd11-72ddaaf5666f" providerId="ADAL" clId="{835BCC08-B0CB-4400-B3F8-7FFC689D382E}" dt="2026-07-03T12:02:26.297" v="56"/>
        <pc:sldMasterMkLst>
          <pc:docMk/>
          <pc:sldMasterMk cId="2420891397" sldId="2147493570"/>
        </pc:sldMasterMkLst>
        <pc:sldLayoutChg chg="del">
          <pc:chgData name="Paul Magne Eidhammer" userId="e3d4e6bb-f754-4b2e-bd11-72ddaaf5666f" providerId="ADAL" clId="{835BCC08-B0CB-4400-B3F8-7FFC689D382E}" dt="2026-07-03T12:02:26.297" v="56"/>
          <pc:sldLayoutMkLst>
            <pc:docMk/>
            <pc:sldMasterMk cId="2420891397" sldId="2147493570"/>
            <pc:sldLayoutMk cId="4197688096" sldId="2147493571"/>
          </pc:sldLayoutMkLst>
        </pc:sldLayoutChg>
      </pc:sldMasterChg>
      <pc:sldMasterChg chg="del delSldLayout">
        <pc:chgData name="Paul Magne Eidhammer" userId="e3d4e6bb-f754-4b2e-bd11-72ddaaf5666f" providerId="ADAL" clId="{835BCC08-B0CB-4400-B3F8-7FFC689D382E}" dt="2026-07-03T12:02:26.297" v="56"/>
        <pc:sldMasterMkLst>
          <pc:docMk/>
          <pc:sldMasterMk cId="3672335659" sldId="2147493572"/>
        </pc:sldMasterMkLst>
        <pc:sldLayoutChg chg="del">
          <pc:chgData name="Paul Magne Eidhammer" userId="e3d4e6bb-f754-4b2e-bd11-72ddaaf5666f" providerId="ADAL" clId="{835BCC08-B0CB-4400-B3F8-7FFC689D382E}" dt="2026-07-03T12:02:26.297" v="56"/>
          <pc:sldLayoutMkLst>
            <pc:docMk/>
            <pc:sldMasterMk cId="3672335659" sldId="2147493572"/>
            <pc:sldLayoutMk cId="721147509" sldId="2147493573"/>
          </pc:sldLayoutMkLst>
        </pc:sldLayoutChg>
        <pc:sldLayoutChg chg="del">
          <pc:chgData name="Paul Magne Eidhammer" userId="e3d4e6bb-f754-4b2e-bd11-72ddaaf5666f" providerId="ADAL" clId="{835BCC08-B0CB-4400-B3F8-7FFC689D382E}" dt="2026-07-03T12:02:26.297" v="56"/>
          <pc:sldLayoutMkLst>
            <pc:docMk/>
            <pc:sldMasterMk cId="3672335659" sldId="2147493572"/>
            <pc:sldLayoutMk cId="3655654826" sldId="2147493574"/>
          </pc:sldLayoutMkLst>
        </pc:sldLayoutChg>
        <pc:sldLayoutChg chg="del">
          <pc:chgData name="Paul Magne Eidhammer" userId="e3d4e6bb-f754-4b2e-bd11-72ddaaf5666f" providerId="ADAL" clId="{835BCC08-B0CB-4400-B3F8-7FFC689D382E}" dt="2026-07-03T12:02:26.297" v="56"/>
          <pc:sldLayoutMkLst>
            <pc:docMk/>
            <pc:sldMasterMk cId="3672335659" sldId="2147493572"/>
            <pc:sldLayoutMk cId="1598175647" sldId="2147493575"/>
          </pc:sldLayoutMkLst>
        </pc:sldLayoutChg>
        <pc:sldLayoutChg chg="del">
          <pc:chgData name="Paul Magne Eidhammer" userId="e3d4e6bb-f754-4b2e-bd11-72ddaaf5666f" providerId="ADAL" clId="{835BCC08-B0CB-4400-B3F8-7FFC689D382E}" dt="2026-07-03T12:02:26.297" v="56"/>
          <pc:sldLayoutMkLst>
            <pc:docMk/>
            <pc:sldMasterMk cId="3672335659" sldId="2147493572"/>
            <pc:sldLayoutMk cId="736981483" sldId="2147493576"/>
          </pc:sldLayoutMkLst>
        </pc:sldLayoutChg>
        <pc:sldLayoutChg chg="del">
          <pc:chgData name="Paul Magne Eidhammer" userId="e3d4e6bb-f754-4b2e-bd11-72ddaaf5666f" providerId="ADAL" clId="{835BCC08-B0CB-4400-B3F8-7FFC689D382E}" dt="2026-07-03T12:02:26.297" v="56"/>
          <pc:sldLayoutMkLst>
            <pc:docMk/>
            <pc:sldMasterMk cId="3672335659" sldId="2147493572"/>
            <pc:sldLayoutMk cId="1201734768" sldId="2147493577"/>
          </pc:sldLayoutMkLst>
        </pc:sldLayoutChg>
        <pc:sldLayoutChg chg="del">
          <pc:chgData name="Paul Magne Eidhammer" userId="e3d4e6bb-f754-4b2e-bd11-72ddaaf5666f" providerId="ADAL" clId="{835BCC08-B0CB-4400-B3F8-7FFC689D382E}" dt="2026-07-03T12:02:26.297" v="56"/>
          <pc:sldLayoutMkLst>
            <pc:docMk/>
            <pc:sldMasterMk cId="3672335659" sldId="2147493572"/>
            <pc:sldLayoutMk cId="1093769601" sldId="2147493578"/>
          </pc:sldLayoutMkLst>
        </pc:sldLayoutChg>
        <pc:sldLayoutChg chg="del">
          <pc:chgData name="Paul Magne Eidhammer" userId="e3d4e6bb-f754-4b2e-bd11-72ddaaf5666f" providerId="ADAL" clId="{835BCC08-B0CB-4400-B3F8-7FFC689D382E}" dt="2026-07-03T12:02:26.297" v="56"/>
          <pc:sldLayoutMkLst>
            <pc:docMk/>
            <pc:sldMasterMk cId="3672335659" sldId="2147493572"/>
            <pc:sldLayoutMk cId="1421584399" sldId="2147493579"/>
          </pc:sldLayoutMkLst>
        </pc:sldLayoutChg>
      </pc:sldMasterChg>
      <pc:sldMasterChg chg="del sldLayoutOrd">
        <pc:chgData name="Paul Magne Eidhammer" userId="e3d4e6bb-f754-4b2e-bd11-72ddaaf5666f" providerId="ADAL" clId="{835BCC08-B0CB-4400-B3F8-7FFC689D382E}" dt="2026-07-03T12:02:26.342" v="58"/>
        <pc:sldMasterMkLst>
          <pc:docMk/>
          <pc:sldMasterMk cId="2323188922" sldId="2147493581"/>
        </pc:sldMasterMkLst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jommar02\Downloads\Boligbalanse%202025-06-19T11-49-56Z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C:\Users\jommar02\Downloads\Boligbalanse%202025-06-20T08-49-37Z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C:\Users\jommar02\Downloads\Boligettersp&#248;rsel%202025-06-24T16-41-18Z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C:\Users\jommar02\Downloads\Boligettersp&#248;rsel%202025-06-20T10-35-19Z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file:///C:\Users\jommar02\Downloads\Boligettersp&#248;rsel%202025-06-20T12-06-29Z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file:///C:\Users\jommar02\Downloads\Boligettersp&#248;rsel%202025-06-20T12-06-29Z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Vanylven!$B$4</c:f>
              <c:strCache>
                <c:ptCount val="1"/>
                <c:pt idx="0">
                  <c:v>Dagens bustadtilbod</c:v>
                </c:pt>
              </c:strCache>
            </c:strRef>
          </c:tx>
          <c:spPr>
            <a:noFill/>
            <a:ln>
              <a:solidFill>
                <a:schemeClr val="accent1"/>
              </a:solidFill>
              <a:prstDash val="dash"/>
            </a:ln>
            <a:effectLst/>
          </c:spPr>
          <c:invertIfNegative val="0"/>
          <c:cat>
            <c:strRef>
              <c:f>Vanylven!$A$5:$A$18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Vanylven!$B$5:$B$18</c:f>
              <c:numCache>
                <c:formatCode>General</c:formatCode>
                <c:ptCount val="14"/>
                <c:pt idx="0">
                  <c:v>12</c:v>
                </c:pt>
                <c:pt idx="1">
                  <c:v>15</c:v>
                </c:pt>
                <c:pt idx="2">
                  <c:v>11</c:v>
                </c:pt>
                <c:pt idx="3">
                  <c:v>73</c:v>
                </c:pt>
                <c:pt idx="4">
                  <c:v>118</c:v>
                </c:pt>
                <c:pt idx="5">
                  <c:v>180</c:v>
                </c:pt>
                <c:pt idx="6">
                  <c:v>181</c:v>
                </c:pt>
                <c:pt idx="7">
                  <c:v>175</c:v>
                </c:pt>
                <c:pt idx="8">
                  <c:v>163</c:v>
                </c:pt>
                <c:pt idx="9">
                  <c:v>319</c:v>
                </c:pt>
                <c:pt idx="10">
                  <c:v>259</c:v>
                </c:pt>
                <c:pt idx="11">
                  <c:v>138</c:v>
                </c:pt>
                <c:pt idx="12">
                  <c:v>54</c:v>
                </c:pt>
                <c:pt idx="13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EE6-489B-8E07-66AE796257F2}"/>
            </c:ext>
          </c:extLst>
        </c:ser>
        <c:ser>
          <c:idx val="1"/>
          <c:order val="1"/>
          <c:tx>
            <c:strRef>
              <c:f>Vanylven!$C$4</c:f>
              <c:strCache>
                <c:ptCount val="1"/>
                <c:pt idx="0">
                  <c:v>Bustadetterspørsel 2025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invertIfNegative val="0"/>
          <c:cat>
            <c:strRef>
              <c:f>Vanylven!$A$5:$A$18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Vanylven!$C$5:$C$18</c:f>
              <c:numCache>
                <c:formatCode>General</c:formatCode>
                <c:ptCount val="14"/>
                <c:pt idx="0">
                  <c:v>12</c:v>
                </c:pt>
                <c:pt idx="1">
                  <c:v>12</c:v>
                </c:pt>
                <c:pt idx="2">
                  <c:v>24</c:v>
                </c:pt>
                <c:pt idx="3">
                  <c:v>47</c:v>
                </c:pt>
                <c:pt idx="4">
                  <c:v>128</c:v>
                </c:pt>
                <c:pt idx="5">
                  <c:v>153</c:v>
                </c:pt>
                <c:pt idx="6">
                  <c:v>197</c:v>
                </c:pt>
                <c:pt idx="7">
                  <c:v>178</c:v>
                </c:pt>
                <c:pt idx="8">
                  <c:v>173</c:v>
                </c:pt>
                <c:pt idx="9">
                  <c:v>294</c:v>
                </c:pt>
                <c:pt idx="10">
                  <c:v>181</c:v>
                </c:pt>
                <c:pt idx="11">
                  <c:v>68</c:v>
                </c:pt>
                <c:pt idx="12">
                  <c:v>22</c:v>
                </c:pt>
                <c:pt idx="13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EE6-489B-8E07-66AE796257F2}"/>
            </c:ext>
          </c:extLst>
        </c:ser>
        <c:ser>
          <c:idx val="2"/>
          <c:order val="2"/>
          <c:tx>
            <c:strRef>
              <c:f>Vanylven!$D$4</c:f>
              <c:strCache>
                <c:ptCount val="1"/>
                <c:pt idx="0">
                  <c:v>Bustadetterspørsel 2050</c:v>
                </c:pt>
              </c:strCache>
            </c:strRef>
          </c:tx>
          <c:spPr>
            <a:solidFill>
              <a:schemeClr val="accent5"/>
            </a:solidFill>
            <a:ln>
              <a:solidFill>
                <a:schemeClr val="accent5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accent5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Vanylven!$A$5:$A$18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Vanylven!$D$5:$D$18</c:f>
              <c:numCache>
                <c:formatCode>General</c:formatCode>
                <c:ptCount val="14"/>
                <c:pt idx="0">
                  <c:v>11</c:v>
                </c:pt>
                <c:pt idx="1">
                  <c:v>10</c:v>
                </c:pt>
                <c:pt idx="2">
                  <c:v>23</c:v>
                </c:pt>
                <c:pt idx="3">
                  <c:v>44</c:v>
                </c:pt>
                <c:pt idx="4">
                  <c:v>117</c:v>
                </c:pt>
                <c:pt idx="5">
                  <c:v>138</c:v>
                </c:pt>
                <c:pt idx="6">
                  <c:v>178</c:v>
                </c:pt>
                <c:pt idx="7">
                  <c:v>160</c:v>
                </c:pt>
                <c:pt idx="8">
                  <c:v>154</c:v>
                </c:pt>
                <c:pt idx="9">
                  <c:v>259</c:v>
                </c:pt>
                <c:pt idx="10">
                  <c:v>158</c:v>
                </c:pt>
                <c:pt idx="11">
                  <c:v>58</c:v>
                </c:pt>
                <c:pt idx="12">
                  <c:v>18</c:v>
                </c:pt>
                <c:pt idx="13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EE6-489B-8E07-66AE796257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60606768"/>
        <c:axId val="260622128"/>
      </c:barChart>
      <c:catAx>
        <c:axId val="260606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60622128"/>
        <c:crosses val="autoZero"/>
        <c:auto val="1"/>
        <c:lblAlgn val="ctr"/>
        <c:lblOffset val="100"/>
        <c:noMultiLvlLbl val="0"/>
      </c:catAx>
      <c:valAx>
        <c:axId val="2606221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Tal etterspurte </a:t>
                </a:r>
                <a:r>
                  <a:rPr lang="nb-NO" err="1"/>
                  <a:t>bustadar</a:t>
                </a:r>
                <a:endParaRPr lang="nb-NO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606067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>
              <a:lumMod val="65000"/>
              <a:lumOff val="35000"/>
            </a:schemeClr>
          </a:solidFill>
        </a:defRPr>
      </a:pPr>
      <a:endParaRPr lang="nb-NO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Personer!$B$4:$D$4</c:f>
              <c:strCach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strCache>
            </c:strRef>
          </c:cat>
          <c:val>
            <c:numRef>
              <c:f>Personer!$B$8:$D$8</c:f>
              <c:numCache>
                <c:formatCode>0</c:formatCode>
                <c:ptCount val="3"/>
                <c:pt idx="0">
                  <c:v>2971</c:v>
                </c:pt>
                <c:pt idx="1">
                  <c:v>2940</c:v>
                </c:pt>
                <c:pt idx="2">
                  <c:v>2956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980-4AFF-AC79-BC57C6BD870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40749663"/>
        <c:axId val="1240765023"/>
      </c:barChart>
      <c:catAx>
        <c:axId val="12407496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40765023"/>
        <c:crosses val="autoZero"/>
        <c:auto val="1"/>
        <c:lblAlgn val="ctr"/>
        <c:lblOffset val="100"/>
        <c:noMultiLvlLbl val="0"/>
      </c:catAx>
      <c:valAx>
        <c:axId val="1240765023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Tal personar</a:t>
                </a:r>
              </a:p>
            </c:rich>
          </c:tx>
          <c:layout>
            <c:manualLayout>
              <c:xMode val="edge"/>
              <c:yMode val="edge"/>
              <c:x val="1.0717136261581762E-2"/>
              <c:y val="0.4019441373553234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407496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nb-NO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Boliger5!$B$5:$G$5</c:f>
              <c:strCache>
                <c:ptCount val="6"/>
                <c:pt idx="0">
                  <c:v>Einebustad</c:v>
                </c:pt>
                <c:pt idx="1">
                  <c:v>Tomannsbustad</c:v>
                </c:pt>
                <c:pt idx="2">
                  <c:v>Rekkehus, kjedehus og andre småhus</c:v>
                </c:pt>
                <c:pt idx="3">
                  <c:v>Bustadblokk</c:v>
                </c:pt>
                <c:pt idx="4">
                  <c:v>Bygning for bufellesskap</c:v>
                </c:pt>
                <c:pt idx="5">
                  <c:v>Andre bygningstypar</c:v>
                </c:pt>
              </c:strCache>
            </c:strRef>
          </c:cat>
          <c:val>
            <c:numRef>
              <c:f>Boliger5!$B$9:$G$9</c:f>
              <c:numCache>
                <c:formatCode>0</c:formatCode>
                <c:ptCount val="6"/>
                <c:pt idx="0">
                  <c:v>1716</c:v>
                </c:pt>
                <c:pt idx="1">
                  <c:v>107</c:v>
                </c:pt>
                <c:pt idx="2">
                  <c:v>53</c:v>
                </c:pt>
                <c:pt idx="3">
                  <c:v>5</c:v>
                </c:pt>
                <c:pt idx="4">
                  <c:v>35</c:v>
                </c:pt>
                <c:pt idx="5">
                  <c:v>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188-4CF1-B6D8-680596C218B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52866912"/>
        <c:axId val="1252867392"/>
      </c:barChart>
      <c:catAx>
        <c:axId val="1252866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52867392"/>
        <c:crosses val="autoZero"/>
        <c:auto val="1"/>
        <c:lblAlgn val="ctr"/>
        <c:lblOffset val="100"/>
        <c:noMultiLvlLbl val="0"/>
      </c:catAx>
      <c:valAx>
        <c:axId val="12528673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</a:t>
                </a:r>
                <a:r>
                  <a:rPr lang="nb-NO" sz="1100" baseline="0"/>
                  <a:t> bustadar</a:t>
                </a:r>
                <a:endParaRPr lang="nb-NO" sz="1100"/>
              </a:p>
            </c:rich>
          </c:tx>
          <c:layout>
            <c:manualLayout>
              <c:xMode val="edge"/>
              <c:yMode val="edge"/>
              <c:x val="7.1460473425636441E-3"/>
              <c:y val="0.3985482708423177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528669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Boliger5!$B$5:$O$5</c:f>
              <c:strCache>
                <c:ptCount val="14"/>
                <c:pt idx="0">
                  <c:v>Under 30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 kvm eller større</c:v>
                </c:pt>
              </c:strCache>
            </c:strRef>
          </c:cat>
          <c:val>
            <c:numRef>
              <c:f>Boliger5!$B$9:$O$9</c:f>
              <c:numCache>
                <c:formatCode>0</c:formatCode>
                <c:ptCount val="14"/>
                <c:pt idx="0">
                  <c:v>13</c:v>
                </c:pt>
                <c:pt idx="1">
                  <c:v>13</c:v>
                </c:pt>
                <c:pt idx="2">
                  <c:v>14</c:v>
                </c:pt>
                <c:pt idx="3">
                  <c:v>73</c:v>
                </c:pt>
                <c:pt idx="4">
                  <c:v>120</c:v>
                </c:pt>
                <c:pt idx="5">
                  <c:v>180</c:v>
                </c:pt>
                <c:pt idx="6">
                  <c:v>181</c:v>
                </c:pt>
                <c:pt idx="7">
                  <c:v>175</c:v>
                </c:pt>
                <c:pt idx="8">
                  <c:v>159</c:v>
                </c:pt>
                <c:pt idx="9">
                  <c:v>321</c:v>
                </c:pt>
                <c:pt idx="10">
                  <c:v>265</c:v>
                </c:pt>
                <c:pt idx="11">
                  <c:v>139</c:v>
                </c:pt>
                <c:pt idx="12">
                  <c:v>55</c:v>
                </c:pt>
                <c:pt idx="13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F6E-4F0E-BA74-5E2B37858B3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442914576"/>
        <c:axId val="1442927536"/>
      </c:barChart>
      <c:catAx>
        <c:axId val="1442914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442927536"/>
        <c:crosses val="autoZero"/>
        <c:auto val="1"/>
        <c:lblAlgn val="ctr"/>
        <c:lblOffset val="100"/>
        <c:noMultiLvlLbl val="0"/>
      </c:catAx>
      <c:valAx>
        <c:axId val="1442927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bustadar</a:t>
                </a:r>
              </a:p>
            </c:rich>
          </c:tx>
          <c:layout>
            <c:manualLayout>
              <c:xMode val="edge"/>
              <c:yMode val="edge"/>
              <c:x val="7.5920310011706373E-3"/>
              <c:y val="0.3798446789459828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442914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1816015211363516E-2"/>
          <c:y val="4.2971593377995734E-2"/>
          <c:w val="0.90379355017412855"/>
          <c:h val="0.7772862651246913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Fullforte!$B$20</c:f>
              <c:strCache>
                <c:ptCount val="1"/>
                <c:pt idx="0">
                  <c:v>Einebustad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Fullforte!$C$20:$AA$20</c:f>
              <c:numCache>
                <c:formatCode>0</c:formatCode>
                <c:ptCount val="25"/>
                <c:pt idx="0">
                  <c:v>13</c:v>
                </c:pt>
                <c:pt idx="1">
                  <c:v>4</c:v>
                </c:pt>
                <c:pt idx="2">
                  <c:v>9</c:v>
                </c:pt>
                <c:pt idx="3">
                  <c:v>5</c:v>
                </c:pt>
                <c:pt idx="4">
                  <c:v>6</c:v>
                </c:pt>
                <c:pt idx="5">
                  <c:v>4</c:v>
                </c:pt>
                <c:pt idx="6">
                  <c:v>2</c:v>
                </c:pt>
                <c:pt idx="7">
                  <c:v>4</c:v>
                </c:pt>
                <c:pt idx="8">
                  <c:v>7</c:v>
                </c:pt>
                <c:pt idx="9">
                  <c:v>1</c:v>
                </c:pt>
                <c:pt idx="10">
                  <c:v>5</c:v>
                </c:pt>
                <c:pt idx="11">
                  <c:v>5</c:v>
                </c:pt>
                <c:pt idx="12">
                  <c:v>9</c:v>
                </c:pt>
                <c:pt idx="13">
                  <c:v>4</c:v>
                </c:pt>
                <c:pt idx="14">
                  <c:v>13</c:v>
                </c:pt>
                <c:pt idx="15">
                  <c:v>1</c:v>
                </c:pt>
                <c:pt idx="16">
                  <c:v>10</c:v>
                </c:pt>
                <c:pt idx="17">
                  <c:v>7</c:v>
                </c:pt>
                <c:pt idx="18">
                  <c:v>6</c:v>
                </c:pt>
                <c:pt idx="19">
                  <c:v>7</c:v>
                </c:pt>
                <c:pt idx="20">
                  <c:v>3</c:v>
                </c:pt>
                <c:pt idx="21">
                  <c:v>4</c:v>
                </c:pt>
                <c:pt idx="22">
                  <c:v>1</c:v>
                </c:pt>
                <c:pt idx="23">
                  <c:v>1</c:v>
                </c:pt>
                <c:pt idx="24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594-4C38-8350-98674BC404AF}"/>
            </c:ext>
          </c:extLst>
        </c:ser>
        <c:ser>
          <c:idx val="1"/>
          <c:order val="1"/>
          <c:tx>
            <c:strRef>
              <c:f>Fullforte!$B$21</c:f>
              <c:strCache>
                <c:ptCount val="1"/>
                <c:pt idx="0">
                  <c:v>Tomannsbustad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Fullforte!$C$21:$AA$21</c:f>
              <c:numCache>
                <c:formatCode>0</c:formatCode>
                <c:ptCount val="2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2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2</c:v>
                </c:pt>
                <c:pt idx="11">
                  <c:v>0</c:v>
                </c:pt>
                <c:pt idx="12">
                  <c:v>3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1</c:v>
                </c:pt>
                <c:pt idx="17">
                  <c:v>11</c:v>
                </c:pt>
                <c:pt idx="18">
                  <c:v>5</c:v>
                </c:pt>
                <c:pt idx="19">
                  <c:v>0</c:v>
                </c:pt>
                <c:pt idx="20">
                  <c:v>1</c:v>
                </c:pt>
                <c:pt idx="21">
                  <c:v>0</c:v>
                </c:pt>
                <c:pt idx="22">
                  <c:v>0</c:v>
                </c:pt>
                <c:pt idx="23">
                  <c:v>2</c:v>
                </c:pt>
                <c:pt idx="2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594-4C38-8350-98674BC404AF}"/>
            </c:ext>
          </c:extLst>
        </c:ser>
        <c:ser>
          <c:idx val="2"/>
          <c:order val="2"/>
          <c:tx>
            <c:strRef>
              <c:f>Fullforte!$B$22</c:f>
              <c:strCache>
                <c:ptCount val="1"/>
                <c:pt idx="0">
                  <c:v>Rekkehus, kjedehus og andre småhus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Fullforte!$C$22:$AA$22</c:f>
              <c:numCache>
                <c:formatCode>0</c:formatCode>
                <c:ptCount val="25"/>
                <c:pt idx="0">
                  <c:v>0</c:v>
                </c:pt>
                <c:pt idx="1">
                  <c:v>0</c:v>
                </c:pt>
                <c:pt idx="2">
                  <c:v>9</c:v>
                </c:pt>
                <c:pt idx="3">
                  <c:v>1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2</c:v>
                </c:pt>
                <c:pt idx="8">
                  <c:v>4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4</c:v>
                </c:pt>
                <c:pt idx="15">
                  <c:v>0</c:v>
                </c:pt>
                <c:pt idx="16">
                  <c:v>0</c:v>
                </c:pt>
                <c:pt idx="17">
                  <c:v>1</c:v>
                </c:pt>
                <c:pt idx="18">
                  <c:v>0</c:v>
                </c:pt>
                <c:pt idx="19">
                  <c:v>4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594-4C38-8350-98674BC404AF}"/>
            </c:ext>
          </c:extLst>
        </c:ser>
        <c:ser>
          <c:idx val="3"/>
          <c:order val="3"/>
          <c:tx>
            <c:strRef>
              <c:f>Fullforte!$B$23</c:f>
              <c:strCache>
                <c:ptCount val="1"/>
                <c:pt idx="0">
                  <c:v>Bustadblokk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Fullforte!$C$23:$AA$23</c:f>
              <c:numCache>
                <c:formatCode>0</c:formatCode>
                <c:ptCount val="2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1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594-4C38-8350-98674BC404AF}"/>
            </c:ext>
          </c:extLst>
        </c:ser>
        <c:ser>
          <c:idx val="4"/>
          <c:order val="4"/>
          <c:tx>
            <c:strRef>
              <c:f>Fullforte!$B$24</c:f>
              <c:strCache>
                <c:ptCount val="1"/>
                <c:pt idx="0">
                  <c:v>Bufellesskap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Fullforte!$C$24:$AA$24</c:f>
              <c:numCache>
                <c:formatCode>0</c:formatCode>
                <c:ptCount val="25"/>
                <c:pt idx="0">
                  <c:v>21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4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594-4C38-8350-98674BC404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98214159"/>
        <c:axId val="798215119"/>
      </c:barChart>
      <c:catAx>
        <c:axId val="7982141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798215119"/>
        <c:crosses val="autoZero"/>
        <c:auto val="1"/>
        <c:lblAlgn val="ctr"/>
        <c:lblOffset val="100"/>
        <c:noMultiLvlLbl val="0"/>
      </c:catAx>
      <c:valAx>
        <c:axId val="7982151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Fullførte bustadar</a:t>
                </a:r>
              </a:p>
            </c:rich>
          </c:tx>
          <c:layout>
            <c:manualLayout>
              <c:xMode val="edge"/>
              <c:yMode val="edge"/>
              <c:x val="8.3789453031452767E-3"/>
              <c:y val="0.3880295860531078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7982141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NyeBygninger!$C$15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NyeBygninger!$D$15:$H$15</c:f>
              <c:numCache>
                <c:formatCode>0</c:formatCode>
                <c:ptCount val="5"/>
                <c:pt idx="0">
                  <c:v>3</c:v>
                </c:pt>
                <c:pt idx="1">
                  <c:v>0</c:v>
                </c:pt>
                <c:pt idx="2">
                  <c:v>0</c:v>
                </c:pt>
                <c:pt idx="3">
                  <c:v>2</c:v>
                </c:pt>
                <c:pt idx="4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5F0-4757-B3FE-104C66ACF15A}"/>
            </c:ext>
          </c:extLst>
        </c:ser>
        <c:ser>
          <c:idx val="1"/>
          <c:order val="1"/>
          <c:tx>
            <c:strRef>
              <c:f>NyeBygninger!$C$16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NyeBygninger!$D$16:$H$16</c:f>
              <c:numCache>
                <c:formatCode>0</c:formatCode>
                <c:ptCount val="5"/>
                <c:pt idx="0">
                  <c:v>1</c:v>
                </c:pt>
                <c:pt idx="1">
                  <c:v>2</c:v>
                </c:pt>
                <c:pt idx="2">
                  <c:v>0</c:v>
                </c:pt>
                <c:pt idx="3">
                  <c:v>6</c:v>
                </c:pt>
                <c:pt idx="4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5F0-4757-B3FE-104C66ACF15A}"/>
            </c:ext>
          </c:extLst>
        </c:ser>
        <c:ser>
          <c:idx val="2"/>
          <c:order val="2"/>
          <c:tx>
            <c:strRef>
              <c:f>NyeBygninger!$C$17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NyeBygninger!$D$17:$H$17</c:f>
              <c:numCache>
                <c:formatCode>0</c:formatCode>
                <c:ptCount val="5"/>
                <c:pt idx="0">
                  <c:v>1</c:v>
                </c:pt>
                <c:pt idx="1">
                  <c:v>1</c:v>
                </c:pt>
                <c:pt idx="2">
                  <c:v>2</c:v>
                </c:pt>
                <c:pt idx="3">
                  <c:v>5</c:v>
                </c:pt>
                <c:pt idx="4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5F0-4757-B3FE-104C66ACF15A}"/>
            </c:ext>
          </c:extLst>
        </c:ser>
        <c:ser>
          <c:idx val="3"/>
          <c:order val="3"/>
          <c:tx>
            <c:strRef>
              <c:f>NyeBygninger!$C$18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NyeBygninger!$D$18:$H$18</c:f>
              <c:numCache>
                <c:formatCode>0</c:formatCode>
                <c:ptCount val="5"/>
                <c:pt idx="0">
                  <c:v>1</c:v>
                </c:pt>
                <c:pt idx="1">
                  <c:v>1</c:v>
                </c:pt>
                <c:pt idx="2">
                  <c:v>0</c:v>
                </c:pt>
                <c:pt idx="3">
                  <c:v>0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5F0-4757-B3FE-104C66ACF15A}"/>
            </c:ext>
          </c:extLst>
        </c:ser>
        <c:ser>
          <c:idx val="4"/>
          <c:order val="4"/>
          <c:tx>
            <c:strRef>
              <c:f>NyeBygninger!$C$19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NyeBygninger!$D$19:$H$19</c:f>
              <c:numCache>
                <c:formatCode>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5F0-4757-B3FE-104C66ACF1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69229743"/>
        <c:axId val="769230223"/>
      </c:barChart>
      <c:catAx>
        <c:axId val="7692297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769230223"/>
        <c:crosses val="autoZero"/>
        <c:auto val="1"/>
        <c:lblAlgn val="ctr"/>
        <c:lblOffset val="100"/>
        <c:noMultiLvlLbl val="0"/>
      </c:catAx>
      <c:valAx>
        <c:axId val="76923022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nye bustadar</a:t>
                </a:r>
              </a:p>
            </c:rich>
          </c:tx>
          <c:layout>
            <c:manualLayout>
              <c:xMode val="edge"/>
              <c:yMode val="edge"/>
              <c:x val="9.045631684094748E-3"/>
              <c:y val="0.3146823464044845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7692297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NyeBygninger!$C$15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NyeBygninger!$D$4:$L$4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NyeBygninger!$D$15:$L$15</c:f>
              <c:numCache>
                <c:formatCode>0</c:formatCode>
                <c:ptCount val="9"/>
                <c:pt idx="0">
                  <c:v>6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ACB-40F9-82E4-95F3809CD280}"/>
            </c:ext>
          </c:extLst>
        </c:ser>
        <c:ser>
          <c:idx val="1"/>
          <c:order val="1"/>
          <c:tx>
            <c:strRef>
              <c:f>NyeBygninger!$C$16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NyeBygninger!$D$4:$L$4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NyeBygninger!$D$16:$L$16</c:f>
              <c:numCache>
                <c:formatCode>0</c:formatCode>
                <c:ptCount val="9"/>
                <c:pt idx="0">
                  <c:v>2</c:v>
                </c:pt>
                <c:pt idx="1">
                  <c:v>3</c:v>
                </c:pt>
                <c:pt idx="2">
                  <c:v>5</c:v>
                </c:pt>
                <c:pt idx="3">
                  <c:v>9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ACB-40F9-82E4-95F3809CD280}"/>
            </c:ext>
          </c:extLst>
        </c:ser>
        <c:ser>
          <c:idx val="2"/>
          <c:order val="2"/>
          <c:tx>
            <c:strRef>
              <c:f>NyeBygninger!$C$17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NyeBygninger!$D$4:$L$4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NyeBygninger!$D$17:$L$17</c:f>
              <c:numCache>
                <c:formatCode>0</c:formatCode>
                <c:ptCount val="9"/>
                <c:pt idx="0">
                  <c:v>0</c:v>
                </c:pt>
                <c:pt idx="1">
                  <c:v>2</c:v>
                </c:pt>
                <c:pt idx="2">
                  <c:v>4</c:v>
                </c:pt>
                <c:pt idx="3">
                  <c:v>6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ACB-40F9-82E4-95F3809CD280}"/>
            </c:ext>
          </c:extLst>
        </c:ser>
        <c:ser>
          <c:idx val="3"/>
          <c:order val="3"/>
          <c:tx>
            <c:strRef>
              <c:f>NyeBygninger!$C$18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NyeBygninger!$D$4:$L$4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NyeBygninger!$D$18:$L$18</c:f>
              <c:numCache>
                <c:formatCode>0</c:formatCode>
                <c:ptCount val="9"/>
                <c:pt idx="0">
                  <c:v>2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ACB-40F9-82E4-95F3809CD280}"/>
            </c:ext>
          </c:extLst>
        </c:ser>
        <c:ser>
          <c:idx val="4"/>
          <c:order val="4"/>
          <c:tx>
            <c:strRef>
              <c:f>NyeBygninger!$C$19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NyeBygninger!$D$4:$L$4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NyeBygninger!$D$19:$L$19</c:f>
              <c:numCache>
                <c:formatCode>0</c:formatCode>
                <c:ptCount val="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ACB-40F9-82E4-95F3809CD2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663471135"/>
        <c:axId val="1663476415"/>
      </c:barChart>
      <c:catAx>
        <c:axId val="166347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663476415"/>
        <c:crosses val="autoZero"/>
        <c:auto val="1"/>
        <c:lblAlgn val="ctr"/>
        <c:lblOffset val="100"/>
        <c:noMultiLvlLbl val="0"/>
      </c:catAx>
      <c:valAx>
        <c:axId val="166347641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nye bustadar</a:t>
                </a:r>
              </a:p>
            </c:rich>
          </c:tx>
          <c:layout>
            <c:manualLayout>
              <c:xMode val="edge"/>
              <c:yMode val="edge"/>
              <c:x val="5.0959599424799133E-3"/>
              <c:y val="0.415165462816460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6634711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362724167641887"/>
          <c:y val="0.14488126502141249"/>
          <c:w val="0.82281875732958965"/>
          <c:h val="0.6497862610487847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Medianinntekt!$A$15</c:f>
              <c:strCache>
                <c:ptCount val="1"/>
                <c:pt idx="0">
                  <c:v>Vanylven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Medianinntekt!$B$5:$F$5</c:f>
              <c:strCache>
                <c:ptCount val="5"/>
                <c:pt idx="0">
                  <c:v>Alle hushald</c:v>
                </c:pt>
                <c:pt idx="1">
                  <c:v>Åleinebuande</c:v>
                </c:pt>
                <c:pt idx="2">
                  <c:v>Par utan barn</c:v>
                </c:pt>
                <c:pt idx="3">
                  <c:v>Par med barn under 18 år</c:v>
                </c:pt>
                <c:pt idx="4">
                  <c:v>Einslege med barn under 18 år</c:v>
                </c:pt>
              </c:strCache>
            </c:strRef>
          </c:cat>
          <c:val>
            <c:numRef>
              <c:f>Medianinntekt!$B$15:$F$15</c:f>
              <c:numCache>
                <c:formatCode>0</c:formatCode>
                <c:ptCount val="5"/>
                <c:pt idx="0">
                  <c:v>806000</c:v>
                </c:pt>
                <c:pt idx="1">
                  <c:v>398000</c:v>
                </c:pt>
                <c:pt idx="2">
                  <c:v>947000</c:v>
                </c:pt>
                <c:pt idx="3">
                  <c:v>1396000</c:v>
                </c:pt>
                <c:pt idx="4">
                  <c:v>749000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D9F-41B9-B08A-C4CD91031201}"/>
            </c:ext>
          </c:extLst>
        </c:ser>
        <c:ser>
          <c:idx val="1"/>
          <c:order val="1"/>
          <c:tx>
            <c:strRef>
              <c:f>Medianinntekt!$A$16</c:f>
              <c:strCache>
                <c:ptCount val="1"/>
                <c:pt idx="0">
                  <c:v>Møre og Romsdal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Medianinntekt!$B$5:$F$5</c:f>
              <c:strCache>
                <c:ptCount val="5"/>
                <c:pt idx="0">
                  <c:v>Alle hushald</c:v>
                </c:pt>
                <c:pt idx="1">
                  <c:v>Åleinebuande</c:v>
                </c:pt>
                <c:pt idx="2">
                  <c:v>Par utan barn</c:v>
                </c:pt>
                <c:pt idx="3">
                  <c:v>Par med barn under 18 år</c:v>
                </c:pt>
                <c:pt idx="4">
                  <c:v>Einslege med barn under 18 år</c:v>
                </c:pt>
              </c:strCache>
            </c:strRef>
          </c:cat>
          <c:val>
            <c:numRef>
              <c:f>Medianinntekt!$B$16:$F$16</c:f>
              <c:numCache>
                <c:formatCode>0</c:formatCode>
                <c:ptCount val="5"/>
                <c:pt idx="0">
                  <c:v>811000</c:v>
                </c:pt>
                <c:pt idx="1">
                  <c:v>459000</c:v>
                </c:pt>
                <c:pt idx="2">
                  <c:v>990000</c:v>
                </c:pt>
                <c:pt idx="3">
                  <c:v>1390000</c:v>
                </c:pt>
                <c:pt idx="4">
                  <c:v>652000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D9F-41B9-B08A-C4CD91031201}"/>
            </c:ext>
          </c:extLst>
        </c:ser>
        <c:ser>
          <c:idx val="2"/>
          <c:order val="2"/>
          <c:tx>
            <c:strRef>
              <c:f>Medianinntekt!$A$17</c:f>
              <c:strCache>
                <c:ptCount val="1"/>
                <c:pt idx="0">
                  <c:v>Landet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Medianinntekt!$B$5:$F$5</c:f>
              <c:strCache>
                <c:ptCount val="5"/>
                <c:pt idx="0">
                  <c:v>Alle hushald</c:v>
                </c:pt>
                <c:pt idx="1">
                  <c:v>Åleinebuande</c:v>
                </c:pt>
                <c:pt idx="2">
                  <c:v>Par utan barn</c:v>
                </c:pt>
                <c:pt idx="3">
                  <c:v>Par med barn under 18 år</c:v>
                </c:pt>
                <c:pt idx="4">
                  <c:v>Einslege med barn under 18 år</c:v>
                </c:pt>
              </c:strCache>
            </c:strRef>
          </c:cat>
          <c:val>
            <c:numRef>
              <c:f>Medianinntekt!$B$17:$F$17</c:f>
              <c:numCache>
                <c:formatCode>0</c:formatCode>
                <c:ptCount val="5"/>
                <c:pt idx="0">
                  <c:v>807000</c:v>
                </c:pt>
                <c:pt idx="1">
                  <c:v>472000</c:v>
                </c:pt>
                <c:pt idx="2">
                  <c:v>1031000</c:v>
                </c:pt>
                <c:pt idx="3">
                  <c:v>1408000</c:v>
                </c:pt>
                <c:pt idx="4">
                  <c:v>654000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D9F-41B9-B08A-C4CD9103120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71440416"/>
        <c:axId val="1271450496"/>
      </c:barChart>
      <c:catAx>
        <c:axId val="1271440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71450496"/>
        <c:crosses val="autoZero"/>
        <c:auto val="1"/>
        <c:lblAlgn val="ctr"/>
        <c:lblOffset val="100"/>
        <c:noMultiLvlLbl val="0"/>
      </c:catAx>
      <c:valAx>
        <c:axId val="12714504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Norske kroner</a:t>
                </a:r>
              </a:p>
            </c:rich>
          </c:tx>
          <c:layout>
            <c:manualLayout>
              <c:xMode val="edge"/>
              <c:yMode val="edge"/>
              <c:x val="0"/>
              <c:y val="0.3645012631847984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71440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n-NO" sz="1200" b="0" i="0" u="none" strike="noStrike" kern="1200" spc="0" baseline="0">
                <a:solidFill>
                  <a:srgbClr val="000000">
                    <a:lumMod val="65000"/>
                    <a:lumOff val="35000"/>
                  </a:srgbClr>
                </a:solidFill>
              </a:rPr>
              <a:t>Auke/minske i tal </a:t>
            </a:r>
            <a:r>
              <a:rPr lang="nn-NO" sz="1200" b="0" i="0" u="none" strike="noStrike" kern="1200" spc="0" baseline="0" err="1">
                <a:solidFill>
                  <a:srgbClr val="000000">
                    <a:lumMod val="65000"/>
                    <a:lumOff val="35000"/>
                  </a:srgbClr>
                </a:solidFill>
              </a:rPr>
              <a:t>etterspurte</a:t>
            </a:r>
            <a:r>
              <a:rPr lang="nn-NO" sz="1200" b="0" i="0" u="none" strike="noStrike" kern="1200" spc="0" baseline="0">
                <a:solidFill>
                  <a:srgbClr val="000000">
                    <a:lumMod val="65000"/>
                    <a:lumOff val="35000"/>
                  </a:srgbClr>
                </a:solidFill>
              </a:rPr>
              <a:t> bustadar samanlikna med </a:t>
            </a:r>
            <a:r>
              <a:rPr lang="nn-NO" sz="1200" b="0" i="0" u="none" strike="noStrike" kern="1200" spc="0" baseline="0" err="1">
                <a:solidFill>
                  <a:srgbClr val="000000">
                    <a:lumMod val="65000"/>
                    <a:lumOff val="35000"/>
                  </a:srgbClr>
                </a:solidFill>
              </a:rPr>
              <a:t>foregåande</a:t>
            </a:r>
            <a:r>
              <a:rPr lang="nn-NO" sz="1200" b="0" i="0" u="none" strike="noStrike" kern="1200" spc="0" baseline="0">
                <a:solidFill>
                  <a:srgbClr val="000000">
                    <a:lumMod val="65000"/>
                    <a:lumOff val="35000"/>
                  </a:srgbClr>
                </a:solidFill>
              </a:rPr>
              <a:t> år, prognose 2026-2050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n-N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Vanylven!$B$1</c:f>
              <c:strCache>
                <c:ptCount val="1"/>
                <c:pt idx="0">
                  <c:v>Små bustadar (&lt;80 kvm)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Vanylven!$A$2:$A$26</c:f>
              <c:numCache>
                <c:formatCode>General</c:formatCode>
                <c:ptCount val="2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  <c:pt idx="12">
                  <c:v>2038</c:v>
                </c:pt>
                <c:pt idx="13">
                  <c:v>2039</c:v>
                </c:pt>
                <c:pt idx="14">
                  <c:v>2040</c:v>
                </c:pt>
                <c:pt idx="15">
                  <c:v>2041</c:v>
                </c:pt>
                <c:pt idx="16">
                  <c:v>2042</c:v>
                </c:pt>
                <c:pt idx="17">
                  <c:v>2043</c:v>
                </c:pt>
                <c:pt idx="18">
                  <c:v>2044</c:v>
                </c:pt>
                <c:pt idx="19">
                  <c:v>2045</c:v>
                </c:pt>
                <c:pt idx="20">
                  <c:v>2046</c:v>
                </c:pt>
                <c:pt idx="21">
                  <c:v>2047</c:v>
                </c:pt>
                <c:pt idx="22">
                  <c:v>2048</c:v>
                </c:pt>
                <c:pt idx="23">
                  <c:v>2049</c:v>
                </c:pt>
                <c:pt idx="24">
                  <c:v>2050</c:v>
                </c:pt>
              </c:numCache>
            </c:numRef>
          </c:cat>
          <c:val>
            <c:numRef>
              <c:f>Vanylven!$B$2:$B$26</c:f>
              <c:numCache>
                <c:formatCode>General</c:formatCode>
                <c:ptCount val="25"/>
                <c:pt idx="0">
                  <c:v>0</c:v>
                </c:pt>
                <c:pt idx="1">
                  <c:v>0</c:v>
                </c:pt>
                <c:pt idx="2">
                  <c:v>-1</c:v>
                </c:pt>
                <c:pt idx="3">
                  <c:v>1</c:v>
                </c:pt>
                <c:pt idx="4">
                  <c:v>-1</c:v>
                </c:pt>
                <c:pt idx="5">
                  <c:v>-1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-1</c:v>
                </c:pt>
                <c:pt idx="11">
                  <c:v>0</c:v>
                </c:pt>
                <c:pt idx="12">
                  <c:v>-2</c:v>
                </c:pt>
                <c:pt idx="13">
                  <c:v>-1</c:v>
                </c:pt>
                <c:pt idx="14">
                  <c:v>-1</c:v>
                </c:pt>
                <c:pt idx="15">
                  <c:v>-2</c:v>
                </c:pt>
                <c:pt idx="16">
                  <c:v>-1</c:v>
                </c:pt>
                <c:pt idx="17">
                  <c:v>-2</c:v>
                </c:pt>
                <c:pt idx="18">
                  <c:v>0</c:v>
                </c:pt>
                <c:pt idx="19">
                  <c:v>-1</c:v>
                </c:pt>
                <c:pt idx="20">
                  <c:v>0</c:v>
                </c:pt>
                <c:pt idx="21">
                  <c:v>-2</c:v>
                </c:pt>
                <c:pt idx="22">
                  <c:v>-1</c:v>
                </c:pt>
                <c:pt idx="23">
                  <c:v>-1</c:v>
                </c:pt>
                <c:pt idx="24">
                  <c:v>-1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4AC7-4D7C-8977-8DBCDAABF336}"/>
            </c:ext>
          </c:extLst>
        </c:ser>
        <c:ser>
          <c:idx val="1"/>
          <c:order val="1"/>
          <c:tx>
            <c:strRef>
              <c:f>Vanylven!$C$1</c:f>
              <c:strCache>
                <c:ptCount val="1"/>
                <c:pt idx="0">
                  <c:v>Middels bustadar (80-159 kvm)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Vanylven!$A$2:$A$26</c:f>
              <c:numCache>
                <c:formatCode>General</c:formatCode>
                <c:ptCount val="2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  <c:pt idx="12">
                  <c:v>2038</c:v>
                </c:pt>
                <c:pt idx="13">
                  <c:v>2039</c:v>
                </c:pt>
                <c:pt idx="14">
                  <c:v>2040</c:v>
                </c:pt>
                <c:pt idx="15">
                  <c:v>2041</c:v>
                </c:pt>
                <c:pt idx="16">
                  <c:v>2042</c:v>
                </c:pt>
                <c:pt idx="17">
                  <c:v>2043</c:v>
                </c:pt>
                <c:pt idx="18">
                  <c:v>2044</c:v>
                </c:pt>
                <c:pt idx="19">
                  <c:v>2045</c:v>
                </c:pt>
                <c:pt idx="20">
                  <c:v>2046</c:v>
                </c:pt>
                <c:pt idx="21">
                  <c:v>2047</c:v>
                </c:pt>
                <c:pt idx="22">
                  <c:v>2048</c:v>
                </c:pt>
                <c:pt idx="23">
                  <c:v>2049</c:v>
                </c:pt>
                <c:pt idx="24">
                  <c:v>2050</c:v>
                </c:pt>
              </c:numCache>
            </c:numRef>
          </c:cat>
          <c:val>
            <c:numRef>
              <c:f>Vanylven!$C$2:$C$26</c:f>
              <c:numCache>
                <c:formatCode>General</c:formatCode>
                <c:ptCount val="25"/>
                <c:pt idx="0">
                  <c:v>0</c:v>
                </c:pt>
                <c:pt idx="1">
                  <c:v>0</c:v>
                </c:pt>
                <c:pt idx="2">
                  <c:v>-3</c:v>
                </c:pt>
                <c:pt idx="3">
                  <c:v>0</c:v>
                </c:pt>
                <c:pt idx="4">
                  <c:v>-2</c:v>
                </c:pt>
                <c:pt idx="5">
                  <c:v>-2</c:v>
                </c:pt>
                <c:pt idx="6">
                  <c:v>-3</c:v>
                </c:pt>
                <c:pt idx="7">
                  <c:v>-2</c:v>
                </c:pt>
                <c:pt idx="8">
                  <c:v>-2</c:v>
                </c:pt>
                <c:pt idx="9">
                  <c:v>-3</c:v>
                </c:pt>
                <c:pt idx="10">
                  <c:v>-1</c:v>
                </c:pt>
                <c:pt idx="11">
                  <c:v>-4</c:v>
                </c:pt>
                <c:pt idx="12">
                  <c:v>-3</c:v>
                </c:pt>
                <c:pt idx="13">
                  <c:v>-4</c:v>
                </c:pt>
                <c:pt idx="14">
                  <c:v>-3</c:v>
                </c:pt>
                <c:pt idx="15">
                  <c:v>-3</c:v>
                </c:pt>
                <c:pt idx="16">
                  <c:v>-6</c:v>
                </c:pt>
                <c:pt idx="17">
                  <c:v>-3</c:v>
                </c:pt>
                <c:pt idx="18">
                  <c:v>-4</c:v>
                </c:pt>
                <c:pt idx="19">
                  <c:v>-4</c:v>
                </c:pt>
                <c:pt idx="20">
                  <c:v>-3</c:v>
                </c:pt>
                <c:pt idx="21">
                  <c:v>-5</c:v>
                </c:pt>
                <c:pt idx="22">
                  <c:v>-5</c:v>
                </c:pt>
                <c:pt idx="23">
                  <c:v>-3</c:v>
                </c:pt>
                <c:pt idx="24">
                  <c:v>-4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4AC7-4D7C-8977-8DBCDAABF336}"/>
            </c:ext>
          </c:extLst>
        </c:ser>
        <c:ser>
          <c:idx val="2"/>
          <c:order val="2"/>
          <c:tx>
            <c:strRef>
              <c:f>Vanylven!$D$1</c:f>
              <c:strCache>
                <c:ptCount val="1"/>
                <c:pt idx="0">
                  <c:v>Store bustadar (&gt;160 kvm)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Vanylven!$A$2:$A$26</c:f>
              <c:numCache>
                <c:formatCode>General</c:formatCode>
                <c:ptCount val="2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  <c:pt idx="12">
                  <c:v>2038</c:v>
                </c:pt>
                <c:pt idx="13">
                  <c:v>2039</c:v>
                </c:pt>
                <c:pt idx="14">
                  <c:v>2040</c:v>
                </c:pt>
                <c:pt idx="15">
                  <c:v>2041</c:v>
                </c:pt>
                <c:pt idx="16">
                  <c:v>2042</c:v>
                </c:pt>
                <c:pt idx="17">
                  <c:v>2043</c:v>
                </c:pt>
                <c:pt idx="18">
                  <c:v>2044</c:v>
                </c:pt>
                <c:pt idx="19">
                  <c:v>2045</c:v>
                </c:pt>
                <c:pt idx="20">
                  <c:v>2046</c:v>
                </c:pt>
                <c:pt idx="21">
                  <c:v>2047</c:v>
                </c:pt>
                <c:pt idx="22">
                  <c:v>2048</c:v>
                </c:pt>
                <c:pt idx="23">
                  <c:v>2049</c:v>
                </c:pt>
                <c:pt idx="24">
                  <c:v>2050</c:v>
                </c:pt>
              </c:numCache>
            </c:numRef>
          </c:cat>
          <c:val>
            <c:numRef>
              <c:f>Vanylven!$D$2:$D$26</c:f>
              <c:numCache>
                <c:formatCode>General</c:formatCode>
                <c:ptCount val="25"/>
                <c:pt idx="0">
                  <c:v>-1</c:v>
                </c:pt>
                <c:pt idx="1">
                  <c:v>-1</c:v>
                </c:pt>
                <c:pt idx="2">
                  <c:v>-2</c:v>
                </c:pt>
                <c:pt idx="3">
                  <c:v>-2</c:v>
                </c:pt>
                <c:pt idx="4">
                  <c:v>-2</c:v>
                </c:pt>
                <c:pt idx="5">
                  <c:v>-2</c:v>
                </c:pt>
                <c:pt idx="6">
                  <c:v>-4</c:v>
                </c:pt>
                <c:pt idx="7">
                  <c:v>-2</c:v>
                </c:pt>
                <c:pt idx="8">
                  <c:v>-4</c:v>
                </c:pt>
                <c:pt idx="9">
                  <c:v>-3</c:v>
                </c:pt>
                <c:pt idx="10">
                  <c:v>-3</c:v>
                </c:pt>
                <c:pt idx="11">
                  <c:v>-4</c:v>
                </c:pt>
                <c:pt idx="12">
                  <c:v>-2</c:v>
                </c:pt>
                <c:pt idx="13">
                  <c:v>-4</c:v>
                </c:pt>
                <c:pt idx="14">
                  <c:v>-2</c:v>
                </c:pt>
                <c:pt idx="15">
                  <c:v>-3</c:v>
                </c:pt>
                <c:pt idx="16">
                  <c:v>-5</c:v>
                </c:pt>
                <c:pt idx="17">
                  <c:v>-2</c:v>
                </c:pt>
                <c:pt idx="18">
                  <c:v>-5</c:v>
                </c:pt>
                <c:pt idx="19">
                  <c:v>-4</c:v>
                </c:pt>
                <c:pt idx="20">
                  <c:v>-3</c:v>
                </c:pt>
                <c:pt idx="21">
                  <c:v>-4</c:v>
                </c:pt>
                <c:pt idx="22">
                  <c:v>-4</c:v>
                </c:pt>
                <c:pt idx="23">
                  <c:v>-3</c:v>
                </c:pt>
                <c:pt idx="24">
                  <c:v>-4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4AC7-4D7C-8977-8DBCDAABF3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53851695"/>
        <c:axId val="1353853615"/>
      </c:lineChart>
      <c:catAx>
        <c:axId val="135385169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rgbClr val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353853615"/>
        <c:crosses val="autoZero"/>
        <c:auto val="1"/>
        <c:lblAlgn val="ctr"/>
        <c:lblOffset val="100"/>
        <c:noMultiLvlLbl val="0"/>
      </c:catAx>
      <c:valAx>
        <c:axId val="135385361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Tal etterspurte </a:t>
                </a:r>
                <a:r>
                  <a:rPr lang="nb-NO" err="1"/>
                  <a:t>bustadar</a:t>
                </a:r>
                <a:endParaRPr lang="nb-NO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35385169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 sz="1100" b="0" i="0" u="none" strike="noStrike" kern="1200" spc="0" baseline="0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Indeksert bustadetterspørsel fordelt på aldersgrupper mot 2050</a:t>
            </a:r>
            <a:r>
              <a:rPr lang="nb-NO" sz="1100" b="0" i="1" u="none" strike="noStrike" kern="1200" spc="0" baseline="0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 (2025=100, alder </a:t>
            </a:r>
            <a:r>
              <a:rPr lang="nb-NO" sz="1100" b="0" i="1" u="none" strike="noStrike" kern="1200" spc="0" baseline="0" err="1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hushaldets</a:t>
            </a:r>
            <a:r>
              <a:rPr lang="nb-NO" sz="1100" b="0" i="1" u="none" strike="noStrike" kern="1200" spc="0" baseline="0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 kontaktperson)</a:t>
            </a:r>
            <a:endParaRPr lang="nb-NO" sz="1100" b="0" i="0" u="none" strike="noStrike" kern="1200" spc="0" baseline="0">
              <a:solidFill>
                <a:srgbClr val="000000">
                  <a:lumMod val="65000"/>
                  <a:lumOff val="35000"/>
                </a:srgbClr>
              </a:solidFill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Vanylven!$F$2</c:f>
              <c:strCache>
                <c:ptCount val="1"/>
                <c:pt idx="0">
                  <c:v>Yngre hushald (0-66 år)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C70-4554-B2AC-471C282D6308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Vanylven!$E$3:$E$28</c:f>
              <c:numCache>
                <c:formatCode>General</c:formatCode>
                <c:ptCount val="2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</c:numCache>
            </c:numRef>
          </c:cat>
          <c:val>
            <c:numRef>
              <c:f>Vanylven!$F$3:$F$28</c:f>
              <c:numCache>
                <c:formatCode>General</c:formatCode>
                <c:ptCount val="26"/>
                <c:pt idx="0">
                  <c:v>100</c:v>
                </c:pt>
                <c:pt idx="1">
                  <c:v>99.545970488081721</c:v>
                </c:pt>
                <c:pt idx="2">
                  <c:v>98.637911464245178</c:v>
                </c:pt>
                <c:pt idx="3">
                  <c:v>98.070374574347326</c:v>
                </c:pt>
                <c:pt idx="4">
                  <c:v>96.708286038592504</c:v>
                </c:pt>
                <c:pt idx="5">
                  <c:v>96.594778660612931</c:v>
                </c:pt>
                <c:pt idx="6">
                  <c:v>94.43813847900114</c:v>
                </c:pt>
                <c:pt idx="7">
                  <c:v>92.054483541430187</c:v>
                </c:pt>
                <c:pt idx="8">
                  <c:v>89.557321225879676</c:v>
                </c:pt>
                <c:pt idx="9">
                  <c:v>88.989784335981838</c:v>
                </c:pt>
                <c:pt idx="10">
                  <c:v>88.081725312145281</c:v>
                </c:pt>
                <c:pt idx="11">
                  <c:v>86.492622020431327</c:v>
                </c:pt>
                <c:pt idx="12">
                  <c:v>84.562996594778667</c:v>
                </c:pt>
                <c:pt idx="13">
                  <c:v>83.427922814982963</c:v>
                </c:pt>
                <c:pt idx="14">
                  <c:v>82.633371169125994</c:v>
                </c:pt>
                <c:pt idx="15">
                  <c:v>82.51986379114642</c:v>
                </c:pt>
                <c:pt idx="16">
                  <c:v>81.498297389330304</c:v>
                </c:pt>
                <c:pt idx="17">
                  <c:v>81.04426787741204</c:v>
                </c:pt>
                <c:pt idx="18">
                  <c:v>80.590238365493761</c:v>
                </c:pt>
                <c:pt idx="19">
                  <c:v>80.363223609534614</c:v>
                </c:pt>
                <c:pt idx="20">
                  <c:v>80.136208853575482</c:v>
                </c:pt>
                <c:pt idx="21">
                  <c:v>79.909194097616336</c:v>
                </c:pt>
                <c:pt idx="22">
                  <c:v>78.433598183881941</c:v>
                </c:pt>
                <c:pt idx="23">
                  <c:v>77.752553916004544</c:v>
                </c:pt>
                <c:pt idx="24">
                  <c:v>77.412031782065839</c:v>
                </c:pt>
                <c:pt idx="25">
                  <c:v>77.412031782065839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C70-4554-B2AC-471C282D6308}"/>
            </c:ext>
          </c:extLst>
        </c:ser>
        <c:ser>
          <c:idx val="1"/>
          <c:order val="1"/>
          <c:tx>
            <c:strRef>
              <c:f>Vanylven!$G$2</c:f>
              <c:strCache>
                <c:ptCount val="1"/>
                <c:pt idx="0">
                  <c:v>Eldre hushald (67+ år)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Pt>
            <c:idx val="0"/>
            <c:marker>
              <c:symbol val="circle"/>
              <c:size val="5"/>
              <c:spPr>
                <a:solidFill>
                  <a:schemeClr val="bg1"/>
                </a:solidFill>
                <a:ln w="12700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12700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9C70-4554-B2AC-471C282D6308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C70-4554-B2AC-471C282D6308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5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Vanylven!$E$3:$E$28</c:f>
              <c:numCache>
                <c:formatCode>General</c:formatCode>
                <c:ptCount val="2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</c:numCache>
            </c:numRef>
          </c:cat>
          <c:val>
            <c:numRef>
              <c:f>Vanylven!$G$3:$G$28</c:f>
              <c:numCache>
                <c:formatCode>General</c:formatCode>
                <c:ptCount val="26"/>
                <c:pt idx="0">
                  <c:v>100</c:v>
                </c:pt>
                <c:pt idx="1">
                  <c:v>100</c:v>
                </c:pt>
                <c:pt idx="2">
                  <c:v>101.73775671406003</c:v>
                </c:pt>
                <c:pt idx="3">
                  <c:v>101.26382306477093</c:v>
                </c:pt>
                <c:pt idx="4">
                  <c:v>102.84360189573461</c:v>
                </c:pt>
                <c:pt idx="5">
                  <c:v>102.36966824644549</c:v>
                </c:pt>
                <c:pt idx="6">
                  <c:v>104.89731437598738</c:v>
                </c:pt>
                <c:pt idx="7">
                  <c:v>107.74091627172196</c:v>
                </c:pt>
                <c:pt idx="8">
                  <c:v>109.16271721958925</c:v>
                </c:pt>
                <c:pt idx="9">
                  <c:v>109.478672985782</c:v>
                </c:pt>
                <c:pt idx="10">
                  <c:v>110.42654028436019</c:v>
                </c:pt>
                <c:pt idx="11">
                  <c:v>111.21642969984202</c:v>
                </c:pt>
                <c:pt idx="12">
                  <c:v>111.84834123222748</c:v>
                </c:pt>
                <c:pt idx="13">
                  <c:v>112.7962085308057</c:v>
                </c:pt>
                <c:pt idx="14">
                  <c:v>112.48025276461296</c:v>
                </c:pt>
                <c:pt idx="15">
                  <c:v>112.63823064770932</c:v>
                </c:pt>
                <c:pt idx="16">
                  <c:v>112.00631911532386</c:v>
                </c:pt>
                <c:pt idx="17">
                  <c:v>111.05845181674565</c:v>
                </c:pt>
                <c:pt idx="18">
                  <c:v>110.26856240126381</c:v>
                </c:pt>
                <c:pt idx="19">
                  <c:v>109.79462875197473</c:v>
                </c:pt>
                <c:pt idx="20">
                  <c:v>108.68878357030016</c:v>
                </c:pt>
                <c:pt idx="21">
                  <c:v>108.21484992101107</c:v>
                </c:pt>
                <c:pt idx="22">
                  <c:v>108.37282780410742</c:v>
                </c:pt>
                <c:pt idx="23">
                  <c:v>107.74091627172196</c:v>
                </c:pt>
                <c:pt idx="24">
                  <c:v>106.95102685624012</c:v>
                </c:pt>
                <c:pt idx="25">
                  <c:v>105.84518167456555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9C70-4554-B2AC-471C282D63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59319888"/>
        <c:axId val="1959320368"/>
      </c:lineChart>
      <c:catAx>
        <c:axId val="195931988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959320368"/>
        <c:crosses val="autoZero"/>
        <c:auto val="1"/>
        <c:lblAlgn val="ctr"/>
        <c:lblOffset val="100"/>
        <c:noMultiLvlLbl val="0"/>
      </c:catAx>
      <c:valAx>
        <c:axId val="1959320368"/>
        <c:scaling>
          <c:orientation val="minMax"/>
          <c:min val="7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050" b="0" i="0" u="none" strike="noStrike" kern="1200" baseline="0">
                    <a:solidFill>
                      <a:srgbClr val="000000">
                        <a:lumMod val="65000"/>
                        <a:lumOff val="35000"/>
                      </a:srgbClr>
                    </a:solidFill>
                  </a:rPr>
                  <a:t>Indeks (år 2025=100)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9593198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Vanylven!$B$1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Vanylven!$A$2:$A$15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Vanylven!$B$2:$B$15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2</c:v>
                </c:pt>
                <c:pt idx="3">
                  <c:v>21</c:v>
                </c:pt>
                <c:pt idx="4">
                  <c:v>51</c:v>
                </c:pt>
                <c:pt idx="5">
                  <c:v>61</c:v>
                </c:pt>
                <c:pt idx="6">
                  <c:v>86</c:v>
                </c:pt>
                <c:pt idx="7">
                  <c:v>77</c:v>
                </c:pt>
                <c:pt idx="8">
                  <c:v>71</c:v>
                </c:pt>
                <c:pt idx="9">
                  <c:v>124</c:v>
                </c:pt>
                <c:pt idx="10">
                  <c:v>75</c:v>
                </c:pt>
                <c:pt idx="11">
                  <c:v>24</c:v>
                </c:pt>
                <c:pt idx="12">
                  <c:v>3</c:v>
                </c:pt>
                <c:pt idx="1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0B-4B55-85C2-A80FA7D0414A}"/>
            </c:ext>
          </c:extLst>
        </c:ser>
        <c:ser>
          <c:idx val="1"/>
          <c:order val="1"/>
          <c:tx>
            <c:strRef>
              <c:f>Vanylven!$C$1</c:f>
              <c:strCache>
                <c:ptCount val="1"/>
                <c:pt idx="0">
                  <c:v>2050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Vanylven!$A$2:$A$15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Vanylven!$C$2:$C$15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7</c:v>
                </c:pt>
                <c:pt idx="3">
                  <c:v>24</c:v>
                </c:pt>
                <c:pt idx="4">
                  <c:v>59</c:v>
                </c:pt>
                <c:pt idx="5">
                  <c:v>66</c:v>
                </c:pt>
                <c:pt idx="6">
                  <c:v>94</c:v>
                </c:pt>
                <c:pt idx="7">
                  <c:v>81</c:v>
                </c:pt>
                <c:pt idx="8">
                  <c:v>75</c:v>
                </c:pt>
                <c:pt idx="9">
                  <c:v>127</c:v>
                </c:pt>
                <c:pt idx="10">
                  <c:v>76</c:v>
                </c:pt>
                <c:pt idx="11">
                  <c:v>22</c:v>
                </c:pt>
                <c:pt idx="12">
                  <c:v>0</c:v>
                </c:pt>
                <c:pt idx="1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B0B-4B55-85C2-A80FA7D041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32815199"/>
        <c:axId val="832813759"/>
      </c:barChart>
      <c:catAx>
        <c:axId val="8328151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32813759"/>
        <c:crosses val="autoZero"/>
        <c:auto val="1"/>
        <c:lblAlgn val="ctr"/>
        <c:lblOffset val="100"/>
        <c:noMultiLvlLbl val="0"/>
      </c:catAx>
      <c:valAx>
        <c:axId val="8328137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Tittel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328151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>
              <a:lumMod val="65000"/>
              <a:lumOff val="35000"/>
            </a:schemeClr>
          </a:solidFill>
        </a:defRPr>
      </a:pPr>
      <a:endParaRPr lang="nb-NO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2025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Stranda!$B$52</c:f>
              <c:strCache>
                <c:ptCount val="1"/>
                <c:pt idx="0">
                  <c:v>2025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A9E-41C4-B773-F19AFB0E024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A9E-41C4-B773-F19AFB0E024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A9E-41C4-B773-F19AFB0E024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A9E-41C4-B773-F19AFB0E024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8A9E-41C4-B773-F19AFB0E024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8A9E-41C4-B773-F19AFB0E024E}"/>
              </c:ext>
            </c:extLst>
          </c:dPt>
          <c:dLbls>
            <c:dLbl>
              <c:idx val="0"/>
              <c:numFmt formatCode="#,##0" sourceLinked="0"/>
              <c:spPr>
                <a:solidFill>
                  <a:schemeClr val="accent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8A9E-41C4-B773-F19AFB0E024E}"/>
                </c:ext>
              </c:extLst>
            </c:dLbl>
            <c:dLbl>
              <c:idx val="1"/>
              <c:numFmt formatCode="#,##0" sourceLinked="0"/>
              <c:spPr>
                <a:solidFill>
                  <a:schemeClr val="accent2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8A9E-41C4-B773-F19AFB0E024E}"/>
                </c:ext>
              </c:extLst>
            </c:dLbl>
            <c:dLbl>
              <c:idx val="2"/>
              <c:numFmt formatCode="#,##0" sourceLinked="0"/>
              <c:spPr>
                <a:solidFill>
                  <a:schemeClr val="accent3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8A9E-41C4-B773-F19AFB0E024E}"/>
                </c:ext>
              </c:extLst>
            </c:dLbl>
            <c:dLbl>
              <c:idx val="3"/>
              <c:numFmt formatCode="#,##0" sourceLinked="0"/>
              <c:spPr>
                <a:solidFill>
                  <a:schemeClr val="accent4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8A9E-41C4-B773-F19AFB0E024E}"/>
                </c:ext>
              </c:extLst>
            </c:dLbl>
            <c:dLbl>
              <c:idx val="4"/>
              <c:numFmt formatCode="#,##0" sourceLinked="0"/>
              <c:spPr>
                <a:solidFill>
                  <a:schemeClr val="accent5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8A9E-41C4-B773-F19AFB0E024E}"/>
                </c:ext>
              </c:extLst>
            </c:dLbl>
            <c:dLbl>
              <c:idx val="5"/>
              <c:numFmt formatCode="#,##0" sourceLinked="0"/>
              <c:spPr>
                <a:solidFill>
                  <a:schemeClr val="accent6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8A9E-41C4-B773-F19AFB0E024E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Stranda!$A$53:$A$58</c:f>
              <c:strCache>
                <c:ptCount val="6"/>
                <c:pt idx="0">
                  <c:v>1-personhushald</c:v>
                </c:pt>
                <c:pt idx="1">
                  <c:v>2 pers.</c:v>
                </c:pt>
                <c:pt idx="2">
                  <c:v>3 pers.</c:v>
                </c:pt>
                <c:pt idx="3">
                  <c:v>4 pers.</c:v>
                </c:pt>
                <c:pt idx="4">
                  <c:v>5 pers.</c:v>
                </c:pt>
                <c:pt idx="5">
                  <c:v>6+ pers.</c:v>
                </c:pt>
              </c:strCache>
            </c:strRef>
          </c:cat>
          <c:val>
            <c:numRef>
              <c:f>Stranda!$B$53:$B$58</c:f>
              <c:numCache>
                <c:formatCode>General</c:formatCode>
                <c:ptCount val="6"/>
                <c:pt idx="0">
                  <c:v>638</c:v>
                </c:pt>
                <c:pt idx="1">
                  <c:v>512</c:v>
                </c:pt>
                <c:pt idx="2">
                  <c:v>165</c:v>
                </c:pt>
                <c:pt idx="3">
                  <c:v>121</c:v>
                </c:pt>
                <c:pt idx="4">
                  <c:v>56</c:v>
                </c:pt>
                <c:pt idx="5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8A9E-41C4-B773-F19AFB0E024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nb-NO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2050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Stranda!$E$52</c:f>
              <c:strCache>
                <c:ptCount val="1"/>
                <c:pt idx="0">
                  <c:v>2050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F55-4617-8020-74ED9822CAF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F55-4617-8020-74ED9822CAF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F55-4617-8020-74ED9822CAF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F55-4617-8020-74ED9822CAF5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F55-4617-8020-74ED9822CAF5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2F55-4617-8020-74ED9822CAF5}"/>
              </c:ext>
            </c:extLst>
          </c:dPt>
          <c:dLbls>
            <c:dLbl>
              <c:idx val="0"/>
              <c:numFmt formatCode="#,##0" sourceLinked="0"/>
              <c:spPr>
                <a:solidFill>
                  <a:schemeClr val="accent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2F55-4617-8020-74ED9822CAF5}"/>
                </c:ext>
              </c:extLst>
            </c:dLbl>
            <c:dLbl>
              <c:idx val="1"/>
              <c:numFmt formatCode="#,##0" sourceLinked="0"/>
              <c:spPr>
                <a:solidFill>
                  <a:schemeClr val="accent2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2F55-4617-8020-74ED9822CAF5}"/>
                </c:ext>
              </c:extLst>
            </c:dLbl>
            <c:dLbl>
              <c:idx val="2"/>
              <c:numFmt formatCode="#,##0" sourceLinked="0"/>
              <c:spPr>
                <a:solidFill>
                  <a:schemeClr val="accent3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2F55-4617-8020-74ED9822CAF5}"/>
                </c:ext>
              </c:extLst>
            </c:dLbl>
            <c:dLbl>
              <c:idx val="3"/>
              <c:numFmt formatCode="#,##0" sourceLinked="0"/>
              <c:spPr>
                <a:solidFill>
                  <a:schemeClr val="accent4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2F55-4617-8020-74ED9822CAF5}"/>
                </c:ext>
              </c:extLst>
            </c:dLbl>
            <c:dLbl>
              <c:idx val="4"/>
              <c:numFmt formatCode="#,##0" sourceLinked="0"/>
              <c:spPr>
                <a:solidFill>
                  <a:schemeClr val="accent5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2F55-4617-8020-74ED9822CAF5}"/>
                </c:ext>
              </c:extLst>
            </c:dLbl>
            <c:dLbl>
              <c:idx val="5"/>
              <c:numFmt formatCode="#,##0" sourceLinked="0"/>
              <c:spPr>
                <a:solidFill>
                  <a:schemeClr val="accent6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2F55-4617-8020-74ED9822CAF5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Stranda!$D$53:$D$58</c:f>
              <c:strCache>
                <c:ptCount val="6"/>
                <c:pt idx="0">
                  <c:v>1-personhushald</c:v>
                </c:pt>
                <c:pt idx="1">
                  <c:v>2 pers.</c:v>
                </c:pt>
                <c:pt idx="2">
                  <c:v>3 pers.</c:v>
                </c:pt>
                <c:pt idx="3">
                  <c:v>4 pers.</c:v>
                </c:pt>
                <c:pt idx="4">
                  <c:v>5 pers.</c:v>
                </c:pt>
                <c:pt idx="5">
                  <c:v>6+ pers.</c:v>
                </c:pt>
              </c:strCache>
            </c:strRef>
          </c:cat>
          <c:val>
            <c:numRef>
              <c:f>Stranda!$E$53:$E$58</c:f>
              <c:numCache>
                <c:formatCode>General</c:formatCode>
                <c:ptCount val="6"/>
                <c:pt idx="0">
                  <c:v>597</c:v>
                </c:pt>
                <c:pt idx="1">
                  <c:v>454</c:v>
                </c:pt>
                <c:pt idx="2">
                  <c:v>135</c:v>
                </c:pt>
                <c:pt idx="3">
                  <c:v>99</c:v>
                </c:pt>
                <c:pt idx="4">
                  <c:v>46</c:v>
                </c:pt>
                <c:pt idx="5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2F55-4617-8020-74ED9822CAF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nb-NO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nb-NO" sz="1200" b="1">
                <a:solidFill>
                  <a:sysClr val="windowText" lastClr="000000"/>
                </a:solidFill>
              </a:rPr>
              <a:t>Andel </a:t>
            </a:r>
            <a:r>
              <a:rPr lang="nb-NO" sz="1200" b="1" err="1">
                <a:solidFill>
                  <a:sysClr val="windowText" lastClr="000000"/>
                </a:solidFill>
              </a:rPr>
              <a:t>personar</a:t>
            </a:r>
            <a:r>
              <a:rPr lang="nb-NO" sz="1200" b="1">
                <a:solidFill>
                  <a:sysClr val="windowText" lastClr="000000"/>
                </a:solidFill>
              </a:rPr>
              <a:t> (%)</a:t>
            </a:r>
            <a:r>
              <a:rPr lang="nb-NO" sz="1200" b="1" baseline="0">
                <a:solidFill>
                  <a:sysClr val="windowText" lastClr="000000"/>
                </a:solidFill>
              </a:rPr>
              <a:t> etter </a:t>
            </a:r>
            <a:r>
              <a:rPr lang="nb-NO" sz="1200" b="1" baseline="0" err="1">
                <a:solidFill>
                  <a:sysClr val="windowText" lastClr="000000"/>
                </a:solidFill>
              </a:rPr>
              <a:t>hushaldningstype</a:t>
            </a:r>
            <a:r>
              <a:rPr lang="nb-NO" sz="1200" b="1" baseline="0">
                <a:solidFill>
                  <a:sysClr val="windowText" lastClr="000000"/>
                </a:solidFill>
              </a:rPr>
              <a:t> (2024)</a:t>
            </a:r>
            <a:endParaRPr lang="nb-NO" sz="1200" b="1">
              <a:solidFill>
                <a:sysClr val="windowText" lastClr="000000"/>
              </a:solidFill>
            </a:endParaRPr>
          </a:p>
        </c:rich>
      </c:tx>
      <c:layout>
        <c:manualLayout>
          <c:xMode val="edge"/>
          <c:yMode val="edge"/>
          <c:x val="0.13401877552048144"/>
          <c:y val="1.779821172350921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>
        <c:manualLayout>
          <c:layoutTarget val="inner"/>
          <c:xMode val="edge"/>
          <c:yMode val="edge"/>
          <c:x val="0.13461699868646895"/>
          <c:y val="0.10523533647593168"/>
          <c:w val="0.83561074997167317"/>
          <c:h val="0.8081916601677814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Personer!$B$5:$F$5</c:f>
              <c:strCache>
                <c:ptCount val="5"/>
                <c:pt idx="0">
                  <c:v>1 person</c:v>
                </c:pt>
                <c:pt idx="1">
                  <c:v>2 personar</c:v>
                </c:pt>
                <c:pt idx="2">
                  <c:v>3 personar</c:v>
                </c:pt>
                <c:pt idx="3">
                  <c:v>4 personar</c:v>
                </c:pt>
                <c:pt idx="4">
                  <c:v>5 personar +</c:v>
                </c:pt>
              </c:strCache>
            </c:strRef>
          </c:cat>
          <c:val>
            <c:numRef>
              <c:f>Personer!$B$9:$F$9</c:f>
              <c:numCache>
                <c:formatCode>0.0</c:formatCode>
                <c:ptCount val="5"/>
                <c:pt idx="0">
                  <c:v>18.100000000000001</c:v>
                </c:pt>
                <c:pt idx="1">
                  <c:v>33.6</c:v>
                </c:pt>
                <c:pt idx="2">
                  <c:v>18.600000000000001</c:v>
                </c:pt>
                <c:pt idx="3">
                  <c:v>15.4</c:v>
                </c:pt>
                <c:pt idx="4">
                  <c:v>14.3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76-4B63-BF75-B8A834141A1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000421423"/>
        <c:axId val="2000419503"/>
      </c:barChart>
      <c:catAx>
        <c:axId val="20004214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00419503"/>
        <c:crosses val="autoZero"/>
        <c:auto val="1"/>
        <c:lblAlgn val="ctr"/>
        <c:lblOffset val="100"/>
        <c:noMultiLvlLbl val="0"/>
      </c:catAx>
      <c:valAx>
        <c:axId val="20004195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000"/>
                  <a:t>Prosent</a:t>
                </a:r>
              </a:p>
            </c:rich>
          </c:tx>
          <c:layout>
            <c:manualLayout>
              <c:xMode val="edge"/>
              <c:yMode val="edge"/>
              <c:x val="1.0507880910683012E-2"/>
              <c:y val="0.4245060868318612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004214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nn-NO" sz="1200" b="1" i="0" u="none" strike="noStrike" kern="1200" spc="0" baseline="0" dirty="0" err="1">
                <a:solidFill>
                  <a:schemeClr val="tx1"/>
                </a:solidFill>
              </a:rPr>
              <a:t>Andelen</a:t>
            </a:r>
            <a:r>
              <a:rPr lang="nn-NO" sz="1200" b="1" i="0" u="none" strike="noStrike" kern="1200" spc="0" baseline="0" dirty="0">
                <a:solidFill>
                  <a:schemeClr val="tx1"/>
                </a:solidFill>
              </a:rPr>
              <a:t> hushald etter hushaldingstype (2024)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Personer!$B$41</c:f>
              <c:strCache>
                <c:ptCount val="1"/>
                <c:pt idx="0">
                  <c:v>1 person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Personer!$B$45</c:f>
              <c:numCache>
                <c:formatCode>0.0</c:formatCode>
                <c:ptCount val="1"/>
                <c:pt idx="0">
                  <c:v>37.9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498-44C8-8A1E-AE249EEF97BA}"/>
            </c:ext>
          </c:extLst>
        </c:ser>
        <c:ser>
          <c:idx val="1"/>
          <c:order val="1"/>
          <c:tx>
            <c:strRef>
              <c:f>Personer!$C$41</c:f>
              <c:strCache>
                <c:ptCount val="1"/>
                <c:pt idx="0">
                  <c:v>2 personar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Personer!$C$45</c:f>
              <c:numCache>
                <c:formatCode>0.0</c:formatCode>
                <c:ptCount val="1"/>
                <c:pt idx="0">
                  <c:v>35.200000000000003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498-44C8-8A1E-AE249EEF97BA}"/>
            </c:ext>
          </c:extLst>
        </c:ser>
        <c:ser>
          <c:idx val="2"/>
          <c:order val="2"/>
          <c:tx>
            <c:strRef>
              <c:f>Personer!$D$41</c:f>
              <c:strCache>
                <c:ptCount val="1"/>
                <c:pt idx="0">
                  <c:v>3 personar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Personer!$D$45</c:f>
              <c:numCache>
                <c:formatCode>0.0</c:formatCode>
                <c:ptCount val="1"/>
                <c:pt idx="0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498-44C8-8A1E-AE249EEF97BA}"/>
            </c:ext>
          </c:extLst>
        </c:ser>
        <c:ser>
          <c:idx val="3"/>
          <c:order val="3"/>
          <c:tx>
            <c:strRef>
              <c:f>Personer!$E$41</c:f>
              <c:strCache>
                <c:ptCount val="1"/>
                <c:pt idx="0">
                  <c:v>4 personar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Personer!$E$45</c:f>
              <c:numCache>
                <c:formatCode>0.0</c:formatCode>
                <c:ptCount val="1"/>
                <c:pt idx="0">
                  <c:v>8.1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498-44C8-8A1E-AE249EEF97BA}"/>
            </c:ext>
          </c:extLst>
        </c:ser>
        <c:ser>
          <c:idx val="4"/>
          <c:order val="4"/>
          <c:tx>
            <c:strRef>
              <c:f>Personer!$F$41</c:f>
              <c:strCache>
                <c:ptCount val="1"/>
                <c:pt idx="0">
                  <c:v>5 personar +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Personer!$F$45</c:f>
              <c:numCache>
                <c:formatCode>0.0</c:formatCode>
                <c:ptCount val="1"/>
                <c:pt idx="0">
                  <c:v>5.7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498-44C8-8A1E-AE249EEF97B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525814192"/>
        <c:axId val="525815152"/>
      </c:barChart>
      <c:catAx>
        <c:axId val="52581419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25815152"/>
        <c:crosses val="autoZero"/>
        <c:auto val="1"/>
        <c:lblAlgn val="ctr"/>
        <c:lblOffset val="100"/>
        <c:noMultiLvlLbl val="0"/>
      </c:catAx>
      <c:valAx>
        <c:axId val="525815152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Prosent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525814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Familier!$B$5:$G$5</c:f>
              <c:strCache>
                <c:ptCount val="6"/>
                <c:pt idx="0">
                  <c:v>Einpersonfamilie</c:v>
                </c:pt>
                <c:pt idx="1">
                  <c:v>Par med barn under 18 år</c:v>
                </c:pt>
                <c:pt idx="2">
                  <c:v>Einslege med barn under 18 år</c:v>
                </c:pt>
                <c:pt idx="3">
                  <c:v>Par utan barn</c:v>
                </c:pt>
                <c:pt idx="4">
                  <c:v>Par med vaksne barn </c:v>
                </c:pt>
                <c:pt idx="5">
                  <c:v>Einslege med vaksne barn </c:v>
                </c:pt>
              </c:strCache>
            </c:strRef>
          </c:cat>
          <c:val>
            <c:numRef>
              <c:f>Familier!$B$9:$G$9</c:f>
              <c:numCache>
                <c:formatCode>0</c:formatCode>
                <c:ptCount val="6"/>
                <c:pt idx="0">
                  <c:v>627</c:v>
                </c:pt>
                <c:pt idx="1">
                  <c:v>223</c:v>
                </c:pt>
                <c:pt idx="2">
                  <c:v>33</c:v>
                </c:pt>
                <c:pt idx="3">
                  <c:v>436</c:v>
                </c:pt>
                <c:pt idx="4">
                  <c:v>112</c:v>
                </c:pt>
                <c:pt idx="5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8AB-401F-AFC3-07E53442EF5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899536208"/>
        <c:axId val="1899536688"/>
      </c:barChart>
      <c:catAx>
        <c:axId val="1899536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899536688"/>
        <c:crosses val="autoZero"/>
        <c:auto val="1"/>
        <c:lblAlgn val="ctr"/>
        <c:lblOffset val="100"/>
        <c:noMultiLvlLbl val="0"/>
      </c:catAx>
      <c:valAx>
        <c:axId val="1899536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hushald</a:t>
                </a:r>
              </a:p>
            </c:rich>
          </c:tx>
          <c:layout>
            <c:manualLayout>
              <c:xMode val="edge"/>
              <c:yMode val="edge"/>
              <c:x val="1.0624169986719787E-2"/>
              <c:y val="0.4147018761023326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899536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E8D2A1-0706-6744-A4E8-0F38EAE2C7FD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17CEC5-0B96-A348-9269-31CD4F5EBF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85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F02F95-CCF1-4001-4228-749F7EF2ED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3908C57F-BA80-1830-2902-DB0A74A3E6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94FAA9F9-F4EE-602E-03AD-0722470859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1AADBEFC-4858-F48E-589A-21BB9C66A2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8434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8356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1105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1596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3D7CB2-E902-45DA-8EA8-4289311C0612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7268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or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C6909D-F2A1-AB2A-3974-5A8F09ED8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77486" y="1354321"/>
            <a:ext cx="7818121" cy="770861"/>
          </a:xfrm>
          <a:prstGeom prst="rect">
            <a:avLst/>
          </a:prstGeom>
        </p:spPr>
        <p:txBody>
          <a:bodyPr anchor="b"/>
          <a:lstStyle>
            <a:lvl1pPr algn="l">
              <a:defRPr sz="3200" b="1" i="0">
                <a:solidFill>
                  <a:schemeClr val="bg1"/>
                </a:solidFill>
                <a:latin typeface="Poppins SemiBold" pitchFamily="2" charset="77"/>
                <a:ea typeface="Poppins SemiBold" pitchFamily="2" charset="77"/>
                <a:cs typeface="Poppins SemiBold" pitchFamily="2" charset="77"/>
              </a:defRPr>
            </a:lvl1pPr>
          </a:lstStyle>
          <a:p>
            <a:r>
              <a:rPr lang="nb-NO"/>
              <a:t>Klikk for å redigere tittel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7486" y="2254029"/>
            <a:ext cx="7818121" cy="31772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189" indent="0" algn="ctr">
              <a:buNone/>
              <a:defRPr sz="2000"/>
            </a:lvl2pPr>
            <a:lvl3pPr marL="914378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2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pPr lvl="0"/>
            <a:r>
              <a:rPr lang="nb-NO"/>
              <a:t>Klikk for å redigere undertittel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38996" y="4875333"/>
            <a:ext cx="3086100" cy="274637"/>
          </a:xfrm>
          <a:prstGeom prst="rect">
            <a:avLst/>
          </a:prstGeom>
        </p:spPr>
        <p:txBody>
          <a:bodyPr/>
          <a:lstStyle>
            <a:lvl1pPr>
              <a:defRPr sz="10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pPr algn="r"/>
            <a:r>
              <a:rPr lang="en-US" err="1"/>
              <a:t>Forfattar</a:t>
            </a:r>
            <a:r>
              <a:rPr lang="en-US"/>
              <a:t> </a:t>
            </a:r>
            <a:r>
              <a:rPr lang="en-US" err="1"/>
              <a:t>og</a:t>
            </a:r>
            <a:r>
              <a:rPr lang="en-US"/>
              <a:t> </a:t>
            </a:r>
            <a:r>
              <a:rPr lang="en-US" err="1"/>
              <a:t>dato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o innhalds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45011AB-6245-554E-9DD7-CEF0B833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01C7347-187B-9541-BC26-0CD235507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72E36BDE-0151-CD48-8446-62E87FFBE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26DE74D0-ADE2-7F46-87B6-41A12EF1A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1925944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A4B5F950-0D92-BD4C-987E-FB15EC15A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9CBCE297-DBAE-A840-A37D-751CCBB4F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9067940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CA1B7057-13E8-5D4D-B263-E03388D55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8385904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08577" y="469338"/>
            <a:ext cx="3834878" cy="402403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08577" y="4493371"/>
            <a:ext cx="3834878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6FFF560-E816-4375-E49B-D02C3893081A}"/>
              </a:ext>
            </a:extLst>
          </p:cNvPr>
          <p:cNvSpPr/>
          <p:nvPr userDrawn="1"/>
        </p:nvSpPr>
        <p:spPr>
          <a:xfrm>
            <a:off x="595745" y="469338"/>
            <a:ext cx="3491346" cy="4024033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683484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inn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E76D543B-2A2A-784D-8EFB-CF6A9CE37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DC1050FB-4B79-F64A-A944-B114584B9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A95C6C68-FE16-8246-A0C4-21FD64FB13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36707575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to innhalds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45011AB-6245-554E-9DD7-CEF0B833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01C7347-187B-9541-BC26-0CD235507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72E36BDE-0151-CD48-8446-62E87FFBE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26DE74D0-ADE2-7F46-87B6-41A12EF1A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1574744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un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A4B5F950-0D92-BD4C-987E-FB15EC15A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9CBCE297-DBAE-A840-A37D-751CCBB4F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32984062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CA1B7057-13E8-5D4D-B263-E03388D55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8100265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08577" y="469338"/>
            <a:ext cx="3834878" cy="402403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08577" y="4493371"/>
            <a:ext cx="3834878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6FFF560-E816-4375-E49B-D02C3893081A}"/>
              </a:ext>
            </a:extLst>
          </p:cNvPr>
          <p:cNvSpPr/>
          <p:nvPr userDrawn="1"/>
        </p:nvSpPr>
        <p:spPr>
          <a:xfrm>
            <a:off x="595745" y="469338"/>
            <a:ext cx="3491346" cy="4024033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7874775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ilde 1/2 side vens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2">
            <a:extLst>
              <a:ext uri="{FF2B5EF4-FFF2-40B4-BE49-F238E27FC236}">
                <a16:creationId xmlns:a16="http://schemas.microsoft.com/office/drawing/2014/main" id="{043A7861-BFD0-8D13-086B-87383DA6D69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9334" y="1176175"/>
            <a:ext cx="3660151" cy="892289"/>
          </a:xfrm>
        </p:spPr>
        <p:txBody>
          <a:bodyPr anchor="b"/>
          <a:lstStyle>
            <a:lvl1pPr>
              <a:defRPr lang="nb-NO"/>
            </a:lvl1pPr>
          </a:lstStyle>
          <a:p>
            <a:pPr lvl="0"/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tekst 7">
            <a:extLst>
              <a:ext uri="{FF2B5EF4-FFF2-40B4-BE49-F238E27FC236}">
                <a16:creationId xmlns:a16="http://schemas.microsoft.com/office/drawing/2014/main" id="{6FB6502C-59AF-09F0-54F8-0835A38A1EA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9334" y="2246709"/>
            <a:ext cx="3660151" cy="2293735"/>
          </a:xfrm>
        </p:spPr>
        <p:txBody>
          <a:bodyPr/>
          <a:lstStyle>
            <a:lvl1pPr>
              <a:defRPr lang="nb-NO" sz="1350"/>
            </a:lvl1pPr>
            <a:lvl2pPr>
              <a:defRPr lang="nb-NO" sz="1350"/>
            </a:lvl2pPr>
            <a:lvl3pPr>
              <a:defRPr lang="nb-NO" sz="1350"/>
            </a:lvl3pPr>
            <a:lvl4pPr>
              <a:defRPr lang="nb-NO" sz="1350"/>
            </a:lvl4pPr>
            <a:lvl5pPr>
              <a:defRPr lang="nb-NO" sz="135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4" name="Plassholder for bilde 9">
            <a:extLst>
              <a:ext uri="{FF2B5EF4-FFF2-40B4-BE49-F238E27FC236}">
                <a16:creationId xmlns:a16="http://schemas.microsoft.com/office/drawing/2014/main" id="{12D50BE5-F28F-B51F-66FD-446A1F5FF7FD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4856854" y="1"/>
            <a:ext cx="4287146" cy="5143499"/>
          </a:xfrm>
        </p:spPr>
        <p:txBody>
          <a:bodyPr/>
          <a:lstStyle>
            <a:lvl1pPr marL="0" indent="0">
              <a:spcBef>
                <a:spcPts val="1575"/>
              </a:spcBef>
              <a:buNone/>
              <a:defRPr sz="1200">
                <a:solidFill>
                  <a:srgbClr val="595959"/>
                </a:solidFill>
              </a:defRPr>
            </a:lvl1pPr>
          </a:lstStyle>
          <a:p>
            <a:pPr lvl="0"/>
            <a:r>
              <a:rPr lang="nn-NO"/>
              <a:t>Trykk på ikonet eller dra inn en bildefil for å legge til et bilde. Juster utsnittet på Bildeformat-fanen &gt; Beskjær.</a:t>
            </a:r>
          </a:p>
        </p:txBody>
      </p:sp>
    </p:spTree>
    <p:extLst>
      <p:ext uri="{BB962C8B-B14F-4D97-AF65-F5344CB8AC3E}">
        <p14:creationId xmlns:p14="http://schemas.microsoft.com/office/powerpoint/2010/main" val="383370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or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C6909D-F2A1-AB2A-3974-5A8F09ED8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77485" y="1354320"/>
            <a:ext cx="7818121" cy="770861"/>
          </a:xfrm>
          <a:prstGeom prst="rect">
            <a:avLst/>
          </a:prstGeom>
        </p:spPr>
        <p:txBody>
          <a:bodyPr anchor="b"/>
          <a:lstStyle>
            <a:lvl1pPr algn="l">
              <a:defRPr sz="3200" b="1" i="0">
                <a:solidFill>
                  <a:schemeClr val="bg1"/>
                </a:solidFill>
                <a:latin typeface="Poppins SemiBold" pitchFamily="2" charset="77"/>
                <a:ea typeface="Poppins SemiBold" pitchFamily="2" charset="77"/>
                <a:cs typeface="Poppins SemiBold" pitchFamily="2" charset="77"/>
              </a:defRPr>
            </a:lvl1pPr>
          </a:lstStyle>
          <a:p>
            <a:r>
              <a:rPr lang="nb-NO"/>
              <a:t>Klikk for å redigere tittel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7485" y="2254028"/>
            <a:ext cx="7818121" cy="31772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nb-NO"/>
              <a:t>Klikk for å redigere undertittel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38996" y="4875332"/>
            <a:ext cx="3086100" cy="274637"/>
          </a:xfrm>
          <a:prstGeom prst="rect">
            <a:avLst/>
          </a:prstGeom>
        </p:spPr>
        <p:txBody>
          <a:bodyPr/>
          <a:lstStyle>
            <a:lvl1pPr>
              <a:defRPr sz="10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pPr algn="r"/>
            <a:r>
              <a:rPr lang="en-US" err="1"/>
              <a:t>Forfattar</a:t>
            </a:r>
            <a:r>
              <a:rPr lang="en-US"/>
              <a:t> </a:t>
            </a:r>
            <a:r>
              <a:rPr lang="en-US" err="1"/>
              <a:t>og</a:t>
            </a:r>
            <a:r>
              <a:rPr lang="en-US"/>
              <a:t> </a:t>
            </a:r>
            <a:r>
              <a:rPr lang="en-US" err="1"/>
              <a:t>dato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965722" y="469339"/>
            <a:ext cx="7153836" cy="402403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latin typeface="Poppins SemiBold" pitchFamily="2" charset="77"/>
                <a:cs typeface="Poppins SemiBold" pitchFamily="2" charset="77"/>
              </a:defRPr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65722" y="4493372"/>
            <a:ext cx="5486400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463342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E76D543B-2A2A-784D-8EFB-CF6A9CE37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DC1050FB-4B79-F64A-A944-B114584B9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A95C6C68-FE16-8246-A0C4-21FD64FB13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1154801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o innhalds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45011AB-6245-554E-9DD7-CEF0B833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01C7347-187B-9541-BC26-0CD235507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72E36BDE-0151-CD48-8446-62E87FFBE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26DE74D0-ADE2-7F46-87B6-41A12EF1A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117622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A4B5F950-0D92-BD4C-987E-FB15EC15A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9CBCE297-DBAE-A840-A37D-751CCBB4F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34345848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CA1B7057-13E8-5D4D-B263-E03388D55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860901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965722" y="469338"/>
            <a:ext cx="7153836" cy="402403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65722" y="4493371"/>
            <a:ext cx="5486400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463342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E76D543B-2A2A-784D-8EFB-CF6A9CE37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DC1050FB-4B79-F64A-A944-B114584B9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A95C6C68-FE16-8246-A0C4-21FD64FB13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3592597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slideLayout" Target="../slideLayouts/slideLayout5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5009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59" r:id="rId1"/>
    <p:sldLayoutId id="2147493546" r:id="rId2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tekst 2">
            <a:extLst>
              <a:ext uri="{FF2B5EF4-FFF2-40B4-BE49-F238E27FC236}">
                <a16:creationId xmlns:a16="http://schemas.microsoft.com/office/drawing/2014/main" id="{770ABFBB-8B92-8F44-9E8B-7B3E5128A7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tittel 1">
            <a:extLst>
              <a:ext uri="{FF2B5EF4-FFF2-40B4-BE49-F238E27FC236}">
                <a16:creationId xmlns:a16="http://schemas.microsoft.com/office/drawing/2014/main" id="{1034D436-853C-B04B-AF2E-D868D2AE9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pic>
        <p:nvPicPr>
          <p:cNvPr id="10" name="Picture 5">
            <a:extLst>
              <a:ext uri="{FF2B5EF4-FFF2-40B4-BE49-F238E27FC236}">
                <a16:creationId xmlns:a16="http://schemas.microsoft.com/office/drawing/2014/main" id="{F8636B8D-5F36-F64D-8B0B-293B50B73C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671916" y="4672693"/>
            <a:ext cx="1282511" cy="369207"/>
          </a:xfrm>
          <a:prstGeom prst="rect">
            <a:avLst/>
          </a:prstGeom>
        </p:spPr>
      </p:pic>
      <p:sp>
        <p:nvSpPr>
          <p:cNvPr id="11" name="Plassholder for bunntekst 4">
            <a:extLst>
              <a:ext uri="{FF2B5EF4-FFF2-40B4-BE49-F238E27FC236}">
                <a16:creationId xmlns:a16="http://schemas.microsoft.com/office/drawing/2014/main" id="{A3DF6ECD-7461-5F4D-B6C1-2BB2E5D787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3288782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60" r:id="rId1"/>
    <p:sldLayoutId id="2147493516" r:id="rId2"/>
    <p:sldLayoutId id="2147493517" r:id="rId3"/>
    <p:sldLayoutId id="2147493518" r:id="rId4"/>
    <p:sldLayoutId id="2147493519" r:id="rId5"/>
    <p:sldLayoutId id="2147493520" r:id="rId6"/>
  </p:sldLayoutIdLst>
  <p:hf sldNum="0" hdr="0" ftr="0"/>
  <p:txStyles>
    <p:titleStyle>
      <a:lvl1pPr algn="l" defTabSz="457200" rtl="0" eaLnBrk="1" latinLnBrk="0" hangingPunct="1">
        <a:spcBef>
          <a:spcPct val="0"/>
        </a:spcBef>
        <a:buNone/>
        <a:defRPr sz="2800" b="1" i="0" kern="1200">
          <a:solidFill>
            <a:schemeClr val="tx1"/>
          </a:solidFill>
          <a:latin typeface="Poppins SemiBold" pitchFamily="2" charset="77"/>
          <a:ea typeface="+mj-ea"/>
          <a:cs typeface="Poppins SemiBold" pitchFamily="2" charset="77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8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6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4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2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0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tekst 2">
            <a:extLst>
              <a:ext uri="{FF2B5EF4-FFF2-40B4-BE49-F238E27FC236}">
                <a16:creationId xmlns:a16="http://schemas.microsoft.com/office/drawing/2014/main" id="{770ABFBB-8B92-8F44-9E8B-7B3E5128A7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tittel 1">
            <a:extLst>
              <a:ext uri="{FF2B5EF4-FFF2-40B4-BE49-F238E27FC236}">
                <a16:creationId xmlns:a16="http://schemas.microsoft.com/office/drawing/2014/main" id="{1034D436-853C-B04B-AF2E-D868D2AE9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11" name="Plassholder for bunntekst 4">
            <a:extLst>
              <a:ext uri="{FF2B5EF4-FFF2-40B4-BE49-F238E27FC236}">
                <a16:creationId xmlns:a16="http://schemas.microsoft.com/office/drawing/2014/main" id="{A3DF6ECD-7461-5F4D-B6C1-2BB2E5D787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277741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54" r:id="rId1"/>
    <p:sldLayoutId id="2147493555" r:id="rId2"/>
    <p:sldLayoutId id="2147493556" r:id="rId3"/>
    <p:sldLayoutId id="2147493557" r:id="rId4"/>
    <p:sldLayoutId id="2147493558" r:id="rId5"/>
    <p:sldLayoutId id="2147493582" r:id="rId6"/>
    <p:sldLayoutId id="2147493583" r:id="rId7"/>
    <p:sldLayoutId id="2147493584" r:id="rId8"/>
    <p:sldLayoutId id="2147493585" r:id="rId9"/>
    <p:sldLayoutId id="2147493586" r:id="rId10"/>
    <p:sldLayoutId id="2147493587" r:id="rId11"/>
  </p:sldLayoutIdLst>
  <p:hf sldNum="0" hdr="0" ftr="0"/>
  <p:txStyles>
    <p:titleStyle>
      <a:lvl1pPr algn="l" defTabSz="457200" rtl="0" eaLnBrk="1" latinLnBrk="0" hangingPunct="1">
        <a:spcBef>
          <a:spcPct val="0"/>
        </a:spcBef>
        <a:buNone/>
        <a:defRPr sz="2800" b="1" i="0" kern="1200">
          <a:solidFill>
            <a:schemeClr val="tx1"/>
          </a:solidFill>
          <a:latin typeface="Poppins SemiBold" pitchFamily="2" charset="77"/>
          <a:ea typeface="+mj-ea"/>
          <a:cs typeface="Poppins SemiBold" pitchFamily="2" charset="77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8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6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4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2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0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0.xml"/><Relationship Id="rId4" Type="http://schemas.openxmlformats.org/officeDocument/2006/relationships/chart" Target="../charts/char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mrfylke.maps.arcgis.com/apps/dashboards/f5eb4118ba4649548081e7e0eb861545" TargetMode="Externa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4.emf"/><Relationship Id="rId4" Type="http://schemas.openxmlformats.org/officeDocument/2006/relationships/hyperlink" Target="https://mrfylke.sharepoint.com/:b:/s/SOS-Stabforstrategiogstyring-13Statistikkanalysekart/EU80FJ4p_TdDlw3QO72X7dgBbZAec2GsvwELyJ5t9SkIrw?e=x7QoEc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hyperlink" Target="https://www.pandaanalyse.no/wp-content/uploads/2025/05/Boligmodul-1-dokumentasjon.pdf" TargetMode="Externa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.emf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BB35AF-FAFA-3541-AD9D-5BEBE20999D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lIns="91440" tIns="45720" rIns="91440" bIns="45720" anchor="b"/>
          <a:lstStyle/>
          <a:p>
            <a:r>
              <a:rPr lang="nn-NO">
                <a:latin typeface="Poppins SemiBold"/>
                <a:cs typeface="Poppins SemiBold"/>
              </a:rPr>
              <a:t>Bustadanalyse</a:t>
            </a:r>
            <a:r>
              <a:rPr lang="nn-NO" noProof="0">
                <a:latin typeface="Poppins SemiBold"/>
                <a:cs typeface="Poppins SemiBold"/>
              </a:rPr>
              <a:t> for Vanylven</a:t>
            </a:r>
            <a:endParaRPr lang="nn-NO" noProof="0">
              <a:highlight>
                <a:srgbClr val="FFFF00"/>
              </a:highlight>
              <a:latin typeface="Poppins SemiBold"/>
              <a:cs typeface="Poppins SemiBold"/>
            </a:endParaRP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4275824-CB13-7FD5-83AA-39C777B781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7486" y="2254028"/>
            <a:ext cx="7818121" cy="684243"/>
          </a:xfrm>
        </p:spPr>
        <p:txBody>
          <a:bodyPr lIns="91440" tIns="45720" rIns="91440" bIns="45720" anchor="t"/>
          <a:lstStyle/>
          <a:p>
            <a:r>
              <a:rPr lang="nn-NO" noProof="0" dirty="0">
                <a:latin typeface="Poppins Medium"/>
                <a:cs typeface="Poppins Medium"/>
              </a:rPr>
              <a:t>Forventa </a:t>
            </a:r>
            <a:r>
              <a:rPr lang="nn-NO" dirty="0">
                <a:latin typeface="Poppins Medium"/>
                <a:cs typeface="Poppins Medium"/>
              </a:rPr>
              <a:t>bustadetterspørsel</a:t>
            </a:r>
            <a:r>
              <a:rPr lang="nn-NO" noProof="0" dirty="0">
                <a:latin typeface="Poppins Medium"/>
                <a:cs typeface="Poppins Medium"/>
              </a:rPr>
              <a:t> og </a:t>
            </a:r>
            <a:r>
              <a:rPr lang="nn-NO" dirty="0">
                <a:latin typeface="Poppins Medium"/>
                <a:cs typeface="Poppins Medium"/>
              </a:rPr>
              <a:t>nøkkeltal</a:t>
            </a:r>
            <a:r>
              <a:rPr lang="nn-NO" noProof="0" dirty="0">
                <a:latin typeface="Poppins Medium"/>
                <a:cs typeface="Poppins Medium"/>
              </a:rPr>
              <a:t> for </a:t>
            </a:r>
            <a:r>
              <a:rPr lang="nn-NO" dirty="0">
                <a:latin typeface="Poppins Medium"/>
                <a:cs typeface="Poppins Medium"/>
              </a:rPr>
              <a:t>bustadsektoren</a:t>
            </a:r>
            <a:endParaRPr lang="nn-NO" noProof="0" dirty="0">
              <a:latin typeface="Poppins Medium"/>
              <a:cs typeface="Poppins Medium"/>
            </a:endParaRPr>
          </a:p>
          <a:p>
            <a:r>
              <a:rPr lang="nn-NO">
                <a:latin typeface="Poppins" panose="00000500000000000000" pitchFamily="2" charset="0"/>
                <a:cs typeface="Poppins" panose="00000500000000000000" pitchFamily="2" charset="0"/>
              </a:rPr>
              <a:t>September 2025</a:t>
            </a:r>
            <a:endParaRPr lang="nn-NO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1589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3D2C8CB-123D-DF5D-8471-6CFA29C28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>
                <a:latin typeface="Poppins SemiBold"/>
                <a:cs typeface="Poppins SemiBold"/>
              </a:rPr>
              <a:t>Hushaldsamansetning</a:t>
            </a:r>
            <a:r>
              <a:rPr lang="nb-NO">
                <a:latin typeface="Poppins SemiBold"/>
                <a:cs typeface="Poppins SemiBold"/>
              </a:rPr>
              <a:t> 2025 og 2050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5B2F0C19-16F9-034B-4702-DBC2D45E19C9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8" name="Picture 27" descr="Kommunestatistikk logo.ai">
            <a:extLst>
              <a:ext uri="{FF2B5EF4-FFF2-40B4-BE49-F238E27FC236}">
                <a16:creationId xmlns:a16="http://schemas.microsoft.com/office/drawing/2014/main" id="{1F2EF02F-E9CD-E23B-B025-CC1FA8DF80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9" name="Region">
            <a:extLst>
              <a:ext uri="{FF2B5EF4-FFF2-40B4-BE49-F238E27FC236}">
                <a16:creationId xmlns:a16="http://schemas.microsoft.com/office/drawing/2014/main" id="{988FBCA6-1F52-3C99-4C56-87902DCAD4A4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Vanylven kommune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D7AA84C0-ED66-B82C-CDD0-F48FF8D2DD8C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13" name="Plassholder for innhold 12">
            <a:extLst>
              <a:ext uri="{FF2B5EF4-FFF2-40B4-BE49-F238E27FC236}">
                <a16:creationId xmlns:a16="http://schemas.microsoft.com/office/drawing/2014/main" id="{5F69A3C2-71EE-BCC6-03E9-86A6F3FD922D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457200" y="1200150"/>
          <a:ext cx="4038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Plassholder for innhold 13">
            <a:extLst>
              <a:ext uri="{FF2B5EF4-FFF2-40B4-BE49-F238E27FC236}">
                <a16:creationId xmlns:a16="http://schemas.microsoft.com/office/drawing/2014/main" id="{C2E23275-52D5-C27F-3536-072DB30A92A1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4648200" y="1200150"/>
          <a:ext cx="4038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933002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457306C-0999-03A7-73CD-B32E4526D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Samandrag</a:t>
            </a:r>
            <a:r>
              <a:rPr lang="nb-NO"/>
              <a:t> av funn for Vanylven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F871BB3-E611-3FE9-EBB5-1C16E41B18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64617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n-NO" sz="1500"/>
              <a:t>Vanylven har tilstrekkeleg med bustadar av alle storleiker til å møte hushaldas framtidige forventa etterspørsel etter bustad</a:t>
            </a:r>
          </a:p>
          <a:p>
            <a:pPr lvl="1"/>
            <a:r>
              <a:rPr lang="nn-NO" sz="1300">
                <a:latin typeface="Poppins"/>
                <a:cs typeface="Poppins"/>
              </a:rPr>
              <a:t>Modellberekningane tar ikkje høgde for bustadanes kvalitet og om dei er eigna for ulike typar hushald</a:t>
            </a:r>
          </a:p>
          <a:p>
            <a:pPr lvl="1"/>
            <a:r>
              <a:rPr lang="nn-NO" sz="1300"/>
              <a:t>Forventar nedgang i sum etterspurde bustadar i Vanylven mot 2050</a:t>
            </a:r>
            <a:br>
              <a:rPr lang="nn-NO" sz="1300"/>
            </a:br>
            <a:endParaRPr lang="nn-NO" sz="1300"/>
          </a:p>
          <a:p>
            <a:r>
              <a:rPr lang="nn-NO" sz="1500" b="1">
                <a:latin typeface="Poppins"/>
                <a:cs typeface="Poppins"/>
              </a:rPr>
              <a:t> Godt vaksne hushald driv framtidig etterspørselsvekst</a:t>
            </a:r>
          </a:p>
          <a:p>
            <a:pPr lvl="1"/>
            <a:r>
              <a:rPr lang="nn-NO" sz="1300"/>
              <a:t>I 2050 vil det være langt færre hushald med kontaktperson* under 67 år som etterspør bustadar i Vanylven enn i dag (-22,6 %)</a:t>
            </a:r>
          </a:p>
          <a:p>
            <a:pPr lvl="1"/>
            <a:r>
              <a:rPr lang="nn-NO" sz="1300"/>
              <a:t>Etterspørselsveksten mot 2050 blant hushald eldre enn 67 år er på den annan side berekna til 5,9 %. Eldres bustadbehov og preferansar blir derfor viktige framover</a:t>
            </a:r>
            <a:br>
              <a:rPr lang="nn-NO" sz="1300"/>
            </a:br>
            <a:endParaRPr lang="nn-NO" sz="1300"/>
          </a:p>
          <a:p>
            <a:r>
              <a:rPr lang="nn-NO" sz="1500">
                <a:latin typeface="Poppins"/>
                <a:cs typeface="Poppins"/>
              </a:rPr>
              <a:t>Eit gjennomsnittleg hushald i Vanylven forventast å vere mindre i 2050 enn i dag. Det gir noko auka bustadetterspørsel, sjølv om forventa folketalsnedgang gjer at ein anslår minkande bustadetterspørsel i Vanylven mot 2050</a:t>
            </a:r>
            <a:endParaRPr lang="nn-NO" sz="1200">
              <a:latin typeface="Poppins"/>
              <a:cs typeface="Poppins"/>
            </a:endParaRPr>
          </a:p>
          <a:p>
            <a:pPr lvl="1"/>
            <a:endParaRPr lang="nn-NO" sz="120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E2D83EB0-21AA-425B-473D-0A73CC340911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E80F53C8-6B0A-AA76-5A80-70904781242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554E191C-DAD8-4DE4-611E-8CFFD547CCF6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Vanylven kommune</a:t>
            </a:r>
          </a:p>
        </p:txBody>
      </p:sp>
    </p:spTree>
    <p:extLst>
      <p:ext uri="{BB962C8B-B14F-4D97-AF65-F5344CB8AC3E}">
        <p14:creationId xmlns:p14="http://schemas.microsoft.com/office/powerpoint/2010/main" val="32829318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7354E2-8CAC-16BB-7A9B-D1CDB4C29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C6063E8A-4FDB-C733-2927-1079BA291C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2"/>
            <a:ext cx="9144000" cy="5142895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7C9B4252-2C12-1942-A3DD-D2630AA2723E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2" name="Picture 27" descr="Kommunestatistikk logo.ai">
            <a:extLst>
              <a:ext uri="{FF2B5EF4-FFF2-40B4-BE49-F238E27FC236}">
                <a16:creationId xmlns:a16="http://schemas.microsoft.com/office/drawing/2014/main" id="{6DFB7F45-126C-7CED-943A-E0D088F68BA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3" name="Region">
            <a:extLst>
              <a:ext uri="{FF2B5EF4-FFF2-40B4-BE49-F238E27FC236}">
                <a16:creationId xmlns:a16="http://schemas.microsoft.com/office/drawing/2014/main" id="{8B4DADE5-FC15-79A6-DC35-2F7CBC0EAE4F}"/>
              </a:ext>
            </a:extLst>
          </p:cNvPr>
          <p:cNvSpPr txBox="1">
            <a:spLocks/>
          </p:cNvSpPr>
          <p:nvPr/>
        </p:nvSpPr>
        <p:spPr>
          <a:xfrm>
            <a:off x="495936" y="4794575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Vanylven kommune</a:t>
            </a:r>
          </a:p>
        </p:txBody>
      </p:sp>
    </p:spTree>
    <p:extLst>
      <p:ext uri="{BB962C8B-B14F-4D97-AF65-F5344CB8AC3E}">
        <p14:creationId xmlns:p14="http://schemas.microsoft.com/office/powerpoint/2010/main" val="22241474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C79261-DCF4-2E4A-B80F-11829A106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98871206-1E20-2537-F407-2791EC870E2D}"/>
              </a:ext>
            </a:extLst>
          </p:cNvPr>
          <p:cNvSpPr/>
          <p:nvPr/>
        </p:nvSpPr>
        <p:spPr>
          <a:xfrm>
            <a:off x="581892" y="469338"/>
            <a:ext cx="3510786" cy="4030961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CC1A4767-59E9-C6BA-139D-F6CD7CEF167F}"/>
              </a:ext>
            </a:extLst>
          </p:cNvPr>
          <p:cNvSpPr txBox="1"/>
          <p:nvPr/>
        </p:nvSpPr>
        <p:spPr>
          <a:xfrm>
            <a:off x="840657" y="1556743"/>
            <a:ext cx="3082413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n-NO" sz="280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Samfunnstrekk</a:t>
            </a:r>
          </a:p>
          <a:p>
            <a:r>
              <a:rPr lang="nn-NO" sz="2800">
                <a:solidFill>
                  <a:schemeClr val="bg1"/>
                </a:solidFill>
                <a:latin typeface="Poppins SemiBold"/>
                <a:cs typeface="Poppins SemiBold"/>
              </a:rPr>
              <a:t>knytt til bustad og busetting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02448B9F-4665-1B6E-23C3-6F6CE30A1CC7}"/>
              </a:ext>
            </a:extLst>
          </p:cNvPr>
          <p:cNvSpPr txBox="1"/>
          <p:nvPr/>
        </p:nvSpPr>
        <p:spPr>
          <a:xfrm>
            <a:off x="840658" y="627044"/>
            <a:ext cx="14748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600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pic>
        <p:nvPicPr>
          <p:cNvPr id="8" name="Plassholder for bilde 7" descr="Et bilde som inneholder utendørs, konstruksjon, sky, hjem&#10;&#10;KI-generert innhold kan være feil.">
            <a:extLst>
              <a:ext uri="{FF2B5EF4-FFF2-40B4-BE49-F238E27FC236}">
                <a16:creationId xmlns:a16="http://schemas.microsoft.com/office/drawing/2014/main" id="{3466A26C-B6C3-DFE3-42FE-9C2E7B5A77B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2541" b="1254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64475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C8E4B02-CC19-299A-4BD9-2280568E3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/>
              <a:t>Vanylven har fleire bustadar enn hushald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5A37150-84BC-0147-7A80-F18C3806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0" y="1063625"/>
            <a:ext cx="4114800" cy="360423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nn-NO" sz="1600" dirty="0">
                <a:latin typeface="Poppins"/>
                <a:cs typeface="Poppins"/>
              </a:rPr>
              <a:t>Vanylven har i alt </a:t>
            </a:r>
            <a:r>
              <a:rPr lang="nn-NO" sz="2000" dirty="0">
                <a:solidFill>
                  <a:schemeClr val="accent2"/>
                </a:solidFill>
                <a:latin typeface="Poppins SemiBold"/>
                <a:cs typeface="Poppins SemiBold"/>
              </a:rPr>
              <a:t>1 955</a:t>
            </a:r>
            <a:r>
              <a:rPr lang="nn-NO" sz="1600" dirty="0">
                <a:latin typeface="Poppins"/>
                <a:cs typeface="Poppins"/>
              </a:rPr>
              <a:t> bustader registrert i matrikkelen, og </a:t>
            </a:r>
            <a:r>
              <a:rPr lang="nn-NO" sz="2000" dirty="0">
                <a:solidFill>
                  <a:schemeClr val="accent2"/>
                </a:solidFill>
                <a:latin typeface="Poppins SemiBold"/>
                <a:cs typeface="Poppins SemiBold"/>
              </a:rPr>
              <a:t>1 410</a:t>
            </a:r>
            <a:r>
              <a:rPr lang="nn-NO" sz="1600" dirty="0">
                <a:solidFill>
                  <a:schemeClr val="accent2"/>
                </a:solidFill>
                <a:latin typeface="Poppins"/>
                <a:cs typeface="Poppins"/>
              </a:rPr>
              <a:t> </a:t>
            </a:r>
            <a:r>
              <a:rPr lang="nn-NO" sz="1600" dirty="0">
                <a:latin typeface="Poppins"/>
                <a:cs typeface="Poppins"/>
              </a:rPr>
              <a:t>registrerte privathushald. </a:t>
            </a:r>
          </a:p>
          <a:p>
            <a:pPr marL="0" indent="0">
              <a:buNone/>
            </a:pPr>
            <a:endParaRPr lang="nn-NO" sz="1600"/>
          </a:p>
          <a:p>
            <a:pPr marL="0" indent="0">
              <a:buNone/>
            </a:pPr>
            <a:r>
              <a:rPr lang="nn-NO" sz="1600" dirty="0">
                <a:latin typeface="Poppins"/>
                <a:cs typeface="Poppins"/>
              </a:rPr>
              <a:t>Det tyder på at </a:t>
            </a:r>
            <a:r>
              <a:rPr lang="nn-NO" sz="2000" dirty="0">
                <a:solidFill>
                  <a:schemeClr val="accent5">
                    <a:lumMod val="75000"/>
                  </a:schemeClr>
                </a:solidFill>
                <a:latin typeface="Poppins SemiBold"/>
                <a:cs typeface="Poppins SemiBold"/>
              </a:rPr>
              <a:t>28 % </a:t>
            </a:r>
            <a:r>
              <a:rPr lang="nn-NO" sz="1600" dirty="0">
                <a:latin typeface="Poppins"/>
                <a:cs typeface="Poppins"/>
              </a:rPr>
              <a:t>av bustadane er tomme eller ikkje heilårsbustad.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94A1483-F00C-EF0E-A063-5430C8E83E29}"/>
              </a:ext>
            </a:extLst>
          </p:cNvPr>
          <p:cNvSpPr/>
          <p:nvPr/>
        </p:nvSpPr>
        <p:spPr>
          <a:xfrm>
            <a:off x="547255" y="1067078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6AD53F55-620A-0EAE-58D3-4E71D0278514}"/>
              </a:ext>
            </a:extLst>
          </p:cNvPr>
          <p:cNvSpPr/>
          <p:nvPr/>
        </p:nvSpPr>
        <p:spPr>
          <a:xfrm>
            <a:off x="909493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B6572AB4-E1BA-45B2-D1FD-01451C3E3177}"/>
              </a:ext>
            </a:extLst>
          </p:cNvPr>
          <p:cNvSpPr/>
          <p:nvPr/>
        </p:nvSpPr>
        <p:spPr>
          <a:xfrm>
            <a:off x="3801707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91F845D5-3462-3481-845C-876B193AE5A3}"/>
              </a:ext>
            </a:extLst>
          </p:cNvPr>
          <p:cNvSpPr/>
          <p:nvPr/>
        </p:nvSpPr>
        <p:spPr>
          <a:xfrm>
            <a:off x="1271731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2729A8D6-8A19-FA1C-B63E-4C3C83A43EBD}"/>
              </a:ext>
            </a:extLst>
          </p:cNvPr>
          <p:cNvSpPr/>
          <p:nvPr/>
        </p:nvSpPr>
        <p:spPr>
          <a:xfrm>
            <a:off x="1635013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030C78FA-B1DF-7E7F-74A0-B36989ECB12F}"/>
              </a:ext>
            </a:extLst>
          </p:cNvPr>
          <p:cNvSpPr/>
          <p:nvPr/>
        </p:nvSpPr>
        <p:spPr>
          <a:xfrm>
            <a:off x="1998296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BABA5CCC-ECCD-FA8D-4B66-90AAFE6649EE}"/>
              </a:ext>
            </a:extLst>
          </p:cNvPr>
          <p:cNvSpPr/>
          <p:nvPr/>
        </p:nvSpPr>
        <p:spPr>
          <a:xfrm>
            <a:off x="2358978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CBD71697-8DE4-3191-B4C7-DE54B1D2D576}"/>
              </a:ext>
            </a:extLst>
          </p:cNvPr>
          <p:cNvSpPr/>
          <p:nvPr/>
        </p:nvSpPr>
        <p:spPr>
          <a:xfrm>
            <a:off x="2719660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183DE3E6-26E8-8508-71FD-636A37C4DA03}"/>
              </a:ext>
            </a:extLst>
          </p:cNvPr>
          <p:cNvSpPr/>
          <p:nvPr/>
        </p:nvSpPr>
        <p:spPr>
          <a:xfrm>
            <a:off x="3080342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EDF4A024-ADDF-6229-E58C-D884CAAB3010}"/>
              </a:ext>
            </a:extLst>
          </p:cNvPr>
          <p:cNvSpPr/>
          <p:nvPr/>
        </p:nvSpPr>
        <p:spPr>
          <a:xfrm>
            <a:off x="3441025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B1E20BB3-2DF9-5EC1-713B-83082B2E1451}"/>
              </a:ext>
            </a:extLst>
          </p:cNvPr>
          <p:cNvSpPr/>
          <p:nvPr/>
        </p:nvSpPr>
        <p:spPr>
          <a:xfrm>
            <a:off x="547255" y="141348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1ECB650E-D94F-E47D-7D3A-5679C7BDDB26}"/>
              </a:ext>
            </a:extLst>
          </p:cNvPr>
          <p:cNvSpPr/>
          <p:nvPr/>
        </p:nvSpPr>
        <p:spPr>
          <a:xfrm>
            <a:off x="909493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7D21B9D7-26DC-26A4-5F4A-080AB0CD2FA6}"/>
              </a:ext>
            </a:extLst>
          </p:cNvPr>
          <p:cNvSpPr/>
          <p:nvPr/>
        </p:nvSpPr>
        <p:spPr>
          <a:xfrm>
            <a:off x="3801707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362D9FEC-28A4-0194-3196-22A45834334D}"/>
              </a:ext>
            </a:extLst>
          </p:cNvPr>
          <p:cNvSpPr/>
          <p:nvPr/>
        </p:nvSpPr>
        <p:spPr>
          <a:xfrm>
            <a:off x="1271731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4457AF9D-1735-3A45-6D4F-15EB4DD2688F}"/>
              </a:ext>
            </a:extLst>
          </p:cNvPr>
          <p:cNvSpPr/>
          <p:nvPr/>
        </p:nvSpPr>
        <p:spPr>
          <a:xfrm>
            <a:off x="1635013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BD7AFA8A-1C0C-861D-C356-6708F9E38DA2}"/>
              </a:ext>
            </a:extLst>
          </p:cNvPr>
          <p:cNvSpPr/>
          <p:nvPr/>
        </p:nvSpPr>
        <p:spPr>
          <a:xfrm>
            <a:off x="1998296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24F08736-E69F-F99A-842F-0A4040426BEF}"/>
              </a:ext>
            </a:extLst>
          </p:cNvPr>
          <p:cNvSpPr/>
          <p:nvPr/>
        </p:nvSpPr>
        <p:spPr>
          <a:xfrm>
            <a:off x="2358978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716B41B6-D3C1-1323-4EFA-C881B1B49B97}"/>
              </a:ext>
            </a:extLst>
          </p:cNvPr>
          <p:cNvSpPr/>
          <p:nvPr/>
        </p:nvSpPr>
        <p:spPr>
          <a:xfrm>
            <a:off x="2719660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0A2BFB20-98E0-1F6E-C41C-51A0C7B2F6F3}"/>
              </a:ext>
            </a:extLst>
          </p:cNvPr>
          <p:cNvSpPr/>
          <p:nvPr/>
        </p:nvSpPr>
        <p:spPr>
          <a:xfrm>
            <a:off x="3080342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FBDDC1A6-588D-776B-9C8E-E075EBF20806}"/>
              </a:ext>
            </a:extLst>
          </p:cNvPr>
          <p:cNvSpPr/>
          <p:nvPr/>
        </p:nvSpPr>
        <p:spPr>
          <a:xfrm>
            <a:off x="3441025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4" name="Rektangel 23">
            <a:extLst>
              <a:ext uri="{FF2B5EF4-FFF2-40B4-BE49-F238E27FC236}">
                <a16:creationId xmlns:a16="http://schemas.microsoft.com/office/drawing/2014/main" id="{C666CB0F-EBC9-5009-79BA-6B1EA21D9082}"/>
              </a:ext>
            </a:extLst>
          </p:cNvPr>
          <p:cNvSpPr/>
          <p:nvPr/>
        </p:nvSpPr>
        <p:spPr>
          <a:xfrm>
            <a:off x="547255" y="175989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F2C8497C-2AE7-6555-1669-BEDC380B9223}"/>
              </a:ext>
            </a:extLst>
          </p:cNvPr>
          <p:cNvSpPr/>
          <p:nvPr/>
        </p:nvSpPr>
        <p:spPr>
          <a:xfrm>
            <a:off x="909493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6" name="Rektangel 25">
            <a:extLst>
              <a:ext uri="{FF2B5EF4-FFF2-40B4-BE49-F238E27FC236}">
                <a16:creationId xmlns:a16="http://schemas.microsoft.com/office/drawing/2014/main" id="{88EAA55D-B2B0-3A15-BA3F-8293255269B7}"/>
              </a:ext>
            </a:extLst>
          </p:cNvPr>
          <p:cNvSpPr/>
          <p:nvPr/>
        </p:nvSpPr>
        <p:spPr>
          <a:xfrm>
            <a:off x="3801707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2F8D27B3-3FA2-A8AD-8D15-6754FE72BDD5}"/>
              </a:ext>
            </a:extLst>
          </p:cNvPr>
          <p:cNvSpPr/>
          <p:nvPr/>
        </p:nvSpPr>
        <p:spPr>
          <a:xfrm>
            <a:off x="1271731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8" name="Rektangel 27">
            <a:extLst>
              <a:ext uri="{FF2B5EF4-FFF2-40B4-BE49-F238E27FC236}">
                <a16:creationId xmlns:a16="http://schemas.microsoft.com/office/drawing/2014/main" id="{1F1E7269-56D9-36F6-8965-B96261E67E64}"/>
              </a:ext>
            </a:extLst>
          </p:cNvPr>
          <p:cNvSpPr/>
          <p:nvPr/>
        </p:nvSpPr>
        <p:spPr>
          <a:xfrm>
            <a:off x="1635013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9" name="Rektangel 28">
            <a:extLst>
              <a:ext uri="{FF2B5EF4-FFF2-40B4-BE49-F238E27FC236}">
                <a16:creationId xmlns:a16="http://schemas.microsoft.com/office/drawing/2014/main" id="{BD43543C-1B3A-3051-22A0-A84D06D8B950}"/>
              </a:ext>
            </a:extLst>
          </p:cNvPr>
          <p:cNvSpPr/>
          <p:nvPr/>
        </p:nvSpPr>
        <p:spPr>
          <a:xfrm>
            <a:off x="1998296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D1FF9391-B1E5-F272-1855-5DFA2CDD42DF}"/>
              </a:ext>
            </a:extLst>
          </p:cNvPr>
          <p:cNvSpPr/>
          <p:nvPr/>
        </p:nvSpPr>
        <p:spPr>
          <a:xfrm>
            <a:off x="2358978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C12ADAFB-75A9-F2BD-2A34-442997836D1B}"/>
              </a:ext>
            </a:extLst>
          </p:cNvPr>
          <p:cNvSpPr/>
          <p:nvPr/>
        </p:nvSpPr>
        <p:spPr>
          <a:xfrm>
            <a:off x="2719660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F16CD778-B53A-7F0F-592B-A98F39B0F6A0}"/>
              </a:ext>
            </a:extLst>
          </p:cNvPr>
          <p:cNvSpPr/>
          <p:nvPr/>
        </p:nvSpPr>
        <p:spPr>
          <a:xfrm>
            <a:off x="3080342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706D9951-A624-285D-48B0-B2F8F27059E0}"/>
              </a:ext>
            </a:extLst>
          </p:cNvPr>
          <p:cNvSpPr/>
          <p:nvPr/>
        </p:nvSpPr>
        <p:spPr>
          <a:xfrm>
            <a:off x="3441025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91385B08-6562-48CD-E25D-A662AF43D031}"/>
              </a:ext>
            </a:extLst>
          </p:cNvPr>
          <p:cNvSpPr/>
          <p:nvPr/>
        </p:nvSpPr>
        <p:spPr>
          <a:xfrm>
            <a:off x="547255" y="210630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5" name="Rektangel 34">
            <a:extLst>
              <a:ext uri="{FF2B5EF4-FFF2-40B4-BE49-F238E27FC236}">
                <a16:creationId xmlns:a16="http://schemas.microsoft.com/office/drawing/2014/main" id="{86A82FCC-812D-D2AF-5804-0EB03C52B36F}"/>
              </a:ext>
            </a:extLst>
          </p:cNvPr>
          <p:cNvSpPr/>
          <p:nvPr/>
        </p:nvSpPr>
        <p:spPr>
          <a:xfrm>
            <a:off x="909493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6" name="Rektangel 35">
            <a:extLst>
              <a:ext uri="{FF2B5EF4-FFF2-40B4-BE49-F238E27FC236}">
                <a16:creationId xmlns:a16="http://schemas.microsoft.com/office/drawing/2014/main" id="{E0681BB8-B9A7-691A-654B-D47A43ACB141}"/>
              </a:ext>
            </a:extLst>
          </p:cNvPr>
          <p:cNvSpPr/>
          <p:nvPr/>
        </p:nvSpPr>
        <p:spPr>
          <a:xfrm>
            <a:off x="3801707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7" name="Rektangel 36">
            <a:extLst>
              <a:ext uri="{FF2B5EF4-FFF2-40B4-BE49-F238E27FC236}">
                <a16:creationId xmlns:a16="http://schemas.microsoft.com/office/drawing/2014/main" id="{1A16E4B5-2E6D-BB69-2970-6D723D1054A9}"/>
              </a:ext>
            </a:extLst>
          </p:cNvPr>
          <p:cNvSpPr/>
          <p:nvPr/>
        </p:nvSpPr>
        <p:spPr>
          <a:xfrm>
            <a:off x="1271731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8" name="Rektangel 37">
            <a:extLst>
              <a:ext uri="{FF2B5EF4-FFF2-40B4-BE49-F238E27FC236}">
                <a16:creationId xmlns:a16="http://schemas.microsoft.com/office/drawing/2014/main" id="{7C6C2016-4200-EC04-0B8B-ECBA8A61B5D3}"/>
              </a:ext>
            </a:extLst>
          </p:cNvPr>
          <p:cNvSpPr/>
          <p:nvPr/>
        </p:nvSpPr>
        <p:spPr>
          <a:xfrm>
            <a:off x="1635013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9" name="Rektangel 38">
            <a:extLst>
              <a:ext uri="{FF2B5EF4-FFF2-40B4-BE49-F238E27FC236}">
                <a16:creationId xmlns:a16="http://schemas.microsoft.com/office/drawing/2014/main" id="{C32F1372-A960-FB9C-9834-FD3F6F69F5B4}"/>
              </a:ext>
            </a:extLst>
          </p:cNvPr>
          <p:cNvSpPr/>
          <p:nvPr/>
        </p:nvSpPr>
        <p:spPr>
          <a:xfrm>
            <a:off x="1998296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0" name="Rektangel 39">
            <a:extLst>
              <a:ext uri="{FF2B5EF4-FFF2-40B4-BE49-F238E27FC236}">
                <a16:creationId xmlns:a16="http://schemas.microsoft.com/office/drawing/2014/main" id="{9BDDA417-E950-6338-225C-45E107610D84}"/>
              </a:ext>
            </a:extLst>
          </p:cNvPr>
          <p:cNvSpPr/>
          <p:nvPr/>
        </p:nvSpPr>
        <p:spPr>
          <a:xfrm>
            <a:off x="2358978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1" name="Rektangel 40">
            <a:extLst>
              <a:ext uri="{FF2B5EF4-FFF2-40B4-BE49-F238E27FC236}">
                <a16:creationId xmlns:a16="http://schemas.microsoft.com/office/drawing/2014/main" id="{BE9D5D7F-DB38-15CF-EB97-333EF35A9D14}"/>
              </a:ext>
            </a:extLst>
          </p:cNvPr>
          <p:cNvSpPr/>
          <p:nvPr/>
        </p:nvSpPr>
        <p:spPr>
          <a:xfrm>
            <a:off x="2719660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2" name="Rektangel 41">
            <a:extLst>
              <a:ext uri="{FF2B5EF4-FFF2-40B4-BE49-F238E27FC236}">
                <a16:creationId xmlns:a16="http://schemas.microsoft.com/office/drawing/2014/main" id="{E2FC8997-CB54-DF38-AF75-4B416B7D80D1}"/>
              </a:ext>
            </a:extLst>
          </p:cNvPr>
          <p:cNvSpPr/>
          <p:nvPr/>
        </p:nvSpPr>
        <p:spPr>
          <a:xfrm>
            <a:off x="3080342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3" name="Rektangel 42">
            <a:extLst>
              <a:ext uri="{FF2B5EF4-FFF2-40B4-BE49-F238E27FC236}">
                <a16:creationId xmlns:a16="http://schemas.microsoft.com/office/drawing/2014/main" id="{9473F8EC-0CF9-8C3F-C326-5865DA97B592}"/>
              </a:ext>
            </a:extLst>
          </p:cNvPr>
          <p:cNvSpPr/>
          <p:nvPr/>
        </p:nvSpPr>
        <p:spPr>
          <a:xfrm>
            <a:off x="3441025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4" name="Rektangel 43">
            <a:extLst>
              <a:ext uri="{FF2B5EF4-FFF2-40B4-BE49-F238E27FC236}">
                <a16:creationId xmlns:a16="http://schemas.microsoft.com/office/drawing/2014/main" id="{5FB71634-A2F9-A802-CE20-EACD5D1E436A}"/>
              </a:ext>
            </a:extLst>
          </p:cNvPr>
          <p:cNvSpPr/>
          <p:nvPr/>
        </p:nvSpPr>
        <p:spPr>
          <a:xfrm>
            <a:off x="547255" y="245271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5" name="Rektangel 44">
            <a:extLst>
              <a:ext uri="{FF2B5EF4-FFF2-40B4-BE49-F238E27FC236}">
                <a16:creationId xmlns:a16="http://schemas.microsoft.com/office/drawing/2014/main" id="{2051771A-4AB5-9591-DB1F-3ECD5347A96A}"/>
              </a:ext>
            </a:extLst>
          </p:cNvPr>
          <p:cNvSpPr/>
          <p:nvPr/>
        </p:nvSpPr>
        <p:spPr>
          <a:xfrm>
            <a:off x="909493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6" name="Rektangel 45">
            <a:extLst>
              <a:ext uri="{FF2B5EF4-FFF2-40B4-BE49-F238E27FC236}">
                <a16:creationId xmlns:a16="http://schemas.microsoft.com/office/drawing/2014/main" id="{8EDCB579-951E-9BB7-939C-1EB899E37DE1}"/>
              </a:ext>
            </a:extLst>
          </p:cNvPr>
          <p:cNvSpPr/>
          <p:nvPr/>
        </p:nvSpPr>
        <p:spPr>
          <a:xfrm>
            <a:off x="3801707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7" name="Rektangel 46">
            <a:extLst>
              <a:ext uri="{FF2B5EF4-FFF2-40B4-BE49-F238E27FC236}">
                <a16:creationId xmlns:a16="http://schemas.microsoft.com/office/drawing/2014/main" id="{226974B9-496B-36D8-8B34-94F38B8A64F9}"/>
              </a:ext>
            </a:extLst>
          </p:cNvPr>
          <p:cNvSpPr/>
          <p:nvPr/>
        </p:nvSpPr>
        <p:spPr>
          <a:xfrm>
            <a:off x="1271731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8" name="Rektangel 47">
            <a:extLst>
              <a:ext uri="{FF2B5EF4-FFF2-40B4-BE49-F238E27FC236}">
                <a16:creationId xmlns:a16="http://schemas.microsoft.com/office/drawing/2014/main" id="{950E06E8-8E8C-EE52-A054-C63EEAE8CCD3}"/>
              </a:ext>
            </a:extLst>
          </p:cNvPr>
          <p:cNvSpPr/>
          <p:nvPr/>
        </p:nvSpPr>
        <p:spPr>
          <a:xfrm>
            <a:off x="1635013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9" name="Rektangel 48">
            <a:extLst>
              <a:ext uri="{FF2B5EF4-FFF2-40B4-BE49-F238E27FC236}">
                <a16:creationId xmlns:a16="http://schemas.microsoft.com/office/drawing/2014/main" id="{E895FBCC-2641-B53A-CFD6-56C8CED5A490}"/>
              </a:ext>
            </a:extLst>
          </p:cNvPr>
          <p:cNvSpPr/>
          <p:nvPr/>
        </p:nvSpPr>
        <p:spPr>
          <a:xfrm>
            <a:off x="1998296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0" name="Rektangel 49">
            <a:extLst>
              <a:ext uri="{FF2B5EF4-FFF2-40B4-BE49-F238E27FC236}">
                <a16:creationId xmlns:a16="http://schemas.microsoft.com/office/drawing/2014/main" id="{0C4425C8-F405-CA60-B092-B770A8031422}"/>
              </a:ext>
            </a:extLst>
          </p:cNvPr>
          <p:cNvSpPr/>
          <p:nvPr/>
        </p:nvSpPr>
        <p:spPr>
          <a:xfrm>
            <a:off x="2358978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1" name="Rektangel 50">
            <a:extLst>
              <a:ext uri="{FF2B5EF4-FFF2-40B4-BE49-F238E27FC236}">
                <a16:creationId xmlns:a16="http://schemas.microsoft.com/office/drawing/2014/main" id="{49B6F743-EA1F-3F00-0CD9-A2C2349B5DA8}"/>
              </a:ext>
            </a:extLst>
          </p:cNvPr>
          <p:cNvSpPr/>
          <p:nvPr/>
        </p:nvSpPr>
        <p:spPr>
          <a:xfrm>
            <a:off x="2719660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2" name="Rektangel 51">
            <a:extLst>
              <a:ext uri="{FF2B5EF4-FFF2-40B4-BE49-F238E27FC236}">
                <a16:creationId xmlns:a16="http://schemas.microsoft.com/office/drawing/2014/main" id="{9254CAA0-C50D-6124-8166-D1A4FE4D8FF5}"/>
              </a:ext>
            </a:extLst>
          </p:cNvPr>
          <p:cNvSpPr/>
          <p:nvPr/>
        </p:nvSpPr>
        <p:spPr>
          <a:xfrm>
            <a:off x="3080342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3" name="Rektangel 52">
            <a:extLst>
              <a:ext uri="{FF2B5EF4-FFF2-40B4-BE49-F238E27FC236}">
                <a16:creationId xmlns:a16="http://schemas.microsoft.com/office/drawing/2014/main" id="{E2559CE9-D233-EFEE-44B6-60A314F3BCEF}"/>
              </a:ext>
            </a:extLst>
          </p:cNvPr>
          <p:cNvSpPr/>
          <p:nvPr/>
        </p:nvSpPr>
        <p:spPr>
          <a:xfrm>
            <a:off x="3441025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4" name="Rektangel 53">
            <a:extLst>
              <a:ext uri="{FF2B5EF4-FFF2-40B4-BE49-F238E27FC236}">
                <a16:creationId xmlns:a16="http://schemas.microsoft.com/office/drawing/2014/main" id="{3C4F84FD-4F4D-0B84-1C41-92F3F9EB67B4}"/>
              </a:ext>
            </a:extLst>
          </p:cNvPr>
          <p:cNvSpPr/>
          <p:nvPr/>
        </p:nvSpPr>
        <p:spPr>
          <a:xfrm>
            <a:off x="547255" y="279912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5" name="Rektangel 54">
            <a:extLst>
              <a:ext uri="{FF2B5EF4-FFF2-40B4-BE49-F238E27FC236}">
                <a16:creationId xmlns:a16="http://schemas.microsoft.com/office/drawing/2014/main" id="{F45BC600-603C-FAAC-A1C9-22CA1556CB32}"/>
              </a:ext>
            </a:extLst>
          </p:cNvPr>
          <p:cNvSpPr/>
          <p:nvPr/>
        </p:nvSpPr>
        <p:spPr>
          <a:xfrm>
            <a:off x="909493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6" name="Rektangel 55">
            <a:extLst>
              <a:ext uri="{FF2B5EF4-FFF2-40B4-BE49-F238E27FC236}">
                <a16:creationId xmlns:a16="http://schemas.microsoft.com/office/drawing/2014/main" id="{BED02989-77C8-249D-1BEF-4B2C450FC9E9}"/>
              </a:ext>
            </a:extLst>
          </p:cNvPr>
          <p:cNvSpPr/>
          <p:nvPr/>
        </p:nvSpPr>
        <p:spPr>
          <a:xfrm>
            <a:off x="3801707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7" name="Rektangel 56">
            <a:extLst>
              <a:ext uri="{FF2B5EF4-FFF2-40B4-BE49-F238E27FC236}">
                <a16:creationId xmlns:a16="http://schemas.microsoft.com/office/drawing/2014/main" id="{355197D6-01C9-BC2B-F2C9-3009D583C304}"/>
              </a:ext>
            </a:extLst>
          </p:cNvPr>
          <p:cNvSpPr/>
          <p:nvPr/>
        </p:nvSpPr>
        <p:spPr>
          <a:xfrm>
            <a:off x="1271731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8" name="Rektangel 57">
            <a:extLst>
              <a:ext uri="{FF2B5EF4-FFF2-40B4-BE49-F238E27FC236}">
                <a16:creationId xmlns:a16="http://schemas.microsoft.com/office/drawing/2014/main" id="{A132A91B-6B15-572B-3567-E5F0C4D70FD8}"/>
              </a:ext>
            </a:extLst>
          </p:cNvPr>
          <p:cNvSpPr/>
          <p:nvPr/>
        </p:nvSpPr>
        <p:spPr>
          <a:xfrm>
            <a:off x="1635013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9" name="Rektangel 58">
            <a:extLst>
              <a:ext uri="{FF2B5EF4-FFF2-40B4-BE49-F238E27FC236}">
                <a16:creationId xmlns:a16="http://schemas.microsoft.com/office/drawing/2014/main" id="{47C6B72E-D01C-AE79-2CEA-C92EBA1D31E7}"/>
              </a:ext>
            </a:extLst>
          </p:cNvPr>
          <p:cNvSpPr/>
          <p:nvPr/>
        </p:nvSpPr>
        <p:spPr>
          <a:xfrm>
            <a:off x="1998296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0" name="Rektangel 59">
            <a:extLst>
              <a:ext uri="{FF2B5EF4-FFF2-40B4-BE49-F238E27FC236}">
                <a16:creationId xmlns:a16="http://schemas.microsoft.com/office/drawing/2014/main" id="{8BD9A4E8-7B0A-75A2-C0F1-0FF755F3BF41}"/>
              </a:ext>
            </a:extLst>
          </p:cNvPr>
          <p:cNvSpPr/>
          <p:nvPr/>
        </p:nvSpPr>
        <p:spPr>
          <a:xfrm>
            <a:off x="2358978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1" name="Rektangel 60">
            <a:extLst>
              <a:ext uri="{FF2B5EF4-FFF2-40B4-BE49-F238E27FC236}">
                <a16:creationId xmlns:a16="http://schemas.microsoft.com/office/drawing/2014/main" id="{23A675B3-E637-D606-7981-67619D445B25}"/>
              </a:ext>
            </a:extLst>
          </p:cNvPr>
          <p:cNvSpPr/>
          <p:nvPr/>
        </p:nvSpPr>
        <p:spPr>
          <a:xfrm>
            <a:off x="2719660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2" name="Rektangel 61">
            <a:extLst>
              <a:ext uri="{FF2B5EF4-FFF2-40B4-BE49-F238E27FC236}">
                <a16:creationId xmlns:a16="http://schemas.microsoft.com/office/drawing/2014/main" id="{06185BC0-F951-C0BF-FFA9-AAA7B58AED75}"/>
              </a:ext>
            </a:extLst>
          </p:cNvPr>
          <p:cNvSpPr/>
          <p:nvPr/>
        </p:nvSpPr>
        <p:spPr>
          <a:xfrm>
            <a:off x="3080342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3" name="Rektangel 62">
            <a:extLst>
              <a:ext uri="{FF2B5EF4-FFF2-40B4-BE49-F238E27FC236}">
                <a16:creationId xmlns:a16="http://schemas.microsoft.com/office/drawing/2014/main" id="{ACF55DAF-E27A-4AC7-816F-4AAD33BEE884}"/>
              </a:ext>
            </a:extLst>
          </p:cNvPr>
          <p:cNvSpPr/>
          <p:nvPr/>
        </p:nvSpPr>
        <p:spPr>
          <a:xfrm>
            <a:off x="3441025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4" name="Rektangel 63">
            <a:extLst>
              <a:ext uri="{FF2B5EF4-FFF2-40B4-BE49-F238E27FC236}">
                <a16:creationId xmlns:a16="http://schemas.microsoft.com/office/drawing/2014/main" id="{8964234A-6176-9131-A9B8-EBBC592E86DE}"/>
              </a:ext>
            </a:extLst>
          </p:cNvPr>
          <p:cNvSpPr/>
          <p:nvPr/>
        </p:nvSpPr>
        <p:spPr>
          <a:xfrm>
            <a:off x="547255" y="314553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5" name="Rektangel 64">
            <a:extLst>
              <a:ext uri="{FF2B5EF4-FFF2-40B4-BE49-F238E27FC236}">
                <a16:creationId xmlns:a16="http://schemas.microsoft.com/office/drawing/2014/main" id="{5CED9A9A-D046-9B9D-A333-F3ECEA5240E9}"/>
              </a:ext>
            </a:extLst>
          </p:cNvPr>
          <p:cNvSpPr/>
          <p:nvPr/>
        </p:nvSpPr>
        <p:spPr>
          <a:xfrm>
            <a:off x="909493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6" name="Rektangel 65">
            <a:extLst>
              <a:ext uri="{FF2B5EF4-FFF2-40B4-BE49-F238E27FC236}">
                <a16:creationId xmlns:a16="http://schemas.microsoft.com/office/drawing/2014/main" id="{992695A1-33BE-C59A-80D4-487D1686DC50}"/>
              </a:ext>
            </a:extLst>
          </p:cNvPr>
          <p:cNvSpPr/>
          <p:nvPr/>
        </p:nvSpPr>
        <p:spPr>
          <a:xfrm>
            <a:off x="3801707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7" name="Rektangel 66">
            <a:extLst>
              <a:ext uri="{FF2B5EF4-FFF2-40B4-BE49-F238E27FC236}">
                <a16:creationId xmlns:a16="http://schemas.microsoft.com/office/drawing/2014/main" id="{4AA98017-1829-F837-E010-1598D0105751}"/>
              </a:ext>
            </a:extLst>
          </p:cNvPr>
          <p:cNvSpPr/>
          <p:nvPr/>
        </p:nvSpPr>
        <p:spPr>
          <a:xfrm>
            <a:off x="1271731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8" name="Rektangel 67">
            <a:extLst>
              <a:ext uri="{FF2B5EF4-FFF2-40B4-BE49-F238E27FC236}">
                <a16:creationId xmlns:a16="http://schemas.microsoft.com/office/drawing/2014/main" id="{F392F71B-866C-1EC8-F169-93FD115D0C9E}"/>
              </a:ext>
            </a:extLst>
          </p:cNvPr>
          <p:cNvSpPr/>
          <p:nvPr/>
        </p:nvSpPr>
        <p:spPr>
          <a:xfrm>
            <a:off x="1635013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9" name="Rektangel 68">
            <a:extLst>
              <a:ext uri="{FF2B5EF4-FFF2-40B4-BE49-F238E27FC236}">
                <a16:creationId xmlns:a16="http://schemas.microsoft.com/office/drawing/2014/main" id="{B3F8BBFC-4689-B363-4618-6A5F914EF25E}"/>
              </a:ext>
            </a:extLst>
          </p:cNvPr>
          <p:cNvSpPr/>
          <p:nvPr/>
        </p:nvSpPr>
        <p:spPr>
          <a:xfrm>
            <a:off x="1998296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0" name="Rektangel 69">
            <a:extLst>
              <a:ext uri="{FF2B5EF4-FFF2-40B4-BE49-F238E27FC236}">
                <a16:creationId xmlns:a16="http://schemas.microsoft.com/office/drawing/2014/main" id="{BC19AD66-D823-6A95-F856-1A5958F68C22}"/>
              </a:ext>
            </a:extLst>
          </p:cNvPr>
          <p:cNvSpPr/>
          <p:nvPr/>
        </p:nvSpPr>
        <p:spPr>
          <a:xfrm>
            <a:off x="2358978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1" name="Rektangel 70">
            <a:extLst>
              <a:ext uri="{FF2B5EF4-FFF2-40B4-BE49-F238E27FC236}">
                <a16:creationId xmlns:a16="http://schemas.microsoft.com/office/drawing/2014/main" id="{F59B8650-84FC-DE85-B74B-C8C722837C75}"/>
              </a:ext>
            </a:extLst>
          </p:cNvPr>
          <p:cNvSpPr/>
          <p:nvPr/>
        </p:nvSpPr>
        <p:spPr>
          <a:xfrm>
            <a:off x="2719660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2" name="Rektangel 71">
            <a:extLst>
              <a:ext uri="{FF2B5EF4-FFF2-40B4-BE49-F238E27FC236}">
                <a16:creationId xmlns:a16="http://schemas.microsoft.com/office/drawing/2014/main" id="{48435837-5BA6-86E9-D95E-84BEECADA3B7}"/>
              </a:ext>
            </a:extLst>
          </p:cNvPr>
          <p:cNvSpPr/>
          <p:nvPr/>
        </p:nvSpPr>
        <p:spPr>
          <a:xfrm>
            <a:off x="3080342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3" name="Rektangel 72">
            <a:extLst>
              <a:ext uri="{FF2B5EF4-FFF2-40B4-BE49-F238E27FC236}">
                <a16:creationId xmlns:a16="http://schemas.microsoft.com/office/drawing/2014/main" id="{88D01177-5993-AA30-B361-6023514C9040}"/>
              </a:ext>
            </a:extLst>
          </p:cNvPr>
          <p:cNvSpPr/>
          <p:nvPr/>
        </p:nvSpPr>
        <p:spPr>
          <a:xfrm>
            <a:off x="3441025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4" name="Rektangel 73">
            <a:extLst>
              <a:ext uri="{FF2B5EF4-FFF2-40B4-BE49-F238E27FC236}">
                <a16:creationId xmlns:a16="http://schemas.microsoft.com/office/drawing/2014/main" id="{724ED890-7ED5-1826-ED84-DF254937AC56}"/>
              </a:ext>
            </a:extLst>
          </p:cNvPr>
          <p:cNvSpPr/>
          <p:nvPr/>
        </p:nvSpPr>
        <p:spPr>
          <a:xfrm>
            <a:off x="547255" y="3491946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5" name="Rektangel 74">
            <a:extLst>
              <a:ext uri="{FF2B5EF4-FFF2-40B4-BE49-F238E27FC236}">
                <a16:creationId xmlns:a16="http://schemas.microsoft.com/office/drawing/2014/main" id="{1612A277-0EE4-BA50-3880-B41BB142974B}"/>
              </a:ext>
            </a:extLst>
          </p:cNvPr>
          <p:cNvSpPr/>
          <p:nvPr/>
        </p:nvSpPr>
        <p:spPr>
          <a:xfrm>
            <a:off x="909493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6" name="Rektangel 75">
            <a:extLst>
              <a:ext uri="{FF2B5EF4-FFF2-40B4-BE49-F238E27FC236}">
                <a16:creationId xmlns:a16="http://schemas.microsoft.com/office/drawing/2014/main" id="{E75ED9B0-FCDA-7D5E-EDCB-62544E8DBBD4}"/>
              </a:ext>
            </a:extLst>
          </p:cNvPr>
          <p:cNvSpPr/>
          <p:nvPr/>
        </p:nvSpPr>
        <p:spPr>
          <a:xfrm>
            <a:off x="3801707" y="3488494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7" name="Rektangel 76">
            <a:extLst>
              <a:ext uri="{FF2B5EF4-FFF2-40B4-BE49-F238E27FC236}">
                <a16:creationId xmlns:a16="http://schemas.microsoft.com/office/drawing/2014/main" id="{1DFF2149-E8D0-C0C0-9D9A-029D3386210D}"/>
              </a:ext>
            </a:extLst>
          </p:cNvPr>
          <p:cNvSpPr/>
          <p:nvPr/>
        </p:nvSpPr>
        <p:spPr>
          <a:xfrm>
            <a:off x="1271731" y="3488494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8" name="Rektangel 77">
            <a:extLst>
              <a:ext uri="{FF2B5EF4-FFF2-40B4-BE49-F238E27FC236}">
                <a16:creationId xmlns:a16="http://schemas.microsoft.com/office/drawing/2014/main" id="{DFFCA0C3-4C6E-48D9-F731-6A0ACF7453D0}"/>
              </a:ext>
            </a:extLst>
          </p:cNvPr>
          <p:cNvSpPr/>
          <p:nvPr/>
        </p:nvSpPr>
        <p:spPr>
          <a:xfrm>
            <a:off x="1635013" y="3488494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9" name="Rektangel 78">
            <a:extLst>
              <a:ext uri="{FF2B5EF4-FFF2-40B4-BE49-F238E27FC236}">
                <a16:creationId xmlns:a16="http://schemas.microsoft.com/office/drawing/2014/main" id="{992BDB50-B9CC-B52C-91A4-C68D4D2EC154}"/>
              </a:ext>
            </a:extLst>
          </p:cNvPr>
          <p:cNvSpPr/>
          <p:nvPr/>
        </p:nvSpPr>
        <p:spPr>
          <a:xfrm>
            <a:off x="1998296" y="3488494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0" name="Rektangel 79">
            <a:extLst>
              <a:ext uri="{FF2B5EF4-FFF2-40B4-BE49-F238E27FC236}">
                <a16:creationId xmlns:a16="http://schemas.microsoft.com/office/drawing/2014/main" id="{F9DF881A-7E16-705A-FFA1-579B037FA818}"/>
              </a:ext>
            </a:extLst>
          </p:cNvPr>
          <p:cNvSpPr/>
          <p:nvPr/>
        </p:nvSpPr>
        <p:spPr>
          <a:xfrm>
            <a:off x="2358978" y="3488494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1" name="Rektangel 80">
            <a:extLst>
              <a:ext uri="{FF2B5EF4-FFF2-40B4-BE49-F238E27FC236}">
                <a16:creationId xmlns:a16="http://schemas.microsoft.com/office/drawing/2014/main" id="{510F9CB3-B703-1AFC-0ABA-30CCF1784A08}"/>
              </a:ext>
            </a:extLst>
          </p:cNvPr>
          <p:cNvSpPr/>
          <p:nvPr/>
        </p:nvSpPr>
        <p:spPr>
          <a:xfrm>
            <a:off x="2719660" y="3488494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2" name="Rektangel 81">
            <a:extLst>
              <a:ext uri="{FF2B5EF4-FFF2-40B4-BE49-F238E27FC236}">
                <a16:creationId xmlns:a16="http://schemas.microsoft.com/office/drawing/2014/main" id="{953A021E-2DDB-D451-9C14-FACFF0FF9495}"/>
              </a:ext>
            </a:extLst>
          </p:cNvPr>
          <p:cNvSpPr/>
          <p:nvPr/>
        </p:nvSpPr>
        <p:spPr>
          <a:xfrm>
            <a:off x="3080342" y="3488494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3" name="Rektangel 82">
            <a:extLst>
              <a:ext uri="{FF2B5EF4-FFF2-40B4-BE49-F238E27FC236}">
                <a16:creationId xmlns:a16="http://schemas.microsoft.com/office/drawing/2014/main" id="{D2BBBD2A-073F-63B0-E4C1-4353F71AB99B}"/>
              </a:ext>
            </a:extLst>
          </p:cNvPr>
          <p:cNvSpPr/>
          <p:nvPr/>
        </p:nvSpPr>
        <p:spPr>
          <a:xfrm>
            <a:off x="3441025" y="3488494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4" name="Rektangel 83">
            <a:extLst>
              <a:ext uri="{FF2B5EF4-FFF2-40B4-BE49-F238E27FC236}">
                <a16:creationId xmlns:a16="http://schemas.microsoft.com/office/drawing/2014/main" id="{BF26A720-B23A-EAF9-1C4F-47B205CA02A1}"/>
              </a:ext>
            </a:extLst>
          </p:cNvPr>
          <p:cNvSpPr/>
          <p:nvPr/>
        </p:nvSpPr>
        <p:spPr>
          <a:xfrm>
            <a:off x="547255" y="3838356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5" name="Rektangel 84">
            <a:extLst>
              <a:ext uri="{FF2B5EF4-FFF2-40B4-BE49-F238E27FC236}">
                <a16:creationId xmlns:a16="http://schemas.microsoft.com/office/drawing/2014/main" id="{435216C4-CAA3-C528-9CB4-8C9A643B95CC}"/>
              </a:ext>
            </a:extLst>
          </p:cNvPr>
          <p:cNvSpPr/>
          <p:nvPr/>
        </p:nvSpPr>
        <p:spPr>
          <a:xfrm>
            <a:off x="909493" y="3837773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6" name="Rektangel 85">
            <a:extLst>
              <a:ext uri="{FF2B5EF4-FFF2-40B4-BE49-F238E27FC236}">
                <a16:creationId xmlns:a16="http://schemas.microsoft.com/office/drawing/2014/main" id="{5FBBD5B3-D65E-82CB-DC68-3D85413054D5}"/>
              </a:ext>
            </a:extLst>
          </p:cNvPr>
          <p:cNvSpPr/>
          <p:nvPr/>
        </p:nvSpPr>
        <p:spPr>
          <a:xfrm>
            <a:off x="3801707" y="3837773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7" name="Rektangel 86">
            <a:extLst>
              <a:ext uri="{FF2B5EF4-FFF2-40B4-BE49-F238E27FC236}">
                <a16:creationId xmlns:a16="http://schemas.microsoft.com/office/drawing/2014/main" id="{C597205C-E58E-BDB4-3083-74779FC3CB5D}"/>
              </a:ext>
            </a:extLst>
          </p:cNvPr>
          <p:cNvSpPr/>
          <p:nvPr/>
        </p:nvSpPr>
        <p:spPr>
          <a:xfrm>
            <a:off x="1271731" y="3837773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8" name="Rektangel 87">
            <a:extLst>
              <a:ext uri="{FF2B5EF4-FFF2-40B4-BE49-F238E27FC236}">
                <a16:creationId xmlns:a16="http://schemas.microsoft.com/office/drawing/2014/main" id="{C64FAA7A-D2B8-598C-9C4E-8048CFD523E9}"/>
              </a:ext>
            </a:extLst>
          </p:cNvPr>
          <p:cNvSpPr/>
          <p:nvPr/>
        </p:nvSpPr>
        <p:spPr>
          <a:xfrm>
            <a:off x="1635013" y="3837773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9" name="Rektangel 88">
            <a:extLst>
              <a:ext uri="{FF2B5EF4-FFF2-40B4-BE49-F238E27FC236}">
                <a16:creationId xmlns:a16="http://schemas.microsoft.com/office/drawing/2014/main" id="{6094CB34-EE8E-09B2-DF8C-75AFFC74C6A4}"/>
              </a:ext>
            </a:extLst>
          </p:cNvPr>
          <p:cNvSpPr/>
          <p:nvPr/>
        </p:nvSpPr>
        <p:spPr>
          <a:xfrm>
            <a:off x="1998296" y="3837773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0" name="Rektangel 89">
            <a:extLst>
              <a:ext uri="{FF2B5EF4-FFF2-40B4-BE49-F238E27FC236}">
                <a16:creationId xmlns:a16="http://schemas.microsoft.com/office/drawing/2014/main" id="{251A8935-D465-DB51-FC64-68F1F369B01F}"/>
              </a:ext>
            </a:extLst>
          </p:cNvPr>
          <p:cNvSpPr/>
          <p:nvPr/>
        </p:nvSpPr>
        <p:spPr>
          <a:xfrm>
            <a:off x="2358978" y="3837773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1" name="Rektangel 90">
            <a:extLst>
              <a:ext uri="{FF2B5EF4-FFF2-40B4-BE49-F238E27FC236}">
                <a16:creationId xmlns:a16="http://schemas.microsoft.com/office/drawing/2014/main" id="{10C36249-A79D-70F9-218D-67283A8F2C54}"/>
              </a:ext>
            </a:extLst>
          </p:cNvPr>
          <p:cNvSpPr/>
          <p:nvPr/>
        </p:nvSpPr>
        <p:spPr>
          <a:xfrm>
            <a:off x="2719660" y="3837773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2" name="Rektangel 91">
            <a:extLst>
              <a:ext uri="{FF2B5EF4-FFF2-40B4-BE49-F238E27FC236}">
                <a16:creationId xmlns:a16="http://schemas.microsoft.com/office/drawing/2014/main" id="{5C7806BB-81CD-865C-C90A-F8D91B5A37E7}"/>
              </a:ext>
            </a:extLst>
          </p:cNvPr>
          <p:cNvSpPr/>
          <p:nvPr/>
        </p:nvSpPr>
        <p:spPr>
          <a:xfrm>
            <a:off x="3080342" y="3837773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3" name="Rektangel 92">
            <a:extLst>
              <a:ext uri="{FF2B5EF4-FFF2-40B4-BE49-F238E27FC236}">
                <a16:creationId xmlns:a16="http://schemas.microsoft.com/office/drawing/2014/main" id="{D3521CF5-6583-EDD1-C7EA-835B16C1A5AE}"/>
              </a:ext>
            </a:extLst>
          </p:cNvPr>
          <p:cNvSpPr/>
          <p:nvPr/>
        </p:nvSpPr>
        <p:spPr>
          <a:xfrm>
            <a:off x="3441025" y="3837773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4" name="Rektangel 93">
            <a:extLst>
              <a:ext uri="{FF2B5EF4-FFF2-40B4-BE49-F238E27FC236}">
                <a16:creationId xmlns:a16="http://schemas.microsoft.com/office/drawing/2014/main" id="{ADB408A8-2852-87C5-58C7-AA55C47DF9FF}"/>
              </a:ext>
            </a:extLst>
          </p:cNvPr>
          <p:cNvSpPr/>
          <p:nvPr/>
        </p:nvSpPr>
        <p:spPr>
          <a:xfrm>
            <a:off x="547255" y="4177472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5" name="Rektangel 94">
            <a:extLst>
              <a:ext uri="{FF2B5EF4-FFF2-40B4-BE49-F238E27FC236}">
                <a16:creationId xmlns:a16="http://schemas.microsoft.com/office/drawing/2014/main" id="{7AF9021B-E68A-E271-9092-51D7590E894E}"/>
              </a:ext>
            </a:extLst>
          </p:cNvPr>
          <p:cNvSpPr/>
          <p:nvPr/>
        </p:nvSpPr>
        <p:spPr>
          <a:xfrm>
            <a:off x="909493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6" name="Rektangel 95">
            <a:extLst>
              <a:ext uri="{FF2B5EF4-FFF2-40B4-BE49-F238E27FC236}">
                <a16:creationId xmlns:a16="http://schemas.microsoft.com/office/drawing/2014/main" id="{976E8880-9C0A-C2AF-098B-6E1B73BB983E}"/>
              </a:ext>
            </a:extLst>
          </p:cNvPr>
          <p:cNvSpPr/>
          <p:nvPr/>
        </p:nvSpPr>
        <p:spPr>
          <a:xfrm>
            <a:off x="3801707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7" name="Rektangel 96">
            <a:extLst>
              <a:ext uri="{FF2B5EF4-FFF2-40B4-BE49-F238E27FC236}">
                <a16:creationId xmlns:a16="http://schemas.microsoft.com/office/drawing/2014/main" id="{4EB01306-E40A-F7B7-619B-D45E03DDBD92}"/>
              </a:ext>
            </a:extLst>
          </p:cNvPr>
          <p:cNvSpPr/>
          <p:nvPr/>
        </p:nvSpPr>
        <p:spPr>
          <a:xfrm>
            <a:off x="1271731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8" name="Rektangel 97">
            <a:extLst>
              <a:ext uri="{FF2B5EF4-FFF2-40B4-BE49-F238E27FC236}">
                <a16:creationId xmlns:a16="http://schemas.microsoft.com/office/drawing/2014/main" id="{96F44515-2F65-6B7A-6677-7ACCA1B9B0ED}"/>
              </a:ext>
            </a:extLst>
          </p:cNvPr>
          <p:cNvSpPr/>
          <p:nvPr/>
        </p:nvSpPr>
        <p:spPr>
          <a:xfrm>
            <a:off x="1635013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9" name="Rektangel 98">
            <a:extLst>
              <a:ext uri="{FF2B5EF4-FFF2-40B4-BE49-F238E27FC236}">
                <a16:creationId xmlns:a16="http://schemas.microsoft.com/office/drawing/2014/main" id="{0AA8FB13-4F65-9D0A-4FE2-875B234AC480}"/>
              </a:ext>
            </a:extLst>
          </p:cNvPr>
          <p:cNvSpPr/>
          <p:nvPr/>
        </p:nvSpPr>
        <p:spPr>
          <a:xfrm>
            <a:off x="1998296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0" name="Rektangel 99">
            <a:extLst>
              <a:ext uri="{FF2B5EF4-FFF2-40B4-BE49-F238E27FC236}">
                <a16:creationId xmlns:a16="http://schemas.microsoft.com/office/drawing/2014/main" id="{B94F9FA3-45B4-4464-2A52-50E3B21C61F4}"/>
              </a:ext>
            </a:extLst>
          </p:cNvPr>
          <p:cNvSpPr/>
          <p:nvPr/>
        </p:nvSpPr>
        <p:spPr>
          <a:xfrm>
            <a:off x="2358978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1" name="Rektangel 100">
            <a:extLst>
              <a:ext uri="{FF2B5EF4-FFF2-40B4-BE49-F238E27FC236}">
                <a16:creationId xmlns:a16="http://schemas.microsoft.com/office/drawing/2014/main" id="{3E842157-E5EA-4E48-B879-4D5014968A1A}"/>
              </a:ext>
            </a:extLst>
          </p:cNvPr>
          <p:cNvSpPr/>
          <p:nvPr/>
        </p:nvSpPr>
        <p:spPr>
          <a:xfrm>
            <a:off x="2719660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2" name="Rektangel 101">
            <a:extLst>
              <a:ext uri="{FF2B5EF4-FFF2-40B4-BE49-F238E27FC236}">
                <a16:creationId xmlns:a16="http://schemas.microsoft.com/office/drawing/2014/main" id="{A92BAC1A-4398-CBD3-EF00-073DE5E75722}"/>
              </a:ext>
            </a:extLst>
          </p:cNvPr>
          <p:cNvSpPr/>
          <p:nvPr/>
        </p:nvSpPr>
        <p:spPr>
          <a:xfrm>
            <a:off x="3080342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3" name="Rektangel 102">
            <a:extLst>
              <a:ext uri="{FF2B5EF4-FFF2-40B4-BE49-F238E27FC236}">
                <a16:creationId xmlns:a16="http://schemas.microsoft.com/office/drawing/2014/main" id="{A9A8B2C0-0104-64C2-720C-3EF46D76DCC9}"/>
              </a:ext>
            </a:extLst>
          </p:cNvPr>
          <p:cNvSpPr/>
          <p:nvPr/>
        </p:nvSpPr>
        <p:spPr>
          <a:xfrm>
            <a:off x="3441025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4" name="TekstSylinder 103">
            <a:extLst>
              <a:ext uri="{FF2B5EF4-FFF2-40B4-BE49-F238E27FC236}">
                <a16:creationId xmlns:a16="http://schemas.microsoft.com/office/drawing/2014/main" id="{2C5FCE78-317A-CD11-4F29-F82DC4C12D94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09747/06513</a:t>
            </a:r>
          </a:p>
        </p:txBody>
      </p:sp>
      <p:pic>
        <p:nvPicPr>
          <p:cNvPr id="107" name="Picture 27" descr="Kommunestatistikk logo.ai">
            <a:extLst>
              <a:ext uri="{FF2B5EF4-FFF2-40B4-BE49-F238E27FC236}">
                <a16:creationId xmlns:a16="http://schemas.microsoft.com/office/drawing/2014/main" id="{D9584703-3C39-B492-0629-73001B0512C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108" name="Region">
            <a:extLst>
              <a:ext uri="{FF2B5EF4-FFF2-40B4-BE49-F238E27FC236}">
                <a16:creationId xmlns:a16="http://schemas.microsoft.com/office/drawing/2014/main" id="{E5FC980C-A151-59D4-6166-1D6082958E63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Vanylven kommune</a:t>
            </a:r>
          </a:p>
        </p:txBody>
      </p:sp>
      <p:sp>
        <p:nvSpPr>
          <p:cNvPr id="109" name="Rektangel 108">
            <a:extLst>
              <a:ext uri="{FF2B5EF4-FFF2-40B4-BE49-F238E27FC236}">
                <a16:creationId xmlns:a16="http://schemas.microsoft.com/office/drawing/2014/main" id="{0584C2AF-4D33-D650-FAC2-3985170E49BE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7283374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D233F00-AA24-E2B1-F47B-EAD87F16C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/>
              <a:t>Flytting til/</a:t>
            </a:r>
            <a:r>
              <a:rPr lang="nb-NO" err="1"/>
              <a:t>frå</a:t>
            </a:r>
            <a:r>
              <a:rPr lang="nb-NO"/>
              <a:t> Vanylven etter alder 2020-2024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60026806-08F6-AE7E-0E2D-436A1E32C5AB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SSB/Panda analyse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A01FAB6B-1854-452E-FF62-F39E2DA9641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E845098A-E37A-B1C4-C1F8-C06444290B27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Vanylven kommune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DA44EF50-0D38-088D-2BAF-F39BD3297713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pic>
        <p:nvPicPr>
          <p:cNvPr id="19" name="Plassholder for innhold 18">
            <a:extLst>
              <a:ext uri="{FF2B5EF4-FFF2-40B4-BE49-F238E27FC236}">
                <a16:creationId xmlns:a16="http://schemas.microsoft.com/office/drawing/2014/main" id="{8523E0C5-0723-10C2-E8F1-E8E1716AE2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8893" y="1200150"/>
            <a:ext cx="8226214" cy="339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4211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7276B0-9DDF-46E5-6CC6-BFBA8CB450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D91B89B-5E10-1B85-D543-89168E394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/>
              <a:t>Største flyttestraumer til/</a:t>
            </a:r>
            <a:r>
              <a:rPr lang="nb-NO" err="1"/>
              <a:t>frå</a:t>
            </a:r>
            <a:r>
              <a:rPr lang="nb-NO"/>
              <a:t> Vanylven 2020-2024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1B6E8921-294F-CF38-A2BD-C89F4EBECD61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SSB/Panda analyse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D026FF96-9216-C603-02B8-387F7CEF5D4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A308DBB7-B809-86BB-F480-3A27E36B479D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Vanylven kommune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BA38BE70-5305-ADD3-C230-3B52B79E66E9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FFCB2464-0AA7-9EAF-0D23-0118C9A8AC57}"/>
              </a:ext>
            </a:extLst>
          </p:cNvPr>
          <p:cNvSpPr txBox="1"/>
          <p:nvPr/>
        </p:nvSpPr>
        <p:spPr>
          <a:xfrm>
            <a:off x="1118341" y="4220596"/>
            <a:ext cx="23376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>
                <a:latin typeface="Poppins SemiBold" panose="00000700000000000000" pitchFamily="2" charset="0"/>
                <a:cs typeface="Poppins SemiBold" panose="00000700000000000000" pitchFamily="2" charset="0"/>
              </a:rPr>
              <a:t>Flytting ti Vanylven</a:t>
            </a:r>
            <a:endParaRPr lang="nb-NO" sz="1400">
              <a:highlight>
                <a:srgbClr val="FFFF00"/>
              </a:highlight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A2589225-9D60-4F40-6EDB-A716E52DF076}"/>
              </a:ext>
            </a:extLst>
          </p:cNvPr>
          <p:cNvSpPr txBox="1"/>
          <p:nvPr/>
        </p:nvSpPr>
        <p:spPr>
          <a:xfrm>
            <a:off x="5485047" y="4247834"/>
            <a:ext cx="23376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>
                <a:latin typeface="Poppins SemiBold" panose="00000700000000000000" pitchFamily="2" charset="0"/>
                <a:cs typeface="Poppins SemiBold" panose="00000700000000000000" pitchFamily="2" charset="0"/>
              </a:rPr>
              <a:t>Flytting </a:t>
            </a:r>
            <a:r>
              <a:rPr lang="nb-NO" sz="1400" err="1">
                <a:latin typeface="Poppins SemiBold" panose="00000700000000000000" pitchFamily="2" charset="0"/>
                <a:cs typeface="Poppins SemiBold" panose="00000700000000000000" pitchFamily="2" charset="0"/>
              </a:rPr>
              <a:t>frå</a:t>
            </a:r>
            <a:r>
              <a:rPr lang="nb-NO" sz="1400">
                <a:latin typeface="Poppins SemiBold" panose="00000700000000000000" pitchFamily="2" charset="0"/>
                <a:cs typeface="Poppins SemiBold" panose="00000700000000000000" pitchFamily="2" charset="0"/>
              </a:rPr>
              <a:t> Vanylven</a:t>
            </a:r>
            <a:endParaRPr lang="nb-NO" sz="1400">
              <a:highlight>
                <a:srgbClr val="FFFF00"/>
              </a:highlight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4A047F7D-92FF-33B7-50C8-B1C4566628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3" y="1314992"/>
            <a:ext cx="4383554" cy="2783323"/>
          </a:xfrm>
          <a:prstGeom prst="rect">
            <a:avLst/>
          </a:prstGeom>
        </p:spPr>
      </p:pic>
      <p:sp>
        <p:nvSpPr>
          <p:cNvPr id="13" name="Rektangel 12">
            <a:extLst>
              <a:ext uri="{FF2B5EF4-FFF2-40B4-BE49-F238E27FC236}">
                <a16:creationId xmlns:a16="http://schemas.microsoft.com/office/drawing/2014/main" id="{4B2ADFA3-055F-B668-B425-4F3E29890ED5}"/>
              </a:ext>
            </a:extLst>
          </p:cNvPr>
          <p:cNvSpPr/>
          <p:nvPr/>
        </p:nvSpPr>
        <p:spPr>
          <a:xfrm>
            <a:off x="4282195" y="1229160"/>
            <a:ext cx="414856" cy="2822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82F701CA-8070-B2C5-7E75-E2398A8E2A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4378" y="1314993"/>
            <a:ext cx="4189799" cy="2847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6920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60D36665-D947-BECD-17B0-B78B8B5356CB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D259A116-5E93-9E34-9BAF-7A907538DFE3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06079 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551B4680-2117-63B0-650F-4CD953F1DFD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44D5D6AB-A434-1750-326C-F2D1F31EFC73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Vanylven kommune</a:t>
            </a: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EF58A840-2F31-9143-83DE-C8722770168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4380296"/>
              </p:ext>
            </p:extLst>
          </p:nvPr>
        </p:nvGraphicFramePr>
        <p:xfrm>
          <a:off x="115058" y="180296"/>
          <a:ext cx="4765780" cy="43930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5B30373-80BE-4E5A-2DAB-8B809928B3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31955607"/>
              </p:ext>
            </p:extLst>
          </p:nvPr>
        </p:nvGraphicFramePr>
        <p:xfrm>
          <a:off x="4785132" y="98653"/>
          <a:ext cx="4243810" cy="4474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6636094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FD31D1F-36C9-91CE-5219-7D84A7DAC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143875" cy="576024"/>
          </a:xfrm>
        </p:spPr>
        <p:txBody>
          <a:bodyPr/>
          <a:lstStyle/>
          <a:p>
            <a:r>
              <a:rPr lang="nb-NO" err="1"/>
              <a:t>Hushald</a:t>
            </a:r>
            <a:r>
              <a:rPr lang="nb-NO"/>
              <a:t> etter type (2024)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8C479E46-3FF2-5367-AE9E-DA6F832E2B22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F8266CBA-4D53-F83F-8FE9-E304E2EA2943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 dirty="0">
                <a:latin typeface="Poppins" panose="00000500000000000000" pitchFamily="2" charset="0"/>
                <a:cs typeface="Poppins" panose="00000500000000000000" pitchFamily="2" charset="0"/>
              </a:rPr>
              <a:t>Kjelde: SSB tabell 06083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035FAD84-7479-70CE-59BF-18106D3AAD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26F276EF-A406-982B-6FDB-98EDB4F7E9E9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Vanylven kommune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6AB1BE4B-1089-9685-F47F-5EBEC85C5C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00859"/>
              </p:ext>
            </p:extLst>
          </p:nvPr>
        </p:nvGraphicFramePr>
        <p:xfrm>
          <a:off x="213981" y="962526"/>
          <a:ext cx="8627511" cy="34582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731951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A721B3F-0DF7-9767-1282-DEF6CEABF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Personar</a:t>
            </a:r>
            <a:r>
              <a:rPr lang="nb-NO"/>
              <a:t> i privathushald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9DC9ABA5-BBB8-5EEF-E867-EE04D6B0AD03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9DDFD7D1-8A02-F5E9-8028-3534BCB15E25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09747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2551896E-265A-593D-3DE3-5BF8D4CF2BA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96EBAC1D-8661-89D3-2D2B-469434C69B04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Vanylven kommune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E2C4E91E-7F04-AD1B-CEFA-D84DC0A179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752734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45649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6C4FCA0-D103-788B-146E-C495B6E4B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noProof="0">
                <a:solidFill>
                  <a:schemeClr val="accent1"/>
                </a:solidFill>
              </a:rPr>
              <a:t>Innhald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7E45841-C879-C09D-F3E5-F8D535D90DA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n-NO" sz="1350" noProof="0">
                <a:solidFill>
                  <a:schemeClr val="accent1"/>
                </a:solidFill>
                <a:latin typeface="Poppins SemiBold"/>
                <a:cs typeface="Poppins SemiBold"/>
              </a:rPr>
              <a:t>Framskrive </a:t>
            </a:r>
            <a:r>
              <a:rPr lang="nn-NO" sz="1350">
                <a:solidFill>
                  <a:schemeClr val="accent1"/>
                </a:solidFill>
                <a:latin typeface="Poppins SemiBold"/>
                <a:cs typeface="Poppins SemiBold"/>
              </a:rPr>
              <a:t>bustadbehov</a:t>
            </a:r>
            <a:r>
              <a:rPr lang="nn-NO" sz="1350" noProof="0">
                <a:solidFill>
                  <a:schemeClr val="accent1"/>
                </a:solidFill>
                <a:latin typeface="Poppins SemiBold"/>
                <a:cs typeface="Poppins SemiBold"/>
              </a:rPr>
              <a:t> </a:t>
            </a:r>
          </a:p>
          <a:p>
            <a:r>
              <a:rPr lang="nn-NO" sz="1200">
                <a:solidFill>
                  <a:schemeClr val="accent1"/>
                </a:solidFill>
                <a:latin typeface="Poppins"/>
                <a:cs typeface="Poppins"/>
              </a:rPr>
              <a:t>Metodeskildring</a:t>
            </a:r>
            <a:endParaRPr lang="nn-NO" sz="1200" noProof="0">
              <a:solidFill>
                <a:schemeClr val="accent1"/>
              </a:solidFill>
            </a:endParaRPr>
          </a:p>
          <a:p>
            <a:r>
              <a:rPr lang="nn-NO" sz="1200" noProof="0">
                <a:solidFill>
                  <a:schemeClr val="accent1"/>
                </a:solidFill>
                <a:latin typeface="Poppins"/>
                <a:cs typeface="Poppins"/>
              </a:rPr>
              <a:t>Nøkkeltal for framtidig bustadbehov</a:t>
            </a:r>
          </a:p>
          <a:p>
            <a:r>
              <a:rPr lang="nn-NO" sz="1200">
                <a:solidFill>
                  <a:schemeClr val="accent1"/>
                </a:solidFill>
                <a:latin typeface="Poppins"/>
                <a:cs typeface="Poppins"/>
              </a:rPr>
              <a:t>Dagens tilbod av ulike bustadar</a:t>
            </a:r>
            <a:endParaRPr lang="nn-NO" sz="1200" noProof="0">
              <a:solidFill>
                <a:schemeClr val="accent1"/>
              </a:solidFill>
              <a:latin typeface="Poppins"/>
              <a:cs typeface="Poppins"/>
            </a:endParaRPr>
          </a:p>
          <a:p>
            <a:r>
              <a:rPr lang="nn-NO" sz="1200">
                <a:solidFill>
                  <a:schemeClr val="accent1"/>
                </a:solidFill>
                <a:latin typeface="Poppins"/>
                <a:cs typeface="Poppins"/>
              </a:rPr>
              <a:t>Framskrive etterspørsel etter ulike bustadar</a:t>
            </a:r>
          </a:p>
          <a:p>
            <a:r>
              <a:rPr lang="nn-NO" sz="1200">
                <a:solidFill>
                  <a:schemeClr val="accent1"/>
                </a:solidFill>
                <a:latin typeface="Poppins"/>
                <a:cs typeface="Poppins"/>
              </a:rPr>
              <a:t>Framskrive bustadetterspørsel etter: </a:t>
            </a:r>
          </a:p>
          <a:p>
            <a:pPr lvl="1"/>
            <a:r>
              <a:rPr lang="nn-NO" sz="1000">
                <a:solidFill>
                  <a:schemeClr val="accent1"/>
                </a:solidFill>
                <a:latin typeface="Poppins"/>
                <a:cs typeface="Poppins"/>
              </a:rPr>
              <a:t>Areal</a:t>
            </a:r>
          </a:p>
          <a:p>
            <a:pPr lvl="1"/>
            <a:r>
              <a:rPr lang="nn-NO" sz="1100">
                <a:solidFill>
                  <a:schemeClr val="accent1"/>
                </a:solidFill>
                <a:latin typeface="Poppins"/>
                <a:cs typeface="Poppins"/>
              </a:rPr>
              <a:t>Aldersgrupper</a:t>
            </a:r>
          </a:p>
          <a:p>
            <a:pPr lvl="1"/>
            <a:r>
              <a:rPr lang="nn-NO" sz="1100">
                <a:solidFill>
                  <a:schemeClr val="accent1"/>
                </a:solidFill>
                <a:latin typeface="Poppins"/>
                <a:cs typeface="Poppins"/>
              </a:rPr>
              <a:t>Hushaldsamansetning</a:t>
            </a:r>
            <a:endParaRPr lang="nn-NO" sz="1200">
              <a:solidFill>
                <a:schemeClr val="accent1"/>
              </a:solidFill>
              <a:latin typeface="Poppins"/>
              <a:cs typeface="Poppins"/>
            </a:endParaRPr>
          </a:p>
          <a:p>
            <a:r>
              <a:rPr lang="nn-NO" sz="1200">
                <a:solidFill>
                  <a:schemeClr val="accent1"/>
                </a:solidFill>
                <a:latin typeface="Poppins"/>
                <a:cs typeface="Poppins"/>
              </a:rPr>
              <a:t>Analyse av framtidig bustadbehov</a:t>
            </a:r>
            <a:br>
              <a:rPr lang="nn-NO" sz="1200"/>
            </a:br>
            <a:endParaRPr lang="nn-NO" sz="1200">
              <a:solidFill>
                <a:schemeClr val="accent1"/>
              </a:solidFill>
            </a:endParaRPr>
          </a:p>
          <a:p>
            <a:r>
              <a:rPr lang="nn-NO" sz="1200">
                <a:solidFill>
                  <a:schemeClr val="accent1"/>
                </a:solidFill>
                <a:latin typeface="Poppins"/>
                <a:cs typeface="Poppins"/>
              </a:rPr>
              <a:t>Geografisk fordeling av busetting</a:t>
            </a:r>
          </a:p>
          <a:p>
            <a:r>
              <a:rPr lang="nn-NO" sz="1200">
                <a:solidFill>
                  <a:schemeClr val="accent1"/>
                </a:solidFill>
                <a:latin typeface="Poppins"/>
                <a:cs typeface="Poppins"/>
              </a:rPr>
              <a:t>Avstand busetting til tenestetilbod</a:t>
            </a:r>
          </a:p>
          <a:p>
            <a:r>
              <a:rPr lang="nn-NO" sz="1200">
                <a:solidFill>
                  <a:schemeClr val="accent1"/>
                </a:solidFill>
                <a:latin typeface="Poppins"/>
                <a:cs typeface="Poppins"/>
              </a:rPr>
              <a:t>Busetting blant eldre</a:t>
            </a:r>
          </a:p>
          <a:p>
            <a:endParaRPr lang="nn-NO" sz="1200"/>
          </a:p>
          <a:p>
            <a:pPr marL="0" indent="0">
              <a:buNone/>
            </a:pPr>
            <a:endParaRPr lang="nn-NO" sz="1200"/>
          </a:p>
          <a:p>
            <a:pPr marL="0" indent="0">
              <a:buNone/>
            </a:pPr>
            <a:endParaRPr lang="nn-NO" sz="1200"/>
          </a:p>
          <a:p>
            <a:pPr marL="0" indent="0">
              <a:buNone/>
            </a:pPr>
            <a:endParaRPr lang="nn-NO" sz="1200" noProof="0"/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0D11E46A-2E32-1AC5-3603-348404999C3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n-NO" sz="1350">
                <a:solidFill>
                  <a:schemeClr val="accent2"/>
                </a:solidFill>
                <a:latin typeface="Poppins SemiBold"/>
                <a:cs typeface="Poppins SemiBold"/>
              </a:rPr>
              <a:t>Samfunnstrekk knytt til bustad og busetting</a:t>
            </a:r>
          </a:p>
          <a:p>
            <a:r>
              <a:rPr lang="nn-NO" sz="1200">
                <a:solidFill>
                  <a:schemeClr val="accent2"/>
                </a:solidFill>
                <a:latin typeface="Poppins"/>
                <a:cs typeface="Poppins"/>
              </a:rPr>
              <a:t>Bustadmasse</a:t>
            </a:r>
            <a:endParaRPr lang="nn-NO" sz="1200">
              <a:solidFill>
                <a:schemeClr val="accent2"/>
              </a:solidFill>
            </a:endParaRPr>
          </a:p>
          <a:p>
            <a:r>
              <a:rPr lang="nn-NO" sz="1200">
                <a:solidFill>
                  <a:schemeClr val="accent2"/>
                </a:solidFill>
                <a:latin typeface="Poppins"/>
                <a:cs typeface="Poppins"/>
              </a:rPr>
              <a:t>Flyttestraumar </a:t>
            </a:r>
          </a:p>
          <a:p>
            <a:r>
              <a:rPr lang="nn-NO" sz="1200">
                <a:solidFill>
                  <a:schemeClr val="accent2"/>
                </a:solidFill>
                <a:latin typeface="Poppins"/>
                <a:cs typeface="Poppins"/>
              </a:rPr>
              <a:t>Hushaldas samansetning</a:t>
            </a:r>
          </a:p>
          <a:p>
            <a:r>
              <a:rPr lang="nn-NO" sz="1200">
                <a:solidFill>
                  <a:schemeClr val="accent2"/>
                </a:solidFill>
                <a:latin typeface="Poppins"/>
                <a:cs typeface="Poppins"/>
              </a:rPr>
              <a:t>Bustadtypar</a:t>
            </a:r>
          </a:p>
          <a:p>
            <a:r>
              <a:rPr lang="nn-NO" sz="1200">
                <a:solidFill>
                  <a:schemeClr val="accent2"/>
                </a:solidFill>
                <a:latin typeface="Poppins"/>
                <a:cs typeface="Poppins"/>
              </a:rPr>
              <a:t>Bustadstorleik </a:t>
            </a:r>
          </a:p>
          <a:p>
            <a:r>
              <a:rPr lang="nn-NO" sz="1200">
                <a:solidFill>
                  <a:schemeClr val="accent2"/>
                </a:solidFill>
                <a:latin typeface="Poppins"/>
                <a:cs typeface="Poppins"/>
              </a:rPr>
              <a:t>Bustadbygging</a:t>
            </a:r>
          </a:p>
          <a:p>
            <a:r>
              <a:rPr lang="nn-NO" sz="1200">
                <a:solidFill>
                  <a:schemeClr val="accent2"/>
                </a:solidFill>
                <a:latin typeface="Poppins"/>
                <a:cs typeface="Poppins"/>
              </a:rPr>
              <a:t>Bustadars lokasjon</a:t>
            </a:r>
          </a:p>
          <a:p>
            <a:r>
              <a:rPr lang="nn-NO" sz="1200">
                <a:solidFill>
                  <a:schemeClr val="accent2"/>
                </a:solidFill>
                <a:latin typeface="Poppins"/>
                <a:cs typeface="Poppins"/>
              </a:rPr>
              <a:t>Bustadstatus for tettstadar</a:t>
            </a:r>
          </a:p>
          <a:p>
            <a:r>
              <a:rPr lang="nn-NO" sz="1200">
                <a:solidFill>
                  <a:schemeClr val="accent2"/>
                </a:solidFill>
                <a:latin typeface="Poppins"/>
                <a:cs typeface="Poppins"/>
              </a:rPr>
              <a:t>Hushaldsinntekt</a:t>
            </a:r>
          </a:p>
          <a:p>
            <a:r>
              <a:rPr lang="nn-NO" sz="1200">
                <a:solidFill>
                  <a:schemeClr val="accent2"/>
                </a:solidFill>
                <a:latin typeface="Poppins"/>
                <a:cs typeface="Poppins"/>
              </a:rPr>
              <a:t>Kjøpekraft</a:t>
            </a:r>
          </a:p>
          <a:p>
            <a:pPr marL="0" indent="0">
              <a:buNone/>
            </a:pPr>
            <a:endParaRPr lang="nn-NO" noProof="0"/>
          </a:p>
        </p:txBody>
      </p:sp>
    </p:spTree>
    <p:extLst>
      <p:ext uri="{BB962C8B-B14F-4D97-AF65-F5344CB8AC3E}">
        <p14:creationId xmlns:p14="http://schemas.microsoft.com/office/powerpoint/2010/main" val="39696494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0952BCC-B656-8145-E992-B1ABCE25A4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Bustadar</a:t>
            </a:r>
            <a:r>
              <a:rPr lang="nb-NO"/>
              <a:t> etter type (2025)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A93AFD7C-4F68-5AA3-E48B-B5A8E10BAB15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5257F8D0-0DBF-AFD4-E27C-01916D7F0EC0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06513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11DA8CC1-CFC2-E52F-876B-C36FE2B7A1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1FD8DF1D-A343-669F-7EC2-1847B9ABFFAE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Vanylven kommune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B7257406-D911-4D4C-22DE-8DB42E3503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2969918"/>
              </p:ext>
            </p:extLst>
          </p:nvPr>
        </p:nvGraphicFramePr>
        <p:xfrm>
          <a:off x="213981" y="948777"/>
          <a:ext cx="8472819" cy="34375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928008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4390551-C26E-5C92-DA9F-E896C4BDE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Bustadar</a:t>
            </a:r>
            <a:r>
              <a:rPr lang="nb-NO"/>
              <a:t> etter storleik (2025)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D960BA9-6669-422C-C5E4-0F1C8C0B569C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95F69FA1-E8E2-9822-B02E-6927D9B41B47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06513</a:t>
            </a:r>
          </a:p>
        </p:txBody>
      </p:sp>
      <p:pic>
        <p:nvPicPr>
          <p:cNvPr id="7" name="Picture 27" descr="Kommunestatistikk logo.ai">
            <a:extLst>
              <a:ext uri="{FF2B5EF4-FFF2-40B4-BE49-F238E27FC236}">
                <a16:creationId xmlns:a16="http://schemas.microsoft.com/office/drawing/2014/main" id="{B12F1D75-2600-A4E2-FAEE-A9E52D3AA5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8" name="Region">
            <a:extLst>
              <a:ext uri="{FF2B5EF4-FFF2-40B4-BE49-F238E27FC236}">
                <a16:creationId xmlns:a16="http://schemas.microsoft.com/office/drawing/2014/main" id="{335BC592-6CA9-4F9D-7236-BAEC636A459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Vanylven kommune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85995FFD-92B0-E161-545F-B30693003E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1416438"/>
              </p:ext>
            </p:extLst>
          </p:nvPr>
        </p:nvGraphicFramePr>
        <p:xfrm>
          <a:off x="295633" y="996902"/>
          <a:ext cx="8391167" cy="35973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449166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60A7AFD-54EC-B600-F48C-69F24226A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002514" cy="455958"/>
          </a:xfrm>
        </p:spPr>
        <p:txBody>
          <a:bodyPr>
            <a:normAutofit fontScale="90000"/>
          </a:bodyPr>
          <a:lstStyle/>
          <a:p>
            <a:r>
              <a:rPr lang="nb-NO"/>
              <a:t>Fullførte </a:t>
            </a:r>
            <a:r>
              <a:rPr lang="nb-NO" err="1"/>
              <a:t>bustadar</a:t>
            </a:r>
            <a:r>
              <a:rPr lang="nb-NO"/>
              <a:t> etter type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57FA987E-E752-D7D0-A3E1-E72E02E0FCCB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36372D2B-AAFB-BECC-3A1E-31F39EA24C2E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05940</a:t>
            </a:r>
          </a:p>
        </p:txBody>
      </p:sp>
      <p:pic>
        <p:nvPicPr>
          <p:cNvPr id="3" name="Picture 27" descr="Kommunestatistikk logo.ai">
            <a:extLst>
              <a:ext uri="{FF2B5EF4-FFF2-40B4-BE49-F238E27FC236}">
                <a16:creationId xmlns:a16="http://schemas.microsoft.com/office/drawing/2014/main" id="{0998FC96-E942-4579-11CF-F6A18F0B876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5" name="Region">
            <a:extLst>
              <a:ext uri="{FF2B5EF4-FFF2-40B4-BE49-F238E27FC236}">
                <a16:creationId xmlns:a16="http://schemas.microsoft.com/office/drawing/2014/main" id="{BEEC87FC-DAFF-E7B2-8AD0-689D105A59E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Vanylven kommune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9EA21BD6-B224-C4BE-7B37-29B7A81C8E3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9254172"/>
              </p:ext>
            </p:extLst>
          </p:nvPr>
        </p:nvGraphicFramePr>
        <p:xfrm>
          <a:off x="333059" y="914400"/>
          <a:ext cx="8532381" cy="35667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4352183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A83690D-23F0-DB0E-3F46-33F183409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Bustadplassering og </a:t>
            </a:r>
            <a:r>
              <a:rPr lang="nb-NO" err="1"/>
              <a:t>tettstadar</a:t>
            </a:r>
            <a:endParaRPr lang="nb-NO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1481031-8B63-549E-2024-2B89C55E89B5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938007BB-DDB0-A7A9-34A1-078012255F54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11441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10722E69-2DAB-F6DE-31E4-6CEF4B6BEA6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AB5E881C-A329-B544-80E4-A32A4C3A099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Vanylven kommune</a:t>
            </a:r>
          </a:p>
        </p:txBody>
      </p:sp>
      <p:graphicFrame>
        <p:nvGraphicFramePr>
          <p:cNvPr id="8" name="Plassholder for innhold 7">
            <a:extLst>
              <a:ext uri="{FF2B5EF4-FFF2-40B4-BE49-F238E27FC236}">
                <a16:creationId xmlns:a16="http://schemas.microsoft.com/office/drawing/2014/main" id="{B8F263B5-58E3-66FA-B547-DBFA57A6B60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5637044"/>
              </p:ext>
            </p:extLst>
          </p:nvPr>
        </p:nvGraphicFramePr>
        <p:xfrm>
          <a:off x="213981" y="1017347"/>
          <a:ext cx="8472819" cy="33548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191572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2D57F-D4BB-CDF0-06C2-EAF1501AF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D0B3A01-9380-3F48-347E-FBF522463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Arealbruk ved ny bustadbygging 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BBC4FEA8-C6B2-D43E-0F6C-B9762F5E1BEA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41151D23-4B55-7788-501B-7EBE2414AF7D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</a:t>
            </a:r>
            <a:r>
              <a:rPr lang="nb-NO" sz="800" i="1" err="1">
                <a:highlight>
                  <a:srgbClr val="FFFF00"/>
                </a:highlight>
                <a:latin typeface="Poppins" panose="00000500000000000000" pitchFamily="2" charset="0"/>
                <a:cs typeface="Poppins" panose="00000500000000000000" pitchFamily="2" charset="0"/>
              </a:rPr>
              <a:t>X</a:t>
            </a:r>
            <a:endParaRPr lang="nb-NO" sz="800" i="1">
              <a:highlight>
                <a:srgbClr val="FFFF00"/>
              </a:highlight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E568F4C8-30A3-7134-21DE-260867621E5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4B8A216A-E62A-C128-A80E-842D70AB56EB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Vanylven kommune</a:t>
            </a:r>
          </a:p>
        </p:txBody>
      </p:sp>
      <p:graphicFrame>
        <p:nvGraphicFramePr>
          <p:cNvPr id="8" name="Plassholder for innhold 7">
            <a:extLst>
              <a:ext uri="{FF2B5EF4-FFF2-40B4-BE49-F238E27FC236}">
                <a16:creationId xmlns:a16="http://schemas.microsoft.com/office/drawing/2014/main" id="{64AFA2F6-56C7-55C3-712A-C97F4050F5A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27175961"/>
              </p:ext>
            </p:extLst>
          </p:nvPr>
        </p:nvGraphicFramePr>
        <p:xfrm>
          <a:off x="213981" y="908344"/>
          <a:ext cx="8603015" cy="35849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197336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F2BD217-2627-882F-F298-988C0A4A2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936" y="127722"/>
            <a:ext cx="7515661" cy="550296"/>
          </a:xfrm>
        </p:spPr>
        <p:txBody>
          <a:bodyPr>
            <a:normAutofit fontScale="90000"/>
          </a:bodyPr>
          <a:lstStyle/>
          <a:p>
            <a:r>
              <a:rPr lang="nb-NO"/>
              <a:t>Median </a:t>
            </a:r>
            <a:r>
              <a:rPr lang="nb-NO" err="1"/>
              <a:t>hushaldsinntekt</a:t>
            </a:r>
            <a:r>
              <a:rPr lang="nb-NO"/>
              <a:t> og kjøpekraft (2023)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75806B84-D4F4-E6AC-F39D-5C3041737147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D69DB96F-13C5-91E0-3D44-59D5A151B6B1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06944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4E04CC80-BABE-B6C4-B2B7-0BFEB1E5574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57997157-DB99-FC9C-BDF7-C6AA66C57F3D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Vanylven kommune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AA19341A-CB4B-2CD3-E864-29FA879224BF}"/>
              </a:ext>
            </a:extLst>
          </p:cNvPr>
          <p:cNvSpPr txBox="1"/>
          <p:nvPr/>
        </p:nvSpPr>
        <p:spPr>
          <a:xfrm>
            <a:off x="6945672" y="989922"/>
            <a:ext cx="1910686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2000" b="1" noProof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kr 1 671 083</a:t>
            </a:r>
          </a:p>
          <a:p>
            <a:pPr algn="ctr"/>
            <a:r>
              <a:rPr lang="nn-NO" sz="1000" noProof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Gjennomsnittleg kjøpesum per bustadomsetnad</a:t>
            </a:r>
          </a:p>
          <a:p>
            <a:pPr algn="ctr"/>
            <a:endParaRPr lang="nn-NO" sz="400" noProof="0">
              <a:solidFill>
                <a:schemeClr val="accent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utgjer tal gonger årleg hushaldsinntekt per hushaldsgruppe:</a:t>
            </a:r>
          </a:p>
          <a:p>
            <a:pPr algn="ctr"/>
            <a:r>
              <a:rPr lang="nn-NO" sz="900" noProof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 noProof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2,1 x</a:t>
            </a:r>
            <a:br>
              <a:rPr lang="nn-NO" sz="900" noProof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noProof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Alle hushald</a:t>
            </a:r>
          </a:p>
          <a:p>
            <a:pPr algn="ctr"/>
            <a:endParaRPr lang="nn-NO" sz="90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4,2 x</a:t>
            </a:r>
            <a:b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Einslege</a:t>
            </a:r>
          </a:p>
          <a:p>
            <a:pPr algn="ctr"/>
            <a:endParaRPr lang="nn-NO" sz="900" noProof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1,8 x</a:t>
            </a:r>
            <a:b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Par utan barn</a:t>
            </a:r>
          </a:p>
          <a:p>
            <a:pPr algn="ctr"/>
            <a:endParaRPr lang="nn-NO" sz="900" noProof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1,2 x</a:t>
            </a:r>
            <a:b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Par med barn</a:t>
            </a:r>
          </a:p>
          <a:p>
            <a:pPr algn="ctr"/>
            <a:endParaRPr lang="nn-NO" sz="90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2,2 x</a:t>
            </a:r>
            <a:b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Einslege med barn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26F91DA5-4746-AAB4-0E6C-DAA312AF69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4118642"/>
              </p:ext>
            </p:extLst>
          </p:nvPr>
        </p:nvGraphicFramePr>
        <p:xfrm>
          <a:off x="213982" y="890177"/>
          <a:ext cx="6374544" cy="36273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821977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68481160-D61C-45B5-E0D4-873734C4C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503" y="427831"/>
            <a:ext cx="8726328" cy="857250"/>
          </a:xfrm>
        </p:spPr>
        <p:txBody>
          <a:bodyPr lIns="91440" tIns="45720" rIns="91440" bIns="45720" anchor="t">
            <a:noAutofit/>
          </a:bodyPr>
          <a:lstStyle/>
          <a:p>
            <a:pPr algn="ctr"/>
            <a:r>
              <a:rPr lang="en-US" sz="2800" b="1" err="1">
                <a:latin typeface="Poppins SemiBold"/>
                <a:cs typeface="Poppins SemiBold"/>
              </a:rPr>
              <a:t>Statistikk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i</a:t>
            </a:r>
            <a:r>
              <a:rPr lang="en-US" sz="2800" b="1">
                <a:latin typeface="Poppins SemiBold"/>
                <a:cs typeface="Poppins SemiBold"/>
              </a:rPr>
              <a:t> din </a:t>
            </a:r>
            <a:r>
              <a:rPr lang="en-US" sz="2800" b="1" err="1">
                <a:latin typeface="Poppins SemiBold"/>
                <a:cs typeface="Poppins SemiBold"/>
              </a:rPr>
              <a:t>kommune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og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grunnkrets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i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interaktivt</a:t>
            </a:r>
            <a:r>
              <a:rPr lang="en-US" sz="2800" b="1">
                <a:latin typeface="Poppins SemiBold"/>
                <a:cs typeface="Poppins SemiBold"/>
              </a:rPr>
              <a:t> dashboard</a:t>
            </a:r>
            <a:endParaRPr lang="en-US" sz="2800">
              <a:ea typeface="Calibri Light"/>
              <a:cs typeface="Calibri Light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01E7EF0-83FE-30E3-0D90-5F27865DB5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106930"/>
            <a:ext cx="4038600" cy="3394075"/>
          </a:xfrm>
        </p:spPr>
        <p:txBody>
          <a:bodyPr lIns="91440" tIns="45720" rIns="91440" bIns="45720" anchor="t"/>
          <a:lstStyle/>
          <a:p>
            <a:r>
              <a:rPr lang="en-US" sz="1600" err="1">
                <a:latin typeface="Poppins"/>
                <a:ea typeface="Calibri"/>
                <a:cs typeface="Calibri"/>
              </a:rPr>
              <a:t>Bustadareal</a:t>
            </a:r>
            <a:endParaRPr lang="en-US" sz="1600">
              <a:latin typeface="Poppins"/>
              <a:ea typeface="Calibri"/>
              <a:cs typeface="Calibri"/>
            </a:endParaRPr>
          </a:p>
          <a:p>
            <a:r>
              <a:rPr lang="en-US" sz="1600">
                <a:latin typeface="Poppins"/>
                <a:cs typeface="Poppins"/>
              </a:rPr>
              <a:t>Tal </a:t>
            </a:r>
            <a:r>
              <a:rPr lang="en-US" sz="1600" err="1">
                <a:latin typeface="Poppins"/>
                <a:cs typeface="Poppins"/>
              </a:rPr>
              <a:t>personar</a:t>
            </a:r>
            <a:r>
              <a:rPr lang="en-US" sz="1600">
                <a:latin typeface="Poppins"/>
                <a:cs typeface="Poppins"/>
              </a:rPr>
              <a:t> </a:t>
            </a:r>
            <a:r>
              <a:rPr lang="en-US" sz="1600" err="1">
                <a:latin typeface="Poppins"/>
                <a:cs typeface="Poppins"/>
              </a:rPr>
              <a:t>i</a:t>
            </a:r>
            <a:r>
              <a:rPr lang="en-US" sz="1600">
                <a:latin typeface="Poppins"/>
                <a:cs typeface="Poppins"/>
              </a:rPr>
              <a:t> </a:t>
            </a:r>
            <a:r>
              <a:rPr lang="en-US" sz="1600" err="1">
                <a:latin typeface="Poppins"/>
                <a:cs typeface="Poppins"/>
              </a:rPr>
              <a:t>bustadtype</a:t>
            </a:r>
            <a:endParaRPr lang="en-US" sz="1600">
              <a:latin typeface="Poppins"/>
              <a:cs typeface="Poppins"/>
            </a:endParaRPr>
          </a:p>
          <a:p>
            <a:r>
              <a:rPr lang="en-US" sz="1600" err="1">
                <a:latin typeface="Poppins"/>
                <a:cs typeface="Poppins"/>
              </a:rPr>
              <a:t>Bustadalder</a:t>
            </a:r>
            <a:endParaRPr lang="en-US" sz="1600">
              <a:latin typeface="Poppins"/>
              <a:ea typeface="Calibri"/>
              <a:cs typeface="Poppins"/>
            </a:endParaRPr>
          </a:p>
          <a:p>
            <a:r>
              <a:rPr lang="en-US" sz="1600" err="1">
                <a:latin typeface="Poppins"/>
                <a:cs typeface="Poppins"/>
              </a:rPr>
              <a:t>Demografi</a:t>
            </a:r>
            <a:endParaRPr lang="en-US" sz="1600">
              <a:latin typeface="Poppins"/>
              <a:cs typeface="Poppins"/>
            </a:endParaRPr>
          </a:p>
          <a:p>
            <a:r>
              <a:rPr lang="en-US" sz="1600">
                <a:latin typeface="Poppins"/>
                <a:cs typeface="Poppins"/>
              </a:rPr>
              <a:t>Tal </a:t>
            </a:r>
            <a:r>
              <a:rPr lang="en-US" sz="1600" err="1">
                <a:latin typeface="Poppins"/>
                <a:cs typeface="Poppins"/>
              </a:rPr>
              <a:t>bueiningar</a:t>
            </a:r>
            <a:endParaRPr lang="en-US" sz="1600">
              <a:latin typeface="Poppins"/>
              <a:cs typeface="Poppins"/>
            </a:endParaRPr>
          </a:p>
        </p:txBody>
      </p:sp>
      <p:pic>
        <p:nvPicPr>
          <p:cNvPr id="5" name="Plassholder for bilde 4">
            <a:hlinkClick r:id="rId2" tooltip="Klikk på dashboard for å åpne"/>
            <a:extLst>
              <a:ext uri="{FF2B5EF4-FFF2-40B4-BE49-F238E27FC236}">
                <a16:creationId xmlns:a16="http://schemas.microsoft.com/office/drawing/2014/main" id="{4A0C51A0-2BA9-DB6F-6C09-6259E2AC146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/>
        </p:blipFill>
        <p:spPr>
          <a:xfrm>
            <a:off x="3917807" y="2106780"/>
            <a:ext cx="4913893" cy="2223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C712E236-03F1-2CFD-1B82-DD7E1D43AE24}"/>
              </a:ext>
            </a:extLst>
          </p:cNvPr>
          <p:cNvSpPr txBox="1"/>
          <p:nvPr/>
        </p:nvSpPr>
        <p:spPr>
          <a:xfrm>
            <a:off x="457200" y="1543716"/>
            <a:ext cx="1144865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nb-NO" b="1" err="1">
                <a:latin typeface="Poppins SemiBold"/>
                <a:cs typeface="Poppins SemiBold"/>
              </a:rPr>
              <a:t>Innhald</a:t>
            </a:r>
            <a:r>
              <a:rPr lang="nb-NO" b="1">
                <a:latin typeface="Poppins SemiBold"/>
                <a:cs typeface="Poppins SemiBold"/>
              </a:rPr>
              <a:t>: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A57D7B2F-E4F2-9843-CD12-8359DE474AEA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8" name="Picture 27" descr="Kommunestatistikk logo.ai">
            <a:extLst>
              <a:ext uri="{FF2B5EF4-FFF2-40B4-BE49-F238E27FC236}">
                <a16:creationId xmlns:a16="http://schemas.microsoft.com/office/drawing/2014/main" id="{A964F0A8-0326-5537-8BD9-307E697C202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9" name="Region">
            <a:extLst>
              <a:ext uri="{FF2B5EF4-FFF2-40B4-BE49-F238E27FC236}">
                <a16:creationId xmlns:a16="http://schemas.microsoft.com/office/drawing/2014/main" id="{2FB50F6A-2C4F-378C-7C81-14041295BC30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lIns="91440" tIns="45720" rIns="91440" bIns="45720"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Vanylven kommune</a:t>
            </a: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2E217ED9-C098-4E22-70F2-194D7B4C5FD9}"/>
              </a:ext>
            </a:extLst>
          </p:cNvPr>
          <p:cNvSpPr txBox="1"/>
          <p:nvPr/>
        </p:nvSpPr>
        <p:spPr>
          <a:xfrm>
            <a:off x="3820903" y="4463883"/>
            <a:ext cx="29466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b="1" dirty="0">
                <a:latin typeface="Poppins SemiBold" panose="00000700000000000000" pitchFamily="2" charset="0"/>
                <a:cs typeface="Poppins SemiBold" panose="00000700000000000000" pitchFamily="2" charset="0"/>
                <a:hlinkClick r:id="rId2"/>
              </a:rPr>
              <a:t>Klikk her for å </a:t>
            </a:r>
            <a:r>
              <a:rPr lang="nb-NO" b="1" dirty="0" err="1">
                <a:latin typeface="Poppins SemiBold" panose="00000700000000000000" pitchFamily="2" charset="0"/>
                <a:cs typeface="Poppins SemiBold" panose="00000700000000000000" pitchFamily="2" charset="0"/>
                <a:hlinkClick r:id="rId2"/>
              </a:rPr>
              <a:t>opne</a:t>
            </a:r>
            <a:r>
              <a:rPr lang="nb-NO" b="1" dirty="0">
                <a:latin typeface="Poppins SemiBold" panose="00000700000000000000" pitchFamily="2" charset="0"/>
                <a:cs typeface="Poppins SemiBold" panose="00000700000000000000" pitchFamily="2" charset="0"/>
                <a:hlinkClick r:id="rId2"/>
              </a:rPr>
              <a:t> kart</a:t>
            </a:r>
            <a:endParaRPr lang="nb-NO" b="1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7592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9043A98-47B5-2771-5A16-8A9E8B63C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217" y="688820"/>
            <a:ext cx="3660151" cy="912115"/>
          </a:xfrm>
        </p:spPr>
        <p:txBody>
          <a:bodyPr>
            <a:normAutofit fontScale="90000"/>
          </a:bodyPr>
          <a:lstStyle/>
          <a:p>
            <a:br>
              <a:rPr lang="nb-NO" sz="2100" dirty="0"/>
            </a:br>
            <a:r>
              <a:rPr lang="nb-NO" sz="2100" dirty="0"/>
              <a:t>Diskusjonsnotat</a:t>
            </a:r>
            <a:br>
              <a:rPr lang="nb-NO" sz="2100" dirty="0"/>
            </a:br>
            <a:r>
              <a:rPr lang="nb-NO" sz="2100" dirty="0"/>
              <a:t>bustadpolitikk-2025</a:t>
            </a:r>
            <a:br>
              <a:rPr lang="nb-NO" sz="2100" dirty="0"/>
            </a:br>
            <a:br>
              <a:rPr lang="nb-NO" sz="2100" dirty="0"/>
            </a:br>
            <a:endParaRPr lang="nb-NO" sz="2100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E48AE05-3EB1-9DEF-8344-20E3A0A93506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443681" y="1298286"/>
            <a:ext cx="3660151" cy="3299519"/>
          </a:xfrm>
        </p:spPr>
        <p:txBody>
          <a:bodyPr/>
          <a:lstStyle/>
          <a:p>
            <a:pPr marL="0" indent="0">
              <a:buNone/>
            </a:pPr>
            <a:r>
              <a:rPr lang="nn-NO" sz="1200" dirty="0"/>
              <a:t>I tillegg til Pandamodellen og relevant statistikk har vi utarbeidt eit diskusjonsnotat med  oversikt over viktige tema med lenkjer til nyttig kunnskap og spørsmål som kan bidra til gode drøftingar. </a:t>
            </a:r>
          </a:p>
          <a:p>
            <a:pPr marL="0" indent="0">
              <a:buNone/>
            </a:pPr>
            <a:r>
              <a:rPr lang="nn-NO" sz="1200" dirty="0"/>
              <a:t>Notatet finn du her: </a:t>
            </a:r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6" name="Plassholder for bilde 5">
            <a:extLst>
              <a:ext uri="{FF2B5EF4-FFF2-40B4-BE49-F238E27FC236}">
                <a16:creationId xmlns:a16="http://schemas.microsoft.com/office/drawing/2014/main" id="{90CA84F8-D961-62EC-5244-222C2C3B7500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64894" y="1"/>
            <a:ext cx="4279106" cy="5143499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A71E9A49-232D-D72F-E172-F3345FD042C4}"/>
              </a:ext>
            </a:extLst>
          </p:cNvPr>
          <p:cNvSpPr txBox="1"/>
          <p:nvPr/>
        </p:nvSpPr>
        <p:spPr>
          <a:xfrm rot="16200000">
            <a:off x="7735825" y="3444890"/>
            <a:ext cx="243459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Foto: Eskil Bjerkestrand/</a:t>
            </a:r>
            <a:r>
              <a:rPr kumimoji="0" lang="nb-NO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Tingh</a:t>
            </a:r>
            <a:endParaRPr kumimoji="0" lang="nb-NO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29B1072B-0906-3406-30EE-3589B4E194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681" y="2765716"/>
            <a:ext cx="914400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4"/>
              </a:rPr>
              <a:t>2025-09_Diskusjonsnotat bustad.pdf</a:t>
            </a:r>
            <a:endParaRPr kumimoji="0" lang="nb-NO" altLang="nb-NO" sz="13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2BD54B16-87EC-CB36-6BC7-0E30915E817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9" name="TekstSylinder 8">
            <a:extLst>
              <a:ext uri="{FF2B5EF4-FFF2-40B4-BE49-F238E27FC236}">
                <a16:creationId xmlns:a16="http://schemas.microsoft.com/office/drawing/2014/main" id="{DDABD1AD-AC24-8A89-A4A0-A7A1E1F01F31}"/>
              </a:ext>
            </a:extLst>
          </p:cNvPr>
          <p:cNvSpPr txBox="1"/>
          <p:nvPr/>
        </p:nvSpPr>
        <p:spPr>
          <a:xfrm>
            <a:off x="443681" y="4646446"/>
            <a:ext cx="25393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600" b="1" dirty="0">
                <a:solidFill>
                  <a:schemeClr val="accent1"/>
                </a:solidFill>
              </a:rPr>
              <a:t>Vanylven kommune</a:t>
            </a:r>
          </a:p>
        </p:txBody>
      </p:sp>
    </p:spTree>
    <p:extLst>
      <p:ext uri="{BB962C8B-B14F-4D97-AF65-F5344CB8AC3E}">
        <p14:creationId xmlns:p14="http://schemas.microsoft.com/office/powerpoint/2010/main" val="28655244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Sylinder 5">
            <a:extLst>
              <a:ext uri="{FF2B5EF4-FFF2-40B4-BE49-F238E27FC236}">
                <a16:creationId xmlns:a16="http://schemas.microsoft.com/office/drawing/2014/main" id="{E39BBF33-5F2F-9A28-EBB2-2B5C2D42AE7C}"/>
              </a:ext>
            </a:extLst>
          </p:cNvPr>
          <p:cNvSpPr txBox="1"/>
          <p:nvPr/>
        </p:nvSpPr>
        <p:spPr>
          <a:xfrm>
            <a:off x="840657" y="1556743"/>
            <a:ext cx="308241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n-NO" sz="2800" noProof="0">
                <a:solidFill>
                  <a:schemeClr val="bg1"/>
                </a:solidFill>
                <a:latin typeface="Poppins SemiBold"/>
                <a:cs typeface="Poppins SemiBold"/>
              </a:rPr>
              <a:t>Framskrive </a:t>
            </a:r>
            <a:r>
              <a:rPr lang="nn-NO" sz="2800">
                <a:solidFill>
                  <a:schemeClr val="bg1"/>
                </a:solidFill>
                <a:latin typeface="Poppins SemiBold"/>
                <a:cs typeface="Poppins SemiBold"/>
              </a:rPr>
              <a:t>bustadbehov</a:t>
            </a:r>
            <a:endParaRPr lang="nn-NO" sz="2800" noProof="0">
              <a:solidFill>
                <a:schemeClr val="bg1"/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B991A747-F28B-9D77-F60D-FA505EFBCA84}"/>
              </a:ext>
            </a:extLst>
          </p:cNvPr>
          <p:cNvSpPr txBox="1"/>
          <p:nvPr/>
        </p:nvSpPr>
        <p:spPr>
          <a:xfrm>
            <a:off x="840658" y="627044"/>
            <a:ext cx="26030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6000" noProof="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10" name="Plassholder for bilde 9" descr="Et bilde som inneholder utendørs, tre, konstruksjon, landskap&#10;&#10;KI-generert innhold kan være feil.">
            <a:extLst>
              <a:ext uri="{FF2B5EF4-FFF2-40B4-BE49-F238E27FC236}">
                <a16:creationId xmlns:a16="http://schemas.microsoft.com/office/drawing/2014/main" id="{8D38C3F7-2261-18D6-8200-35EC6799CC1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5002" b="1500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86275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42D136E-E84B-9406-13B1-C7F198F11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/>
              <a:t>Modellering av framtidig bustadbehov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95F14DD-B0DC-E3DA-5256-39F0462EDC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49654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n-NO" sz="1400"/>
              <a:t>Panda analyse har utvikla ein modell for fylkeskommunane som gjer prognoser for framtidig bustadbehov og -etterspørsel basert på forventa demografisk utvikling</a:t>
            </a:r>
          </a:p>
          <a:p>
            <a:pPr marL="0" indent="0">
              <a:buNone/>
            </a:pPr>
            <a:r>
              <a:rPr lang="nn-NO" sz="1200">
                <a:latin typeface="Poppins"/>
                <a:cs typeface="Poppins"/>
              </a:rPr>
              <a:t>Første versjon blei lansert i mars 2025. Meir funksjonalitet kjem etter kvart. </a:t>
            </a:r>
            <a:r>
              <a:rPr lang="nn-NO" sz="1200">
                <a:latin typeface="Poppins"/>
                <a:cs typeface="Poppins"/>
                <a:hlinkClick r:id="rId2"/>
              </a:rPr>
              <a:t>Sjå dokumentasjon</a:t>
            </a:r>
            <a:r>
              <a:rPr lang="nn-NO" sz="1200">
                <a:latin typeface="Poppins"/>
                <a:cs typeface="Poppins"/>
              </a:rPr>
              <a:t>.</a:t>
            </a:r>
            <a:br>
              <a:rPr lang="nn-NO" sz="1200"/>
            </a:br>
            <a:r>
              <a:rPr lang="nn-NO" sz="1200">
                <a:latin typeface="Poppins"/>
                <a:cs typeface="Poppins"/>
              </a:rPr>
              <a:t> </a:t>
            </a:r>
          </a:p>
          <a:p>
            <a:pPr marL="0" indent="0">
              <a:buNone/>
            </a:pPr>
            <a:r>
              <a:rPr lang="nn-NO" sz="1600"/>
              <a:t>Modellens verkemåte</a:t>
            </a:r>
            <a:br>
              <a:rPr lang="nn-NO" sz="1600"/>
            </a:br>
            <a:r>
              <a:rPr lang="nn-NO" sz="1200"/>
              <a:t>Etterspørsel drives av forventa befolkningsvekst, og befolkningas preferansar for ulike bustadstyper:</a:t>
            </a:r>
          </a:p>
          <a:p>
            <a:r>
              <a:rPr lang="nn-NO" sz="1100" i="1">
                <a:latin typeface="Poppins SemiBold" panose="00000700000000000000" pitchFamily="2" charset="0"/>
                <a:cs typeface="Poppins SemiBold" panose="00000700000000000000" pitchFamily="2" charset="0"/>
              </a:rPr>
              <a:t>Befolkningsvekst</a:t>
            </a:r>
            <a:r>
              <a:rPr lang="nn-NO" sz="1100" i="1"/>
              <a:t>: SSBs befolkningsframskriving, modellerer framtidige hushald gjennom hushaldsfrekvensar</a:t>
            </a:r>
          </a:p>
          <a:p>
            <a:r>
              <a:rPr lang="nn-NO" sz="1100" i="1">
                <a:latin typeface="Poppins SemiBold"/>
                <a:cs typeface="Poppins SemiBold"/>
              </a:rPr>
              <a:t>Preferansar:</a:t>
            </a:r>
            <a:r>
              <a:rPr lang="nn-NO" sz="1100" i="1">
                <a:latin typeface="Poppins"/>
                <a:cs typeface="Poppins"/>
              </a:rPr>
              <a:t> Modellen definerer ulike bustadpreferanseprofilar for ulike hushald, basert på dagens busettingsmønster. Profilane avhenger av tal på personar i hushaldinga, alder og kommunens sentralitet</a:t>
            </a:r>
          </a:p>
          <a:p>
            <a:r>
              <a:rPr lang="nn-NO" sz="1100" i="1">
                <a:latin typeface="Poppins SemiBold" panose="00000700000000000000" pitchFamily="2" charset="0"/>
                <a:cs typeface="Poppins SemiBold" panose="00000700000000000000" pitchFamily="2" charset="0"/>
              </a:rPr>
              <a:t>Bustadbalanse</a:t>
            </a:r>
            <a:r>
              <a:rPr lang="nn-NO" sz="1100" i="1"/>
              <a:t>: Differanse mellom tal bustader av ulik type, og etterspørsel etter dei i prognoseperioden</a:t>
            </a:r>
            <a:br>
              <a:rPr lang="nn-NO" sz="1100" i="1"/>
            </a:br>
            <a:r>
              <a:rPr lang="nn-NO" sz="500" i="1"/>
              <a:t> </a:t>
            </a:r>
            <a:endParaRPr lang="nn-NO" sz="1400"/>
          </a:p>
          <a:p>
            <a:pPr marL="0" indent="0">
              <a:buNone/>
            </a:pPr>
            <a:r>
              <a:rPr lang="nn-NO" sz="1600"/>
              <a:t>NB!</a:t>
            </a:r>
          </a:p>
          <a:p>
            <a:pPr marL="0" indent="0">
              <a:buNone/>
            </a:pPr>
            <a:r>
              <a:rPr lang="nn-NO" sz="1200"/>
              <a:t>Modellen tar ikkje høgde for bustadkvalitet, geografisk plassering i kommunen eller prisnivå. Den reknar alle bygningar registrert som bustad i matrikkelen som tilgjengelege i ein marknad. </a:t>
            </a:r>
          </a:p>
          <a:p>
            <a:pPr marL="0" indent="0">
              <a:buNone/>
            </a:pPr>
            <a:r>
              <a:rPr lang="nn-NO" sz="1200"/>
              <a:t>Som i alle modellanalysar er resultata ein sum av innsatsfaktorar, og må tolkast og omarbeidast.</a:t>
            </a:r>
            <a:br>
              <a:rPr lang="nn-NO" sz="1800"/>
            </a:br>
            <a:endParaRPr lang="nn-NO" sz="1400" i="1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7E00FE12-7895-B3E4-6F8E-7A9FBC7C5684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7" name="Picture 27" descr="Kommunestatistikk logo.ai">
            <a:extLst>
              <a:ext uri="{FF2B5EF4-FFF2-40B4-BE49-F238E27FC236}">
                <a16:creationId xmlns:a16="http://schemas.microsoft.com/office/drawing/2014/main" id="{69C18DE3-A45B-CEB5-9B8A-4F22D6CA7BF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8" name="Region">
            <a:extLst>
              <a:ext uri="{FF2B5EF4-FFF2-40B4-BE49-F238E27FC236}">
                <a16:creationId xmlns:a16="http://schemas.microsoft.com/office/drawing/2014/main" id="{604A0807-158B-92FB-3422-D4CCA80CEF53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Vanylven kommune</a:t>
            </a:r>
          </a:p>
        </p:txBody>
      </p:sp>
    </p:spTree>
    <p:extLst>
      <p:ext uri="{BB962C8B-B14F-4D97-AF65-F5344CB8AC3E}">
        <p14:creationId xmlns:p14="http://schemas.microsoft.com/office/powerpoint/2010/main" val="4221355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3C762D-9F16-C2CB-E9AD-22C97F816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32A52FA-743D-81E4-B35E-2FDE0EE35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Nøkkeltal, prognose for bustadbehov</a:t>
            </a:r>
            <a:endParaRPr lang="nb-NO">
              <a:highlight>
                <a:srgbClr val="FFFF00"/>
              </a:highlight>
            </a:endParaRP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E6292279-DF15-D2AC-D62A-4422BDBBC828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7E294F2A-2359-AD94-B9DE-166EC3688961}"/>
              </a:ext>
            </a:extLst>
          </p:cNvPr>
          <p:cNvSpPr txBox="1"/>
          <p:nvPr/>
        </p:nvSpPr>
        <p:spPr>
          <a:xfrm>
            <a:off x="318718" y="1287380"/>
            <a:ext cx="86394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400">
                <a:latin typeface="Poppins SemiBold" panose="00000700000000000000" pitchFamily="2" charset="0"/>
                <a:cs typeface="Poppins SemiBold" panose="00000700000000000000" pitchFamily="2" charset="0"/>
              </a:rPr>
              <a:t>									   	</a:t>
            </a:r>
          </a:p>
          <a:p>
            <a:r>
              <a:rPr lang="nn-NO" sz="1400">
                <a:latin typeface="Poppins SemiBold" panose="00000700000000000000" pitchFamily="2" charset="0"/>
                <a:cs typeface="Poppins SemiBold" panose="00000700000000000000" pitchFamily="2" charset="0"/>
              </a:rPr>
              <a:t>Dagens bustadmasse				Etterspørsel 2025:		        Etterspørsel 2050:</a:t>
            </a:r>
            <a:endParaRPr lang="nn-NO" sz="1400" b="1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9" name="Grafikk 8" descr="Bygning med heldekkende fyll">
            <a:extLst>
              <a:ext uri="{FF2B5EF4-FFF2-40B4-BE49-F238E27FC236}">
                <a16:creationId xmlns:a16="http://schemas.microsoft.com/office/drawing/2014/main" id="{AC42B758-8610-DD24-7541-9C3D97E5C0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9917" y="2003226"/>
            <a:ext cx="612000" cy="612000"/>
          </a:xfrm>
          <a:prstGeom prst="rect">
            <a:avLst/>
          </a:prstGeom>
        </p:spPr>
      </p:pic>
      <p:pic>
        <p:nvPicPr>
          <p:cNvPr id="11" name="Grafikk 10" descr="Hjem med heldekkende fyll">
            <a:extLst>
              <a:ext uri="{FF2B5EF4-FFF2-40B4-BE49-F238E27FC236}">
                <a16:creationId xmlns:a16="http://schemas.microsoft.com/office/drawing/2014/main" id="{AC649DE1-2219-7523-FE5A-46B58D92F29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8718" y="2719345"/>
            <a:ext cx="612000" cy="612000"/>
          </a:xfrm>
          <a:prstGeom prst="rect">
            <a:avLst/>
          </a:prstGeom>
        </p:spPr>
      </p:pic>
      <p:pic>
        <p:nvPicPr>
          <p:cNvPr id="13" name="Grafikk 12" descr="Hus med heldekkende fyll">
            <a:extLst>
              <a:ext uri="{FF2B5EF4-FFF2-40B4-BE49-F238E27FC236}">
                <a16:creationId xmlns:a16="http://schemas.microsoft.com/office/drawing/2014/main" id="{555AE1E2-04CA-0D26-44BA-6C91A5F037A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8718" y="3405513"/>
            <a:ext cx="612000" cy="612000"/>
          </a:xfrm>
          <a:prstGeom prst="rect">
            <a:avLst/>
          </a:prstGeom>
        </p:spPr>
      </p:pic>
      <p:sp>
        <p:nvSpPr>
          <p:cNvPr id="14" name="TekstSylinder 13">
            <a:extLst>
              <a:ext uri="{FF2B5EF4-FFF2-40B4-BE49-F238E27FC236}">
                <a16:creationId xmlns:a16="http://schemas.microsoft.com/office/drawing/2014/main" id="{F86CA515-2E09-8F94-1619-E77F18974591}"/>
              </a:ext>
            </a:extLst>
          </p:cNvPr>
          <p:cNvSpPr txBox="1"/>
          <p:nvPr/>
        </p:nvSpPr>
        <p:spPr>
          <a:xfrm>
            <a:off x="930718" y="2013433"/>
            <a:ext cx="11197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229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C4D64B6C-AC10-04E1-A143-FD3AFAEFE0DA}"/>
              </a:ext>
            </a:extLst>
          </p:cNvPr>
          <p:cNvSpPr txBox="1"/>
          <p:nvPr/>
        </p:nvSpPr>
        <p:spPr>
          <a:xfrm>
            <a:off x="930718" y="2741892"/>
            <a:ext cx="1452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699</a:t>
            </a:r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B92F97E5-3D17-7BC3-FEE4-A2E44A84016C}"/>
              </a:ext>
            </a:extLst>
          </p:cNvPr>
          <p:cNvSpPr txBox="1"/>
          <p:nvPr/>
        </p:nvSpPr>
        <p:spPr>
          <a:xfrm>
            <a:off x="930718" y="3426294"/>
            <a:ext cx="13483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792</a:t>
            </a: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B8449679-EF15-82E1-370D-6CB80876E27D}"/>
              </a:ext>
            </a:extLst>
          </p:cNvPr>
          <p:cNvSpPr txBox="1"/>
          <p:nvPr/>
        </p:nvSpPr>
        <p:spPr>
          <a:xfrm>
            <a:off x="942309" y="3062775"/>
            <a:ext cx="27707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Middels bustader (80-159 m²)</a:t>
            </a:r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6493E385-93BA-6C01-6C9A-FCE674430DF4}"/>
              </a:ext>
            </a:extLst>
          </p:cNvPr>
          <p:cNvSpPr txBox="1"/>
          <p:nvPr/>
        </p:nvSpPr>
        <p:spPr>
          <a:xfrm>
            <a:off x="930718" y="3747388"/>
            <a:ext cx="2129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Store bustader (&gt;160 m²)</a:t>
            </a: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4DD52C97-E808-1D80-A9BB-00DC0DBF47A7}"/>
              </a:ext>
            </a:extLst>
          </p:cNvPr>
          <p:cNvSpPr txBox="1"/>
          <p:nvPr/>
        </p:nvSpPr>
        <p:spPr>
          <a:xfrm>
            <a:off x="920119" y="2368178"/>
            <a:ext cx="20713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Små bustader (&lt;80 m²)</a:t>
            </a:r>
          </a:p>
        </p:txBody>
      </p:sp>
      <p:sp>
        <p:nvSpPr>
          <p:cNvPr id="21" name="TekstSylinder 20">
            <a:extLst>
              <a:ext uri="{FF2B5EF4-FFF2-40B4-BE49-F238E27FC236}">
                <a16:creationId xmlns:a16="http://schemas.microsoft.com/office/drawing/2014/main" id="{6A60FAF1-CEFB-453F-CAC6-73673733B761}"/>
              </a:ext>
            </a:extLst>
          </p:cNvPr>
          <p:cNvSpPr txBox="1"/>
          <p:nvPr/>
        </p:nvSpPr>
        <p:spPr>
          <a:xfrm>
            <a:off x="4002705" y="2013433"/>
            <a:ext cx="2280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223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små bustader</a:t>
            </a:r>
          </a:p>
        </p:txBody>
      </p:sp>
      <p:sp>
        <p:nvSpPr>
          <p:cNvPr id="23" name="TekstSylinder 22">
            <a:extLst>
              <a:ext uri="{FF2B5EF4-FFF2-40B4-BE49-F238E27FC236}">
                <a16:creationId xmlns:a16="http://schemas.microsoft.com/office/drawing/2014/main" id="{66EB9ACE-08ED-774B-480E-1FAD54D144DA}"/>
              </a:ext>
            </a:extLst>
          </p:cNvPr>
          <p:cNvSpPr txBox="1"/>
          <p:nvPr/>
        </p:nvSpPr>
        <p:spPr>
          <a:xfrm>
            <a:off x="4002704" y="2339931"/>
            <a:ext cx="1717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6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overskot</a:t>
            </a:r>
          </a:p>
        </p:txBody>
      </p:sp>
      <p:sp>
        <p:nvSpPr>
          <p:cNvPr id="24" name="TekstSylinder 23">
            <a:extLst>
              <a:ext uri="{FF2B5EF4-FFF2-40B4-BE49-F238E27FC236}">
                <a16:creationId xmlns:a16="http://schemas.microsoft.com/office/drawing/2014/main" id="{4AF6183A-A051-7917-FC2F-4EA6F62F705F}"/>
              </a:ext>
            </a:extLst>
          </p:cNvPr>
          <p:cNvSpPr txBox="1"/>
          <p:nvPr/>
        </p:nvSpPr>
        <p:spPr>
          <a:xfrm>
            <a:off x="6615483" y="2012556"/>
            <a:ext cx="2280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205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små bustader</a:t>
            </a:r>
          </a:p>
        </p:txBody>
      </p:sp>
      <p:sp>
        <p:nvSpPr>
          <p:cNvPr id="25" name="TekstSylinder 24">
            <a:extLst>
              <a:ext uri="{FF2B5EF4-FFF2-40B4-BE49-F238E27FC236}">
                <a16:creationId xmlns:a16="http://schemas.microsoft.com/office/drawing/2014/main" id="{0209A31C-1284-68AA-E57D-E96EF144871E}"/>
              </a:ext>
            </a:extLst>
          </p:cNvPr>
          <p:cNvSpPr txBox="1"/>
          <p:nvPr/>
        </p:nvSpPr>
        <p:spPr>
          <a:xfrm>
            <a:off x="6615482" y="2367301"/>
            <a:ext cx="176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24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overskot</a:t>
            </a: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2EA01422-F48D-6C90-5985-8335B780952B}"/>
              </a:ext>
            </a:extLst>
          </p:cNvPr>
          <p:cNvSpPr txBox="1"/>
          <p:nvPr/>
        </p:nvSpPr>
        <p:spPr>
          <a:xfrm>
            <a:off x="4002705" y="2761065"/>
            <a:ext cx="2204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701 </a:t>
            </a:r>
            <a:r>
              <a:rPr lang="nn-NO" sz="120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med. bustader</a:t>
            </a:r>
          </a:p>
        </p:txBody>
      </p:sp>
      <p:sp>
        <p:nvSpPr>
          <p:cNvPr id="28" name="TekstSylinder 27">
            <a:extLst>
              <a:ext uri="{FF2B5EF4-FFF2-40B4-BE49-F238E27FC236}">
                <a16:creationId xmlns:a16="http://schemas.microsoft.com/office/drawing/2014/main" id="{5DFF812C-20F6-74B2-FF49-AB028729E219}"/>
              </a:ext>
            </a:extLst>
          </p:cNvPr>
          <p:cNvSpPr txBox="1"/>
          <p:nvPr/>
        </p:nvSpPr>
        <p:spPr>
          <a:xfrm>
            <a:off x="4002705" y="3087563"/>
            <a:ext cx="1717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 </a:t>
            </a:r>
            <a:r>
              <a:rPr lang="nn-NO" sz="120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underskot</a:t>
            </a:r>
          </a:p>
        </p:txBody>
      </p:sp>
      <p:sp>
        <p:nvSpPr>
          <p:cNvPr id="29" name="TekstSylinder 28">
            <a:extLst>
              <a:ext uri="{FF2B5EF4-FFF2-40B4-BE49-F238E27FC236}">
                <a16:creationId xmlns:a16="http://schemas.microsoft.com/office/drawing/2014/main" id="{DE8F45C8-50E1-F250-335B-FB64188FA6E6}"/>
              </a:ext>
            </a:extLst>
          </p:cNvPr>
          <p:cNvSpPr txBox="1"/>
          <p:nvPr/>
        </p:nvSpPr>
        <p:spPr>
          <a:xfrm>
            <a:off x="6615484" y="2760188"/>
            <a:ext cx="2342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629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med. bustader</a:t>
            </a:r>
          </a:p>
        </p:txBody>
      </p:sp>
      <p:sp>
        <p:nvSpPr>
          <p:cNvPr id="30" name="TekstSylinder 29">
            <a:extLst>
              <a:ext uri="{FF2B5EF4-FFF2-40B4-BE49-F238E27FC236}">
                <a16:creationId xmlns:a16="http://schemas.microsoft.com/office/drawing/2014/main" id="{881A5A2D-C10B-417B-EC80-6ADB924C6EF7}"/>
              </a:ext>
            </a:extLst>
          </p:cNvPr>
          <p:cNvSpPr txBox="1"/>
          <p:nvPr/>
        </p:nvSpPr>
        <p:spPr>
          <a:xfrm>
            <a:off x="6615483" y="3114933"/>
            <a:ext cx="176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70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overskot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C777BE0F-3394-B087-0A54-B67C881D31C1}"/>
              </a:ext>
            </a:extLst>
          </p:cNvPr>
          <p:cNvSpPr txBox="1"/>
          <p:nvPr/>
        </p:nvSpPr>
        <p:spPr>
          <a:xfrm>
            <a:off x="4002705" y="3460227"/>
            <a:ext cx="2204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588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store bustader</a:t>
            </a:r>
          </a:p>
        </p:txBody>
      </p:sp>
      <p:sp>
        <p:nvSpPr>
          <p:cNvPr id="33" name="TekstSylinder 32">
            <a:extLst>
              <a:ext uri="{FF2B5EF4-FFF2-40B4-BE49-F238E27FC236}">
                <a16:creationId xmlns:a16="http://schemas.microsoft.com/office/drawing/2014/main" id="{0CBCF6E6-6BE9-E7E9-BBA6-EF2508696555}"/>
              </a:ext>
            </a:extLst>
          </p:cNvPr>
          <p:cNvSpPr txBox="1"/>
          <p:nvPr/>
        </p:nvSpPr>
        <p:spPr>
          <a:xfrm>
            <a:off x="4002704" y="3814095"/>
            <a:ext cx="1717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204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overskot</a:t>
            </a:r>
          </a:p>
        </p:txBody>
      </p:sp>
      <p:sp>
        <p:nvSpPr>
          <p:cNvPr id="34" name="TekstSylinder 33">
            <a:extLst>
              <a:ext uri="{FF2B5EF4-FFF2-40B4-BE49-F238E27FC236}">
                <a16:creationId xmlns:a16="http://schemas.microsoft.com/office/drawing/2014/main" id="{1FEA4CF4-DE4E-F345-29B8-750F718440D6}"/>
              </a:ext>
            </a:extLst>
          </p:cNvPr>
          <p:cNvSpPr txBox="1"/>
          <p:nvPr/>
        </p:nvSpPr>
        <p:spPr>
          <a:xfrm>
            <a:off x="6615483" y="3459350"/>
            <a:ext cx="24384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513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store bustader</a:t>
            </a:r>
          </a:p>
        </p:txBody>
      </p:sp>
      <p:sp>
        <p:nvSpPr>
          <p:cNvPr id="35" name="TekstSylinder 34">
            <a:extLst>
              <a:ext uri="{FF2B5EF4-FFF2-40B4-BE49-F238E27FC236}">
                <a16:creationId xmlns:a16="http://schemas.microsoft.com/office/drawing/2014/main" id="{0FF16068-2999-EBC4-E240-A0137D07F6DE}"/>
              </a:ext>
            </a:extLst>
          </p:cNvPr>
          <p:cNvSpPr txBox="1"/>
          <p:nvPr/>
        </p:nvSpPr>
        <p:spPr>
          <a:xfrm>
            <a:off x="6615483" y="3814095"/>
            <a:ext cx="176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279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overskot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02B8EE06-AD85-2BCA-E04B-C22E95BA66D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2E6C2C84-DEAC-DED8-2F72-53B39799F7C4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Vanylven kommune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DA61898C-66B4-3C3A-CABF-3EFC640B1186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</p:spTree>
    <p:extLst>
      <p:ext uri="{BB962C8B-B14F-4D97-AF65-F5344CB8AC3E}">
        <p14:creationId xmlns:p14="http://schemas.microsoft.com/office/powerpoint/2010/main" val="14187083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57B3461-A294-E015-37AB-7766C05A9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/>
              <a:t>Prognose for bustadetterspørsel etter storleik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839162F8-AD00-C693-33F3-DC2B30BB7F00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BD1C30A4-A4D5-6C8A-92DA-866A2C68277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28318C39-02F7-480D-F606-7C8F5024A83C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Vanylven kommune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C0E022D5-8922-199F-D7D5-9E0B92D00C2E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2D1F4BF4-8AAA-6468-2832-74C5C9A2FBC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4087899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36050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4AB0ED4-DEA6-ADF7-1AC9-9BAD9F1ED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n-NO" noProof="0">
                <a:latin typeface="Poppins SemiBold"/>
                <a:cs typeface="Poppins SemiBold"/>
              </a:rPr>
              <a:t>År-til-år-endring i forventa </a:t>
            </a:r>
            <a:r>
              <a:rPr lang="nn-NO">
                <a:latin typeface="Poppins SemiBold"/>
                <a:cs typeface="Poppins SemiBold"/>
              </a:rPr>
              <a:t>bustadetterspørsel</a:t>
            </a:r>
            <a:endParaRPr lang="nn-NO" noProof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C410917C-C9D0-3515-6C80-1BDDDE11D75E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noProof="0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1E63561E-0B5F-DE2A-913F-382204C29C2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CA05FDCB-5AA7-26E0-5104-8E34E2DE75D1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noProof="0">
                <a:solidFill>
                  <a:schemeClr val="accent1"/>
                </a:solidFill>
              </a:rPr>
              <a:t>Vanylven kommune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3352EEDC-EECC-A704-8330-53B3F1EFFB0E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n-NO" sz="800" i="1" noProof="0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3349849B-10A6-DBC9-1547-98291842049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2008268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929841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7A1B8-A4DE-1ED9-7AF1-A5756B5831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48EAAD3-CE73-B2F9-F432-32F95358E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n-NO" noProof="0"/>
              <a:t>Indeks for bustadetterspørsel etter aldersgruppe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AF18F598-BC50-7DD2-00B9-6FF0D47D3B5B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29DE5589-F63B-A2B1-E5F7-BAEB10BC4DC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AD8CA06B-9212-FDDE-5F7D-EE3F0615790A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600" b="1" i="0" u="none" strike="noStrike" kern="1200" cap="none" spc="0" normalizeH="0" baseline="0" noProof="0">
                <a:ln>
                  <a:noFill/>
                </a:ln>
                <a:solidFill>
                  <a:srgbClr val="005686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Vanylven kommune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78C4D9E4-4F5B-8B9B-48E0-E7A659F5FC14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09105679-01E4-0A6A-FB28-1A05F9C5E0E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677422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364708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461CE-653E-2A57-2BA0-A41D3366C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414AD1C-1FFF-3EF4-D8CC-206704265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2000"/>
              <a:t>Prognose for bustadetterspørsel blant </a:t>
            </a:r>
            <a:r>
              <a:rPr lang="nb-NO" sz="2000" err="1"/>
              <a:t>hushald</a:t>
            </a:r>
            <a:r>
              <a:rPr lang="nb-NO" sz="2000"/>
              <a:t> 67+ år*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3B37422B-808C-B3C8-8713-A4E797A4D33A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E0C5EA3B-0CD8-B166-8D2D-6401F4DE6D3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34E5163E-993B-ED17-6240-2C24B0BDF0E5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Vanylven kommune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A9B99929-9733-1619-4CBC-A07E522C8300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DF3FC280-9A15-88A3-5EE2-97D009CAC22C}"/>
              </a:ext>
            </a:extLst>
          </p:cNvPr>
          <p:cNvSpPr txBox="1"/>
          <p:nvPr/>
        </p:nvSpPr>
        <p:spPr>
          <a:xfrm>
            <a:off x="6068158" y="861007"/>
            <a:ext cx="25329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>
                <a:solidFill>
                  <a:srgbClr val="000000"/>
                </a:solidFill>
                <a:latin typeface="Calibri"/>
              </a:rPr>
              <a:t>Etterspørselsvekst 0-66 år:	</a:t>
            </a:r>
            <a:r>
              <a:rPr lang="nb-NO" sz="1200" b="1">
                <a:solidFill>
                  <a:srgbClr val="EE8076"/>
                </a:solidFill>
                <a:latin typeface="Calibri"/>
              </a:rPr>
              <a:t>-22,6 % </a:t>
            </a:r>
          </a:p>
          <a:p>
            <a:r>
              <a:rPr lang="nb-NO" sz="1200">
                <a:solidFill>
                  <a:srgbClr val="000000"/>
                </a:solidFill>
                <a:latin typeface="Calibri"/>
              </a:rPr>
              <a:t>Etterspørselsvekst 67+ år:	</a:t>
            </a:r>
            <a:r>
              <a:rPr lang="nb-NO" sz="1200" b="1">
                <a:solidFill>
                  <a:srgbClr val="000000"/>
                </a:solidFill>
                <a:latin typeface="Calibri"/>
              </a:rPr>
              <a:t>+5,9 %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5919CEE2-92D7-3718-4416-B362E1042771}"/>
              </a:ext>
            </a:extLst>
          </p:cNvPr>
          <p:cNvSpPr txBox="1"/>
          <p:nvPr/>
        </p:nvSpPr>
        <p:spPr>
          <a:xfrm>
            <a:off x="5860473" y="4253346"/>
            <a:ext cx="273627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n-NO" sz="1050" i="1" noProof="0"/>
              <a:t>*tal gjeld alder på hushaldets kontaktperson, dvs. eiger og/eller eldste person i hushaldet</a:t>
            </a:r>
          </a:p>
        </p:txBody>
      </p:sp>
      <p:graphicFrame>
        <p:nvGraphicFramePr>
          <p:cNvPr id="12" name="Plassholder for innhold 11">
            <a:extLst>
              <a:ext uri="{FF2B5EF4-FFF2-40B4-BE49-F238E27FC236}">
                <a16:creationId xmlns:a16="http://schemas.microsoft.com/office/drawing/2014/main" id="{FDDECA72-1675-8F0B-1D20-623B728F0B6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05911341"/>
      </p:ext>
    </p:extLst>
  </p:cSld>
  <p:clrMapOvr>
    <a:masterClrMapping/>
  </p:clrMapOvr>
</p:sld>
</file>

<file path=ppt/theme/theme1.xml><?xml version="1.0" encoding="utf-8"?>
<a:theme xmlns:a="http://schemas.openxmlformats.org/drawingml/2006/main" name="Forsidebilde">
  <a:themeElements>
    <a:clrScheme name="MRFK profilfargar 202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5686"/>
      </a:accent1>
      <a:accent2>
        <a:srgbClr val="007FBA"/>
      </a:accent2>
      <a:accent3>
        <a:srgbClr val="C3D600"/>
      </a:accent3>
      <a:accent4>
        <a:srgbClr val="0D6569"/>
      </a:accent4>
      <a:accent5>
        <a:srgbClr val="EE8076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 mal 2022 MRFK" id="{8C162AD7-F30F-8E43-BBA2-69F7ED4F0934}" vid="{205EEEAC-C9E3-2B43-B461-87BDD83180FE}"/>
    </a:ext>
  </a:extLst>
</a:theme>
</file>

<file path=ppt/theme/theme2.xml><?xml version="1.0" encoding="utf-8"?>
<a:theme xmlns:a="http://schemas.openxmlformats.org/drawingml/2006/main" name="Log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P mal 2022 MRFK" id="{8C162AD7-F30F-8E43-BBA2-69F7ED4F0934}" vid="{38531EDA-7751-5D43-A668-01FCEA8AC8AF}"/>
    </a:ext>
  </a:extLst>
</a:theme>
</file>

<file path=ppt/theme/theme3.xml><?xml version="1.0" encoding="utf-8"?>
<a:theme xmlns:a="http://schemas.openxmlformats.org/drawingml/2006/main" name="1_Utan logo">
  <a:themeElements>
    <a:clrScheme name="MRFK profilfargar 202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5686"/>
      </a:accent1>
      <a:accent2>
        <a:srgbClr val="007FBA"/>
      </a:accent2>
      <a:accent3>
        <a:srgbClr val="C3D600"/>
      </a:accent3>
      <a:accent4>
        <a:srgbClr val="0D6569"/>
      </a:accent4>
      <a:accent5>
        <a:srgbClr val="EE8076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P mal 2022 MRFK" id="{8C162AD7-F30F-8E43-BBA2-69F7ED4F0934}" vid="{D335A73B-2E6D-F046-954E-BE09308648F6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194e95f-388a-4eb4-a239-5d2a05d68bee">
      <Terms xmlns="http://schemas.microsoft.com/office/infopath/2007/PartnerControls"/>
    </lcf76f155ced4ddcb4097134ff3c332f>
    <TaxCatchAll xmlns="6e555367-d410-464a-a888-1840aac33757" xsi:nil="true"/>
    <SharedWithUsers xmlns="6e555367-d410-464a-a888-1840aac33757">
      <UserInfo>
        <DisplayName>SOS - Stab for strategi og styring-medlemmer</DisplayName>
        <AccountId>8</AccountId>
        <AccountType/>
      </UserInfo>
      <UserInfo>
        <DisplayName>Roland Mauseth</DisplayName>
        <AccountId>21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AE5463569DAB458FC413BA25CE85FB" ma:contentTypeVersion="15" ma:contentTypeDescription="Create a new document." ma:contentTypeScope="" ma:versionID="e2915e09b9e18be56b3ebdce252ccdec">
  <xsd:schema xmlns:xsd="http://www.w3.org/2001/XMLSchema" xmlns:xs="http://www.w3.org/2001/XMLSchema" xmlns:p="http://schemas.microsoft.com/office/2006/metadata/properties" xmlns:ns2="3194e95f-388a-4eb4-a239-5d2a05d68bee" xmlns:ns3="6e555367-d410-464a-a888-1840aac33757" targetNamespace="http://schemas.microsoft.com/office/2006/metadata/properties" ma:root="true" ma:fieldsID="14a2d7a0504ed5d79869b4da7cfeb67c" ns2:_="" ns3:_="">
    <xsd:import namespace="3194e95f-388a-4eb4-a239-5d2a05d68bee"/>
    <xsd:import namespace="6e555367-d410-464a-a888-1840aac3375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94e95f-388a-4eb4-a239-5d2a05d68be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a6854ff-9e12-4afe-8508-349422d8e7b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555367-d410-464a-a888-1840aac33757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fe7ec9aa-0f71-47c2-a830-3161c642005f}" ma:internalName="TaxCatchAll" ma:showField="CatchAllData" ma:web="6e555367-d410-464a-a888-1840aac3375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B6F2769-7194-4217-93D3-3AF3A4742282}">
  <ds:schemaRefs>
    <ds:schemaRef ds:uri="3194e95f-388a-4eb4-a239-5d2a05d68bee"/>
    <ds:schemaRef ds:uri="6e555367-d410-464a-a888-1840aac3375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80AC39CF-02E6-47D1-A07E-EF17D3E20FF4}"/>
</file>

<file path=docMetadata/LabelInfo.xml><?xml version="1.0" encoding="utf-8"?>
<clbl:labelList xmlns:clbl="http://schemas.microsoft.com/office/2020/mipLabelMetadata">
  <clbl:label id="{6a909734-11ed-436f-861c-dfbce0528d95}" enabled="1" method="Standard" siteId="{b932ece7-9cdf-4d94-b4c1-15256e43c7ea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PP mal 2022 MRFK</Template>
  <TotalTime>11</TotalTime>
  <Words>1028</Words>
  <Application>Microsoft Office PowerPoint</Application>
  <PresentationFormat>Skjermfremvisning (16:9)</PresentationFormat>
  <Paragraphs>212</Paragraphs>
  <Slides>27</Slides>
  <Notes>5</Notes>
  <HiddenSlides>0</HiddenSlides>
  <MMClips>0</MMClips>
  <ScaleCrop>false</ScaleCrop>
  <HeadingPairs>
    <vt:vector size="6" baseType="variant">
      <vt:variant>
        <vt:lpstr>Brukte skrifter</vt:lpstr>
      </vt:variant>
      <vt:variant>
        <vt:i4>6</vt:i4>
      </vt:variant>
      <vt:variant>
        <vt:lpstr>Tema</vt:lpstr>
      </vt:variant>
      <vt:variant>
        <vt:i4>3</vt:i4>
      </vt:variant>
      <vt:variant>
        <vt:lpstr>Lysbildetitler</vt:lpstr>
      </vt:variant>
      <vt:variant>
        <vt:i4>27</vt:i4>
      </vt:variant>
    </vt:vector>
  </HeadingPairs>
  <TitlesOfParts>
    <vt:vector size="36" baseType="lpstr">
      <vt:lpstr>Arial</vt:lpstr>
      <vt:lpstr>Calibri</vt:lpstr>
      <vt:lpstr>Calibri Light</vt:lpstr>
      <vt:lpstr>Poppins</vt:lpstr>
      <vt:lpstr>Poppins Medium</vt:lpstr>
      <vt:lpstr>Poppins SemiBold</vt:lpstr>
      <vt:lpstr>Forsidebilde</vt:lpstr>
      <vt:lpstr>Logo</vt:lpstr>
      <vt:lpstr>1_Utan logo</vt:lpstr>
      <vt:lpstr>Bustadanalyse for Vanylven</vt:lpstr>
      <vt:lpstr>Innhald</vt:lpstr>
      <vt:lpstr>PowerPoint-presentasjon</vt:lpstr>
      <vt:lpstr>Modellering av framtidig bustadbehov</vt:lpstr>
      <vt:lpstr>Nøkkeltal, prognose for bustadbehov</vt:lpstr>
      <vt:lpstr>Prognose for bustadetterspørsel etter storleik</vt:lpstr>
      <vt:lpstr>År-til-år-endring i forventa bustadetterspørsel</vt:lpstr>
      <vt:lpstr>Indeks for bustadetterspørsel etter aldersgruppe</vt:lpstr>
      <vt:lpstr>Prognose for bustadetterspørsel blant hushald 67+ år*</vt:lpstr>
      <vt:lpstr>Hushaldsamansetning 2025 og 2050</vt:lpstr>
      <vt:lpstr>Samandrag av funn for Vanylven</vt:lpstr>
      <vt:lpstr>PowerPoint-presentasjon</vt:lpstr>
      <vt:lpstr>PowerPoint-presentasjon</vt:lpstr>
      <vt:lpstr>Vanylven har fleire bustadar enn hushald</vt:lpstr>
      <vt:lpstr>Flytting til/frå Vanylven etter alder 2020-2024</vt:lpstr>
      <vt:lpstr>Største flyttestraumer til/frå Vanylven 2020-2024</vt:lpstr>
      <vt:lpstr>PowerPoint-presentasjon</vt:lpstr>
      <vt:lpstr>Hushald etter type (2024)</vt:lpstr>
      <vt:lpstr>Personar i privathushald</vt:lpstr>
      <vt:lpstr>Bustadar etter type (2025)</vt:lpstr>
      <vt:lpstr>Bustadar etter storleik (2025)</vt:lpstr>
      <vt:lpstr>Fullførte bustadar etter type</vt:lpstr>
      <vt:lpstr>Bustadplassering og tettstadar</vt:lpstr>
      <vt:lpstr>Arealbruk ved ny bustadbygging </vt:lpstr>
      <vt:lpstr>Median hushaldsinntekt og kjøpekraft (2023)</vt:lpstr>
      <vt:lpstr>Statistikk i din kommune og grunnkrets i interaktivt dashboard</vt:lpstr>
      <vt:lpstr> Diskusjonsnotat bustadpolitikk-2025 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Stab for strategi og styring - introduksjon</dc:title>
  <dc:subject/>
  <dc:creator>Geir Fjørtoft</dc:creator>
  <cp:keywords/>
  <dc:description/>
  <cp:lastModifiedBy>Paul Magne Eidhammer</cp:lastModifiedBy>
  <cp:revision>4</cp:revision>
  <dcterms:created xsi:type="dcterms:W3CDTF">2022-12-19T14:26:47Z</dcterms:created>
  <dcterms:modified xsi:type="dcterms:W3CDTF">2026-07-03T12:02:26Z</dcterms:modified>
  <cp:category/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0x01010080AE5463569DAB458FC413BA25CE85FB</vt:lpwstr>
  </property>
  <property fmtid="{D5CDD505-2E9C-101B-9397-08002B2CF9AE}" pid="3" name="MSIP_Label_6a909734-11ed-436f-861c-dfbce0528d95_Enabled">
    <vt:lpwstr>true</vt:lpwstr>
  </property>
  <property fmtid="{D5CDD505-2E9C-101B-9397-08002B2CF9AE}" pid="4" name="MSIP_Label_6a909734-11ed-436f-861c-dfbce0528d95_SetDate">
    <vt:lpwstr>2020-05-06T10:21:51Z</vt:lpwstr>
  </property>
  <property fmtid="{D5CDD505-2E9C-101B-9397-08002B2CF9AE}" pid="5" name="MSIP_Label_6a909734-11ed-436f-861c-dfbce0528d95_Method">
    <vt:lpwstr>Standard</vt:lpwstr>
  </property>
  <property fmtid="{D5CDD505-2E9C-101B-9397-08002B2CF9AE}" pid="6" name="MSIP_Label_6a909734-11ed-436f-861c-dfbce0528d95_Name">
    <vt:lpwstr>General</vt:lpwstr>
  </property>
  <property fmtid="{D5CDD505-2E9C-101B-9397-08002B2CF9AE}" pid="7" name="MSIP_Label_6a909734-11ed-436f-861c-dfbce0528d95_SiteId">
    <vt:lpwstr>b932ece7-9cdf-4d94-b4c1-15256e43c7ea</vt:lpwstr>
  </property>
  <property fmtid="{D5CDD505-2E9C-101B-9397-08002B2CF9AE}" pid="8" name="MSIP_Label_6a909734-11ed-436f-861c-dfbce0528d95_ActionId">
    <vt:lpwstr>425da01a-4807-425f-b182-000022a81558</vt:lpwstr>
  </property>
  <property fmtid="{D5CDD505-2E9C-101B-9397-08002B2CF9AE}" pid="9" name="MSIP_Label_6a909734-11ed-436f-861c-dfbce0528d95_ContentBits">
    <vt:lpwstr>0</vt:lpwstr>
  </property>
  <property fmtid="{D5CDD505-2E9C-101B-9397-08002B2CF9AE}" pid="10" name="MediaServiceImageTags">
    <vt:lpwstr/>
  </property>
</Properties>
</file>