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  <p:sldMasterId id="2147493561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delSld modSld sldOrd delMainMaster modMainMaster">
      <pc:chgData name="Paul Magne Eidhammer" userId="e3d4e6bb-f754-4b2e-bd11-72ddaaf5666f" providerId="ADAL" clId="{835BCC08-B0CB-4400-B3F8-7FFC689D382E}" dt="2026-07-03T12:04:02.622" v="61"/>
      <pc:docMkLst>
        <pc:docMk/>
      </pc:docMkLst>
      <pc:sldChg chg="modSp mod">
        <pc:chgData name="Paul Magne Eidhammer" userId="e3d4e6bb-f754-4b2e-bd11-72ddaaf5666f" providerId="ADAL" clId="{835BCC08-B0CB-4400-B3F8-7FFC689D382E}" dt="2026-07-03T12:04:00.768" v="58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4:00.768" v="58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4:02.585" v="59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02.585" v="59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4:02.599" v="60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4:02.599" v="60"/>
          <pc:sldLayoutMkLst>
            <pc:docMk/>
            <pc:sldMasterMk cId="2277741032" sldId="2147493553"/>
            <pc:sldLayoutMk cId="3036185547" sldId="2147493581"/>
          </pc:sldLayoutMkLst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036185547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036185547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036185547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02.599" v="60"/>
          <pc:sldLayoutMkLst>
            <pc:docMk/>
            <pc:sldMasterMk cId="2277741032" sldId="2147493553"/>
            <pc:sldLayoutMk cId="3923937737" sldId="2147493582"/>
          </pc:sldLayoutMkLst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923937737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923937737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923937737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923937737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02.599" v="60"/>
          <pc:sldLayoutMkLst>
            <pc:docMk/>
            <pc:sldMasterMk cId="2277741032" sldId="2147493553"/>
            <pc:sldLayoutMk cId="475587058" sldId="2147493583"/>
          </pc:sldLayoutMkLst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475587058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475587058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02.599" v="60"/>
          <pc:sldLayoutMkLst>
            <pc:docMk/>
            <pc:sldMasterMk cId="2277741032" sldId="2147493553"/>
            <pc:sldLayoutMk cId="1241731653" sldId="2147493584"/>
          </pc:sldLayoutMkLst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1241731653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02.599" v="60"/>
          <pc:sldLayoutMkLst>
            <pc:docMk/>
            <pc:sldMasterMk cId="2277741032" sldId="2147493553"/>
            <pc:sldLayoutMk cId="1103123280" sldId="2147493585"/>
          </pc:sldLayoutMkLst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1103123280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1103123280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02.599" v="60"/>
          <pc:sldLayoutMkLst>
            <pc:docMk/>
            <pc:sldMasterMk cId="2277741032" sldId="2147493553"/>
            <pc:sldLayoutMk cId="313817587" sldId="2147493586"/>
          </pc:sldLayoutMkLst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13817587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13817587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4:02.599" v="60"/>
            <ac:spMkLst>
              <pc:docMk/>
              <pc:sldMasterMk cId="2277741032" sldId="2147493553"/>
              <pc:sldLayoutMk cId="313817587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02.585" v="59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02.585" v="59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02.585" v="59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4:02.622" v="61"/>
        <pc:sldMasterMkLst>
          <pc:docMk/>
          <pc:sldMasterMk cId="1615336985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6-19T11-49-56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6-20T08-49-37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7-30-49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6-20T10-35-19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Ulstein!$B$4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Ulstein!$A$5:$A$18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Ulstein!$B$5:$B$18</c:f>
              <c:numCache>
                <c:formatCode>General</c:formatCode>
                <c:ptCount val="14"/>
                <c:pt idx="0">
                  <c:v>116</c:v>
                </c:pt>
                <c:pt idx="1">
                  <c:v>75</c:v>
                </c:pt>
                <c:pt idx="2">
                  <c:v>169</c:v>
                </c:pt>
                <c:pt idx="3">
                  <c:v>154</c:v>
                </c:pt>
                <c:pt idx="4">
                  <c:v>544</c:v>
                </c:pt>
                <c:pt idx="5">
                  <c:v>394</c:v>
                </c:pt>
                <c:pt idx="6">
                  <c:v>363</c:v>
                </c:pt>
                <c:pt idx="7">
                  <c:v>355</c:v>
                </c:pt>
                <c:pt idx="8">
                  <c:v>257</c:v>
                </c:pt>
                <c:pt idx="9">
                  <c:v>550</c:v>
                </c:pt>
                <c:pt idx="10">
                  <c:v>551</c:v>
                </c:pt>
                <c:pt idx="11">
                  <c:v>291</c:v>
                </c:pt>
                <c:pt idx="12">
                  <c:v>122</c:v>
                </c:pt>
                <c:pt idx="1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A7-44E7-8497-CC2B47AF3457}"/>
            </c:ext>
          </c:extLst>
        </c:ser>
        <c:ser>
          <c:idx val="1"/>
          <c:order val="1"/>
          <c:tx>
            <c:strRef>
              <c:f>Ulstein!$C$4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Ulstein!$A$5:$A$18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Ulstein!$C$5:$C$18</c:f>
              <c:numCache>
                <c:formatCode>General</c:formatCode>
                <c:ptCount val="14"/>
                <c:pt idx="0">
                  <c:v>56</c:v>
                </c:pt>
                <c:pt idx="1">
                  <c:v>40</c:v>
                </c:pt>
                <c:pt idx="2">
                  <c:v>79</c:v>
                </c:pt>
                <c:pt idx="3">
                  <c:v>142</c:v>
                </c:pt>
                <c:pt idx="4">
                  <c:v>431</c:v>
                </c:pt>
                <c:pt idx="5">
                  <c:v>388</c:v>
                </c:pt>
                <c:pt idx="6">
                  <c:v>396</c:v>
                </c:pt>
                <c:pt idx="7">
                  <c:v>408</c:v>
                </c:pt>
                <c:pt idx="8">
                  <c:v>392</c:v>
                </c:pt>
                <c:pt idx="9">
                  <c:v>742</c:v>
                </c:pt>
                <c:pt idx="10">
                  <c:v>525</c:v>
                </c:pt>
                <c:pt idx="11">
                  <c:v>221</c:v>
                </c:pt>
                <c:pt idx="12">
                  <c:v>81</c:v>
                </c:pt>
                <c:pt idx="13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A7-44E7-8497-CC2B47AF3457}"/>
            </c:ext>
          </c:extLst>
        </c:ser>
        <c:ser>
          <c:idx val="2"/>
          <c:order val="2"/>
          <c:tx>
            <c:strRef>
              <c:f>Ulstein!$D$4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Ulstein!$A$5:$A$18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Ulstein!$D$5:$D$18</c:f>
              <c:numCache>
                <c:formatCode>General</c:formatCode>
                <c:ptCount val="14"/>
                <c:pt idx="0">
                  <c:v>57</c:v>
                </c:pt>
                <c:pt idx="1">
                  <c:v>46</c:v>
                </c:pt>
                <c:pt idx="2">
                  <c:v>91</c:v>
                </c:pt>
                <c:pt idx="3">
                  <c:v>167</c:v>
                </c:pt>
                <c:pt idx="4">
                  <c:v>524</c:v>
                </c:pt>
                <c:pt idx="5">
                  <c:v>481</c:v>
                </c:pt>
                <c:pt idx="6">
                  <c:v>477</c:v>
                </c:pt>
                <c:pt idx="7">
                  <c:v>479</c:v>
                </c:pt>
                <c:pt idx="8">
                  <c:v>456</c:v>
                </c:pt>
                <c:pt idx="9">
                  <c:v>881</c:v>
                </c:pt>
                <c:pt idx="10">
                  <c:v>616</c:v>
                </c:pt>
                <c:pt idx="11">
                  <c:v>254</c:v>
                </c:pt>
                <c:pt idx="12">
                  <c:v>92</c:v>
                </c:pt>
                <c:pt idx="13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A7-44E7-8497-CC2B47AF3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01C-4FBB-9C56-A37A4634669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Personer!$B$11:$D$11</c:f>
              <c:numCache>
                <c:formatCode>0</c:formatCode>
                <c:ptCount val="3"/>
                <c:pt idx="0">
                  <c:v>8207</c:v>
                </c:pt>
                <c:pt idx="1">
                  <c:v>8401</c:v>
                </c:pt>
                <c:pt idx="2">
                  <c:v>8456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A7-4618-8C01-5501CF64C2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4824653972E-2"/>
              <c:y val="0.369536741168765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Boliger5!$B$12:$G$12</c:f>
              <c:numCache>
                <c:formatCode>0</c:formatCode>
                <c:ptCount val="6"/>
                <c:pt idx="0">
                  <c:v>2537</c:v>
                </c:pt>
                <c:pt idx="1">
                  <c:v>487</c:v>
                </c:pt>
                <c:pt idx="2">
                  <c:v>473</c:v>
                </c:pt>
                <c:pt idx="3">
                  <c:v>359</c:v>
                </c:pt>
                <c:pt idx="4">
                  <c:v>168</c:v>
                </c:pt>
                <c:pt idx="5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90-4329-80E8-12E65232093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Boliger5!$B$12:$O$12</c:f>
              <c:numCache>
                <c:formatCode>0</c:formatCode>
                <c:ptCount val="14"/>
                <c:pt idx="0">
                  <c:v>118</c:v>
                </c:pt>
                <c:pt idx="1">
                  <c:v>75</c:v>
                </c:pt>
                <c:pt idx="2">
                  <c:v>168</c:v>
                </c:pt>
                <c:pt idx="3">
                  <c:v>154</c:v>
                </c:pt>
                <c:pt idx="4">
                  <c:v>551</c:v>
                </c:pt>
                <c:pt idx="5">
                  <c:v>409</c:v>
                </c:pt>
                <c:pt idx="6">
                  <c:v>368</c:v>
                </c:pt>
                <c:pt idx="7">
                  <c:v>354</c:v>
                </c:pt>
                <c:pt idx="8">
                  <c:v>255</c:v>
                </c:pt>
                <c:pt idx="9">
                  <c:v>553</c:v>
                </c:pt>
                <c:pt idx="10">
                  <c:v>558</c:v>
                </c:pt>
                <c:pt idx="11">
                  <c:v>293</c:v>
                </c:pt>
                <c:pt idx="12">
                  <c:v>123</c:v>
                </c:pt>
                <c:pt idx="1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DB-417C-8F34-1B6E6AC939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10673665792E-2"/>
              <c:y val="0.403077716314459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96589625868007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Fullforte!$B$35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Fullforte!$C$35:$AA$35</c:f>
              <c:numCache>
                <c:formatCode>0</c:formatCode>
                <c:ptCount val="25"/>
                <c:pt idx="0">
                  <c:v>31</c:v>
                </c:pt>
                <c:pt idx="1">
                  <c:v>12</c:v>
                </c:pt>
                <c:pt idx="2">
                  <c:v>18</c:v>
                </c:pt>
                <c:pt idx="3">
                  <c:v>16</c:v>
                </c:pt>
                <c:pt idx="4">
                  <c:v>15</c:v>
                </c:pt>
                <c:pt idx="5">
                  <c:v>20</c:v>
                </c:pt>
                <c:pt idx="6">
                  <c:v>7</c:v>
                </c:pt>
                <c:pt idx="7">
                  <c:v>22</c:v>
                </c:pt>
                <c:pt idx="8">
                  <c:v>14</c:v>
                </c:pt>
                <c:pt idx="9">
                  <c:v>32</c:v>
                </c:pt>
                <c:pt idx="10">
                  <c:v>22</c:v>
                </c:pt>
                <c:pt idx="11">
                  <c:v>20</c:v>
                </c:pt>
                <c:pt idx="12">
                  <c:v>26</c:v>
                </c:pt>
                <c:pt idx="13">
                  <c:v>20</c:v>
                </c:pt>
                <c:pt idx="14">
                  <c:v>33</c:v>
                </c:pt>
                <c:pt idx="15">
                  <c:v>20</c:v>
                </c:pt>
                <c:pt idx="16">
                  <c:v>24</c:v>
                </c:pt>
                <c:pt idx="17">
                  <c:v>14</c:v>
                </c:pt>
                <c:pt idx="18">
                  <c:v>24</c:v>
                </c:pt>
                <c:pt idx="19">
                  <c:v>19</c:v>
                </c:pt>
                <c:pt idx="20">
                  <c:v>26</c:v>
                </c:pt>
                <c:pt idx="21">
                  <c:v>15</c:v>
                </c:pt>
                <c:pt idx="22">
                  <c:v>18</c:v>
                </c:pt>
                <c:pt idx="23">
                  <c:v>21</c:v>
                </c:pt>
                <c:pt idx="2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87-49CE-A19A-2A87D8CE3916}"/>
            </c:ext>
          </c:extLst>
        </c:ser>
        <c:ser>
          <c:idx val="1"/>
          <c:order val="1"/>
          <c:tx>
            <c:strRef>
              <c:f>Fullforte!$B$36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Fullforte!$C$36:$AA$36</c:f>
              <c:numCache>
                <c:formatCode>0</c:formatCode>
                <c:ptCount val="25"/>
                <c:pt idx="0">
                  <c:v>8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7</c:v>
                </c:pt>
                <c:pt idx="6">
                  <c:v>9</c:v>
                </c:pt>
                <c:pt idx="7">
                  <c:v>4</c:v>
                </c:pt>
                <c:pt idx="8">
                  <c:v>6</c:v>
                </c:pt>
                <c:pt idx="9">
                  <c:v>9</c:v>
                </c:pt>
                <c:pt idx="10">
                  <c:v>16</c:v>
                </c:pt>
                <c:pt idx="11">
                  <c:v>18</c:v>
                </c:pt>
                <c:pt idx="12">
                  <c:v>15</c:v>
                </c:pt>
                <c:pt idx="13">
                  <c:v>21</c:v>
                </c:pt>
                <c:pt idx="14">
                  <c:v>20</c:v>
                </c:pt>
                <c:pt idx="15">
                  <c:v>15</c:v>
                </c:pt>
                <c:pt idx="16">
                  <c:v>17</c:v>
                </c:pt>
                <c:pt idx="17">
                  <c:v>6</c:v>
                </c:pt>
                <c:pt idx="18">
                  <c:v>7</c:v>
                </c:pt>
                <c:pt idx="19">
                  <c:v>3</c:v>
                </c:pt>
                <c:pt idx="20">
                  <c:v>6</c:v>
                </c:pt>
                <c:pt idx="21">
                  <c:v>5</c:v>
                </c:pt>
                <c:pt idx="22">
                  <c:v>3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87-49CE-A19A-2A87D8CE3916}"/>
            </c:ext>
          </c:extLst>
        </c:ser>
        <c:ser>
          <c:idx val="2"/>
          <c:order val="2"/>
          <c:tx>
            <c:strRef>
              <c:f>Fullforte!$B$37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Fullforte!$C$37:$AA$37</c:f>
              <c:numCache>
                <c:formatCode>0</c:formatCode>
                <c:ptCount val="25"/>
                <c:pt idx="0">
                  <c:v>8</c:v>
                </c:pt>
                <c:pt idx="1">
                  <c:v>6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6</c:v>
                </c:pt>
                <c:pt idx="6">
                  <c:v>5</c:v>
                </c:pt>
                <c:pt idx="7">
                  <c:v>9</c:v>
                </c:pt>
                <c:pt idx="8">
                  <c:v>0</c:v>
                </c:pt>
                <c:pt idx="9">
                  <c:v>15</c:v>
                </c:pt>
                <c:pt idx="10">
                  <c:v>0</c:v>
                </c:pt>
                <c:pt idx="11">
                  <c:v>4</c:v>
                </c:pt>
                <c:pt idx="12">
                  <c:v>23</c:v>
                </c:pt>
                <c:pt idx="13">
                  <c:v>34</c:v>
                </c:pt>
                <c:pt idx="14">
                  <c:v>44</c:v>
                </c:pt>
                <c:pt idx="15">
                  <c:v>7</c:v>
                </c:pt>
                <c:pt idx="16">
                  <c:v>8</c:v>
                </c:pt>
                <c:pt idx="17">
                  <c:v>13</c:v>
                </c:pt>
                <c:pt idx="18">
                  <c:v>44</c:v>
                </c:pt>
                <c:pt idx="19">
                  <c:v>9</c:v>
                </c:pt>
                <c:pt idx="20">
                  <c:v>5</c:v>
                </c:pt>
                <c:pt idx="21">
                  <c:v>0</c:v>
                </c:pt>
                <c:pt idx="22">
                  <c:v>4</c:v>
                </c:pt>
                <c:pt idx="23">
                  <c:v>0</c:v>
                </c:pt>
                <c:pt idx="2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87-49CE-A19A-2A87D8CE3916}"/>
            </c:ext>
          </c:extLst>
        </c:ser>
        <c:ser>
          <c:idx val="3"/>
          <c:order val="3"/>
          <c:tx>
            <c:strRef>
              <c:f>Fullforte!$B$38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Fullforte!$C$38:$AA$38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43</c:v>
                </c:pt>
                <c:pt idx="6">
                  <c:v>0</c:v>
                </c:pt>
                <c:pt idx="7">
                  <c:v>118</c:v>
                </c:pt>
                <c:pt idx="8">
                  <c:v>52</c:v>
                </c:pt>
                <c:pt idx="9">
                  <c:v>0</c:v>
                </c:pt>
                <c:pt idx="10">
                  <c:v>11</c:v>
                </c:pt>
                <c:pt idx="11">
                  <c:v>0</c:v>
                </c:pt>
                <c:pt idx="12">
                  <c:v>21</c:v>
                </c:pt>
                <c:pt idx="13">
                  <c:v>53</c:v>
                </c:pt>
                <c:pt idx="14">
                  <c:v>4</c:v>
                </c:pt>
                <c:pt idx="15">
                  <c:v>41</c:v>
                </c:pt>
                <c:pt idx="16">
                  <c:v>0</c:v>
                </c:pt>
                <c:pt idx="17">
                  <c:v>0</c:v>
                </c:pt>
                <c:pt idx="18">
                  <c:v>24</c:v>
                </c:pt>
                <c:pt idx="19">
                  <c:v>0</c:v>
                </c:pt>
                <c:pt idx="20">
                  <c:v>20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87-49CE-A19A-2A87D8CE3916}"/>
            </c:ext>
          </c:extLst>
        </c:ser>
        <c:ser>
          <c:idx val="4"/>
          <c:order val="4"/>
          <c:tx>
            <c:strRef>
              <c:f>Fullforte!$B$39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Fullforte!$C$39:$AA$39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  <c:pt idx="4">
                  <c:v>11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39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87-49CE-A19A-2A87D8CE39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5.4243599393692596E-3"/>
              <c:y val="0.36746855475311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NyeBygninger!$C$30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NyeBygninger!$D$30:$H$30</c:f>
              <c:numCache>
                <c:formatCode>0</c:formatCode>
                <c:ptCount val="5"/>
                <c:pt idx="0">
                  <c:v>35</c:v>
                </c:pt>
                <c:pt idx="1">
                  <c:v>0</c:v>
                </c:pt>
                <c:pt idx="2">
                  <c:v>6</c:v>
                </c:pt>
                <c:pt idx="3">
                  <c:v>8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317-BBA3-8C256B502554}"/>
            </c:ext>
          </c:extLst>
        </c:ser>
        <c:ser>
          <c:idx val="1"/>
          <c:order val="1"/>
          <c:tx>
            <c:strRef>
              <c:f>NyeBygninger!$C$31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NyeBygninger!$D$31:$H$31</c:f>
              <c:numCache>
                <c:formatCode>0</c:formatCode>
                <c:ptCount val="5"/>
                <c:pt idx="0">
                  <c:v>24</c:v>
                </c:pt>
                <c:pt idx="1">
                  <c:v>0</c:v>
                </c:pt>
                <c:pt idx="2">
                  <c:v>1</c:v>
                </c:pt>
                <c:pt idx="3">
                  <c:v>7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57-4317-BBA3-8C256B502554}"/>
            </c:ext>
          </c:extLst>
        </c:ser>
        <c:ser>
          <c:idx val="2"/>
          <c:order val="2"/>
          <c:tx>
            <c:strRef>
              <c:f>NyeBygninger!$C$32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NyeBygninger!$D$32:$H$32</c:f>
              <c:numCache>
                <c:formatCode>0</c:formatCode>
                <c:ptCount val="5"/>
                <c:pt idx="0">
                  <c:v>27</c:v>
                </c:pt>
                <c:pt idx="1">
                  <c:v>3</c:v>
                </c:pt>
                <c:pt idx="2">
                  <c:v>1</c:v>
                </c:pt>
                <c:pt idx="3">
                  <c:v>9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57-4317-BBA3-8C256B502554}"/>
            </c:ext>
          </c:extLst>
        </c:ser>
        <c:ser>
          <c:idx val="3"/>
          <c:order val="3"/>
          <c:tx>
            <c:strRef>
              <c:f>NyeBygninger!$C$33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NyeBygninger!$D$33:$H$33</c:f>
              <c:numCache>
                <c:formatCode>0</c:formatCode>
                <c:ptCount val="5"/>
                <c:pt idx="0">
                  <c:v>48</c:v>
                </c:pt>
                <c:pt idx="1">
                  <c:v>10</c:v>
                </c:pt>
                <c:pt idx="2">
                  <c:v>0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57-4317-BBA3-8C256B502554}"/>
            </c:ext>
          </c:extLst>
        </c:ser>
        <c:ser>
          <c:idx val="4"/>
          <c:order val="4"/>
          <c:tx>
            <c:strRef>
              <c:f>NyeBygninger!$C$34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NyeBygninger!$D$34:$H$34</c:f>
              <c:numCache>
                <c:formatCode>0</c:formatCode>
                <c:ptCount val="5"/>
                <c:pt idx="0">
                  <c:v>8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57-4317-BBA3-8C256B5025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9229743"/>
        <c:axId val="769230223"/>
      </c:barChart>
      <c:catAx>
        <c:axId val="76922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30223"/>
        <c:crosses val="autoZero"/>
        <c:auto val="1"/>
        <c:lblAlgn val="ctr"/>
        <c:lblOffset val="100"/>
        <c:noMultiLvlLbl val="0"/>
      </c:catAx>
      <c:valAx>
        <c:axId val="76923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9.0456806874717327E-3"/>
              <c:y val="0.390394414795594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2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NyeBygninger!$C$30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NyeBygninger!$D$30:$L$30</c:f>
              <c:numCache>
                <c:formatCode>0</c:formatCode>
                <c:ptCount val="9"/>
                <c:pt idx="0">
                  <c:v>3</c:v>
                </c:pt>
                <c:pt idx="1">
                  <c:v>1</c:v>
                </c:pt>
                <c:pt idx="2">
                  <c:v>17</c:v>
                </c:pt>
                <c:pt idx="3">
                  <c:v>10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96-4CD0-B862-C5645D325754}"/>
            </c:ext>
          </c:extLst>
        </c:ser>
        <c:ser>
          <c:idx val="1"/>
          <c:order val="1"/>
          <c:tx>
            <c:strRef>
              <c:f>NyeBygninger!$C$31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NyeBygninger!$D$31:$L$31</c:f>
              <c:numCache>
                <c:formatCode>0</c:formatCode>
                <c:ptCount val="9"/>
                <c:pt idx="0">
                  <c:v>3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96-4CD0-B862-C5645D325754}"/>
            </c:ext>
          </c:extLst>
        </c:ser>
        <c:ser>
          <c:idx val="2"/>
          <c:order val="2"/>
          <c:tx>
            <c:strRef>
              <c:f>NyeBygninger!$C$32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NyeBygninger!$D$32:$L$32</c:f>
              <c:numCache>
                <c:formatCode>0</c:formatCode>
                <c:ptCount val="9"/>
                <c:pt idx="0">
                  <c:v>4</c:v>
                </c:pt>
                <c:pt idx="1">
                  <c:v>2</c:v>
                </c:pt>
                <c:pt idx="2">
                  <c:v>11</c:v>
                </c:pt>
                <c:pt idx="3">
                  <c:v>11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96-4CD0-B862-C5645D325754}"/>
            </c:ext>
          </c:extLst>
        </c:ser>
        <c:ser>
          <c:idx val="3"/>
          <c:order val="3"/>
          <c:tx>
            <c:strRef>
              <c:f>NyeBygninger!$C$33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NyeBygninger!$D$33:$L$33</c:f>
              <c:numCache>
                <c:formatCode>0</c:formatCode>
                <c:ptCount val="9"/>
                <c:pt idx="0">
                  <c:v>22</c:v>
                </c:pt>
                <c:pt idx="1">
                  <c:v>2</c:v>
                </c:pt>
                <c:pt idx="2">
                  <c:v>9</c:v>
                </c:pt>
                <c:pt idx="3">
                  <c:v>8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96-4CD0-B862-C5645D325754}"/>
            </c:ext>
          </c:extLst>
        </c:ser>
        <c:ser>
          <c:idx val="4"/>
          <c:order val="4"/>
          <c:tx>
            <c:strRef>
              <c:f>NyeBygninger!$C$34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NyeBygninger!$D$34:$L$34</c:f>
              <c:numCache>
                <c:formatCode>0</c:formatCode>
                <c:ptCount val="9"/>
                <c:pt idx="0">
                  <c:v>4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96-4CD0-B862-C5645D3257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71135"/>
        <c:axId val="1663476415"/>
      </c:barChart>
      <c:catAx>
        <c:axId val="166347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6415"/>
        <c:crosses val="autoZero"/>
        <c:auto val="1"/>
        <c:lblAlgn val="ctr"/>
        <c:lblOffset val="100"/>
        <c:noMultiLvlLbl val="0"/>
      </c:catAx>
      <c:valAx>
        <c:axId val="166347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0959599424799133E-3"/>
              <c:y val="0.41516546281646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0.14780955091159012"/>
          <c:w val="0.82281875732958965"/>
          <c:h val="0.658176425104416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Medianinntekt!$A$24</c:f>
              <c:strCache>
                <c:ptCount val="1"/>
                <c:pt idx="0">
                  <c:v>Ulstein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Medianinntekt!$B$24:$F$24</c:f>
              <c:numCache>
                <c:formatCode>0</c:formatCode>
                <c:ptCount val="5"/>
                <c:pt idx="0">
                  <c:v>860000</c:v>
                </c:pt>
                <c:pt idx="1">
                  <c:v>457000</c:v>
                </c:pt>
                <c:pt idx="2">
                  <c:v>1040000</c:v>
                </c:pt>
                <c:pt idx="3">
                  <c:v>1430000</c:v>
                </c:pt>
                <c:pt idx="4">
                  <c:v>616000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39-4282-B46E-DF4E54B21DBF}"/>
            </c:ext>
          </c:extLst>
        </c:ser>
        <c:ser>
          <c:idx val="1"/>
          <c:order val="1"/>
          <c:tx>
            <c:strRef>
              <c:f>Medianinntekt!$A$25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Medianinntekt!$B$25:$F$25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39-4282-B46E-DF4E54B21DBF}"/>
            </c:ext>
          </c:extLst>
        </c:ser>
        <c:ser>
          <c:idx val="2"/>
          <c:order val="2"/>
          <c:tx>
            <c:strRef>
              <c:f>Medianinntekt!$A$26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Medianinntekt!$B$26:$F$26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39-4282-B46E-DF4E54B21D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Ulstein!$B$1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Ulstein!$A$2:$A$26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Ulstein!$B$2:$B$26</c:f>
              <c:numCache>
                <c:formatCode>General</c:formatCode>
                <c:ptCount val="25"/>
                <c:pt idx="0">
                  <c:v>14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9</c:v>
                </c:pt>
                <c:pt idx="5">
                  <c:v>6</c:v>
                </c:pt>
                <c:pt idx="6">
                  <c:v>7</c:v>
                </c:pt>
                <c:pt idx="7">
                  <c:v>5</c:v>
                </c:pt>
                <c:pt idx="8">
                  <c:v>6</c:v>
                </c:pt>
                <c:pt idx="9">
                  <c:v>5</c:v>
                </c:pt>
                <c:pt idx="10">
                  <c:v>7</c:v>
                </c:pt>
                <c:pt idx="11">
                  <c:v>3</c:v>
                </c:pt>
                <c:pt idx="12">
                  <c:v>6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4</c:v>
                </c:pt>
                <c:pt idx="18">
                  <c:v>4</c:v>
                </c:pt>
                <c:pt idx="19">
                  <c:v>2</c:v>
                </c:pt>
                <c:pt idx="20">
                  <c:v>4</c:v>
                </c:pt>
                <c:pt idx="21">
                  <c:v>3</c:v>
                </c:pt>
                <c:pt idx="22">
                  <c:v>4</c:v>
                </c:pt>
                <c:pt idx="23">
                  <c:v>5</c:v>
                </c:pt>
                <c:pt idx="24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FAB-49ED-A851-B0F0653C1B27}"/>
            </c:ext>
          </c:extLst>
        </c:ser>
        <c:ser>
          <c:idx val="1"/>
          <c:order val="1"/>
          <c:tx>
            <c:strRef>
              <c:f>Ulstein!$C$1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Ulstein!$A$2:$A$26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Ulstein!$C$2:$C$26</c:f>
              <c:numCache>
                <c:formatCode>General</c:formatCode>
                <c:ptCount val="25"/>
                <c:pt idx="0">
                  <c:v>26</c:v>
                </c:pt>
                <c:pt idx="1">
                  <c:v>14</c:v>
                </c:pt>
                <c:pt idx="2">
                  <c:v>17</c:v>
                </c:pt>
                <c:pt idx="3">
                  <c:v>18</c:v>
                </c:pt>
                <c:pt idx="4">
                  <c:v>18</c:v>
                </c:pt>
                <c:pt idx="5">
                  <c:v>15</c:v>
                </c:pt>
                <c:pt idx="6">
                  <c:v>15</c:v>
                </c:pt>
                <c:pt idx="7">
                  <c:v>12</c:v>
                </c:pt>
                <c:pt idx="8">
                  <c:v>15</c:v>
                </c:pt>
                <c:pt idx="9">
                  <c:v>12</c:v>
                </c:pt>
                <c:pt idx="10">
                  <c:v>15</c:v>
                </c:pt>
                <c:pt idx="11">
                  <c:v>10</c:v>
                </c:pt>
                <c:pt idx="12">
                  <c:v>13</c:v>
                </c:pt>
                <c:pt idx="13">
                  <c:v>11</c:v>
                </c:pt>
                <c:pt idx="14">
                  <c:v>13</c:v>
                </c:pt>
                <c:pt idx="15">
                  <c:v>11</c:v>
                </c:pt>
                <c:pt idx="16">
                  <c:v>11</c:v>
                </c:pt>
                <c:pt idx="17">
                  <c:v>9</c:v>
                </c:pt>
                <c:pt idx="18">
                  <c:v>9</c:v>
                </c:pt>
                <c:pt idx="19">
                  <c:v>8</c:v>
                </c:pt>
                <c:pt idx="20">
                  <c:v>6</c:v>
                </c:pt>
                <c:pt idx="21">
                  <c:v>8</c:v>
                </c:pt>
                <c:pt idx="22">
                  <c:v>8</c:v>
                </c:pt>
                <c:pt idx="23">
                  <c:v>6</c:v>
                </c:pt>
                <c:pt idx="24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8FAB-49ED-A851-B0F0653C1B27}"/>
            </c:ext>
          </c:extLst>
        </c:ser>
        <c:ser>
          <c:idx val="2"/>
          <c:order val="2"/>
          <c:tx>
            <c:strRef>
              <c:f>Ulstein!$D$1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Ulstein!$A$2:$A$26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Ulstein!$D$2:$D$26</c:f>
              <c:numCache>
                <c:formatCode>General</c:formatCode>
                <c:ptCount val="25"/>
                <c:pt idx="0">
                  <c:v>24</c:v>
                </c:pt>
                <c:pt idx="1">
                  <c:v>16</c:v>
                </c:pt>
                <c:pt idx="2">
                  <c:v>16</c:v>
                </c:pt>
                <c:pt idx="3">
                  <c:v>18</c:v>
                </c:pt>
                <c:pt idx="4">
                  <c:v>18</c:v>
                </c:pt>
                <c:pt idx="5">
                  <c:v>15</c:v>
                </c:pt>
                <c:pt idx="6">
                  <c:v>15</c:v>
                </c:pt>
                <c:pt idx="7">
                  <c:v>11</c:v>
                </c:pt>
                <c:pt idx="8">
                  <c:v>14</c:v>
                </c:pt>
                <c:pt idx="9">
                  <c:v>13</c:v>
                </c:pt>
                <c:pt idx="10">
                  <c:v>13</c:v>
                </c:pt>
                <c:pt idx="11">
                  <c:v>10</c:v>
                </c:pt>
                <c:pt idx="12">
                  <c:v>12</c:v>
                </c:pt>
                <c:pt idx="13">
                  <c:v>9</c:v>
                </c:pt>
                <c:pt idx="14">
                  <c:v>12</c:v>
                </c:pt>
                <c:pt idx="15">
                  <c:v>9</c:v>
                </c:pt>
                <c:pt idx="16">
                  <c:v>9</c:v>
                </c:pt>
                <c:pt idx="17">
                  <c:v>8</c:v>
                </c:pt>
                <c:pt idx="18">
                  <c:v>7</c:v>
                </c:pt>
                <c:pt idx="19">
                  <c:v>7</c:v>
                </c:pt>
                <c:pt idx="20">
                  <c:v>5</c:v>
                </c:pt>
                <c:pt idx="21">
                  <c:v>6</c:v>
                </c:pt>
                <c:pt idx="22">
                  <c:v>7</c:v>
                </c:pt>
                <c:pt idx="23">
                  <c:v>3</c:v>
                </c:pt>
                <c:pt idx="24">
                  <c:v>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8FAB-49ED-A851-B0F0653C1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Ulstein!$F$2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A0-4959-832D-ECBAD8C849F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Ulstein!$E$3:$E$28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Ulstein!$F$3:$F$28</c:f>
              <c:numCache>
                <c:formatCode>General</c:formatCode>
                <c:ptCount val="26"/>
                <c:pt idx="0">
                  <c:v>100</c:v>
                </c:pt>
                <c:pt idx="1">
                  <c:v>100.89810017271157</c:v>
                </c:pt>
                <c:pt idx="2">
                  <c:v>101.24352331606217</c:v>
                </c:pt>
                <c:pt idx="3">
                  <c:v>101.8307426597582</c:v>
                </c:pt>
                <c:pt idx="4">
                  <c:v>102.34887737478411</c:v>
                </c:pt>
                <c:pt idx="5">
                  <c:v>102.55613126079449</c:v>
                </c:pt>
                <c:pt idx="6">
                  <c:v>102.9706390328152</c:v>
                </c:pt>
                <c:pt idx="7">
                  <c:v>103.17789291882555</c:v>
                </c:pt>
                <c:pt idx="8">
                  <c:v>102.93609671848014</c:v>
                </c:pt>
                <c:pt idx="9">
                  <c:v>103.03972366148533</c:v>
                </c:pt>
                <c:pt idx="10">
                  <c:v>102.86701208981002</c:v>
                </c:pt>
                <c:pt idx="11">
                  <c:v>102.38341968911917</c:v>
                </c:pt>
                <c:pt idx="12">
                  <c:v>101.62348877374785</c:v>
                </c:pt>
                <c:pt idx="13">
                  <c:v>101.00172711571676</c:v>
                </c:pt>
                <c:pt idx="14">
                  <c:v>100.3454231433506</c:v>
                </c:pt>
                <c:pt idx="15">
                  <c:v>100.24179620034542</c:v>
                </c:pt>
                <c:pt idx="16">
                  <c:v>99.620034542314343</c:v>
                </c:pt>
                <c:pt idx="17">
                  <c:v>99.343696027633854</c:v>
                </c:pt>
                <c:pt idx="18">
                  <c:v>99.447322970639036</c:v>
                </c:pt>
                <c:pt idx="19">
                  <c:v>99.37823834196891</c:v>
                </c:pt>
                <c:pt idx="20">
                  <c:v>99.13644214162349</c:v>
                </c:pt>
                <c:pt idx="21">
                  <c:v>98.721934369602764</c:v>
                </c:pt>
                <c:pt idx="22">
                  <c:v>98.376511226252163</c:v>
                </c:pt>
                <c:pt idx="23">
                  <c:v>98.203799654576869</c:v>
                </c:pt>
                <c:pt idx="24">
                  <c:v>98.169257340241799</c:v>
                </c:pt>
                <c:pt idx="25">
                  <c:v>98.100172711571673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A0-4959-832D-ECBAD8C849F8}"/>
            </c:ext>
          </c:extLst>
        </c:ser>
        <c:ser>
          <c:idx val="1"/>
          <c:order val="1"/>
          <c:tx>
            <c:strRef>
              <c:f>Ulstein!$G$2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A0-4959-832D-ECBAD8C849F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A0-4959-832D-ECBAD8C849F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Ulstein!$E$3:$E$28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Ulstein!$G$3:$G$28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103.4123222748815</c:v>
                </c:pt>
                <c:pt idx="2">
                  <c:v>105.49763033175354</c:v>
                </c:pt>
                <c:pt idx="3">
                  <c:v>108.1516587677725</c:v>
                </c:pt>
                <c:pt idx="4">
                  <c:v>110.80568720379146</c:v>
                </c:pt>
                <c:pt idx="5">
                  <c:v>113.83886255924172</c:v>
                </c:pt>
                <c:pt idx="6">
                  <c:v>116.6824644549763</c:v>
                </c:pt>
                <c:pt idx="7">
                  <c:v>119.33649289099526</c:v>
                </c:pt>
                <c:pt idx="8">
                  <c:v>122.93838862559241</c:v>
                </c:pt>
                <c:pt idx="9">
                  <c:v>125.78199052132702</c:v>
                </c:pt>
                <c:pt idx="10">
                  <c:v>128.90995260663507</c:v>
                </c:pt>
                <c:pt idx="11">
                  <c:v>133.45971563981044</c:v>
                </c:pt>
                <c:pt idx="12">
                  <c:v>138.29383886255923</c:v>
                </c:pt>
                <c:pt idx="13">
                  <c:v>142.93838862559244</c:v>
                </c:pt>
                <c:pt idx="14">
                  <c:v>146.91943127962085</c:v>
                </c:pt>
                <c:pt idx="15">
                  <c:v>150.04739336492892</c:v>
                </c:pt>
                <c:pt idx="16">
                  <c:v>153.93364928909952</c:v>
                </c:pt>
                <c:pt idx="17">
                  <c:v>157.06161137440756</c:v>
                </c:pt>
                <c:pt idx="18">
                  <c:v>158.5781990521327</c:v>
                </c:pt>
                <c:pt idx="19">
                  <c:v>160.94786729857819</c:v>
                </c:pt>
                <c:pt idx="20">
                  <c:v>163.3175355450237</c:v>
                </c:pt>
                <c:pt idx="21">
                  <c:v>165.30805687203792</c:v>
                </c:pt>
                <c:pt idx="22">
                  <c:v>167.77251184834122</c:v>
                </c:pt>
                <c:pt idx="23">
                  <c:v>170.33175355450237</c:v>
                </c:pt>
                <c:pt idx="24">
                  <c:v>171.46919431279622</c:v>
                </c:pt>
                <c:pt idx="25">
                  <c:v>174.50236966824644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AA0-4959-832D-ECBAD8C849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Ulstein!$B$1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Ulstein!$A$2:$A$15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Ulstein!$B$2:$B$15</c:f>
              <c:numCache>
                <c:formatCode>General</c:formatCode>
                <c:ptCount val="14"/>
                <c:pt idx="0">
                  <c:v>0</c:v>
                </c:pt>
                <c:pt idx="1">
                  <c:v>2</c:v>
                </c:pt>
                <c:pt idx="2">
                  <c:v>21</c:v>
                </c:pt>
                <c:pt idx="3">
                  <c:v>32</c:v>
                </c:pt>
                <c:pt idx="4">
                  <c:v>124</c:v>
                </c:pt>
                <c:pt idx="5">
                  <c:v>119</c:v>
                </c:pt>
                <c:pt idx="6">
                  <c:v>117</c:v>
                </c:pt>
                <c:pt idx="7">
                  <c:v>104</c:v>
                </c:pt>
                <c:pt idx="8">
                  <c:v>95</c:v>
                </c:pt>
                <c:pt idx="9">
                  <c:v>206</c:v>
                </c:pt>
                <c:pt idx="10">
                  <c:v>138</c:v>
                </c:pt>
                <c:pt idx="11">
                  <c:v>52</c:v>
                </c:pt>
                <c:pt idx="12">
                  <c:v>15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C5-48F0-9226-C56659AF8527}"/>
            </c:ext>
          </c:extLst>
        </c:ser>
        <c:ser>
          <c:idx val="1"/>
          <c:order val="1"/>
          <c:tx>
            <c:strRef>
              <c:f>Ulstein!$C$1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Ulstein!$A$2:$A$15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Ulstein!$C$2:$C$15</c:f>
              <c:numCache>
                <c:formatCode>General</c:formatCode>
                <c:ptCount val="14"/>
                <c:pt idx="0">
                  <c:v>4</c:v>
                </c:pt>
                <c:pt idx="1">
                  <c:v>9</c:v>
                </c:pt>
                <c:pt idx="2">
                  <c:v>32</c:v>
                </c:pt>
                <c:pt idx="3">
                  <c:v>64</c:v>
                </c:pt>
                <c:pt idx="4">
                  <c:v>227</c:v>
                </c:pt>
                <c:pt idx="5">
                  <c:v>219</c:v>
                </c:pt>
                <c:pt idx="6">
                  <c:v>203</c:v>
                </c:pt>
                <c:pt idx="7">
                  <c:v>182</c:v>
                </c:pt>
                <c:pt idx="8">
                  <c:v>167</c:v>
                </c:pt>
                <c:pt idx="9">
                  <c:v>351</c:v>
                </c:pt>
                <c:pt idx="10">
                  <c:v>232</c:v>
                </c:pt>
                <c:pt idx="11">
                  <c:v>84</c:v>
                </c:pt>
                <c:pt idx="12">
                  <c:v>27</c:v>
                </c:pt>
                <c:pt idx="1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C5-48F0-9226-C56659AF85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Stranda!$B$22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87-41EE-B142-8606513473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87-41EE-B142-8606513473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87-41EE-B142-8606513473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87-41EE-B142-8606513473A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487-41EE-B142-8606513473A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487-41EE-B142-8606513473A3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487-41EE-B142-8606513473A3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487-41EE-B142-8606513473A3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6487-41EE-B142-8606513473A3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487-41EE-B142-8606513473A3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6487-41EE-B142-8606513473A3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6487-41EE-B142-8606513473A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Stranda!$A$23:$A$28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Stranda!$B$23:$B$28</c:f>
              <c:numCache>
                <c:formatCode>General</c:formatCode>
                <c:ptCount val="6"/>
                <c:pt idx="0">
                  <c:v>1471</c:v>
                </c:pt>
                <c:pt idx="1">
                  <c:v>1254</c:v>
                </c:pt>
                <c:pt idx="2">
                  <c:v>493</c:v>
                </c:pt>
                <c:pt idx="3">
                  <c:v>472</c:v>
                </c:pt>
                <c:pt idx="4">
                  <c:v>202</c:v>
                </c:pt>
                <c:pt idx="5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487-41EE-B142-8606513473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Stranda!$E$22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F0-4E5F-AC6F-302C9B74D5E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F0-4E5F-AC6F-302C9B74D5E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CF0-4E5F-AC6F-302C9B74D5E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CF0-4E5F-AC6F-302C9B74D5E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CF0-4E5F-AC6F-302C9B74D5E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CF0-4E5F-AC6F-302C9B74D5EB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CF0-4E5F-AC6F-302C9B74D5EB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CF0-4E5F-AC6F-302C9B74D5EB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CF0-4E5F-AC6F-302C9B74D5EB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DCF0-4E5F-AC6F-302C9B74D5EB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DCF0-4E5F-AC6F-302C9B74D5EB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DCF0-4E5F-AC6F-302C9B74D5E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Stranda!$D$23:$D$28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Stranda!$E$23:$E$28</c:f>
              <c:numCache>
                <c:formatCode>General</c:formatCode>
                <c:ptCount val="6"/>
                <c:pt idx="0">
                  <c:v>1841</c:v>
                </c:pt>
                <c:pt idx="1">
                  <c:v>1604</c:v>
                </c:pt>
                <c:pt idx="2">
                  <c:v>509</c:v>
                </c:pt>
                <c:pt idx="3">
                  <c:v>462</c:v>
                </c:pt>
                <c:pt idx="4">
                  <c:v>201</c:v>
                </c:pt>
                <c:pt idx="5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CF0-4E5F-AC6F-302C9B74D5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740958041854997"/>
          <c:y val="0.10523533647593168"/>
          <c:w val="0.84281801968416348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Personer!$B$12:$F$12</c:f>
              <c:numCache>
                <c:formatCode>0.0</c:formatCode>
                <c:ptCount val="5"/>
                <c:pt idx="0">
                  <c:v>15.9</c:v>
                </c:pt>
                <c:pt idx="1">
                  <c:v>26.4</c:v>
                </c:pt>
                <c:pt idx="2">
                  <c:v>18.399999999999999</c:v>
                </c:pt>
                <c:pt idx="3">
                  <c:v>22.1</c:v>
                </c:pt>
                <c:pt idx="4">
                  <c:v>17.3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A4-4957-A994-38EA78C1140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4.3721721649500707E-3"/>
              <c:y val="0.424737166080744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Personer!$B$48</c:f>
              <c:numCache>
                <c:formatCode>0.0</c:formatCode>
                <c:ptCount val="1"/>
                <c:pt idx="0">
                  <c:v>36.1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77-4FAC-A117-776276C1D967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Personer!$C$48</c:f>
              <c:numCache>
                <c:formatCode>0.0</c:formatCode>
                <c:ptCount val="1"/>
                <c:pt idx="0">
                  <c:v>29.9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77-4FAC-A117-776276C1D967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Personer!$D$48</c:f>
              <c:numCache>
                <c:formatCode>0.0</c:formatCode>
                <c:ptCount val="1"/>
                <c:pt idx="0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77-4FAC-A117-776276C1D967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Personer!$E$48</c:f>
              <c:numCache>
                <c:formatCode>0.0</c:formatCode>
                <c:ptCount val="1"/>
                <c:pt idx="0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877-4FAC-A117-776276C1D967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Personer!$F$48</c:f>
              <c:numCache>
                <c:formatCode>0.0</c:formatCode>
                <c:ptCount val="1"/>
                <c:pt idx="0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77-4FAC-A117-776276C1D96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Familier!$B$12:$G$12</c:f>
              <c:numCache>
                <c:formatCode>0</c:formatCode>
                <c:ptCount val="6"/>
                <c:pt idx="0">
                  <c:v>1549</c:v>
                </c:pt>
                <c:pt idx="1">
                  <c:v>883</c:v>
                </c:pt>
                <c:pt idx="2">
                  <c:v>179</c:v>
                </c:pt>
                <c:pt idx="3">
                  <c:v>920</c:v>
                </c:pt>
                <c:pt idx="4">
                  <c:v>249</c:v>
                </c:pt>
                <c:pt idx="5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F6-42FE-8010-990BEB8166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75587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241731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03123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13817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D88555E1-79B1-F84E-8BA1-78AFA85C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6781952-737F-A148-98CB-AB97A9769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A215B2C6-7BB7-7749-B967-D1157A038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7048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F5D85A65-935D-834C-9B46-22AE800FC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2B7C81BD-E04F-5F47-A7C6-FCD5AAB8C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innhold 3">
            <a:extLst>
              <a:ext uri="{FF2B5EF4-FFF2-40B4-BE49-F238E27FC236}">
                <a16:creationId xmlns:a16="http://schemas.microsoft.com/office/drawing/2014/main" id="{C0D65838-49E4-3343-B93B-5ED7F21C6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63F15F80-0E25-E244-8409-26820EECD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3216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E08E1E13-BC0C-5147-93C8-0AE60B91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04668A9-E7FD-6043-8091-012C88725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9877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4">
            <a:extLst>
              <a:ext uri="{FF2B5EF4-FFF2-40B4-BE49-F238E27FC236}">
                <a16:creationId xmlns:a16="http://schemas.microsoft.com/office/drawing/2014/main" id="{0DE7B89D-A067-2240-9E0B-9F492FEE1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9417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2">
            <a:extLst>
              <a:ext uri="{FF2B5EF4-FFF2-40B4-BE49-F238E27FC236}">
                <a16:creationId xmlns:a16="http://schemas.microsoft.com/office/drawing/2014/main" id="{2FC2C8C2-C202-2F40-BB04-EA62857FB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7D982FAB-14BD-A64C-8E56-BF03CD910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7564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036185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92393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BE49037A-EE72-6F45-9AD5-E163882F5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id="{7ECEAF4B-7845-5142-8B5D-206795A86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unntekst 4">
            <a:extLst>
              <a:ext uri="{FF2B5EF4-FFF2-40B4-BE49-F238E27FC236}">
                <a16:creationId xmlns:a16="http://schemas.microsoft.com/office/drawing/2014/main" id="{59E738FA-E36F-BA43-AAB9-21219562A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376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D09DDF4F-CF08-1D49-9C6C-68C54C9D2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4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2" r:id="rId1"/>
    <p:sldLayoutId id="2147493563" r:id="rId2"/>
    <p:sldLayoutId id="2147493564" r:id="rId3"/>
    <p:sldLayoutId id="2147493565" r:id="rId4"/>
    <p:sldLayoutId id="2147493566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D555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677275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67727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677275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677275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677275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emf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Ulstein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E679E79B-86CA-0BEC-78C4-A28765CAB182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F8BB2964-D072-D06A-FD1E-81DA6EF1445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Ulstein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>
                <a:latin typeface="Poppins"/>
                <a:cs typeface="Poppins"/>
              </a:rPr>
              <a:t>Ulstein har nokså god balanse i sum bustadar </a:t>
            </a:r>
            <a:r>
              <a:rPr lang="nn-NO" sz="1500" dirty="0" err="1">
                <a:latin typeface="Poppins"/>
                <a:cs typeface="Poppins"/>
              </a:rPr>
              <a:t>ift</a:t>
            </a:r>
            <a:r>
              <a:rPr lang="nn-NO" sz="1500" dirty="0">
                <a:latin typeface="Poppins"/>
                <a:cs typeface="Poppins"/>
              </a:rPr>
              <a:t>. forventa etterspørsel</a:t>
            </a:r>
          </a:p>
          <a:p>
            <a:pPr lvl="1"/>
            <a:r>
              <a:rPr lang="nn-NO" sz="1300" dirty="0"/>
              <a:t>Modellberekningane anslår at Ulstein har for mange små og for få middels bustadar, men resultata utliknar meir eller mindre kvarandre i sum</a:t>
            </a:r>
          </a:p>
          <a:p>
            <a:pPr lvl="1"/>
            <a:r>
              <a:rPr lang="nn-NO" sz="1300" dirty="0"/>
              <a:t>Forventar etterspørselauke i middels og store bustadar mot 2050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Ulstein har mogne små bustadar </a:t>
            </a:r>
            <a:r>
              <a:rPr lang="nn-NO" sz="1300" dirty="0" err="1">
                <a:latin typeface="Poppins"/>
                <a:cs typeface="Poppins"/>
              </a:rPr>
              <a:t>ift</a:t>
            </a:r>
            <a:r>
              <a:rPr lang="nn-NO" sz="1300" dirty="0">
                <a:latin typeface="Poppins"/>
                <a:cs typeface="Poppins"/>
              </a:rPr>
              <a:t>. samanliknbare kommunar (</a:t>
            </a:r>
            <a:r>
              <a:rPr lang="nn-NO" sz="1300" dirty="0" err="1">
                <a:latin typeface="Poppins"/>
                <a:cs typeface="Poppins"/>
              </a:rPr>
              <a:t>sentralitet</a:t>
            </a:r>
            <a:r>
              <a:rPr lang="nn-NO" sz="1300" dirty="0">
                <a:latin typeface="Poppins"/>
                <a:cs typeface="Poppins"/>
              </a:rPr>
              <a:t>). Har samanheng med Ulstein si arbeidsmarknadssamansetning</a:t>
            </a:r>
            <a:br>
              <a:rPr lang="nn-NO" sz="1300" dirty="0"/>
            </a:br>
            <a:endParaRPr lang="nn-NO" sz="13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/>
              <a:t>I 2050 vil det være om lag like mange hushald med kontaktperson* under 67 år som etterspør bustadar i Ulstein som i dag (tilnærma nullvekst)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heile 75,3 %. Eldre sine bustadbehov blir derfor viktige i åra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Ulstein forventast å vere mindre i 2050 enn i dag. Det gir auka bustadetterspørsel ut over forventa folketalsvekst</a:t>
            </a:r>
            <a:endParaRPr lang="nn-NO" sz="1200" dirty="0">
              <a:latin typeface="Poppins"/>
              <a:cs typeface="Poppins"/>
            </a:endParaRPr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Et bilde som inneholder tekst, kart, skjermbilde, diagram&#10;&#10;KI-generert innhold kan være feil.">
            <a:extLst>
              <a:ext uri="{FF2B5EF4-FFF2-40B4-BE49-F238E27FC236}">
                <a16:creationId xmlns:a16="http://schemas.microsoft.com/office/drawing/2014/main" id="{7F9E87AC-F07E-E479-BA5E-242C17629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495936" y="4794575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Ulstein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Ulstein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4 140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3 723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10 %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Ulstein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E1647C93-3568-0B6C-1363-B2356953F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Ulstein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Ulstein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Ulstein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839742E-C7AD-4B2A-F934-B14DD85159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83"/>
          <a:stretch>
            <a:fillRect/>
          </a:stretch>
        </p:blipFill>
        <p:spPr>
          <a:xfrm>
            <a:off x="457200" y="1058296"/>
            <a:ext cx="3859615" cy="3162300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229E5830-7763-BD31-4D82-C6DB50D07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815" y="1491947"/>
            <a:ext cx="4619135" cy="2327564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AD23D513-E684-13EB-26E1-DC0F574F6EFD}"/>
              </a:ext>
            </a:extLst>
          </p:cNvPr>
          <p:cNvSpPr/>
          <p:nvPr/>
        </p:nvSpPr>
        <p:spPr>
          <a:xfrm>
            <a:off x="8534400" y="1427018"/>
            <a:ext cx="512618" cy="200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150289"/>
              </p:ext>
            </p:extLst>
          </p:nvPr>
        </p:nvGraphicFramePr>
        <p:xfrm>
          <a:off x="109001" y="127722"/>
          <a:ext cx="4462999" cy="44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642631"/>
              </p:ext>
            </p:extLst>
          </p:nvPr>
        </p:nvGraphicFramePr>
        <p:xfrm>
          <a:off x="4571998" y="220005"/>
          <a:ext cx="4462999" cy="4290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95534" cy="608748"/>
          </a:xfrm>
        </p:spPr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6248987"/>
              </p:ext>
            </p:extLst>
          </p:nvPr>
        </p:nvGraphicFramePr>
        <p:xfrm>
          <a:off x="213981" y="900650"/>
          <a:ext cx="8655011" cy="3526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720982"/>
              </p:ext>
            </p:extLst>
          </p:nvPr>
        </p:nvGraphicFramePr>
        <p:xfrm>
          <a:off x="268133" y="990028"/>
          <a:ext cx="8418668" cy="3526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</a:t>
            </a:r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tabell 06513</a:t>
            </a:r>
            <a:endParaRPr lang="nb-NO" sz="800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564053"/>
              </p:ext>
            </p:extLst>
          </p:nvPr>
        </p:nvGraphicFramePr>
        <p:xfrm>
          <a:off x="213981" y="1003777"/>
          <a:ext cx="8655011" cy="33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95384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863234" cy="647469"/>
          </a:xfrm>
        </p:spPr>
        <p:txBody>
          <a:bodyPr/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670705"/>
              </p:ext>
            </p:extLst>
          </p:nvPr>
        </p:nvGraphicFramePr>
        <p:xfrm>
          <a:off x="213981" y="811454"/>
          <a:ext cx="8596959" cy="3706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</a:t>
            </a:r>
            <a:r>
              <a:rPr lang="nb-NO" sz="800" i="1" err="1">
                <a:highlight>
                  <a:srgbClr val="FFFF00"/>
                </a:highlight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endParaRPr lang="nb-NO" sz="800" i="1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B8F263B5-58E3-66FA-B547-DBFA57A6B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9122429"/>
              </p:ext>
            </p:extLst>
          </p:nvPr>
        </p:nvGraphicFramePr>
        <p:xfrm>
          <a:off x="213981" y="890177"/>
          <a:ext cx="8693849" cy="3621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64AFA2F6-56C7-55C3-712A-C97F4050F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083458"/>
              </p:ext>
            </p:extLst>
          </p:nvPr>
        </p:nvGraphicFramePr>
        <p:xfrm>
          <a:off x="260391" y="1063625"/>
          <a:ext cx="8774607" cy="3441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62397" cy="352958"/>
          </a:xfrm>
        </p:spPr>
        <p:txBody>
          <a:bodyPr>
            <a:normAutofit fontScale="90000"/>
          </a:bodyPr>
          <a:lstStyle/>
          <a:p>
            <a:r>
              <a:rPr lang="nb-NO" dirty="0"/>
              <a:t>Median </a:t>
            </a:r>
            <a:r>
              <a:rPr lang="nb-NO" dirty="0" err="1"/>
              <a:t>hushaldsinntekt</a:t>
            </a:r>
            <a:r>
              <a:rPr lang="nb-NO" dirty="0"/>
              <a:t> og kjøpekraft</a:t>
            </a:r>
            <a:r>
              <a:rPr lang="nb-NO"/>
              <a:t> (2023)</a:t>
            </a:r>
            <a:endParaRPr lang="nb-NO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Ulstein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837314" y="815362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3 250 688</a:t>
            </a:r>
          </a:p>
          <a:p>
            <a:pPr algn="ctr"/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3,8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7,1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3,1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2,3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5,3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067853"/>
              </p:ext>
            </p:extLst>
          </p:nvPr>
        </p:nvGraphicFramePr>
        <p:xfrm>
          <a:off x="116879" y="721972"/>
          <a:ext cx="6717058" cy="3851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17807" y="442524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9080071-DA71-DA44-A574-BDE0BDE7C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09" y="465918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C9E8DF6A-FC3E-2798-412C-CD3EE836CCB4}"/>
              </a:ext>
            </a:extLst>
          </p:cNvPr>
          <p:cNvSpPr txBox="1"/>
          <p:nvPr/>
        </p:nvSpPr>
        <p:spPr>
          <a:xfrm>
            <a:off x="368217" y="4734900"/>
            <a:ext cx="239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1 058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1 369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1 587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749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309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886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172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1 584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215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1 893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524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1 615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28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1 896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309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CA8432B5-1DF1-AA51-0C62-0383D4F4C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4788910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Ulstein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3BF6514B-A8DE-1CA5-E1AD-45A053AE1E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66777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Ulstein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09F48FC6-1A6E-7004-F3D0-18ADE8DAE9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68697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Ulstein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-1,9 %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+75,3 %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3D2A2CAB-86E5-2087-E724-A7A03703FB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13472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Stripe nede +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0DCA7337-2CA9-1644-9AD4-AC841266341B}" vid="{83349AC6-4F13-BB43-95A5-73AA8E5172B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AE5463569DAB458FC413BA25CE85FB" ma:contentTypeVersion="15" ma:contentTypeDescription="Create a new document." ma:contentTypeScope="" ma:versionID="e2915e09b9e18be56b3ebdce252ccdec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4a2d7a0504ed5d79869b4da7cfeb67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www.w3.org/XML/1998/namespace"/>
    <ds:schemaRef ds:uri="3194e95f-388a-4eb4-a239-5d2a05d68bee"/>
    <ds:schemaRef ds:uri="6e555367-d410-464a-a888-1840aac33757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D6D80CD-9E73-4AEC-B9F9-C4E4BFA99B43}"/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4856</TotalTime>
  <Words>1048</Words>
  <Application>Microsoft Office PowerPoint</Application>
  <PresentationFormat>Skjermfremvisning (16:9)</PresentationFormat>
  <Paragraphs>211</Paragraphs>
  <Slides>27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Stripe nede + logo</vt:lpstr>
      <vt:lpstr>Bustadanalyse for Ulstein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Ulstein</vt:lpstr>
      <vt:lpstr>PowerPoint-presentasjon</vt:lpstr>
      <vt:lpstr>PowerPoint-presentasjon</vt:lpstr>
      <vt:lpstr>Ulstein har fleire bustadar enn hushald</vt:lpstr>
      <vt:lpstr>Flytting til/frå Ulstein etter alder 2020-2024</vt:lpstr>
      <vt:lpstr>Største flyttestraumar til/frå Ulstein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39</cp:revision>
  <dcterms:created xsi:type="dcterms:W3CDTF">2022-12-19T14:26:47Z</dcterms:created>
  <dcterms:modified xsi:type="dcterms:W3CDTF">2026-07-03T12:04:02Z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