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4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5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15" r:id="rId5"/>
    <p:sldMasterId id="2147493553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1" r:id="rId32"/>
    <p:sldId id="5940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modSld delMainMaster modMainMaster">
      <pc:chgData name="Paul Magne Eidhammer" userId="e3d4e6bb-f754-4b2e-bd11-72ddaaf5666f" providerId="ADAL" clId="{835BCC08-B0CB-4400-B3F8-7FFC689D382E}" dt="2026-07-03T12:09:22.324" v="113"/>
      <pc:docMkLst>
        <pc:docMk/>
      </pc:docMkLst>
      <pc:sldChg chg="modSp mod">
        <pc:chgData name="Paul Magne Eidhammer" userId="e3d4e6bb-f754-4b2e-bd11-72ddaaf5666f" providerId="ADAL" clId="{835BCC08-B0CB-4400-B3F8-7FFC689D382E}" dt="2026-07-03T12:09:17.514" v="110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9:17.514" v="110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modSldLayout sldLayoutOrd">
        <pc:chgData name="Paul Magne Eidhammer" userId="e3d4e6bb-f754-4b2e-bd11-72ddaaf5666f" providerId="ADAL" clId="{835BCC08-B0CB-4400-B3F8-7FFC689D382E}" dt="2026-07-03T12:09:22.290" v="112"/>
        <pc:sldMasterMkLst>
          <pc:docMk/>
          <pc:sldMasterMk cId="1605009035" sldId="2147493545"/>
        </pc:sldMasterMkLst>
        <pc:sldLayoutChg chg="modSp mod ord">
          <pc:chgData name="Paul Magne Eidhammer" userId="e3d4e6bb-f754-4b2e-bd11-72ddaaf5666f" providerId="ADAL" clId="{835BCC08-B0CB-4400-B3F8-7FFC689D382E}" dt="2026-07-03T12:09:22.290" v="112"/>
          <pc:sldLayoutMkLst>
            <pc:docMk/>
            <pc:sldMasterMk cId="1605009035" sldId="2147493545"/>
            <pc:sldLayoutMk cId="3189314981" sldId="2147493581"/>
          </pc:sldLayoutMkLst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1605009035" sldId="2147493545"/>
              <pc:sldLayoutMk cId="3189314981" sldId="2147493581"/>
              <ac:spMk id="2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1605009035" sldId="2147493545"/>
              <pc:sldLayoutMk cId="3189314981" sldId="2147493581"/>
              <ac:spMk id="3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1605009035" sldId="2147493545"/>
              <pc:sldLayoutMk cId="3189314981" sldId="2147493581"/>
              <ac:spMk id="5" creationId="{00000000-0000-0000-0000-000000000000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22.290" v="112"/>
          <pc:sldLayoutMkLst>
            <pc:docMk/>
            <pc:sldMasterMk cId="1605009035" sldId="2147493545"/>
            <pc:sldLayoutMk cId="4019425413" sldId="2147493582"/>
          </pc:sldLayoutMkLst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1605009035" sldId="2147493545"/>
              <pc:sldLayoutMk cId="4019425413" sldId="2147493582"/>
              <ac:spMk id="2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1605009035" sldId="2147493545"/>
              <pc:sldLayoutMk cId="4019425413" sldId="2147493582"/>
              <ac:spMk id="3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1605009035" sldId="2147493545"/>
              <pc:sldLayoutMk cId="4019425413" sldId="2147493582"/>
              <ac:spMk id="5" creationId="{00000000-0000-0000-0000-000000000000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22.290" v="112"/>
          <pc:sldLayoutMkLst>
            <pc:docMk/>
            <pc:sldMasterMk cId="1605009035" sldId="2147493545"/>
            <pc:sldLayoutMk cId="843626465" sldId="2147493583"/>
          </pc:sldLayoutMkLst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1605009035" sldId="2147493545"/>
              <pc:sldLayoutMk cId="843626465" sldId="2147493583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1605009035" sldId="2147493545"/>
              <pc:sldLayoutMk cId="843626465" sldId="2147493583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1605009035" sldId="2147493545"/>
              <pc:sldLayoutMk cId="843626465" sldId="2147493583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1605009035" sldId="2147493545"/>
              <pc:sldLayoutMk cId="843626465" sldId="2147493583"/>
              <ac:spMk id="9" creationId="{26DE74D0-ADE2-7F46-87B6-41A12EF1A576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9:22.270" v="111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9:22.290" v="112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9:22.290" v="112"/>
          <pc:sldLayoutMkLst>
            <pc:docMk/>
            <pc:sldMasterMk cId="2277741032" sldId="2147493553"/>
            <pc:sldLayoutMk cId="3134432190" sldId="2147493585"/>
          </pc:sldLayoutMkLst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3134432190" sldId="2147493585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3134432190" sldId="2147493585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3134432190" sldId="2147493585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22.290" v="112"/>
          <pc:sldLayoutMkLst>
            <pc:docMk/>
            <pc:sldMasterMk cId="2277741032" sldId="2147493553"/>
            <pc:sldLayoutMk cId="3746322984" sldId="2147493586"/>
          </pc:sldLayoutMkLst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3746322984" sldId="2147493586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3746322984" sldId="2147493586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3746322984" sldId="2147493586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3746322984" sldId="2147493586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22.290" v="112"/>
          <pc:sldLayoutMkLst>
            <pc:docMk/>
            <pc:sldMasterMk cId="2277741032" sldId="2147493553"/>
            <pc:sldLayoutMk cId="3851319629" sldId="2147493587"/>
          </pc:sldLayoutMkLst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3851319629" sldId="2147493587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3851319629" sldId="2147493587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22.290" v="112"/>
          <pc:sldLayoutMkLst>
            <pc:docMk/>
            <pc:sldMasterMk cId="2277741032" sldId="2147493553"/>
            <pc:sldLayoutMk cId="1304228035" sldId="2147493588"/>
          </pc:sldLayoutMkLst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1304228035" sldId="2147493588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22.290" v="112"/>
          <pc:sldLayoutMkLst>
            <pc:docMk/>
            <pc:sldMasterMk cId="2277741032" sldId="2147493553"/>
            <pc:sldLayoutMk cId="3724833729" sldId="2147493589"/>
          </pc:sldLayoutMkLst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3724833729" sldId="2147493589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3724833729" sldId="2147493589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9:22.290" v="112"/>
          <pc:sldLayoutMkLst>
            <pc:docMk/>
            <pc:sldMasterMk cId="2277741032" sldId="2147493553"/>
            <pc:sldLayoutMk cId="1540354085" sldId="2147493590"/>
          </pc:sldLayoutMkLst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1540354085" sldId="2147493590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1540354085" sldId="2147493590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9:22.290" v="112"/>
            <ac:spMkLst>
              <pc:docMk/>
              <pc:sldMasterMk cId="2277741032" sldId="2147493553"/>
              <pc:sldLayoutMk cId="1540354085" sldId="2147493590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9:22.270" v="111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9:22.270" v="111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9:22.270" v="111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9:22.270" v="111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9:22.324" v="113"/>
        <pc:sldMasterMkLst>
          <pc:docMk/>
          <pc:sldMasterMk cId="2691938845" sldId="2147493580"/>
        </pc:sldMasterMkLst>
      </pc:sldMasterChg>
      <pc:sldMasterChg chg="del sldLayoutOrd">
        <pc:chgData name="Paul Magne Eidhammer" userId="e3d4e6bb-f754-4b2e-bd11-72ddaaf5666f" providerId="ADAL" clId="{835BCC08-B0CB-4400-B3F8-7FFC689D382E}" dt="2026-07-03T12:09:22.324" v="113"/>
        <pc:sldMasterMkLst>
          <pc:docMk/>
          <pc:sldMasterMk cId="534238717" sldId="2147493584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8-14T08-55-38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balanse%202025-08-14T10-23-22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8-14T10-54-31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8-14T11-55-15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8-19T10-09-37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8-19T10-09-37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Volda!$B$4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Volda!$A$5:$A$18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Volda!$B$5:$B$18</c:f>
              <c:numCache>
                <c:formatCode>General</c:formatCode>
                <c:ptCount val="14"/>
                <c:pt idx="0">
                  <c:v>513</c:v>
                </c:pt>
                <c:pt idx="1">
                  <c:v>122</c:v>
                </c:pt>
                <c:pt idx="2">
                  <c:v>172</c:v>
                </c:pt>
                <c:pt idx="3">
                  <c:v>227</c:v>
                </c:pt>
                <c:pt idx="4">
                  <c:v>521</c:v>
                </c:pt>
                <c:pt idx="5">
                  <c:v>712</c:v>
                </c:pt>
                <c:pt idx="6">
                  <c:v>445</c:v>
                </c:pt>
                <c:pt idx="7">
                  <c:v>415</c:v>
                </c:pt>
                <c:pt idx="8">
                  <c:v>412</c:v>
                </c:pt>
                <c:pt idx="9">
                  <c:v>789</c:v>
                </c:pt>
                <c:pt idx="10">
                  <c:v>734</c:v>
                </c:pt>
                <c:pt idx="11">
                  <c:v>348</c:v>
                </c:pt>
                <c:pt idx="12">
                  <c:v>121</c:v>
                </c:pt>
                <c:pt idx="13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55-42AC-861F-F72709178400}"/>
            </c:ext>
          </c:extLst>
        </c:ser>
        <c:ser>
          <c:idx val="1"/>
          <c:order val="1"/>
          <c:tx>
            <c:strRef>
              <c:f>Volda!$C$4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Volda!$A$5:$A$18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Volda!$C$5:$C$18</c:f>
              <c:numCache>
                <c:formatCode>General</c:formatCode>
                <c:ptCount val="14"/>
                <c:pt idx="0">
                  <c:v>116</c:v>
                </c:pt>
                <c:pt idx="1">
                  <c:v>66</c:v>
                </c:pt>
                <c:pt idx="2">
                  <c:v>120</c:v>
                </c:pt>
                <c:pt idx="3">
                  <c:v>209</c:v>
                </c:pt>
                <c:pt idx="4">
                  <c:v>612</c:v>
                </c:pt>
                <c:pt idx="5">
                  <c:v>529</c:v>
                </c:pt>
                <c:pt idx="6">
                  <c:v>520</c:v>
                </c:pt>
                <c:pt idx="7">
                  <c:v>523</c:v>
                </c:pt>
                <c:pt idx="8">
                  <c:v>496</c:v>
                </c:pt>
                <c:pt idx="9">
                  <c:v>937</c:v>
                </c:pt>
                <c:pt idx="10">
                  <c:v>653</c:v>
                </c:pt>
                <c:pt idx="11">
                  <c:v>271</c:v>
                </c:pt>
                <c:pt idx="12">
                  <c:v>99</c:v>
                </c:pt>
                <c:pt idx="13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55-42AC-861F-F72709178400}"/>
            </c:ext>
          </c:extLst>
        </c:ser>
        <c:ser>
          <c:idx val="2"/>
          <c:order val="2"/>
          <c:tx>
            <c:strRef>
              <c:f>Volda!$D$4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Volda!$A$5:$A$18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Volda!$D$5:$D$18</c:f>
              <c:numCache>
                <c:formatCode>General</c:formatCode>
                <c:ptCount val="14"/>
                <c:pt idx="0">
                  <c:v>113</c:v>
                </c:pt>
                <c:pt idx="1">
                  <c:v>70</c:v>
                </c:pt>
                <c:pt idx="2">
                  <c:v>131</c:v>
                </c:pt>
                <c:pt idx="3">
                  <c:v>230</c:v>
                </c:pt>
                <c:pt idx="4">
                  <c:v>688</c:v>
                </c:pt>
                <c:pt idx="5">
                  <c:v>605</c:v>
                </c:pt>
                <c:pt idx="6">
                  <c:v>592</c:v>
                </c:pt>
                <c:pt idx="7">
                  <c:v>593</c:v>
                </c:pt>
                <c:pt idx="8">
                  <c:v>563</c:v>
                </c:pt>
                <c:pt idx="9">
                  <c:v>1070</c:v>
                </c:pt>
                <c:pt idx="10">
                  <c:v>744</c:v>
                </c:pt>
                <c:pt idx="11">
                  <c:v>308</c:v>
                </c:pt>
                <c:pt idx="12">
                  <c:v>112</c:v>
                </c:pt>
                <c:pt idx="13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55-42AC-861F-F727091784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Personer!$B$28:$D$28</c:f>
              <c:numCache>
                <c:formatCode>0</c:formatCode>
                <c:ptCount val="3"/>
                <c:pt idx="0">
                  <c:v>11235</c:v>
                </c:pt>
                <c:pt idx="1">
                  <c:v>11369</c:v>
                </c:pt>
                <c:pt idx="2">
                  <c:v>11473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F5-4BAF-9B34-67C2D9B0345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Boliger5!$B$29:$G$29</c:f>
              <c:numCache>
                <c:formatCode>0</c:formatCode>
                <c:ptCount val="6"/>
                <c:pt idx="0">
                  <c:v>3580</c:v>
                </c:pt>
                <c:pt idx="1">
                  <c:v>409</c:v>
                </c:pt>
                <c:pt idx="2">
                  <c:v>789</c:v>
                </c:pt>
                <c:pt idx="3">
                  <c:v>263</c:v>
                </c:pt>
                <c:pt idx="4">
                  <c:v>756</c:v>
                </c:pt>
                <c:pt idx="5">
                  <c:v>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17-409C-B152-7339EE18E8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582832684772288E-2"/>
          <c:y val="4.7234298863894526E-2"/>
          <c:w val="0.86080660484206328"/>
          <c:h val="0.839255727309764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Boliger5!$B$29:$O$29</c:f>
              <c:numCache>
                <c:formatCode>0</c:formatCode>
                <c:ptCount val="14"/>
                <c:pt idx="0">
                  <c:v>527</c:v>
                </c:pt>
                <c:pt idx="1">
                  <c:v>122</c:v>
                </c:pt>
                <c:pt idx="2">
                  <c:v>175</c:v>
                </c:pt>
                <c:pt idx="3">
                  <c:v>228</c:v>
                </c:pt>
                <c:pt idx="4">
                  <c:v>517</c:v>
                </c:pt>
                <c:pt idx="5">
                  <c:v>715</c:v>
                </c:pt>
                <c:pt idx="6">
                  <c:v>442</c:v>
                </c:pt>
                <c:pt idx="7">
                  <c:v>413</c:v>
                </c:pt>
                <c:pt idx="8">
                  <c:v>414</c:v>
                </c:pt>
                <c:pt idx="9">
                  <c:v>784</c:v>
                </c:pt>
                <c:pt idx="10">
                  <c:v>739</c:v>
                </c:pt>
                <c:pt idx="11">
                  <c:v>358</c:v>
                </c:pt>
                <c:pt idx="12">
                  <c:v>124</c:v>
                </c:pt>
                <c:pt idx="13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19-4AAF-91CD-A8C5B371B14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0211134514153957E-2"/>
              <c:y val="0.414405976830791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783787603832115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Fullforte!$B$120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Fullforte!$C$120:$AA$120</c:f>
              <c:numCache>
                <c:formatCode>0</c:formatCode>
                <c:ptCount val="25"/>
                <c:pt idx="0">
                  <c:v>66</c:v>
                </c:pt>
                <c:pt idx="1">
                  <c:v>15</c:v>
                </c:pt>
                <c:pt idx="2">
                  <c:v>9</c:v>
                </c:pt>
                <c:pt idx="3">
                  <c:v>9</c:v>
                </c:pt>
                <c:pt idx="4">
                  <c:v>14</c:v>
                </c:pt>
                <c:pt idx="5">
                  <c:v>10</c:v>
                </c:pt>
                <c:pt idx="6">
                  <c:v>16</c:v>
                </c:pt>
                <c:pt idx="7">
                  <c:v>9</c:v>
                </c:pt>
                <c:pt idx="8">
                  <c:v>11</c:v>
                </c:pt>
                <c:pt idx="9">
                  <c:v>5</c:v>
                </c:pt>
                <c:pt idx="10">
                  <c:v>2</c:v>
                </c:pt>
                <c:pt idx="11">
                  <c:v>12</c:v>
                </c:pt>
                <c:pt idx="12">
                  <c:v>28</c:v>
                </c:pt>
                <c:pt idx="13">
                  <c:v>14</c:v>
                </c:pt>
                <c:pt idx="14">
                  <c:v>14</c:v>
                </c:pt>
                <c:pt idx="15">
                  <c:v>12</c:v>
                </c:pt>
                <c:pt idx="16">
                  <c:v>8</c:v>
                </c:pt>
                <c:pt idx="17">
                  <c:v>13</c:v>
                </c:pt>
                <c:pt idx="18">
                  <c:v>12</c:v>
                </c:pt>
                <c:pt idx="19">
                  <c:v>7</c:v>
                </c:pt>
                <c:pt idx="20">
                  <c:v>19</c:v>
                </c:pt>
                <c:pt idx="21">
                  <c:v>10</c:v>
                </c:pt>
                <c:pt idx="22">
                  <c:v>10</c:v>
                </c:pt>
                <c:pt idx="23">
                  <c:v>5</c:v>
                </c:pt>
                <c:pt idx="2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1E-4B1E-B8D7-4DCF474E5A83}"/>
            </c:ext>
          </c:extLst>
        </c:ser>
        <c:ser>
          <c:idx val="1"/>
          <c:order val="1"/>
          <c:tx>
            <c:strRef>
              <c:f>Fullforte!$B$121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Fullforte!$C$121:$AA$121</c:f>
              <c:numCache>
                <c:formatCode>0</c:formatCode>
                <c:ptCount val="25"/>
                <c:pt idx="0">
                  <c:v>5</c:v>
                </c:pt>
                <c:pt idx="1">
                  <c:v>1</c:v>
                </c:pt>
                <c:pt idx="2">
                  <c:v>5</c:v>
                </c:pt>
                <c:pt idx="3">
                  <c:v>2</c:v>
                </c:pt>
                <c:pt idx="4">
                  <c:v>3</c:v>
                </c:pt>
                <c:pt idx="5">
                  <c:v>6</c:v>
                </c:pt>
                <c:pt idx="6">
                  <c:v>14</c:v>
                </c:pt>
                <c:pt idx="7">
                  <c:v>9</c:v>
                </c:pt>
                <c:pt idx="8">
                  <c:v>17</c:v>
                </c:pt>
                <c:pt idx="9">
                  <c:v>4</c:v>
                </c:pt>
                <c:pt idx="10">
                  <c:v>9</c:v>
                </c:pt>
                <c:pt idx="11">
                  <c:v>4</c:v>
                </c:pt>
                <c:pt idx="12">
                  <c:v>4</c:v>
                </c:pt>
                <c:pt idx="13">
                  <c:v>10</c:v>
                </c:pt>
                <c:pt idx="14">
                  <c:v>20</c:v>
                </c:pt>
                <c:pt idx="15">
                  <c:v>8</c:v>
                </c:pt>
                <c:pt idx="16">
                  <c:v>12</c:v>
                </c:pt>
                <c:pt idx="17">
                  <c:v>6</c:v>
                </c:pt>
                <c:pt idx="18">
                  <c:v>10</c:v>
                </c:pt>
                <c:pt idx="19">
                  <c:v>14</c:v>
                </c:pt>
                <c:pt idx="20">
                  <c:v>3</c:v>
                </c:pt>
                <c:pt idx="21">
                  <c:v>8</c:v>
                </c:pt>
                <c:pt idx="22">
                  <c:v>2</c:v>
                </c:pt>
                <c:pt idx="23">
                  <c:v>0</c:v>
                </c:pt>
                <c:pt idx="2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1E-4B1E-B8D7-4DCF474E5A83}"/>
            </c:ext>
          </c:extLst>
        </c:ser>
        <c:ser>
          <c:idx val="2"/>
          <c:order val="2"/>
          <c:tx>
            <c:strRef>
              <c:f>Fullforte!$B$122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Fullforte!$C$122:$AA$122</c:f>
              <c:numCache>
                <c:formatCode>0</c:formatCode>
                <c:ptCount val="25"/>
                <c:pt idx="0">
                  <c:v>40</c:v>
                </c:pt>
                <c:pt idx="1">
                  <c:v>18</c:v>
                </c:pt>
                <c:pt idx="2">
                  <c:v>8</c:v>
                </c:pt>
                <c:pt idx="3">
                  <c:v>10</c:v>
                </c:pt>
                <c:pt idx="4">
                  <c:v>10</c:v>
                </c:pt>
                <c:pt idx="5">
                  <c:v>41</c:v>
                </c:pt>
                <c:pt idx="6">
                  <c:v>12</c:v>
                </c:pt>
                <c:pt idx="7">
                  <c:v>20</c:v>
                </c:pt>
                <c:pt idx="8">
                  <c:v>14</c:v>
                </c:pt>
                <c:pt idx="9">
                  <c:v>4</c:v>
                </c:pt>
                <c:pt idx="10">
                  <c:v>4</c:v>
                </c:pt>
                <c:pt idx="11">
                  <c:v>36</c:v>
                </c:pt>
                <c:pt idx="12">
                  <c:v>31</c:v>
                </c:pt>
                <c:pt idx="13">
                  <c:v>22</c:v>
                </c:pt>
                <c:pt idx="14">
                  <c:v>40</c:v>
                </c:pt>
                <c:pt idx="15">
                  <c:v>24</c:v>
                </c:pt>
                <c:pt idx="16">
                  <c:v>40</c:v>
                </c:pt>
                <c:pt idx="17">
                  <c:v>4</c:v>
                </c:pt>
                <c:pt idx="18">
                  <c:v>0</c:v>
                </c:pt>
                <c:pt idx="19">
                  <c:v>16</c:v>
                </c:pt>
                <c:pt idx="20">
                  <c:v>12</c:v>
                </c:pt>
                <c:pt idx="21">
                  <c:v>20</c:v>
                </c:pt>
                <c:pt idx="22">
                  <c:v>8</c:v>
                </c:pt>
                <c:pt idx="23">
                  <c:v>24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1E-4B1E-B8D7-4DCF474E5A83}"/>
            </c:ext>
          </c:extLst>
        </c:ser>
        <c:ser>
          <c:idx val="3"/>
          <c:order val="3"/>
          <c:tx>
            <c:strRef>
              <c:f>Fullforte!$B$123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Fullforte!$C$123:$AA$123</c:f>
              <c:numCache>
                <c:formatCode>0</c:formatCode>
                <c:ptCount val="25"/>
                <c:pt idx="0">
                  <c:v>25</c:v>
                </c:pt>
                <c:pt idx="1">
                  <c:v>18</c:v>
                </c:pt>
                <c:pt idx="2">
                  <c:v>12</c:v>
                </c:pt>
                <c:pt idx="3">
                  <c:v>0</c:v>
                </c:pt>
                <c:pt idx="4">
                  <c:v>0</c:v>
                </c:pt>
                <c:pt idx="5">
                  <c:v>6</c:v>
                </c:pt>
                <c:pt idx="6">
                  <c:v>0</c:v>
                </c:pt>
                <c:pt idx="7">
                  <c:v>0</c:v>
                </c:pt>
                <c:pt idx="8">
                  <c:v>6</c:v>
                </c:pt>
                <c:pt idx="9">
                  <c:v>35</c:v>
                </c:pt>
                <c:pt idx="10">
                  <c:v>0</c:v>
                </c:pt>
                <c:pt idx="11">
                  <c:v>0</c:v>
                </c:pt>
                <c:pt idx="12">
                  <c:v>10</c:v>
                </c:pt>
                <c:pt idx="13">
                  <c:v>0</c:v>
                </c:pt>
                <c:pt idx="14">
                  <c:v>12</c:v>
                </c:pt>
                <c:pt idx="15">
                  <c:v>0</c:v>
                </c:pt>
                <c:pt idx="16">
                  <c:v>0</c:v>
                </c:pt>
                <c:pt idx="17">
                  <c:v>26</c:v>
                </c:pt>
                <c:pt idx="18">
                  <c:v>0</c:v>
                </c:pt>
                <c:pt idx="19">
                  <c:v>20</c:v>
                </c:pt>
                <c:pt idx="20">
                  <c:v>7</c:v>
                </c:pt>
                <c:pt idx="21">
                  <c:v>0</c:v>
                </c:pt>
                <c:pt idx="22">
                  <c:v>10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1E-4B1E-B8D7-4DCF474E5A83}"/>
            </c:ext>
          </c:extLst>
        </c:ser>
        <c:ser>
          <c:idx val="4"/>
          <c:order val="4"/>
          <c:tx>
            <c:strRef>
              <c:f>Fullforte!$B$124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Fullforte!$C$124:$AA$124</c:f>
              <c:numCache>
                <c:formatCode>0</c:formatCode>
                <c:ptCount val="25"/>
                <c:pt idx="0">
                  <c:v>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24</c:v>
                </c:pt>
                <c:pt idx="5">
                  <c:v>6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5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3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4</c:v>
                </c:pt>
                <c:pt idx="20">
                  <c:v>194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1E-4B1E-B8D7-4DCF474E5A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8.3789453031452767E-3"/>
              <c:y val="0.388029586053107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'Ark1'!$B$6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'Ark1'!$C$5:$G$5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'Ark1'!$C$6:$G$6</c:f>
              <c:numCache>
                <c:formatCode>General</c:formatCode>
                <c:ptCount val="5"/>
                <c:pt idx="0">
                  <c:v>14</c:v>
                </c:pt>
                <c:pt idx="1">
                  <c:v>0</c:v>
                </c:pt>
                <c:pt idx="2">
                  <c:v>8</c:v>
                </c:pt>
                <c:pt idx="3">
                  <c:v>14</c:v>
                </c:pt>
                <c:pt idx="4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0D-44DE-B88D-A759AB2C1E0E}"/>
            </c:ext>
          </c:extLst>
        </c:ser>
        <c:ser>
          <c:idx val="1"/>
          <c:order val="1"/>
          <c:tx>
            <c:strRef>
              <c:f>'Ark1'!$B$7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'Ark1'!$C$5:$G$5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'Ark1'!$C$7:$G$7</c:f>
              <c:numCache>
                <c:formatCode>General</c:formatCode>
                <c:ptCount val="5"/>
                <c:pt idx="0">
                  <c:v>20</c:v>
                </c:pt>
                <c:pt idx="1">
                  <c:v>8</c:v>
                </c:pt>
                <c:pt idx="2">
                  <c:v>1</c:v>
                </c:pt>
                <c:pt idx="3">
                  <c:v>22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0D-44DE-B88D-A759AB2C1E0E}"/>
            </c:ext>
          </c:extLst>
        </c:ser>
        <c:ser>
          <c:idx val="2"/>
          <c:order val="2"/>
          <c:tx>
            <c:strRef>
              <c:f>'Ark1'!$B$8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'Ark1'!$C$5:$G$5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'Ark1'!$C$8:$G$8</c:f>
              <c:numCache>
                <c:formatCode>General</c:formatCode>
                <c:ptCount val="5"/>
                <c:pt idx="0">
                  <c:v>13</c:v>
                </c:pt>
                <c:pt idx="1">
                  <c:v>1</c:v>
                </c:pt>
                <c:pt idx="2">
                  <c:v>3</c:v>
                </c:pt>
                <c:pt idx="3">
                  <c:v>7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0D-44DE-B88D-A759AB2C1E0E}"/>
            </c:ext>
          </c:extLst>
        </c:ser>
        <c:ser>
          <c:idx val="3"/>
          <c:order val="3"/>
          <c:tx>
            <c:strRef>
              <c:f>'Ark1'!$B$9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'Ark1'!$C$5:$G$5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'Ark1'!$C$9:$G$9</c:f>
              <c:numCache>
                <c:formatCode>General</c:formatCode>
                <c:ptCount val="5"/>
                <c:pt idx="0">
                  <c:v>12</c:v>
                </c:pt>
                <c:pt idx="1">
                  <c:v>0</c:v>
                </c:pt>
                <c:pt idx="2">
                  <c:v>2</c:v>
                </c:pt>
                <c:pt idx="3">
                  <c:v>2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50D-44DE-B88D-A759AB2C1E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2744431"/>
        <c:axId val="762747311"/>
      </c:barChart>
      <c:catAx>
        <c:axId val="762744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2747311"/>
        <c:crosses val="autoZero"/>
        <c:auto val="1"/>
        <c:lblAlgn val="ctr"/>
        <c:lblOffset val="100"/>
        <c:noMultiLvlLbl val="0"/>
      </c:catAx>
      <c:valAx>
        <c:axId val="7627473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Talnye bustadar</a:t>
                </a:r>
              </a:p>
            </c:rich>
          </c:tx>
          <c:layout>
            <c:manualLayout>
              <c:xMode val="edge"/>
              <c:yMode val="edge"/>
              <c:x val="1.1623080116230802E-2"/>
              <c:y val="0.366526921292521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2744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948881389826276E-2"/>
          <c:y val="5.7806311688187069E-2"/>
          <c:w val="0.89314310070215586"/>
          <c:h val="0.7242044750471364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NyeBygninger!$B$20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NyeBygninger!$C$20:$K$20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5C-4B39-9BCF-55630781154E}"/>
            </c:ext>
          </c:extLst>
        </c:ser>
        <c:ser>
          <c:idx val="1"/>
          <c:order val="1"/>
          <c:tx>
            <c:strRef>
              <c:f>NyeBygninger!$B$21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NyeBygninger!$C$21:$K$21</c:f>
              <c:numCache>
                <c:formatCode>0</c:formatCode>
                <c:ptCount val="9"/>
                <c:pt idx="0">
                  <c:v>10</c:v>
                </c:pt>
                <c:pt idx="1">
                  <c:v>2</c:v>
                </c:pt>
                <c:pt idx="2">
                  <c:v>29</c:v>
                </c:pt>
                <c:pt idx="3">
                  <c:v>4</c:v>
                </c:pt>
                <c:pt idx="4">
                  <c:v>15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5C-4B39-9BCF-55630781154E}"/>
            </c:ext>
          </c:extLst>
        </c:ser>
        <c:ser>
          <c:idx val="2"/>
          <c:order val="2"/>
          <c:tx>
            <c:strRef>
              <c:f>NyeBygninger!$B$22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NyeBygninger!$C$22:$K$22</c:f>
              <c:numCache>
                <c:formatCode>0</c:formatCode>
                <c:ptCount val="9"/>
                <c:pt idx="0">
                  <c:v>11</c:v>
                </c:pt>
                <c:pt idx="1">
                  <c:v>3</c:v>
                </c:pt>
                <c:pt idx="2">
                  <c:v>23</c:v>
                </c:pt>
                <c:pt idx="3">
                  <c:v>1</c:v>
                </c:pt>
                <c:pt idx="4">
                  <c:v>8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5C-4B39-9BCF-55630781154E}"/>
            </c:ext>
          </c:extLst>
        </c:ser>
        <c:ser>
          <c:idx val="3"/>
          <c:order val="3"/>
          <c:tx>
            <c:strRef>
              <c:f>NyeBygninger!$B$23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NyeBygninger!$C$23:$K$23</c:f>
              <c:numCache>
                <c:formatCode>0</c:formatCode>
                <c:ptCount val="9"/>
                <c:pt idx="0">
                  <c:v>4</c:v>
                </c:pt>
                <c:pt idx="1">
                  <c:v>1</c:v>
                </c:pt>
                <c:pt idx="2">
                  <c:v>17</c:v>
                </c:pt>
                <c:pt idx="3">
                  <c:v>1</c:v>
                </c:pt>
                <c:pt idx="4">
                  <c:v>6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05C-4B39-9BCF-55630781154E}"/>
            </c:ext>
          </c:extLst>
        </c:ser>
        <c:ser>
          <c:idx val="4"/>
          <c:order val="4"/>
          <c:tx>
            <c:strRef>
              <c:f>NyeBygninger!$B$24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NyeBygninger!$C$4:$K$4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NyeBygninger!$C$24:$K$24</c:f>
              <c:numCache>
                <c:formatCode>0</c:formatCode>
                <c:ptCount val="9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6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5C-4B39-9BCF-5563078115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24162767"/>
        <c:axId val="1524164687"/>
      </c:barChart>
      <c:catAx>
        <c:axId val="1524162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24164687"/>
        <c:crosses val="autoZero"/>
        <c:auto val="1"/>
        <c:lblAlgn val="ctr"/>
        <c:lblOffset val="100"/>
        <c:noMultiLvlLbl val="0"/>
      </c:catAx>
      <c:valAx>
        <c:axId val="15241646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1.4292966249708348E-2"/>
              <c:y val="0.321391535052620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24162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8.1859612589748595E-2"/>
          <c:w val="0.82281875732958965"/>
          <c:h val="0.737316327194637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Medianinntekt!$A$75</c:f>
              <c:strCache>
                <c:ptCount val="1"/>
                <c:pt idx="0">
                  <c:v>Volda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Medianinntekt!$B$75:$F$75</c:f>
              <c:numCache>
                <c:formatCode>0</c:formatCode>
                <c:ptCount val="5"/>
                <c:pt idx="0">
                  <c:v>781000</c:v>
                </c:pt>
                <c:pt idx="1">
                  <c:v>408000</c:v>
                </c:pt>
                <c:pt idx="2">
                  <c:v>928000</c:v>
                </c:pt>
                <c:pt idx="3">
                  <c:v>1357000</c:v>
                </c:pt>
                <c:pt idx="4">
                  <c:v>656000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64-46EB-AC36-A04DFE174570}"/>
            </c:ext>
          </c:extLst>
        </c:ser>
        <c:ser>
          <c:idx val="1"/>
          <c:order val="1"/>
          <c:tx>
            <c:strRef>
              <c:f>Medianinntekt!$A$76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Medianinntekt!$B$76:$F$76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64-46EB-AC36-A04DFE174570}"/>
            </c:ext>
          </c:extLst>
        </c:ser>
        <c:ser>
          <c:idx val="2"/>
          <c:order val="2"/>
          <c:tx>
            <c:strRef>
              <c:f>Medianinntekt!$A$77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Medianinntekt!$B$77:$F$77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64-46EB-AC36-A04DFE1745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Volda!$I$5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Volda!$H$6:$H$30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Volda!$I$6:$I$30</c:f>
              <c:numCache>
                <c:formatCode>General</c:formatCode>
                <c:ptCount val="25"/>
                <c:pt idx="0">
                  <c:v>18</c:v>
                </c:pt>
                <c:pt idx="1">
                  <c:v>15</c:v>
                </c:pt>
                <c:pt idx="2">
                  <c:v>11</c:v>
                </c:pt>
                <c:pt idx="3">
                  <c:v>9</c:v>
                </c:pt>
                <c:pt idx="4">
                  <c:v>6</c:v>
                </c:pt>
                <c:pt idx="5">
                  <c:v>4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2</c:v>
                </c:pt>
                <c:pt idx="10">
                  <c:v>4</c:v>
                </c:pt>
                <c:pt idx="11">
                  <c:v>5</c:v>
                </c:pt>
                <c:pt idx="12">
                  <c:v>2</c:v>
                </c:pt>
                <c:pt idx="13">
                  <c:v>5</c:v>
                </c:pt>
                <c:pt idx="14">
                  <c:v>3</c:v>
                </c:pt>
                <c:pt idx="15">
                  <c:v>-1</c:v>
                </c:pt>
                <c:pt idx="16">
                  <c:v>3</c:v>
                </c:pt>
                <c:pt idx="17">
                  <c:v>2</c:v>
                </c:pt>
                <c:pt idx="18">
                  <c:v>-2</c:v>
                </c:pt>
                <c:pt idx="19">
                  <c:v>2</c:v>
                </c:pt>
                <c:pt idx="20">
                  <c:v>1</c:v>
                </c:pt>
                <c:pt idx="21">
                  <c:v>0</c:v>
                </c:pt>
                <c:pt idx="22">
                  <c:v>3</c:v>
                </c:pt>
                <c:pt idx="23">
                  <c:v>2</c:v>
                </c:pt>
                <c:pt idx="24">
                  <c:v>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BCE-415B-97F0-D1A3D8C1274C}"/>
            </c:ext>
          </c:extLst>
        </c:ser>
        <c:ser>
          <c:idx val="1"/>
          <c:order val="1"/>
          <c:tx>
            <c:strRef>
              <c:f>Volda!$J$5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Volda!$H$6:$H$30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Volda!$J$6:$J$30</c:f>
              <c:numCache>
                <c:formatCode>General</c:formatCode>
                <c:ptCount val="25"/>
                <c:pt idx="0">
                  <c:v>32</c:v>
                </c:pt>
                <c:pt idx="1">
                  <c:v>26</c:v>
                </c:pt>
                <c:pt idx="2">
                  <c:v>21</c:v>
                </c:pt>
                <c:pt idx="3">
                  <c:v>18</c:v>
                </c:pt>
                <c:pt idx="4">
                  <c:v>17</c:v>
                </c:pt>
                <c:pt idx="5">
                  <c:v>13</c:v>
                </c:pt>
                <c:pt idx="6">
                  <c:v>13</c:v>
                </c:pt>
                <c:pt idx="7">
                  <c:v>13</c:v>
                </c:pt>
                <c:pt idx="8">
                  <c:v>13</c:v>
                </c:pt>
                <c:pt idx="9">
                  <c:v>11</c:v>
                </c:pt>
                <c:pt idx="10">
                  <c:v>11</c:v>
                </c:pt>
                <c:pt idx="11">
                  <c:v>12</c:v>
                </c:pt>
                <c:pt idx="12">
                  <c:v>9</c:v>
                </c:pt>
                <c:pt idx="13">
                  <c:v>10</c:v>
                </c:pt>
                <c:pt idx="14">
                  <c:v>10</c:v>
                </c:pt>
                <c:pt idx="15">
                  <c:v>6</c:v>
                </c:pt>
                <c:pt idx="16">
                  <c:v>9</c:v>
                </c:pt>
                <c:pt idx="17">
                  <c:v>7</c:v>
                </c:pt>
                <c:pt idx="18">
                  <c:v>4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4</c:v>
                </c:pt>
                <c:pt idx="24">
                  <c:v>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EBCE-415B-97F0-D1A3D8C1274C}"/>
            </c:ext>
          </c:extLst>
        </c:ser>
        <c:ser>
          <c:idx val="2"/>
          <c:order val="2"/>
          <c:tx>
            <c:strRef>
              <c:f>Volda!$K$5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Volda!$H$6:$H$30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Volda!$K$6:$K$30</c:f>
              <c:numCache>
                <c:formatCode>General</c:formatCode>
                <c:ptCount val="25"/>
                <c:pt idx="0">
                  <c:v>27</c:v>
                </c:pt>
                <c:pt idx="1">
                  <c:v>22</c:v>
                </c:pt>
                <c:pt idx="2">
                  <c:v>20</c:v>
                </c:pt>
                <c:pt idx="3">
                  <c:v>17</c:v>
                </c:pt>
                <c:pt idx="4">
                  <c:v>18</c:v>
                </c:pt>
                <c:pt idx="5">
                  <c:v>13</c:v>
                </c:pt>
                <c:pt idx="6">
                  <c:v>13</c:v>
                </c:pt>
                <c:pt idx="7">
                  <c:v>12</c:v>
                </c:pt>
                <c:pt idx="8">
                  <c:v>13</c:v>
                </c:pt>
                <c:pt idx="9">
                  <c:v>12</c:v>
                </c:pt>
                <c:pt idx="10">
                  <c:v>10</c:v>
                </c:pt>
                <c:pt idx="11">
                  <c:v>11</c:v>
                </c:pt>
                <c:pt idx="12">
                  <c:v>11</c:v>
                </c:pt>
                <c:pt idx="13">
                  <c:v>10</c:v>
                </c:pt>
                <c:pt idx="14">
                  <c:v>11</c:v>
                </c:pt>
                <c:pt idx="15">
                  <c:v>7</c:v>
                </c:pt>
                <c:pt idx="16">
                  <c:v>9</c:v>
                </c:pt>
                <c:pt idx="17">
                  <c:v>6</c:v>
                </c:pt>
                <c:pt idx="18">
                  <c:v>7</c:v>
                </c:pt>
                <c:pt idx="19">
                  <c:v>5</c:v>
                </c:pt>
                <c:pt idx="20">
                  <c:v>6</c:v>
                </c:pt>
                <c:pt idx="21">
                  <c:v>6</c:v>
                </c:pt>
                <c:pt idx="22">
                  <c:v>5</c:v>
                </c:pt>
                <c:pt idx="23">
                  <c:v>5</c:v>
                </c:pt>
                <c:pt idx="24">
                  <c:v>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EBCE-415B-97F0-D1A3D8C127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'Ark3'!$C$1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8C0-4F35-9DA0-25252FB5777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'Ark3'!$B$158:$B$183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'Ark3'!$C$158:$C$183</c:f>
              <c:numCache>
                <c:formatCode>General</c:formatCode>
                <c:ptCount val="26"/>
                <c:pt idx="0">
                  <c:v>100</c:v>
                </c:pt>
                <c:pt idx="1">
                  <c:v>101.503355704698</c:v>
                </c:pt>
                <c:pt idx="2">
                  <c:v>102.52348993288591</c:v>
                </c:pt>
                <c:pt idx="3">
                  <c:v>103.06040268456375</c:v>
                </c:pt>
                <c:pt idx="4">
                  <c:v>103.6241610738255</c:v>
                </c:pt>
                <c:pt idx="5">
                  <c:v>103.75838926174497</c:v>
                </c:pt>
                <c:pt idx="6">
                  <c:v>104.05369127516779</c:v>
                </c:pt>
                <c:pt idx="7">
                  <c:v>104.10738255033559</c:v>
                </c:pt>
                <c:pt idx="8">
                  <c:v>104.26845637583892</c:v>
                </c:pt>
                <c:pt idx="9">
                  <c:v>104.61744966442954</c:v>
                </c:pt>
                <c:pt idx="10">
                  <c:v>104.69798657718121</c:v>
                </c:pt>
                <c:pt idx="11">
                  <c:v>105.02013422818793</c:v>
                </c:pt>
                <c:pt idx="12">
                  <c:v>104.96644295302013</c:v>
                </c:pt>
                <c:pt idx="13">
                  <c:v>104.93959731543625</c:v>
                </c:pt>
                <c:pt idx="14">
                  <c:v>105.34228187919463</c:v>
                </c:pt>
                <c:pt idx="15">
                  <c:v>105.58389261744966</c:v>
                </c:pt>
                <c:pt idx="16">
                  <c:v>105.63758389261746</c:v>
                </c:pt>
                <c:pt idx="17">
                  <c:v>105.74496644295301</c:v>
                </c:pt>
                <c:pt idx="18">
                  <c:v>105.82550335570471</c:v>
                </c:pt>
                <c:pt idx="19">
                  <c:v>106.04026845637584</c:v>
                </c:pt>
                <c:pt idx="20">
                  <c:v>106.1744966442953</c:v>
                </c:pt>
                <c:pt idx="21">
                  <c:v>106.12080536912751</c:v>
                </c:pt>
                <c:pt idx="22">
                  <c:v>106.01342281879194</c:v>
                </c:pt>
                <c:pt idx="23">
                  <c:v>106.25503355704697</c:v>
                </c:pt>
                <c:pt idx="24">
                  <c:v>106.36241610738256</c:v>
                </c:pt>
                <c:pt idx="25">
                  <c:v>106.5503355704698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8C0-4F35-9DA0-25252FB57773}"/>
            </c:ext>
          </c:extLst>
        </c:ser>
        <c:ser>
          <c:idx val="1"/>
          <c:order val="1"/>
          <c:tx>
            <c:strRef>
              <c:f>'Ark3'!$D$1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8C0-4F35-9DA0-25252FB5777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8C0-4F35-9DA0-25252FB5777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'Ark3'!$B$158:$B$183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'Ark3'!$D$158:$D$183</c:f>
              <c:numCache>
                <c:formatCode>General</c:formatCode>
                <c:ptCount val="26"/>
                <c:pt idx="0">
                  <c:v>100</c:v>
                </c:pt>
                <c:pt idx="1">
                  <c:v>101.68918918918919</c:v>
                </c:pt>
                <c:pt idx="2">
                  <c:v>103.37837837837837</c:v>
                </c:pt>
                <c:pt idx="3">
                  <c:v>105.40540540540539</c:v>
                </c:pt>
                <c:pt idx="4">
                  <c:v>107.02702702702702</c:v>
                </c:pt>
                <c:pt idx="5">
                  <c:v>109.66216216216216</c:v>
                </c:pt>
                <c:pt idx="6">
                  <c:v>110.67567567567566</c:v>
                </c:pt>
                <c:pt idx="7">
                  <c:v>112.83783783783782</c:v>
                </c:pt>
                <c:pt idx="8">
                  <c:v>113.98648648648648</c:v>
                </c:pt>
                <c:pt idx="9">
                  <c:v>115.4054054054054</c:v>
                </c:pt>
                <c:pt idx="10">
                  <c:v>116.82432432432432</c:v>
                </c:pt>
                <c:pt idx="11">
                  <c:v>117.70270270270271</c:v>
                </c:pt>
                <c:pt idx="12">
                  <c:v>119.59459459459461</c:v>
                </c:pt>
                <c:pt idx="13">
                  <c:v>121.28378378378379</c:v>
                </c:pt>
                <c:pt idx="14">
                  <c:v>121.95945945945945</c:v>
                </c:pt>
                <c:pt idx="15">
                  <c:v>123.44594594594595</c:v>
                </c:pt>
                <c:pt idx="16">
                  <c:v>123.71621621621622</c:v>
                </c:pt>
                <c:pt idx="17">
                  <c:v>124.93243243243244</c:v>
                </c:pt>
                <c:pt idx="18">
                  <c:v>125.81081081081081</c:v>
                </c:pt>
                <c:pt idx="19">
                  <c:v>125.81081081081081</c:v>
                </c:pt>
                <c:pt idx="20">
                  <c:v>126.21621621621621</c:v>
                </c:pt>
                <c:pt idx="21">
                  <c:v>127.16216216216216</c:v>
                </c:pt>
                <c:pt idx="22">
                  <c:v>128.17567567567568</c:v>
                </c:pt>
                <c:pt idx="23">
                  <c:v>128.37837837837839</c:v>
                </c:pt>
                <c:pt idx="24">
                  <c:v>128.98648648648648</c:v>
                </c:pt>
                <c:pt idx="25">
                  <c:v>129.45945945945948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8C0-4F35-9DA0-25252FB577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Volda!$B$5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Volda!$A$6:$A$19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Volda!$B$6:$B$19</c:f>
              <c:numCache>
                <c:formatCode>General</c:formatCode>
                <c:ptCount val="14"/>
                <c:pt idx="0">
                  <c:v>0</c:v>
                </c:pt>
                <c:pt idx="1">
                  <c:v>4</c:v>
                </c:pt>
                <c:pt idx="2">
                  <c:v>27</c:v>
                </c:pt>
                <c:pt idx="3">
                  <c:v>49</c:v>
                </c:pt>
                <c:pt idx="4">
                  <c:v>176</c:v>
                </c:pt>
                <c:pt idx="5">
                  <c:v>171</c:v>
                </c:pt>
                <c:pt idx="6">
                  <c:v>162</c:v>
                </c:pt>
                <c:pt idx="7">
                  <c:v>146</c:v>
                </c:pt>
                <c:pt idx="8">
                  <c:v>132</c:v>
                </c:pt>
                <c:pt idx="9">
                  <c:v>284</c:v>
                </c:pt>
                <c:pt idx="10">
                  <c:v>192</c:v>
                </c:pt>
                <c:pt idx="11">
                  <c:v>70</c:v>
                </c:pt>
                <c:pt idx="12">
                  <c:v>21</c:v>
                </c:pt>
                <c:pt idx="1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9B-40D6-9F08-B5F18163E047}"/>
            </c:ext>
          </c:extLst>
        </c:ser>
        <c:ser>
          <c:idx val="1"/>
          <c:order val="1"/>
          <c:tx>
            <c:strRef>
              <c:f>Volda!$C$5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Volda!$A$6:$A$19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Volda!$C$6:$C$19</c:f>
              <c:numCache>
                <c:formatCode>General</c:formatCode>
                <c:ptCount val="14"/>
                <c:pt idx="0">
                  <c:v>6</c:v>
                </c:pt>
                <c:pt idx="1">
                  <c:v>12</c:v>
                </c:pt>
                <c:pt idx="2">
                  <c:v>35</c:v>
                </c:pt>
                <c:pt idx="3">
                  <c:v>66</c:v>
                </c:pt>
                <c:pt idx="4">
                  <c:v>238</c:v>
                </c:pt>
                <c:pt idx="5">
                  <c:v>233</c:v>
                </c:pt>
                <c:pt idx="6">
                  <c:v>210</c:v>
                </c:pt>
                <c:pt idx="7">
                  <c:v>189</c:v>
                </c:pt>
                <c:pt idx="8">
                  <c:v>170</c:v>
                </c:pt>
                <c:pt idx="9">
                  <c:v>359</c:v>
                </c:pt>
                <c:pt idx="10">
                  <c:v>238</c:v>
                </c:pt>
                <c:pt idx="11">
                  <c:v>90</c:v>
                </c:pt>
                <c:pt idx="12">
                  <c:v>29</c:v>
                </c:pt>
                <c:pt idx="1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9B-40D6-9F08-B5F18163E0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'Ark3'!$B$4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A6B-481B-8FF0-43D85BE1CF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A6B-481B-8FF0-43D85BE1CFD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A6B-481B-8FF0-43D85BE1CFD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A6B-481B-8FF0-43D85BE1CFD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A6B-481B-8FF0-43D85BE1CFD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A6B-481B-8FF0-43D85BE1CFDD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A6B-481B-8FF0-43D85BE1CFDD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A6B-481B-8FF0-43D85BE1CFDD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7A6B-481B-8FF0-43D85BE1CFDD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7A6B-481B-8FF0-43D85BE1CFDD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7A6B-481B-8FF0-43D85BE1CFDD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7A6B-481B-8FF0-43D85BE1CFD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'Ark3'!$A$5:$A$10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'Ark3'!$B$5:$B$10</c:f>
              <c:numCache>
                <c:formatCode>General</c:formatCode>
                <c:ptCount val="6"/>
                <c:pt idx="0">
                  <c:v>2119</c:v>
                </c:pt>
                <c:pt idx="1">
                  <c:v>1659</c:v>
                </c:pt>
                <c:pt idx="2">
                  <c:v>590</c:v>
                </c:pt>
                <c:pt idx="3">
                  <c:v>545</c:v>
                </c:pt>
                <c:pt idx="4">
                  <c:v>231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A6B-481B-8FF0-43D85BE1CFD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'Ark3'!$C$4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82A-427A-BA18-134AC97E906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2A-427A-BA18-134AC97E906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82A-427A-BA18-134AC97E906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82A-427A-BA18-134AC97E906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82A-427A-BA18-134AC97E906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82A-427A-BA18-134AC97E906F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82A-427A-BA18-134AC97E906F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82A-427A-BA18-134AC97E906F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C82A-427A-BA18-134AC97E906F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C82A-427A-BA18-134AC97E906F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C82A-427A-BA18-134AC97E906F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C82A-427A-BA18-134AC97E906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'Ark3'!$A$5:$A$10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'Ark3'!$C$5:$C$10</c:f>
              <c:numCache>
                <c:formatCode>General</c:formatCode>
                <c:ptCount val="6"/>
                <c:pt idx="0">
                  <c:v>2401</c:v>
                </c:pt>
                <c:pt idx="1">
                  <c:v>1889</c:v>
                </c:pt>
                <c:pt idx="2">
                  <c:v>652</c:v>
                </c:pt>
                <c:pt idx="3">
                  <c:v>608</c:v>
                </c:pt>
                <c:pt idx="4">
                  <c:v>261</c:v>
                </c:pt>
                <c:pt idx="5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82A-427A-BA18-134AC97E906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0263896741453728"/>
          <c:y val="0.10523533647593168"/>
          <c:w val="0.86758870333852767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Personer!$B$29:$F$29</c:f>
              <c:numCache>
                <c:formatCode>0.0</c:formatCode>
                <c:ptCount val="5"/>
                <c:pt idx="0">
                  <c:v>19.100000000000001</c:v>
                </c:pt>
                <c:pt idx="1">
                  <c:v>28.5</c:v>
                </c:pt>
                <c:pt idx="2">
                  <c:v>15.7</c:v>
                </c:pt>
                <c:pt idx="3">
                  <c:v>18.5</c:v>
                </c:pt>
                <c:pt idx="4">
                  <c:v>18.100000000000001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17-4DDF-9DB9-DB05D5344E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Personer!$B$65</c:f>
              <c:numCache>
                <c:formatCode>0.0</c:formatCode>
                <c:ptCount val="1"/>
                <c:pt idx="0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C8-43DD-A952-B64872ACEFF9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Personer!$C$65</c:f>
              <c:numCache>
                <c:formatCode>0.0</c:formatCode>
                <c:ptCount val="1"/>
                <c:pt idx="0">
                  <c:v>30.5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C8-43DD-A952-B64872ACEFF9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Personer!$D$65</c:f>
              <c:numCache>
                <c:formatCode>0.0</c:formatCode>
                <c:ptCount val="1"/>
                <c:pt idx="0">
                  <c:v>11.2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AC8-43DD-A952-B64872ACEFF9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Personer!$E$65</c:f>
              <c:numCache>
                <c:formatCode>0.0</c:formatCode>
                <c:ptCount val="1"/>
                <c:pt idx="0">
                  <c:v>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AC8-43DD-A952-B64872ACEFF9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Personer!$F$65</c:f>
              <c:numCache>
                <c:formatCode>0.0</c:formatCode>
                <c:ptCount val="1"/>
                <c:pt idx="0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C8-43DD-A952-B64872ACEFF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Familier!$B$29:$G$29</c:f>
              <c:numCache>
                <c:formatCode>0</c:formatCode>
                <c:ptCount val="6"/>
                <c:pt idx="0">
                  <c:v>2821</c:v>
                </c:pt>
                <c:pt idx="1">
                  <c:v>975</c:v>
                </c:pt>
                <c:pt idx="2">
                  <c:v>196</c:v>
                </c:pt>
                <c:pt idx="3">
                  <c:v>1401</c:v>
                </c:pt>
                <c:pt idx="4">
                  <c:v>301</c:v>
                </c:pt>
                <c:pt idx="5">
                  <c:v>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DD-451D-B194-168980A07A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30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2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60901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134432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746322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851319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3042280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7248337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1540354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14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425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43626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9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2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54801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117622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434584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  <p:sldLayoutId id="2147493581" r:id="rId3"/>
    <p:sldLayoutId id="2147493582" r:id="rId4"/>
    <p:sldLayoutId id="2147493583" r:id="rId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F8636B8D-5F36-F64D-8B0B-293B50B7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28878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0" r:id="rId1"/>
    <p:sldLayoutId id="2147493516" r:id="rId2"/>
    <p:sldLayoutId id="2147493517" r:id="rId3"/>
    <p:sldLayoutId id="2147493518" r:id="rId4"/>
    <p:sldLayoutId id="2147493519" r:id="rId5"/>
    <p:sldLayoutId id="2147493520" r:id="rId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5" r:id="rId6"/>
    <p:sldLayoutId id="2147493586" r:id="rId7"/>
    <p:sldLayoutId id="2147493587" r:id="rId8"/>
    <p:sldLayoutId id="2147493588" r:id="rId9"/>
    <p:sldLayoutId id="2147493589" r:id="rId10"/>
    <p:sldLayoutId id="2147493590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5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emf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n-NO" noProof="0"/>
              <a:t>Bustadanalyse for Volda</a:t>
            </a:r>
            <a:endParaRPr lang="nn-NO" noProof="0">
              <a:highlight>
                <a:srgbClr val="FFFF00"/>
              </a:highlight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/>
          <a:lstStyle/>
          <a:p>
            <a:r>
              <a:rPr lang="nn-NO" noProof="0" dirty="0"/>
              <a:t>Forventa bustadetterspørsel og nøkkeltal for bustadsektoren</a:t>
            </a: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Hushaldsamansetning</a:t>
            </a:r>
            <a:r>
              <a:rPr lang="nb-NO"/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Volda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B8D652EB-A23E-D6DB-14E9-3005E64016C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F1E3A5A6-2896-88DA-1780-7A47D07B3F3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Samandrag</a:t>
            </a:r>
            <a:r>
              <a:rPr lang="nb-NO"/>
              <a:t> av funn for Volda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>
            <a:normAutofit lnSpcReduction="10000"/>
          </a:bodyPr>
          <a:lstStyle/>
          <a:p>
            <a:r>
              <a:rPr lang="nn-NO" sz="1500"/>
              <a:t>Volda har </a:t>
            </a:r>
            <a:r>
              <a:rPr lang="nn-NO" sz="1500" b="1"/>
              <a:t>mange små bustadar</a:t>
            </a:r>
            <a:r>
              <a:rPr lang="nn-NO" sz="1500"/>
              <a:t>, og modellberekningane anslår eit overskot av desse, og underskot av middels bustadar i dag. Mot 2050 forventast også underskot av store bustadar</a:t>
            </a:r>
          </a:p>
          <a:p>
            <a:pPr lvl="1"/>
            <a:r>
              <a:rPr lang="nn-NO" sz="1300"/>
              <a:t>Modellberekningane tar ikkje nødvendigvis høgde for at Volda har nokså mange studentar relativt til befolkninga elles, som forklarar bustadstrukturen</a:t>
            </a:r>
            <a:br>
              <a:rPr lang="nn-NO" sz="1100"/>
            </a:br>
            <a:endParaRPr lang="nn-NO" sz="1100"/>
          </a:p>
          <a:p>
            <a:r>
              <a:rPr lang="nn-NO" sz="1500" b="1"/>
              <a:t>Framtidig etterspørselsvekst både hos yngre og eldre hushald</a:t>
            </a:r>
          </a:p>
          <a:p>
            <a:pPr lvl="1"/>
            <a:r>
              <a:rPr lang="nn-NO" sz="1300"/>
              <a:t>Volda er blant få kommunar i Møre og Romsdal kor ein forventar etterspørselsauke etter bustad både blant hushald med kontaktperson* under og over 67 år.</a:t>
            </a:r>
          </a:p>
          <a:p>
            <a:pPr lvl="1"/>
            <a:r>
              <a:rPr lang="nn-NO" sz="1300"/>
              <a:t>Etterspørselsveksten mot 2050 er likevel størst blant eldre hushald, og deira bustadbehov og preferansar blir derfor relativt sett meir viktige framover</a:t>
            </a:r>
            <a:br>
              <a:rPr lang="nn-NO" sz="1300"/>
            </a:br>
            <a:endParaRPr lang="nn-NO" sz="1300"/>
          </a:p>
          <a:p>
            <a:r>
              <a:rPr lang="nn-NO" sz="1500"/>
              <a:t>Eit gjennomsnittleg hushald i Volda er forventa å vere mindre i 2050 enn i dag. Det gir auka bustadetterspørsel ut over forventa folketalsutvikling</a:t>
            </a:r>
          </a:p>
          <a:p>
            <a:pPr marL="0" indent="0" algn="r">
              <a:buNone/>
            </a:pPr>
            <a:br>
              <a:rPr lang="nn-NO" sz="1500"/>
            </a:br>
            <a:r>
              <a:rPr lang="nn-NO" sz="1050" i="1"/>
              <a:t>*kontaktperson = eldste i hushaldet og/eller eiger av bustad</a:t>
            </a:r>
            <a:endParaRPr lang="nn-NO" sz="1200" i="1"/>
          </a:p>
          <a:p>
            <a:pPr lvl="1"/>
            <a:endParaRPr lang="nn-NO" sz="120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Volda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kart, diagram&#10;&#10;KI-generert innhold kan være feil.">
            <a:extLst>
              <a:ext uri="{FF2B5EF4-FFF2-40B4-BE49-F238E27FC236}">
                <a16:creationId xmlns:a16="http://schemas.microsoft.com/office/drawing/2014/main" id="{6600BC8D-FDFD-CF8D-CAC5-66368AF7C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Volda kommune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8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Volda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Volda har i alt </a:t>
            </a:r>
            <a:r>
              <a:rPr lang="nn-NO" sz="2000">
                <a:solidFill>
                  <a:schemeClr val="accent2"/>
                </a:solidFill>
                <a:latin typeface="Poppins SemiBold"/>
                <a:cs typeface="Poppins SemiBold"/>
              </a:rPr>
              <a:t>6 011 </a:t>
            </a:r>
            <a:r>
              <a:rPr lang="nn-NO" sz="1600">
                <a:latin typeface="Poppins"/>
                <a:cs typeface="Poppins"/>
              </a:rPr>
              <a:t>bustader registrert i matrikkelen, og </a:t>
            </a:r>
            <a:r>
              <a:rPr lang="nn-NO" sz="2000">
                <a:solidFill>
                  <a:schemeClr val="accent2"/>
                </a:solidFill>
                <a:latin typeface="Poppins SemiBold"/>
                <a:cs typeface="Poppins SemiBold"/>
              </a:rPr>
              <a:t>5 359 </a:t>
            </a:r>
            <a:r>
              <a:rPr lang="nn-NO" sz="160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/>
          </a:p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Det tyder på at </a:t>
            </a:r>
            <a:r>
              <a:rPr lang="nn-NO" sz="200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11 % </a:t>
            </a:r>
            <a:r>
              <a:rPr lang="nn-NO" sz="160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Volda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Flytting til/</a:t>
            </a:r>
            <a:r>
              <a:rPr lang="nb-NO" err="1"/>
              <a:t>frå</a:t>
            </a:r>
            <a:r>
              <a:rPr lang="nb-NO"/>
              <a:t> Volda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Volda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BA4EBA51-0A27-8725-8C22-E1E6028C25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Største </a:t>
            </a:r>
            <a:r>
              <a:rPr lang="nb-NO" err="1"/>
              <a:t>flyttestraumar</a:t>
            </a:r>
            <a:r>
              <a:rPr lang="nb-NO"/>
              <a:t> til/</a:t>
            </a:r>
            <a:r>
              <a:rPr lang="nb-NO" err="1"/>
              <a:t>frå</a:t>
            </a:r>
            <a:r>
              <a:rPr lang="nb-NO"/>
              <a:t> Volda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Volda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Volda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 Volda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5FA158E8-EE19-C56A-B739-64BE526B5297}"/>
              </a:ext>
            </a:extLst>
          </p:cNvPr>
          <p:cNvSpPr/>
          <p:nvPr/>
        </p:nvSpPr>
        <p:spPr>
          <a:xfrm>
            <a:off x="8748000" y="945861"/>
            <a:ext cx="312873" cy="183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FA1E2994-BB15-DEBB-F698-28D54D344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27" y="1129145"/>
            <a:ext cx="4572000" cy="2905047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350CF5B2-CE06-9381-547E-38A024C80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818" y="1337417"/>
            <a:ext cx="4217292" cy="2707871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2FBD34E3-411B-7CB7-D66B-C50DCF8B11FD}"/>
              </a:ext>
            </a:extLst>
          </p:cNvPr>
          <p:cNvSpPr/>
          <p:nvPr/>
        </p:nvSpPr>
        <p:spPr>
          <a:xfrm>
            <a:off x="4502728" y="1115291"/>
            <a:ext cx="206672" cy="183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Volda kommune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490420"/>
              </p:ext>
            </p:extLst>
          </p:nvPr>
        </p:nvGraphicFramePr>
        <p:xfrm>
          <a:off x="96254" y="127721"/>
          <a:ext cx="4475745" cy="4383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8542306"/>
              </p:ext>
            </p:extLst>
          </p:nvPr>
        </p:nvGraphicFramePr>
        <p:xfrm>
          <a:off x="4668252" y="206256"/>
          <a:ext cx="4379493" cy="4305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Hushald</a:t>
            </a:r>
            <a:r>
              <a:rPr lang="nb-NO"/>
              <a:t> etter type (2024)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Volda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6721547"/>
              </p:ext>
            </p:extLst>
          </p:nvPr>
        </p:nvGraphicFramePr>
        <p:xfrm>
          <a:off x="213981" y="852523"/>
          <a:ext cx="8723763" cy="3547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Volda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5330760"/>
              </p:ext>
            </p:extLst>
          </p:nvPr>
        </p:nvGraphicFramePr>
        <p:xfrm>
          <a:off x="213981" y="907526"/>
          <a:ext cx="8641261" cy="3665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1350" noProof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Framskrive bustadbehov </a:t>
            </a:r>
          </a:p>
          <a:p>
            <a:r>
              <a:rPr lang="nn-NO" sz="1200" noProof="0">
                <a:solidFill>
                  <a:schemeClr val="accent1"/>
                </a:solidFill>
              </a:rPr>
              <a:t>Metodeskildring</a:t>
            </a:r>
          </a:p>
          <a:p>
            <a:r>
              <a:rPr lang="nn-NO" sz="1200" noProof="0">
                <a:solidFill>
                  <a:schemeClr val="accent1"/>
                </a:solidFill>
              </a:rPr>
              <a:t>Nøkkeltal for framtidig bustadbehov</a:t>
            </a:r>
          </a:p>
          <a:p>
            <a:r>
              <a:rPr lang="nn-NO" sz="1200">
                <a:solidFill>
                  <a:schemeClr val="accent1"/>
                </a:solidFill>
              </a:rPr>
              <a:t>Dagens tilbod av ulike bustadar</a:t>
            </a:r>
            <a:endParaRPr lang="nn-NO" sz="1200" noProof="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Framskrive etterspørsel etter ulike bustadar</a:t>
            </a:r>
          </a:p>
          <a:p>
            <a:r>
              <a:rPr lang="nn-NO" sz="1200">
                <a:solidFill>
                  <a:schemeClr val="accent1"/>
                </a:solidFill>
              </a:rPr>
              <a:t>Framskrive bustadetterspørsel etter: </a:t>
            </a:r>
          </a:p>
          <a:p>
            <a:pPr lvl="1"/>
            <a:r>
              <a:rPr lang="nn-NO" sz="1000">
                <a:solidFill>
                  <a:schemeClr val="accent1"/>
                </a:solidFill>
              </a:rPr>
              <a:t>Areal</a:t>
            </a:r>
          </a:p>
          <a:p>
            <a:pPr lvl="1"/>
            <a:r>
              <a:rPr lang="nn-NO" sz="1100">
                <a:solidFill>
                  <a:schemeClr val="accent1"/>
                </a:solidFill>
              </a:rPr>
              <a:t>Aldersgrupper</a:t>
            </a:r>
          </a:p>
          <a:p>
            <a:pPr lvl="1"/>
            <a:r>
              <a:rPr lang="nn-NO" sz="1100">
                <a:solidFill>
                  <a:schemeClr val="accent1"/>
                </a:solidFill>
              </a:rPr>
              <a:t>Hushaldsamansetning</a:t>
            </a: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Analyse av framtidig bustadbehov</a:t>
            </a:r>
            <a:br>
              <a:rPr lang="nn-NO" sz="1200">
                <a:solidFill>
                  <a:schemeClr val="accent1"/>
                </a:solidFill>
              </a:rPr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Geografisk fordeling av busetting</a:t>
            </a:r>
          </a:p>
          <a:p>
            <a:r>
              <a:rPr lang="nn-NO" sz="1200">
                <a:solidFill>
                  <a:schemeClr val="accent1"/>
                </a:solidFill>
              </a:rPr>
              <a:t>Avstand busetting til tenestetilbod</a:t>
            </a:r>
          </a:p>
          <a:p>
            <a:r>
              <a:rPr lang="nn-NO" sz="1200">
                <a:solidFill>
                  <a:schemeClr val="accent1"/>
                </a:solidFill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>
                <a:solidFill>
                  <a:schemeClr val="accent2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 knytt til bustad og busetting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>
              <a:solidFill>
                <a:schemeClr val="accent2"/>
              </a:solidFill>
            </a:endParaRP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Flyttestraumar</a:t>
            </a:r>
            <a:endParaRPr lang="nn-NO" sz="1200">
              <a:solidFill>
                <a:schemeClr val="accent2"/>
              </a:solidFill>
            </a:endParaRPr>
          </a:p>
          <a:p>
            <a:r>
              <a:rPr lang="nn-NO" sz="1200">
                <a:solidFill>
                  <a:schemeClr val="accent2"/>
                </a:solidFill>
              </a:rPr>
              <a:t>Hushaldas samansetning</a:t>
            </a:r>
          </a:p>
          <a:p>
            <a:r>
              <a:rPr lang="nn-NO" sz="1200">
                <a:solidFill>
                  <a:schemeClr val="accent2"/>
                </a:solidFill>
              </a:rPr>
              <a:t>Bustadtypar</a:t>
            </a:r>
          </a:p>
          <a:p>
            <a:r>
              <a:rPr lang="nn-NO" sz="1200">
                <a:solidFill>
                  <a:schemeClr val="accent2"/>
                </a:solidFill>
              </a:rPr>
              <a:t>Bustadstorleik </a:t>
            </a:r>
          </a:p>
          <a:p>
            <a:r>
              <a:rPr lang="nn-NO" sz="1200">
                <a:solidFill>
                  <a:schemeClr val="accent2"/>
                </a:solidFill>
              </a:rPr>
              <a:t>Bustadbygging</a:t>
            </a:r>
          </a:p>
          <a:p>
            <a:r>
              <a:rPr lang="nn-NO" sz="1200">
                <a:solidFill>
                  <a:schemeClr val="accent2"/>
                </a:solidFill>
              </a:rPr>
              <a:t>Bustadars lokasjon</a:t>
            </a:r>
          </a:p>
          <a:p>
            <a:r>
              <a:rPr lang="nn-NO" sz="1200">
                <a:solidFill>
                  <a:schemeClr val="accent2"/>
                </a:solidFill>
              </a:rPr>
              <a:t>Bustadstatus for tettstadar</a:t>
            </a:r>
          </a:p>
          <a:p>
            <a:r>
              <a:rPr lang="nn-NO" sz="1200">
                <a:solidFill>
                  <a:schemeClr val="accent2"/>
                </a:solidFill>
              </a:rPr>
              <a:t>Hushaldsinntekt</a:t>
            </a:r>
          </a:p>
          <a:p>
            <a:r>
              <a:rPr lang="nn-NO" sz="1200">
                <a:solidFill>
                  <a:schemeClr val="accent2"/>
                </a:solidFill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r>
              <a:rPr lang="nb-NO" err="1"/>
              <a:t>Bustadar</a:t>
            </a:r>
            <a:r>
              <a:rPr lang="nb-NO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Volda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1279964"/>
              </p:ext>
            </p:extLst>
          </p:nvPr>
        </p:nvGraphicFramePr>
        <p:xfrm>
          <a:off x="213981" y="778124"/>
          <a:ext cx="8675637" cy="3615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Volda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716518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r>
              <a:rPr lang="nb-NO"/>
              <a:t>Fullførte </a:t>
            </a:r>
            <a:r>
              <a:rPr lang="nb-NO" err="1"/>
              <a:t>bustadar</a:t>
            </a:r>
            <a:r>
              <a:rPr lang="nb-NO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Volda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4548719"/>
              </p:ext>
            </p:extLst>
          </p:nvPr>
        </p:nvGraphicFramePr>
        <p:xfrm>
          <a:off x="213981" y="831898"/>
          <a:ext cx="8472819" cy="3650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2236" cy="540738"/>
          </a:xfrm>
        </p:spPr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4607" y="4526297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Volda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EC816B90-1793-439C-2618-252802C202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5490139"/>
              </p:ext>
            </p:extLst>
          </p:nvPr>
        </p:nvGraphicFramePr>
        <p:xfrm>
          <a:off x="290670" y="793288"/>
          <a:ext cx="8457330" cy="3603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040532" cy="488878"/>
          </a:xfrm>
        </p:spPr>
        <p:txBody>
          <a:bodyPr>
            <a:normAutofit fontScale="90000"/>
          </a:bodyPr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Volda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1A4A05AF-5A33-A206-2037-92063F69A5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7939696"/>
              </p:ext>
            </p:extLst>
          </p:nvPr>
        </p:nvGraphicFramePr>
        <p:xfrm>
          <a:off x="130629" y="790647"/>
          <a:ext cx="8683362" cy="3657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68" y="256310"/>
            <a:ext cx="7331689" cy="500121"/>
          </a:xfrm>
        </p:spPr>
        <p:txBody>
          <a:bodyPr>
            <a:normAutofit/>
          </a:bodyPr>
          <a:lstStyle/>
          <a:p>
            <a:r>
              <a:rPr lang="nb-NO" sz="2400"/>
              <a:t>Median </a:t>
            </a:r>
            <a:r>
              <a:rPr lang="nb-NO" sz="2400" err="1"/>
              <a:t>hushaldsinntekt</a:t>
            </a:r>
            <a:r>
              <a:rPr lang="nb-NO" sz="240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Volda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18167" y="918431"/>
            <a:ext cx="1910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3 326 575 </a:t>
            </a:r>
            <a:r>
              <a:rPr lang="nn-NO" sz="1000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4,3 x</a:t>
            </a:r>
            <a:b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8,2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3,6</a:t>
            </a: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2,5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5,1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3765273"/>
              </p:ext>
            </p:extLst>
          </p:nvPr>
        </p:nvGraphicFramePr>
        <p:xfrm>
          <a:off x="213982" y="920737"/>
          <a:ext cx="6796966" cy="3827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/>
              </a:rPr>
              <a:t>Innhald</a:t>
            </a:r>
            <a:r>
              <a:rPr kumimoji="0" lang="nb-NO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/>
                <a:ea typeface="+mn-ea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600" b="1" dirty="0">
                <a:solidFill>
                  <a:srgbClr val="005686"/>
                </a:solidFill>
                <a:latin typeface="Calibri Light" panose="020F0302020204030204"/>
              </a:rPr>
              <a:t>Volda kommune</a:t>
            </a:r>
            <a:endParaRPr kumimoji="0" lang="nn-NO" sz="1600" b="1" i="0" u="none" strike="noStrike" kern="1200" cap="none" spc="0" normalizeH="0" baseline="0" noProof="0" dirty="0">
              <a:ln>
                <a:noFill/>
              </a:ln>
              <a:solidFill>
                <a:srgbClr val="005686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17807" y="4531003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1635840-D1D7-48D3-96EB-18ACFF29F2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41" y="4583251"/>
            <a:ext cx="280440" cy="44504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7CAFC594-E326-D616-FD86-65D8E6CF0D48}"/>
              </a:ext>
            </a:extLst>
          </p:cNvPr>
          <p:cNvSpPr txBox="1"/>
          <p:nvPr/>
        </p:nvSpPr>
        <p:spPr>
          <a:xfrm>
            <a:off x="443681" y="4689744"/>
            <a:ext cx="2143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rgbClr val="005686"/>
                </a:solidFill>
                <a:latin typeface="Calibri Light" panose="020F0302020204030204"/>
              </a:rPr>
              <a:t>Volda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140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/>
              <a:t>Første versjon blei lansert i mars 2025. Meir funksjonalitet kjem etter kvart. </a:t>
            </a:r>
            <a:r>
              <a:rPr lang="nn-NO" sz="1200">
                <a:hlinkClick r:id="rId2"/>
              </a:rPr>
              <a:t>Sjå dokumentasjon</a:t>
            </a:r>
            <a:r>
              <a:rPr lang="nn-NO" sz="1200"/>
              <a:t>.</a:t>
            </a:r>
            <a:br>
              <a:rPr lang="nn-NO" sz="1200"/>
            </a:br>
            <a:r>
              <a:rPr lang="nn-NO" sz="1200"/>
              <a:t> </a:t>
            </a:r>
          </a:p>
          <a:p>
            <a:pPr marL="0" indent="0">
              <a:buNone/>
            </a:pPr>
            <a:r>
              <a:rPr lang="nn-NO" sz="1600"/>
              <a:t>Modellens verkemåte</a:t>
            </a:r>
            <a:br>
              <a:rPr lang="nn-NO" sz="1600"/>
            </a:br>
            <a:r>
              <a:rPr lang="nn-NO" sz="1200"/>
              <a:t>Etterspørsel drives av forventa befolkningsvekst, og befolkningas preferansar for ulike bustadstyper:</a:t>
            </a:r>
          </a:p>
          <a:p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Befolkningsvekst</a:t>
            </a:r>
            <a:r>
              <a:rPr lang="nn-NO" sz="1100" i="1"/>
              <a:t>: SSBs befolkningsframskriving, modellerer framtidige hushald gjennom hushaldsfrekvensar</a:t>
            </a:r>
            <a:br>
              <a:rPr lang="nn-NO" sz="1100" i="1"/>
            </a:br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Preferansar</a:t>
            </a:r>
            <a:r>
              <a:rPr lang="nn-NO" sz="1100" i="1"/>
              <a:t>: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/>
              <a:t>: Differanse mellom tal bustader av ulik type, og etterspørsel etter dei i prognoseperioden</a:t>
            </a:r>
            <a:br>
              <a:rPr lang="nn-NO" sz="1100" i="1"/>
            </a:br>
            <a:r>
              <a:rPr lang="nn-NO" sz="500" i="1"/>
              <a:t> </a:t>
            </a:r>
            <a:endParaRPr lang="nn-NO" sz="1400"/>
          </a:p>
          <a:p>
            <a:pPr marL="0" indent="0">
              <a:buNone/>
            </a:pPr>
            <a:r>
              <a:rPr lang="nn-NO" sz="1600"/>
              <a:t>NB!</a:t>
            </a:r>
          </a:p>
          <a:p>
            <a:pPr marL="0" indent="0">
              <a:buNone/>
            </a:pPr>
            <a:r>
              <a:rPr lang="nn-NO" sz="120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/>
              <a:t>Som i alle modellanalysar er resultata ein sum av innsatsfaktorar, og må tolkast og omarbeidast.</a:t>
            </a:r>
            <a:br>
              <a:rPr lang="nn-NO" sz="1800"/>
            </a:br>
            <a:endParaRPr lang="nn-NO" sz="1400" i="1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Volda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1 555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1 984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2 026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1 123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432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1 233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322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2 068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84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2 354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370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2 017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2 299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273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Volda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Volda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F8152AF5-EF1E-499E-BB43-ADE5B7C9EB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089914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/>
              <a:t>År-til-år-endring i forventa bustadetterspørsel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>
                <a:solidFill>
                  <a:schemeClr val="accent1"/>
                </a:solidFill>
              </a:rPr>
              <a:t>Volda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5C3EEF8F-36DE-2BEB-D0C8-BD47BF6ED5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1466734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Volda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5AD9466D-C6DC-B803-E047-61C1EC5E2F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080802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/>
              <a:t>Prognose for bustadetterspørsel blant </a:t>
            </a:r>
            <a:r>
              <a:rPr lang="nb-NO" sz="2000" err="1"/>
              <a:t>hushald</a:t>
            </a:r>
            <a:r>
              <a:rPr lang="nb-NO" sz="200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Volda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>
                <a:latin typeface="Calibri"/>
              </a:rPr>
              <a:t>+</a:t>
            </a:r>
            <a:r>
              <a:rPr lang="nb-NO" sz="1200" b="1">
                <a:latin typeface="Calibri"/>
              </a:rPr>
              <a:t>6,6 % </a:t>
            </a:r>
          </a:p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>
                <a:solidFill>
                  <a:srgbClr val="000000"/>
                </a:solidFill>
                <a:latin typeface="Calibri"/>
              </a:rPr>
              <a:t>+29,5 %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/>
              <a:t>*tal gjeld alder på hushaldets kontaktperson, dvs. eiger og/eller eldste person i hushaldet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0684A5F9-3101-1AF2-ED7C-196CCD867C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3544108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38531EDA-7751-5D43-A668-01FCEA8AC8AF}"/>
    </a:ext>
  </a:extLst>
</a:theme>
</file>

<file path=ppt/theme/theme3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AE5463569DAB458FC413BA25CE85FB" ma:contentTypeVersion="15" ma:contentTypeDescription="Create a new document." ma:contentTypeScope="" ma:versionID="e2915e09b9e18be56b3ebdce252ccdec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4a2d7a0504ed5d79869b4da7cfeb67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3194e95f-388a-4eb4-a239-5d2a05d68bee"/>
    <ds:schemaRef ds:uri="6e555367-d410-464a-a888-1840aac337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663196B-2080-4C25-AB75-52E9A0975844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2</TotalTime>
  <Words>1046</Words>
  <Application>Microsoft Office PowerPoint</Application>
  <PresentationFormat>Skjermfremvisning (16:9)</PresentationFormat>
  <Paragraphs>212</Paragraphs>
  <Slides>27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Logo</vt:lpstr>
      <vt:lpstr>1_Utan logo</vt:lpstr>
      <vt:lpstr>Bustadanalyse for Volda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Volda</vt:lpstr>
      <vt:lpstr>PowerPoint-presentasjon</vt:lpstr>
      <vt:lpstr>PowerPoint-presentasjon</vt:lpstr>
      <vt:lpstr>Volda har fleire bustadar enn hushald</vt:lpstr>
      <vt:lpstr>Flytting til/frå Volda etter alder 2020-2024</vt:lpstr>
      <vt:lpstr>Største flyttestraumar til/frå Volda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1</cp:revision>
  <dcterms:created xsi:type="dcterms:W3CDTF">2022-12-19T14:26:47Z</dcterms:created>
  <dcterms:modified xsi:type="dcterms:W3CDTF">2026-07-03T12:09:22Z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