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4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5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6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53" r:id="rId5"/>
  </p:sldMasterIdLst>
  <p:notesMasterIdLst>
    <p:notesMasterId r:id="rId33"/>
  </p:notesMasterIdLst>
  <p:sldIdLst>
    <p:sldId id="256" r:id="rId6"/>
    <p:sldId id="292" r:id="rId7"/>
    <p:sldId id="258" r:id="rId8"/>
    <p:sldId id="259" r:id="rId9"/>
    <p:sldId id="284" r:id="rId10"/>
    <p:sldId id="293" r:id="rId11"/>
    <p:sldId id="311" r:id="rId12"/>
    <p:sldId id="310" r:id="rId13"/>
    <p:sldId id="295" r:id="rId14"/>
    <p:sldId id="296" r:id="rId15"/>
    <p:sldId id="261" r:id="rId16"/>
    <p:sldId id="280" r:id="rId17"/>
    <p:sldId id="264" r:id="rId18"/>
    <p:sldId id="262" r:id="rId19"/>
    <p:sldId id="297" r:id="rId20"/>
    <p:sldId id="298" r:id="rId21"/>
    <p:sldId id="270" r:id="rId22"/>
    <p:sldId id="272" r:id="rId23"/>
    <p:sldId id="271" r:id="rId24"/>
    <p:sldId id="273" r:id="rId25"/>
    <p:sldId id="274" r:id="rId26"/>
    <p:sldId id="278" r:id="rId27"/>
    <p:sldId id="290" r:id="rId28"/>
    <p:sldId id="291" r:id="rId29"/>
    <p:sldId id="275" r:id="rId30"/>
    <p:sldId id="312" r:id="rId31"/>
    <p:sldId id="5940" r:id="rId3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modSld delMainMaster modMainMaster">
      <pc:chgData name="Paul Magne Eidhammer" userId="e3d4e6bb-f754-4b2e-bd11-72ddaaf5666f" providerId="ADAL" clId="{835BCC08-B0CB-4400-B3F8-7FFC689D382E}" dt="2026-07-03T12:05:18.246" v="48"/>
      <pc:docMkLst>
        <pc:docMk/>
      </pc:docMkLst>
      <pc:sldChg chg="modSp mod">
        <pc:chgData name="Paul Magne Eidhammer" userId="e3d4e6bb-f754-4b2e-bd11-72ddaaf5666f" providerId="ADAL" clId="{835BCC08-B0CB-4400-B3F8-7FFC689D382E}" dt="2026-07-03T12:05:13.331" v="45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5:13.331" v="45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5:18.199" v="46"/>
        <pc:sldMasterMkLst>
          <pc:docMk/>
          <pc:sldMasterMk cId="3288782839" sldId="2147493515"/>
        </pc:sldMasterMkLst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3288782839" sldId="2147493515"/>
            <pc:sldLayoutMk cId="1154801929" sldId="2147493516"/>
          </pc:sldLayoutMkLst>
        </pc:sldLayoutChg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3288782839" sldId="2147493515"/>
            <pc:sldLayoutMk cId="2117622850" sldId="2147493517"/>
          </pc:sldLayoutMkLst>
        </pc:sldLayoutChg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3288782839" sldId="2147493515"/>
            <pc:sldLayoutMk cId="3434584847" sldId="2147493518"/>
          </pc:sldLayoutMkLst>
        </pc:sldLayoutChg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3288782839" sldId="2147493515"/>
            <pc:sldLayoutMk cId="860901451" sldId="2147493519"/>
          </pc:sldLayoutMkLst>
        </pc:sldLayoutChg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3288782839" sldId="2147493515"/>
            <pc:sldLayoutMk cId="2463342793" sldId="2147493520"/>
          </pc:sldLayoutMkLst>
        </pc:sldLayoutChg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3288782839" sldId="2147493515"/>
            <pc:sldLayoutMk cId="2463342793" sldId="2147493560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5:18.213" v="47"/>
        <pc:sldMasterMkLst>
          <pc:docMk/>
          <pc:sldMasterMk cId="1605009035" sldId="2147493545"/>
        </pc:sldMasterMkLst>
        <pc:sldLayoutChg chg="modSp mod ord">
          <pc:chgData name="Paul Magne Eidhammer" userId="e3d4e6bb-f754-4b2e-bd11-72ddaaf5666f" providerId="ADAL" clId="{835BCC08-B0CB-4400-B3F8-7FFC689D382E}" dt="2026-07-03T12:05:18.213" v="47"/>
          <pc:sldLayoutMkLst>
            <pc:docMk/>
            <pc:sldMasterMk cId="1605009035" sldId="2147493545"/>
            <pc:sldLayoutMk cId="4197688096" sldId="2147493571"/>
          </pc:sldLayoutMkLst>
          <pc:spChg chg="mod">
            <ac:chgData name="Paul Magne Eidhammer" userId="e3d4e6bb-f754-4b2e-bd11-72ddaaf5666f" providerId="ADAL" clId="{835BCC08-B0CB-4400-B3F8-7FFC689D382E}" dt="2026-07-03T12:05:18.213" v="47"/>
            <ac:spMkLst>
              <pc:docMk/>
              <pc:sldMasterMk cId="1605009035" sldId="2147493545"/>
              <pc:sldLayoutMk cId="4197688096" sldId="2147493571"/>
              <ac:spMk id="2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5:18.213" v="47"/>
            <ac:spMkLst>
              <pc:docMk/>
              <pc:sldMasterMk cId="1605009035" sldId="2147493545"/>
              <pc:sldLayoutMk cId="4197688096" sldId="2147493571"/>
              <ac:spMk id="3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5:18.213" v="47"/>
            <ac:spMkLst>
              <pc:docMk/>
              <pc:sldMasterMk cId="1605009035" sldId="2147493545"/>
              <pc:sldLayoutMk cId="4197688096" sldId="2147493571"/>
              <ac:spMk id="5" creationId="{00000000-0000-0000-0000-000000000000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5:18.199" v="46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5:18.213" v="47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5:18.213" v="47"/>
          <pc:sldLayoutMkLst>
            <pc:docMk/>
            <pc:sldMasterMk cId="2277741032" sldId="2147493553"/>
            <pc:sldLayoutMk cId="2871591418" sldId="2147493581"/>
          </pc:sldLayoutMkLst>
          <pc:spChg chg="mod">
            <ac:chgData name="Paul Magne Eidhammer" userId="e3d4e6bb-f754-4b2e-bd11-72ddaaf5666f" providerId="ADAL" clId="{835BCC08-B0CB-4400-B3F8-7FFC689D382E}" dt="2026-07-03T12:05:18.213" v="47"/>
            <ac:spMkLst>
              <pc:docMk/>
              <pc:sldMasterMk cId="2277741032" sldId="2147493553"/>
              <pc:sldLayoutMk cId="2871591418" sldId="2147493581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5:18.213" v="47"/>
            <ac:spMkLst>
              <pc:docMk/>
              <pc:sldMasterMk cId="2277741032" sldId="2147493553"/>
              <pc:sldLayoutMk cId="2871591418" sldId="2147493581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5:18.213" v="47"/>
            <ac:spMkLst>
              <pc:docMk/>
              <pc:sldMasterMk cId="2277741032" sldId="2147493553"/>
              <pc:sldLayoutMk cId="2871591418" sldId="2147493581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5:18.213" v="47"/>
          <pc:sldLayoutMkLst>
            <pc:docMk/>
            <pc:sldMasterMk cId="2277741032" sldId="2147493553"/>
            <pc:sldLayoutMk cId="2799055777" sldId="2147493582"/>
          </pc:sldLayoutMkLst>
          <pc:spChg chg="mod">
            <ac:chgData name="Paul Magne Eidhammer" userId="e3d4e6bb-f754-4b2e-bd11-72ddaaf5666f" providerId="ADAL" clId="{835BCC08-B0CB-4400-B3F8-7FFC689D382E}" dt="2026-07-03T12:05:18.213" v="47"/>
            <ac:spMkLst>
              <pc:docMk/>
              <pc:sldMasterMk cId="2277741032" sldId="2147493553"/>
              <pc:sldLayoutMk cId="2799055777" sldId="2147493582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5:18.213" v="47"/>
            <ac:spMkLst>
              <pc:docMk/>
              <pc:sldMasterMk cId="2277741032" sldId="2147493553"/>
              <pc:sldLayoutMk cId="2799055777" sldId="2147493582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5:18.213" v="47"/>
            <ac:spMkLst>
              <pc:docMk/>
              <pc:sldMasterMk cId="2277741032" sldId="2147493553"/>
              <pc:sldLayoutMk cId="2799055777" sldId="2147493582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5:18.213" v="47"/>
            <ac:spMkLst>
              <pc:docMk/>
              <pc:sldMasterMk cId="2277741032" sldId="2147493553"/>
              <pc:sldLayoutMk cId="2799055777" sldId="2147493582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5:18.213" v="47"/>
          <pc:sldLayoutMkLst>
            <pc:docMk/>
            <pc:sldMasterMk cId="2277741032" sldId="2147493553"/>
            <pc:sldLayoutMk cId="1290132920" sldId="2147493583"/>
          </pc:sldLayoutMkLst>
          <pc:spChg chg="mod">
            <ac:chgData name="Paul Magne Eidhammer" userId="e3d4e6bb-f754-4b2e-bd11-72ddaaf5666f" providerId="ADAL" clId="{835BCC08-B0CB-4400-B3F8-7FFC689D382E}" dt="2026-07-03T12:05:18.213" v="47"/>
            <ac:spMkLst>
              <pc:docMk/>
              <pc:sldMasterMk cId="2277741032" sldId="2147493553"/>
              <pc:sldLayoutMk cId="1290132920" sldId="2147493583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5:18.213" v="47"/>
            <ac:spMkLst>
              <pc:docMk/>
              <pc:sldMasterMk cId="2277741032" sldId="2147493553"/>
              <pc:sldLayoutMk cId="1290132920" sldId="2147493583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5:18.213" v="47"/>
          <pc:sldLayoutMkLst>
            <pc:docMk/>
            <pc:sldMasterMk cId="2277741032" sldId="2147493553"/>
            <pc:sldLayoutMk cId="2492137947" sldId="2147493584"/>
          </pc:sldLayoutMkLst>
          <pc:spChg chg="mod">
            <ac:chgData name="Paul Magne Eidhammer" userId="e3d4e6bb-f754-4b2e-bd11-72ddaaf5666f" providerId="ADAL" clId="{835BCC08-B0CB-4400-B3F8-7FFC689D382E}" dt="2026-07-03T12:05:18.213" v="47"/>
            <ac:spMkLst>
              <pc:docMk/>
              <pc:sldMasterMk cId="2277741032" sldId="2147493553"/>
              <pc:sldLayoutMk cId="2492137947" sldId="2147493584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5:18.213" v="47"/>
          <pc:sldLayoutMkLst>
            <pc:docMk/>
            <pc:sldMasterMk cId="2277741032" sldId="2147493553"/>
            <pc:sldLayoutMk cId="2533733473" sldId="2147493585"/>
          </pc:sldLayoutMkLst>
          <pc:spChg chg="mod">
            <ac:chgData name="Paul Magne Eidhammer" userId="e3d4e6bb-f754-4b2e-bd11-72ddaaf5666f" providerId="ADAL" clId="{835BCC08-B0CB-4400-B3F8-7FFC689D382E}" dt="2026-07-03T12:05:18.213" v="47"/>
            <ac:spMkLst>
              <pc:docMk/>
              <pc:sldMasterMk cId="2277741032" sldId="2147493553"/>
              <pc:sldLayoutMk cId="2533733473" sldId="2147493585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5:18.213" v="47"/>
            <ac:spMkLst>
              <pc:docMk/>
              <pc:sldMasterMk cId="2277741032" sldId="2147493553"/>
              <pc:sldLayoutMk cId="2533733473" sldId="2147493585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5:18.213" v="47"/>
          <pc:sldLayoutMkLst>
            <pc:docMk/>
            <pc:sldMasterMk cId="2277741032" sldId="2147493553"/>
            <pc:sldLayoutMk cId="3268607938" sldId="2147493586"/>
          </pc:sldLayoutMkLst>
          <pc:spChg chg="mod">
            <ac:chgData name="Paul Magne Eidhammer" userId="e3d4e6bb-f754-4b2e-bd11-72ddaaf5666f" providerId="ADAL" clId="{835BCC08-B0CB-4400-B3F8-7FFC689D382E}" dt="2026-07-03T12:05:18.213" v="47"/>
            <ac:spMkLst>
              <pc:docMk/>
              <pc:sldMasterMk cId="2277741032" sldId="2147493553"/>
              <pc:sldLayoutMk cId="3268607938" sldId="2147493586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5:18.213" v="47"/>
            <ac:spMkLst>
              <pc:docMk/>
              <pc:sldMasterMk cId="2277741032" sldId="2147493553"/>
              <pc:sldLayoutMk cId="3268607938" sldId="2147493586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5:18.213" v="47"/>
            <ac:spMkLst>
              <pc:docMk/>
              <pc:sldMasterMk cId="2277741032" sldId="2147493553"/>
              <pc:sldLayoutMk cId="3268607938" sldId="2147493586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5:18.199" v="46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5:18.246" v="48"/>
        <pc:sldMasterMkLst>
          <pc:docMk/>
          <pc:sldMasterMk cId="2420891397" sldId="2147493570"/>
        </pc:sldMasterMkLst>
      </pc:sldMasterChg>
      <pc:sldMasterChg chg="del delSldLayout">
        <pc:chgData name="Paul Magne Eidhammer" userId="e3d4e6bb-f754-4b2e-bd11-72ddaaf5666f" providerId="ADAL" clId="{835BCC08-B0CB-4400-B3F8-7FFC689D382E}" dt="2026-07-03T12:05:18.199" v="46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5:18.199" v="46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5:18.246" v="48"/>
        <pc:sldMasterMkLst>
          <pc:docMk/>
          <pc:sldMasterMk cId="4137891484" sldId="2147493580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7-09T10-51-31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ettersp&#248;rsel%202025-07-09T11-20-45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7-10T08-29-32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7-10T11-08-52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7-10T11-46-15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7-10T11-46-15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Sykkylven!$B$1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Sykkylven!$A$2:$A$15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Sykkylven!$B$2:$B$15</c:f>
              <c:numCache>
                <c:formatCode>General</c:formatCode>
                <c:ptCount val="14"/>
                <c:pt idx="0">
                  <c:v>48</c:v>
                </c:pt>
                <c:pt idx="1">
                  <c:v>68</c:v>
                </c:pt>
                <c:pt idx="2">
                  <c:v>103</c:v>
                </c:pt>
                <c:pt idx="3">
                  <c:v>155</c:v>
                </c:pt>
                <c:pt idx="4">
                  <c:v>464</c:v>
                </c:pt>
                <c:pt idx="5">
                  <c:v>373</c:v>
                </c:pt>
                <c:pt idx="6">
                  <c:v>273</c:v>
                </c:pt>
                <c:pt idx="7">
                  <c:v>324</c:v>
                </c:pt>
                <c:pt idx="8">
                  <c:v>296</c:v>
                </c:pt>
                <c:pt idx="9">
                  <c:v>699</c:v>
                </c:pt>
                <c:pt idx="10">
                  <c:v>511</c:v>
                </c:pt>
                <c:pt idx="11">
                  <c:v>270</c:v>
                </c:pt>
                <c:pt idx="12">
                  <c:v>88</c:v>
                </c:pt>
                <c:pt idx="1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22-4722-B270-5FAD39BA4AB5}"/>
            </c:ext>
          </c:extLst>
        </c:ser>
        <c:ser>
          <c:idx val="1"/>
          <c:order val="1"/>
          <c:tx>
            <c:strRef>
              <c:f>Sykkylven!$C$1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Sykkylven!$A$2:$A$15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Sykkylven!$C$2:$C$15</c:f>
              <c:numCache>
                <c:formatCode>General</c:formatCode>
                <c:ptCount val="14"/>
                <c:pt idx="0">
                  <c:v>47</c:v>
                </c:pt>
                <c:pt idx="1">
                  <c:v>35</c:v>
                </c:pt>
                <c:pt idx="2">
                  <c:v>68</c:v>
                </c:pt>
                <c:pt idx="3">
                  <c:v>123</c:v>
                </c:pt>
                <c:pt idx="4">
                  <c:v>381</c:v>
                </c:pt>
                <c:pt idx="5">
                  <c:v>349</c:v>
                </c:pt>
                <c:pt idx="6">
                  <c:v>355</c:v>
                </c:pt>
                <c:pt idx="7">
                  <c:v>364</c:v>
                </c:pt>
                <c:pt idx="8">
                  <c:v>348</c:v>
                </c:pt>
                <c:pt idx="9">
                  <c:v>667</c:v>
                </c:pt>
                <c:pt idx="10">
                  <c:v>472</c:v>
                </c:pt>
                <c:pt idx="11">
                  <c:v>198</c:v>
                </c:pt>
                <c:pt idx="12">
                  <c:v>72</c:v>
                </c:pt>
                <c:pt idx="13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22-4722-B270-5FAD39BA4AB5}"/>
            </c:ext>
          </c:extLst>
        </c:ser>
        <c:ser>
          <c:idx val="2"/>
          <c:order val="2"/>
          <c:tx>
            <c:strRef>
              <c:f>Sykkylven!$D$1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Sykkylven!$A$2:$A$15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Sykkylven!$D$2:$D$15</c:f>
              <c:numCache>
                <c:formatCode>General</c:formatCode>
                <c:ptCount val="14"/>
                <c:pt idx="0">
                  <c:v>40</c:v>
                </c:pt>
                <c:pt idx="1">
                  <c:v>34</c:v>
                </c:pt>
                <c:pt idx="2">
                  <c:v>68</c:v>
                </c:pt>
                <c:pt idx="3">
                  <c:v>124</c:v>
                </c:pt>
                <c:pt idx="4">
                  <c:v>394</c:v>
                </c:pt>
                <c:pt idx="5">
                  <c:v>364</c:v>
                </c:pt>
                <c:pt idx="6">
                  <c:v>359</c:v>
                </c:pt>
                <c:pt idx="7">
                  <c:v>357</c:v>
                </c:pt>
                <c:pt idx="8">
                  <c:v>339</c:v>
                </c:pt>
                <c:pt idx="9">
                  <c:v>659</c:v>
                </c:pt>
                <c:pt idx="10">
                  <c:v>459</c:v>
                </c:pt>
                <c:pt idx="11">
                  <c:v>188</c:v>
                </c:pt>
                <c:pt idx="12">
                  <c:v>68</c:v>
                </c:pt>
                <c:pt idx="1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22-4722-B270-5FAD39BA4A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Personer!$B$15:$D$15</c:f>
              <c:numCache>
                <c:formatCode>0</c:formatCode>
                <c:ptCount val="3"/>
                <c:pt idx="0">
                  <c:v>7335</c:v>
                </c:pt>
                <c:pt idx="1">
                  <c:v>7431</c:v>
                </c:pt>
                <c:pt idx="2">
                  <c:v>7433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F9-48AE-B679-06FDA4BE769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6261581762E-2"/>
              <c:y val="0.40194413735532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Boliger5!$B$16:$G$16</c:f>
              <c:numCache>
                <c:formatCode>0</c:formatCode>
                <c:ptCount val="6"/>
                <c:pt idx="0">
                  <c:v>2697</c:v>
                </c:pt>
                <c:pt idx="1">
                  <c:v>358</c:v>
                </c:pt>
                <c:pt idx="2">
                  <c:v>437</c:v>
                </c:pt>
                <c:pt idx="3">
                  <c:v>166</c:v>
                </c:pt>
                <c:pt idx="4">
                  <c:v>34</c:v>
                </c:pt>
                <c:pt idx="5">
                  <c:v>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95-4274-8E66-BB00E7E9911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05569244186665"/>
          <c:y val="4.7234298863894526E-2"/>
          <c:w val="0.87958251053827641"/>
          <c:h val="0.8392557273097648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Boliger5!$B$16:$O$16</c:f>
              <c:numCache>
                <c:formatCode>0</c:formatCode>
                <c:ptCount val="14"/>
                <c:pt idx="0">
                  <c:v>49</c:v>
                </c:pt>
                <c:pt idx="1">
                  <c:v>68</c:v>
                </c:pt>
                <c:pt idx="2">
                  <c:v>103</c:v>
                </c:pt>
                <c:pt idx="3">
                  <c:v>153</c:v>
                </c:pt>
                <c:pt idx="4">
                  <c:v>480</c:v>
                </c:pt>
                <c:pt idx="5">
                  <c:v>373</c:v>
                </c:pt>
                <c:pt idx="6">
                  <c:v>274</c:v>
                </c:pt>
                <c:pt idx="7">
                  <c:v>322</c:v>
                </c:pt>
                <c:pt idx="8">
                  <c:v>294</c:v>
                </c:pt>
                <c:pt idx="9">
                  <c:v>704</c:v>
                </c:pt>
                <c:pt idx="10">
                  <c:v>514</c:v>
                </c:pt>
                <c:pt idx="11">
                  <c:v>270</c:v>
                </c:pt>
                <c:pt idx="12">
                  <c:v>89</c:v>
                </c:pt>
                <c:pt idx="13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01-47FC-B3E2-B5B870B3C56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1.3646029909281803E-2"/>
              <c:y val="0.358788829055764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797658106030347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Fullforte!$B$55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Fullforte!$C$55:$AA$55</c:f>
              <c:numCache>
                <c:formatCode>0</c:formatCode>
                <c:ptCount val="25"/>
                <c:pt idx="0">
                  <c:v>32</c:v>
                </c:pt>
                <c:pt idx="1">
                  <c:v>30</c:v>
                </c:pt>
                <c:pt idx="2">
                  <c:v>28</c:v>
                </c:pt>
                <c:pt idx="3">
                  <c:v>25</c:v>
                </c:pt>
                <c:pt idx="4">
                  <c:v>9</c:v>
                </c:pt>
                <c:pt idx="5">
                  <c:v>12</c:v>
                </c:pt>
                <c:pt idx="6">
                  <c:v>4</c:v>
                </c:pt>
                <c:pt idx="7">
                  <c:v>16</c:v>
                </c:pt>
                <c:pt idx="8">
                  <c:v>3</c:v>
                </c:pt>
                <c:pt idx="9">
                  <c:v>12</c:v>
                </c:pt>
                <c:pt idx="10">
                  <c:v>5</c:v>
                </c:pt>
                <c:pt idx="11">
                  <c:v>8</c:v>
                </c:pt>
                <c:pt idx="12">
                  <c:v>7</c:v>
                </c:pt>
                <c:pt idx="13">
                  <c:v>5</c:v>
                </c:pt>
                <c:pt idx="14">
                  <c:v>4</c:v>
                </c:pt>
                <c:pt idx="15">
                  <c:v>11</c:v>
                </c:pt>
                <c:pt idx="16">
                  <c:v>12</c:v>
                </c:pt>
                <c:pt idx="17">
                  <c:v>9</c:v>
                </c:pt>
                <c:pt idx="18">
                  <c:v>2</c:v>
                </c:pt>
                <c:pt idx="19">
                  <c:v>7</c:v>
                </c:pt>
                <c:pt idx="20">
                  <c:v>4</c:v>
                </c:pt>
                <c:pt idx="21">
                  <c:v>6</c:v>
                </c:pt>
                <c:pt idx="22">
                  <c:v>3</c:v>
                </c:pt>
                <c:pt idx="23">
                  <c:v>6</c:v>
                </c:pt>
                <c:pt idx="2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29-42A2-953F-F228F138E064}"/>
            </c:ext>
          </c:extLst>
        </c:ser>
        <c:ser>
          <c:idx val="1"/>
          <c:order val="1"/>
          <c:tx>
            <c:strRef>
              <c:f>Fullforte!$B$56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Fullforte!$C$56:$AA$56</c:f>
              <c:numCache>
                <c:formatCode>0</c:formatCode>
                <c:ptCount val="25"/>
                <c:pt idx="0">
                  <c:v>1</c:v>
                </c:pt>
                <c:pt idx="1">
                  <c:v>5</c:v>
                </c:pt>
                <c:pt idx="2">
                  <c:v>2</c:v>
                </c:pt>
                <c:pt idx="3">
                  <c:v>4</c:v>
                </c:pt>
                <c:pt idx="4">
                  <c:v>2</c:v>
                </c:pt>
                <c:pt idx="5">
                  <c:v>12</c:v>
                </c:pt>
                <c:pt idx="6">
                  <c:v>2</c:v>
                </c:pt>
                <c:pt idx="7">
                  <c:v>15</c:v>
                </c:pt>
                <c:pt idx="8">
                  <c:v>3</c:v>
                </c:pt>
                <c:pt idx="9">
                  <c:v>3</c:v>
                </c:pt>
                <c:pt idx="10">
                  <c:v>4</c:v>
                </c:pt>
                <c:pt idx="11">
                  <c:v>0</c:v>
                </c:pt>
                <c:pt idx="12">
                  <c:v>4</c:v>
                </c:pt>
                <c:pt idx="13">
                  <c:v>2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0</c:v>
                </c:pt>
                <c:pt idx="18">
                  <c:v>0</c:v>
                </c:pt>
                <c:pt idx="19">
                  <c:v>3</c:v>
                </c:pt>
                <c:pt idx="20">
                  <c:v>4</c:v>
                </c:pt>
                <c:pt idx="21">
                  <c:v>0</c:v>
                </c:pt>
                <c:pt idx="22">
                  <c:v>7</c:v>
                </c:pt>
                <c:pt idx="23">
                  <c:v>13</c:v>
                </c:pt>
                <c:pt idx="2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29-42A2-953F-F228F138E064}"/>
            </c:ext>
          </c:extLst>
        </c:ser>
        <c:ser>
          <c:idx val="2"/>
          <c:order val="2"/>
          <c:tx>
            <c:strRef>
              <c:f>Fullforte!$B$57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Fullforte!$C$57:$AA$57</c:f>
              <c:numCache>
                <c:formatCode>0</c:formatCode>
                <c:ptCount val="25"/>
                <c:pt idx="0">
                  <c:v>12</c:v>
                </c:pt>
                <c:pt idx="1">
                  <c:v>25</c:v>
                </c:pt>
                <c:pt idx="2">
                  <c:v>13</c:v>
                </c:pt>
                <c:pt idx="3">
                  <c:v>8</c:v>
                </c:pt>
                <c:pt idx="4">
                  <c:v>0</c:v>
                </c:pt>
                <c:pt idx="5">
                  <c:v>20</c:v>
                </c:pt>
                <c:pt idx="6">
                  <c:v>8</c:v>
                </c:pt>
                <c:pt idx="7">
                  <c:v>12</c:v>
                </c:pt>
                <c:pt idx="8">
                  <c:v>4</c:v>
                </c:pt>
                <c:pt idx="9">
                  <c:v>4</c:v>
                </c:pt>
                <c:pt idx="10">
                  <c:v>10</c:v>
                </c:pt>
                <c:pt idx="11">
                  <c:v>10</c:v>
                </c:pt>
                <c:pt idx="12">
                  <c:v>16</c:v>
                </c:pt>
                <c:pt idx="13">
                  <c:v>2</c:v>
                </c:pt>
                <c:pt idx="14">
                  <c:v>11</c:v>
                </c:pt>
                <c:pt idx="15">
                  <c:v>0</c:v>
                </c:pt>
                <c:pt idx="16">
                  <c:v>0</c:v>
                </c:pt>
                <c:pt idx="17">
                  <c:v>8</c:v>
                </c:pt>
                <c:pt idx="18">
                  <c:v>8</c:v>
                </c:pt>
                <c:pt idx="19">
                  <c:v>4</c:v>
                </c:pt>
                <c:pt idx="20">
                  <c:v>4</c:v>
                </c:pt>
                <c:pt idx="21">
                  <c:v>0</c:v>
                </c:pt>
                <c:pt idx="22">
                  <c:v>5</c:v>
                </c:pt>
                <c:pt idx="23">
                  <c:v>0</c:v>
                </c:pt>
                <c:pt idx="24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29-42A2-953F-F228F138E064}"/>
            </c:ext>
          </c:extLst>
        </c:ser>
        <c:ser>
          <c:idx val="3"/>
          <c:order val="3"/>
          <c:tx>
            <c:strRef>
              <c:f>Fullforte!$B$58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Fullforte!$C$58:$AA$58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15</c:v>
                </c:pt>
                <c:pt idx="5">
                  <c:v>10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6</c:v>
                </c:pt>
                <c:pt idx="12">
                  <c:v>0</c:v>
                </c:pt>
                <c:pt idx="13">
                  <c:v>6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7</c:v>
                </c:pt>
                <c:pt idx="19">
                  <c:v>0</c:v>
                </c:pt>
                <c:pt idx="20">
                  <c:v>0</c:v>
                </c:pt>
                <c:pt idx="21">
                  <c:v>6</c:v>
                </c:pt>
                <c:pt idx="22">
                  <c:v>0</c:v>
                </c:pt>
                <c:pt idx="23">
                  <c:v>24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D29-42A2-953F-F228F138E064}"/>
            </c:ext>
          </c:extLst>
        </c:ser>
        <c:ser>
          <c:idx val="4"/>
          <c:order val="4"/>
          <c:tx>
            <c:strRef>
              <c:f>Fullforte!$B$59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Fullforte!$C$59:$AA$59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D29-42A2-953F-F228F138E0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6.9366039420162779E-3"/>
              <c:y val="0.361142199019718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NyeBygninger!$D$5:$H$5</c:f>
              <c:numCache>
                <c:formatCode>0</c:formatCode>
                <c:ptCount val="5"/>
                <c:pt idx="0">
                  <c:v>11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22-46D2-AF09-7DFC381AAA1E}"/>
            </c:ext>
          </c:extLst>
        </c:ser>
        <c:ser>
          <c:idx val="1"/>
          <c:order val="1"/>
          <c:tx>
            <c:strRef>
              <c:f>NyeBygninger!$C$6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NyeBygninger!$D$6:$H$6</c:f>
              <c:numCache>
                <c:formatCode>0</c:formatCode>
                <c:ptCount val="5"/>
                <c:pt idx="0">
                  <c:v>10</c:v>
                </c:pt>
                <c:pt idx="1">
                  <c:v>3</c:v>
                </c:pt>
                <c:pt idx="2">
                  <c:v>1</c:v>
                </c:pt>
                <c:pt idx="3">
                  <c:v>1</c:v>
                </c:pt>
                <c:pt idx="4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22-46D2-AF09-7DFC381AAA1E}"/>
            </c:ext>
          </c:extLst>
        </c:ser>
        <c:ser>
          <c:idx val="2"/>
          <c:order val="2"/>
          <c:tx>
            <c:strRef>
              <c:f>NyeBygninger!$C$7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NyeBygninger!$D$7:$H$7</c:f>
              <c:numCache>
                <c:formatCode>0</c:formatCode>
                <c:ptCount val="5"/>
                <c:pt idx="0">
                  <c:v>10</c:v>
                </c:pt>
                <c:pt idx="1">
                  <c:v>1</c:v>
                </c:pt>
                <c:pt idx="2">
                  <c:v>0</c:v>
                </c:pt>
                <c:pt idx="3">
                  <c:v>2</c:v>
                </c:pt>
                <c:pt idx="4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22-46D2-AF09-7DFC381AAA1E}"/>
            </c:ext>
          </c:extLst>
        </c:ser>
        <c:ser>
          <c:idx val="3"/>
          <c:order val="3"/>
          <c:tx>
            <c:strRef>
              <c:f>NyeBygninger!$C$8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NyeBygninger!$D$8:$H$8</c:f>
              <c:numCache>
                <c:formatCode>0</c:formatCode>
                <c:ptCount val="5"/>
                <c:pt idx="0">
                  <c:v>18</c:v>
                </c:pt>
                <c:pt idx="1">
                  <c:v>18</c:v>
                </c:pt>
                <c:pt idx="2">
                  <c:v>11</c:v>
                </c:pt>
                <c:pt idx="3">
                  <c:v>0</c:v>
                </c:pt>
                <c:pt idx="4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022-46D2-AF09-7DFC381AAA1E}"/>
            </c:ext>
          </c:extLst>
        </c:ser>
        <c:ser>
          <c:idx val="4"/>
          <c:order val="4"/>
          <c:tx>
            <c:strRef>
              <c:f>NyeBygninger!$C$9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NyeBygninger!$D$9:$H$9</c:f>
              <c:numCache>
                <c:formatCode>0</c:formatCode>
                <c:ptCount val="5"/>
                <c:pt idx="0">
                  <c:v>5</c:v>
                </c:pt>
                <c:pt idx="1">
                  <c:v>11</c:v>
                </c:pt>
                <c:pt idx="2">
                  <c:v>0</c:v>
                </c:pt>
                <c:pt idx="3">
                  <c:v>1</c:v>
                </c:pt>
                <c:pt idx="4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022-46D2-AF09-7DFC381AAA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9819423"/>
        <c:axId val="669811743"/>
      </c:barChart>
      <c:catAx>
        <c:axId val="669819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811743"/>
        <c:crosses val="autoZero"/>
        <c:auto val="1"/>
        <c:lblAlgn val="ctr"/>
        <c:lblOffset val="100"/>
        <c:noMultiLvlLbl val="0"/>
      </c:catAx>
      <c:valAx>
        <c:axId val="669811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1.7054263565891473E-2"/>
              <c:y val="0.3367321772286533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8194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NyeBygninger!$B$4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NyeBygninger!$C$4:$K$4</c:f>
              <c:numCache>
                <c:formatCode>0</c:formatCode>
                <c:ptCount val="9"/>
                <c:pt idx="0">
                  <c:v>2</c:v>
                </c:pt>
                <c:pt idx="1">
                  <c:v>0</c:v>
                </c:pt>
                <c:pt idx="2">
                  <c:v>7</c:v>
                </c:pt>
                <c:pt idx="3">
                  <c:v>8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21-4FB7-8EB4-92D2FCCE7061}"/>
            </c:ext>
          </c:extLst>
        </c:ser>
        <c:ser>
          <c:idx val="1"/>
          <c:order val="1"/>
          <c:tx>
            <c:strRef>
              <c:f>NyeBygninger!$B$5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NyeBygninger!$C$5:$K$5</c:f>
              <c:numCache>
                <c:formatCode>0</c:formatCode>
                <c:ptCount val="9"/>
                <c:pt idx="0">
                  <c:v>2</c:v>
                </c:pt>
                <c:pt idx="1">
                  <c:v>0</c:v>
                </c:pt>
                <c:pt idx="2">
                  <c:v>16</c:v>
                </c:pt>
                <c:pt idx="3">
                  <c:v>12</c:v>
                </c:pt>
                <c:pt idx="4">
                  <c:v>3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21-4FB7-8EB4-92D2FCCE7061}"/>
            </c:ext>
          </c:extLst>
        </c:ser>
        <c:ser>
          <c:idx val="2"/>
          <c:order val="2"/>
          <c:tx>
            <c:strRef>
              <c:f>NyeBygninger!$B$6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NyeBygninger!$C$6:$K$6</c:f>
              <c:numCache>
                <c:formatCode>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10</c:v>
                </c:pt>
                <c:pt idx="3">
                  <c:v>15</c:v>
                </c:pt>
                <c:pt idx="4">
                  <c:v>3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21-4FB7-8EB4-92D2FCCE7061}"/>
            </c:ext>
          </c:extLst>
        </c:ser>
        <c:ser>
          <c:idx val="3"/>
          <c:order val="3"/>
          <c:tx>
            <c:strRef>
              <c:f>NyeBygninger!$B$7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NyeBygninger!$C$7:$K$7</c:f>
              <c:numCache>
                <c:formatCode>0</c:formatCode>
                <c:ptCount val="9"/>
                <c:pt idx="0">
                  <c:v>0</c:v>
                </c:pt>
                <c:pt idx="1">
                  <c:v>3</c:v>
                </c:pt>
                <c:pt idx="2">
                  <c:v>34</c:v>
                </c:pt>
                <c:pt idx="3">
                  <c:v>13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321-4FB7-8EB4-92D2FCCE7061}"/>
            </c:ext>
          </c:extLst>
        </c:ser>
        <c:ser>
          <c:idx val="4"/>
          <c:order val="4"/>
          <c:tx>
            <c:strRef>
              <c:f>NyeBygninger!$B$8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NyeBygninger!$C$8:$K$8</c:f>
              <c:numCache>
                <c:formatCode>0</c:formatCode>
                <c:ptCount val="9"/>
                <c:pt idx="0">
                  <c:v>11</c:v>
                </c:pt>
                <c:pt idx="1">
                  <c:v>0</c:v>
                </c:pt>
                <c:pt idx="2">
                  <c:v>5</c:v>
                </c:pt>
                <c:pt idx="3">
                  <c:v>9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21-4FB7-8EB4-92D2FCCE70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13254447"/>
        <c:axId val="813242447"/>
      </c:barChart>
      <c:catAx>
        <c:axId val="813254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13242447"/>
        <c:crosses val="autoZero"/>
        <c:auto val="1"/>
        <c:lblAlgn val="ctr"/>
        <c:lblOffset val="100"/>
        <c:noMultiLvlLbl val="0"/>
      </c:catAx>
      <c:valAx>
        <c:axId val="8132424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8.4602368866328256E-3"/>
              <c:y val="0.390273369674944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132544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4167641887"/>
          <c:y val="8.1859612589748595E-2"/>
          <c:w val="0.82281875732958965"/>
          <c:h val="0.737316327194637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Medianinntekt!$A$36</c:f>
              <c:strCache>
                <c:ptCount val="1"/>
                <c:pt idx="0">
                  <c:v>Sykkylven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Medianinntekt!$B$36:$F$36</c:f>
              <c:numCache>
                <c:formatCode>0</c:formatCode>
                <c:ptCount val="5"/>
                <c:pt idx="0">
                  <c:v>820000</c:v>
                </c:pt>
                <c:pt idx="1">
                  <c:v>464000</c:v>
                </c:pt>
                <c:pt idx="2">
                  <c:v>980000</c:v>
                </c:pt>
                <c:pt idx="3">
                  <c:v>1274000</c:v>
                </c:pt>
                <c:pt idx="4">
                  <c:v>629000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0D-4BEC-AC66-2DC59793FEB2}"/>
            </c:ext>
          </c:extLst>
        </c:ser>
        <c:ser>
          <c:idx val="1"/>
          <c:order val="1"/>
          <c:tx>
            <c:strRef>
              <c:f>Medianinntekt!$A$37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Medianinntekt!$B$37:$F$37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0D-4BEC-AC66-2DC59793FEB2}"/>
            </c:ext>
          </c:extLst>
        </c:ser>
        <c:ser>
          <c:idx val="2"/>
          <c:order val="2"/>
          <c:tx>
            <c:strRef>
              <c:f>Medianinntekt!$A$38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Medianinntekt!$B$38:$F$38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0D-4BEC-AC66-2DC59793FEB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Sykkylven!$C$3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Sykkylven!$B$4:$B$28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Sykkylven!$C$4:$C$28</c:f>
              <c:numCache>
                <c:formatCode>General</c:formatCode>
                <c:ptCount val="25"/>
                <c:pt idx="0">
                  <c:v>-2</c:v>
                </c:pt>
                <c:pt idx="1">
                  <c:v>5</c:v>
                </c:pt>
                <c:pt idx="2">
                  <c:v>0</c:v>
                </c:pt>
                <c:pt idx="3">
                  <c:v>4</c:v>
                </c:pt>
                <c:pt idx="4">
                  <c:v>3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-1</c:v>
                </c:pt>
                <c:pt idx="13">
                  <c:v>1</c:v>
                </c:pt>
                <c:pt idx="14">
                  <c:v>-1</c:v>
                </c:pt>
                <c:pt idx="15">
                  <c:v>-2</c:v>
                </c:pt>
                <c:pt idx="16">
                  <c:v>-1</c:v>
                </c:pt>
                <c:pt idx="17">
                  <c:v>-2</c:v>
                </c:pt>
                <c:pt idx="18">
                  <c:v>-1</c:v>
                </c:pt>
                <c:pt idx="19">
                  <c:v>-1</c:v>
                </c:pt>
                <c:pt idx="20">
                  <c:v>-2</c:v>
                </c:pt>
                <c:pt idx="21">
                  <c:v>0</c:v>
                </c:pt>
                <c:pt idx="22">
                  <c:v>-1</c:v>
                </c:pt>
                <c:pt idx="23">
                  <c:v>-1</c:v>
                </c:pt>
                <c:pt idx="24">
                  <c:v>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38A2-499A-8E7F-A399E84350D3}"/>
            </c:ext>
          </c:extLst>
        </c:ser>
        <c:ser>
          <c:idx val="1"/>
          <c:order val="1"/>
          <c:tx>
            <c:strRef>
              <c:f>Sykkylven!$D$3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Sykkylven!$B$4:$B$28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Sykkylven!$D$4:$D$28</c:f>
              <c:numCache>
                <c:formatCode>General</c:formatCode>
                <c:ptCount val="25"/>
                <c:pt idx="0">
                  <c:v>2</c:v>
                </c:pt>
                <c:pt idx="1">
                  <c:v>5</c:v>
                </c:pt>
                <c:pt idx="2">
                  <c:v>1</c:v>
                </c:pt>
                <c:pt idx="3">
                  <c:v>5</c:v>
                </c:pt>
                <c:pt idx="4">
                  <c:v>5</c:v>
                </c:pt>
                <c:pt idx="5">
                  <c:v>3</c:v>
                </c:pt>
                <c:pt idx="6">
                  <c:v>2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0</c:v>
                </c:pt>
                <c:pt idx="11">
                  <c:v>2</c:v>
                </c:pt>
                <c:pt idx="12">
                  <c:v>-1</c:v>
                </c:pt>
                <c:pt idx="13">
                  <c:v>0</c:v>
                </c:pt>
                <c:pt idx="14">
                  <c:v>0</c:v>
                </c:pt>
                <c:pt idx="15">
                  <c:v>-2</c:v>
                </c:pt>
                <c:pt idx="16">
                  <c:v>-2</c:v>
                </c:pt>
                <c:pt idx="17">
                  <c:v>-3</c:v>
                </c:pt>
                <c:pt idx="18">
                  <c:v>-1</c:v>
                </c:pt>
                <c:pt idx="19">
                  <c:v>-4</c:v>
                </c:pt>
                <c:pt idx="20">
                  <c:v>-4</c:v>
                </c:pt>
                <c:pt idx="21">
                  <c:v>-2</c:v>
                </c:pt>
                <c:pt idx="22">
                  <c:v>-4</c:v>
                </c:pt>
                <c:pt idx="23">
                  <c:v>-4</c:v>
                </c:pt>
                <c:pt idx="24">
                  <c:v>-4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38A2-499A-8E7F-A399E84350D3}"/>
            </c:ext>
          </c:extLst>
        </c:ser>
        <c:ser>
          <c:idx val="2"/>
          <c:order val="2"/>
          <c:tx>
            <c:strRef>
              <c:f>Sykkylven!$E$3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Sykkylven!$B$4:$B$28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Sykkylven!$E$4:$E$28</c:f>
              <c:numCache>
                <c:formatCode>General</c:formatCode>
                <c:ptCount val="25"/>
                <c:pt idx="0">
                  <c:v>2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4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-1</c:v>
                </c:pt>
                <c:pt idx="11">
                  <c:v>-1</c:v>
                </c:pt>
                <c:pt idx="12">
                  <c:v>-3</c:v>
                </c:pt>
                <c:pt idx="13">
                  <c:v>-2</c:v>
                </c:pt>
                <c:pt idx="14">
                  <c:v>-1</c:v>
                </c:pt>
                <c:pt idx="15">
                  <c:v>-2</c:v>
                </c:pt>
                <c:pt idx="16">
                  <c:v>-4</c:v>
                </c:pt>
                <c:pt idx="17">
                  <c:v>-4</c:v>
                </c:pt>
                <c:pt idx="18">
                  <c:v>-2</c:v>
                </c:pt>
                <c:pt idx="19">
                  <c:v>-5</c:v>
                </c:pt>
                <c:pt idx="20">
                  <c:v>-6</c:v>
                </c:pt>
                <c:pt idx="21">
                  <c:v>-3</c:v>
                </c:pt>
                <c:pt idx="22">
                  <c:v>-5</c:v>
                </c:pt>
                <c:pt idx="23">
                  <c:v>-5</c:v>
                </c:pt>
                <c:pt idx="24">
                  <c:v>-4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38A2-499A-8E7F-A399E84350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 dirty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'Ark2'!$L$35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052-46A6-8E06-171B8015ADA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'Ark2'!$A$36:$A$61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'Ark2'!$L$36:$L$61</c:f>
              <c:numCache>
                <c:formatCode>0</c:formatCode>
                <c:ptCount val="26"/>
                <c:pt idx="0" formatCode="General">
                  <c:v>100</c:v>
                </c:pt>
                <c:pt idx="1">
                  <c:v>98.835274542429289</c:v>
                </c:pt>
                <c:pt idx="2">
                  <c:v>98.169717138103167</c:v>
                </c:pt>
                <c:pt idx="3">
                  <c:v>97.212978369384359</c:v>
                </c:pt>
                <c:pt idx="4">
                  <c:v>96.46422628951747</c:v>
                </c:pt>
                <c:pt idx="5">
                  <c:v>96.339434276206333</c:v>
                </c:pt>
                <c:pt idx="6">
                  <c:v>95.632279534109827</c:v>
                </c:pt>
                <c:pt idx="7">
                  <c:v>94.966722129783705</c:v>
                </c:pt>
                <c:pt idx="8">
                  <c:v>93.968386023294514</c:v>
                </c:pt>
                <c:pt idx="9">
                  <c:v>93.136439267886857</c:v>
                </c:pt>
                <c:pt idx="10">
                  <c:v>92.221297836938433</c:v>
                </c:pt>
                <c:pt idx="11">
                  <c:v>91.597337770382694</c:v>
                </c:pt>
                <c:pt idx="12">
                  <c:v>91.098169717138106</c:v>
                </c:pt>
                <c:pt idx="13">
                  <c:v>90.474209650582367</c:v>
                </c:pt>
                <c:pt idx="14">
                  <c:v>89.267886855241258</c:v>
                </c:pt>
                <c:pt idx="15">
                  <c:v>88.186356073211314</c:v>
                </c:pt>
                <c:pt idx="16">
                  <c:v>87.396006655574041</c:v>
                </c:pt>
                <c:pt idx="17">
                  <c:v>86.564059900166384</c:v>
                </c:pt>
                <c:pt idx="18">
                  <c:v>85.898502495840262</c:v>
                </c:pt>
                <c:pt idx="19">
                  <c:v>85.316139767054906</c:v>
                </c:pt>
                <c:pt idx="20">
                  <c:v>84.6089850249584</c:v>
                </c:pt>
                <c:pt idx="21">
                  <c:v>84.234608985024963</c:v>
                </c:pt>
                <c:pt idx="22">
                  <c:v>83.693843594009991</c:v>
                </c:pt>
                <c:pt idx="23">
                  <c:v>83.069883527454252</c:v>
                </c:pt>
                <c:pt idx="24">
                  <c:v>82.737104825291183</c:v>
                </c:pt>
                <c:pt idx="25">
                  <c:v>82.029950083194677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052-46A6-8E06-171B8015ADA5}"/>
            </c:ext>
          </c:extLst>
        </c:ser>
        <c:ser>
          <c:idx val="1"/>
          <c:order val="1"/>
          <c:tx>
            <c:strRef>
              <c:f>'Ark2'!$M$35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052-46A6-8E06-171B8015ADA5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52-46A6-8E06-171B8015ADA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'Ark2'!$A$36:$A$61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'Ark2'!$M$36:$M$61</c:f>
              <c:numCache>
                <c:formatCode>0</c:formatCode>
                <c:ptCount val="26"/>
                <c:pt idx="0" formatCode="General">
                  <c:v>100</c:v>
                </c:pt>
                <c:pt idx="1">
                  <c:v>103.05755395683454</c:v>
                </c:pt>
                <c:pt idx="2">
                  <c:v>105.48561151079137</c:v>
                </c:pt>
                <c:pt idx="3">
                  <c:v>107.73381294964028</c:v>
                </c:pt>
                <c:pt idx="4">
                  <c:v>109.80215827338129</c:v>
                </c:pt>
                <c:pt idx="5">
                  <c:v>111.78057553956835</c:v>
                </c:pt>
                <c:pt idx="6">
                  <c:v>113.21942446043165</c:v>
                </c:pt>
                <c:pt idx="7">
                  <c:v>115.28776978417265</c:v>
                </c:pt>
                <c:pt idx="8">
                  <c:v>117.80575539568345</c:v>
                </c:pt>
                <c:pt idx="9">
                  <c:v>119.96402877697842</c:v>
                </c:pt>
                <c:pt idx="10">
                  <c:v>122.30215827338129</c:v>
                </c:pt>
                <c:pt idx="11">
                  <c:v>123.92086330935253</c:v>
                </c:pt>
                <c:pt idx="12">
                  <c:v>125.17985611510791</c:v>
                </c:pt>
                <c:pt idx="13">
                  <c:v>126.97841726618707</c:v>
                </c:pt>
                <c:pt idx="14">
                  <c:v>128.23741007194243</c:v>
                </c:pt>
                <c:pt idx="15">
                  <c:v>131.65467625899282</c:v>
                </c:pt>
                <c:pt idx="16">
                  <c:v>132.19424460431654</c:v>
                </c:pt>
                <c:pt idx="17">
                  <c:v>133.5431654676259</c:v>
                </c:pt>
                <c:pt idx="18">
                  <c:v>134.17266187050362</c:v>
                </c:pt>
                <c:pt idx="19">
                  <c:v>134.71223021582733</c:v>
                </c:pt>
                <c:pt idx="20">
                  <c:v>134.71223021582733</c:v>
                </c:pt>
                <c:pt idx="21">
                  <c:v>135.16187050359713</c:v>
                </c:pt>
                <c:pt idx="22">
                  <c:v>135.6115107913669</c:v>
                </c:pt>
                <c:pt idx="23">
                  <c:v>136.42086330935251</c:v>
                </c:pt>
                <c:pt idx="24">
                  <c:v>136.24100719424462</c:v>
                </c:pt>
                <c:pt idx="25">
                  <c:v>136.96043165467626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052-46A6-8E06-171B8015AD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7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Sykkylven!$B$1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Sykkylven!$A$2:$A$15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Sykkylven!$B$2:$B$15</c:f>
              <c:numCache>
                <c:formatCode>General</c:formatCode>
                <c:ptCount val="14"/>
                <c:pt idx="0">
                  <c:v>0</c:v>
                </c:pt>
                <c:pt idx="1">
                  <c:v>1</c:v>
                </c:pt>
                <c:pt idx="2">
                  <c:v>20</c:v>
                </c:pt>
                <c:pt idx="3">
                  <c:v>36</c:v>
                </c:pt>
                <c:pt idx="4">
                  <c:v>130</c:v>
                </c:pt>
                <c:pt idx="5">
                  <c:v>131</c:v>
                </c:pt>
                <c:pt idx="6">
                  <c:v>124</c:v>
                </c:pt>
                <c:pt idx="7">
                  <c:v>110</c:v>
                </c:pt>
                <c:pt idx="8">
                  <c:v>100</c:v>
                </c:pt>
                <c:pt idx="9">
                  <c:v>213</c:v>
                </c:pt>
                <c:pt idx="10">
                  <c:v>146</c:v>
                </c:pt>
                <c:pt idx="11">
                  <c:v>55</c:v>
                </c:pt>
                <c:pt idx="12">
                  <c:v>18</c:v>
                </c:pt>
                <c:pt idx="1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60-41F8-B241-8701E8C8B894}"/>
            </c:ext>
          </c:extLst>
        </c:ser>
        <c:ser>
          <c:idx val="1"/>
          <c:order val="1"/>
          <c:tx>
            <c:strRef>
              <c:f>Sykkylven!$C$1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Sykkylven!$A$2:$A$15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Sykkylven!$C$2:$C$15</c:f>
              <c:numCache>
                <c:formatCode>General</c:formatCode>
                <c:ptCount val="14"/>
                <c:pt idx="0">
                  <c:v>0</c:v>
                </c:pt>
                <c:pt idx="1">
                  <c:v>8</c:v>
                </c:pt>
                <c:pt idx="2">
                  <c:v>32</c:v>
                </c:pt>
                <c:pt idx="3">
                  <c:v>57</c:v>
                </c:pt>
                <c:pt idx="4">
                  <c:v>189</c:v>
                </c:pt>
                <c:pt idx="5">
                  <c:v>188</c:v>
                </c:pt>
                <c:pt idx="6">
                  <c:v>168</c:v>
                </c:pt>
                <c:pt idx="7">
                  <c:v>146</c:v>
                </c:pt>
                <c:pt idx="8">
                  <c:v>135</c:v>
                </c:pt>
                <c:pt idx="9">
                  <c:v>287</c:v>
                </c:pt>
                <c:pt idx="10">
                  <c:v>189</c:v>
                </c:pt>
                <c:pt idx="11">
                  <c:v>68</c:v>
                </c:pt>
                <c:pt idx="12">
                  <c:v>23</c:v>
                </c:pt>
                <c:pt idx="13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60-41F8-B241-8701E8C8B8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'2025'!$E$5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E41-4703-AB18-10123BDB1C9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E41-4703-AB18-10123BDB1C9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E41-4703-AB18-10123BDB1C9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E41-4703-AB18-10123BDB1C9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E41-4703-AB18-10123BDB1C9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E41-4703-AB18-10123BDB1C9A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E41-4703-AB18-10123BDB1C9A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2E41-4703-AB18-10123BDB1C9A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2E41-4703-AB18-10123BDB1C9A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2E41-4703-AB18-10123BDB1C9A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2E41-4703-AB18-10123BDB1C9A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2E41-4703-AB18-10123BDB1C9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'2025'!$A$6:$A$11</c:f>
              <c:strCache>
                <c:ptCount val="6"/>
                <c:pt idx="0">
                  <c:v>1-personhushald</c:v>
                </c:pt>
                <c:pt idx="1">
                  <c:v>2 pers-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'2025'!$E$6:$E$11</c:f>
              <c:numCache>
                <c:formatCode>General</c:formatCode>
                <c:ptCount val="6"/>
                <c:pt idx="0">
                  <c:v>1322</c:v>
                </c:pt>
                <c:pt idx="1">
                  <c:v>1174</c:v>
                </c:pt>
                <c:pt idx="2">
                  <c:v>418</c:v>
                </c:pt>
                <c:pt idx="3">
                  <c:v>389</c:v>
                </c:pt>
                <c:pt idx="4">
                  <c:v>168</c:v>
                </c:pt>
                <c:pt idx="5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E41-4703-AB18-10123BDB1C9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'2050'!$E$5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93-44EE-9113-1F3E58D4C4A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93-44EE-9113-1F3E58D4C4A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A93-44EE-9113-1F3E58D4C4A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A93-44EE-9113-1F3E58D4C4A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A93-44EE-9113-1F3E58D4C4A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A93-44EE-9113-1F3E58D4C4A9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A93-44EE-9113-1F3E58D4C4A9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A93-44EE-9113-1F3E58D4C4A9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0A93-44EE-9113-1F3E58D4C4A9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0A93-44EE-9113-1F3E58D4C4A9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0A93-44EE-9113-1F3E58D4C4A9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0A93-44EE-9113-1F3E58D4C4A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'2050'!$A$6:$A$11</c:f>
              <c:strCache>
                <c:ptCount val="6"/>
                <c:pt idx="0">
                  <c:v>1-personhushald</c:v>
                </c:pt>
                <c:pt idx="1">
                  <c:v>2 pers-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'2050'!$E$6:$E$11</c:f>
              <c:numCache>
                <c:formatCode>General</c:formatCode>
                <c:ptCount val="6"/>
                <c:pt idx="0">
                  <c:v>1400</c:v>
                </c:pt>
                <c:pt idx="1">
                  <c:v>1228</c:v>
                </c:pt>
                <c:pt idx="2">
                  <c:v>363</c:v>
                </c:pt>
                <c:pt idx="3">
                  <c:v>320</c:v>
                </c:pt>
                <c:pt idx="4">
                  <c:v>140</c:v>
                </c:pt>
                <c:pt idx="5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A93-44EE-9113-1F3E58D4C4A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273880857041077"/>
          <c:y val="9.892197732603053E-2"/>
          <c:w val="0.84036471873029317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Personer!$B$16:$F$16</c:f>
              <c:numCache>
                <c:formatCode>0.0</c:formatCode>
                <c:ptCount val="5"/>
                <c:pt idx="0">
                  <c:v>16.2</c:v>
                </c:pt>
                <c:pt idx="1">
                  <c:v>30.2</c:v>
                </c:pt>
                <c:pt idx="2">
                  <c:v>18.2</c:v>
                </c:pt>
                <c:pt idx="3">
                  <c:v>21.1</c:v>
                </c:pt>
                <c:pt idx="4">
                  <c:v>14.3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49-4719-92A9-7C806B75939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1.0507880910683012E-2"/>
              <c:y val="0.424506086831861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Personer!$B$52</c:f>
              <c:numCache>
                <c:formatCode>0.0</c:formatCode>
                <c:ptCount val="1"/>
                <c:pt idx="0">
                  <c:v>35.799999999999997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EB-4ECC-A469-D90F04D08A8B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Personer!$C$52</c:f>
              <c:numCache>
                <c:formatCode>0.0</c:formatCode>
                <c:ptCount val="1"/>
                <c:pt idx="0">
                  <c:v>33.299999999999997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EB-4ECC-A469-D90F04D08A8B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Personer!$D$52</c:f>
              <c:numCache>
                <c:formatCode>0.0</c:formatCode>
                <c:ptCount val="1"/>
                <c:pt idx="0">
                  <c:v>13.3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EB-4ECC-A469-D90F04D08A8B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Personer!$E$52</c:f>
              <c:numCache>
                <c:formatCode>0.0</c:formatCode>
                <c:ptCount val="1"/>
                <c:pt idx="0">
                  <c:v>11.7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5EB-4ECC-A469-D90F04D08A8B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Personer!$F$52</c:f>
              <c:numCache>
                <c:formatCode>0.0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5EB-4ECC-A469-D90F04D08A8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Familier!$B$16:$G$16</c:f>
              <c:numCache>
                <c:formatCode>0</c:formatCode>
                <c:ptCount val="6"/>
                <c:pt idx="0">
                  <c:v>1397</c:v>
                </c:pt>
                <c:pt idx="1">
                  <c:v>673</c:v>
                </c:pt>
                <c:pt idx="2">
                  <c:v>185</c:v>
                </c:pt>
                <c:pt idx="3">
                  <c:v>922</c:v>
                </c:pt>
                <c:pt idx="4">
                  <c:v>224</c:v>
                </c:pt>
                <c:pt idx="5">
                  <c:v>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1B-4751-A99C-A4EB22DA9AD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572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9652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82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799055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290132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492137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533733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3268607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88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871591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  <p:sldLayoutId id="2147493571" r:id="rId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1" r:id="rId6"/>
    <p:sldLayoutId id="2147493582" r:id="rId7"/>
    <p:sldLayoutId id="2147493583" r:id="rId8"/>
    <p:sldLayoutId id="2147493584" r:id="rId9"/>
    <p:sldLayoutId id="2147493585" r:id="rId10"/>
    <p:sldLayoutId id="2147493586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emf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 dirty="0">
                <a:latin typeface="Poppins SemiBold"/>
                <a:cs typeface="Poppins SemiBold"/>
              </a:rPr>
              <a:t>Bustadanalyse</a:t>
            </a:r>
            <a:r>
              <a:rPr lang="nn-NO" noProof="0" dirty="0">
                <a:latin typeface="Poppins SemiBold"/>
                <a:cs typeface="Poppins SemiBold"/>
              </a:rPr>
              <a:t> for Sykkylven</a:t>
            </a:r>
            <a:endParaRPr lang="nn-NO" noProof="0" dirty="0">
              <a:highlight>
                <a:srgbClr val="FFFF00"/>
              </a:highlight>
              <a:latin typeface="Poppins SemiBold"/>
              <a:cs typeface="Poppins SemiBold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latin typeface="Poppins SemiBold"/>
                <a:cs typeface="Poppins SemiBold"/>
              </a:rPr>
              <a:t>Hushaldsamansetning</a:t>
            </a:r>
            <a:r>
              <a:rPr lang="nb-NO" dirty="0">
                <a:latin typeface="Poppins SemiBold"/>
                <a:cs typeface="Poppins SemiBold"/>
              </a:rPr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Sykkylven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2D9FE2ED-0BBE-7EB9-B54C-8E2C26AA89F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6BF46BFD-D4AF-BCC1-FC90-8029D5B0CE77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Samandrag</a:t>
            </a:r>
            <a:r>
              <a:rPr lang="nb-NO" dirty="0"/>
              <a:t> av funn for Sykkylven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n-NO" sz="1500" dirty="0"/>
              <a:t>Sykkylven har eit underskot av middels bustadar, og eit overskot av små og store bustadar i forhold til forventa etterspørsel</a:t>
            </a:r>
            <a:endParaRPr lang="nn-NO" sz="1100" dirty="0"/>
          </a:p>
          <a:p>
            <a:pPr lvl="1"/>
            <a:r>
              <a:rPr lang="nn-NO" sz="1300" dirty="0"/>
              <a:t>Det berekna over-/underskotet av store/middels bustadar utliknar kvarandre</a:t>
            </a:r>
          </a:p>
          <a:p>
            <a:pPr lvl="1"/>
            <a:r>
              <a:rPr lang="nn-NO" sz="1300" dirty="0"/>
              <a:t>Den store sekundærnæringa i Sykkylven kan vere ei forklaring på kvifor bustadmassen består av relativt mange små bustadar i forhold til samanliknbare kommunar</a:t>
            </a:r>
            <a:br>
              <a:rPr lang="nn-NO" sz="1100" dirty="0"/>
            </a:br>
            <a:endParaRPr lang="nn-NO" sz="1100" dirty="0"/>
          </a:p>
          <a:p>
            <a:r>
              <a:rPr lang="nn-NO" sz="1500" b="1" dirty="0">
                <a:latin typeface="Poppins"/>
                <a:cs typeface="Poppins"/>
              </a:rPr>
              <a:t>Godt vaksne hushald driv framtidig etterspørselsvekst</a:t>
            </a:r>
          </a:p>
          <a:p>
            <a:pPr lvl="1"/>
            <a:r>
              <a:rPr lang="nn-NO" sz="1300" dirty="0"/>
              <a:t>I 2050 vil det være 18 % færre hushald med kontaktperson* under 67 år som etterspør bustadar i Sykkylven enn i dag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Etterspørselsveksten mot 2050 blant hushald eldre enn 67 år er på den annan side berekna til 36,9 %. Eldre sine bustadbehov og preferansar blir derfor meir viktige framover</a:t>
            </a:r>
            <a:br>
              <a:rPr lang="nn-NO" sz="1300" dirty="0"/>
            </a:br>
            <a:endParaRPr lang="nn-NO" sz="1300" dirty="0"/>
          </a:p>
          <a:p>
            <a:r>
              <a:rPr lang="nn-NO" sz="1500" dirty="0">
                <a:latin typeface="Poppins"/>
                <a:cs typeface="Poppins"/>
              </a:rPr>
              <a:t>Eit gjennomsnittleg hushald i Sykkylven forventast å vere mindre i 2050 enn i dag. Det gir auka bustadetterspørsel ut over forventa folketalsutvikling</a:t>
            </a:r>
          </a:p>
          <a:p>
            <a:pPr marL="0" indent="0" algn="r">
              <a:buNone/>
            </a:pPr>
            <a:br>
              <a:rPr lang="nn-NO" sz="1500" dirty="0"/>
            </a:br>
            <a:r>
              <a:rPr lang="nn-NO" sz="1050" i="1" dirty="0"/>
              <a:t>*kontaktperson = eldste i hushaldet og/eller eiger av bustad</a:t>
            </a:r>
            <a:endParaRPr lang="nn-NO" sz="1200" i="1" dirty="0"/>
          </a:p>
          <a:p>
            <a:pPr lvl="1"/>
            <a:endParaRPr lang="nn-NO" sz="12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Sykkylven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kart, diagram, skjermbilde&#10;&#10;KI-generert innhold kan være feil.">
            <a:extLst>
              <a:ext uri="{FF2B5EF4-FFF2-40B4-BE49-F238E27FC236}">
                <a16:creationId xmlns:a16="http://schemas.microsoft.com/office/drawing/2014/main" id="{98271A55-4BE8-F947-746A-AF9A85CB8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</a:t>
            </a:r>
          </a:p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Sykkylven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Sykkylven har i alt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3 850 </a:t>
            </a:r>
            <a:r>
              <a:rPr lang="nn-NO" sz="1600" dirty="0">
                <a:latin typeface="Poppins"/>
                <a:cs typeface="Poppins"/>
              </a:rPr>
              <a:t>bustader registrert i matrikkelen, og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3 371 </a:t>
            </a:r>
            <a:r>
              <a:rPr lang="nn-NO" sz="1600" dirty="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 dirty="0"/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Det tyder på at </a:t>
            </a:r>
            <a:r>
              <a:rPr lang="nn-NO" sz="2000" dirty="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12 % </a:t>
            </a:r>
            <a:r>
              <a:rPr lang="nn-NO" sz="1600" dirty="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Sykkylven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Flytting til/</a:t>
            </a:r>
            <a:r>
              <a:rPr lang="nb-NO" dirty="0" err="1"/>
              <a:t>frå</a:t>
            </a:r>
            <a:r>
              <a:rPr lang="nb-NO" dirty="0"/>
              <a:t> Sykkylven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Sykkylven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2" name="Plassholder for innhold 11">
            <a:extLst>
              <a:ext uri="{FF2B5EF4-FFF2-40B4-BE49-F238E27FC236}">
                <a16:creationId xmlns:a16="http://schemas.microsoft.com/office/drawing/2014/main" id="{073BD035-3E6A-AA12-CA41-F47D529D13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400" dirty="0">
                <a:latin typeface="Poppins SemiBold"/>
                <a:cs typeface="Poppins SemiBold"/>
              </a:rPr>
              <a:t>Største </a:t>
            </a:r>
            <a:r>
              <a:rPr lang="nb-NO" sz="2400" dirty="0" err="1">
                <a:latin typeface="Poppins SemiBold"/>
                <a:cs typeface="Poppins SemiBold"/>
              </a:rPr>
              <a:t>flyttestraumar</a:t>
            </a:r>
            <a:r>
              <a:rPr lang="nb-NO" sz="2400" dirty="0">
                <a:latin typeface="Poppins SemiBold"/>
                <a:cs typeface="Poppins SemiBold"/>
              </a:rPr>
              <a:t> til/</a:t>
            </a:r>
            <a:r>
              <a:rPr lang="nb-NO" sz="2400" dirty="0" err="1">
                <a:latin typeface="Poppins SemiBold"/>
                <a:cs typeface="Poppins SemiBold"/>
              </a:rPr>
              <a:t>frå</a:t>
            </a:r>
            <a:r>
              <a:rPr lang="nb-NO" sz="2400" dirty="0">
                <a:latin typeface="Poppins SemiBold"/>
                <a:cs typeface="Poppins SemiBold"/>
              </a:rPr>
              <a:t> Sykkylven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Sykkylven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Sykkylven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Sykkylven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DEB9B8E6-7CDD-8FC7-FB7B-A94B18A7F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420" y="1185905"/>
            <a:ext cx="4404188" cy="2973551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3208EF7E-59D0-2F3D-268D-DE48B241EF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2608" y="1030719"/>
            <a:ext cx="4005392" cy="31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Sykkylven kommune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8697783"/>
              </p:ext>
            </p:extLst>
          </p:nvPr>
        </p:nvGraphicFramePr>
        <p:xfrm>
          <a:off x="82503" y="178755"/>
          <a:ext cx="4654502" cy="4310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7478487"/>
              </p:ext>
            </p:extLst>
          </p:nvPr>
        </p:nvGraphicFramePr>
        <p:xfrm>
          <a:off x="4737004" y="178755"/>
          <a:ext cx="4406995" cy="4248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Hushald</a:t>
            </a:r>
            <a:r>
              <a:rPr lang="nb-NO" dirty="0"/>
              <a:t> </a:t>
            </a:r>
            <a:r>
              <a:rPr lang="nb-NO"/>
              <a:t>etter </a:t>
            </a:r>
            <a:r>
              <a:rPr lang="nb-NO" dirty="0"/>
              <a:t>type (2024)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Sykkylven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3784784"/>
              </p:ext>
            </p:extLst>
          </p:nvPr>
        </p:nvGraphicFramePr>
        <p:xfrm>
          <a:off x="281883" y="928150"/>
          <a:ext cx="8752114" cy="3492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Personar</a:t>
            </a:r>
            <a:r>
              <a:rPr lang="nb-NO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Sykkylven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9391071"/>
              </p:ext>
            </p:extLst>
          </p:nvPr>
        </p:nvGraphicFramePr>
        <p:xfrm>
          <a:off x="163502" y="950734"/>
          <a:ext cx="8707995" cy="3542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 dirty="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 dirty="0">
              <a:solidFill>
                <a:schemeClr val="accent1"/>
              </a:solidFill>
            </a:endParaRPr>
          </a:p>
          <a:p>
            <a:r>
              <a:rPr lang="nn-NO" sz="1200" noProof="0" dirty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000" dirty="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br>
              <a:rPr lang="nn-NO" sz="1200" dirty="0"/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dirty="0">
                <a:solidFill>
                  <a:schemeClr val="accent2"/>
                </a:solidFill>
                <a:latin typeface="Poppins SemiBold"/>
                <a:cs typeface="Poppins SemiBold"/>
              </a:rPr>
              <a:t>Samfunnstrekk knytt til bustad og busetting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 dirty="0">
              <a:solidFill>
                <a:schemeClr val="accent2"/>
              </a:solidFill>
            </a:endParaRP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Flyttestraumar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Hushaldas samansetning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Bustadtypar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Bustadstorleik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Bustadbygging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Bustadars lokasjon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Bustadstatus for tettstadar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Hushaldsinntekt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71780" cy="571749"/>
          </a:xfrm>
        </p:spPr>
        <p:txBody>
          <a:bodyPr/>
          <a:lstStyle/>
          <a:p>
            <a:r>
              <a:rPr lang="nb-NO" dirty="0" err="1"/>
              <a:t>Bustadar</a:t>
            </a:r>
            <a:r>
              <a:rPr lang="nb-NO" dirty="0"/>
              <a:t>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</a:t>
            </a:r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tabell 06513</a:t>
            </a:r>
            <a:endParaRPr lang="nb-NO" sz="800" i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Sykkylven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6799419"/>
              </p:ext>
            </p:extLst>
          </p:nvPr>
        </p:nvGraphicFramePr>
        <p:xfrm>
          <a:off x="213981" y="778124"/>
          <a:ext cx="8675637" cy="3615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storleik</a:t>
            </a:r>
            <a:r>
              <a:rPr lang="nb-NO" dirty="0"/>
              <a:t> (2025)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Sykkylven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2212877"/>
              </p:ext>
            </p:extLst>
          </p:nvPr>
        </p:nvGraphicFramePr>
        <p:xfrm>
          <a:off x="213981" y="1063626"/>
          <a:ext cx="8603015" cy="3423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633121" cy="455958"/>
          </a:xfrm>
        </p:spPr>
        <p:txBody>
          <a:bodyPr>
            <a:normAutofit fontScale="90000"/>
          </a:bodyPr>
          <a:lstStyle/>
          <a:p>
            <a:r>
              <a:rPr lang="nb-NO" dirty="0"/>
              <a:t>Fullførte </a:t>
            </a:r>
            <a:r>
              <a:rPr lang="nb-NO" dirty="0" err="1"/>
              <a:t>bustadar</a:t>
            </a:r>
            <a:r>
              <a:rPr lang="nb-NO" dirty="0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Sykkylven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5905934"/>
              </p:ext>
            </p:extLst>
          </p:nvPr>
        </p:nvGraphicFramePr>
        <p:xfrm>
          <a:off x="145335" y="708509"/>
          <a:ext cx="8804885" cy="3778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Sykkylven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D277F978-189C-F9F4-44A4-34D3567793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4325299"/>
              </p:ext>
            </p:extLst>
          </p:nvPr>
        </p:nvGraphicFramePr>
        <p:xfrm>
          <a:off x="314893" y="1063626"/>
          <a:ext cx="8371907" cy="3435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Sykkylven kommune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5BC6F083-FCED-91F9-212F-B71529D89F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9560481"/>
              </p:ext>
            </p:extLst>
          </p:nvPr>
        </p:nvGraphicFramePr>
        <p:xfrm>
          <a:off x="260391" y="956789"/>
          <a:ext cx="8677717" cy="3481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180" y="313460"/>
            <a:ext cx="7467420" cy="500121"/>
          </a:xfrm>
        </p:spPr>
        <p:txBody>
          <a:bodyPr>
            <a:normAutofit/>
          </a:bodyPr>
          <a:lstStyle/>
          <a:p>
            <a:r>
              <a:rPr lang="nb-NO" sz="2400" dirty="0"/>
              <a:t>Median </a:t>
            </a:r>
            <a:r>
              <a:rPr lang="nb-NO" sz="2400" dirty="0" err="1"/>
              <a:t>hushaldsinntekt</a:t>
            </a:r>
            <a:r>
              <a:rPr lang="nb-NO" sz="2400" dirty="0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Sykkylven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832442" y="861281"/>
            <a:ext cx="19106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3 091 910 </a:t>
            </a:r>
            <a:r>
              <a:rPr lang="nn-NO" sz="1000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3,8 x</a:t>
            </a:r>
            <a:b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6,7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3,2</a:t>
            </a: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2,4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4,9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2503875"/>
              </p:ext>
            </p:extLst>
          </p:nvPr>
        </p:nvGraphicFramePr>
        <p:xfrm>
          <a:off x="213980" y="1034944"/>
          <a:ext cx="6774215" cy="3802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b="1" err="1">
                <a:latin typeface="Poppins SemiBold"/>
                <a:cs typeface="Poppins SemiBold"/>
              </a:rPr>
              <a:t>Innhald</a:t>
            </a:r>
            <a:r>
              <a:rPr lang="nb-NO" b="1">
                <a:latin typeface="Poppins SemiBold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Sykkylven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901098" y="4573373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9AA1BBD8-431E-C1C5-3BFD-9E4EC08A01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77" y="4597805"/>
            <a:ext cx="280440" cy="445047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8DCE2CB7-9CDA-D34E-9943-3850FF4C15FF}"/>
              </a:ext>
            </a:extLst>
          </p:cNvPr>
          <p:cNvSpPr txBox="1"/>
          <p:nvPr/>
        </p:nvSpPr>
        <p:spPr>
          <a:xfrm>
            <a:off x="393211" y="4673520"/>
            <a:ext cx="2491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Sykkylven kommune</a:t>
            </a:r>
          </a:p>
        </p:txBody>
      </p:sp>
    </p:spTree>
    <p:extLst>
      <p:ext uri="{BB962C8B-B14F-4D97-AF65-F5344CB8AC3E}">
        <p14:creationId xmlns:p14="http://schemas.microsoft.com/office/powerpoint/2010/main" val="327967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 dirty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 dirty="0"/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 dirty="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 dirty="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 dirty="0">
                <a:latin typeface="Poppins"/>
                <a:cs typeface="Poppins"/>
              </a:rPr>
              <a:t>.</a:t>
            </a:r>
            <a:br>
              <a:rPr lang="nn-NO" sz="1200" dirty="0"/>
            </a:br>
            <a:r>
              <a:rPr lang="nn-NO" sz="1200" dirty="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 dirty="0"/>
              <a:t>Modellens verkemåte</a:t>
            </a:r>
            <a:br>
              <a:rPr lang="nn-NO" sz="1600" dirty="0"/>
            </a:br>
            <a:r>
              <a:rPr lang="nn-NO" sz="1200" dirty="0"/>
              <a:t>Etterspørsel drives av forventa befolkningsvekst, og befolkningas preferansar for ulike bustadstyper:</a:t>
            </a:r>
          </a:p>
          <a:p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Befolkningsvekst</a:t>
            </a:r>
            <a:r>
              <a:rPr lang="nn-NO" sz="1100" i="1" dirty="0"/>
              <a:t>: SSBs befolkningsframskriving, modellerer framtidige hushald gjennom hushaldsfrekvensar</a:t>
            </a:r>
            <a:br>
              <a:rPr lang="nn-NO" sz="1100" i="1" dirty="0"/>
            </a:br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Preferansar</a:t>
            </a:r>
            <a:r>
              <a:rPr lang="nn-NO" sz="1100" i="1" dirty="0"/>
              <a:t>: Modellen definerer ulike bustadpreferanseprofilar for ulike hushald, basert på dagens busettingsmønster. Profilane avhenger av tal på personar i hushaldinga, alder og kommunens sentralitet</a:t>
            </a:r>
          </a:p>
          <a:p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 dirty="0"/>
              <a:t>: Differanse mellom tal bustader av ulik type, og etterspørsel etter dei i prognoseperioden</a:t>
            </a:r>
            <a:br>
              <a:rPr lang="nn-NO" sz="1100" i="1" dirty="0"/>
            </a:br>
            <a:r>
              <a:rPr lang="nn-NO" sz="500" i="1" dirty="0"/>
              <a:t> </a:t>
            </a:r>
            <a:endParaRPr lang="nn-NO" sz="1400" dirty="0"/>
          </a:p>
          <a:p>
            <a:pPr marL="0" indent="0">
              <a:buNone/>
            </a:pPr>
            <a:r>
              <a:rPr lang="nn-NO" sz="1600" dirty="0"/>
              <a:t>NB!</a:t>
            </a:r>
          </a:p>
          <a:p>
            <a:pPr marL="0" indent="0">
              <a:buNone/>
            </a:pPr>
            <a:r>
              <a:rPr lang="nn-NO" sz="1200" dirty="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 dirty="0"/>
              <a:t>Som i alle modellanalysar er resultata ein sum av innsatsfaktorar, og må tolkast og omarbeidast.</a:t>
            </a:r>
            <a:br>
              <a:rPr lang="nn-NO" sz="1800" dirty="0"/>
            </a:br>
            <a:endParaRPr lang="nn-NO" sz="1400" i="1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Sykkylven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Nøkkeltal, prognose for bustadbehov</a:t>
            </a:r>
            <a:endParaRPr lang="nb-NO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838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1 266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1 608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653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185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660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178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1 415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149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1 418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152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1 451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157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1 414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194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Sykkylven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Sykkylven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6C5CF25D-AD0D-7B1A-876A-510BBB7109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6339617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66EAE-ECFB-A796-0228-F856374F1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A91E59E-F21F-64E7-8B85-C49FF061E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>
                <a:latin typeface="Poppins SemiBold"/>
                <a:cs typeface="Poppins SemiBold"/>
              </a:rPr>
              <a:t>År-til-år-endring i forventa </a:t>
            </a:r>
            <a:r>
              <a:rPr lang="nn-NO" dirty="0">
                <a:latin typeface="Poppins SemiBold"/>
                <a:cs typeface="Poppins SemiBold"/>
              </a:rPr>
              <a:t>bustadetterspørsel</a:t>
            </a:r>
            <a:endParaRPr lang="nn-NO" noProof="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728891C-B23F-4317-E3E5-68A386B9ED2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4DEC3A3-203A-A0DB-2DEB-334557804B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FB7E837-F721-2727-B632-4D88B7A2124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 dirty="0">
                <a:solidFill>
                  <a:schemeClr val="accent1"/>
                </a:solidFill>
              </a:rPr>
              <a:t>Sykkylven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FB635EF-A032-6EFB-D9A7-27C6F00326A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B22849AE-26C7-CA1B-A2B9-5246DB9046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2514775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18891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Sykkylven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F45EA385-81F0-A376-FAB4-57B47FD43D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7149749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 dirty="0"/>
              <a:t>Prognose for bustadetterspørsel blant </a:t>
            </a:r>
            <a:r>
              <a:rPr lang="nb-NO" sz="2000" dirty="0" err="1"/>
              <a:t>hushald</a:t>
            </a:r>
            <a:r>
              <a:rPr lang="nb-NO" sz="2000" dirty="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Sykkylven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 dirty="0">
                <a:solidFill>
                  <a:srgbClr val="EE8076"/>
                </a:solidFill>
                <a:latin typeface="Calibri"/>
              </a:rPr>
              <a:t>-18,0 % </a:t>
            </a:r>
          </a:p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 dirty="0">
                <a:solidFill>
                  <a:srgbClr val="000000"/>
                </a:solidFill>
                <a:latin typeface="Calibri"/>
              </a:rPr>
              <a:t>+36,9 %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919CEE2-92D7-3718-4416-B362E1042771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 dirty="0"/>
              <a:t>*tal gjeld alder på hushaldets kontaktperson, dvs. eiger og/eller eldste person i hushaldet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B51B8C05-9BBD-FD65-EDEA-44B4B75F44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0238761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purl.org/dc/elements/1.1/"/>
    <ds:schemaRef ds:uri="3194e95f-388a-4eb4-a239-5d2a05d68bee"/>
    <ds:schemaRef ds:uri="http://www.w3.org/XML/1998/namespace"/>
    <ds:schemaRef ds:uri="http://schemas.microsoft.com/office/infopath/2007/PartnerControls"/>
    <ds:schemaRef ds:uri="6e555367-d410-464a-a888-1840aac33757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BAB9036-7327-423F-957D-A921A6222F2E}"/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9101</TotalTime>
  <Words>1048</Words>
  <Application>Microsoft Office PowerPoint</Application>
  <PresentationFormat>Skjermfremvisning (16:9)</PresentationFormat>
  <Paragraphs>213</Paragraphs>
  <Slides>27</Slides>
  <Notes>7</Notes>
  <HiddenSlides>1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1_Utan logo</vt:lpstr>
      <vt:lpstr>Bustadanalyse for Sykkylven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Sykkylven</vt:lpstr>
      <vt:lpstr>PowerPoint-presentasjon</vt:lpstr>
      <vt:lpstr>PowerPoint-presentasjon</vt:lpstr>
      <vt:lpstr>Sykkylven har fleire bustadar enn hushald</vt:lpstr>
      <vt:lpstr>Flytting til/frå Sykkylven etter alder 2020-2024</vt:lpstr>
      <vt:lpstr>Største flyttestraumar til/frå Sykkylven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42</cp:revision>
  <dcterms:created xsi:type="dcterms:W3CDTF">2022-12-19T14:26:47Z</dcterms:created>
  <dcterms:modified xsi:type="dcterms:W3CDTF">2026-07-03T12:05:18Z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