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4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5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15" r:id="rId5"/>
    <p:sldMasterId id="2147493553" r:id="rId6"/>
  </p:sldMasterIdLst>
  <p:notesMasterIdLst>
    <p:notesMasterId r:id="rId34"/>
  </p:notesMasterIdLst>
  <p:sldIdLst>
    <p:sldId id="256" r:id="rId7"/>
    <p:sldId id="292" r:id="rId8"/>
    <p:sldId id="258" r:id="rId9"/>
    <p:sldId id="259" r:id="rId10"/>
    <p:sldId id="284" r:id="rId11"/>
    <p:sldId id="293" r:id="rId12"/>
    <p:sldId id="311" r:id="rId13"/>
    <p:sldId id="310" r:id="rId14"/>
    <p:sldId id="295" r:id="rId15"/>
    <p:sldId id="296" r:id="rId16"/>
    <p:sldId id="261" r:id="rId17"/>
    <p:sldId id="280" r:id="rId18"/>
    <p:sldId id="264" r:id="rId19"/>
    <p:sldId id="262" r:id="rId20"/>
    <p:sldId id="297" r:id="rId21"/>
    <p:sldId id="298" r:id="rId22"/>
    <p:sldId id="270" r:id="rId23"/>
    <p:sldId id="272" r:id="rId24"/>
    <p:sldId id="271" r:id="rId25"/>
    <p:sldId id="273" r:id="rId26"/>
    <p:sldId id="274" r:id="rId27"/>
    <p:sldId id="278" r:id="rId28"/>
    <p:sldId id="290" r:id="rId29"/>
    <p:sldId id="291" r:id="rId30"/>
    <p:sldId id="275" r:id="rId31"/>
    <p:sldId id="312" r:id="rId32"/>
    <p:sldId id="5940" r:id="rId3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custSel addSld modSld delMainMaster modMainMaster">
      <pc:chgData name="Paul Magne Eidhammer" userId="e3d4e6bb-f754-4b2e-bd11-72ddaaf5666f" providerId="ADAL" clId="{835BCC08-B0CB-4400-B3F8-7FFC689D382E}" dt="2026-07-03T12:05:37.315" v="54"/>
      <pc:docMkLst>
        <pc:docMk/>
      </pc:docMkLst>
      <pc:sldChg chg="modSp mod">
        <pc:chgData name="Paul Magne Eidhammer" userId="e3d4e6bb-f754-4b2e-bd11-72ddaaf5666f" providerId="ADAL" clId="{835BCC08-B0CB-4400-B3F8-7FFC689D382E}" dt="2026-07-03T12:05:32.042" v="51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5:32.042" v="51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05:37.257" v="52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2:05:37.257" v="52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2:05:37.257" v="52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2:05:37.257" v="52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2:05:37.257" v="52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2:05:37.257" v="52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5:37.275" v="53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5:37.275" v="53"/>
          <pc:sldLayoutMkLst>
            <pc:docMk/>
            <pc:sldMasterMk cId="2277741032" sldId="2147493553"/>
            <pc:sldLayoutMk cId="3345812844" sldId="2147493581"/>
          </pc:sldLayoutMkLst>
          <pc:spChg chg="mod">
            <ac:chgData name="Paul Magne Eidhammer" userId="e3d4e6bb-f754-4b2e-bd11-72ddaaf5666f" providerId="ADAL" clId="{835BCC08-B0CB-4400-B3F8-7FFC689D382E}" dt="2026-07-03T12:05:37.275" v="53"/>
            <ac:spMkLst>
              <pc:docMk/>
              <pc:sldMasterMk cId="2277741032" sldId="2147493553"/>
              <pc:sldLayoutMk cId="3345812844" sldId="2147493581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5:37.275" v="53"/>
            <ac:spMkLst>
              <pc:docMk/>
              <pc:sldMasterMk cId="2277741032" sldId="2147493553"/>
              <pc:sldLayoutMk cId="3345812844" sldId="2147493581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5:37.275" v="53"/>
            <ac:spMkLst>
              <pc:docMk/>
              <pc:sldMasterMk cId="2277741032" sldId="2147493553"/>
              <pc:sldLayoutMk cId="3345812844" sldId="2147493581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5:37.275" v="53"/>
          <pc:sldLayoutMkLst>
            <pc:docMk/>
            <pc:sldMasterMk cId="2277741032" sldId="2147493553"/>
            <pc:sldLayoutMk cId="3807308421" sldId="2147493582"/>
          </pc:sldLayoutMkLst>
          <pc:spChg chg="mod">
            <ac:chgData name="Paul Magne Eidhammer" userId="e3d4e6bb-f754-4b2e-bd11-72ddaaf5666f" providerId="ADAL" clId="{835BCC08-B0CB-4400-B3F8-7FFC689D382E}" dt="2026-07-03T12:05:37.275" v="53"/>
            <ac:spMkLst>
              <pc:docMk/>
              <pc:sldMasterMk cId="2277741032" sldId="2147493553"/>
              <pc:sldLayoutMk cId="3807308421" sldId="2147493582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5:37.275" v="53"/>
            <ac:spMkLst>
              <pc:docMk/>
              <pc:sldMasterMk cId="2277741032" sldId="2147493553"/>
              <pc:sldLayoutMk cId="3807308421" sldId="2147493582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5:37.275" v="53"/>
            <ac:spMkLst>
              <pc:docMk/>
              <pc:sldMasterMk cId="2277741032" sldId="2147493553"/>
              <pc:sldLayoutMk cId="3807308421" sldId="2147493582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5:37.275" v="53"/>
            <ac:spMkLst>
              <pc:docMk/>
              <pc:sldMasterMk cId="2277741032" sldId="2147493553"/>
              <pc:sldLayoutMk cId="3807308421" sldId="2147493582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5:37.275" v="53"/>
          <pc:sldLayoutMkLst>
            <pc:docMk/>
            <pc:sldMasterMk cId="2277741032" sldId="2147493553"/>
            <pc:sldLayoutMk cId="2593122694" sldId="2147493583"/>
          </pc:sldLayoutMkLst>
          <pc:spChg chg="mod">
            <ac:chgData name="Paul Magne Eidhammer" userId="e3d4e6bb-f754-4b2e-bd11-72ddaaf5666f" providerId="ADAL" clId="{835BCC08-B0CB-4400-B3F8-7FFC689D382E}" dt="2026-07-03T12:05:37.275" v="53"/>
            <ac:spMkLst>
              <pc:docMk/>
              <pc:sldMasterMk cId="2277741032" sldId="2147493553"/>
              <pc:sldLayoutMk cId="2593122694" sldId="2147493583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5:37.275" v="53"/>
            <ac:spMkLst>
              <pc:docMk/>
              <pc:sldMasterMk cId="2277741032" sldId="2147493553"/>
              <pc:sldLayoutMk cId="2593122694" sldId="2147493583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5:37.275" v="53"/>
          <pc:sldLayoutMkLst>
            <pc:docMk/>
            <pc:sldMasterMk cId="2277741032" sldId="2147493553"/>
            <pc:sldLayoutMk cId="2087275367" sldId="2147493584"/>
          </pc:sldLayoutMkLst>
          <pc:spChg chg="mod">
            <ac:chgData name="Paul Magne Eidhammer" userId="e3d4e6bb-f754-4b2e-bd11-72ddaaf5666f" providerId="ADAL" clId="{835BCC08-B0CB-4400-B3F8-7FFC689D382E}" dt="2026-07-03T12:05:37.275" v="53"/>
            <ac:spMkLst>
              <pc:docMk/>
              <pc:sldMasterMk cId="2277741032" sldId="2147493553"/>
              <pc:sldLayoutMk cId="2087275367" sldId="2147493584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5:37.275" v="53"/>
          <pc:sldLayoutMkLst>
            <pc:docMk/>
            <pc:sldMasterMk cId="2277741032" sldId="2147493553"/>
            <pc:sldLayoutMk cId="2758450513" sldId="2147493585"/>
          </pc:sldLayoutMkLst>
          <pc:spChg chg="mod">
            <ac:chgData name="Paul Magne Eidhammer" userId="e3d4e6bb-f754-4b2e-bd11-72ddaaf5666f" providerId="ADAL" clId="{835BCC08-B0CB-4400-B3F8-7FFC689D382E}" dt="2026-07-03T12:05:37.275" v="53"/>
            <ac:spMkLst>
              <pc:docMk/>
              <pc:sldMasterMk cId="2277741032" sldId="2147493553"/>
              <pc:sldLayoutMk cId="2758450513" sldId="2147493585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5:37.275" v="53"/>
            <ac:spMkLst>
              <pc:docMk/>
              <pc:sldMasterMk cId="2277741032" sldId="2147493553"/>
              <pc:sldLayoutMk cId="2758450513" sldId="2147493585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5:37.275" v="53"/>
          <pc:sldLayoutMkLst>
            <pc:docMk/>
            <pc:sldMasterMk cId="2277741032" sldId="2147493553"/>
            <pc:sldLayoutMk cId="1952396788" sldId="2147493586"/>
          </pc:sldLayoutMkLst>
          <pc:spChg chg="mod">
            <ac:chgData name="Paul Magne Eidhammer" userId="e3d4e6bb-f754-4b2e-bd11-72ddaaf5666f" providerId="ADAL" clId="{835BCC08-B0CB-4400-B3F8-7FFC689D382E}" dt="2026-07-03T12:05:37.275" v="53"/>
            <ac:spMkLst>
              <pc:docMk/>
              <pc:sldMasterMk cId="2277741032" sldId="2147493553"/>
              <pc:sldLayoutMk cId="1952396788" sldId="2147493586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5:37.275" v="53"/>
            <ac:spMkLst>
              <pc:docMk/>
              <pc:sldMasterMk cId="2277741032" sldId="2147493553"/>
              <pc:sldLayoutMk cId="1952396788" sldId="2147493586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5:37.275" v="53"/>
            <ac:spMkLst>
              <pc:docMk/>
              <pc:sldMasterMk cId="2277741032" sldId="2147493553"/>
              <pc:sldLayoutMk cId="1952396788" sldId="2147493586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5:37.257" v="52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2:05:37.257" v="52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2:05:37.257" v="52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2:05:37.257" v="52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2:05:37.257" v="52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2:05:37.257" v="52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5:37.257" v="52"/>
        <pc:sldMasterMkLst>
          <pc:docMk/>
          <pc:sldMasterMk cId="2420891397" sldId="2147493570"/>
        </pc:sldMasterMkLst>
        <pc:sldLayoutChg chg="del">
          <pc:chgData name="Paul Magne Eidhammer" userId="e3d4e6bb-f754-4b2e-bd11-72ddaaf5666f" providerId="ADAL" clId="{835BCC08-B0CB-4400-B3F8-7FFC689D382E}" dt="2026-07-03T12:05:37.257" v="52"/>
          <pc:sldLayoutMkLst>
            <pc:docMk/>
            <pc:sldMasterMk cId="2420891397" sldId="2147493570"/>
            <pc:sldLayoutMk cId="4197688096" sldId="2147493571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5:37.257" v="52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05:37.257" v="52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05:37.257" v="52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05:37.257" v="52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05:37.257" v="52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05:37.257" v="52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05:37.257" v="52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05:37.257" v="52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5:37.315" v="54"/>
        <pc:sldMasterMkLst>
          <pc:docMk/>
          <pc:sldMasterMk cId="736783147" sldId="2147493580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7-09T10-51-31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ettersp&#248;rsel%202025-07-09T11-20-45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7-10T08-29-32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7-10T11-08-52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7-10T11-46-15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7-10T11-46-15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Sula!$B$1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Sula!$A$2:$A$15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Sula!$B$2:$B$15</c:f>
              <c:numCache>
                <c:formatCode>General</c:formatCode>
                <c:ptCount val="14"/>
                <c:pt idx="0">
                  <c:v>65</c:v>
                </c:pt>
                <c:pt idx="1">
                  <c:v>45</c:v>
                </c:pt>
                <c:pt idx="2">
                  <c:v>38</c:v>
                </c:pt>
                <c:pt idx="3">
                  <c:v>113</c:v>
                </c:pt>
                <c:pt idx="4">
                  <c:v>414</c:v>
                </c:pt>
                <c:pt idx="5">
                  <c:v>484</c:v>
                </c:pt>
                <c:pt idx="6">
                  <c:v>387</c:v>
                </c:pt>
                <c:pt idx="7">
                  <c:v>369</c:v>
                </c:pt>
                <c:pt idx="8">
                  <c:v>381</c:v>
                </c:pt>
                <c:pt idx="9">
                  <c:v>819</c:v>
                </c:pt>
                <c:pt idx="10">
                  <c:v>572</c:v>
                </c:pt>
                <c:pt idx="11">
                  <c:v>267</c:v>
                </c:pt>
                <c:pt idx="12">
                  <c:v>116</c:v>
                </c:pt>
                <c:pt idx="1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2C-4298-89DD-20D1A950E3AC}"/>
            </c:ext>
          </c:extLst>
        </c:ser>
        <c:ser>
          <c:idx val="1"/>
          <c:order val="1"/>
          <c:tx>
            <c:strRef>
              <c:f>Sula!$C$1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Sula!$A$2:$A$15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Sula!$C$2:$C$15</c:f>
              <c:numCache>
                <c:formatCode>General</c:formatCode>
                <c:ptCount val="14"/>
                <c:pt idx="0">
                  <c:v>62</c:v>
                </c:pt>
                <c:pt idx="1">
                  <c:v>44</c:v>
                </c:pt>
                <c:pt idx="2">
                  <c:v>86</c:v>
                </c:pt>
                <c:pt idx="3">
                  <c:v>154</c:v>
                </c:pt>
                <c:pt idx="4">
                  <c:v>464</c:v>
                </c:pt>
                <c:pt idx="5">
                  <c:v>414</c:v>
                </c:pt>
                <c:pt idx="6">
                  <c:v>421</c:v>
                </c:pt>
                <c:pt idx="7">
                  <c:v>434</c:v>
                </c:pt>
                <c:pt idx="8">
                  <c:v>416</c:v>
                </c:pt>
                <c:pt idx="9">
                  <c:v>787</c:v>
                </c:pt>
                <c:pt idx="10">
                  <c:v>556</c:v>
                </c:pt>
                <c:pt idx="11">
                  <c:v>234</c:v>
                </c:pt>
                <c:pt idx="12">
                  <c:v>86</c:v>
                </c:pt>
                <c:pt idx="1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2C-4298-89DD-20D1A950E3AC}"/>
            </c:ext>
          </c:extLst>
        </c:ser>
        <c:ser>
          <c:idx val="2"/>
          <c:order val="2"/>
          <c:tx>
            <c:strRef>
              <c:f>Sula!$D$1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Sula!$A$2:$A$15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Sula!$D$2:$D$15</c:f>
              <c:numCache>
                <c:formatCode>General</c:formatCode>
                <c:ptCount val="14"/>
                <c:pt idx="0">
                  <c:v>66</c:v>
                </c:pt>
                <c:pt idx="1">
                  <c:v>52</c:v>
                </c:pt>
                <c:pt idx="2">
                  <c:v>103</c:v>
                </c:pt>
                <c:pt idx="3">
                  <c:v>186</c:v>
                </c:pt>
                <c:pt idx="4">
                  <c:v>578</c:v>
                </c:pt>
                <c:pt idx="5">
                  <c:v>526</c:v>
                </c:pt>
                <c:pt idx="6">
                  <c:v>527</c:v>
                </c:pt>
                <c:pt idx="7">
                  <c:v>534</c:v>
                </c:pt>
                <c:pt idx="8">
                  <c:v>510</c:v>
                </c:pt>
                <c:pt idx="9">
                  <c:v>978</c:v>
                </c:pt>
                <c:pt idx="10">
                  <c:v>687</c:v>
                </c:pt>
                <c:pt idx="11">
                  <c:v>285</c:v>
                </c:pt>
                <c:pt idx="12">
                  <c:v>104</c:v>
                </c:pt>
                <c:pt idx="13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2C-4298-89DD-20D1A950E3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Personer!$B$16:$D$16</c:f>
              <c:numCache>
                <c:formatCode>0</c:formatCode>
                <c:ptCount val="3"/>
                <c:pt idx="0">
                  <c:v>9332</c:v>
                </c:pt>
                <c:pt idx="1">
                  <c:v>9429</c:v>
                </c:pt>
                <c:pt idx="2">
                  <c:v>9525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34-4E50-9BAD-D3464D563F0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36261581762E-2"/>
              <c:y val="0.40194413735532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Boliger5!$B$17:$G$17</c:f>
              <c:numCache>
                <c:formatCode>0</c:formatCode>
                <c:ptCount val="6"/>
                <c:pt idx="0">
                  <c:v>2671</c:v>
                </c:pt>
                <c:pt idx="1">
                  <c:v>716</c:v>
                </c:pt>
                <c:pt idx="2">
                  <c:v>417</c:v>
                </c:pt>
                <c:pt idx="3">
                  <c:v>212</c:v>
                </c:pt>
                <c:pt idx="4">
                  <c:v>13</c:v>
                </c:pt>
                <c:pt idx="5">
                  <c:v>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F3-4AEB-95E8-37BF3CCAA7C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05569244186665"/>
          <c:y val="4.7234298863894526E-2"/>
          <c:w val="0.87958251053827641"/>
          <c:h val="0.8392557273097648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Boliger5!$B$17:$O$17</c:f>
              <c:numCache>
                <c:formatCode>0</c:formatCode>
                <c:ptCount val="14"/>
                <c:pt idx="0">
                  <c:v>58</c:v>
                </c:pt>
                <c:pt idx="1">
                  <c:v>45</c:v>
                </c:pt>
                <c:pt idx="2">
                  <c:v>36</c:v>
                </c:pt>
                <c:pt idx="3">
                  <c:v>113</c:v>
                </c:pt>
                <c:pt idx="4">
                  <c:v>421</c:v>
                </c:pt>
                <c:pt idx="5">
                  <c:v>487</c:v>
                </c:pt>
                <c:pt idx="6">
                  <c:v>385</c:v>
                </c:pt>
                <c:pt idx="7">
                  <c:v>369</c:v>
                </c:pt>
                <c:pt idx="8">
                  <c:v>380</c:v>
                </c:pt>
                <c:pt idx="9">
                  <c:v>822</c:v>
                </c:pt>
                <c:pt idx="10">
                  <c:v>578</c:v>
                </c:pt>
                <c:pt idx="11">
                  <c:v>267</c:v>
                </c:pt>
                <c:pt idx="12">
                  <c:v>117</c:v>
                </c:pt>
                <c:pt idx="1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36-459E-AFC8-EF523E72F28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1.3646055437100213E-2"/>
              <c:y val="0.429270337781483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6015211363516E-2"/>
          <c:y val="4.2971593377995734E-2"/>
          <c:w val="0.90379355017412855"/>
          <c:h val="0.8069953389937538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Fullforte!$B$60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Fullforte!$C$60:$AA$60</c:f>
              <c:numCache>
                <c:formatCode>0</c:formatCode>
                <c:ptCount val="25"/>
                <c:pt idx="0">
                  <c:v>32</c:v>
                </c:pt>
                <c:pt idx="1">
                  <c:v>26</c:v>
                </c:pt>
                <c:pt idx="2">
                  <c:v>36</c:v>
                </c:pt>
                <c:pt idx="3">
                  <c:v>17</c:v>
                </c:pt>
                <c:pt idx="4">
                  <c:v>7</c:v>
                </c:pt>
                <c:pt idx="5">
                  <c:v>18</c:v>
                </c:pt>
                <c:pt idx="6">
                  <c:v>21</c:v>
                </c:pt>
                <c:pt idx="7">
                  <c:v>5</c:v>
                </c:pt>
                <c:pt idx="8">
                  <c:v>15</c:v>
                </c:pt>
                <c:pt idx="9">
                  <c:v>14</c:v>
                </c:pt>
                <c:pt idx="10">
                  <c:v>23</c:v>
                </c:pt>
                <c:pt idx="11">
                  <c:v>21</c:v>
                </c:pt>
                <c:pt idx="12">
                  <c:v>23</c:v>
                </c:pt>
                <c:pt idx="13">
                  <c:v>19</c:v>
                </c:pt>
                <c:pt idx="14">
                  <c:v>12</c:v>
                </c:pt>
                <c:pt idx="15">
                  <c:v>21</c:v>
                </c:pt>
                <c:pt idx="16">
                  <c:v>20</c:v>
                </c:pt>
                <c:pt idx="17">
                  <c:v>25</c:v>
                </c:pt>
                <c:pt idx="18">
                  <c:v>18</c:v>
                </c:pt>
                <c:pt idx="19">
                  <c:v>11</c:v>
                </c:pt>
                <c:pt idx="20">
                  <c:v>28</c:v>
                </c:pt>
                <c:pt idx="21">
                  <c:v>12</c:v>
                </c:pt>
                <c:pt idx="22">
                  <c:v>15</c:v>
                </c:pt>
                <c:pt idx="23">
                  <c:v>12</c:v>
                </c:pt>
                <c:pt idx="2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BC-42E4-A224-37EE5573F14A}"/>
            </c:ext>
          </c:extLst>
        </c:ser>
        <c:ser>
          <c:idx val="1"/>
          <c:order val="1"/>
          <c:tx>
            <c:strRef>
              <c:f>Fullforte!$B$61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Fullforte!$C$61:$AA$61</c:f>
              <c:numCache>
                <c:formatCode>0</c:formatCode>
                <c:ptCount val="25"/>
                <c:pt idx="0">
                  <c:v>14</c:v>
                </c:pt>
                <c:pt idx="1">
                  <c:v>30</c:v>
                </c:pt>
                <c:pt idx="2">
                  <c:v>11</c:v>
                </c:pt>
                <c:pt idx="3">
                  <c:v>12</c:v>
                </c:pt>
                <c:pt idx="4">
                  <c:v>8</c:v>
                </c:pt>
                <c:pt idx="5">
                  <c:v>19</c:v>
                </c:pt>
                <c:pt idx="6">
                  <c:v>18</c:v>
                </c:pt>
                <c:pt idx="7">
                  <c:v>7</c:v>
                </c:pt>
                <c:pt idx="8">
                  <c:v>20</c:v>
                </c:pt>
                <c:pt idx="9">
                  <c:v>14</c:v>
                </c:pt>
                <c:pt idx="10">
                  <c:v>11</c:v>
                </c:pt>
                <c:pt idx="11">
                  <c:v>14</c:v>
                </c:pt>
                <c:pt idx="12">
                  <c:v>13</c:v>
                </c:pt>
                <c:pt idx="13">
                  <c:v>28</c:v>
                </c:pt>
                <c:pt idx="14">
                  <c:v>7</c:v>
                </c:pt>
                <c:pt idx="15">
                  <c:v>10</c:v>
                </c:pt>
                <c:pt idx="16">
                  <c:v>33</c:v>
                </c:pt>
                <c:pt idx="17">
                  <c:v>25</c:v>
                </c:pt>
                <c:pt idx="18">
                  <c:v>19</c:v>
                </c:pt>
                <c:pt idx="19">
                  <c:v>21</c:v>
                </c:pt>
                <c:pt idx="20">
                  <c:v>31</c:v>
                </c:pt>
                <c:pt idx="21">
                  <c:v>21</c:v>
                </c:pt>
                <c:pt idx="22">
                  <c:v>7</c:v>
                </c:pt>
                <c:pt idx="23">
                  <c:v>32</c:v>
                </c:pt>
                <c:pt idx="2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BC-42E4-A224-37EE5573F14A}"/>
            </c:ext>
          </c:extLst>
        </c:ser>
        <c:ser>
          <c:idx val="2"/>
          <c:order val="2"/>
          <c:tx>
            <c:strRef>
              <c:f>Fullforte!$B$62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Fullforte!$C$62:$AA$62</c:f>
              <c:numCache>
                <c:formatCode>0</c:formatCode>
                <c:ptCount val="25"/>
                <c:pt idx="0">
                  <c:v>12</c:v>
                </c:pt>
                <c:pt idx="1">
                  <c:v>13</c:v>
                </c:pt>
                <c:pt idx="2">
                  <c:v>16</c:v>
                </c:pt>
                <c:pt idx="3">
                  <c:v>26</c:v>
                </c:pt>
                <c:pt idx="4">
                  <c:v>8</c:v>
                </c:pt>
                <c:pt idx="5">
                  <c:v>28</c:v>
                </c:pt>
                <c:pt idx="6">
                  <c:v>21</c:v>
                </c:pt>
                <c:pt idx="7">
                  <c:v>28</c:v>
                </c:pt>
                <c:pt idx="8">
                  <c:v>4</c:v>
                </c:pt>
                <c:pt idx="9">
                  <c:v>0</c:v>
                </c:pt>
                <c:pt idx="10">
                  <c:v>8</c:v>
                </c:pt>
                <c:pt idx="11">
                  <c:v>0</c:v>
                </c:pt>
                <c:pt idx="12">
                  <c:v>26</c:v>
                </c:pt>
                <c:pt idx="13">
                  <c:v>14</c:v>
                </c:pt>
                <c:pt idx="14">
                  <c:v>0</c:v>
                </c:pt>
                <c:pt idx="15">
                  <c:v>6</c:v>
                </c:pt>
                <c:pt idx="16">
                  <c:v>0</c:v>
                </c:pt>
                <c:pt idx="17">
                  <c:v>10</c:v>
                </c:pt>
                <c:pt idx="18">
                  <c:v>8</c:v>
                </c:pt>
                <c:pt idx="19">
                  <c:v>10</c:v>
                </c:pt>
                <c:pt idx="20">
                  <c:v>15</c:v>
                </c:pt>
                <c:pt idx="21">
                  <c:v>10</c:v>
                </c:pt>
                <c:pt idx="22">
                  <c:v>10</c:v>
                </c:pt>
                <c:pt idx="23">
                  <c:v>4</c:v>
                </c:pt>
                <c:pt idx="2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BBC-42E4-A224-37EE5573F14A}"/>
            </c:ext>
          </c:extLst>
        </c:ser>
        <c:ser>
          <c:idx val="3"/>
          <c:order val="3"/>
          <c:tx>
            <c:strRef>
              <c:f>Fullforte!$B$63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Fullforte!$C$63:$AA$63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16</c:v>
                </c:pt>
                <c:pt idx="7">
                  <c:v>0</c:v>
                </c:pt>
                <c:pt idx="8">
                  <c:v>44</c:v>
                </c:pt>
                <c:pt idx="9">
                  <c:v>0</c:v>
                </c:pt>
                <c:pt idx="10">
                  <c:v>0</c:v>
                </c:pt>
                <c:pt idx="11">
                  <c:v>22</c:v>
                </c:pt>
                <c:pt idx="12">
                  <c:v>0</c:v>
                </c:pt>
                <c:pt idx="13">
                  <c:v>0</c:v>
                </c:pt>
                <c:pt idx="14">
                  <c:v>23</c:v>
                </c:pt>
                <c:pt idx="15">
                  <c:v>8</c:v>
                </c:pt>
                <c:pt idx="16">
                  <c:v>0</c:v>
                </c:pt>
                <c:pt idx="17">
                  <c:v>9</c:v>
                </c:pt>
                <c:pt idx="18">
                  <c:v>21</c:v>
                </c:pt>
                <c:pt idx="19">
                  <c:v>16</c:v>
                </c:pt>
                <c:pt idx="20">
                  <c:v>2</c:v>
                </c:pt>
                <c:pt idx="21">
                  <c:v>0</c:v>
                </c:pt>
                <c:pt idx="22">
                  <c:v>0</c:v>
                </c:pt>
                <c:pt idx="23">
                  <c:v>10</c:v>
                </c:pt>
                <c:pt idx="2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BBC-42E4-A224-37EE5573F14A}"/>
            </c:ext>
          </c:extLst>
        </c:ser>
        <c:ser>
          <c:idx val="4"/>
          <c:order val="4"/>
          <c:tx>
            <c:strRef>
              <c:f>Fullforte!$B$64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Fullforte!$C$64:$AA$64</c:f>
              <c:numCache>
                <c:formatCode>0</c:formatCode>
                <c:ptCount val="25"/>
                <c:pt idx="0">
                  <c:v>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8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BBC-42E4-A224-37EE5573F1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8.3789453031452767E-3"/>
              <c:y val="0.388029586053107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8888190545375745E-2"/>
          <c:y val="0.92654318254842793"/>
          <c:w val="0.80222350436411238"/>
          <c:h val="5.96593046433791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NyeBygninger!$C$10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NyeBygninger!$D$10:$H$10</c:f>
              <c:numCache>
                <c:formatCode>0</c:formatCode>
                <c:ptCount val="5"/>
                <c:pt idx="0">
                  <c:v>76</c:v>
                </c:pt>
                <c:pt idx="1">
                  <c:v>4</c:v>
                </c:pt>
                <c:pt idx="2">
                  <c:v>4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A6-4509-98B7-4FB27F1B21D2}"/>
            </c:ext>
          </c:extLst>
        </c:ser>
        <c:ser>
          <c:idx val="1"/>
          <c:order val="1"/>
          <c:tx>
            <c:strRef>
              <c:f>NyeBygninger!$C$11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NyeBygninger!$D$11:$H$11</c:f>
              <c:numCache>
                <c:formatCode>0</c:formatCode>
                <c:ptCount val="5"/>
                <c:pt idx="0">
                  <c:v>50</c:v>
                </c:pt>
                <c:pt idx="1">
                  <c:v>14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A6-4509-98B7-4FB27F1B21D2}"/>
            </c:ext>
          </c:extLst>
        </c:ser>
        <c:ser>
          <c:idx val="2"/>
          <c:order val="2"/>
          <c:tx>
            <c:strRef>
              <c:f>NyeBygninger!$C$12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NyeBygninger!$D$12:$H$12</c:f>
              <c:numCache>
                <c:formatCode>0</c:formatCode>
                <c:ptCount val="5"/>
                <c:pt idx="0">
                  <c:v>36</c:v>
                </c:pt>
                <c:pt idx="1">
                  <c:v>5</c:v>
                </c:pt>
                <c:pt idx="2">
                  <c:v>5</c:v>
                </c:pt>
                <c:pt idx="3">
                  <c:v>36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A6-4509-98B7-4FB27F1B21D2}"/>
            </c:ext>
          </c:extLst>
        </c:ser>
        <c:ser>
          <c:idx val="3"/>
          <c:order val="3"/>
          <c:tx>
            <c:strRef>
              <c:f>NyeBygninger!$C$13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NyeBygninger!$D$13:$H$13</c:f>
              <c:numCache>
                <c:formatCode>0</c:formatCode>
                <c:ptCount val="5"/>
                <c:pt idx="0">
                  <c:v>33</c:v>
                </c:pt>
                <c:pt idx="1">
                  <c:v>6</c:v>
                </c:pt>
                <c:pt idx="2">
                  <c:v>0</c:v>
                </c:pt>
                <c:pt idx="3">
                  <c:v>16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6A6-4509-98B7-4FB27F1B21D2}"/>
            </c:ext>
          </c:extLst>
        </c:ser>
        <c:ser>
          <c:idx val="4"/>
          <c:order val="4"/>
          <c:tx>
            <c:strRef>
              <c:f>NyeBygninger!$C$14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NyeBygninger!$D$14:$H$14</c:f>
              <c:numCache>
                <c:formatCode>0</c:formatCode>
                <c:ptCount val="5"/>
                <c:pt idx="0">
                  <c:v>8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A6-4509-98B7-4FB27F1B21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9819423"/>
        <c:axId val="669811743"/>
      </c:barChart>
      <c:catAx>
        <c:axId val="669819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811743"/>
        <c:crosses val="autoZero"/>
        <c:auto val="1"/>
        <c:lblAlgn val="ctr"/>
        <c:lblOffset val="100"/>
        <c:noMultiLvlLbl val="0"/>
      </c:catAx>
      <c:valAx>
        <c:axId val="669811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1.242996070577883E-2"/>
              <c:y val="0.317478333662233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8194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NyeBygninger!$B$9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NyeBygninger!$C$9:$K$9</c:f>
              <c:numCache>
                <c:formatCode>0</c:formatCode>
                <c:ptCount val="9"/>
                <c:pt idx="0">
                  <c:v>29</c:v>
                </c:pt>
                <c:pt idx="1">
                  <c:v>10</c:v>
                </c:pt>
                <c:pt idx="2">
                  <c:v>16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5D-434D-AC71-94D692FAB894}"/>
            </c:ext>
          </c:extLst>
        </c:ser>
        <c:ser>
          <c:idx val="1"/>
          <c:order val="1"/>
          <c:tx>
            <c:strRef>
              <c:f>NyeBygninger!$B$10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NyeBygninger!$C$10:$K$10</c:f>
              <c:numCache>
                <c:formatCode>0</c:formatCode>
                <c:ptCount val="9"/>
                <c:pt idx="0">
                  <c:v>17</c:v>
                </c:pt>
                <c:pt idx="1">
                  <c:v>9</c:v>
                </c:pt>
                <c:pt idx="2">
                  <c:v>21</c:v>
                </c:pt>
                <c:pt idx="3">
                  <c:v>6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5D-434D-AC71-94D692FAB894}"/>
            </c:ext>
          </c:extLst>
        </c:ser>
        <c:ser>
          <c:idx val="2"/>
          <c:order val="2"/>
          <c:tx>
            <c:strRef>
              <c:f>NyeBygninger!$B$11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NyeBygninger!$C$11:$K$11</c:f>
              <c:numCache>
                <c:formatCode>0</c:formatCode>
                <c:ptCount val="9"/>
                <c:pt idx="0">
                  <c:v>7</c:v>
                </c:pt>
                <c:pt idx="1">
                  <c:v>7</c:v>
                </c:pt>
                <c:pt idx="2">
                  <c:v>35</c:v>
                </c:pt>
                <c:pt idx="3">
                  <c:v>9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5D-434D-AC71-94D692FAB894}"/>
            </c:ext>
          </c:extLst>
        </c:ser>
        <c:ser>
          <c:idx val="3"/>
          <c:order val="3"/>
          <c:tx>
            <c:strRef>
              <c:f>NyeBygninger!$B$12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NyeBygninger!$C$12:$K$12</c:f>
              <c:numCache>
                <c:formatCode>0</c:formatCode>
                <c:ptCount val="9"/>
                <c:pt idx="0">
                  <c:v>17</c:v>
                </c:pt>
                <c:pt idx="1">
                  <c:v>8</c:v>
                </c:pt>
                <c:pt idx="2">
                  <c:v>5</c:v>
                </c:pt>
                <c:pt idx="3">
                  <c:v>8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55D-434D-AC71-94D692FAB894}"/>
            </c:ext>
          </c:extLst>
        </c:ser>
        <c:ser>
          <c:idx val="4"/>
          <c:order val="4"/>
          <c:tx>
            <c:strRef>
              <c:f>NyeBygninger!$B$13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NyeBygninger!$C$13:$K$13</c:f>
              <c:numCache>
                <c:formatCode>0</c:formatCode>
                <c:ptCount val="9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5D-434D-AC71-94D692FAB8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13254447"/>
        <c:axId val="813242447"/>
      </c:barChart>
      <c:catAx>
        <c:axId val="813254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13242447"/>
        <c:crosses val="autoZero"/>
        <c:auto val="1"/>
        <c:lblAlgn val="ctr"/>
        <c:lblOffset val="100"/>
        <c:noMultiLvlLbl val="0"/>
      </c:catAx>
      <c:valAx>
        <c:axId val="8132424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8.4602368866328256E-3"/>
              <c:y val="0.390273369674944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132544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2724167641887"/>
          <c:y val="8.1859612589748595E-2"/>
          <c:w val="0.82281875732958965"/>
          <c:h val="0.720511719201749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Medianinntekt!$A$39</c:f>
              <c:strCache>
                <c:ptCount val="1"/>
                <c:pt idx="0">
                  <c:v>Sula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Medianinntekt!$B$39:$F$39</c:f>
              <c:numCache>
                <c:formatCode>0</c:formatCode>
                <c:ptCount val="5"/>
                <c:pt idx="0">
                  <c:v>905000</c:v>
                </c:pt>
                <c:pt idx="1">
                  <c:v>455000</c:v>
                </c:pt>
                <c:pt idx="2">
                  <c:v>1017000</c:v>
                </c:pt>
                <c:pt idx="3">
                  <c:v>1357000</c:v>
                </c:pt>
                <c:pt idx="4">
                  <c:v>656000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C0-4659-8AFB-F6C373D6EE8B}"/>
            </c:ext>
          </c:extLst>
        </c:ser>
        <c:ser>
          <c:idx val="1"/>
          <c:order val="1"/>
          <c:tx>
            <c:strRef>
              <c:f>Medianinntekt!$A$40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Medianinntekt!$B$40:$F$40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C0-4659-8AFB-F6C373D6EE8B}"/>
            </c:ext>
          </c:extLst>
        </c:ser>
        <c:ser>
          <c:idx val="2"/>
          <c:order val="2"/>
          <c:tx>
            <c:strRef>
              <c:f>Medianinntekt!$A$41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Medianinntekt!$B$41:$F$41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2C0-4659-8AFB-F6C373D6EE8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64501263184798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133385233225763"/>
          <c:y val="0.9217048238381691"/>
          <c:w val="0.37733229533548462"/>
          <c:h val="6.48514454524596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Sula!$C$4</c:f>
              <c:strCache>
                <c:ptCount val="1"/>
                <c:pt idx="0">
                  <c:v>Små bustadar (&lt;80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Sula!$B$5:$B$29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Sula!$C$5:$C$29</c:f>
              <c:numCache>
                <c:formatCode>General</c:formatCode>
                <c:ptCount val="25"/>
                <c:pt idx="0">
                  <c:v>9</c:v>
                </c:pt>
                <c:pt idx="1">
                  <c:v>11</c:v>
                </c:pt>
                <c:pt idx="2">
                  <c:v>11</c:v>
                </c:pt>
                <c:pt idx="3">
                  <c:v>9</c:v>
                </c:pt>
                <c:pt idx="4">
                  <c:v>13</c:v>
                </c:pt>
                <c:pt idx="5">
                  <c:v>10</c:v>
                </c:pt>
                <c:pt idx="6">
                  <c:v>10</c:v>
                </c:pt>
                <c:pt idx="7">
                  <c:v>12</c:v>
                </c:pt>
                <c:pt idx="8">
                  <c:v>7</c:v>
                </c:pt>
                <c:pt idx="9">
                  <c:v>10</c:v>
                </c:pt>
                <c:pt idx="10">
                  <c:v>9</c:v>
                </c:pt>
                <c:pt idx="11">
                  <c:v>9</c:v>
                </c:pt>
                <c:pt idx="12">
                  <c:v>8</c:v>
                </c:pt>
                <c:pt idx="13">
                  <c:v>8</c:v>
                </c:pt>
                <c:pt idx="14">
                  <c:v>4</c:v>
                </c:pt>
                <c:pt idx="15">
                  <c:v>4</c:v>
                </c:pt>
                <c:pt idx="16">
                  <c:v>4</c:v>
                </c:pt>
                <c:pt idx="17">
                  <c:v>4</c:v>
                </c:pt>
                <c:pt idx="18">
                  <c:v>3</c:v>
                </c:pt>
                <c:pt idx="19">
                  <c:v>2</c:v>
                </c:pt>
                <c:pt idx="20">
                  <c:v>3</c:v>
                </c:pt>
                <c:pt idx="21">
                  <c:v>2</c:v>
                </c:pt>
                <c:pt idx="22">
                  <c:v>4</c:v>
                </c:pt>
                <c:pt idx="23">
                  <c:v>4</c:v>
                </c:pt>
                <c:pt idx="24">
                  <c:v>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44C3-49D1-8772-9068346B96EB}"/>
            </c:ext>
          </c:extLst>
        </c:ser>
        <c:ser>
          <c:idx val="1"/>
          <c:order val="1"/>
          <c:tx>
            <c:strRef>
              <c:f>Sula!$D$4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Sula!$B$5:$B$29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Sula!$D$5:$D$29</c:f>
              <c:numCache>
                <c:formatCode>General</c:formatCode>
                <c:ptCount val="25"/>
                <c:pt idx="0">
                  <c:v>21</c:v>
                </c:pt>
                <c:pt idx="1">
                  <c:v>21</c:v>
                </c:pt>
                <c:pt idx="2">
                  <c:v>21</c:v>
                </c:pt>
                <c:pt idx="3">
                  <c:v>22</c:v>
                </c:pt>
                <c:pt idx="4">
                  <c:v>23</c:v>
                </c:pt>
                <c:pt idx="5">
                  <c:v>21</c:v>
                </c:pt>
                <c:pt idx="6">
                  <c:v>22</c:v>
                </c:pt>
                <c:pt idx="7">
                  <c:v>22</c:v>
                </c:pt>
                <c:pt idx="8">
                  <c:v>18</c:v>
                </c:pt>
                <c:pt idx="9">
                  <c:v>21</c:v>
                </c:pt>
                <c:pt idx="10">
                  <c:v>20</c:v>
                </c:pt>
                <c:pt idx="11">
                  <c:v>19</c:v>
                </c:pt>
                <c:pt idx="12">
                  <c:v>17</c:v>
                </c:pt>
                <c:pt idx="13">
                  <c:v>18</c:v>
                </c:pt>
                <c:pt idx="14">
                  <c:v>14</c:v>
                </c:pt>
                <c:pt idx="15">
                  <c:v>14</c:v>
                </c:pt>
                <c:pt idx="16">
                  <c:v>14</c:v>
                </c:pt>
                <c:pt idx="17">
                  <c:v>13</c:v>
                </c:pt>
                <c:pt idx="18">
                  <c:v>12</c:v>
                </c:pt>
                <c:pt idx="19">
                  <c:v>10</c:v>
                </c:pt>
                <c:pt idx="20">
                  <c:v>9</c:v>
                </c:pt>
                <c:pt idx="21">
                  <c:v>10</c:v>
                </c:pt>
                <c:pt idx="22">
                  <c:v>10</c:v>
                </c:pt>
                <c:pt idx="23">
                  <c:v>9</c:v>
                </c:pt>
                <c:pt idx="24">
                  <c:v>10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44C3-49D1-8772-9068346B96EB}"/>
            </c:ext>
          </c:extLst>
        </c:ser>
        <c:ser>
          <c:idx val="2"/>
          <c:order val="2"/>
          <c:tx>
            <c:strRef>
              <c:f>Sula!$E$4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Sula!$B$5:$B$29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Sula!$E$5:$E$29</c:f>
              <c:numCache>
                <c:formatCode>General</c:formatCode>
                <c:ptCount val="25"/>
                <c:pt idx="0">
                  <c:v>21</c:v>
                </c:pt>
                <c:pt idx="1">
                  <c:v>20</c:v>
                </c:pt>
                <c:pt idx="2">
                  <c:v>20</c:v>
                </c:pt>
                <c:pt idx="3">
                  <c:v>19</c:v>
                </c:pt>
                <c:pt idx="4">
                  <c:v>23</c:v>
                </c:pt>
                <c:pt idx="5">
                  <c:v>21</c:v>
                </c:pt>
                <c:pt idx="6">
                  <c:v>22</c:v>
                </c:pt>
                <c:pt idx="7">
                  <c:v>20</c:v>
                </c:pt>
                <c:pt idx="8">
                  <c:v>20</c:v>
                </c:pt>
                <c:pt idx="9">
                  <c:v>19</c:v>
                </c:pt>
                <c:pt idx="10">
                  <c:v>18</c:v>
                </c:pt>
                <c:pt idx="11">
                  <c:v>19</c:v>
                </c:pt>
                <c:pt idx="12">
                  <c:v>16</c:v>
                </c:pt>
                <c:pt idx="13">
                  <c:v>15</c:v>
                </c:pt>
                <c:pt idx="14">
                  <c:v>16</c:v>
                </c:pt>
                <c:pt idx="15">
                  <c:v>14</c:v>
                </c:pt>
                <c:pt idx="16">
                  <c:v>15</c:v>
                </c:pt>
                <c:pt idx="17">
                  <c:v>13</c:v>
                </c:pt>
                <c:pt idx="18">
                  <c:v>13</c:v>
                </c:pt>
                <c:pt idx="19">
                  <c:v>11</c:v>
                </c:pt>
                <c:pt idx="20">
                  <c:v>9</c:v>
                </c:pt>
                <c:pt idx="21">
                  <c:v>11</c:v>
                </c:pt>
                <c:pt idx="22">
                  <c:v>11</c:v>
                </c:pt>
                <c:pt idx="23">
                  <c:v>8</c:v>
                </c:pt>
                <c:pt idx="24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44C3-49D1-8772-9068346B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 dirty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'Ark2'!$J$35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A-4D2E-A36F-1B6A1B35D15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'Ark2'!$A$36:$A$61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'Ark2'!$J$36:$J$61</c:f>
              <c:numCache>
                <c:formatCode>0</c:formatCode>
                <c:ptCount val="26"/>
                <c:pt idx="0" formatCode="General">
                  <c:v>100</c:v>
                </c:pt>
                <c:pt idx="1">
                  <c:v>100.45117628101836</c:v>
                </c:pt>
                <c:pt idx="2">
                  <c:v>101.06348694811473</c:v>
                </c:pt>
                <c:pt idx="3">
                  <c:v>102.06252014179826</c:v>
                </c:pt>
                <c:pt idx="4">
                  <c:v>102.9004189494038</c:v>
                </c:pt>
                <c:pt idx="5">
                  <c:v>103.77054463422495</c:v>
                </c:pt>
                <c:pt idx="6">
                  <c:v>105.12407347728005</c:v>
                </c:pt>
                <c:pt idx="7">
                  <c:v>106.21978730261037</c:v>
                </c:pt>
                <c:pt idx="8">
                  <c:v>106.83209796970674</c:v>
                </c:pt>
                <c:pt idx="9">
                  <c:v>107.99226554946826</c:v>
                </c:pt>
                <c:pt idx="10">
                  <c:v>108.47566870770223</c:v>
                </c:pt>
                <c:pt idx="11">
                  <c:v>108.8623912342894</c:v>
                </c:pt>
                <c:pt idx="12">
                  <c:v>109.12020625201417</c:v>
                </c:pt>
                <c:pt idx="13">
                  <c:v>109.60360941024814</c:v>
                </c:pt>
                <c:pt idx="14">
                  <c:v>109.44247502417015</c:v>
                </c:pt>
                <c:pt idx="15">
                  <c:v>109.15243312922978</c:v>
                </c:pt>
                <c:pt idx="16">
                  <c:v>109.34579439252336</c:v>
                </c:pt>
                <c:pt idx="17">
                  <c:v>109.37802126973897</c:v>
                </c:pt>
                <c:pt idx="18">
                  <c:v>109.44247502417015</c:v>
                </c:pt>
                <c:pt idx="19">
                  <c:v>109.70029004189495</c:v>
                </c:pt>
                <c:pt idx="20">
                  <c:v>109.86142442797293</c:v>
                </c:pt>
                <c:pt idx="21">
                  <c:v>109.89365130518853</c:v>
                </c:pt>
                <c:pt idx="22">
                  <c:v>109.53915565581696</c:v>
                </c:pt>
                <c:pt idx="23">
                  <c:v>109.34579439252336</c:v>
                </c:pt>
                <c:pt idx="24">
                  <c:v>108.8623912342894</c:v>
                </c:pt>
                <c:pt idx="25">
                  <c:v>108.8301643570738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1FA-4D2E-A36F-1B6A1B35D157}"/>
            </c:ext>
          </c:extLst>
        </c:ser>
        <c:ser>
          <c:idx val="1"/>
          <c:order val="1"/>
          <c:tx>
            <c:strRef>
              <c:f>'Ark2'!$K$35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B1FA-4D2E-A36F-1B6A1B35D157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1FA-4D2E-A36F-1B6A1B35D15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'Ark2'!$A$36:$A$61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'Ark2'!$K$36:$K$61</c:f>
              <c:numCache>
                <c:formatCode>0</c:formatCode>
                <c:ptCount val="26"/>
                <c:pt idx="0" formatCode="General">
                  <c:v>100</c:v>
                </c:pt>
                <c:pt idx="1">
                  <c:v>103.07136404697381</c:v>
                </c:pt>
                <c:pt idx="2">
                  <c:v>105.7813911472448</c:v>
                </c:pt>
                <c:pt idx="3">
                  <c:v>108.0397470641373</c:v>
                </c:pt>
                <c:pt idx="4">
                  <c:v>110.11743450767841</c:v>
                </c:pt>
                <c:pt idx="5">
                  <c:v>112.91779584462512</c:v>
                </c:pt>
                <c:pt idx="6">
                  <c:v>113.91147244805782</c:v>
                </c:pt>
                <c:pt idx="7">
                  <c:v>115.44715447154472</c:v>
                </c:pt>
                <c:pt idx="8">
                  <c:v>119.15085817524842</c:v>
                </c:pt>
                <c:pt idx="9">
                  <c:v>120.05420054200542</c:v>
                </c:pt>
                <c:pt idx="10">
                  <c:v>122.94489611562783</c:v>
                </c:pt>
                <c:pt idx="11">
                  <c:v>126.19692863595301</c:v>
                </c:pt>
                <c:pt idx="12">
                  <c:v>129.53929539295393</c:v>
                </c:pt>
                <c:pt idx="13">
                  <c:v>132.33965672990061</c:v>
                </c:pt>
                <c:pt idx="14">
                  <c:v>135.95302619692865</c:v>
                </c:pt>
                <c:pt idx="15">
                  <c:v>139.83739837398375</c:v>
                </c:pt>
                <c:pt idx="16">
                  <c:v>142.27642276422765</c:v>
                </c:pt>
                <c:pt idx="17">
                  <c:v>145.07678410117435</c:v>
                </c:pt>
                <c:pt idx="18">
                  <c:v>147.60614272809397</c:v>
                </c:pt>
                <c:pt idx="19">
                  <c:v>149.68383017163504</c:v>
                </c:pt>
                <c:pt idx="20">
                  <c:v>150.85817524841914</c:v>
                </c:pt>
                <c:pt idx="21">
                  <c:v>152.93586269196024</c:v>
                </c:pt>
                <c:pt idx="22">
                  <c:v>155.91689250225835</c:v>
                </c:pt>
                <c:pt idx="23">
                  <c:v>158.62691960252934</c:v>
                </c:pt>
                <c:pt idx="24">
                  <c:v>162.14995483288166</c:v>
                </c:pt>
                <c:pt idx="25">
                  <c:v>164.13730803974707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1FA-4D2E-A36F-1B6A1B35D1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Sula!$B$1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Sula!$A$2:$A$15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Sula!$B$2:$B$15</c:f>
              <c:numCache>
                <c:formatCode>General</c:formatCode>
                <c:ptCount val="14"/>
                <c:pt idx="0">
                  <c:v>0</c:v>
                </c:pt>
                <c:pt idx="1">
                  <c:v>2</c:v>
                </c:pt>
                <c:pt idx="2">
                  <c:v>20</c:v>
                </c:pt>
                <c:pt idx="3">
                  <c:v>35</c:v>
                </c:pt>
                <c:pt idx="4">
                  <c:v>126</c:v>
                </c:pt>
                <c:pt idx="5">
                  <c:v>130</c:v>
                </c:pt>
                <c:pt idx="6">
                  <c:v>122</c:v>
                </c:pt>
                <c:pt idx="7">
                  <c:v>111</c:v>
                </c:pt>
                <c:pt idx="8">
                  <c:v>101</c:v>
                </c:pt>
                <c:pt idx="9">
                  <c:v>214</c:v>
                </c:pt>
                <c:pt idx="10">
                  <c:v>145</c:v>
                </c:pt>
                <c:pt idx="11">
                  <c:v>57</c:v>
                </c:pt>
                <c:pt idx="12">
                  <c:v>18</c:v>
                </c:pt>
                <c:pt idx="1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EA-43B9-A85D-5E1E7E91029D}"/>
            </c:ext>
          </c:extLst>
        </c:ser>
        <c:ser>
          <c:idx val="1"/>
          <c:order val="1"/>
          <c:tx>
            <c:strRef>
              <c:f>Sula!$C$1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Sula!$A$2:$A$15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Sula!$C$2:$C$15</c:f>
              <c:numCache>
                <c:formatCode>General</c:formatCode>
                <c:ptCount val="14"/>
                <c:pt idx="0">
                  <c:v>4</c:v>
                </c:pt>
                <c:pt idx="1">
                  <c:v>11</c:v>
                </c:pt>
                <c:pt idx="2">
                  <c:v>32</c:v>
                </c:pt>
                <c:pt idx="3">
                  <c:v>59</c:v>
                </c:pt>
                <c:pt idx="4">
                  <c:v>222</c:v>
                </c:pt>
                <c:pt idx="5">
                  <c:v>215</c:v>
                </c:pt>
                <c:pt idx="6">
                  <c:v>198</c:v>
                </c:pt>
                <c:pt idx="7">
                  <c:v>182</c:v>
                </c:pt>
                <c:pt idx="8">
                  <c:v>163</c:v>
                </c:pt>
                <c:pt idx="9">
                  <c:v>344</c:v>
                </c:pt>
                <c:pt idx="10">
                  <c:v>231</c:v>
                </c:pt>
                <c:pt idx="11">
                  <c:v>86</c:v>
                </c:pt>
                <c:pt idx="12">
                  <c:v>27</c:v>
                </c:pt>
                <c:pt idx="13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EA-43B9-A85D-5E1E7E9102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'2025'!$D$5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385-41FB-B112-BD0F00FB2AA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385-41FB-B112-BD0F00FB2AA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385-41FB-B112-BD0F00FB2AA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385-41FB-B112-BD0F00FB2AA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385-41FB-B112-BD0F00FB2AA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385-41FB-B112-BD0F00FB2AA2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F385-41FB-B112-BD0F00FB2AA2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385-41FB-B112-BD0F00FB2AA2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F385-41FB-B112-BD0F00FB2AA2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F385-41FB-B112-BD0F00FB2AA2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F385-41FB-B112-BD0F00FB2AA2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F385-41FB-B112-BD0F00FB2AA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'2025'!$A$6:$A$11</c:f>
              <c:strCache>
                <c:ptCount val="6"/>
                <c:pt idx="0">
                  <c:v>1-personhushald</c:v>
                </c:pt>
                <c:pt idx="1">
                  <c:v>2 pers-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'2025'!$D$6:$D$11</c:f>
              <c:numCache>
                <c:formatCode>General</c:formatCode>
                <c:ptCount val="6"/>
                <c:pt idx="0">
                  <c:v>1561</c:v>
                </c:pt>
                <c:pt idx="1">
                  <c:v>1305</c:v>
                </c:pt>
                <c:pt idx="2">
                  <c:v>525</c:v>
                </c:pt>
                <c:pt idx="3">
                  <c:v>525</c:v>
                </c:pt>
                <c:pt idx="4">
                  <c:v>228</c:v>
                </c:pt>
                <c:pt idx="5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385-41FB-B112-BD0F00FB2AA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'2050'!$D$5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0CA-4B76-AA1B-F9557558287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0CA-4B76-AA1B-F9557558287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0CA-4B76-AA1B-F9557558287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0CA-4B76-AA1B-F9557558287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0CA-4B76-AA1B-F9557558287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0CA-4B76-AA1B-F95575582871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D0CA-4B76-AA1B-F95575582871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D0CA-4B76-AA1B-F95575582871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D0CA-4B76-AA1B-F95575582871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D0CA-4B76-AA1B-F95575582871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D0CA-4B76-AA1B-F95575582871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D0CA-4B76-AA1B-F9557558287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'2050'!$A$6:$A$11</c:f>
              <c:strCache>
                <c:ptCount val="6"/>
                <c:pt idx="0">
                  <c:v>1-personhushald</c:v>
                </c:pt>
                <c:pt idx="1">
                  <c:v>2 pers-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'2050'!$D$6:$D$11</c:f>
              <c:numCache>
                <c:formatCode>General</c:formatCode>
                <c:ptCount val="6"/>
                <c:pt idx="0">
                  <c:v>2004</c:v>
                </c:pt>
                <c:pt idx="1">
                  <c:v>1728</c:v>
                </c:pt>
                <c:pt idx="2">
                  <c:v>594</c:v>
                </c:pt>
                <c:pt idx="3">
                  <c:v>558</c:v>
                </c:pt>
                <c:pt idx="4">
                  <c:v>243</c:v>
                </c:pt>
                <c:pt idx="5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0CA-4B76-AA1B-F9557558287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personar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hushaldningstype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3760908339316558"/>
          <c:y val="0.10523533647593168"/>
          <c:w val="0.8326186737597977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Personer!$B$17:$F$17</c:f>
              <c:numCache>
                <c:formatCode>0.0</c:formatCode>
                <c:ptCount val="5"/>
                <c:pt idx="0">
                  <c:v>13.6</c:v>
                </c:pt>
                <c:pt idx="1">
                  <c:v>25.2</c:v>
                </c:pt>
                <c:pt idx="2">
                  <c:v>17.399999999999999</c:v>
                </c:pt>
                <c:pt idx="3">
                  <c:v>25.4</c:v>
                </c:pt>
                <c:pt idx="4">
                  <c:v>18.399999999999999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16-4943-8DC5-CE27878726D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1.0507880910683012E-2"/>
              <c:y val="0.424506086831861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Personer!$B$53</c:f>
              <c:numCache>
                <c:formatCode>0.0</c:formatCode>
                <c:ptCount val="1"/>
                <c:pt idx="0">
                  <c:v>32.5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80-45DC-B7FD-F70F117B5531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Personer!$C$53</c:f>
              <c:numCache>
                <c:formatCode>0.0</c:formatCode>
                <c:ptCount val="1"/>
                <c:pt idx="0">
                  <c:v>30.1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80-45DC-B7FD-F70F117B5531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Personer!$D$53</c:f>
              <c:numCache>
                <c:formatCode>0.0</c:formatCode>
                <c:ptCount val="1"/>
                <c:pt idx="0">
                  <c:v>13.9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80-45DC-B7FD-F70F117B5531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Personer!$E$53</c:f>
              <c:numCache>
                <c:formatCode>0.0</c:formatCode>
                <c:ptCount val="1"/>
                <c:pt idx="0">
                  <c:v>15.2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480-45DC-B7FD-F70F117B5531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Personer!$F$53</c:f>
              <c:numCache>
                <c:formatCode>0.0</c:formatCode>
                <c:ptCount val="1"/>
                <c:pt idx="0">
                  <c:v>8.3000000000000007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80-45DC-B7FD-F70F117B553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Familier!$B$17:$G$17</c:f>
              <c:numCache>
                <c:formatCode>0</c:formatCode>
                <c:ptCount val="6"/>
                <c:pt idx="0">
                  <c:v>1599</c:v>
                </c:pt>
                <c:pt idx="1">
                  <c:v>1066</c:v>
                </c:pt>
                <c:pt idx="2">
                  <c:v>187</c:v>
                </c:pt>
                <c:pt idx="3">
                  <c:v>991</c:v>
                </c:pt>
                <c:pt idx="4">
                  <c:v>251</c:v>
                </c:pt>
                <c:pt idx="5">
                  <c:v>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D3-410D-9FF9-D468094E945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34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82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3458128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807308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5931226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087275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7584505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1952396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9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2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154801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11762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434584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60901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F8636B8D-5F36-F64D-8B0B-293B50B73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71916" y="4672693"/>
            <a:ext cx="1282511" cy="369207"/>
          </a:xfrm>
          <a:prstGeom prst="rect">
            <a:avLst/>
          </a:prstGeom>
        </p:spPr>
      </p:pic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28878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60" r:id="rId1"/>
    <p:sldLayoutId id="2147493516" r:id="rId2"/>
    <p:sldLayoutId id="2147493517" r:id="rId3"/>
    <p:sldLayoutId id="2147493518" r:id="rId4"/>
    <p:sldLayoutId id="2147493519" r:id="rId5"/>
    <p:sldLayoutId id="2147493520" r:id="rId6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1" r:id="rId6"/>
    <p:sldLayoutId id="2147493582" r:id="rId7"/>
    <p:sldLayoutId id="2147493583" r:id="rId8"/>
    <p:sldLayoutId id="2147493584" r:id="rId9"/>
    <p:sldLayoutId id="2147493585" r:id="rId10"/>
    <p:sldLayoutId id="2147493586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5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emf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nn-NO" dirty="0">
                <a:latin typeface="Poppins SemiBold"/>
                <a:cs typeface="Poppins SemiBold"/>
              </a:rPr>
              <a:t>Bustadanalyse</a:t>
            </a:r>
            <a:r>
              <a:rPr lang="nn-NO" noProof="0" dirty="0">
                <a:latin typeface="Poppins SemiBold"/>
                <a:cs typeface="Poppins SemiBold"/>
              </a:rPr>
              <a:t> for Sula</a:t>
            </a:r>
            <a:endParaRPr lang="nn-NO" noProof="0" dirty="0">
              <a:highlight>
                <a:srgbClr val="FFFF00"/>
              </a:highlight>
              <a:latin typeface="Poppins SemiBold"/>
              <a:cs typeface="Poppins SemiBold"/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 lIns="91440" tIns="45720" rIns="91440" bIns="45720" anchor="t"/>
          <a:lstStyle/>
          <a:p>
            <a:r>
              <a:rPr lang="nn-NO" noProof="0" dirty="0">
                <a:latin typeface="Poppins Medium"/>
                <a:cs typeface="Poppins Medium"/>
              </a:rPr>
              <a:t>Forventa </a:t>
            </a:r>
            <a:r>
              <a:rPr lang="nn-NO" dirty="0">
                <a:latin typeface="Poppins Medium"/>
                <a:cs typeface="Poppins Medium"/>
              </a:rPr>
              <a:t>bustadetterspørsel</a:t>
            </a:r>
            <a:r>
              <a:rPr lang="nn-NO" noProof="0" dirty="0">
                <a:latin typeface="Poppins Medium"/>
                <a:cs typeface="Poppins Medium"/>
              </a:rPr>
              <a:t> og </a:t>
            </a:r>
            <a:r>
              <a:rPr lang="nn-NO" dirty="0">
                <a:latin typeface="Poppins Medium"/>
                <a:cs typeface="Poppins Medium"/>
              </a:rPr>
              <a:t>nøkkeltal</a:t>
            </a:r>
            <a:r>
              <a:rPr lang="nn-NO" noProof="0" dirty="0">
                <a:latin typeface="Poppins Medium"/>
                <a:cs typeface="Poppins Medium"/>
              </a:rPr>
              <a:t> for </a:t>
            </a:r>
            <a:r>
              <a:rPr lang="nn-NO" dirty="0">
                <a:latin typeface="Poppins Medium"/>
                <a:cs typeface="Poppins Medium"/>
              </a:rPr>
              <a:t>bustadsektoren</a:t>
            </a:r>
            <a:endParaRPr lang="nn-NO" noProof="0" dirty="0">
              <a:latin typeface="Poppins Medium"/>
              <a:cs typeface="Poppins Medium"/>
            </a:endParaRPr>
          </a:p>
          <a:p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latin typeface="Poppins SemiBold"/>
                <a:cs typeface="Poppins SemiBold"/>
              </a:rPr>
              <a:t>Hushaldsamansetning</a:t>
            </a:r>
            <a:r>
              <a:rPr lang="nb-NO" dirty="0">
                <a:latin typeface="Poppins SemiBold"/>
                <a:cs typeface="Poppins SemiBold"/>
              </a:rPr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Sula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B83BA316-74E0-4EB7-C751-E8CA57C429D7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317881AD-C684-3EB1-8027-41883FA6A54E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Samandrag</a:t>
            </a:r>
            <a:r>
              <a:rPr lang="nb-NO" dirty="0"/>
              <a:t> av funn for Sula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nn-NO" sz="1500" b="1" dirty="0"/>
              <a:t>Sula har for få bustadar </a:t>
            </a:r>
            <a:r>
              <a:rPr lang="nn-NO" sz="1500" dirty="0"/>
              <a:t>av</a:t>
            </a:r>
            <a:r>
              <a:rPr lang="nn-NO" sz="1500" b="1" dirty="0"/>
              <a:t> </a:t>
            </a:r>
            <a:r>
              <a:rPr lang="nn-NO" sz="1500" dirty="0"/>
              <a:t>alle storleiker for å møte forventa framtidig etterspørsel</a:t>
            </a:r>
          </a:p>
          <a:p>
            <a:pPr lvl="1"/>
            <a:r>
              <a:rPr lang="nn-NO" sz="1300" dirty="0"/>
              <a:t>Ein forventar særleg stor etterspørselsauke etter middels store bustadar, men også press på små og store bustadar i åra framover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Sula har blant dei høgaste forventa </a:t>
            </a:r>
            <a:r>
              <a:rPr lang="nn-NO" sz="1300" dirty="0" err="1">
                <a:latin typeface="Poppins"/>
                <a:cs typeface="Poppins"/>
              </a:rPr>
              <a:t>etterspørselsaukene</a:t>
            </a:r>
            <a:r>
              <a:rPr lang="nn-NO" sz="1300" dirty="0">
                <a:latin typeface="Poppins"/>
                <a:cs typeface="Poppins"/>
              </a:rPr>
              <a:t> etter bustadar i Møre og Romsdal</a:t>
            </a:r>
            <a:br>
              <a:rPr lang="nn-NO" sz="1100" dirty="0"/>
            </a:br>
            <a:endParaRPr lang="nn-NO" sz="1100" dirty="0"/>
          </a:p>
          <a:p>
            <a:r>
              <a:rPr lang="nn-NO" sz="1500" b="1" dirty="0">
                <a:latin typeface="Poppins"/>
                <a:cs typeface="Poppins"/>
              </a:rPr>
              <a:t>Godt vaksne hushald driv framtidig etterspørselsvekst, men ein forventar også fleire yngre-hushald i åra framover</a:t>
            </a:r>
          </a:p>
          <a:p>
            <a:pPr lvl="1"/>
            <a:r>
              <a:rPr lang="nn-NO" sz="1300" dirty="0"/>
              <a:t>I 2050 vil det være 8,8 % fleire hushald med kontaktperson* under 67 år (yngre-hushald) som etterspør bustadar i Sula enn i dag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Etterspørselsveksten mot 2050 blant hushald eldre enn 67 år er berekna til heile 64,1 %. Eldre sine bustadbehov og preferansar blir derfor relativt sett meir viktige framover</a:t>
            </a:r>
            <a:br>
              <a:rPr lang="nn-NO" sz="1300" dirty="0"/>
            </a:br>
            <a:endParaRPr lang="nn-NO" sz="1300" dirty="0"/>
          </a:p>
          <a:p>
            <a:r>
              <a:rPr lang="nn-NO" sz="1500" dirty="0">
                <a:latin typeface="Poppins"/>
                <a:cs typeface="Poppins"/>
              </a:rPr>
              <a:t>Eit gjennomsnittleg hushald i Sula forventast å vere mindre i 2050 enn i dag. Det gir auka bustadetterspørsel ut over forventa folketalsvekst</a:t>
            </a:r>
          </a:p>
          <a:p>
            <a:pPr marL="0" indent="0" algn="r">
              <a:buNone/>
            </a:pPr>
            <a:br>
              <a:rPr lang="nn-NO" sz="1500" dirty="0"/>
            </a:br>
            <a:r>
              <a:rPr lang="nn-NO" sz="1050" i="1" dirty="0"/>
              <a:t>*kontaktperson = eldste i hushaldet og/eller eiger av bustad</a:t>
            </a:r>
            <a:endParaRPr lang="nn-NO" sz="1200" i="1" dirty="0"/>
          </a:p>
          <a:p>
            <a:pPr lvl="1"/>
            <a:endParaRPr lang="nn-NO" sz="12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Sula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skjermbilde, diagram, kart&#10;&#10;KI-generert innhold kan være feil.">
            <a:extLst>
              <a:ext uri="{FF2B5EF4-FFF2-40B4-BE49-F238E27FC236}">
                <a16:creationId xmlns:a16="http://schemas.microsoft.com/office/drawing/2014/main" id="{3798C9C2-7DA5-22EB-7B7D-67D5D70EB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</a:t>
            </a:r>
          </a:p>
          <a:p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Sula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Sula har i alt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4 190 </a:t>
            </a:r>
            <a:r>
              <a:rPr lang="nn-NO" sz="1600" dirty="0">
                <a:latin typeface="Poppins"/>
                <a:cs typeface="Poppins"/>
              </a:rPr>
              <a:t>bustader registrert i matrikkelen, og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3 982 </a:t>
            </a:r>
            <a:r>
              <a:rPr lang="nn-NO" sz="1600" dirty="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 dirty="0"/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Det tyder på at </a:t>
            </a:r>
            <a:r>
              <a:rPr lang="nn-NO" sz="2000" dirty="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5 % </a:t>
            </a:r>
            <a:r>
              <a:rPr lang="nn-NO" sz="1600" dirty="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Sula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Flytting til/</a:t>
            </a:r>
            <a:r>
              <a:rPr lang="nb-NO" dirty="0" err="1"/>
              <a:t>frå</a:t>
            </a:r>
            <a:r>
              <a:rPr lang="nb-NO" dirty="0"/>
              <a:t> Sula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Sula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2" name="Plassholder for innhold 11">
            <a:extLst>
              <a:ext uri="{FF2B5EF4-FFF2-40B4-BE49-F238E27FC236}">
                <a16:creationId xmlns:a16="http://schemas.microsoft.com/office/drawing/2014/main" id="{CA0DA332-C49C-6B78-9529-22C9D6E318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latin typeface="Poppins SemiBold"/>
                <a:cs typeface="Poppins SemiBold"/>
              </a:rPr>
              <a:t>Største </a:t>
            </a:r>
            <a:r>
              <a:rPr lang="nb-NO" dirty="0" err="1">
                <a:latin typeface="Poppins SemiBold"/>
                <a:cs typeface="Poppins SemiBold"/>
              </a:rPr>
              <a:t>flyttestraumar</a:t>
            </a:r>
            <a:r>
              <a:rPr lang="nb-NO" dirty="0">
                <a:latin typeface="Poppins SemiBold"/>
                <a:cs typeface="Poppins SemiBold"/>
              </a:rPr>
              <a:t> til/</a:t>
            </a:r>
            <a:r>
              <a:rPr lang="nb-NO" dirty="0" err="1">
                <a:latin typeface="Poppins SemiBold"/>
                <a:cs typeface="Poppins SemiBold"/>
              </a:rPr>
              <a:t>frå</a:t>
            </a:r>
            <a:r>
              <a:rPr lang="nb-NO" dirty="0">
                <a:latin typeface="Poppins SemiBold"/>
                <a:cs typeface="Poppins SemiBold"/>
              </a:rPr>
              <a:t> Sula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Sula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Sula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Sula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DF487B81-984B-F73C-4FF8-BC8AB5DE1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58" y="904029"/>
            <a:ext cx="4293477" cy="3316567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61141BCD-2E71-FB82-ABC1-12DA9DB82C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2538" y="904029"/>
            <a:ext cx="3864262" cy="324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Sula kommune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7233191"/>
              </p:ext>
            </p:extLst>
          </p:nvPr>
        </p:nvGraphicFramePr>
        <p:xfrm>
          <a:off x="213979" y="75628"/>
          <a:ext cx="4447397" cy="4575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517972"/>
              </p:ext>
            </p:extLst>
          </p:nvPr>
        </p:nvGraphicFramePr>
        <p:xfrm>
          <a:off x="4737005" y="165005"/>
          <a:ext cx="4303867" cy="4408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Hushald</a:t>
            </a:r>
            <a:r>
              <a:rPr lang="nb-NO" dirty="0"/>
              <a:t> </a:t>
            </a:r>
            <a:r>
              <a:rPr lang="nb-NO"/>
              <a:t>etter </a:t>
            </a:r>
            <a:r>
              <a:rPr lang="nb-NO" dirty="0"/>
              <a:t>type (2024)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Sula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1871251"/>
              </p:ext>
            </p:extLst>
          </p:nvPr>
        </p:nvGraphicFramePr>
        <p:xfrm>
          <a:off x="144379" y="935026"/>
          <a:ext cx="8779615" cy="3423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143875" cy="688486"/>
          </a:xfrm>
        </p:spPr>
        <p:txBody>
          <a:bodyPr/>
          <a:lstStyle/>
          <a:p>
            <a:r>
              <a:rPr lang="nb-NO" dirty="0" err="1"/>
              <a:t>Personar</a:t>
            </a:r>
            <a:r>
              <a:rPr lang="nb-NO" dirty="0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Sula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2873894"/>
              </p:ext>
            </p:extLst>
          </p:nvPr>
        </p:nvGraphicFramePr>
        <p:xfrm>
          <a:off x="213981" y="993123"/>
          <a:ext cx="8681738" cy="3481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Framskrive </a:t>
            </a:r>
            <a:r>
              <a:rPr lang="nn-NO" sz="1350" dirty="0">
                <a:solidFill>
                  <a:schemeClr val="accent1"/>
                </a:solidFill>
                <a:latin typeface="Poppins SemiBold"/>
                <a:cs typeface="Poppins SemiBold"/>
              </a:rPr>
              <a:t>bustadbehov</a:t>
            </a: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 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Metodeskildring</a:t>
            </a:r>
            <a:endParaRPr lang="nn-NO" sz="1200" noProof="0" dirty="0">
              <a:solidFill>
                <a:schemeClr val="accent1"/>
              </a:solidFill>
            </a:endParaRPr>
          </a:p>
          <a:p>
            <a:r>
              <a:rPr lang="nn-NO" sz="1200" noProof="0" dirty="0">
                <a:solidFill>
                  <a:schemeClr val="accent1"/>
                </a:solidFill>
                <a:latin typeface="Poppins"/>
                <a:cs typeface="Poppins"/>
              </a:rPr>
              <a:t>Nøkkeltal for framtidig bustadbehov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Dagens tilbod av ulike bustadar</a:t>
            </a:r>
            <a:endParaRPr lang="nn-NO" sz="1200" noProof="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etterspørsel etter ulike bustadar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bustadetterspørsel etter: </a:t>
            </a:r>
          </a:p>
          <a:p>
            <a:pPr lvl="1"/>
            <a:r>
              <a:rPr lang="nn-NO" sz="1000" dirty="0">
                <a:solidFill>
                  <a:schemeClr val="accent1"/>
                </a:solidFill>
                <a:latin typeface="Poppins"/>
                <a:cs typeface="Poppins"/>
              </a:rPr>
              <a:t>Areal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Aldersgrupper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Hushaldsamansetning</a:t>
            </a:r>
            <a:endParaRPr lang="nn-NO" sz="120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Analyse av framtidig bustadbehov</a:t>
            </a:r>
            <a:br>
              <a:rPr lang="nn-NO" sz="1200" dirty="0"/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Geografisk fordeling av busetting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Avstand busetting til tenestetilbod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dirty="0">
                <a:solidFill>
                  <a:schemeClr val="accent2"/>
                </a:solidFill>
                <a:latin typeface="Poppins SemiBold"/>
                <a:cs typeface="Poppins SemiBold"/>
              </a:rPr>
              <a:t>Samfunnstrekk knytt til bustad og busetting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 dirty="0">
              <a:solidFill>
                <a:schemeClr val="accent2"/>
              </a:solidFill>
            </a:endParaRP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Flyttestraumar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Hushaldas samansetning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Bustadtypar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Bustadstorleik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Bustadbygging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Bustadars lokasjon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Bustadstatus for tettstadar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Hushaldsinntekt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71780" cy="571749"/>
          </a:xfrm>
        </p:spPr>
        <p:txBody>
          <a:bodyPr/>
          <a:lstStyle/>
          <a:p>
            <a:r>
              <a:rPr lang="nb-NO" dirty="0" err="1"/>
              <a:t>Bustadar</a:t>
            </a:r>
            <a:r>
              <a:rPr lang="nb-NO" dirty="0"/>
              <a:t> etter type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Sula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6168565"/>
              </p:ext>
            </p:extLst>
          </p:nvPr>
        </p:nvGraphicFramePr>
        <p:xfrm>
          <a:off x="213981" y="907525"/>
          <a:ext cx="8606885" cy="3547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storleik</a:t>
            </a:r>
            <a:r>
              <a:rPr lang="nb-NO" dirty="0"/>
              <a:t> (2025)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Sula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4382857"/>
              </p:ext>
            </p:extLst>
          </p:nvPr>
        </p:nvGraphicFramePr>
        <p:xfrm>
          <a:off x="213981" y="938624"/>
          <a:ext cx="8693849" cy="3512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633121" cy="455958"/>
          </a:xfrm>
        </p:spPr>
        <p:txBody>
          <a:bodyPr>
            <a:normAutofit fontScale="90000"/>
          </a:bodyPr>
          <a:lstStyle/>
          <a:p>
            <a:r>
              <a:rPr lang="nb-NO" dirty="0"/>
              <a:t>Fullførte </a:t>
            </a:r>
            <a:r>
              <a:rPr lang="nb-NO" dirty="0" err="1"/>
              <a:t>bustadar</a:t>
            </a:r>
            <a:r>
              <a:rPr lang="nb-NO" dirty="0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Sula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3331824"/>
              </p:ext>
            </p:extLst>
          </p:nvPr>
        </p:nvGraphicFramePr>
        <p:xfrm>
          <a:off x="213981" y="781176"/>
          <a:ext cx="8730183" cy="3724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Sula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D277F978-189C-F9F4-44A4-34D3567793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7220119"/>
              </p:ext>
            </p:extLst>
          </p:nvPr>
        </p:nvGraphicFramePr>
        <p:xfrm>
          <a:off x="213981" y="1005234"/>
          <a:ext cx="8699905" cy="3481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Sula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5BC6F083-FCED-91F9-212F-B71529D89F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3412674"/>
              </p:ext>
            </p:extLst>
          </p:nvPr>
        </p:nvGraphicFramePr>
        <p:xfrm>
          <a:off x="213981" y="950734"/>
          <a:ext cx="8669627" cy="3518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1" y="256310"/>
            <a:ext cx="7303114" cy="500121"/>
          </a:xfrm>
        </p:spPr>
        <p:txBody>
          <a:bodyPr>
            <a:normAutofit/>
          </a:bodyPr>
          <a:lstStyle/>
          <a:p>
            <a:r>
              <a:rPr lang="nb-NO" sz="2400" dirty="0"/>
              <a:t>Median </a:t>
            </a:r>
            <a:r>
              <a:rPr lang="nb-NO" sz="2400" dirty="0" err="1"/>
              <a:t>hushaldsinntekt</a:t>
            </a:r>
            <a:r>
              <a:rPr lang="nb-NO" sz="2400" dirty="0"/>
              <a:t>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Sula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955589" y="863931"/>
            <a:ext cx="19106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3 435 425 </a:t>
            </a:r>
            <a:r>
              <a:rPr lang="nn-NO" sz="1000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 dirty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3,8 x</a:t>
            </a:r>
            <a:b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7,6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3,4</a:t>
            </a: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2,5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5,2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6341607"/>
              </p:ext>
            </p:extLst>
          </p:nvPr>
        </p:nvGraphicFramePr>
        <p:xfrm>
          <a:off x="213982" y="966772"/>
          <a:ext cx="6640990" cy="3778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b="1" err="1">
                <a:latin typeface="Poppins SemiBold"/>
                <a:cs typeface="Poppins SemiBold"/>
              </a:rPr>
              <a:t>Innhald</a:t>
            </a:r>
            <a:r>
              <a:rPr lang="nb-NO" b="1">
                <a:latin typeface="Poppins SemiBold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Sula kommune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820903" y="4531003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A2354C88-1AFA-CD6C-0C18-46FAD02D06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241" y="4597805"/>
            <a:ext cx="280440" cy="445047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243B844D-7607-8DF6-6C19-DEB723B4E589}"/>
              </a:ext>
            </a:extLst>
          </p:cNvPr>
          <p:cNvSpPr txBox="1"/>
          <p:nvPr/>
        </p:nvSpPr>
        <p:spPr>
          <a:xfrm>
            <a:off x="479775" y="4698234"/>
            <a:ext cx="2323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chemeClr val="accent1"/>
                </a:solidFill>
              </a:rPr>
              <a:t>Sula kommune</a:t>
            </a:r>
          </a:p>
        </p:txBody>
      </p:sp>
    </p:spTree>
    <p:extLst>
      <p:ext uri="{BB962C8B-B14F-4D97-AF65-F5344CB8AC3E}">
        <p14:creationId xmlns:p14="http://schemas.microsoft.com/office/powerpoint/2010/main" val="327967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 dirty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400" dirty="0"/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 dirty="0">
                <a:latin typeface="Poppins"/>
                <a:cs typeface="Poppins"/>
              </a:rPr>
              <a:t>Første versjon blei lansert i mars 2025. Meir funksjonalitet kjem etter kvart. </a:t>
            </a:r>
            <a:r>
              <a:rPr lang="nn-NO" sz="1200" dirty="0">
                <a:latin typeface="Poppins"/>
                <a:cs typeface="Poppins"/>
                <a:hlinkClick r:id="rId2"/>
              </a:rPr>
              <a:t>Sjå dokumentasjon</a:t>
            </a:r>
            <a:r>
              <a:rPr lang="nn-NO" sz="1200" dirty="0">
                <a:latin typeface="Poppins"/>
                <a:cs typeface="Poppins"/>
              </a:rPr>
              <a:t>.</a:t>
            </a:r>
            <a:br>
              <a:rPr lang="nn-NO" sz="1200" dirty="0"/>
            </a:br>
            <a:r>
              <a:rPr lang="nn-NO" sz="1200" dirty="0">
                <a:latin typeface="Poppins"/>
                <a:cs typeface="Poppins"/>
              </a:rPr>
              <a:t> </a:t>
            </a:r>
          </a:p>
          <a:p>
            <a:pPr marL="0" indent="0">
              <a:buNone/>
            </a:pPr>
            <a:r>
              <a:rPr lang="nn-NO" sz="1600" dirty="0"/>
              <a:t>Modellens verkemåte</a:t>
            </a:r>
            <a:br>
              <a:rPr lang="nn-NO" sz="1600" dirty="0"/>
            </a:br>
            <a:r>
              <a:rPr lang="nn-NO" sz="1200" dirty="0"/>
              <a:t>Etterspørsel drives av forventa befolkningsvekst, og befolkningas preferansar for ulike bustadstyper:</a:t>
            </a:r>
          </a:p>
          <a:p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Befolkningsvekst</a:t>
            </a:r>
            <a:r>
              <a:rPr lang="nn-NO" sz="1100" i="1" dirty="0"/>
              <a:t>: SSBs befolkningsframskriving, modellerer framtidige hushald gjennom hushaldsfrekvensar</a:t>
            </a:r>
            <a:br>
              <a:rPr lang="nn-NO" sz="1100" i="1" dirty="0"/>
            </a:br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Preferansar</a:t>
            </a:r>
            <a:r>
              <a:rPr lang="nn-NO" sz="1100" i="1" dirty="0"/>
              <a:t>: Modellen definerer ulike bustadpreferanseprofilar for ulike hushald, basert på dagens busettingsmønster. Profilane avhenger av tal på personar i hushaldinga, alder og kommunens sentralitet</a:t>
            </a:r>
          </a:p>
          <a:p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Bustadbalanse</a:t>
            </a:r>
            <a:r>
              <a:rPr lang="nn-NO" sz="1100" i="1" dirty="0"/>
              <a:t>: Differanse mellom tal bustader av ulik type, og etterspørsel etter dei i prognoseperioden</a:t>
            </a:r>
            <a:br>
              <a:rPr lang="nn-NO" sz="1100" i="1" dirty="0"/>
            </a:br>
            <a:r>
              <a:rPr lang="nn-NO" sz="500" i="1" dirty="0"/>
              <a:t> </a:t>
            </a:r>
            <a:endParaRPr lang="nn-NO" sz="1400" dirty="0"/>
          </a:p>
          <a:p>
            <a:pPr marL="0" indent="0">
              <a:buNone/>
            </a:pPr>
            <a:r>
              <a:rPr lang="nn-NO" sz="1600" dirty="0"/>
              <a:t>NB!</a:t>
            </a:r>
          </a:p>
          <a:p>
            <a:pPr marL="0" indent="0">
              <a:buNone/>
            </a:pPr>
            <a:r>
              <a:rPr lang="nn-NO" sz="1200" dirty="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 dirty="0"/>
              <a:t>Som i alle modellanalysar er resultata ein sum av innsatsfaktorar, og må tolkast og omarbeidast.</a:t>
            </a:r>
            <a:br>
              <a:rPr lang="nn-NO" sz="1800" dirty="0"/>
            </a:br>
            <a:endParaRPr lang="nn-NO" sz="1400" i="1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Sula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Nøkkeltal, prognose for bustadbehov</a:t>
            </a:r>
            <a:endParaRPr lang="nb-NO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675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1 621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1 824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809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134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984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309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1 686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65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2 097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476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1 712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112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2 114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290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Sula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Sula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C1719348-9DBB-7577-3791-479451C62A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487431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F4C46-8306-E6B5-0501-ECB2D8BA9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959403-F9F5-CA57-6785-B5729B825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>
                <a:latin typeface="Poppins SemiBold"/>
                <a:cs typeface="Poppins SemiBold"/>
              </a:rPr>
              <a:t>År-til-år-endring i forventa </a:t>
            </a:r>
            <a:r>
              <a:rPr lang="nn-NO" dirty="0">
                <a:latin typeface="Poppins SemiBold"/>
                <a:cs typeface="Poppins SemiBold"/>
              </a:rPr>
              <a:t>bustadetterspørsel</a:t>
            </a:r>
            <a:endParaRPr lang="nn-NO" noProof="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2CFE432D-917D-C6D6-D844-B0FB109FDDD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5A95057B-4C17-0706-5DFA-8565E1CDE0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1C492FA-5B6C-0365-1774-106B8800192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 dirty="0">
                <a:solidFill>
                  <a:schemeClr val="accent1"/>
                </a:solidFill>
              </a:rPr>
              <a:t>Sula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AF8C570-B7ED-AF85-EC8F-8934444ED7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D8E9E3A7-817B-F160-1100-F19AC94EEF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9183386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78240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Sula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332F56FF-AFAE-6526-7A23-B2AE037434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0150888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 dirty="0"/>
              <a:t>Prognose for bustadetterspørsel blant </a:t>
            </a:r>
            <a:r>
              <a:rPr lang="nb-NO" sz="2000" dirty="0" err="1"/>
              <a:t>hushald</a:t>
            </a:r>
            <a:r>
              <a:rPr lang="nb-NO" sz="2000" dirty="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Sula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 dirty="0">
                <a:latin typeface="Calibri"/>
              </a:rPr>
              <a:t>+8,8 % </a:t>
            </a:r>
          </a:p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 dirty="0">
                <a:solidFill>
                  <a:srgbClr val="000000"/>
                </a:solidFill>
                <a:latin typeface="Calibri"/>
              </a:rPr>
              <a:t>+64,1 %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919CEE2-92D7-3718-4416-B362E1042771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 dirty="0"/>
              <a:t>*tal gjeld alder på hushaldets kontaktperson, dvs. eiger og/eller eldste person i hushaldet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3A0817B2-6499-DFB4-FB1C-A83501F92E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3011886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38531EDA-7751-5D43-A668-01FCEA8AC8AF}"/>
    </a:ext>
  </a:extLst>
</a:theme>
</file>

<file path=ppt/theme/theme3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schemas.microsoft.com/office/2006/metadata/properties"/>
    <ds:schemaRef ds:uri="http://purl.org/dc/elements/1.1/"/>
    <ds:schemaRef ds:uri="3194e95f-388a-4eb4-a239-5d2a05d68bee"/>
    <ds:schemaRef ds:uri="http://www.w3.org/XML/1998/namespace"/>
    <ds:schemaRef ds:uri="http://schemas.microsoft.com/office/infopath/2007/PartnerControls"/>
    <ds:schemaRef ds:uri="6e555367-d410-464a-a888-1840aac33757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59C7AD1-104A-40C9-9A0E-7BD0EC2F000E}"/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9096</TotalTime>
  <Words>1050</Words>
  <Application>Microsoft Office PowerPoint</Application>
  <PresentationFormat>Skjermfremvisning (16:9)</PresentationFormat>
  <Paragraphs>212</Paragraphs>
  <Slides>27</Slides>
  <Notes>6</Notes>
  <HiddenSlides>1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Logo</vt:lpstr>
      <vt:lpstr>1_Utan logo</vt:lpstr>
      <vt:lpstr>Bustadanalyse for Sula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Sula</vt:lpstr>
      <vt:lpstr>PowerPoint-presentasjon</vt:lpstr>
      <vt:lpstr>PowerPoint-presentasjon</vt:lpstr>
      <vt:lpstr>Sula har fleire bustadar enn hushald</vt:lpstr>
      <vt:lpstr>Flytting til/frå Sula etter alder 2020-2024</vt:lpstr>
      <vt:lpstr>Største flyttestraumar til/frå Sula 2020-2024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43</cp:revision>
  <dcterms:created xsi:type="dcterms:W3CDTF">2022-12-19T14:26:47Z</dcterms:created>
  <dcterms:modified xsi:type="dcterms:W3CDTF">2026-07-03T12:05:37Z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