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  <p:sldMasterId id="2147493561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0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undo custSel addSld modSld delMainMaster modMainMaster">
      <pc:chgData name="Paul Magne Eidhammer" userId="e3d4e6bb-f754-4b2e-bd11-72ddaaf5666f" providerId="ADAL" clId="{835BCC08-B0CB-4400-B3F8-7FFC689D382E}" dt="2026-07-03T12:05:59.514" v="58"/>
      <pc:docMkLst>
        <pc:docMk/>
      </pc:docMkLst>
      <pc:sldChg chg="modSp mod">
        <pc:chgData name="Paul Magne Eidhammer" userId="e3d4e6bb-f754-4b2e-bd11-72ddaaf5666f" providerId="ADAL" clId="{835BCC08-B0CB-4400-B3F8-7FFC689D382E}" dt="2026-07-03T12:05:55.386" v="55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5:55.386" v="55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5:59.480" v="56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59.480" v="56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5:59.500" v="57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5:59.500" v="57"/>
          <pc:sldLayoutMkLst>
            <pc:docMk/>
            <pc:sldMasterMk cId="2277741032" sldId="2147493553"/>
            <pc:sldLayoutMk cId="3874812778" sldId="2147493581"/>
          </pc:sldLayoutMkLst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3874812778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3874812778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3874812778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59.500" v="57"/>
          <pc:sldLayoutMkLst>
            <pc:docMk/>
            <pc:sldMasterMk cId="2277741032" sldId="2147493553"/>
            <pc:sldLayoutMk cId="569791580" sldId="2147493582"/>
          </pc:sldLayoutMkLst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569791580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569791580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569791580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569791580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59.500" v="57"/>
          <pc:sldLayoutMkLst>
            <pc:docMk/>
            <pc:sldMasterMk cId="2277741032" sldId="2147493553"/>
            <pc:sldLayoutMk cId="1172841983" sldId="2147493583"/>
          </pc:sldLayoutMkLst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1172841983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1172841983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59.500" v="57"/>
          <pc:sldLayoutMkLst>
            <pc:docMk/>
            <pc:sldMasterMk cId="2277741032" sldId="2147493553"/>
            <pc:sldLayoutMk cId="934199133" sldId="2147493584"/>
          </pc:sldLayoutMkLst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934199133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59.500" v="57"/>
          <pc:sldLayoutMkLst>
            <pc:docMk/>
            <pc:sldMasterMk cId="2277741032" sldId="2147493553"/>
            <pc:sldLayoutMk cId="2983912944" sldId="2147493585"/>
          </pc:sldLayoutMkLst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2983912944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2983912944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5:59.500" v="57"/>
          <pc:sldLayoutMkLst>
            <pc:docMk/>
            <pc:sldMasterMk cId="2277741032" sldId="2147493553"/>
            <pc:sldLayoutMk cId="2316545023" sldId="2147493586"/>
          </pc:sldLayoutMkLst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2316545023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2316545023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5:59.500" v="57"/>
            <ac:spMkLst>
              <pc:docMk/>
              <pc:sldMasterMk cId="2277741032" sldId="2147493553"/>
              <pc:sldLayoutMk cId="2316545023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59.480" v="56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5:59.480" v="56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5:59.480" v="56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5:59.514" v="58"/>
        <pc:sldMasterMkLst>
          <pc:docMk/>
          <pc:sldMasterMk cId="2929535307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Giske!$B$1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Giske!$A$2:$A$15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Giske!$B$2:$B$15</c:f>
              <c:numCache>
                <c:formatCode>General</c:formatCode>
                <c:ptCount val="14"/>
                <c:pt idx="0">
                  <c:v>27</c:v>
                </c:pt>
                <c:pt idx="1">
                  <c:v>12</c:v>
                </c:pt>
                <c:pt idx="2">
                  <c:v>36</c:v>
                </c:pt>
                <c:pt idx="3">
                  <c:v>70</c:v>
                </c:pt>
                <c:pt idx="4">
                  <c:v>362</c:v>
                </c:pt>
                <c:pt idx="5">
                  <c:v>366</c:v>
                </c:pt>
                <c:pt idx="6">
                  <c:v>300</c:v>
                </c:pt>
                <c:pt idx="7">
                  <c:v>278</c:v>
                </c:pt>
                <c:pt idx="8">
                  <c:v>284</c:v>
                </c:pt>
                <c:pt idx="9">
                  <c:v>710</c:v>
                </c:pt>
                <c:pt idx="10">
                  <c:v>640</c:v>
                </c:pt>
                <c:pt idx="11">
                  <c:v>355</c:v>
                </c:pt>
                <c:pt idx="12">
                  <c:v>133</c:v>
                </c:pt>
                <c:pt idx="1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F2-4ABA-AD8E-F572F85E2D43}"/>
            </c:ext>
          </c:extLst>
        </c:ser>
        <c:ser>
          <c:idx val="1"/>
          <c:order val="1"/>
          <c:tx>
            <c:strRef>
              <c:f>Giske!$C$1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Giske!$A$2:$A$15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Giske!$C$2:$C$15</c:f>
              <c:numCache>
                <c:formatCode>General</c:formatCode>
                <c:ptCount val="14"/>
                <c:pt idx="0">
                  <c:v>53</c:v>
                </c:pt>
                <c:pt idx="1">
                  <c:v>38</c:v>
                </c:pt>
                <c:pt idx="2">
                  <c:v>75</c:v>
                </c:pt>
                <c:pt idx="3">
                  <c:v>135</c:v>
                </c:pt>
                <c:pt idx="4">
                  <c:v>411</c:v>
                </c:pt>
                <c:pt idx="5">
                  <c:v>369</c:v>
                </c:pt>
                <c:pt idx="6">
                  <c:v>376</c:v>
                </c:pt>
                <c:pt idx="7">
                  <c:v>387</c:v>
                </c:pt>
                <c:pt idx="8">
                  <c:v>371</c:v>
                </c:pt>
                <c:pt idx="9">
                  <c:v>703</c:v>
                </c:pt>
                <c:pt idx="10">
                  <c:v>498</c:v>
                </c:pt>
                <c:pt idx="11">
                  <c:v>209</c:v>
                </c:pt>
                <c:pt idx="12">
                  <c:v>76</c:v>
                </c:pt>
                <c:pt idx="1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F2-4ABA-AD8E-F572F85E2D43}"/>
            </c:ext>
          </c:extLst>
        </c:ser>
        <c:ser>
          <c:idx val="2"/>
          <c:order val="2"/>
          <c:tx>
            <c:strRef>
              <c:f>Giske!$D$1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Giske!$A$2:$A$15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Giske!$D$2:$D$15</c:f>
              <c:numCache>
                <c:formatCode>General</c:formatCode>
                <c:ptCount val="14"/>
                <c:pt idx="0">
                  <c:v>57</c:v>
                </c:pt>
                <c:pt idx="1">
                  <c:v>45</c:v>
                </c:pt>
                <c:pt idx="2">
                  <c:v>90</c:v>
                </c:pt>
                <c:pt idx="3">
                  <c:v>165</c:v>
                </c:pt>
                <c:pt idx="4">
                  <c:v>514</c:v>
                </c:pt>
                <c:pt idx="5">
                  <c:v>470</c:v>
                </c:pt>
                <c:pt idx="6">
                  <c:v>470</c:v>
                </c:pt>
                <c:pt idx="7">
                  <c:v>475</c:v>
                </c:pt>
                <c:pt idx="8">
                  <c:v>454</c:v>
                </c:pt>
                <c:pt idx="9">
                  <c:v>873</c:v>
                </c:pt>
                <c:pt idx="10">
                  <c:v>613</c:v>
                </c:pt>
                <c:pt idx="11">
                  <c:v>254</c:v>
                </c:pt>
                <c:pt idx="12">
                  <c:v>92</c:v>
                </c:pt>
                <c:pt idx="13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F2-4ABA-AD8E-F572F85E2D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Personer!$B$17:$D$17</c:f>
              <c:numCache>
                <c:formatCode>0</c:formatCode>
                <c:ptCount val="3"/>
                <c:pt idx="0">
                  <c:v>8422</c:v>
                </c:pt>
                <c:pt idx="1">
                  <c:v>8510</c:v>
                </c:pt>
                <c:pt idx="2">
                  <c:v>8529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1-40D0-ADA1-812F34CD03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07455570163E-2"/>
              <c:y val="0.362509078930022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Boliger5!$B$18:$G$18</c:f>
              <c:numCache>
                <c:formatCode>0</c:formatCode>
                <c:ptCount val="6"/>
                <c:pt idx="0">
                  <c:v>2527</c:v>
                </c:pt>
                <c:pt idx="1">
                  <c:v>485</c:v>
                </c:pt>
                <c:pt idx="2">
                  <c:v>491</c:v>
                </c:pt>
                <c:pt idx="3">
                  <c:v>107</c:v>
                </c:pt>
                <c:pt idx="4">
                  <c:v>49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A-4D50-B0C9-8F26AC3323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Boliger5!$B$18:$O$18</c:f>
              <c:numCache>
                <c:formatCode>0</c:formatCode>
                <c:ptCount val="14"/>
                <c:pt idx="0">
                  <c:v>26</c:v>
                </c:pt>
                <c:pt idx="1">
                  <c:v>13</c:v>
                </c:pt>
                <c:pt idx="2">
                  <c:v>38</c:v>
                </c:pt>
                <c:pt idx="3">
                  <c:v>70</c:v>
                </c:pt>
                <c:pt idx="4">
                  <c:v>375</c:v>
                </c:pt>
                <c:pt idx="5">
                  <c:v>368</c:v>
                </c:pt>
                <c:pt idx="6">
                  <c:v>303</c:v>
                </c:pt>
                <c:pt idx="7">
                  <c:v>274</c:v>
                </c:pt>
                <c:pt idx="8">
                  <c:v>289</c:v>
                </c:pt>
                <c:pt idx="9">
                  <c:v>723</c:v>
                </c:pt>
                <c:pt idx="10">
                  <c:v>642</c:v>
                </c:pt>
                <c:pt idx="11">
                  <c:v>360</c:v>
                </c:pt>
                <c:pt idx="12">
                  <c:v>136</c:v>
                </c:pt>
                <c:pt idx="1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E9-436A-8C50-6AF56EC2A4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4891467612657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Fullforte!$B$65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Fullforte!$C$65:$AA$65</c:f>
              <c:numCache>
                <c:formatCode>0</c:formatCode>
                <c:ptCount val="25"/>
                <c:pt idx="0">
                  <c:v>15</c:v>
                </c:pt>
                <c:pt idx="1">
                  <c:v>20</c:v>
                </c:pt>
                <c:pt idx="2">
                  <c:v>19</c:v>
                </c:pt>
                <c:pt idx="3">
                  <c:v>15</c:v>
                </c:pt>
                <c:pt idx="4">
                  <c:v>4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32</c:v>
                </c:pt>
                <c:pt idx="9">
                  <c:v>35</c:v>
                </c:pt>
                <c:pt idx="10">
                  <c:v>15</c:v>
                </c:pt>
                <c:pt idx="11">
                  <c:v>20</c:v>
                </c:pt>
                <c:pt idx="12">
                  <c:v>53</c:v>
                </c:pt>
                <c:pt idx="13">
                  <c:v>19</c:v>
                </c:pt>
                <c:pt idx="14">
                  <c:v>17</c:v>
                </c:pt>
                <c:pt idx="15">
                  <c:v>23</c:v>
                </c:pt>
                <c:pt idx="16">
                  <c:v>16</c:v>
                </c:pt>
                <c:pt idx="17">
                  <c:v>34</c:v>
                </c:pt>
                <c:pt idx="18">
                  <c:v>16</c:v>
                </c:pt>
                <c:pt idx="19">
                  <c:v>14</c:v>
                </c:pt>
                <c:pt idx="20">
                  <c:v>15</c:v>
                </c:pt>
                <c:pt idx="21">
                  <c:v>13</c:v>
                </c:pt>
                <c:pt idx="22">
                  <c:v>1</c:v>
                </c:pt>
                <c:pt idx="23">
                  <c:v>23</c:v>
                </c:pt>
                <c:pt idx="2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B0-4E91-92F5-D9900B1A3426}"/>
            </c:ext>
          </c:extLst>
        </c:ser>
        <c:ser>
          <c:idx val="1"/>
          <c:order val="1"/>
          <c:tx>
            <c:strRef>
              <c:f>Fullforte!$B$66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Fullforte!$C$66:$AA$66</c:f>
              <c:numCache>
                <c:formatCode>0</c:formatCode>
                <c:ptCount val="25"/>
                <c:pt idx="0">
                  <c:v>9</c:v>
                </c:pt>
                <c:pt idx="1">
                  <c:v>14</c:v>
                </c:pt>
                <c:pt idx="2">
                  <c:v>13</c:v>
                </c:pt>
                <c:pt idx="3">
                  <c:v>10</c:v>
                </c:pt>
                <c:pt idx="4">
                  <c:v>8</c:v>
                </c:pt>
                <c:pt idx="5">
                  <c:v>12</c:v>
                </c:pt>
                <c:pt idx="6">
                  <c:v>18</c:v>
                </c:pt>
                <c:pt idx="7">
                  <c:v>22</c:v>
                </c:pt>
                <c:pt idx="8">
                  <c:v>9</c:v>
                </c:pt>
                <c:pt idx="9">
                  <c:v>12</c:v>
                </c:pt>
                <c:pt idx="10">
                  <c:v>11</c:v>
                </c:pt>
                <c:pt idx="11">
                  <c:v>9</c:v>
                </c:pt>
                <c:pt idx="12">
                  <c:v>11</c:v>
                </c:pt>
                <c:pt idx="13">
                  <c:v>10</c:v>
                </c:pt>
                <c:pt idx="14">
                  <c:v>12</c:v>
                </c:pt>
                <c:pt idx="15">
                  <c:v>12</c:v>
                </c:pt>
                <c:pt idx="16">
                  <c:v>3</c:v>
                </c:pt>
                <c:pt idx="17">
                  <c:v>12</c:v>
                </c:pt>
                <c:pt idx="18">
                  <c:v>11</c:v>
                </c:pt>
                <c:pt idx="19">
                  <c:v>4</c:v>
                </c:pt>
                <c:pt idx="20">
                  <c:v>4</c:v>
                </c:pt>
                <c:pt idx="21">
                  <c:v>3</c:v>
                </c:pt>
                <c:pt idx="22">
                  <c:v>6</c:v>
                </c:pt>
                <c:pt idx="23">
                  <c:v>17</c:v>
                </c:pt>
                <c:pt idx="2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B0-4E91-92F5-D9900B1A3426}"/>
            </c:ext>
          </c:extLst>
        </c:ser>
        <c:ser>
          <c:idx val="2"/>
          <c:order val="2"/>
          <c:tx>
            <c:strRef>
              <c:f>Fullforte!$B$67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Fullforte!$C$67:$AA$67</c:f>
              <c:numCache>
                <c:formatCode>0</c:formatCode>
                <c:ptCount val="25"/>
                <c:pt idx="0">
                  <c:v>1</c:v>
                </c:pt>
                <c:pt idx="1">
                  <c:v>19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16</c:v>
                </c:pt>
                <c:pt idx="6">
                  <c:v>4</c:v>
                </c:pt>
                <c:pt idx="7">
                  <c:v>20</c:v>
                </c:pt>
                <c:pt idx="8">
                  <c:v>47</c:v>
                </c:pt>
                <c:pt idx="9">
                  <c:v>2</c:v>
                </c:pt>
                <c:pt idx="10">
                  <c:v>9</c:v>
                </c:pt>
                <c:pt idx="11">
                  <c:v>31</c:v>
                </c:pt>
                <c:pt idx="12">
                  <c:v>43</c:v>
                </c:pt>
                <c:pt idx="13">
                  <c:v>61</c:v>
                </c:pt>
                <c:pt idx="14">
                  <c:v>25</c:v>
                </c:pt>
                <c:pt idx="15">
                  <c:v>25</c:v>
                </c:pt>
                <c:pt idx="16">
                  <c:v>13</c:v>
                </c:pt>
                <c:pt idx="17">
                  <c:v>29</c:v>
                </c:pt>
                <c:pt idx="18">
                  <c:v>3</c:v>
                </c:pt>
                <c:pt idx="19">
                  <c:v>3</c:v>
                </c:pt>
                <c:pt idx="20">
                  <c:v>12</c:v>
                </c:pt>
                <c:pt idx="21">
                  <c:v>9</c:v>
                </c:pt>
                <c:pt idx="22">
                  <c:v>6</c:v>
                </c:pt>
                <c:pt idx="23">
                  <c:v>2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B0-4E91-92F5-D9900B1A3426}"/>
            </c:ext>
          </c:extLst>
        </c:ser>
        <c:ser>
          <c:idx val="3"/>
          <c:order val="3"/>
          <c:tx>
            <c:strRef>
              <c:f>Fullforte!$B$68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Fullforte!$C$68:$AA$68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16</c:v>
                </c:pt>
                <c:pt idx="6">
                  <c:v>4</c:v>
                </c:pt>
                <c:pt idx="7">
                  <c:v>4</c:v>
                </c:pt>
                <c:pt idx="8">
                  <c:v>12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27</c:v>
                </c:pt>
                <c:pt idx="15">
                  <c:v>0</c:v>
                </c:pt>
                <c:pt idx="16">
                  <c:v>0</c:v>
                </c:pt>
                <c:pt idx="17">
                  <c:v>5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B0-4E91-92F5-D9900B1A3426}"/>
            </c:ext>
          </c:extLst>
        </c:ser>
        <c:ser>
          <c:idx val="4"/>
          <c:order val="4"/>
          <c:tx>
            <c:strRef>
              <c:f>Fullforte!$B$69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Fullforte!$C$69:$AA$69</c:f>
              <c:numCache>
                <c:formatCode>0</c:formatCode>
                <c:ptCount val="25"/>
                <c:pt idx="0">
                  <c:v>7</c:v>
                </c:pt>
                <c:pt idx="1">
                  <c:v>12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</c:v>
                </c:pt>
                <c:pt idx="7">
                  <c:v>0</c:v>
                </c:pt>
                <c:pt idx="8">
                  <c:v>15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5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B0-4E91-92F5-D9900B1A3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614303923484157E-3"/>
              <c:y val="0.326747213136639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NyeBygninger!$D$15:$H$15</c:f>
              <c:numCache>
                <c:formatCode>0</c:formatCode>
                <c:ptCount val="5"/>
                <c:pt idx="0">
                  <c:v>41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0-4CC9-A5AB-CEDE12D9BC20}"/>
            </c:ext>
          </c:extLst>
        </c:ser>
        <c:ser>
          <c:idx val="1"/>
          <c:order val="1"/>
          <c:tx>
            <c:strRef>
              <c:f>NyeBygninger!$C$16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NyeBygninger!$D$16:$H$16</c:f>
              <c:numCache>
                <c:formatCode>0</c:formatCode>
                <c:ptCount val="5"/>
                <c:pt idx="0">
                  <c:v>36</c:v>
                </c:pt>
                <c:pt idx="1">
                  <c:v>4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C0-4CC9-A5AB-CEDE12D9BC20}"/>
            </c:ext>
          </c:extLst>
        </c:ser>
        <c:ser>
          <c:idx val="2"/>
          <c:order val="2"/>
          <c:tx>
            <c:strRef>
              <c:f>NyeBygninger!$C$17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NyeBygninger!$D$17:$H$17</c:f>
              <c:numCache>
                <c:formatCode>0</c:formatCode>
                <c:ptCount val="5"/>
                <c:pt idx="0">
                  <c:v>27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C0-4CC9-A5AB-CEDE12D9BC20}"/>
            </c:ext>
          </c:extLst>
        </c:ser>
        <c:ser>
          <c:idx val="3"/>
          <c:order val="3"/>
          <c:tx>
            <c:strRef>
              <c:f>NyeBygninger!$C$18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NyeBygninger!$D$18:$H$18</c:f>
              <c:numCache>
                <c:formatCode>0</c:formatCode>
                <c:ptCount val="5"/>
                <c:pt idx="0">
                  <c:v>22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C0-4CC9-A5AB-CEDE12D9BC20}"/>
            </c:ext>
          </c:extLst>
        </c:ser>
        <c:ser>
          <c:idx val="4"/>
          <c:order val="4"/>
          <c:tx>
            <c:strRef>
              <c:f>NyeBygninger!$C$19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NyeBygninger!$D$19:$H$19</c:f>
              <c:numCache>
                <c:formatCode>0</c:formatCode>
                <c:ptCount val="5"/>
                <c:pt idx="0">
                  <c:v>17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C0-4CC9-A5AB-CEDE12D9B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242996070577883E-2"/>
              <c:y val="0.317478333662233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NyeBygninger!$B$14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NyeBygninger!$C$14:$K$14</c:f>
              <c:numCache>
                <c:formatCode>0</c:formatCode>
                <c:ptCount val="9"/>
                <c:pt idx="0">
                  <c:v>18</c:v>
                </c:pt>
                <c:pt idx="1">
                  <c:v>9</c:v>
                </c:pt>
                <c:pt idx="2">
                  <c:v>1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A4-48D8-AA83-81C0858F25D0}"/>
            </c:ext>
          </c:extLst>
        </c:ser>
        <c:ser>
          <c:idx val="1"/>
          <c:order val="1"/>
          <c:tx>
            <c:strRef>
              <c:f>NyeBygninger!$B$15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NyeBygninger!$C$15:$K$15</c:f>
              <c:numCache>
                <c:formatCode>0</c:formatCode>
                <c:ptCount val="9"/>
                <c:pt idx="0">
                  <c:v>13</c:v>
                </c:pt>
                <c:pt idx="1">
                  <c:v>5</c:v>
                </c:pt>
                <c:pt idx="2">
                  <c:v>1</c:v>
                </c:pt>
                <c:pt idx="3">
                  <c:v>10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A4-48D8-AA83-81C0858F25D0}"/>
            </c:ext>
          </c:extLst>
        </c:ser>
        <c:ser>
          <c:idx val="2"/>
          <c:order val="2"/>
          <c:tx>
            <c:strRef>
              <c:f>NyeBygninger!$B$16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NyeBygninger!$C$16:$K$16</c:f>
              <c:numCache>
                <c:formatCode>0</c:formatCode>
                <c:ptCount val="9"/>
                <c:pt idx="0">
                  <c:v>17</c:v>
                </c:pt>
                <c:pt idx="1">
                  <c:v>0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A4-48D8-AA83-81C0858F25D0}"/>
            </c:ext>
          </c:extLst>
        </c:ser>
        <c:ser>
          <c:idx val="3"/>
          <c:order val="3"/>
          <c:tx>
            <c:strRef>
              <c:f>NyeBygninger!$B$17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NyeBygninger!$C$17:$K$17</c:f>
              <c:numCache>
                <c:formatCode>0</c:formatCode>
                <c:ptCount val="9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10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A4-48D8-AA83-81C0858F25D0}"/>
            </c:ext>
          </c:extLst>
        </c:ser>
        <c:ser>
          <c:idx val="4"/>
          <c:order val="4"/>
          <c:tx>
            <c:strRef>
              <c:f>NyeBygninger!$B$18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NyeBygninger!$C$18:$K$18</c:f>
              <c:numCache>
                <c:formatCode>0</c:formatCode>
                <c:ptCount val="9"/>
                <c:pt idx="0">
                  <c:v>10</c:v>
                </c:pt>
                <c:pt idx="1">
                  <c:v>2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A4-48D8-AA83-81C0858F2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5056677599602368E-3"/>
              <c:y val="0.353989281614466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396601899745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Medianinntekt!$A$42</c:f>
              <c:strCache>
                <c:ptCount val="1"/>
                <c:pt idx="0">
                  <c:v>Giske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Medianinntekt!$B$42:$F$42</c:f>
              <c:numCache>
                <c:formatCode>0</c:formatCode>
                <c:ptCount val="5"/>
                <c:pt idx="0">
                  <c:v>967000</c:v>
                </c:pt>
                <c:pt idx="1">
                  <c:v>479000</c:v>
                </c:pt>
                <c:pt idx="2">
                  <c:v>1069000</c:v>
                </c:pt>
                <c:pt idx="3">
                  <c:v>1442000</c:v>
                </c:pt>
                <c:pt idx="4">
                  <c:v>678000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4-4746-8F33-911ABDA99196}"/>
            </c:ext>
          </c:extLst>
        </c:ser>
        <c:ser>
          <c:idx val="1"/>
          <c:order val="1"/>
          <c:tx>
            <c:strRef>
              <c:f>Medianinntekt!$A$43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Medianinntekt!$B$43:$F$43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04-4746-8F33-911ABDA99196}"/>
            </c:ext>
          </c:extLst>
        </c:ser>
        <c:ser>
          <c:idx val="2"/>
          <c:order val="2"/>
          <c:tx>
            <c:strRef>
              <c:f>Medianinntekt!$A$44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Medianinntekt!$B$44:$F$44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04-4746-8F33-911ABDA991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499169928345992"/>
          <c:y val="0.93473014976734525"/>
          <c:w val="0.40213332605009727"/>
          <c:h val="6.52698502326547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Giske!$C$3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Giske!$B$4:$B$28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Giske!$C$4:$C$28</c:f>
              <c:numCache>
                <c:formatCode>General</c:formatCode>
                <c:ptCount val="25"/>
                <c:pt idx="0">
                  <c:v>8</c:v>
                </c:pt>
                <c:pt idx="1">
                  <c:v>5</c:v>
                </c:pt>
                <c:pt idx="2">
                  <c:v>9</c:v>
                </c:pt>
                <c:pt idx="3">
                  <c:v>8</c:v>
                </c:pt>
                <c:pt idx="4">
                  <c:v>9</c:v>
                </c:pt>
                <c:pt idx="5">
                  <c:v>10</c:v>
                </c:pt>
                <c:pt idx="6">
                  <c:v>7</c:v>
                </c:pt>
                <c:pt idx="7">
                  <c:v>10</c:v>
                </c:pt>
                <c:pt idx="8">
                  <c:v>10</c:v>
                </c:pt>
                <c:pt idx="9">
                  <c:v>9</c:v>
                </c:pt>
                <c:pt idx="10">
                  <c:v>7</c:v>
                </c:pt>
                <c:pt idx="11">
                  <c:v>9</c:v>
                </c:pt>
                <c:pt idx="12">
                  <c:v>7</c:v>
                </c:pt>
                <c:pt idx="13">
                  <c:v>9</c:v>
                </c:pt>
                <c:pt idx="14">
                  <c:v>4</c:v>
                </c:pt>
                <c:pt idx="15">
                  <c:v>5</c:v>
                </c:pt>
                <c:pt idx="16">
                  <c:v>5</c:v>
                </c:pt>
                <c:pt idx="17">
                  <c:v>4</c:v>
                </c:pt>
                <c:pt idx="18">
                  <c:v>4</c:v>
                </c:pt>
                <c:pt idx="19">
                  <c:v>3</c:v>
                </c:pt>
                <c:pt idx="20">
                  <c:v>2</c:v>
                </c:pt>
                <c:pt idx="21">
                  <c:v>4</c:v>
                </c:pt>
                <c:pt idx="22">
                  <c:v>3</c:v>
                </c:pt>
                <c:pt idx="23">
                  <c:v>4</c:v>
                </c:pt>
                <c:pt idx="24">
                  <c:v>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55E-4B37-90E4-7135AF4D79E6}"/>
            </c:ext>
          </c:extLst>
        </c:ser>
        <c:ser>
          <c:idx val="1"/>
          <c:order val="1"/>
          <c:tx>
            <c:strRef>
              <c:f>Giske!$D$3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Giske!$B$4:$B$28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Giske!$D$4:$D$28</c:f>
              <c:numCache>
                <c:formatCode>General</c:formatCode>
                <c:ptCount val="25"/>
                <c:pt idx="0">
                  <c:v>16</c:v>
                </c:pt>
                <c:pt idx="1">
                  <c:v>16</c:v>
                </c:pt>
                <c:pt idx="2">
                  <c:v>17</c:v>
                </c:pt>
                <c:pt idx="3">
                  <c:v>19</c:v>
                </c:pt>
                <c:pt idx="4">
                  <c:v>21</c:v>
                </c:pt>
                <c:pt idx="5">
                  <c:v>20</c:v>
                </c:pt>
                <c:pt idx="6">
                  <c:v>17</c:v>
                </c:pt>
                <c:pt idx="7">
                  <c:v>20</c:v>
                </c:pt>
                <c:pt idx="8">
                  <c:v>20</c:v>
                </c:pt>
                <c:pt idx="9">
                  <c:v>18</c:v>
                </c:pt>
                <c:pt idx="10">
                  <c:v>15</c:v>
                </c:pt>
                <c:pt idx="11">
                  <c:v>17</c:v>
                </c:pt>
                <c:pt idx="12">
                  <c:v>16</c:v>
                </c:pt>
                <c:pt idx="13">
                  <c:v>17</c:v>
                </c:pt>
                <c:pt idx="14">
                  <c:v>14</c:v>
                </c:pt>
                <c:pt idx="15">
                  <c:v>14</c:v>
                </c:pt>
                <c:pt idx="16">
                  <c:v>13</c:v>
                </c:pt>
                <c:pt idx="17">
                  <c:v>12</c:v>
                </c:pt>
                <c:pt idx="18">
                  <c:v>11</c:v>
                </c:pt>
                <c:pt idx="19">
                  <c:v>10</c:v>
                </c:pt>
                <c:pt idx="20">
                  <c:v>8</c:v>
                </c:pt>
                <c:pt idx="21">
                  <c:v>11</c:v>
                </c:pt>
                <c:pt idx="22">
                  <c:v>9</c:v>
                </c:pt>
                <c:pt idx="23">
                  <c:v>8</c:v>
                </c:pt>
                <c:pt idx="24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55E-4B37-90E4-7135AF4D79E6}"/>
            </c:ext>
          </c:extLst>
        </c:ser>
        <c:ser>
          <c:idx val="2"/>
          <c:order val="2"/>
          <c:tx>
            <c:strRef>
              <c:f>Giske!$E$3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Giske!$B$4:$B$28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Giske!$E$4:$E$28</c:f>
              <c:numCache>
                <c:formatCode>General</c:formatCode>
                <c:ptCount val="25"/>
                <c:pt idx="0">
                  <c:v>15</c:v>
                </c:pt>
                <c:pt idx="1">
                  <c:v>16</c:v>
                </c:pt>
                <c:pt idx="2">
                  <c:v>18</c:v>
                </c:pt>
                <c:pt idx="3">
                  <c:v>18</c:v>
                </c:pt>
                <c:pt idx="4">
                  <c:v>22</c:v>
                </c:pt>
                <c:pt idx="5">
                  <c:v>18</c:v>
                </c:pt>
                <c:pt idx="6">
                  <c:v>18</c:v>
                </c:pt>
                <c:pt idx="7">
                  <c:v>18</c:v>
                </c:pt>
                <c:pt idx="8">
                  <c:v>18</c:v>
                </c:pt>
                <c:pt idx="9">
                  <c:v>16</c:v>
                </c:pt>
                <c:pt idx="10">
                  <c:v>16</c:v>
                </c:pt>
                <c:pt idx="11">
                  <c:v>15</c:v>
                </c:pt>
                <c:pt idx="12">
                  <c:v>16</c:v>
                </c:pt>
                <c:pt idx="13">
                  <c:v>14</c:v>
                </c:pt>
                <c:pt idx="14">
                  <c:v>14</c:v>
                </c:pt>
                <c:pt idx="15">
                  <c:v>13</c:v>
                </c:pt>
                <c:pt idx="16">
                  <c:v>13</c:v>
                </c:pt>
                <c:pt idx="17">
                  <c:v>11</c:v>
                </c:pt>
                <c:pt idx="18">
                  <c:v>11</c:v>
                </c:pt>
                <c:pt idx="19">
                  <c:v>11</c:v>
                </c:pt>
                <c:pt idx="20">
                  <c:v>10</c:v>
                </c:pt>
                <c:pt idx="21">
                  <c:v>11</c:v>
                </c:pt>
                <c:pt idx="22">
                  <c:v>9</c:v>
                </c:pt>
                <c:pt idx="23">
                  <c:v>7</c:v>
                </c:pt>
                <c:pt idx="24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755E-4B37-90E4-7135AF4D79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'Ark2'!$D$35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2-4E96-BE6E-64CBEF88A59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'Ark2'!$D$36:$D$61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99.926793557833093</c:v>
                </c:pt>
                <c:pt idx="2">
                  <c:v>100.2562225475842</c:v>
                </c:pt>
                <c:pt idx="3">
                  <c:v>100.98828696925331</c:v>
                </c:pt>
                <c:pt idx="4">
                  <c:v>101.53733528550512</c:v>
                </c:pt>
                <c:pt idx="5">
                  <c:v>102.59882869692534</c:v>
                </c:pt>
                <c:pt idx="6">
                  <c:v>103.22108345534406</c:v>
                </c:pt>
                <c:pt idx="7">
                  <c:v>103.80673499267937</c:v>
                </c:pt>
                <c:pt idx="8">
                  <c:v>104.94143484626647</c:v>
                </c:pt>
                <c:pt idx="9">
                  <c:v>105.71010248901904</c:v>
                </c:pt>
                <c:pt idx="10">
                  <c:v>106.25915080527086</c:v>
                </c:pt>
                <c:pt idx="11">
                  <c:v>106.80819912152269</c:v>
                </c:pt>
                <c:pt idx="12">
                  <c:v>107.10102489019033</c:v>
                </c:pt>
                <c:pt idx="13">
                  <c:v>107.57686676427525</c:v>
                </c:pt>
                <c:pt idx="14">
                  <c:v>108.01610541727673</c:v>
                </c:pt>
                <c:pt idx="15">
                  <c:v>108.27232796486091</c:v>
                </c:pt>
                <c:pt idx="16">
                  <c:v>108.34553440702781</c:v>
                </c:pt>
                <c:pt idx="17">
                  <c:v>108.74816983894581</c:v>
                </c:pt>
                <c:pt idx="18">
                  <c:v>108.74816983894581</c:v>
                </c:pt>
                <c:pt idx="19">
                  <c:v>108.601756954612</c:v>
                </c:pt>
                <c:pt idx="20">
                  <c:v>108.49194729136164</c:v>
                </c:pt>
                <c:pt idx="21">
                  <c:v>108.74816983894581</c:v>
                </c:pt>
                <c:pt idx="22">
                  <c:v>108.34553440702781</c:v>
                </c:pt>
                <c:pt idx="23">
                  <c:v>108.45534407027819</c:v>
                </c:pt>
                <c:pt idx="24">
                  <c:v>108.56515373352855</c:v>
                </c:pt>
                <c:pt idx="25">
                  <c:v>108.30893118594436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C2-4E96-BE6E-64CBEF88A593}"/>
            </c:ext>
          </c:extLst>
        </c:ser>
        <c:ser>
          <c:idx val="1"/>
          <c:order val="1"/>
          <c:tx>
            <c:strRef>
              <c:f>'Ark2'!$E$35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C2-4E96-BE6E-64CBEF88A59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C2-4E96-BE6E-64CBEF88A59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'Ark2'!$E$36:$E$61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103.65251727541956</c:v>
                </c:pt>
                <c:pt idx="2">
                  <c:v>107.10760118460018</c:v>
                </c:pt>
                <c:pt idx="3">
                  <c:v>109.18065153010859</c:v>
                </c:pt>
                <c:pt idx="4">
                  <c:v>111.94471865745311</c:v>
                </c:pt>
                <c:pt idx="5">
                  <c:v>114.31391905231985</c:v>
                </c:pt>
                <c:pt idx="6">
                  <c:v>117.37413622902271</c:v>
                </c:pt>
                <c:pt idx="7">
                  <c:v>119.54590325765054</c:v>
                </c:pt>
                <c:pt idx="8">
                  <c:v>121.32280355380058</c:v>
                </c:pt>
                <c:pt idx="9">
                  <c:v>123.79072063178678</c:v>
                </c:pt>
                <c:pt idx="10">
                  <c:v>127.04837117472853</c:v>
                </c:pt>
                <c:pt idx="11">
                  <c:v>129.7137216189536</c:v>
                </c:pt>
                <c:pt idx="12">
                  <c:v>132.57650542941758</c:v>
                </c:pt>
                <c:pt idx="13">
                  <c:v>135.63672260612043</c:v>
                </c:pt>
                <c:pt idx="14">
                  <c:v>138.00592300098717</c:v>
                </c:pt>
                <c:pt idx="15">
                  <c:v>140.7699901283317</c:v>
                </c:pt>
                <c:pt idx="16">
                  <c:v>143.5340572556762</c:v>
                </c:pt>
                <c:pt idx="17">
                  <c:v>145.70582428430404</c:v>
                </c:pt>
                <c:pt idx="18">
                  <c:v>148.46989141164858</c:v>
                </c:pt>
                <c:pt idx="19">
                  <c:v>151.23395853899308</c:v>
                </c:pt>
                <c:pt idx="20">
                  <c:v>154.09674234945706</c:v>
                </c:pt>
                <c:pt idx="21">
                  <c:v>154.88647581441265</c:v>
                </c:pt>
                <c:pt idx="22">
                  <c:v>158.63770977295161</c:v>
                </c:pt>
                <c:pt idx="23">
                  <c:v>160.21717670286279</c:v>
                </c:pt>
                <c:pt idx="24">
                  <c:v>161.99407699901283</c:v>
                </c:pt>
                <c:pt idx="25">
                  <c:v>164.95557749259623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EC2-4E96-BE6E-64CBEF88A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Giske!$B$1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Giske!$A$2:$A$15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Giske!$B$2:$B$15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18</c:v>
                </c:pt>
                <c:pt idx="3">
                  <c:v>31</c:v>
                </c:pt>
                <c:pt idx="4">
                  <c:v>119</c:v>
                </c:pt>
                <c:pt idx="5">
                  <c:v>119</c:v>
                </c:pt>
                <c:pt idx="6">
                  <c:v>111</c:v>
                </c:pt>
                <c:pt idx="7">
                  <c:v>99</c:v>
                </c:pt>
                <c:pt idx="8">
                  <c:v>92</c:v>
                </c:pt>
                <c:pt idx="9">
                  <c:v>196</c:v>
                </c:pt>
                <c:pt idx="10">
                  <c:v>132</c:v>
                </c:pt>
                <c:pt idx="11">
                  <c:v>49</c:v>
                </c:pt>
                <c:pt idx="12">
                  <c:v>16</c:v>
                </c:pt>
                <c:pt idx="1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1-41A9-BF5B-B05EC3C46AB5}"/>
            </c:ext>
          </c:extLst>
        </c:ser>
        <c:ser>
          <c:idx val="1"/>
          <c:order val="1"/>
          <c:tx>
            <c:strRef>
              <c:f>Giske!$C$1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Giske!$A$2:$A$15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Giske!$C$2:$C$15</c:f>
              <c:numCache>
                <c:formatCode>General</c:formatCode>
                <c:ptCount val="14"/>
                <c:pt idx="0">
                  <c:v>2</c:v>
                </c:pt>
                <c:pt idx="1">
                  <c:v>9</c:v>
                </c:pt>
                <c:pt idx="2">
                  <c:v>30</c:v>
                </c:pt>
                <c:pt idx="3">
                  <c:v>59</c:v>
                </c:pt>
                <c:pt idx="4">
                  <c:v>203</c:v>
                </c:pt>
                <c:pt idx="5">
                  <c:v>199</c:v>
                </c:pt>
                <c:pt idx="6">
                  <c:v>185</c:v>
                </c:pt>
                <c:pt idx="7">
                  <c:v>163</c:v>
                </c:pt>
                <c:pt idx="8">
                  <c:v>150</c:v>
                </c:pt>
                <c:pt idx="9">
                  <c:v>315</c:v>
                </c:pt>
                <c:pt idx="10">
                  <c:v>212</c:v>
                </c:pt>
                <c:pt idx="11">
                  <c:v>79</c:v>
                </c:pt>
                <c:pt idx="12">
                  <c:v>26</c:v>
                </c:pt>
                <c:pt idx="1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41-41A9-BF5B-B05EC3C46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'2025'!$B$5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F0-42D3-AD92-842F638675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F0-42D3-AD92-842F638675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F0-42D3-AD92-842F638675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F0-42D3-AD92-842F638675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F0-42D3-AD92-842F638675B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6F0-42D3-AD92-842F638675B1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6F0-42D3-AD92-842F638675B1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6F0-42D3-AD92-842F638675B1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6F0-42D3-AD92-842F638675B1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6F0-42D3-AD92-842F638675B1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86F0-42D3-AD92-842F638675B1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86F0-42D3-AD92-842F638675B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'2025'!$B$6:$B$11</c:f>
              <c:numCache>
                <c:formatCode>General</c:formatCode>
                <c:ptCount val="6"/>
                <c:pt idx="0">
                  <c:v>1392</c:v>
                </c:pt>
                <c:pt idx="1">
                  <c:v>1183</c:v>
                </c:pt>
                <c:pt idx="2">
                  <c:v>461</c:v>
                </c:pt>
                <c:pt idx="3">
                  <c:v>457</c:v>
                </c:pt>
                <c:pt idx="4">
                  <c:v>198</c:v>
                </c:pt>
                <c:pt idx="5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6F0-42D3-AD92-842F638675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'2050'!$B$5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54-4DBE-B4DA-7CD9B94ACE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54-4DBE-B4DA-7CD9B94ACE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54-4DBE-B4DA-7CD9B94ACE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54-4DBE-B4DA-7CD9B94ACED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54-4DBE-B4DA-7CD9B94ACED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754-4DBE-B4DA-7CD9B94ACED5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754-4DBE-B4DA-7CD9B94ACED5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754-4DBE-B4DA-7CD9B94ACED5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754-4DBE-B4DA-7CD9B94ACED5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754-4DBE-B4DA-7CD9B94ACED5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54-4DBE-B4DA-7CD9B94ACED5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754-4DBE-B4DA-7CD9B94ACED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'2050'!$B$6:$B$11</c:f>
              <c:numCache>
                <c:formatCode>General</c:formatCode>
                <c:ptCount val="6"/>
                <c:pt idx="0">
                  <c:v>1790</c:v>
                </c:pt>
                <c:pt idx="1">
                  <c:v>1557</c:v>
                </c:pt>
                <c:pt idx="2">
                  <c:v>522</c:v>
                </c:pt>
                <c:pt idx="3">
                  <c:v>486</c:v>
                </c:pt>
                <c:pt idx="4">
                  <c:v>212</c:v>
                </c:pt>
                <c:pt idx="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754-4DBE-B4DA-7CD9B94ACE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488547986716753"/>
          <c:y val="0.10523524426082295"/>
          <c:w val="0.83614654648806042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Personer!$B$18:$F$18</c:f>
              <c:numCache>
                <c:formatCode>0.0</c:formatCode>
                <c:ptCount val="5"/>
                <c:pt idx="0">
                  <c:v>13.2</c:v>
                </c:pt>
                <c:pt idx="1">
                  <c:v>25.2</c:v>
                </c:pt>
                <c:pt idx="2">
                  <c:v>16.7</c:v>
                </c:pt>
                <c:pt idx="3">
                  <c:v>23.5</c:v>
                </c:pt>
                <c:pt idx="4">
                  <c:v>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9F-4B7C-BC40-582C2C2ECB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Personer!$B$54</c:f>
              <c:numCache>
                <c:formatCode>0.0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C4-4F6A-9335-110142C7A287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Personer!$C$54</c:f>
              <c:numCache>
                <c:formatCode>0.0</c:formatCode>
                <c:ptCount val="1"/>
                <c:pt idx="0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C4-4F6A-9335-110142C7A287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Personer!$D$54</c:f>
              <c:numCache>
                <c:formatCode>0.0</c:formatCode>
                <c:ptCount val="1"/>
                <c:pt idx="0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C4-4F6A-9335-110142C7A287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Personer!$E$54</c:f>
              <c:numCache>
                <c:formatCode>0.0</c:formatCode>
                <c:ptCount val="1"/>
                <c:pt idx="0">
                  <c:v>14.2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C4-4F6A-9335-110142C7A287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Personer!$F$54</c:f>
              <c:numCache>
                <c:formatCode>0.0</c:formatCode>
                <c:ptCount val="1"/>
                <c:pt idx="0">
                  <c:v>9.8000000000000007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C4-4F6A-9335-110142C7A28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Familier!$B$18:$G$18</c:f>
              <c:numCache>
                <c:formatCode>0</c:formatCode>
                <c:ptCount val="6"/>
                <c:pt idx="0">
                  <c:v>1339</c:v>
                </c:pt>
                <c:pt idx="1">
                  <c:v>951</c:v>
                </c:pt>
                <c:pt idx="2">
                  <c:v>166</c:v>
                </c:pt>
                <c:pt idx="3">
                  <c:v>925</c:v>
                </c:pt>
                <c:pt idx="4">
                  <c:v>217</c:v>
                </c:pt>
                <c:pt idx="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B-424C-B6FC-9D78AF6EA3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7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7284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934199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83912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231654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D88555E1-79B1-F84E-8BA1-78AFA85C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E6781952-737F-A148-98CB-AB97A9769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A215B2C6-7BB7-7749-B967-D1157A038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7048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F5D85A65-935D-834C-9B46-22AE800F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2B7C81BD-E04F-5F47-A7C6-FCD5AAB8C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C0D65838-49E4-3343-B93B-5ED7F21C6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63F15F80-0E25-E244-8409-26820EECD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216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E08E1E13-BC0C-5147-93C8-0AE60B91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4668A9-E7FD-6043-8091-012C88725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877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4">
            <a:extLst>
              <a:ext uri="{FF2B5EF4-FFF2-40B4-BE49-F238E27FC236}">
                <a16:creationId xmlns:a16="http://schemas.microsoft.com/office/drawing/2014/main" id="{0DE7B89D-A067-2240-9E0B-9F492FEE1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9417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2FC2C8C2-C202-2F40-BB04-EA62857FB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9" name="Plassholder for tekst 3">
            <a:extLst>
              <a:ext uri="{FF2B5EF4-FFF2-40B4-BE49-F238E27FC236}">
                <a16:creationId xmlns:a16="http://schemas.microsoft.com/office/drawing/2014/main" id="{7D982FAB-14BD-A64C-8E56-BF03CD910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7564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874812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56979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BE49037A-EE72-6F45-9AD5-E163882F5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7ECEAF4B-7845-5142-8B5D-206795A86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unntekst 4">
            <a:extLst>
              <a:ext uri="{FF2B5EF4-FFF2-40B4-BE49-F238E27FC236}">
                <a16:creationId xmlns:a16="http://schemas.microsoft.com/office/drawing/2014/main" id="{59E738FA-E36F-BA43-AAB9-21219562A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376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D09DDF4F-CF08-1D49-9C6C-68C54C9D2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2" r:id="rId1"/>
    <p:sldLayoutId id="2147493563" r:id="rId2"/>
    <p:sldLayoutId id="2147493564" r:id="rId3"/>
    <p:sldLayoutId id="2147493565" r:id="rId4"/>
    <p:sldLayoutId id="214749356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D555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67727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67727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rgbClr val="67727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67727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67727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emf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Giske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E8DA14EE-BF2C-897D-882F-F78595086E7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794C8869-E03A-9331-1C4A-18D7A3531B0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Giske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n-NO" sz="1500" dirty="0"/>
              <a:t>Giske har </a:t>
            </a:r>
            <a:r>
              <a:rPr lang="nn-NO" sz="1500" b="1" dirty="0"/>
              <a:t>for få små og middels bustadar</a:t>
            </a:r>
            <a:r>
              <a:rPr lang="nn-NO" sz="1500" dirty="0"/>
              <a:t>, og eit overskot av store bustadar i forhold til forventa etterspørsel</a:t>
            </a:r>
          </a:p>
          <a:p>
            <a:pPr lvl="1"/>
            <a:r>
              <a:rPr lang="nn-NO" sz="1300" dirty="0"/>
              <a:t>Forventar størst etterspørselsauke etter middels bustadar i åra framover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Også etterspørselsauke for små bustadar. Dagens bustadmasse av store bustadar er anslått som tilstrekkeleg </a:t>
            </a:r>
            <a:r>
              <a:rPr lang="nn-NO" sz="1300" err="1">
                <a:latin typeface="Poppins"/>
                <a:cs typeface="Poppins"/>
              </a:rPr>
              <a:t>ift</a:t>
            </a:r>
            <a:r>
              <a:rPr lang="nn-NO" sz="1300" dirty="0">
                <a:latin typeface="Poppins"/>
                <a:cs typeface="Poppins"/>
              </a:rPr>
              <a:t>. samla forventa etterspørsel mot 2050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>
                <a:latin typeface="Poppins"/>
                <a:cs typeface="Poppins"/>
              </a:rPr>
              <a:t>Godt vaksne hushald driv framtidig </a:t>
            </a:r>
            <a:r>
              <a:rPr lang="nn-NO" sz="1500" b="1" dirty="0">
                <a:latin typeface="Poppins"/>
                <a:cs typeface="Poppins"/>
              </a:rPr>
              <a:t>etterspørselsvekst, men ein forventar også fleire yngre-hushald i åra framover</a:t>
            </a:r>
          </a:p>
          <a:p>
            <a:pPr lvl="1"/>
            <a:r>
              <a:rPr lang="nn-NO" sz="1300" dirty="0"/>
              <a:t>I 2050 vil det være 8,3 % fleire hushald med kontaktperson* under 67 år (yngre-hushald) som etterspør bustadar i Giske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berekna til heile 65 %. </a:t>
            </a:r>
            <a:r>
              <a:rPr lang="nn-NO" sz="1300">
                <a:latin typeface="Poppins"/>
                <a:cs typeface="Poppins"/>
              </a:rPr>
              <a:t>Eldre sine bustadbehov og preferansar blir derfor relativt sett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Giske forventast å vere mindre i 2050 enn i dag. Det gir auka bustadetterspørsel ut over forventa folketalsvekst</a:t>
            </a:r>
            <a:endParaRPr lang="nn-NO" dirty="0"/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Bilde 6" descr="Et bilde som inneholder tekst, skjermbilde, kart&#10;&#10;KI-generert innhold kan være feil.">
            <a:extLst>
              <a:ext uri="{FF2B5EF4-FFF2-40B4-BE49-F238E27FC236}">
                <a16:creationId xmlns:a16="http://schemas.microsoft.com/office/drawing/2014/main" id="{9E353318-4F17-4C82-6042-21E83D5E5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Giske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Giske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3 694 </a:t>
            </a:r>
            <a:r>
              <a:rPr lang="nn-NO" sz="1600" dirty="0">
                <a:latin typeface="Poppins"/>
                <a:cs typeface="Poppins"/>
              </a:rPr>
              <a:t>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3 525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5 %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Giske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568093A5-6A0B-9BA3-6F1E-DD862E2666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Giske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Giske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Giske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13ABFE0-4AE7-631C-8A08-85D8E3DBE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58" y="969401"/>
            <a:ext cx="4063392" cy="3204698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F1A602E7-3ACE-0CD8-C14B-3260378F1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592" y="1016513"/>
            <a:ext cx="4307794" cy="311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6125730"/>
              </p:ext>
            </p:extLst>
          </p:nvPr>
        </p:nvGraphicFramePr>
        <p:xfrm>
          <a:off x="82504" y="127723"/>
          <a:ext cx="4647626" cy="435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922395"/>
              </p:ext>
            </p:extLst>
          </p:nvPr>
        </p:nvGraphicFramePr>
        <p:xfrm>
          <a:off x="4730129" y="127723"/>
          <a:ext cx="4331367" cy="435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941253"/>
              </p:ext>
            </p:extLst>
          </p:nvPr>
        </p:nvGraphicFramePr>
        <p:xfrm>
          <a:off x="213981" y="1063625"/>
          <a:ext cx="8641261" cy="3336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90238" cy="591595"/>
          </a:xfrm>
        </p:spPr>
        <p:txBody>
          <a:bodyPr/>
          <a:lstStyle/>
          <a:p>
            <a:r>
              <a:rPr lang="nb-NO" dirty="0" err="1"/>
              <a:t>Personar</a:t>
            </a:r>
            <a:r>
              <a:rPr lang="nb-NO" dirty="0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515682"/>
              </p:ext>
            </p:extLst>
          </p:nvPr>
        </p:nvGraphicFramePr>
        <p:xfrm>
          <a:off x="169558" y="914400"/>
          <a:ext cx="8738272" cy="3542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470943"/>
              </p:ext>
            </p:extLst>
          </p:nvPr>
        </p:nvGraphicFramePr>
        <p:xfrm>
          <a:off x="213981" y="921275"/>
          <a:ext cx="8675637" cy="3465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3605844"/>
              </p:ext>
            </p:extLst>
          </p:nvPr>
        </p:nvGraphicFramePr>
        <p:xfrm>
          <a:off x="213981" y="926511"/>
          <a:ext cx="8766517" cy="3512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278346"/>
              </p:ext>
            </p:extLst>
          </p:nvPr>
        </p:nvGraphicFramePr>
        <p:xfrm>
          <a:off x="213981" y="750898"/>
          <a:ext cx="8705961" cy="3730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9577991"/>
              </p:ext>
            </p:extLst>
          </p:nvPr>
        </p:nvGraphicFramePr>
        <p:xfrm>
          <a:off x="213981" y="999179"/>
          <a:ext cx="8705961" cy="349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056148"/>
              </p:ext>
            </p:extLst>
          </p:nvPr>
        </p:nvGraphicFramePr>
        <p:xfrm>
          <a:off x="213981" y="974956"/>
          <a:ext cx="8596959" cy="3500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86" y="284886"/>
            <a:ext cx="7267825" cy="359538"/>
          </a:xfrm>
        </p:spPr>
        <p:txBody>
          <a:bodyPr>
            <a:normAutofit fontScale="90000"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Giske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1" y="811275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3 498 514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3,6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7,3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3,3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2,4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5,2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98599"/>
              </p:ext>
            </p:extLst>
          </p:nvPr>
        </p:nvGraphicFramePr>
        <p:xfrm>
          <a:off x="212420" y="800005"/>
          <a:ext cx="6564302" cy="3948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49779" y="4524199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C283A43-2ABD-A2A5-D84F-955C2900C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8CEA2687-51C4-A4F6-0AB9-D55DA5A78142}"/>
              </a:ext>
            </a:extLst>
          </p:cNvPr>
          <p:cNvSpPr txBox="1"/>
          <p:nvPr/>
        </p:nvSpPr>
        <p:spPr>
          <a:xfrm>
            <a:off x="368217" y="4704298"/>
            <a:ext cx="2478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 dirty="0"/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 dirty="0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Nøkkeltal, prognose for bustadbehov</a:t>
            </a:r>
            <a:endParaRPr lang="nb-NO" dirty="0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507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1 228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1 901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712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205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871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364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1 502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274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1 870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642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1 531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370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1 887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14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C4C2134-F2F1-0E81-2C62-714944A490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18532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Giske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CC2F629D-52BC-AAEE-E0A3-BA64695D24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213339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Giske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7EE03CC-6210-47E8-EF4F-FB173F2B5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25174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Giske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latin typeface="Calibri"/>
              </a:rPr>
              <a:t>+8,3 %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+65,0 %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90AF6589-7C60-298D-C1C7-6E3C8E8C76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8730053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Stripe nede +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0DCA7337-2CA9-1644-9AD4-AC841266341B}" vid="{83349AC6-4F13-BB43-95A5-73AA8E5172B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0A0D29-EF32-489B-8BDA-36E1027BD572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9144</TotalTime>
  <Words>1054</Words>
  <Application>Microsoft Office PowerPoint</Application>
  <PresentationFormat>Skjermfremvisning (16:9)</PresentationFormat>
  <Paragraphs>212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Stripe nede + logo</vt:lpstr>
      <vt:lpstr>Bustadanalyse for Giske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Giske</vt:lpstr>
      <vt:lpstr>PowerPoint-presentasjon</vt:lpstr>
      <vt:lpstr>PowerPoint-presentasjon</vt:lpstr>
      <vt:lpstr>Giske har fleire bustadar enn hushald</vt:lpstr>
      <vt:lpstr>Flytting til/frå Giske etter alder 2020-2024</vt:lpstr>
      <vt:lpstr>Største flyttestraumar til/frå Giske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44</cp:revision>
  <dcterms:created xsi:type="dcterms:W3CDTF">2022-12-19T14:26:47Z</dcterms:created>
  <dcterms:modified xsi:type="dcterms:W3CDTF">2026-07-03T12:05:59Z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