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15" r:id="rId5"/>
    <p:sldMasterId id="2147493553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284" r:id="rId11"/>
    <p:sldId id="293" r:id="rId12"/>
    <p:sldId id="294" r:id="rId13"/>
    <p:sldId id="310" r:id="rId14"/>
    <p:sldId id="295" r:id="rId15"/>
    <p:sldId id="296" r:id="rId16"/>
    <p:sldId id="261" r:id="rId17"/>
    <p:sldId id="280" r:id="rId18"/>
    <p:sldId id="264" r:id="rId19"/>
    <p:sldId id="262" r:id="rId20"/>
    <p:sldId id="297" r:id="rId21"/>
    <p:sldId id="29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1" r:id="rId32"/>
    <p:sldId id="5941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89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174" y="13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delSld modSld delMainMaster modMainMaster">
      <pc:chgData name="Paul Magne Eidhammer" userId="e3d4e6bb-f754-4b2e-bd11-72ddaaf5666f" providerId="ADAL" clId="{835BCC08-B0CB-4400-B3F8-7FFC689D382E}" dt="2026-07-03T12:02:53.762" v="51"/>
      <pc:docMkLst>
        <pc:docMk/>
      </pc:docMkLst>
      <pc:sldChg chg="modSp mod">
        <pc:chgData name="Paul Magne Eidhammer" userId="e3d4e6bb-f754-4b2e-bd11-72ddaaf5666f" providerId="ADAL" clId="{835BCC08-B0CB-4400-B3F8-7FFC689D382E}" dt="2026-07-03T12:02:51.495" v="48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2:51.495" v="48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2:53.713" v="49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2:53.739" v="50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2:53.739" v="50"/>
          <pc:sldLayoutMkLst>
            <pc:docMk/>
            <pc:sldMasterMk cId="2277741032" sldId="2147493553"/>
            <pc:sldLayoutMk cId="1844500414" sldId="2147493582"/>
          </pc:sldLayoutMkLst>
          <pc:spChg chg="mod">
            <ac:chgData name="Paul Magne Eidhammer" userId="e3d4e6bb-f754-4b2e-bd11-72ddaaf5666f" providerId="ADAL" clId="{835BCC08-B0CB-4400-B3F8-7FFC689D382E}" dt="2026-07-03T12:02:53.739" v="50"/>
            <ac:spMkLst>
              <pc:docMk/>
              <pc:sldMasterMk cId="2277741032" sldId="2147493553"/>
              <pc:sldLayoutMk cId="1844500414" sldId="2147493582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2:53.739" v="50"/>
            <ac:spMkLst>
              <pc:docMk/>
              <pc:sldMasterMk cId="2277741032" sldId="2147493553"/>
              <pc:sldLayoutMk cId="1844500414" sldId="2147493582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2:53.739" v="50"/>
            <ac:spMkLst>
              <pc:docMk/>
              <pc:sldMasterMk cId="2277741032" sldId="2147493553"/>
              <pc:sldLayoutMk cId="1844500414" sldId="2147493582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2:53.739" v="50"/>
          <pc:sldLayoutMkLst>
            <pc:docMk/>
            <pc:sldMasterMk cId="2277741032" sldId="2147493553"/>
            <pc:sldLayoutMk cId="2473863425" sldId="2147493583"/>
          </pc:sldLayoutMkLst>
          <pc:spChg chg="mod">
            <ac:chgData name="Paul Magne Eidhammer" userId="e3d4e6bb-f754-4b2e-bd11-72ddaaf5666f" providerId="ADAL" clId="{835BCC08-B0CB-4400-B3F8-7FFC689D382E}" dt="2026-07-03T12:02:53.739" v="50"/>
            <ac:spMkLst>
              <pc:docMk/>
              <pc:sldMasterMk cId="2277741032" sldId="2147493553"/>
              <pc:sldLayoutMk cId="2473863425" sldId="2147493583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2:53.739" v="50"/>
            <ac:spMkLst>
              <pc:docMk/>
              <pc:sldMasterMk cId="2277741032" sldId="2147493553"/>
              <pc:sldLayoutMk cId="2473863425" sldId="2147493583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2:53.739" v="50"/>
            <ac:spMkLst>
              <pc:docMk/>
              <pc:sldMasterMk cId="2277741032" sldId="2147493553"/>
              <pc:sldLayoutMk cId="2473863425" sldId="2147493583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2:53.739" v="50"/>
            <ac:spMkLst>
              <pc:docMk/>
              <pc:sldMasterMk cId="2277741032" sldId="2147493553"/>
              <pc:sldLayoutMk cId="2473863425" sldId="2147493583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2:53.739" v="50"/>
          <pc:sldLayoutMkLst>
            <pc:docMk/>
            <pc:sldMasterMk cId="2277741032" sldId="2147493553"/>
            <pc:sldLayoutMk cId="1537575367" sldId="2147493584"/>
          </pc:sldLayoutMkLst>
          <pc:spChg chg="mod">
            <ac:chgData name="Paul Magne Eidhammer" userId="e3d4e6bb-f754-4b2e-bd11-72ddaaf5666f" providerId="ADAL" clId="{835BCC08-B0CB-4400-B3F8-7FFC689D382E}" dt="2026-07-03T12:02:53.739" v="50"/>
            <ac:spMkLst>
              <pc:docMk/>
              <pc:sldMasterMk cId="2277741032" sldId="2147493553"/>
              <pc:sldLayoutMk cId="1537575367" sldId="2147493584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2:53.739" v="50"/>
            <ac:spMkLst>
              <pc:docMk/>
              <pc:sldMasterMk cId="2277741032" sldId="2147493553"/>
              <pc:sldLayoutMk cId="1537575367" sldId="2147493584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2:53.739" v="50"/>
          <pc:sldLayoutMkLst>
            <pc:docMk/>
            <pc:sldMasterMk cId="2277741032" sldId="2147493553"/>
            <pc:sldLayoutMk cId="2443590702" sldId="2147493585"/>
          </pc:sldLayoutMkLst>
          <pc:spChg chg="mod">
            <ac:chgData name="Paul Magne Eidhammer" userId="e3d4e6bb-f754-4b2e-bd11-72ddaaf5666f" providerId="ADAL" clId="{835BCC08-B0CB-4400-B3F8-7FFC689D382E}" dt="2026-07-03T12:02:53.739" v="50"/>
            <ac:spMkLst>
              <pc:docMk/>
              <pc:sldMasterMk cId="2277741032" sldId="2147493553"/>
              <pc:sldLayoutMk cId="2443590702" sldId="2147493585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2:53.739" v="50"/>
          <pc:sldLayoutMkLst>
            <pc:docMk/>
            <pc:sldMasterMk cId="2277741032" sldId="2147493553"/>
            <pc:sldLayoutMk cId="4118962007" sldId="2147493586"/>
          </pc:sldLayoutMkLst>
          <pc:spChg chg="mod">
            <ac:chgData name="Paul Magne Eidhammer" userId="e3d4e6bb-f754-4b2e-bd11-72ddaaf5666f" providerId="ADAL" clId="{835BCC08-B0CB-4400-B3F8-7FFC689D382E}" dt="2026-07-03T12:02:53.739" v="50"/>
            <ac:spMkLst>
              <pc:docMk/>
              <pc:sldMasterMk cId="2277741032" sldId="2147493553"/>
              <pc:sldLayoutMk cId="4118962007" sldId="2147493586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2:53.739" v="50"/>
            <ac:spMkLst>
              <pc:docMk/>
              <pc:sldMasterMk cId="2277741032" sldId="2147493553"/>
              <pc:sldLayoutMk cId="4118962007" sldId="2147493586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2:53.739" v="50"/>
          <pc:sldLayoutMkLst>
            <pc:docMk/>
            <pc:sldMasterMk cId="2277741032" sldId="2147493553"/>
            <pc:sldLayoutMk cId="2511793485" sldId="2147493587"/>
          </pc:sldLayoutMkLst>
          <pc:spChg chg="mod">
            <ac:chgData name="Paul Magne Eidhammer" userId="e3d4e6bb-f754-4b2e-bd11-72ddaaf5666f" providerId="ADAL" clId="{835BCC08-B0CB-4400-B3F8-7FFC689D382E}" dt="2026-07-03T12:02:53.739" v="50"/>
            <ac:spMkLst>
              <pc:docMk/>
              <pc:sldMasterMk cId="2277741032" sldId="2147493553"/>
              <pc:sldLayoutMk cId="2511793485" sldId="2147493587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2:53.739" v="50"/>
            <ac:spMkLst>
              <pc:docMk/>
              <pc:sldMasterMk cId="2277741032" sldId="2147493553"/>
              <pc:sldLayoutMk cId="2511793485" sldId="2147493587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2:53.739" v="50"/>
            <ac:spMkLst>
              <pc:docMk/>
              <pc:sldMasterMk cId="2277741032" sldId="2147493553"/>
              <pc:sldLayoutMk cId="2511793485" sldId="2147493587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2:53.713" v="49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2:53.713" v="49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2:53.713" v="49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2:53.713" v="49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2:53.762" v="51"/>
        <pc:sldMasterMkLst>
          <pc:docMk/>
          <pc:sldMasterMk cId="2623837750" sldId="2147493581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6-19T11-49-56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balanse%202025-06-20T08-49-37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6-24T16-41-18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6-20T10-35-19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6-20T12-06-29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6-20T12-06-29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Herøy!$B$4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Herøy!$A$5:$A$18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Herøy!$B$5:$B$18</c:f>
              <c:numCache>
                <c:formatCode>General</c:formatCode>
                <c:ptCount val="14"/>
                <c:pt idx="0">
                  <c:v>19</c:v>
                </c:pt>
                <c:pt idx="1">
                  <c:v>13</c:v>
                </c:pt>
                <c:pt idx="2">
                  <c:v>33</c:v>
                </c:pt>
                <c:pt idx="3">
                  <c:v>70</c:v>
                </c:pt>
                <c:pt idx="4">
                  <c:v>324</c:v>
                </c:pt>
                <c:pt idx="5">
                  <c:v>336</c:v>
                </c:pt>
                <c:pt idx="6">
                  <c:v>346</c:v>
                </c:pt>
                <c:pt idx="7">
                  <c:v>386</c:v>
                </c:pt>
                <c:pt idx="8">
                  <c:v>380</c:v>
                </c:pt>
                <c:pt idx="9">
                  <c:v>799</c:v>
                </c:pt>
                <c:pt idx="10">
                  <c:v>744</c:v>
                </c:pt>
                <c:pt idx="11">
                  <c:v>375</c:v>
                </c:pt>
                <c:pt idx="12">
                  <c:v>151</c:v>
                </c:pt>
                <c:pt idx="13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73-4E06-B9A1-96B9BAE57B00}"/>
            </c:ext>
          </c:extLst>
        </c:ser>
        <c:ser>
          <c:idx val="1"/>
          <c:order val="1"/>
          <c:tx>
            <c:strRef>
              <c:f>Herøy!$C$4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Herøy!$A$5:$A$18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Herøy!$C$5:$C$18</c:f>
              <c:numCache>
                <c:formatCode>General</c:formatCode>
                <c:ptCount val="14"/>
                <c:pt idx="0">
                  <c:v>41</c:v>
                </c:pt>
                <c:pt idx="1">
                  <c:v>34</c:v>
                </c:pt>
                <c:pt idx="2">
                  <c:v>65</c:v>
                </c:pt>
                <c:pt idx="3">
                  <c:v>117</c:v>
                </c:pt>
                <c:pt idx="4">
                  <c:v>361</c:v>
                </c:pt>
                <c:pt idx="5">
                  <c:v>372</c:v>
                </c:pt>
                <c:pt idx="6">
                  <c:v>412</c:v>
                </c:pt>
                <c:pt idx="7">
                  <c:v>410</c:v>
                </c:pt>
                <c:pt idx="8">
                  <c:v>428</c:v>
                </c:pt>
                <c:pt idx="9">
                  <c:v>848</c:v>
                </c:pt>
                <c:pt idx="10">
                  <c:v>608</c:v>
                </c:pt>
                <c:pt idx="11">
                  <c:v>249</c:v>
                </c:pt>
                <c:pt idx="12">
                  <c:v>93</c:v>
                </c:pt>
                <c:pt idx="13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73-4E06-B9A1-96B9BAE57B00}"/>
            </c:ext>
          </c:extLst>
        </c:ser>
        <c:ser>
          <c:idx val="2"/>
          <c:order val="2"/>
          <c:tx>
            <c:strRef>
              <c:f>Herøy!$D$4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Herøy!$A$5:$A$18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Herøy!$D$5:$D$18</c:f>
              <c:numCache>
                <c:formatCode>General</c:formatCode>
                <c:ptCount val="14"/>
                <c:pt idx="0">
                  <c:v>38</c:v>
                </c:pt>
                <c:pt idx="1">
                  <c:v>35</c:v>
                </c:pt>
                <c:pt idx="2">
                  <c:v>69</c:v>
                </c:pt>
                <c:pt idx="3">
                  <c:v>125</c:v>
                </c:pt>
                <c:pt idx="4">
                  <c:v>390</c:v>
                </c:pt>
                <c:pt idx="5">
                  <c:v>398</c:v>
                </c:pt>
                <c:pt idx="6">
                  <c:v>436</c:v>
                </c:pt>
                <c:pt idx="7">
                  <c:v>426</c:v>
                </c:pt>
                <c:pt idx="8">
                  <c:v>445</c:v>
                </c:pt>
                <c:pt idx="9">
                  <c:v>886</c:v>
                </c:pt>
                <c:pt idx="10">
                  <c:v>630</c:v>
                </c:pt>
                <c:pt idx="11">
                  <c:v>252</c:v>
                </c:pt>
                <c:pt idx="12">
                  <c:v>94</c:v>
                </c:pt>
                <c:pt idx="13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73-4E06-B9A1-96B9BAE57B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Personer!$B$10:$D$10</c:f>
              <c:numCache>
                <c:formatCode>0</c:formatCode>
                <c:ptCount val="3"/>
                <c:pt idx="0">
                  <c:v>8591</c:v>
                </c:pt>
                <c:pt idx="1">
                  <c:v>8666</c:v>
                </c:pt>
                <c:pt idx="2">
                  <c:v>8813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33-4CA3-AEDD-C23F62607E7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Boliger5!$B$11:$G$11</c:f>
              <c:numCache>
                <c:formatCode>0</c:formatCode>
                <c:ptCount val="6"/>
                <c:pt idx="0">
                  <c:v>3317</c:v>
                </c:pt>
                <c:pt idx="1">
                  <c:v>322</c:v>
                </c:pt>
                <c:pt idx="2">
                  <c:v>257</c:v>
                </c:pt>
                <c:pt idx="3">
                  <c:v>135</c:v>
                </c:pt>
                <c:pt idx="4">
                  <c:v>51</c:v>
                </c:pt>
                <c:pt idx="5">
                  <c:v>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3F-42E4-B2F4-F534C003772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Boliger5!$B$11:$O$11</c:f>
              <c:numCache>
                <c:formatCode>0</c:formatCode>
                <c:ptCount val="14"/>
                <c:pt idx="0">
                  <c:v>32</c:v>
                </c:pt>
                <c:pt idx="1">
                  <c:v>14</c:v>
                </c:pt>
                <c:pt idx="2">
                  <c:v>33</c:v>
                </c:pt>
                <c:pt idx="3">
                  <c:v>71</c:v>
                </c:pt>
                <c:pt idx="4">
                  <c:v>331</c:v>
                </c:pt>
                <c:pt idx="5">
                  <c:v>349</c:v>
                </c:pt>
                <c:pt idx="6">
                  <c:v>350</c:v>
                </c:pt>
                <c:pt idx="7">
                  <c:v>394</c:v>
                </c:pt>
                <c:pt idx="8">
                  <c:v>376</c:v>
                </c:pt>
                <c:pt idx="9">
                  <c:v>796</c:v>
                </c:pt>
                <c:pt idx="10">
                  <c:v>747</c:v>
                </c:pt>
                <c:pt idx="11">
                  <c:v>381</c:v>
                </c:pt>
                <c:pt idx="12">
                  <c:v>157</c:v>
                </c:pt>
                <c:pt idx="13">
                  <c:v>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B5-49D2-A1B0-E919A8E8D45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9.1493751961419217E-3"/>
              <c:y val="0.349742849752923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7703681128258611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Fullforte!$B$30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Fullforte!$C$30:$AA$30</c:f>
              <c:numCache>
                <c:formatCode>0</c:formatCode>
                <c:ptCount val="25"/>
                <c:pt idx="0">
                  <c:v>33</c:v>
                </c:pt>
                <c:pt idx="1">
                  <c:v>29</c:v>
                </c:pt>
                <c:pt idx="2">
                  <c:v>39</c:v>
                </c:pt>
                <c:pt idx="3">
                  <c:v>20</c:v>
                </c:pt>
                <c:pt idx="4">
                  <c:v>18</c:v>
                </c:pt>
                <c:pt idx="5">
                  <c:v>12</c:v>
                </c:pt>
                <c:pt idx="6">
                  <c:v>10</c:v>
                </c:pt>
                <c:pt idx="7">
                  <c:v>22</c:v>
                </c:pt>
                <c:pt idx="8">
                  <c:v>15</c:v>
                </c:pt>
                <c:pt idx="9">
                  <c:v>11</c:v>
                </c:pt>
                <c:pt idx="10">
                  <c:v>11</c:v>
                </c:pt>
                <c:pt idx="11">
                  <c:v>3</c:v>
                </c:pt>
                <c:pt idx="12">
                  <c:v>13</c:v>
                </c:pt>
                <c:pt idx="13">
                  <c:v>23</c:v>
                </c:pt>
                <c:pt idx="14">
                  <c:v>14</c:v>
                </c:pt>
                <c:pt idx="15">
                  <c:v>17</c:v>
                </c:pt>
                <c:pt idx="16">
                  <c:v>23</c:v>
                </c:pt>
                <c:pt idx="17">
                  <c:v>12</c:v>
                </c:pt>
                <c:pt idx="18">
                  <c:v>12</c:v>
                </c:pt>
                <c:pt idx="19">
                  <c:v>15</c:v>
                </c:pt>
                <c:pt idx="20">
                  <c:v>15</c:v>
                </c:pt>
                <c:pt idx="21">
                  <c:v>17</c:v>
                </c:pt>
                <c:pt idx="22">
                  <c:v>16</c:v>
                </c:pt>
                <c:pt idx="23">
                  <c:v>6</c:v>
                </c:pt>
                <c:pt idx="2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35-467B-843D-7AEFFDDFDA2C}"/>
            </c:ext>
          </c:extLst>
        </c:ser>
        <c:ser>
          <c:idx val="1"/>
          <c:order val="1"/>
          <c:tx>
            <c:strRef>
              <c:f>Fullforte!$B$31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Fullforte!$C$31:$AA$31</c:f>
              <c:numCache>
                <c:formatCode>0</c:formatCode>
                <c:ptCount val="25"/>
                <c:pt idx="0">
                  <c:v>2</c:v>
                </c:pt>
                <c:pt idx="1">
                  <c:v>11</c:v>
                </c:pt>
                <c:pt idx="2">
                  <c:v>3</c:v>
                </c:pt>
                <c:pt idx="3">
                  <c:v>6</c:v>
                </c:pt>
                <c:pt idx="4">
                  <c:v>2</c:v>
                </c:pt>
                <c:pt idx="5">
                  <c:v>0</c:v>
                </c:pt>
                <c:pt idx="6">
                  <c:v>4</c:v>
                </c:pt>
                <c:pt idx="7">
                  <c:v>3</c:v>
                </c:pt>
                <c:pt idx="8">
                  <c:v>6</c:v>
                </c:pt>
                <c:pt idx="9">
                  <c:v>8</c:v>
                </c:pt>
                <c:pt idx="10">
                  <c:v>8</c:v>
                </c:pt>
                <c:pt idx="11">
                  <c:v>14</c:v>
                </c:pt>
                <c:pt idx="12">
                  <c:v>4</c:v>
                </c:pt>
                <c:pt idx="13">
                  <c:v>3</c:v>
                </c:pt>
                <c:pt idx="14">
                  <c:v>12</c:v>
                </c:pt>
                <c:pt idx="15">
                  <c:v>21</c:v>
                </c:pt>
                <c:pt idx="16">
                  <c:v>11</c:v>
                </c:pt>
                <c:pt idx="17">
                  <c:v>7</c:v>
                </c:pt>
                <c:pt idx="18">
                  <c:v>4</c:v>
                </c:pt>
                <c:pt idx="19">
                  <c:v>10</c:v>
                </c:pt>
                <c:pt idx="20">
                  <c:v>10</c:v>
                </c:pt>
                <c:pt idx="21">
                  <c:v>8</c:v>
                </c:pt>
                <c:pt idx="22">
                  <c:v>12</c:v>
                </c:pt>
                <c:pt idx="23">
                  <c:v>7</c:v>
                </c:pt>
                <c:pt idx="2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35-467B-843D-7AEFFDDFDA2C}"/>
            </c:ext>
          </c:extLst>
        </c:ser>
        <c:ser>
          <c:idx val="2"/>
          <c:order val="2"/>
          <c:tx>
            <c:strRef>
              <c:f>Fullforte!$B$32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Fullforte!$C$32:$AA$32</c:f>
              <c:numCache>
                <c:formatCode>0</c:formatCode>
                <c:ptCount val="25"/>
                <c:pt idx="0">
                  <c:v>0</c:v>
                </c:pt>
                <c:pt idx="1">
                  <c:v>4</c:v>
                </c:pt>
                <c:pt idx="2">
                  <c:v>0</c:v>
                </c:pt>
                <c:pt idx="3">
                  <c:v>5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2</c:v>
                </c:pt>
                <c:pt idx="8">
                  <c:v>1</c:v>
                </c:pt>
                <c:pt idx="9">
                  <c:v>4</c:v>
                </c:pt>
                <c:pt idx="10">
                  <c:v>0</c:v>
                </c:pt>
                <c:pt idx="11">
                  <c:v>4</c:v>
                </c:pt>
                <c:pt idx="12">
                  <c:v>0</c:v>
                </c:pt>
                <c:pt idx="13">
                  <c:v>0</c:v>
                </c:pt>
                <c:pt idx="14">
                  <c:v>9</c:v>
                </c:pt>
                <c:pt idx="15">
                  <c:v>12</c:v>
                </c:pt>
                <c:pt idx="16">
                  <c:v>4</c:v>
                </c:pt>
                <c:pt idx="17">
                  <c:v>0</c:v>
                </c:pt>
                <c:pt idx="18">
                  <c:v>3</c:v>
                </c:pt>
                <c:pt idx="19">
                  <c:v>4</c:v>
                </c:pt>
                <c:pt idx="20">
                  <c:v>0</c:v>
                </c:pt>
                <c:pt idx="21">
                  <c:v>4</c:v>
                </c:pt>
                <c:pt idx="22">
                  <c:v>12</c:v>
                </c:pt>
                <c:pt idx="23">
                  <c:v>8</c:v>
                </c:pt>
                <c:pt idx="2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35-467B-843D-7AEFFDDFDA2C}"/>
            </c:ext>
          </c:extLst>
        </c:ser>
        <c:ser>
          <c:idx val="3"/>
          <c:order val="3"/>
          <c:tx>
            <c:strRef>
              <c:f>Fullforte!$B$33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Fullforte!$C$33:$AA$33</c:f>
              <c:numCache>
                <c:formatCode>0</c:formatCode>
                <c:ptCount val="25"/>
                <c:pt idx="0">
                  <c:v>0</c:v>
                </c:pt>
                <c:pt idx="1">
                  <c:v>12</c:v>
                </c:pt>
                <c:pt idx="2">
                  <c:v>0</c:v>
                </c:pt>
                <c:pt idx="3">
                  <c:v>28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14</c:v>
                </c:pt>
                <c:pt idx="13">
                  <c:v>29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17</c:v>
                </c:pt>
                <c:pt idx="18">
                  <c:v>0</c:v>
                </c:pt>
                <c:pt idx="19">
                  <c:v>21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935-467B-843D-7AEFFDDFDA2C}"/>
            </c:ext>
          </c:extLst>
        </c:ser>
        <c:ser>
          <c:idx val="4"/>
          <c:order val="4"/>
          <c:tx>
            <c:strRef>
              <c:f>Fullforte!$B$34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Fullforte!$C$34:$AA$34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35-467B-843D-7AEFFDDFDA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5.4549090209586619E-3"/>
              <c:y val="0.320561109581055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NyeBygninger!$C$25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NyeBygninger!$D$25:$H$25</c:f>
              <c:numCache>
                <c:formatCode>0</c:formatCode>
                <c:ptCount val="5"/>
                <c:pt idx="0">
                  <c:v>28</c:v>
                </c:pt>
                <c:pt idx="1">
                  <c:v>7</c:v>
                </c:pt>
                <c:pt idx="2">
                  <c:v>15</c:v>
                </c:pt>
                <c:pt idx="3">
                  <c:v>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CB-4B03-9CEE-F7F0DFEF634B}"/>
            </c:ext>
          </c:extLst>
        </c:ser>
        <c:ser>
          <c:idx val="1"/>
          <c:order val="1"/>
          <c:tx>
            <c:strRef>
              <c:f>NyeBygninger!$C$26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NyeBygninger!$D$26:$H$26</c:f>
              <c:numCache>
                <c:formatCode>0</c:formatCode>
                <c:ptCount val="5"/>
                <c:pt idx="0">
                  <c:v>42</c:v>
                </c:pt>
                <c:pt idx="1">
                  <c:v>16</c:v>
                </c:pt>
                <c:pt idx="2">
                  <c:v>15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CB-4B03-9CEE-F7F0DFEF634B}"/>
            </c:ext>
          </c:extLst>
        </c:ser>
        <c:ser>
          <c:idx val="2"/>
          <c:order val="2"/>
          <c:tx>
            <c:strRef>
              <c:f>NyeBygninger!$C$27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NyeBygninger!$D$27:$H$27</c:f>
              <c:numCache>
                <c:formatCode>0</c:formatCode>
                <c:ptCount val="5"/>
                <c:pt idx="0">
                  <c:v>32</c:v>
                </c:pt>
                <c:pt idx="1">
                  <c:v>23</c:v>
                </c:pt>
                <c:pt idx="2">
                  <c:v>11</c:v>
                </c:pt>
                <c:pt idx="3">
                  <c:v>7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CB-4B03-9CEE-F7F0DFEF634B}"/>
            </c:ext>
          </c:extLst>
        </c:ser>
        <c:ser>
          <c:idx val="3"/>
          <c:order val="3"/>
          <c:tx>
            <c:strRef>
              <c:f>NyeBygninger!$C$28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NyeBygninger!$D$28:$H$28</c:f>
              <c:numCache>
                <c:formatCode>0</c:formatCode>
                <c:ptCount val="5"/>
                <c:pt idx="0">
                  <c:v>37</c:v>
                </c:pt>
                <c:pt idx="1">
                  <c:v>2</c:v>
                </c:pt>
                <c:pt idx="2">
                  <c:v>11</c:v>
                </c:pt>
                <c:pt idx="3">
                  <c:v>11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DCB-4B03-9CEE-F7F0DFEF634B}"/>
            </c:ext>
          </c:extLst>
        </c:ser>
        <c:ser>
          <c:idx val="4"/>
          <c:order val="4"/>
          <c:tx>
            <c:strRef>
              <c:f>NyeBygninger!$C$29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NyeBygninger!$D$29:$H$29</c:f>
              <c:numCache>
                <c:formatCode>0</c:formatCode>
                <c:ptCount val="5"/>
                <c:pt idx="0">
                  <c:v>25</c:v>
                </c:pt>
                <c:pt idx="1">
                  <c:v>17</c:v>
                </c:pt>
                <c:pt idx="2">
                  <c:v>10</c:v>
                </c:pt>
                <c:pt idx="3">
                  <c:v>6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CB-4B03-9CEE-F7F0DFEF63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69229743"/>
        <c:axId val="769230223"/>
      </c:barChart>
      <c:catAx>
        <c:axId val="769229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9230223"/>
        <c:crosses val="autoZero"/>
        <c:auto val="1"/>
        <c:lblAlgn val="ctr"/>
        <c:lblOffset val="100"/>
        <c:noMultiLvlLbl val="0"/>
      </c:catAx>
      <c:valAx>
        <c:axId val="769230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 dirty="0"/>
                  <a:t>Tal nye </a:t>
                </a:r>
                <a:r>
                  <a:rPr lang="nb-NO" sz="1100" dirty="0" err="1"/>
                  <a:t>bustadar</a:t>
                </a:r>
                <a:endParaRPr lang="nb-NO" sz="1100" dirty="0"/>
              </a:p>
            </c:rich>
          </c:tx>
          <c:layout>
            <c:manualLayout>
              <c:xMode val="edge"/>
              <c:yMode val="edge"/>
              <c:x val="4.6785191597372251E-3"/>
              <c:y val="0.280400251745183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9229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NyeBygninger!$C$25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NyeBygninger!$D$25:$L$25</c:f>
              <c:numCache>
                <c:formatCode>0</c:formatCode>
                <c:ptCount val="9"/>
                <c:pt idx="0">
                  <c:v>7</c:v>
                </c:pt>
                <c:pt idx="1">
                  <c:v>10</c:v>
                </c:pt>
                <c:pt idx="2">
                  <c:v>2</c:v>
                </c:pt>
                <c:pt idx="3">
                  <c:v>20</c:v>
                </c:pt>
                <c:pt idx="4">
                  <c:v>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68-448F-85CD-D584D7133049}"/>
            </c:ext>
          </c:extLst>
        </c:ser>
        <c:ser>
          <c:idx val="1"/>
          <c:order val="1"/>
          <c:tx>
            <c:strRef>
              <c:f>NyeBygninger!$C$26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NyeBygninger!$D$26:$L$26</c:f>
              <c:numCache>
                <c:formatCode>0</c:formatCode>
                <c:ptCount val="9"/>
                <c:pt idx="0">
                  <c:v>9</c:v>
                </c:pt>
                <c:pt idx="1">
                  <c:v>5</c:v>
                </c:pt>
                <c:pt idx="2">
                  <c:v>5</c:v>
                </c:pt>
                <c:pt idx="3">
                  <c:v>28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68-448F-85CD-D584D7133049}"/>
            </c:ext>
          </c:extLst>
        </c:ser>
        <c:ser>
          <c:idx val="2"/>
          <c:order val="2"/>
          <c:tx>
            <c:strRef>
              <c:f>NyeBygninger!$C$27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NyeBygninger!$D$27:$L$27</c:f>
              <c:numCache>
                <c:formatCode>0</c:formatCode>
                <c:ptCount val="9"/>
                <c:pt idx="0">
                  <c:v>7</c:v>
                </c:pt>
                <c:pt idx="1">
                  <c:v>10</c:v>
                </c:pt>
                <c:pt idx="2">
                  <c:v>6</c:v>
                </c:pt>
                <c:pt idx="3">
                  <c:v>39</c:v>
                </c:pt>
                <c:pt idx="4">
                  <c:v>6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68-448F-85CD-D584D7133049}"/>
            </c:ext>
          </c:extLst>
        </c:ser>
        <c:ser>
          <c:idx val="3"/>
          <c:order val="3"/>
          <c:tx>
            <c:strRef>
              <c:f>NyeBygninger!$C$28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NyeBygninger!$D$28:$L$28</c:f>
              <c:numCache>
                <c:formatCode>0</c:formatCode>
                <c:ptCount val="9"/>
                <c:pt idx="0">
                  <c:v>4</c:v>
                </c:pt>
                <c:pt idx="1">
                  <c:v>8</c:v>
                </c:pt>
                <c:pt idx="2">
                  <c:v>9</c:v>
                </c:pt>
                <c:pt idx="3">
                  <c:v>23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68-448F-85CD-D584D7133049}"/>
            </c:ext>
          </c:extLst>
        </c:ser>
        <c:ser>
          <c:idx val="4"/>
          <c:order val="4"/>
          <c:tx>
            <c:strRef>
              <c:f>NyeBygninger!$C$29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NyeBygninger!$D$29:$L$29</c:f>
              <c:numCache>
                <c:formatCode>0</c:formatCode>
                <c:ptCount val="9"/>
                <c:pt idx="0">
                  <c:v>3</c:v>
                </c:pt>
                <c:pt idx="1">
                  <c:v>1</c:v>
                </c:pt>
                <c:pt idx="2">
                  <c:v>6</c:v>
                </c:pt>
                <c:pt idx="3">
                  <c:v>37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68-448F-85CD-D584D71330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3471135"/>
        <c:axId val="1663476415"/>
      </c:barChart>
      <c:catAx>
        <c:axId val="166347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63476415"/>
        <c:crosses val="autoZero"/>
        <c:auto val="1"/>
        <c:lblAlgn val="ctr"/>
        <c:lblOffset val="100"/>
        <c:noMultiLvlLbl val="0"/>
      </c:catAx>
      <c:valAx>
        <c:axId val="16634764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5.0959426844831689E-3"/>
              <c:y val="0.298179221092651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63471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0.15872866084324916"/>
          <c:w val="0.82281875732958965"/>
          <c:h val="0.642977096086388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Medianinntekt!$A$21</c:f>
              <c:strCache>
                <c:ptCount val="1"/>
                <c:pt idx="0">
                  <c:v>Herøy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Medianinntekt!$B$21:$F$21</c:f>
              <c:numCache>
                <c:formatCode>0</c:formatCode>
                <c:ptCount val="5"/>
                <c:pt idx="0">
                  <c:v>879000</c:v>
                </c:pt>
                <c:pt idx="1">
                  <c:v>451000</c:v>
                </c:pt>
                <c:pt idx="2">
                  <c:v>1007000</c:v>
                </c:pt>
                <c:pt idx="3">
                  <c:v>1453000</c:v>
                </c:pt>
                <c:pt idx="4">
                  <c:v>659000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BB-47AB-A337-17FAF2D4187A}"/>
            </c:ext>
          </c:extLst>
        </c:ser>
        <c:ser>
          <c:idx val="1"/>
          <c:order val="1"/>
          <c:tx>
            <c:strRef>
              <c:f>Medianinntekt!$A$22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Medianinntekt!$B$22:$F$22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BB-47AB-A337-17FAF2D4187A}"/>
            </c:ext>
          </c:extLst>
        </c:ser>
        <c:ser>
          <c:idx val="2"/>
          <c:order val="2"/>
          <c:tx>
            <c:strRef>
              <c:f>Medianinntekt!$A$23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Medianinntekt!$B$23:$F$23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BB-47AB-A337-17FAF2D4187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Herøy!$B$1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Herøy!$A$2:$A$26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Herøy!$B$2:$B$26</c:f>
              <c:numCache>
                <c:formatCode>General</c:formatCode>
                <c:ptCount val="25"/>
                <c:pt idx="0">
                  <c:v>4</c:v>
                </c:pt>
                <c:pt idx="1">
                  <c:v>2</c:v>
                </c:pt>
                <c:pt idx="2">
                  <c:v>4</c:v>
                </c:pt>
                <c:pt idx="3">
                  <c:v>4</c:v>
                </c:pt>
                <c:pt idx="4">
                  <c:v>2</c:v>
                </c:pt>
                <c:pt idx="5">
                  <c:v>4</c:v>
                </c:pt>
                <c:pt idx="6">
                  <c:v>2</c:v>
                </c:pt>
                <c:pt idx="7">
                  <c:v>4</c:v>
                </c:pt>
                <c:pt idx="8">
                  <c:v>2</c:v>
                </c:pt>
                <c:pt idx="9">
                  <c:v>0</c:v>
                </c:pt>
                <c:pt idx="10">
                  <c:v>3</c:v>
                </c:pt>
                <c:pt idx="11">
                  <c:v>3</c:v>
                </c:pt>
                <c:pt idx="12">
                  <c:v>0</c:v>
                </c:pt>
                <c:pt idx="13">
                  <c:v>0</c:v>
                </c:pt>
                <c:pt idx="14">
                  <c:v>2</c:v>
                </c:pt>
                <c:pt idx="15">
                  <c:v>2</c:v>
                </c:pt>
                <c:pt idx="16">
                  <c:v>1</c:v>
                </c:pt>
                <c:pt idx="17">
                  <c:v>0</c:v>
                </c:pt>
                <c:pt idx="18">
                  <c:v>2</c:v>
                </c:pt>
                <c:pt idx="19">
                  <c:v>-1</c:v>
                </c:pt>
                <c:pt idx="20">
                  <c:v>1</c:v>
                </c:pt>
                <c:pt idx="21">
                  <c:v>0</c:v>
                </c:pt>
                <c:pt idx="22">
                  <c:v>-2</c:v>
                </c:pt>
                <c:pt idx="23">
                  <c:v>1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548A-4A2F-8605-BBBAF06D11CD}"/>
            </c:ext>
          </c:extLst>
        </c:ser>
        <c:ser>
          <c:idx val="1"/>
          <c:order val="1"/>
          <c:tx>
            <c:strRef>
              <c:f>Herøy!$C$1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Herøy!$A$2:$A$26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Herøy!$C$2:$C$26</c:f>
              <c:numCache>
                <c:formatCode>General</c:formatCode>
                <c:ptCount val="25"/>
                <c:pt idx="0">
                  <c:v>11</c:v>
                </c:pt>
                <c:pt idx="1">
                  <c:v>7</c:v>
                </c:pt>
                <c:pt idx="2">
                  <c:v>8</c:v>
                </c:pt>
                <c:pt idx="3">
                  <c:v>8</c:v>
                </c:pt>
                <c:pt idx="4">
                  <c:v>6</c:v>
                </c:pt>
                <c:pt idx="5">
                  <c:v>7</c:v>
                </c:pt>
                <c:pt idx="6">
                  <c:v>6</c:v>
                </c:pt>
                <c:pt idx="7">
                  <c:v>8</c:v>
                </c:pt>
                <c:pt idx="8">
                  <c:v>5</c:v>
                </c:pt>
                <c:pt idx="9">
                  <c:v>3</c:v>
                </c:pt>
                <c:pt idx="10">
                  <c:v>5</c:v>
                </c:pt>
                <c:pt idx="11">
                  <c:v>5</c:v>
                </c:pt>
                <c:pt idx="12">
                  <c:v>2</c:v>
                </c:pt>
                <c:pt idx="13">
                  <c:v>1</c:v>
                </c:pt>
                <c:pt idx="14">
                  <c:v>5</c:v>
                </c:pt>
                <c:pt idx="15">
                  <c:v>1</c:v>
                </c:pt>
                <c:pt idx="16">
                  <c:v>3</c:v>
                </c:pt>
                <c:pt idx="17">
                  <c:v>-1</c:v>
                </c:pt>
                <c:pt idx="18">
                  <c:v>2</c:v>
                </c:pt>
                <c:pt idx="19">
                  <c:v>-1</c:v>
                </c:pt>
                <c:pt idx="20">
                  <c:v>0</c:v>
                </c:pt>
                <c:pt idx="21">
                  <c:v>0</c:v>
                </c:pt>
                <c:pt idx="22">
                  <c:v>-4</c:v>
                </c:pt>
                <c:pt idx="23">
                  <c:v>-1</c:v>
                </c:pt>
                <c:pt idx="24">
                  <c:v>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548A-4A2F-8605-BBBAF06D11CD}"/>
            </c:ext>
          </c:extLst>
        </c:ser>
        <c:ser>
          <c:idx val="2"/>
          <c:order val="2"/>
          <c:tx>
            <c:strRef>
              <c:f>Herøy!$D$1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Herøy!$A$2:$A$26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Herøy!$D$2:$D$26</c:f>
              <c:numCache>
                <c:formatCode>General</c:formatCode>
                <c:ptCount val="25"/>
                <c:pt idx="0">
                  <c:v>13</c:v>
                </c:pt>
                <c:pt idx="1">
                  <c:v>7</c:v>
                </c:pt>
                <c:pt idx="2">
                  <c:v>9</c:v>
                </c:pt>
                <c:pt idx="3">
                  <c:v>7</c:v>
                </c:pt>
                <c:pt idx="4">
                  <c:v>6</c:v>
                </c:pt>
                <c:pt idx="5">
                  <c:v>6</c:v>
                </c:pt>
                <c:pt idx="6">
                  <c:v>7</c:v>
                </c:pt>
                <c:pt idx="7">
                  <c:v>5</c:v>
                </c:pt>
                <c:pt idx="8">
                  <c:v>6</c:v>
                </c:pt>
                <c:pt idx="9">
                  <c:v>3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-1</c:v>
                </c:pt>
                <c:pt idx="16">
                  <c:v>1</c:v>
                </c:pt>
                <c:pt idx="17">
                  <c:v>-1</c:v>
                </c:pt>
                <c:pt idx="18">
                  <c:v>-1</c:v>
                </c:pt>
                <c:pt idx="19">
                  <c:v>-1</c:v>
                </c:pt>
                <c:pt idx="20">
                  <c:v>-2</c:v>
                </c:pt>
                <c:pt idx="21">
                  <c:v>-1</c:v>
                </c:pt>
                <c:pt idx="22">
                  <c:v>-3</c:v>
                </c:pt>
                <c:pt idx="23">
                  <c:v>-3</c:v>
                </c:pt>
                <c:pt idx="24">
                  <c:v>-4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548A-4A2F-8605-BBBAF06D11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 dirty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Herøy!$F$2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146-4B6F-82AB-56AE2A505EC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Herøy!$E$3:$E$28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Herøy!$F$3:$F$28</c:f>
              <c:numCache>
                <c:formatCode>General</c:formatCode>
                <c:ptCount val="26"/>
                <c:pt idx="0">
                  <c:v>100</c:v>
                </c:pt>
                <c:pt idx="1">
                  <c:v>100.14204545454545</c:v>
                </c:pt>
                <c:pt idx="2">
                  <c:v>99.786931818181827</c:v>
                </c:pt>
                <c:pt idx="3">
                  <c:v>99.076704545454547</c:v>
                </c:pt>
                <c:pt idx="4">
                  <c:v>98.295454545454547</c:v>
                </c:pt>
                <c:pt idx="5">
                  <c:v>97.869318181818173</c:v>
                </c:pt>
                <c:pt idx="6">
                  <c:v>96.981534090909093</c:v>
                </c:pt>
                <c:pt idx="7">
                  <c:v>96.875</c:v>
                </c:pt>
                <c:pt idx="8">
                  <c:v>96.200284090909093</c:v>
                </c:pt>
                <c:pt idx="9">
                  <c:v>95.703125</c:v>
                </c:pt>
                <c:pt idx="10">
                  <c:v>95.454545454545453</c:v>
                </c:pt>
                <c:pt idx="11">
                  <c:v>94.744318181818173</c:v>
                </c:pt>
                <c:pt idx="12">
                  <c:v>93.75</c:v>
                </c:pt>
                <c:pt idx="13">
                  <c:v>92.826704545454547</c:v>
                </c:pt>
                <c:pt idx="14">
                  <c:v>92.009943181818173</c:v>
                </c:pt>
                <c:pt idx="15">
                  <c:v>91.44176136363636</c:v>
                </c:pt>
                <c:pt idx="16">
                  <c:v>90.731534090909093</c:v>
                </c:pt>
                <c:pt idx="17">
                  <c:v>89.985795454545453</c:v>
                </c:pt>
                <c:pt idx="18">
                  <c:v>89.595170454545453</c:v>
                </c:pt>
                <c:pt idx="19">
                  <c:v>88.884943181818173</c:v>
                </c:pt>
                <c:pt idx="20">
                  <c:v>88.671875</c:v>
                </c:pt>
                <c:pt idx="21">
                  <c:v>88.032670454545453</c:v>
                </c:pt>
                <c:pt idx="22">
                  <c:v>87.713068181818173</c:v>
                </c:pt>
                <c:pt idx="23">
                  <c:v>87.5</c:v>
                </c:pt>
                <c:pt idx="24">
                  <c:v>87.07386363636364</c:v>
                </c:pt>
                <c:pt idx="25">
                  <c:v>86.36363636363636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146-4B6F-82AB-56AE2A505EC5}"/>
            </c:ext>
          </c:extLst>
        </c:ser>
        <c:ser>
          <c:idx val="1"/>
          <c:order val="1"/>
          <c:tx>
            <c:strRef>
              <c:f>Herøy!$G$2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146-4B6F-82AB-56AE2A505EC5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46-4B6F-82AB-56AE2A505EC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Herøy!$E$3:$E$28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Herøy!$G$3:$G$28</c:f>
              <c:numCache>
                <c:formatCode>General</c:formatCode>
                <c:ptCount val="26"/>
                <c:pt idx="0">
                  <c:v>100</c:v>
                </c:pt>
                <c:pt idx="1">
                  <c:v>101.875</c:v>
                </c:pt>
                <c:pt idx="2">
                  <c:v>104.296875</c:v>
                </c:pt>
                <c:pt idx="3">
                  <c:v>107.57812499999999</c:v>
                </c:pt>
                <c:pt idx="4">
                  <c:v>110.31249999999999</c:v>
                </c:pt>
                <c:pt idx="5">
                  <c:v>112.421875</c:v>
                </c:pt>
                <c:pt idx="6">
                  <c:v>115.85937500000001</c:v>
                </c:pt>
                <c:pt idx="7">
                  <c:v>117.03125000000001</c:v>
                </c:pt>
                <c:pt idx="8">
                  <c:v>120.15625000000001</c:v>
                </c:pt>
                <c:pt idx="9">
                  <c:v>121.484375</c:v>
                </c:pt>
                <c:pt idx="10">
                  <c:v>123.28125000000001</c:v>
                </c:pt>
                <c:pt idx="11">
                  <c:v>125.3125</c:v>
                </c:pt>
                <c:pt idx="12">
                  <c:v>128.59375</c:v>
                </c:pt>
                <c:pt idx="13">
                  <c:v>130.46875</c:v>
                </c:pt>
                <c:pt idx="14">
                  <c:v>132.734375</c:v>
                </c:pt>
                <c:pt idx="15">
                  <c:v>135.078125</c:v>
                </c:pt>
                <c:pt idx="16">
                  <c:v>136.875</c:v>
                </c:pt>
                <c:pt idx="17">
                  <c:v>138.75</c:v>
                </c:pt>
                <c:pt idx="18">
                  <c:v>139.453125</c:v>
                </c:pt>
                <c:pt idx="19">
                  <c:v>141.09375</c:v>
                </c:pt>
                <c:pt idx="20">
                  <c:v>141.5625</c:v>
                </c:pt>
                <c:pt idx="21">
                  <c:v>142.890625</c:v>
                </c:pt>
                <c:pt idx="22">
                  <c:v>143.28125</c:v>
                </c:pt>
                <c:pt idx="23">
                  <c:v>143.28125</c:v>
                </c:pt>
                <c:pt idx="24">
                  <c:v>144.296875</c:v>
                </c:pt>
                <c:pt idx="25">
                  <c:v>145.234375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46-4B6F-82AB-56AE2A505E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Herøy!$B$1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Herøy!$A$2:$A$15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Herøy!$B$2:$B$15</c:f>
              <c:numCache>
                <c:formatCode>General</c:formatCode>
                <c:ptCount val="14"/>
                <c:pt idx="0">
                  <c:v>0</c:v>
                </c:pt>
                <c:pt idx="1">
                  <c:v>1</c:v>
                </c:pt>
                <c:pt idx="2">
                  <c:v>23</c:v>
                </c:pt>
                <c:pt idx="3">
                  <c:v>33</c:v>
                </c:pt>
                <c:pt idx="4">
                  <c:v>119</c:v>
                </c:pt>
                <c:pt idx="5">
                  <c:v>124</c:v>
                </c:pt>
                <c:pt idx="6">
                  <c:v>135</c:v>
                </c:pt>
                <c:pt idx="7">
                  <c:v>123</c:v>
                </c:pt>
                <c:pt idx="8">
                  <c:v>126</c:v>
                </c:pt>
                <c:pt idx="9">
                  <c:v>274</c:v>
                </c:pt>
                <c:pt idx="10">
                  <c:v>190</c:v>
                </c:pt>
                <c:pt idx="11">
                  <c:v>69</c:v>
                </c:pt>
                <c:pt idx="12">
                  <c:v>24</c:v>
                </c:pt>
                <c:pt idx="1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19-496B-B946-7663348182B4}"/>
            </c:ext>
          </c:extLst>
        </c:ser>
        <c:ser>
          <c:idx val="1"/>
          <c:order val="1"/>
          <c:tx>
            <c:strRef>
              <c:f>Herøy!$C$1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Herøy!$A$2:$A$15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Herøy!$C$2:$C$15</c:f>
              <c:numCache>
                <c:formatCode>General</c:formatCode>
                <c:ptCount val="14"/>
                <c:pt idx="0">
                  <c:v>6</c:v>
                </c:pt>
                <c:pt idx="1">
                  <c:v>10</c:v>
                </c:pt>
                <c:pt idx="2">
                  <c:v>34</c:v>
                </c:pt>
                <c:pt idx="3">
                  <c:v>57</c:v>
                </c:pt>
                <c:pt idx="4">
                  <c:v>184</c:v>
                </c:pt>
                <c:pt idx="5">
                  <c:v>183</c:v>
                </c:pt>
                <c:pt idx="6">
                  <c:v>198</c:v>
                </c:pt>
                <c:pt idx="7">
                  <c:v>179</c:v>
                </c:pt>
                <c:pt idx="8">
                  <c:v>185</c:v>
                </c:pt>
                <c:pt idx="9">
                  <c:v>387</c:v>
                </c:pt>
                <c:pt idx="10">
                  <c:v>269</c:v>
                </c:pt>
                <c:pt idx="11">
                  <c:v>95</c:v>
                </c:pt>
                <c:pt idx="12">
                  <c:v>35</c:v>
                </c:pt>
                <c:pt idx="13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19-496B-B946-7663348182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Stranda!$B$32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07-4965-8B8F-BB311C2E5A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07-4965-8B8F-BB311C2E5AE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07-4965-8B8F-BB311C2E5AE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07-4965-8B8F-BB311C2E5AE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907-4965-8B8F-BB311C2E5AE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907-4965-8B8F-BB311C2E5AEF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907-4965-8B8F-BB311C2E5AEF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4907-4965-8B8F-BB311C2E5AEF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4907-4965-8B8F-BB311C2E5AEF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4907-4965-8B8F-BB311C2E5AEF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4907-4965-8B8F-BB311C2E5AEF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4907-4965-8B8F-BB311C2E5AE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Stranda!$A$33:$A$38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Stranda!$B$33:$B$38</c:f>
              <c:numCache>
                <c:formatCode>General</c:formatCode>
                <c:ptCount val="6"/>
                <c:pt idx="0">
                  <c:v>1622</c:v>
                </c:pt>
                <c:pt idx="1">
                  <c:v>1304</c:v>
                </c:pt>
                <c:pt idx="2">
                  <c:v>484</c:v>
                </c:pt>
                <c:pt idx="3">
                  <c:v>439</c:v>
                </c:pt>
                <c:pt idx="4">
                  <c:v>189</c:v>
                </c:pt>
                <c:pt idx="5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907-4965-8B8F-BB311C2E5A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Stranda!$E$32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2FA-408B-9F2F-10F6830136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2FA-408B-9F2F-10F6830136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2FA-408B-9F2F-10F6830136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2FA-408B-9F2F-10F68301364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2FA-408B-9F2F-10F68301364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2FA-408B-9F2F-10F68301364B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2FA-408B-9F2F-10F68301364B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D2FA-408B-9F2F-10F68301364B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D2FA-408B-9F2F-10F68301364B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D2FA-408B-9F2F-10F68301364B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D2FA-408B-9F2F-10F68301364B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D2FA-408B-9F2F-10F68301364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Stranda!$D$33:$D$38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Stranda!$E$33:$E$38</c:f>
              <c:numCache>
                <c:formatCode>General</c:formatCode>
                <c:ptCount val="6"/>
                <c:pt idx="0">
                  <c:v>1797</c:v>
                </c:pt>
                <c:pt idx="1">
                  <c:v>1441</c:v>
                </c:pt>
                <c:pt idx="2">
                  <c:v>447</c:v>
                </c:pt>
                <c:pt idx="3">
                  <c:v>382</c:v>
                </c:pt>
                <c:pt idx="4">
                  <c:v>166</c:v>
                </c:pt>
                <c:pt idx="5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2FA-408B-9F2F-10F68301364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3938924065162134"/>
          <c:y val="9.0452593542066986E-2"/>
          <c:w val="0.84674076820652833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Personer!$B$11:$F$11</c:f>
              <c:numCache>
                <c:formatCode>0.0</c:formatCode>
                <c:ptCount val="5"/>
                <c:pt idx="0">
                  <c:v>15.9</c:v>
                </c:pt>
                <c:pt idx="1">
                  <c:v>28.8</c:v>
                </c:pt>
                <c:pt idx="2">
                  <c:v>16.899999999999999</c:v>
                </c:pt>
                <c:pt idx="3">
                  <c:v>22.6</c:v>
                </c:pt>
                <c:pt idx="4">
                  <c:v>15.8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AC-4C3F-8F94-5C602E4DF25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Personer!$B$47</c:f>
              <c:numCache>
                <c:formatCode>0.0</c:formatCode>
                <c:ptCount val="1"/>
                <c:pt idx="0">
                  <c:v>35.6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43-45D0-9C11-0A40B507E5B4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Personer!$C$47</c:f>
              <c:numCache>
                <c:formatCode>0.0</c:formatCode>
                <c:ptCount val="1"/>
                <c:pt idx="0">
                  <c:v>32.299999999999997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43-45D0-9C11-0A40B507E5B4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Personer!$D$47</c:f>
              <c:numCache>
                <c:formatCode>0.0</c:formatCode>
                <c:ptCount val="1"/>
                <c:pt idx="0">
                  <c:v>12.6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43-45D0-9C11-0A40B507E5B4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Personer!$E$47</c:f>
              <c:numCache>
                <c:formatCode>0.0</c:formatCode>
                <c:ptCount val="1"/>
                <c:pt idx="0">
                  <c:v>12.7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543-45D0-9C11-0A40B507E5B4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Personer!$F$47</c:f>
              <c:numCache>
                <c:formatCode>0.0</c:formatCode>
                <c:ptCount val="1"/>
                <c:pt idx="0">
                  <c:v>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43-45D0-9C11-0A40B507E5B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Familier!$B$11:$G$11</c:f>
              <c:numCache>
                <c:formatCode>0</c:formatCode>
                <c:ptCount val="6"/>
                <c:pt idx="0">
                  <c:v>1643</c:v>
                </c:pt>
                <c:pt idx="1">
                  <c:v>852</c:v>
                </c:pt>
                <c:pt idx="2">
                  <c:v>156</c:v>
                </c:pt>
                <c:pt idx="3">
                  <c:v>1082</c:v>
                </c:pt>
                <c:pt idx="4">
                  <c:v>261</c:v>
                </c:pt>
                <c:pt idx="5">
                  <c:v>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85-4572-94A1-1C383E51CC0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844500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473863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5375753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4435907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1189620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2511793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9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2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15480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11762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434584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60901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F8636B8D-5F36-F64D-8B0B-293B50B73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28878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0" r:id="rId1"/>
    <p:sldLayoutId id="2147493516" r:id="rId2"/>
    <p:sldLayoutId id="2147493517" r:id="rId3"/>
    <p:sldLayoutId id="2147493518" r:id="rId4"/>
    <p:sldLayoutId id="2147493519" r:id="rId5"/>
    <p:sldLayoutId id="2147493520" r:id="rId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2" r:id="rId6"/>
    <p:sldLayoutId id="2147493583" r:id="rId7"/>
    <p:sldLayoutId id="2147493584" r:id="rId8"/>
    <p:sldLayoutId id="2147493585" r:id="rId9"/>
    <p:sldLayoutId id="2147493586" r:id="rId10"/>
    <p:sldLayoutId id="2147493587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emf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 dirty="0">
                <a:latin typeface="Poppins SemiBold"/>
                <a:cs typeface="Poppins SemiBold"/>
              </a:rPr>
              <a:t>Bustadanalyse</a:t>
            </a:r>
            <a:r>
              <a:rPr lang="nn-NO" noProof="0" dirty="0">
                <a:latin typeface="Poppins SemiBold"/>
                <a:cs typeface="Poppins SemiBold"/>
              </a:rPr>
              <a:t> for Herøy</a:t>
            </a:r>
            <a:endParaRPr lang="nn-NO" noProof="0" dirty="0"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Hushaldsamansetning</a:t>
            </a:r>
            <a:r>
              <a:rPr lang="nb-NO" dirty="0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Herøy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DB0FFDAF-E0D5-14FE-5B65-DBE46981F312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986255FB-D54B-3AF6-A7F4-AD23C1624A4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Samandrag</a:t>
            </a:r>
            <a:r>
              <a:rPr lang="nb-NO" dirty="0"/>
              <a:t> av funn for Herøy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sz="1500" dirty="0"/>
              <a:t>Herøy har </a:t>
            </a:r>
            <a:r>
              <a:rPr lang="nn-NO" sz="1500" b="1" dirty="0"/>
              <a:t>overskot av store bustadar</a:t>
            </a:r>
            <a:r>
              <a:rPr lang="nn-NO" sz="1500" dirty="0"/>
              <a:t>, og for få små og middels bustadar i forhold til forventa etterspørsel</a:t>
            </a:r>
          </a:p>
          <a:p>
            <a:pPr lvl="1"/>
            <a:r>
              <a:rPr lang="nn-NO" sz="1300" dirty="0"/>
              <a:t>Forventar størst etterspørselsauke for middels bustadar mot 2050</a:t>
            </a:r>
            <a:br>
              <a:rPr lang="nn-NO" sz="1300" dirty="0"/>
            </a:br>
            <a:endParaRPr lang="nn-NO" sz="1300" dirty="0"/>
          </a:p>
          <a:p>
            <a:r>
              <a:rPr lang="nn-NO" sz="1500" b="1" dirty="0">
                <a:latin typeface="Poppins"/>
                <a:cs typeface="Poppins"/>
              </a:rPr>
              <a:t>Godt vaksne hushald driv framtidig etterspørselsvekst</a:t>
            </a:r>
          </a:p>
          <a:p>
            <a:pPr lvl="1"/>
            <a:r>
              <a:rPr lang="nn-NO" sz="1300" dirty="0"/>
              <a:t>I 2050 vil det være færre hushald (-13,6 %) med kontaktperson* under 67 år som etterspør bustadar i Herøy enn i dag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Etterspørselsveksten mot 2050 blant hushald eldre enn 67 år er på den annan side berekna til 45,2 %. Eldre sine bustadbehov og preferansar blir derfor særs viktige i åra framover for Herøy</a:t>
            </a:r>
            <a:br>
              <a:rPr lang="nn-NO" sz="1300" dirty="0"/>
            </a:br>
            <a:endParaRPr lang="nn-NO" sz="1300" dirty="0"/>
          </a:p>
          <a:p>
            <a:r>
              <a:rPr lang="nn-NO" sz="1500" dirty="0">
                <a:latin typeface="Poppins"/>
                <a:cs typeface="Poppins"/>
              </a:rPr>
              <a:t>Eit gjennomsnittleg hushald i Herøy forventast å vere mindre i 2050 enn i dag. Det gir auka bustadetterspørsel ut over forventa folketalsutvikling</a:t>
            </a:r>
            <a:endParaRPr lang="nn-NO" sz="1200" dirty="0">
              <a:latin typeface="Poppins"/>
              <a:cs typeface="Poppins"/>
            </a:endParaRPr>
          </a:p>
          <a:p>
            <a:pPr lvl="1"/>
            <a:endParaRPr lang="nn-NO" sz="12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Herøy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kart, diagram, atlas&#10;&#10;KI-generert innhold kan være feil.">
            <a:extLst>
              <a:ext uri="{FF2B5EF4-FFF2-40B4-BE49-F238E27FC236}">
                <a16:creationId xmlns:a16="http://schemas.microsoft.com/office/drawing/2014/main" id="{5EBB4EAB-8C78-46B1-53AD-A95B960D0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165536" y="4185813"/>
            <a:ext cx="281955" cy="442405"/>
          </a:xfrm>
          <a:prstGeom prst="rect">
            <a:avLst/>
          </a:prstGeom>
        </p:spPr>
      </p:pic>
      <p:sp>
        <p:nvSpPr>
          <p:cNvPr id="3" name="Region">
            <a:extLst>
              <a:ext uri="{FF2B5EF4-FFF2-40B4-BE49-F238E27FC236}">
                <a16:creationId xmlns:a16="http://schemas.microsoft.com/office/drawing/2014/main" id="{8B4DADE5-FC15-79A6-DC35-2F7CBC0EAE4F}"/>
              </a:ext>
            </a:extLst>
          </p:cNvPr>
          <p:cNvSpPr txBox="1">
            <a:spLocks/>
          </p:cNvSpPr>
          <p:nvPr/>
        </p:nvSpPr>
        <p:spPr>
          <a:xfrm>
            <a:off x="365587" y="4852999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Herøy kommune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Herøy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Herøy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4 231</a:t>
            </a:r>
            <a:r>
              <a:rPr lang="nn-NO" sz="1600" dirty="0">
                <a:latin typeface="Poppins"/>
                <a:cs typeface="Poppins"/>
              </a:rPr>
              <a:t> 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3 928</a:t>
            </a:r>
            <a:r>
              <a:rPr lang="nn-NO" sz="1600" dirty="0">
                <a:solidFill>
                  <a:schemeClr val="accent2"/>
                </a:solidFill>
                <a:latin typeface="Poppins"/>
                <a:cs typeface="Poppins"/>
              </a:rPr>
              <a:t>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 dirty="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7 %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rgbClr val="007F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Herøy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Flytting til/</a:t>
            </a:r>
            <a:r>
              <a:rPr lang="nb-NO" dirty="0" err="1"/>
              <a:t>frå</a:t>
            </a:r>
            <a:r>
              <a:rPr lang="nb-NO" dirty="0"/>
              <a:t> Herøy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Herøy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40F1D3E2-56CD-C7A8-08F7-036EA048BF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Poppins SemiBold"/>
                <a:cs typeface="Poppins SemiBold"/>
              </a:rPr>
              <a:t>Største </a:t>
            </a:r>
            <a:r>
              <a:rPr lang="nb-NO" dirty="0" err="1">
                <a:latin typeface="Poppins SemiBold"/>
                <a:cs typeface="Poppins SemiBold"/>
              </a:rPr>
              <a:t>flyttestraumar</a:t>
            </a:r>
            <a:r>
              <a:rPr lang="nb-NO" dirty="0">
                <a:latin typeface="Poppins SemiBold"/>
                <a:cs typeface="Poppins SemiBold"/>
              </a:rPr>
              <a:t> til/</a:t>
            </a:r>
            <a:r>
              <a:rPr lang="nb-NO" dirty="0" err="1">
                <a:latin typeface="Poppins SemiBold"/>
                <a:cs typeface="Poppins SemiBold"/>
              </a:rPr>
              <a:t>frå</a:t>
            </a:r>
            <a:r>
              <a:rPr lang="nb-NO" dirty="0">
                <a:latin typeface="Poppins SemiBold"/>
                <a:cs typeface="Poppins SemiBold"/>
              </a:rPr>
              <a:t> Herøy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Herøy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Herøy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Herøy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A95F2B0F-D22E-C174-E8B9-4B18F1305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86" y="1182188"/>
            <a:ext cx="4227652" cy="2919845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EB47A59A-5CFA-4D01-E194-6B8B9F4652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8038" y="1182188"/>
            <a:ext cx="4668521" cy="277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Herøy kommune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1136966"/>
              </p:ext>
            </p:extLst>
          </p:nvPr>
        </p:nvGraphicFramePr>
        <p:xfrm>
          <a:off x="0" y="98653"/>
          <a:ext cx="4777563" cy="4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4277554"/>
              </p:ext>
            </p:extLst>
          </p:nvPr>
        </p:nvGraphicFramePr>
        <p:xfrm>
          <a:off x="4777563" y="158129"/>
          <a:ext cx="4283934" cy="4324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Hushald</a:t>
            </a:r>
            <a:r>
              <a:rPr lang="nb-NO" dirty="0"/>
              <a:t> </a:t>
            </a:r>
            <a:r>
              <a:rPr lang="nb-NO"/>
              <a:t>etter </a:t>
            </a:r>
            <a:r>
              <a:rPr lang="nb-NO" dirty="0"/>
              <a:t>type (2024)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Herøy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5601072"/>
              </p:ext>
            </p:extLst>
          </p:nvPr>
        </p:nvGraphicFramePr>
        <p:xfrm>
          <a:off x="213981" y="969402"/>
          <a:ext cx="8634386" cy="3416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Personar</a:t>
            </a:r>
            <a:r>
              <a:rPr lang="nb-NO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Herøy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1761800"/>
              </p:ext>
            </p:extLst>
          </p:nvPr>
        </p:nvGraphicFramePr>
        <p:xfrm>
          <a:off x="302508" y="1063626"/>
          <a:ext cx="8384292" cy="353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 dirty="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 dirty="0" err="1">
              <a:solidFill>
                <a:schemeClr val="accent1"/>
              </a:solidFill>
            </a:endParaRPr>
          </a:p>
          <a:p>
            <a:r>
              <a:rPr lang="nn-NO" sz="1200" noProof="0" dirty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 dirty="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 dirty="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dirty="0">
                <a:solidFill>
                  <a:schemeClr val="accent2"/>
                </a:solidFill>
                <a:latin typeface="Poppins SemiBold"/>
                <a:cs typeface="Poppins SemiBold"/>
              </a:rPr>
              <a:t>Samfunnstrekk knytt til bustad og busetting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Hushaldas samansetning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Bustadtypar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Bustadstorleik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Bustadbygging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Bustadars lokasjon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Bustadstatus for tettstadar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Hushaldsinntekt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type</a:t>
            </a:r>
            <a:r>
              <a:rPr lang="nb-NO" dirty="0"/>
              <a:t> (2025)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</a:t>
            </a:r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tabell 06513</a:t>
            </a:r>
            <a:endParaRPr lang="nb-NO" sz="800" i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Herøy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8829903"/>
              </p:ext>
            </p:extLst>
          </p:nvPr>
        </p:nvGraphicFramePr>
        <p:xfrm>
          <a:off x="213981" y="907525"/>
          <a:ext cx="8648136" cy="3478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143875" cy="570521"/>
          </a:xfrm>
        </p:spPr>
        <p:txBody>
          <a:bodyPr/>
          <a:lstStyle/>
          <a:p>
            <a:r>
              <a:rPr lang="nb-NO" dirty="0" err="1"/>
              <a:t>Bustadar</a:t>
            </a:r>
            <a:r>
              <a:rPr lang="nb-NO" dirty="0"/>
              <a:t> etter storleik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Herøy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7259483"/>
              </p:ext>
            </p:extLst>
          </p:nvPr>
        </p:nvGraphicFramePr>
        <p:xfrm>
          <a:off x="213981" y="921276"/>
          <a:ext cx="8472819" cy="3672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19884" cy="577753"/>
          </a:xfrm>
        </p:spPr>
        <p:txBody>
          <a:bodyPr/>
          <a:lstStyle/>
          <a:p>
            <a:r>
              <a:rPr lang="nb-NO" dirty="0"/>
              <a:t>Fullførte </a:t>
            </a:r>
            <a:r>
              <a:rPr lang="nb-NO" dirty="0" err="1"/>
              <a:t>bustadar</a:t>
            </a:r>
            <a:r>
              <a:rPr lang="nb-NO" dirty="0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Herøy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5268979"/>
              </p:ext>
            </p:extLst>
          </p:nvPr>
        </p:nvGraphicFramePr>
        <p:xfrm>
          <a:off x="213981" y="929148"/>
          <a:ext cx="8686671" cy="3576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Herøy kommune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B8F263B5-58E3-66FA-B547-DBFA57A6B6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6426774"/>
              </p:ext>
            </p:extLst>
          </p:nvPr>
        </p:nvGraphicFramePr>
        <p:xfrm>
          <a:off x="213981" y="993124"/>
          <a:ext cx="8724128" cy="3463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Herøy kommune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64AFA2F6-56C7-55C3-712A-C97F4050F5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3551167"/>
              </p:ext>
            </p:extLst>
          </p:nvPr>
        </p:nvGraphicFramePr>
        <p:xfrm>
          <a:off x="96890" y="987069"/>
          <a:ext cx="8792773" cy="345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075181" cy="595680"/>
          </a:xfrm>
        </p:spPr>
        <p:txBody>
          <a:bodyPr>
            <a:normAutofit fontScale="90000"/>
          </a:bodyPr>
          <a:lstStyle/>
          <a:p>
            <a:r>
              <a:rPr lang="nb-NO" dirty="0"/>
              <a:t>Median </a:t>
            </a:r>
            <a:r>
              <a:rPr lang="nb-NO" dirty="0" err="1"/>
              <a:t>hushaldsinntekt</a:t>
            </a:r>
            <a:r>
              <a:rPr lang="nb-NO" dirty="0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Herøy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57916" y="984902"/>
            <a:ext cx="191068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3 124 627</a:t>
            </a:r>
          </a:p>
          <a:p>
            <a:pPr algn="ctr"/>
            <a:r>
              <a:rPr lang="nn-NO" sz="1000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3,6 x</a:t>
            </a:r>
            <a:b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6,9</a:t>
            </a: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3,1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2,2</a:t>
            </a: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4,7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432429"/>
              </p:ext>
            </p:extLst>
          </p:nvPr>
        </p:nvGraphicFramePr>
        <p:xfrm>
          <a:off x="213981" y="1063625"/>
          <a:ext cx="6588523" cy="363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Herøy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820903" y="4524199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F42778B-3761-3ACD-2E22-9449F83C2B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41" y="4597805"/>
            <a:ext cx="280440" cy="445047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5B937-F9F5-FD5B-77B2-3901C1D622EF}"/>
              </a:ext>
            </a:extLst>
          </p:cNvPr>
          <p:cNvSpPr txBox="1"/>
          <p:nvPr/>
        </p:nvSpPr>
        <p:spPr>
          <a:xfrm>
            <a:off x="443681" y="4673520"/>
            <a:ext cx="21500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Herøy kommune</a:t>
            </a:r>
          </a:p>
        </p:txBody>
      </p:sp>
    </p:spTree>
    <p:extLst>
      <p:ext uri="{BB962C8B-B14F-4D97-AF65-F5344CB8AC3E}">
        <p14:creationId xmlns:p14="http://schemas.microsoft.com/office/powerpoint/2010/main" val="4011929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 dirty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 dirty="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 dirty="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 dirty="0">
                <a:latin typeface="Poppins"/>
                <a:cs typeface="Poppins"/>
              </a:rPr>
              <a:t>.</a:t>
            </a:r>
            <a:br>
              <a:rPr lang="nn-NO" sz="1200" dirty="0"/>
            </a:br>
            <a:r>
              <a:rPr lang="nn-NO" sz="1200" dirty="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 dirty="0"/>
              <a:t>Modellens verkemåte</a:t>
            </a:r>
            <a:br>
              <a:rPr lang="nn-NO" sz="1600" dirty="0"/>
            </a:br>
            <a:r>
              <a:rPr lang="nn-NO" sz="1200" dirty="0"/>
              <a:t>Etterspørsel drives av forventa befolkningsvekst, og befolkningas preferansar for ulike bustadstyper: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Befolkningsvekst</a:t>
            </a:r>
            <a:r>
              <a:rPr lang="nn-NO" sz="1100" i="1" dirty="0"/>
              <a:t>: SSBs befolkningsframskriving, modellerer framtidige hushald gjennom hushaldsfrekvensar</a:t>
            </a:r>
          </a:p>
          <a:p>
            <a:r>
              <a:rPr lang="nn-NO" sz="1100" i="1" dirty="0">
                <a:latin typeface="Poppins SemiBold"/>
                <a:cs typeface="Poppins SemiBold"/>
              </a:rPr>
              <a:t>Preferansar:</a:t>
            </a:r>
            <a:r>
              <a:rPr lang="nn-NO" sz="1100" i="1" dirty="0">
                <a:latin typeface="Poppins"/>
                <a:cs typeface="Poppins"/>
              </a:rPr>
              <a:t>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 dirty="0"/>
              <a:t>: Differanse mellom tal bustader av ulik type, og etterspørsel etter dei i prognoseperioden</a:t>
            </a:r>
            <a:br>
              <a:rPr lang="nn-NO" sz="1100" i="1" dirty="0"/>
            </a:br>
            <a:r>
              <a:rPr lang="nn-NO" sz="500" i="1" dirty="0"/>
              <a:t> </a:t>
            </a:r>
            <a:endParaRPr lang="nn-NO" sz="1400" dirty="0"/>
          </a:p>
          <a:p>
            <a:pPr marL="0" indent="0">
              <a:buNone/>
            </a:pPr>
            <a:r>
              <a:rPr lang="nn-NO" sz="1600" dirty="0"/>
              <a:t>NB!</a:t>
            </a:r>
          </a:p>
          <a:p>
            <a:pPr marL="0" indent="0">
              <a:buNone/>
            </a:pPr>
            <a:r>
              <a:rPr lang="nn-NO" sz="1200" dirty="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 dirty="0"/>
              <a:t>Som i alle modellanalysar er resultata ein sum av innsatsfaktorar, og må tolkast og omarbeidast.</a:t>
            </a:r>
            <a:br>
              <a:rPr lang="nn-NO" sz="1800" dirty="0"/>
            </a:br>
            <a:endParaRPr lang="nn-NO" sz="1400" i="1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Herøy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459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1 448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2 193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617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158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658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199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1 621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173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1 705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257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1 860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333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1 926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267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Herøy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Herøy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BC9801D2-AD9F-4943-7438-536FFB9307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9529175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>
                <a:latin typeface="Poppins SemiBold"/>
                <a:cs typeface="Poppins SemiBold"/>
              </a:rPr>
              <a:t>År-til-år-endring i forventa </a:t>
            </a:r>
            <a:r>
              <a:rPr lang="nn-NO" dirty="0">
                <a:latin typeface="Poppins SemiBold"/>
                <a:cs typeface="Poppins SemiBold"/>
              </a:rPr>
              <a:t>bustadetterspørsel</a:t>
            </a:r>
            <a:endParaRPr lang="nn-NO" noProof="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 dirty="0">
                <a:solidFill>
                  <a:schemeClr val="accent1"/>
                </a:solidFill>
              </a:rPr>
              <a:t>Herøy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6F45236A-B065-AD15-901D-CE0480D9F2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0164378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Herøy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9D002D21-231C-4395-66A7-97078D164E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9456507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 dirty="0"/>
              <a:t>Prognose for bustadetterspørsel blant </a:t>
            </a:r>
            <a:r>
              <a:rPr lang="nb-NO" sz="2000" dirty="0" err="1"/>
              <a:t>hushald</a:t>
            </a:r>
            <a:r>
              <a:rPr lang="nb-NO" sz="2000" dirty="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Herøy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 dirty="0">
                <a:solidFill>
                  <a:srgbClr val="EE8076"/>
                </a:solidFill>
                <a:latin typeface="Calibri"/>
              </a:rPr>
              <a:t>-13,6 % </a:t>
            </a:r>
          </a:p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 dirty="0">
                <a:solidFill>
                  <a:srgbClr val="000000"/>
                </a:solidFill>
                <a:latin typeface="Calibri"/>
              </a:rPr>
              <a:t>+45,2 %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 dirty="0"/>
              <a:t>*tal gjeld alder på hushaldets kontaktperson, dvs. eiger og/eller eldste person i hushaldet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5E256B95-4258-C409-E9DC-558E08CF37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0285892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38531EDA-7751-5D43-A668-01FCEA8AC8AF}"/>
    </a:ext>
  </a:extLst>
</a:theme>
</file>

<file path=ppt/theme/theme3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3194e95f-388a-4eb4-a239-5d2a05d68bee"/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metadata/properties"/>
    <ds:schemaRef ds:uri="6e555367-d410-464a-a888-1840aac33757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F1C30B-DC08-45F0-A15E-9DA3B3CC4EE8}"/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4793</TotalTime>
  <Words>1009</Words>
  <Application>Microsoft Office PowerPoint</Application>
  <PresentationFormat>Skjermfremvisning (16:9)</PresentationFormat>
  <Paragraphs>210</Paragraphs>
  <Slides>27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Logo</vt:lpstr>
      <vt:lpstr>1_Utan logo</vt:lpstr>
      <vt:lpstr>Bustadanalyse for Herøy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Herøy</vt:lpstr>
      <vt:lpstr>PowerPoint-presentasjon</vt:lpstr>
      <vt:lpstr>PowerPoint-presentasjon</vt:lpstr>
      <vt:lpstr>Herøy har fleire bustadar enn hushald</vt:lpstr>
      <vt:lpstr>Flytting til/frå Herøy etter alder 2020-2024</vt:lpstr>
      <vt:lpstr>Største flyttestraumar til/frå Herøy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42</cp:revision>
  <dcterms:created xsi:type="dcterms:W3CDTF">2022-12-19T14:26:47Z</dcterms:created>
  <dcterms:modified xsi:type="dcterms:W3CDTF">2026-07-03T12:02:53Z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