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3"/>
  </p:notesMasterIdLst>
  <p:sldIdLst>
    <p:sldId id="256" r:id="rId2"/>
    <p:sldId id="261" r:id="rId3"/>
    <p:sldId id="259" r:id="rId4"/>
    <p:sldId id="262" r:id="rId5"/>
    <p:sldId id="258" r:id="rId6"/>
    <p:sldId id="265" r:id="rId7"/>
    <p:sldId id="269" r:id="rId8"/>
    <p:sldId id="264" r:id="rId9"/>
    <p:sldId id="267" r:id="rId10"/>
    <p:sldId id="268" r:id="rId11"/>
    <p:sldId id="260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C53403-A7B5-4627-ABED-D625AB2957F0}" v="50" dt="2025-09-23T14:11:11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Boud" userId="9ead4185-a397-4b20-b640-bde8ac363391" providerId="ADAL" clId="{4BC53403-A7B5-4627-ABED-D625AB2957F0}"/>
    <pc:docChg chg="custSel modSld">
      <pc:chgData name="Linda Boud" userId="9ead4185-a397-4b20-b640-bde8ac363391" providerId="ADAL" clId="{4BC53403-A7B5-4627-ABED-D625AB2957F0}" dt="2025-09-23T14:11:11.749" v="558" actId="20577"/>
      <pc:docMkLst>
        <pc:docMk/>
      </pc:docMkLst>
      <pc:sldChg chg="modSp mod">
        <pc:chgData name="Linda Boud" userId="9ead4185-a397-4b20-b640-bde8ac363391" providerId="ADAL" clId="{4BC53403-A7B5-4627-ABED-D625AB2957F0}" dt="2025-09-23T13:46:32.547" v="1" actId="20577"/>
        <pc:sldMkLst>
          <pc:docMk/>
          <pc:sldMk cId="1979245366" sldId="261"/>
        </pc:sldMkLst>
        <pc:spChg chg="mod">
          <ac:chgData name="Linda Boud" userId="9ead4185-a397-4b20-b640-bde8ac363391" providerId="ADAL" clId="{4BC53403-A7B5-4627-ABED-D625AB2957F0}" dt="2025-09-23T13:46:32.547" v="1" actId="20577"/>
          <ac:spMkLst>
            <pc:docMk/>
            <pc:sldMk cId="1979245366" sldId="261"/>
            <ac:spMk id="3" creationId="{00000000-0000-0000-0000-000000000000}"/>
          </ac:spMkLst>
        </pc:spChg>
      </pc:sldChg>
      <pc:sldChg chg="addSp delSp modSp mod">
        <pc:chgData name="Linda Boud" userId="9ead4185-a397-4b20-b640-bde8ac363391" providerId="ADAL" clId="{4BC53403-A7B5-4627-ABED-D625AB2957F0}" dt="2025-09-23T14:11:11.749" v="558" actId="20577"/>
        <pc:sldMkLst>
          <pc:docMk/>
          <pc:sldMk cId="3116994990" sldId="264"/>
        </pc:sldMkLst>
        <pc:graphicFrameChg chg="mod">
          <ac:chgData name="Linda Boud" userId="9ead4185-a397-4b20-b640-bde8ac363391" providerId="ADAL" clId="{4BC53403-A7B5-4627-ABED-D625AB2957F0}" dt="2025-09-23T14:11:11.749" v="558" actId="20577"/>
          <ac:graphicFrameMkLst>
            <pc:docMk/>
            <pc:sldMk cId="3116994990" sldId="264"/>
            <ac:graphicFrameMk id="5" creationId="{00000000-0000-0000-0000-000000000000}"/>
          </ac:graphicFrameMkLst>
        </pc:graphicFrameChg>
        <pc:picChg chg="add mod">
          <ac:chgData name="Linda Boud" userId="9ead4185-a397-4b20-b640-bde8ac363391" providerId="ADAL" clId="{4BC53403-A7B5-4627-ABED-D625AB2957F0}" dt="2025-09-23T14:09:56.610" v="507" actId="1076"/>
          <ac:picMkLst>
            <pc:docMk/>
            <pc:sldMk cId="3116994990" sldId="264"/>
            <ac:picMk id="6" creationId="{73221753-3BA8-30E7-7D9D-2B1F08D29AF9}"/>
          </ac:picMkLst>
        </pc:picChg>
        <pc:picChg chg="del">
          <ac:chgData name="Linda Boud" userId="9ead4185-a397-4b20-b640-bde8ac363391" providerId="ADAL" clId="{4BC53403-A7B5-4627-ABED-D625AB2957F0}" dt="2025-09-23T14:09:39.674" v="503" actId="478"/>
          <ac:picMkLst>
            <pc:docMk/>
            <pc:sldMk cId="3116994990" sldId="264"/>
            <ac:picMk id="13" creationId="{00000000-0000-0000-0000-000000000000}"/>
          </ac:picMkLst>
        </pc:picChg>
      </pc:sldChg>
      <pc:sldChg chg="modSp mod">
        <pc:chgData name="Linda Boud" userId="9ead4185-a397-4b20-b640-bde8ac363391" providerId="ADAL" clId="{4BC53403-A7B5-4627-ABED-D625AB2957F0}" dt="2025-09-23T13:49:44.579" v="14" actId="20577"/>
        <pc:sldMkLst>
          <pc:docMk/>
          <pc:sldMk cId="1244755102" sldId="265"/>
        </pc:sldMkLst>
        <pc:spChg chg="mod">
          <ac:chgData name="Linda Boud" userId="9ead4185-a397-4b20-b640-bde8ac363391" providerId="ADAL" clId="{4BC53403-A7B5-4627-ABED-D625AB2957F0}" dt="2025-09-23T13:49:12.414" v="5" actId="14100"/>
          <ac:spMkLst>
            <pc:docMk/>
            <pc:sldMk cId="1244755102" sldId="265"/>
            <ac:spMk id="3" creationId="{00000000-0000-0000-0000-000000000000}"/>
          </ac:spMkLst>
        </pc:spChg>
        <pc:spChg chg="mod">
          <ac:chgData name="Linda Boud" userId="9ead4185-a397-4b20-b640-bde8ac363391" providerId="ADAL" clId="{4BC53403-A7B5-4627-ABED-D625AB2957F0}" dt="2025-09-23T13:48:25.292" v="4" actId="1076"/>
          <ac:spMkLst>
            <pc:docMk/>
            <pc:sldMk cId="1244755102" sldId="265"/>
            <ac:spMk id="14" creationId="{00000000-0000-0000-0000-000000000000}"/>
          </ac:spMkLst>
        </pc:spChg>
        <pc:spChg chg="mod">
          <ac:chgData name="Linda Boud" userId="9ead4185-a397-4b20-b640-bde8ac363391" providerId="ADAL" clId="{4BC53403-A7B5-4627-ABED-D625AB2957F0}" dt="2025-09-23T13:49:44.579" v="14" actId="20577"/>
          <ac:spMkLst>
            <pc:docMk/>
            <pc:sldMk cId="1244755102" sldId="265"/>
            <ac:spMk id="16" creationId="{00000000-0000-0000-0000-000000000000}"/>
          </ac:spMkLst>
        </pc:spChg>
      </pc:sldChg>
      <pc:sldChg chg="addSp delSp modSp mod">
        <pc:chgData name="Linda Boud" userId="9ead4185-a397-4b20-b640-bde8ac363391" providerId="ADAL" clId="{4BC53403-A7B5-4627-ABED-D625AB2957F0}" dt="2025-09-23T14:07:39.076" v="502" actId="14100"/>
        <pc:sldMkLst>
          <pc:docMk/>
          <pc:sldMk cId="2102262696" sldId="269"/>
        </pc:sldMkLst>
        <pc:spChg chg="mod">
          <ac:chgData name="Linda Boud" userId="9ead4185-a397-4b20-b640-bde8ac363391" providerId="ADAL" clId="{4BC53403-A7B5-4627-ABED-D625AB2957F0}" dt="2025-09-23T13:59:22.750" v="230" actId="14100"/>
          <ac:spMkLst>
            <pc:docMk/>
            <pc:sldMk cId="2102262696" sldId="269"/>
            <ac:spMk id="12" creationId="{00000000-0000-0000-0000-000000000000}"/>
          </ac:spMkLst>
        </pc:spChg>
        <pc:spChg chg="mod">
          <ac:chgData name="Linda Boud" userId="9ead4185-a397-4b20-b640-bde8ac363391" providerId="ADAL" clId="{4BC53403-A7B5-4627-ABED-D625AB2957F0}" dt="2025-09-23T14:07:19.125" v="497" actId="20577"/>
          <ac:spMkLst>
            <pc:docMk/>
            <pc:sldMk cId="2102262696" sldId="269"/>
            <ac:spMk id="15" creationId="{00000000-0000-0000-0000-000000000000}"/>
          </ac:spMkLst>
        </pc:spChg>
        <pc:picChg chg="del">
          <ac:chgData name="Linda Boud" userId="9ead4185-a397-4b20-b640-bde8ac363391" providerId="ADAL" clId="{4BC53403-A7B5-4627-ABED-D625AB2957F0}" dt="2025-09-23T13:53:26.680" v="15" actId="478"/>
          <ac:picMkLst>
            <pc:docMk/>
            <pc:sldMk cId="2102262696" sldId="269"/>
            <ac:picMk id="3" creationId="{E1C1BC77-C123-5B30-4E5A-C7A6B16A7371}"/>
          </ac:picMkLst>
        </pc:picChg>
        <pc:picChg chg="add mod">
          <ac:chgData name="Linda Boud" userId="9ead4185-a397-4b20-b640-bde8ac363391" providerId="ADAL" clId="{4BC53403-A7B5-4627-ABED-D625AB2957F0}" dt="2025-09-23T13:54:10.527" v="24" actId="1076"/>
          <ac:picMkLst>
            <pc:docMk/>
            <pc:sldMk cId="2102262696" sldId="269"/>
            <ac:picMk id="4" creationId="{D55E98E9-F6B1-01D7-7742-94C0E88CA1B9}"/>
          </ac:picMkLst>
        </pc:picChg>
        <pc:picChg chg="del">
          <ac:chgData name="Linda Boud" userId="9ead4185-a397-4b20-b640-bde8ac363391" providerId="ADAL" clId="{4BC53403-A7B5-4627-ABED-D625AB2957F0}" dt="2025-09-23T14:00:51.208" v="232" actId="478"/>
          <ac:picMkLst>
            <pc:docMk/>
            <pc:sldMk cId="2102262696" sldId="269"/>
            <ac:picMk id="5" creationId="{4DF409BE-50D3-162B-E39D-2805CAF0D174}"/>
          </ac:picMkLst>
        </pc:picChg>
        <pc:picChg chg="add mod">
          <ac:chgData name="Linda Boud" userId="9ead4185-a397-4b20-b640-bde8ac363391" providerId="ADAL" clId="{4BC53403-A7B5-4627-ABED-D625AB2957F0}" dt="2025-09-23T13:54:12.996" v="25" actId="1076"/>
          <ac:picMkLst>
            <pc:docMk/>
            <pc:sldMk cId="2102262696" sldId="269"/>
            <ac:picMk id="8" creationId="{3F0536E4-91B4-D622-C0C7-44090B09A6C6}"/>
          </ac:picMkLst>
        </pc:picChg>
        <pc:picChg chg="add mod">
          <ac:chgData name="Linda Boud" userId="9ead4185-a397-4b20-b640-bde8ac363391" providerId="ADAL" clId="{4BC53403-A7B5-4627-ABED-D625AB2957F0}" dt="2025-09-23T14:07:26.034" v="499" actId="1076"/>
          <ac:picMkLst>
            <pc:docMk/>
            <pc:sldMk cId="2102262696" sldId="269"/>
            <ac:picMk id="10" creationId="{E6E99D69-54FB-4492-EFBC-7C249385A30A}"/>
          </ac:picMkLst>
        </pc:picChg>
        <pc:picChg chg="add mod">
          <ac:chgData name="Linda Boud" userId="9ead4185-a397-4b20-b640-bde8ac363391" providerId="ADAL" clId="{4BC53403-A7B5-4627-ABED-D625AB2957F0}" dt="2025-09-23T14:07:39.076" v="502" actId="14100"/>
          <ac:picMkLst>
            <pc:docMk/>
            <pc:sldMk cId="2102262696" sldId="269"/>
            <ac:picMk id="13" creationId="{37B4A164-CAD0-1883-A67E-ACAC86099D59}"/>
          </ac:picMkLst>
        </pc:picChg>
        <pc:picChg chg="add mod">
          <ac:chgData name="Linda Boud" userId="9ead4185-a397-4b20-b640-bde8ac363391" providerId="ADAL" clId="{4BC53403-A7B5-4627-ABED-D625AB2957F0}" dt="2025-09-23T14:07:34.081" v="501" actId="1076"/>
          <ac:picMkLst>
            <pc:docMk/>
            <pc:sldMk cId="2102262696" sldId="269"/>
            <ac:picMk id="16" creationId="{0E020E7B-B6CD-47CF-1C16-388105A9B56B}"/>
          </ac:picMkLst>
        </pc:picChg>
        <pc:picChg chg="mod">
          <ac:chgData name="Linda Boud" userId="9ead4185-a397-4b20-b640-bde8ac363391" providerId="ADAL" clId="{4BC53403-A7B5-4627-ABED-D625AB2957F0}" dt="2025-09-23T13:59:35.086" v="231" actId="1076"/>
          <ac:picMkLst>
            <pc:docMk/>
            <pc:sldMk cId="2102262696" sldId="269"/>
            <ac:picMk id="40" creationId="{F6C59BEE-9D2F-DDEB-00B3-B671C06A2D4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18F8E-2404-4C3A-8BB5-93F56DD6F100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4F2A639-B0F6-496E-9497-7BE5FCBB1DF2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200" b="1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Supreme Muffins</a:t>
          </a:r>
        </a:p>
      </dgm:t>
    </dgm:pt>
    <dgm:pt modelId="{9ED1609D-8AA4-4DFF-A565-A756D125D739}" type="parTrans" cxnId="{4CE36996-852F-4569-B106-D584B96C5454}">
      <dgm:prSet/>
      <dgm:spPr/>
      <dgm:t>
        <a:bodyPr/>
        <a:lstStyle/>
        <a:p>
          <a:endParaRPr lang="en-US"/>
        </a:p>
      </dgm:t>
    </dgm:pt>
    <dgm:pt modelId="{E8DA364D-AAA2-4C2B-A1E4-3A3500F59AD1}" type="sibTrans" cxnId="{4CE36996-852F-4569-B106-D584B96C5454}">
      <dgm:prSet/>
      <dgm:spPr/>
      <dgm:t>
        <a:bodyPr/>
        <a:lstStyle/>
        <a:p>
          <a:endParaRPr lang="en-US"/>
        </a:p>
      </dgm:t>
    </dgm:pt>
    <dgm:pt modelId="{6A7F08ED-5079-407C-9AFA-8BB2786B5B30}">
      <dgm:prSet phldrT="[Text]" custT="1"/>
      <dgm:spPr>
        <a:noFill/>
        <a:ln>
          <a:noFill/>
        </a:ln>
      </dgm:spPr>
      <dgm:t>
        <a:bodyPr/>
        <a:lstStyle/>
        <a:p>
          <a:pPr rtl="0"/>
          <a:r>
            <a:rPr kumimoji="0" lang="en-US" sz="12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Super-Premium Quality</a:t>
          </a:r>
          <a:endParaRPr lang="en-US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01FD7E-1D35-4A24-A104-21290042FAE8}" type="parTrans" cxnId="{C7328E11-28FD-45F1-A326-CD6A9BE13392}">
      <dgm:prSet/>
      <dgm:spPr/>
      <dgm:t>
        <a:bodyPr/>
        <a:lstStyle/>
        <a:p>
          <a:endParaRPr lang="en-US"/>
        </a:p>
      </dgm:t>
    </dgm:pt>
    <dgm:pt modelId="{027CA195-3075-4B83-8932-A196344583F4}" type="sibTrans" cxnId="{C7328E11-28FD-45F1-A326-CD6A9BE13392}">
      <dgm:prSet/>
      <dgm:spPr/>
      <dgm:t>
        <a:bodyPr/>
        <a:lstStyle/>
        <a:p>
          <a:endParaRPr lang="en-US"/>
        </a:p>
      </dgm:t>
    </dgm:pt>
    <dgm:pt modelId="{889458DD-3E93-4FB2-A937-7B856A44B661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200" b="1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Otis Spunkmeyer Muffins (IW)</a:t>
          </a:r>
          <a:endParaRPr lang="en-US" sz="1200" u="none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C93DDA-A655-43D0-8221-BD5396B6F1CE}" type="parTrans" cxnId="{CEE25EBB-42D2-41CB-A287-E6F9CD7EAE23}">
      <dgm:prSet/>
      <dgm:spPr/>
      <dgm:t>
        <a:bodyPr/>
        <a:lstStyle/>
        <a:p>
          <a:endParaRPr lang="en-US"/>
        </a:p>
      </dgm:t>
    </dgm:pt>
    <dgm:pt modelId="{F942D1ED-5FD9-4C88-8423-8171DA4CCD80}" type="sibTrans" cxnId="{CEE25EBB-42D2-41CB-A287-E6F9CD7EAE23}">
      <dgm:prSet/>
      <dgm:spPr/>
      <dgm:t>
        <a:bodyPr/>
        <a:lstStyle/>
        <a:p>
          <a:endParaRPr lang="en-US"/>
        </a:p>
      </dgm:t>
    </dgm:pt>
    <dgm:pt modelId="{D6B25C19-C465-43D8-9F15-3D2D8C7AA7CE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Premium/Gourmet Tier</a:t>
          </a:r>
        </a:p>
      </dgm:t>
    </dgm:pt>
    <dgm:pt modelId="{5ABF7191-88B8-4A53-A3E6-FC6CC4440B83}" type="parTrans" cxnId="{709A272D-1B08-4DA9-9880-2CC15398DAE6}">
      <dgm:prSet/>
      <dgm:spPr/>
      <dgm:t>
        <a:bodyPr/>
        <a:lstStyle/>
        <a:p>
          <a:endParaRPr lang="en-US"/>
        </a:p>
      </dgm:t>
    </dgm:pt>
    <dgm:pt modelId="{59E74968-7E96-4EB9-8B15-E69C7952655E}" type="sibTrans" cxnId="{709A272D-1B08-4DA9-9880-2CC15398DAE6}">
      <dgm:prSet/>
      <dgm:spPr/>
      <dgm:t>
        <a:bodyPr/>
        <a:lstStyle/>
        <a:p>
          <a:endParaRPr lang="en-US"/>
        </a:p>
      </dgm:t>
    </dgm:pt>
    <dgm:pt modelId="{305C2E5F-4366-4679-AB1E-6F6D3D675F43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3 sizes: (2.25oz, 4oz, 6.5oz)</a:t>
          </a:r>
        </a:p>
      </dgm:t>
    </dgm:pt>
    <dgm:pt modelId="{A76BA87E-F4B7-4856-9FC2-5552625D3DA0}" type="parTrans" cxnId="{E00ADE76-0488-4980-9837-30C8A5B92692}">
      <dgm:prSet/>
      <dgm:spPr/>
      <dgm:t>
        <a:bodyPr/>
        <a:lstStyle/>
        <a:p>
          <a:endParaRPr lang="en-US"/>
        </a:p>
      </dgm:t>
    </dgm:pt>
    <dgm:pt modelId="{C227F839-48E5-432F-9E94-65BFFC2659A8}" type="sibTrans" cxnId="{E00ADE76-0488-4980-9837-30C8A5B92692}">
      <dgm:prSet/>
      <dgm:spPr/>
      <dgm:t>
        <a:bodyPr/>
        <a:lstStyle/>
        <a:p>
          <a:endParaRPr lang="en-US"/>
        </a:p>
      </dgm:t>
    </dgm:pt>
    <dgm:pt modelId="{13B386D2-B731-4EC1-929E-FB1A4AE961D8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200" b="1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Delicious Essentials</a:t>
          </a:r>
        </a:p>
      </dgm:t>
    </dgm:pt>
    <dgm:pt modelId="{E222A858-AEAA-45C8-A4D5-9A2B2F87CCD3}" type="parTrans" cxnId="{EE42264E-2F6F-48D6-9810-9D52E64CC990}">
      <dgm:prSet/>
      <dgm:spPr/>
      <dgm:t>
        <a:bodyPr/>
        <a:lstStyle/>
        <a:p>
          <a:endParaRPr lang="en-US"/>
        </a:p>
      </dgm:t>
    </dgm:pt>
    <dgm:pt modelId="{E1DB1A04-FC3F-4989-8044-2ED27C984D12}" type="sibTrans" cxnId="{EE42264E-2F6F-48D6-9810-9D52E64CC990}">
      <dgm:prSet/>
      <dgm:spPr/>
      <dgm:t>
        <a:bodyPr/>
        <a:lstStyle/>
        <a:p>
          <a:endParaRPr lang="en-US"/>
        </a:p>
      </dgm:t>
    </dgm:pt>
    <dgm:pt modelId="{146405D4-F99D-424D-AAC6-EC57C29C9DB3}">
      <dgm:prSet phldrT="[Text]" custT="1"/>
      <dgm:spPr>
        <a:noFill/>
        <a:ln>
          <a:noFill/>
        </a:ln>
      </dgm:spPr>
      <dgm:t>
        <a:bodyPr/>
        <a:lstStyle/>
        <a:p>
          <a:pPr rtl="0"/>
          <a:r>
            <a:rPr kumimoji="0" lang="en-US" sz="12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Meets K-12 Smart Snacks  Requirements</a:t>
          </a:r>
          <a:endParaRPr lang="en-US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F13FC6-B978-4D94-A506-18F764F920F6}" type="parTrans" cxnId="{7A114DFA-5ABC-47D1-BA0E-466206DE8A53}">
      <dgm:prSet/>
      <dgm:spPr/>
      <dgm:t>
        <a:bodyPr/>
        <a:lstStyle/>
        <a:p>
          <a:endParaRPr lang="en-US"/>
        </a:p>
      </dgm:t>
    </dgm:pt>
    <dgm:pt modelId="{F6F43278-F5CC-4B91-8F24-C4FDBCCFEC67}" type="sibTrans" cxnId="{7A114DFA-5ABC-47D1-BA0E-466206DE8A53}">
      <dgm:prSet/>
      <dgm:spPr/>
      <dgm:t>
        <a:bodyPr/>
        <a:lstStyle/>
        <a:p>
          <a:endParaRPr lang="en-US"/>
        </a:p>
      </dgm:t>
    </dgm:pt>
    <dgm:pt modelId="{D57EB8C7-E86D-426C-A768-2C53F10F2ECC}">
      <dgm:prSet custT="1"/>
      <dgm:spPr>
        <a:noFill/>
        <a:ln>
          <a:noFill/>
        </a:ln>
      </dgm:spPr>
      <dgm:t>
        <a:bodyPr/>
        <a:lstStyle/>
        <a:p>
          <a:r>
            <a:rPr lang="en-US" sz="1200" b="1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Otis Spunkmeyer Muffins (Bulk</a:t>
          </a:r>
          <a:r>
            <a:rPr lang="en-US" sz="120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gm:t>
    </dgm:pt>
    <dgm:pt modelId="{3A6A2907-F45D-4B84-B8B5-9146DE42FC40}" type="parTrans" cxnId="{641C1C95-8690-4E55-92A5-A9DD79024547}">
      <dgm:prSet/>
      <dgm:spPr/>
      <dgm:t>
        <a:bodyPr/>
        <a:lstStyle/>
        <a:p>
          <a:endParaRPr lang="en-US"/>
        </a:p>
      </dgm:t>
    </dgm:pt>
    <dgm:pt modelId="{8500255A-9293-4121-B9B5-C210E1A288D9}" type="sibTrans" cxnId="{641C1C95-8690-4E55-92A5-A9DD79024547}">
      <dgm:prSet/>
      <dgm:spPr/>
      <dgm:t>
        <a:bodyPr/>
        <a:lstStyle/>
        <a:p>
          <a:endParaRPr lang="en-US"/>
        </a:p>
      </dgm:t>
    </dgm:pt>
    <dgm:pt modelId="{A0D4D0B3-30F7-4535-A9DD-E08887024350}">
      <dgm:prSet custT="1"/>
      <dgm:spPr>
        <a:noFill/>
        <a:ln>
          <a:noFill/>
        </a:ln>
      </dgm:spPr>
      <dgm:t>
        <a:bodyPr/>
        <a:lstStyle/>
        <a:p>
          <a:pPr rtl="0"/>
          <a:r>
            <a:rPr kumimoji="0" lang="en-US" sz="12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4oz - 5 flavors – Blueberry Crumb Cake, Decadent Chocolate Chunk, Triple Berry Whole Grain, Apple Cinnamon Pecan, Banana Bread</a:t>
          </a:r>
        </a:p>
      </dgm:t>
    </dgm:pt>
    <dgm:pt modelId="{641351CE-BC2C-4A8F-99F2-66F1267EA6A1}" type="parTrans" cxnId="{D72E88FA-E422-4008-8D43-EE4A5F110EE0}">
      <dgm:prSet/>
      <dgm:spPr/>
      <dgm:t>
        <a:bodyPr/>
        <a:lstStyle/>
        <a:p>
          <a:endParaRPr lang="en-US"/>
        </a:p>
      </dgm:t>
    </dgm:pt>
    <dgm:pt modelId="{60CBFD39-B5F0-40B7-B21D-0B67EA4B6F7E}" type="sibTrans" cxnId="{D72E88FA-E422-4008-8D43-EE4A5F110EE0}">
      <dgm:prSet/>
      <dgm:spPr/>
      <dgm:t>
        <a:bodyPr/>
        <a:lstStyle/>
        <a:p>
          <a:endParaRPr lang="en-US"/>
        </a:p>
      </dgm:t>
    </dgm:pt>
    <dgm:pt modelId="{5FBF233A-7DC5-41CD-85AB-E07E60F6F9C5}">
      <dgm:prSet custT="1"/>
      <dgm:spPr>
        <a:noFill/>
        <a:ln>
          <a:noFill/>
        </a:ln>
      </dgm:spPr>
      <dgm:t>
        <a:bodyPr/>
        <a:lstStyle/>
        <a:p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2.25oz</a:t>
          </a:r>
        </a:p>
      </dgm:t>
    </dgm:pt>
    <dgm:pt modelId="{D4D519AF-D10B-4F74-BCCE-49DEA5187765}" type="parTrans" cxnId="{E0564E09-DB5D-434F-A7B3-189BEE043441}">
      <dgm:prSet/>
      <dgm:spPr/>
      <dgm:t>
        <a:bodyPr/>
        <a:lstStyle/>
        <a:p>
          <a:endParaRPr lang="en-US"/>
        </a:p>
      </dgm:t>
    </dgm:pt>
    <dgm:pt modelId="{C2AB7D54-2E09-4A27-BFAE-F39366871E95}" type="sibTrans" cxnId="{E0564E09-DB5D-434F-A7B3-189BEE043441}">
      <dgm:prSet/>
      <dgm:spPr/>
      <dgm:t>
        <a:bodyPr/>
        <a:lstStyle/>
        <a:p>
          <a:endParaRPr lang="en-US"/>
        </a:p>
      </dgm:t>
    </dgm:pt>
    <dgm:pt modelId="{F3173074-9203-4B2C-9EE1-1BC1A42DC52A}">
      <dgm:prSet custT="1"/>
      <dgm:spPr>
        <a:noFill/>
        <a:ln>
          <a:noFill/>
        </a:ln>
      </dgm:spPr>
      <dgm:t>
        <a:bodyPr/>
        <a:lstStyle/>
        <a:p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Premium/Gourmet Tier</a:t>
          </a:r>
        </a:p>
      </dgm:t>
    </dgm:pt>
    <dgm:pt modelId="{69ADA529-FC57-4097-9562-E5B199461142}" type="parTrans" cxnId="{3C74B7F3-B2DE-47A4-A961-F6981CDEAB5D}">
      <dgm:prSet/>
      <dgm:spPr/>
      <dgm:t>
        <a:bodyPr/>
        <a:lstStyle/>
        <a:p>
          <a:endParaRPr lang="en-US"/>
        </a:p>
      </dgm:t>
    </dgm:pt>
    <dgm:pt modelId="{34629062-0C02-4031-B15D-1B3798B83492}" type="sibTrans" cxnId="{3C74B7F3-B2DE-47A4-A961-F6981CDEAB5D}">
      <dgm:prSet/>
      <dgm:spPr/>
      <dgm:t>
        <a:bodyPr/>
        <a:lstStyle/>
        <a:p>
          <a:endParaRPr lang="en-US"/>
        </a:p>
      </dgm:t>
    </dgm:pt>
    <dgm:pt modelId="{679A67D4-BD6E-4DB1-A07C-F53A202B7CF9}">
      <dgm:prSet custT="1"/>
      <dgm:spPr>
        <a:noFill/>
        <a:ln>
          <a:noFill/>
        </a:ln>
      </dgm:spPr>
      <dgm:t>
        <a:bodyPr/>
        <a:lstStyle/>
        <a:p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6 Flavors &amp; variety pack</a:t>
          </a:r>
        </a:p>
      </dgm:t>
    </dgm:pt>
    <dgm:pt modelId="{AB83A803-A561-4EB1-B5C6-0DD50AA28E40}" type="parTrans" cxnId="{C96D2B34-87B4-4A53-870B-DE0CC337C4D4}">
      <dgm:prSet/>
      <dgm:spPr/>
      <dgm:t>
        <a:bodyPr/>
        <a:lstStyle/>
        <a:p>
          <a:endParaRPr lang="en-US"/>
        </a:p>
      </dgm:t>
    </dgm:pt>
    <dgm:pt modelId="{B53A6712-975D-4298-94F3-30EBA1DF6DA1}" type="sibTrans" cxnId="{C96D2B34-87B4-4A53-870B-DE0CC337C4D4}">
      <dgm:prSet/>
      <dgm:spPr/>
      <dgm:t>
        <a:bodyPr/>
        <a:lstStyle/>
        <a:p>
          <a:endParaRPr lang="en-US"/>
        </a:p>
      </dgm:t>
    </dgm:pt>
    <dgm:pt modelId="{59A642ED-FA79-485A-AEAF-B5B86051BA2F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8 Flavors &amp; variety pack: Wild Blueberry, Banana Nut, Chocolate Chip, Apple Cinnamon, Double Chocolate Chip, Lemon Poppy Seed, Corn, Cheese Streusel</a:t>
          </a:r>
        </a:p>
      </dgm:t>
    </dgm:pt>
    <dgm:pt modelId="{C19D7E98-4F88-4EF7-8811-EC870272C645}" type="parTrans" cxnId="{0E9ED447-9CA8-43A0-94CA-68AEB1AE03A3}">
      <dgm:prSet/>
      <dgm:spPr/>
      <dgm:t>
        <a:bodyPr/>
        <a:lstStyle/>
        <a:p>
          <a:endParaRPr lang="en-US"/>
        </a:p>
      </dgm:t>
    </dgm:pt>
    <dgm:pt modelId="{742C991D-03D8-4AE5-9554-D2992FD8CC4B}" type="sibTrans" cxnId="{0E9ED447-9CA8-43A0-94CA-68AEB1AE03A3}">
      <dgm:prSet/>
      <dgm:spPr/>
      <dgm:t>
        <a:bodyPr/>
        <a:lstStyle/>
        <a:p>
          <a:endParaRPr lang="en-US"/>
        </a:p>
      </dgm:t>
    </dgm:pt>
    <dgm:pt modelId="{76638C8B-D361-4730-BD7E-B7BABC6A66DC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Made with 51% Whole Grains</a:t>
          </a:r>
        </a:p>
      </dgm:t>
    </dgm:pt>
    <dgm:pt modelId="{02596F83-4CA6-4A33-91A9-F104841C612E}" type="parTrans" cxnId="{2DCDB0F5-FA3D-4F0D-B238-D2A77A19A26A}">
      <dgm:prSet/>
      <dgm:spPr/>
      <dgm:t>
        <a:bodyPr/>
        <a:lstStyle/>
        <a:p>
          <a:endParaRPr lang="en-US"/>
        </a:p>
      </dgm:t>
    </dgm:pt>
    <dgm:pt modelId="{7796980C-39F5-4787-B234-0486CDAE22BA}" type="sibTrans" cxnId="{2DCDB0F5-FA3D-4F0D-B238-D2A77A19A26A}">
      <dgm:prSet/>
      <dgm:spPr/>
      <dgm:t>
        <a:bodyPr/>
        <a:lstStyle/>
        <a:p>
          <a:endParaRPr lang="en-US"/>
        </a:p>
      </dgm:t>
    </dgm:pt>
    <dgm:pt modelId="{6412AE11-0F27-4D80-9359-4FAA95047AEA}">
      <dgm:prSet custT="1"/>
      <dgm:spPr>
        <a:noFill/>
        <a:ln>
          <a:noFill/>
        </a:ln>
      </dgm:spPr>
      <dgm:t>
        <a:bodyPr/>
        <a:lstStyle/>
        <a:p>
          <a:pPr rtl="0"/>
          <a:r>
            <a:rPr kumimoji="0" lang="en-US" sz="12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Available in 6 flavors</a:t>
          </a:r>
        </a:p>
      </dgm:t>
    </dgm:pt>
    <dgm:pt modelId="{F558030E-03E0-48CE-9686-345FAB6949CF}" type="parTrans" cxnId="{0EACA1D5-B359-4B49-8AE1-64907975EACE}">
      <dgm:prSet/>
      <dgm:spPr/>
      <dgm:t>
        <a:bodyPr/>
        <a:lstStyle/>
        <a:p>
          <a:endParaRPr lang="en-US"/>
        </a:p>
      </dgm:t>
    </dgm:pt>
    <dgm:pt modelId="{0CF1B702-AE16-43E8-8851-457FEA8630B8}" type="sibTrans" cxnId="{0EACA1D5-B359-4B49-8AE1-64907975EACE}">
      <dgm:prSet/>
      <dgm:spPr/>
      <dgm:t>
        <a:bodyPr/>
        <a:lstStyle/>
        <a:p>
          <a:endParaRPr lang="en-US"/>
        </a:p>
      </dgm:t>
    </dgm:pt>
    <dgm:pt modelId="{10586F21-FEB0-476A-8B97-E91BA6CFE4F0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kumimoji="0" lang="en-US" sz="12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 sizes (2oz &amp; 4oz)</a:t>
          </a:r>
        </a:p>
      </dgm:t>
    </dgm:pt>
    <dgm:pt modelId="{EF84686F-2B3D-4E5F-93DB-C53966A78586}" type="parTrans" cxnId="{5C91EF58-F37E-4145-B0E5-A2ACAEDB009D}">
      <dgm:prSet/>
      <dgm:spPr/>
      <dgm:t>
        <a:bodyPr/>
        <a:lstStyle/>
        <a:p>
          <a:endParaRPr lang="en-US"/>
        </a:p>
      </dgm:t>
    </dgm:pt>
    <dgm:pt modelId="{1E7EBEDF-C197-4C6A-A21E-4017A4BAE629}" type="sibTrans" cxnId="{5C91EF58-F37E-4145-B0E5-A2ACAEDB009D}">
      <dgm:prSet/>
      <dgm:spPr/>
      <dgm:t>
        <a:bodyPr/>
        <a:lstStyle/>
        <a:p>
          <a:endParaRPr lang="en-US"/>
        </a:p>
      </dgm:t>
    </dgm:pt>
    <dgm:pt modelId="{DA5444AC-C4B6-4544-A7B2-1C02364FB094}">
      <dgm:prSet custT="1"/>
      <dgm:spPr>
        <a:noFill/>
        <a:ln>
          <a:noFill/>
        </a:ln>
      </dgm:spPr>
      <dgm:t>
        <a:bodyPr/>
        <a:lstStyle/>
        <a:p>
          <a:pPr rtl="0"/>
          <a:r>
            <a:rPr kumimoji="0" lang="en-US" sz="12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2 oz. contains</a:t>
          </a:r>
          <a:r>
            <a:rPr kumimoji="0" lang="en-US" sz="1200" b="0" i="0" u="none" strike="noStrike" cap="none" spc="0" normalizeH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 1 creditable grain ounce equivalent</a:t>
          </a:r>
          <a:endParaRPr kumimoji="0" lang="en-US" sz="1200" b="0" i="0" u="none" strike="noStrike" cap="none" spc="0" normalizeH="0" baseline="0" noProof="0" dirty="0">
            <a:ln/>
            <a:effectLst/>
            <a:uLnTx/>
            <a:uFillTx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EE82BB-80BC-4C51-8036-1E8FCDA9DA0C}" type="parTrans" cxnId="{5F512166-2580-476D-901F-65FE05B323D6}">
      <dgm:prSet/>
      <dgm:spPr/>
      <dgm:t>
        <a:bodyPr/>
        <a:lstStyle/>
        <a:p>
          <a:endParaRPr lang="en-US"/>
        </a:p>
      </dgm:t>
    </dgm:pt>
    <dgm:pt modelId="{02DFC1F1-EEFD-4BB4-A46D-F7C28AB2439E}" type="sibTrans" cxnId="{5F512166-2580-476D-901F-65FE05B323D6}">
      <dgm:prSet/>
      <dgm:spPr/>
      <dgm:t>
        <a:bodyPr/>
        <a:lstStyle/>
        <a:p>
          <a:endParaRPr lang="en-US"/>
        </a:p>
      </dgm:t>
    </dgm:pt>
    <dgm:pt modelId="{0D4F5E8D-220B-4CA5-A9A2-1148E193481B}">
      <dgm:prSet custT="1"/>
      <dgm:spPr>
        <a:noFill/>
        <a:ln>
          <a:noFill/>
        </a:ln>
      </dgm:spPr>
      <dgm:t>
        <a:bodyPr/>
        <a:lstStyle/>
        <a:p>
          <a:pPr rtl="0"/>
          <a:r>
            <a:rPr kumimoji="0" lang="en-US" sz="12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4 oz. contains 2 creditable grain ounce equivalents (used for breakfast entrees)</a:t>
          </a:r>
        </a:p>
      </dgm:t>
    </dgm:pt>
    <dgm:pt modelId="{19F5EE7F-1D02-4F51-A292-91C701C8E7FF}" type="parTrans" cxnId="{EDC32B03-0609-4DF0-8956-386667BCE605}">
      <dgm:prSet/>
      <dgm:spPr/>
      <dgm:t>
        <a:bodyPr/>
        <a:lstStyle/>
        <a:p>
          <a:endParaRPr lang="en-US"/>
        </a:p>
      </dgm:t>
    </dgm:pt>
    <dgm:pt modelId="{BFA637A0-9990-4194-9632-BFC07C538967}" type="sibTrans" cxnId="{EDC32B03-0609-4DF0-8956-386667BCE605}">
      <dgm:prSet/>
      <dgm:spPr/>
      <dgm:t>
        <a:bodyPr/>
        <a:lstStyle/>
        <a:p>
          <a:endParaRPr lang="en-US"/>
        </a:p>
      </dgm:t>
    </dgm:pt>
    <dgm:pt modelId="{529D0FB5-73BE-4644-89DD-DFCDFB373B21}">
      <dgm:prSet custT="1"/>
      <dgm:spPr>
        <a:noFill/>
        <a:ln>
          <a:noFill/>
        </a:ln>
      </dgm:spPr>
      <dgm:t>
        <a:bodyPr/>
        <a:lstStyle/>
        <a:p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Wild Blueberry, Banana Nut, Harvest Bran, Double Chocolate Chip, Apple Cinnamon, Corn</a:t>
          </a:r>
        </a:p>
      </dgm:t>
    </dgm:pt>
    <dgm:pt modelId="{26BAABF4-3E75-4A58-955A-D2145F0F6554}" type="parTrans" cxnId="{F0BA3E41-DCD7-49A3-B947-3250B49324C8}">
      <dgm:prSet/>
      <dgm:spPr/>
      <dgm:t>
        <a:bodyPr/>
        <a:lstStyle/>
        <a:p>
          <a:endParaRPr lang="en-US"/>
        </a:p>
      </dgm:t>
    </dgm:pt>
    <dgm:pt modelId="{730729BF-FB5B-41D6-B591-54B4DDD8436E}" type="sibTrans" cxnId="{F0BA3E41-DCD7-49A3-B947-3250B49324C8}">
      <dgm:prSet/>
      <dgm:spPr/>
      <dgm:t>
        <a:bodyPr/>
        <a:lstStyle/>
        <a:p>
          <a:endParaRPr lang="en-US"/>
        </a:p>
      </dgm:t>
    </dgm:pt>
    <dgm:pt modelId="{0D5E2DC0-4675-45E8-B3B3-9C0925F7CD06}">
      <dgm:prSet custT="1"/>
      <dgm:spPr>
        <a:noFill/>
        <a:ln>
          <a:noFill/>
        </a:ln>
      </dgm:spPr>
      <dgm:t>
        <a:bodyPr/>
        <a:lstStyle/>
        <a:p>
          <a:pPr rtl="0"/>
          <a:r>
            <a:rPr kumimoji="0" lang="en-US" sz="12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Blueberry, Banana, Double </a:t>
          </a:r>
          <a:r>
            <a:rPr kumimoji="0" lang="en-US" sz="12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Chocolate Chip, Apple Cinnamon, Corn, Chocolate Chip</a:t>
          </a:r>
        </a:p>
      </dgm:t>
    </dgm:pt>
    <dgm:pt modelId="{B7681C11-375E-4FE0-B51A-69EFE47C46D9}" type="parTrans" cxnId="{B65AF88B-D210-4E5E-AAB4-0DAE89A44871}">
      <dgm:prSet/>
      <dgm:spPr/>
      <dgm:t>
        <a:bodyPr/>
        <a:lstStyle/>
        <a:p>
          <a:endParaRPr lang="en-US"/>
        </a:p>
      </dgm:t>
    </dgm:pt>
    <dgm:pt modelId="{24D8E009-A515-47C6-AF59-B6C983571229}" type="sibTrans" cxnId="{B65AF88B-D210-4E5E-AAB4-0DAE89A44871}">
      <dgm:prSet/>
      <dgm:spPr/>
      <dgm:t>
        <a:bodyPr/>
        <a:lstStyle/>
        <a:p>
          <a:endParaRPr lang="en-US"/>
        </a:p>
      </dgm:t>
    </dgm:pt>
    <dgm:pt modelId="{121DDC1B-C843-4631-9419-950FF0B96D6F}" type="pres">
      <dgm:prSet presAssocID="{FFA18F8E-2404-4C3A-8BB5-93F56DD6F100}" presName="Name0" presStyleCnt="0">
        <dgm:presLayoutVars>
          <dgm:dir/>
          <dgm:animLvl val="lvl"/>
          <dgm:resizeHandles val="exact"/>
        </dgm:presLayoutVars>
      </dgm:prSet>
      <dgm:spPr/>
    </dgm:pt>
    <dgm:pt modelId="{1479722B-B8E2-4CED-9C51-9119D0B92DDA}" type="pres">
      <dgm:prSet presAssocID="{F4F2A639-B0F6-496E-9497-7BE5FCBB1DF2}" presName="composite" presStyleCnt="0"/>
      <dgm:spPr/>
    </dgm:pt>
    <dgm:pt modelId="{3BFBFCBE-0590-43DF-A5D9-C6095346B4C1}" type="pres">
      <dgm:prSet presAssocID="{F4F2A639-B0F6-496E-9497-7BE5FCBB1DF2}" presName="parTx" presStyleLbl="alignNode1" presStyleIdx="0" presStyleCnt="4" custLinFactNeighborX="-2776" custLinFactNeighborY="-13776">
        <dgm:presLayoutVars>
          <dgm:chMax val="0"/>
          <dgm:chPref val="0"/>
          <dgm:bulletEnabled val="1"/>
        </dgm:presLayoutVars>
      </dgm:prSet>
      <dgm:spPr/>
    </dgm:pt>
    <dgm:pt modelId="{7938F65B-9A03-48F7-8367-2D444282ADC3}" type="pres">
      <dgm:prSet presAssocID="{F4F2A639-B0F6-496E-9497-7BE5FCBB1DF2}" presName="desTx" presStyleLbl="alignAccFollowNode1" presStyleIdx="0" presStyleCnt="4" custScaleY="101447" custLinFactNeighborX="-2776" custLinFactNeighborY="-9204">
        <dgm:presLayoutVars>
          <dgm:bulletEnabled val="1"/>
        </dgm:presLayoutVars>
      </dgm:prSet>
      <dgm:spPr/>
    </dgm:pt>
    <dgm:pt modelId="{18C40E28-E2F8-44FB-BCE7-FE7E059FC0FA}" type="pres">
      <dgm:prSet presAssocID="{E8DA364D-AAA2-4C2B-A1E4-3A3500F59AD1}" presName="space" presStyleCnt="0"/>
      <dgm:spPr/>
    </dgm:pt>
    <dgm:pt modelId="{9E18D2AD-5410-4714-BF95-D79DEE8B1290}" type="pres">
      <dgm:prSet presAssocID="{D57EB8C7-E86D-426C-A768-2C53F10F2ECC}" presName="composite" presStyleCnt="0"/>
      <dgm:spPr/>
    </dgm:pt>
    <dgm:pt modelId="{108CFFA2-FD07-4D0F-B0AD-4166F98B7850}" type="pres">
      <dgm:prSet presAssocID="{D57EB8C7-E86D-426C-A768-2C53F10F2ECC}" presName="parTx" presStyleLbl="alignNode1" presStyleIdx="1" presStyleCnt="4" custLinFactNeighborX="-2776" custLinFactNeighborY="-13776">
        <dgm:presLayoutVars>
          <dgm:chMax val="0"/>
          <dgm:chPref val="0"/>
          <dgm:bulletEnabled val="1"/>
        </dgm:presLayoutVars>
      </dgm:prSet>
      <dgm:spPr/>
    </dgm:pt>
    <dgm:pt modelId="{9DF82E58-7238-4ACB-A271-85397183EB17}" type="pres">
      <dgm:prSet presAssocID="{D57EB8C7-E86D-426C-A768-2C53F10F2ECC}" presName="desTx" presStyleLbl="alignAccFollowNode1" presStyleIdx="1" presStyleCnt="4" custScaleY="100390" custLinFactNeighborX="-2776" custLinFactNeighborY="-9204">
        <dgm:presLayoutVars>
          <dgm:bulletEnabled val="1"/>
        </dgm:presLayoutVars>
      </dgm:prSet>
      <dgm:spPr/>
    </dgm:pt>
    <dgm:pt modelId="{2A3DE0B4-31D4-4654-A581-DBA98FC10F80}" type="pres">
      <dgm:prSet presAssocID="{8500255A-9293-4121-B9B5-C210E1A288D9}" presName="space" presStyleCnt="0"/>
      <dgm:spPr/>
    </dgm:pt>
    <dgm:pt modelId="{A586B006-3998-4EFA-A249-A7B35215DEF4}" type="pres">
      <dgm:prSet presAssocID="{889458DD-3E93-4FB2-A937-7B856A44B661}" presName="composite" presStyleCnt="0"/>
      <dgm:spPr/>
    </dgm:pt>
    <dgm:pt modelId="{C081ECDC-01F3-426D-B096-3105D944AC5B}" type="pres">
      <dgm:prSet presAssocID="{889458DD-3E93-4FB2-A937-7B856A44B661}" presName="parTx" presStyleLbl="alignNode1" presStyleIdx="2" presStyleCnt="4" custLinFactNeighborX="-2776" custLinFactNeighborY="-13776">
        <dgm:presLayoutVars>
          <dgm:chMax val="0"/>
          <dgm:chPref val="0"/>
          <dgm:bulletEnabled val="1"/>
        </dgm:presLayoutVars>
      </dgm:prSet>
      <dgm:spPr/>
    </dgm:pt>
    <dgm:pt modelId="{27F2BDCF-2E30-492C-B9AD-AE5DC8CEF9C5}" type="pres">
      <dgm:prSet presAssocID="{889458DD-3E93-4FB2-A937-7B856A44B661}" presName="desTx" presStyleLbl="alignAccFollowNode1" presStyleIdx="2" presStyleCnt="4" custLinFactNeighborX="-2776" custLinFactNeighborY="-9204">
        <dgm:presLayoutVars>
          <dgm:bulletEnabled val="1"/>
        </dgm:presLayoutVars>
      </dgm:prSet>
      <dgm:spPr/>
    </dgm:pt>
    <dgm:pt modelId="{C2AE8F47-E4F6-47E4-8F36-29E06385C6F2}" type="pres">
      <dgm:prSet presAssocID="{F942D1ED-5FD9-4C88-8423-8171DA4CCD80}" presName="space" presStyleCnt="0"/>
      <dgm:spPr/>
    </dgm:pt>
    <dgm:pt modelId="{E5094D9A-135E-4539-B77D-98C378916E94}" type="pres">
      <dgm:prSet presAssocID="{13B386D2-B731-4EC1-929E-FB1A4AE961D8}" presName="composite" presStyleCnt="0"/>
      <dgm:spPr/>
    </dgm:pt>
    <dgm:pt modelId="{3A5238A9-D02D-4DE9-B5A2-1495B44568D2}" type="pres">
      <dgm:prSet presAssocID="{13B386D2-B731-4EC1-929E-FB1A4AE961D8}" presName="parTx" presStyleLbl="alignNode1" presStyleIdx="3" presStyleCnt="4" custScaleX="85786" custLinFactNeighborX="-7872" custLinFactNeighborY="-13776">
        <dgm:presLayoutVars>
          <dgm:chMax val="0"/>
          <dgm:chPref val="0"/>
          <dgm:bulletEnabled val="1"/>
        </dgm:presLayoutVars>
      </dgm:prSet>
      <dgm:spPr/>
    </dgm:pt>
    <dgm:pt modelId="{7536451D-3768-47F1-AC85-CB59E2D8A3B4}" type="pres">
      <dgm:prSet presAssocID="{13B386D2-B731-4EC1-929E-FB1A4AE961D8}" presName="desTx" presStyleLbl="alignAccFollowNode1" presStyleIdx="3" presStyleCnt="4" custLinFactNeighborX="-11649" custLinFactNeighborY="-9257">
        <dgm:presLayoutVars>
          <dgm:bulletEnabled val="1"/>
        </dgm:presLayoutVars>
      </dgm:prSet>
      <dgm:spPr/>
    </dgm:pt>
  </dgm:ptLst>
  <dgm:cxnLst>
    <dgm:cxn modelId="{EDC32B03-0609-4DF0-8956-386667BCE605}" srcId="{13B386D2-B731-4EC1-929E-FB1A4AE961D8}" destId="{0D4F5E8D-220B-4CA5-A9A2-1148E193481B}" srcOrd="5" destOrd="0" parTransId="{19F5EE7F-1D02-4F51-A292-91C701C8E7FF}" sibTransId="{BFA637A0-9990-4194-9632-BFC07C538967}"/>
    <dgm:cxn modelId="{23E2B808-DF2F-460A-B4F0-F42F6CE6B0F7}" type="presOf" srcId="{146405D4-F99D-424D-AAC6-EC57C29C9DB3}" destId="{7536451D-3768-47F1-AC85-CB59E2D8A3B4}" srcOrd="0" destOrd="0" presId="urn:microsoft.com/office/officeart/2005/8/layout/hList1"/>
    <dgm:cxn modelId="{E0564E09-DB5D-434F-A7B3-189BEE043441}" srcId="{D57EB8C7-E86D-426C-A768-2C53F10F2ECC}" destId="{5FBF233A-7DC5-41CD-85AB-E07E60F6F9C5}" srcOrd="1" destOrd="0" parTransId="{D4D519AF-D10B-4F74-BCCE-49DEA5187765}" sibTransId="{C2AB7D54-2E09-4A27-BFAE-F39366871E95}"/>
    <dgm:cxn modelId="{A5825E0E-581A-4529-AB9B-407C26871C4E}" type="presOf" srcId="{6412AE11-0F27-4D80-9359-4FAA95047AEA}" destId="{7536451D-3768-47F1-AC85-CB59E2D8A3B4}" srcOrd="0" destOrd="2" presId="urn:microsoft.com/office/officeart/2005/8/layout/hList1"/>
    <dgm:cxn modelId="{A1DA4C0E-57F8-42E0-AE5E-17E7FAC18AC7}" type="presOf" srcId="{13B386D2-B731-4EC1-929E-FB1A4AE961D8}" destId="{3A5238A9-D02D-4DE9-B5A2-1495B44568D2}" srcOrd="0" destOrd="0" presId="urn:microsoft.com/office/officeart/2005/8/layout/hList1"/>
    <dgm:cxn modelId="{C7328E11-28FD-45F1-A326-CD6A9BE13392}" srcId="{F4F2A639-B0F6-496E-9497-7BE5FCBB1DF2}" destId="{6A7F08ED-5079-407C-9AFA-8BB2786B5B30}" srcOrd="0" destOrd="0" parTransId="{8A01FD7E-1D35-4A24-A104-21290042FAE8}" sibTransId="{027CA195-3075-4B83-8932-A196344583F4}"/>
    <dgm:cxn modelId="{DB9BDD14-310B-44A9-9371-41CB4F5846AE}" type="presOf" srcId="{889458DD-3E93-4FB2-A937-7B856A44B661}" destId="{C081ECDC-01F3-426D-B096-3105D944AC5B}" srcOrd="0" destOrd="0" presId="urn:microsoft.com/office/officeart/2005/8/layout/hList1"/>
    <dgm:cxn modelId="{8820F714-0AB6-4172-9165-2441CC1C5FA5}" type="presOf" srcId="{305C2E5F-4366-4679-AB1E-6F6D3D675F43}" destId="{27F2BDCF-2E30-492C-B9AD-AE5DC8CEF9C5}" srcOrd="0" destOrd="1" presId="urn:microsoft.com/office/officeart/2005/8/layout/hList1"/>
    <dgm:cxn modelId="{13882317-C0EE-4808-9900-73A8AD1CAF08}" type="presOf" srcId="{59A642ED-FA79-485A-AEAF-B5B86051BA2F}" destId="{27F2BDCF-2E30-492C-B9AD-AE5DC8CEF9C5}" srcOrd="0" destOrd="2" presId="urn:microsoft.com/office/officeart/2005/8/layout/hList1"/>
    <dgm:cxn modelId="{200FE219-4689-4AEB-B450-1708B1572C8A}" type="presOf" srcId="{76638C8B-D361-4730-BD7E-B7BABC6A66DC}" destId="{7536451D-3768-47F1-AC85-CB59E2D8A3B4}" srcOrd="0" destOrd="1" presId="urn:microsoft.com/office/officeart/2005/8/layout/hList1"/>
    <dgm:cxn modelId="{3C3E721F-4189-41DB-8625-8962113106BC}" type="presOf" srcId="{6A7F08ED-5079-407C-9AFA-8BB2786B5B30}" destId="{7938F65B-9A03-48F7-8367-2D444282ADC3}" srcOrd="0" destOrd="0" presId="urn:microsoft.com/office/officeart/2005/8/layout/hList1"/>
    <dgm:cxn modelId="{8A93991F-4836-4FC4-95B7-A2FB187AFF7D}" type="presOf" srcId="{FFA18F8E-2404-4C3A-8BB5-93F56DD6F100}" destId="{121DDC1B-C843-4631-9419-950FF0B96D6F}" srcOrd="0" destOrd="0" presId="urn:microsoft.com/office/officeart/2005/8/layout/hList1"/>
    <dgm:cxn modelId="{7208DC23-078A-432D-B882-25A5235CF74A}" type="presOf" srcId="{F3173074-9203-4B2C-9EE1-1BC1A42DC52A}" destId="{9DF82E58-7238-4ACB-A271-85397183EB17}" srcOrd="0" destOrd="0" presId="urn:microsoft.com/office/officeart/2005/8/layout/hList1"/>
    <dgm:cxn modelId="{709A272D-1B08-4DA9-9880-2CC15398DAE6}" srcId="{889458DD-3E93-4FB2-A937-7B856A44B661}" destId="{D6B25C19-C465-43D8-9F15-3D2D8C7AA7CE}" srcOrd="0" destOrd="0" parTransId="{5ABF7191-88B8-4A53-A3E6-FC6CC4440B83}" sibTransId="{59E74968-7E96-4EB9-8B15-E69C7952655E}"/>
    <dgm:cxn modelId="{C96D2B34-87B4-4A53-870B-DE0CC337C4D4}" srcId="{D57EB8C7-E86D-426C-A768-2C53F10F2ECC}" destId="{679A67D4-BD6E-4DB1-A07C-F53A202B7CF9}" srcOrd="2" destOrd="0" parTransId="{AB83A803-A561-4EB1-B5C6-0DD50AA28E40}" sibTransId="{B53A6712-975D-4298-94F3-30EBA1DF6DA1}"/>
    <dgm:cxn modelId="{D91A5134-C04A-4F61-99E6-F34470E18E69}" type="presOf" srcId="{5FBF233A-7DC5-41CD-85AB-E07E60F6F9C5}" destId="{9DF82E58-7238-4ACB-A271-85397183EB17}" srcOrd="0" destOrd="1" presId="urn:microsoft.com/office/officeart/2005/8/layout/hList1"/>
    <dgm:cxn modelId="{BCDD8736-8F95-41C2-85B2-14F5886E52E5}" type="presOf" srcId="{0D4F5E8D-220B-4CA5-A9A2-1148E193481B}" destId="{7536451D-3768-47F1-AC85-CB59E2D8A3B4}" srcOrd="0" destOrd="5" presId="urn:microsoft.com/office/officeart/2005/8/layout/hList1"/>
    <dgm:cxn modelId="{F0BA3E41-DCD7-49A3-B947-3250B49324C8}" srcId="{D57EB8C7-E86D-426C-A768-2C53F10F2ECC}" destId="{529D0FB5-73BE-4644-89DD-DFCDFB373B21}" srcOrd="3" destOrd="0" parTransId="{26BAABF4-3E75-4A58-955A-D2145F0F6554}" sibTransId="{730729BF-FB5B-41D6-B591-54B4DDD8436E}"/>
    <dgm:cxn modelId="{5F512166-2580-476D-901F-65FE05B323D6}" srcId="{13B386D2-B731-4EC1-929E-FB1A4AE961D8}" destId="{DA5444AC-C4B6-4544-A7B2-1C02364FB094}" srcOrd="4" destOrd="0" parTransId="{A3EE82BB-80BC-4C51-8036-1E8FCDA9DA0C}" sibTransId="{02DFC1F1-EEFD-4BB4-A46D-F7C28AB2439E}"/>
    <dgm:cxn modelId="{0E9ED447-9CA8-43A0-94CA-68AEB1AE03A3}" srcId="{889458DD-3E93-4FB2-A937-7B856A44B661}" destId="{59A642ED-FA79-485A-AEAF-B5B86051BA2F}" srcOrd="2" destOrd="0" parTransId="{C19D7E98-4F88-4EF7-8811-EC870272C645}" sibTransId="{742C991D-03D8-4AE5-9554-D2992FD8CC4B}"/>
    <dgm:cxn modelId="{EE42264E-2F6F-48D6-9810-9D52E64CC990}" srcId="{FFA18F8E-2404-4C3A-8BB5-93F56DD6F100}" destId="{13B386D2-B731-4EC1-929E-FB1A4AE961D8}" srcOrd="3" destOrd="0" parTransId="{E222A858-AEAA-45C8-A4D5-9A2B2F87CCD3}" sibTransId="{E1DB1A04-FC3F-4989-8044-2ED27C984D12}"/>
    <dgm:cxn modelId="{770EC573-532C-4DDE-A0EE-5F4B5E1674C1}" type="presOf" srcId="{679A67D4-BD6E-4DB1-A07C-F53A202B7CF9}" destId="{9DF82E58-7238-4ACB-A271-85397183EB17}" srcOrd="0" destOrd="2" presId="urn:microsoft.com/office/officeart/2005/8/layout/hList1"/>
    <dgm:cxn modelId="{E00ADE76-0488-4980-9837-30C8A5B92692}" srcId="{889458DD-3E93-4FB2-A937-7B856A44B661}" destId="{305C2E5F-4366-4679-AB1E-6F6D3D675F43}" srcOrd="1" destOrd="0" parTransId="{A76BA87E-F4B7-4856-9FC2-5552625D3DA0}" sibTransId="{C227F839-48E5-432F-9E94-65BFFC2659A8}"/>
    <dgm:cxn modelId="{5C91EF58-F37E-4145-B0E5-A2ACAEDB009D}" srcId="{13B386D2-B731-4EC1-929E-FB1A4AE961D8}" destId="{10586F21-FEB0-476A-8B97-E91BA6CFE4F0}" srcOrd="3" destOrd="0" parTransId="{EF84686F-2B3D-4E5F-93DB-C53966A78586}" sibTransId="{1E7EBEDF-C197-4C6A-A21E-4017A4BAE629}"/>
    <dgm:cxn modelId="{7AE31259-741F-483F-94CB-E9563FF3B20A}" type="presOf" srcId="{A0D4D0B3-30F7-4535-A9DD-E08887024350}" destId="{7938F65B-9A03-48F7-8367-2D444282ADC3}" srcOrd="0" destOrd="1" presId="urn:microsoft.com/office/officeart/2005/8/layout/hList1"/>
    <dgm:cxn modelId="{D455AF5A-D7B4-426B-92C8-0DAA79A5E9BF}" type="presOf" srcId="{529D0FB5-73BE-4644-89DD-DFCDFB373B21}" destId="{9DF82E58-7238-4ACB-A271-85397183EB17}" srcOrd="0" destOrd="3" presId="urn:microsoft.com/office/officeart/2005/8/layout/hList1"/>
    <dgm:cxn modelId="{B65AF88B-D210-4E5E-AAB4-0DAE89A44871}" srcId="{13B386D2-B731-4EC1-929E-FB1A4AE961D8}" destId="{0D5E2DC0-4675-45E8-B3B3-9C0925F7CD06}" srcOrd="6" destOrd="0" parTransId="{B7681C11-375E-4FE0-B51A-69EFE47C46D9}" sibTransId="{24D8E009-A515-47C6-AF59-B6C983571229}"/>
    <dgm:cxn modelId="{641C1C95-8690-4E55-92A5-A9DD79024547}" srcId="{FFA18F8E-2404-4C3A-8BB5-93F56DD6F100}" destId="{D57EB8C7-E86D-426C-A768-2C53F10F2ECC}" srcOrd="1" destOrd="0" parTransId="{3A6A2907-F45D-4B84-B8B5-9146DE42FC40}" sibTransId="{8500255A-9293-4121-B9B5-C210E1A288D9}"/>
    <dgm:cxn modelId="{4CE36996-852F-4569-B106-D584B96C5454}" srcId="{FFA18F8E-2404-4C3A-8BB5-93F56DD6F100}" destId="{F4F2A639-B0F6-496E-9497-7BE5FCBB1DF2}" srcOrd="0" destOrd="0" parTransId="{9ED1609D-8AA4-4DFF-A565-A756D125D739}" sibTransId="{E8DA364D-AAA2-4C2B-A1E4-3A3500F59AD1}"/>
    <dgm:cxn modelId="{441A8BB5-E1E3-46CC-8CE0-F1EA6975E69E}" type="presOf" srcId="{F4F2A639-B0F6-496E-9497-7BE5FCBB1DF2}" destId="{3BFBFCBE-0590-43DF-A5D9-C6095346B4C1}" srcOrd="0" destOrd="0" presId="urn:microsoft.com/office/officeart/2005/8/layout/hList1"/>
    <dgm:cxn modelId="{8C5CA5B6-A5BF-4E48-847F-A56C5FE57C51}" type="presOf" srcId="{DA5444AC-C4B6-4544-A7B2-1C02364FB094}" destId="{7536451D-3768-47F1-AC85-CB59E2D8A3B4}" srcOrd="0" destOrd="4" presId="urn:microsoft.com/office/officeart/2005/8/layout/hList1"/>
    <dgm:cxn modelId="{C80D72BA-295F-49AA-90D9-A48C7239A12B}" type="presOf" srcId="{D57EB8C7-E86D-426C-A768-2C53F10F2ECC}" destId="{108CFFA2-FD07-4D0F-B0AD-4166F98B7850}" srcOrd="0" destOrd="0" presId="urn:microsoft.com/office/officeart/2005/8/layout/hList1"/>
    <dgm:cxn modelId="{CEE25EBB-42D2-41CB-A287-E6F9CD7EAE23}" srcId="{FFA18F8E-2404-4C3A-8BB5-93F56DD6F100}" destId="{889458DD-3E93-4FB2-A937-7B856A44B661}" srcOrd="2" destOrd="0" parTransId="{00C93DDA-A655-43D0-8221-BD5396B6F1CE}" sibTransId="{F942D1ED-5FD9-4C88-8423-8171DA4CCD80}"/>
    <dgm:cxn modelId="{406067C6-AC99-45B6-B99D-81B7C3DB54FC}" type="presOf" srcId="{10586F21-FEB0-476A-8B97-E91BA6CFE4F0}" destId="{7536451D-3768-47F1-AC85-CB59E2D8A3B4}" srcOrd="0" destOrd="3" presId="urn:microsoft.com/office/officeart/2005/8/layout/hList1"/>
    <dgm:cxn modelId="{B6175CD0-9CBE-4540-9E3B-422D8D35AA0A}" type="presOf" srcId="{0D5E2DC0-4675-45E8-B3B3-9C0925F7CD06}" destId="{7536451D-3768-47F1-AC85-CB59E2D8A3B4}" srcOrd="0" destOrd="6" presId="urn:microsoft.com/office/officeart/2005/8/layout/hList1"/>
    <dgm:cxn modelId="{0EACA1D5-B359-4B49-8AE1-64907975EACE}" srcId="{13B386D2-B731-4EC1-929E-FB1A4AE961D8}" destId="{6412AE11-0F27-4D80-9359-4FAA95047AEA}" srcOrd="2" destOrd="0" parTransId="{F558030E-03E0-48CE-9686-345FAB6949CF}" sibTransId="{0CF1B702-AE16-43E8-8851-457FEA8630B8}"/>
    <dgm:cxn modelId="{2BBC78E8-CDC6-448E-897E-EF9EEBA06151}" type="presOf" srcId="{D6B25C19-C465-43D8-9F15-3D2D8C7AA7CE}" destId="{27F2BDCF-2E30-492C-B9AD-AE5DC8CEF9C5}" srcOrd="0" destOrd="0" presId="urn:microsoft.com/office/officeart/2005/8/layout/hList1"/>
    <dgm:cxn modelId="{3C74B7F3-B2DE-47A4-A961-F6981CDEAB5D}" srcId="{D57EB8C7-E86D-426C-A768-2C53F10F2ECC}" destId="{F3173074-9203-4B2C-9EE1-1BC1A42DC52A}" srcOrd="0" destOrd="0" parTransId="{69ADA529-FC57-4097-9562-E5B199461142}" sibTransId="{34629062-0C02-4031-B15D-1B3798B83492}"/>
    <dgm:cxn modelId="{2DCDB0F5-FA3D-4F0D-B238-D2A77A19A26A}" srcId="{13B386D2-B731-4EC1-929E-FB1A4AE961D8}" destId="{76638C8B-D361-4730-BD7E-B7BABC6A66DC}" srcOrd="1" destOrd="0" parTransId="{02596F83-4CA6-4A33-91A9-F104841C612E}" sibTransId="{7796980C-39F5-4787-B234-0486CDAE22BA}"/>
    <dgm:cxn modelId="{7A114DFA-5ABC-47D1-BA0E-466206DE8A53}" srcId="{13B386D2-B731-4EC1-929E-FB1A4AE961D8}" destId="{146405D4-F99D-424D-AAC6-EC57C29C9DB3}" srcOrd="0" destOrd="0" parTransId="{E9F13FC6-B978-4D94-A506-18F764F920F6}" sibTransId="{F6F43278-F5CC-4B91-8F24-C4FDBCCFEC67}"/>
    <dgm:cxn modelId="{D72E88FA-E422-4008-8D43-EE4A5F110EE0}" srcId="{F4F2A639-B0F6-496E-9497-7BE5FCBB1DF2}" destId="{A0D4D0B3-30F7-4535-A9DD-E08887024350}" srcOrd="1" destOrd="0" parTransId="{641351CE-BC2C-4A8F-99F2-66F1267EA6A1}" sibTransId="{60CBFD39-B5F0-40B7-B21D-0B67EA4B6F7E}"/>
    <dgm:cxn modelId="{7BE5D8E9-B248-4A1C-8DC8-3096B7268249}" type="presParOf" srcId="{121DDC1B-C843-4631-9419-950FF0B96D6F}" destId="{1479722B-B8E2-4CED-9C51-9119D0B92DDA}" srcOrd="0" destOrd="0" presId="urn:microsoft.com/office/officeart/2005/8/layout/hList1"/>
    <dgm:cxn modelId="{B73F7677-239B-45C7-A959-82D6D0CD10BF}" type="presParOf" srcId="{1479722B-B8E2-4CED-9C51-9119D0B92DDA}" destId="{3BFBFCBE-0590-43DF-A5D9-C6095346B4C1}" srcOrd="0" destOrd="0" presId="urn:microsoft.com/office/officeart/2005/8/layout/hList1"/>
    <dgm:cxn modelId="{2ED60F08-F95B-4D8A-A44E-1BD8B4100A33}" type="presParOf" srcId="{1479722B-B8E2-4CED-9C51-9119D0B92DDA}" destId="{7938F65B-9A03-48F7-8367-2D444282ADC3}" srcOrd="1" destOrd="0" presId="urn:microsoft.com/office/officeart/2005/8/layout/hList1"/>
    <dgm:cxn modelId="{4FFA8CBA-3749-4C52-9A8A-E00CF39214B7}" type="presParOf" srcId="{121DDC1B-C843-4631-9419-950FF0B96D6F}" destId="{18C40E28-E2F8-44FB-BCE7-FE7E059FC0FA}" srcOrd="1" destOrd="0" presId="urn:microsoft.com/office/officeart/2005/8/layout/hList1"/>
    <dgm:cxn modelId="{2F562C6A-1CB2-4861-9A74-14D0644DEC40}" type="presParOf" srcId="{121DDC1B-C843-4631-9419-950FF0B96D6F}" destId="{9E18D2AD-5410-4714-BF95-D79DEE8B1290}" srcOrd="2" destOrd="0" presId="urn:microsoft.com/office/officeart/2005/8/layout/hList1"/>
    <dgm:cxn modelId="{25A352C9-375A-480E-8ECF-08BE240B3389}" type="presParOf" srcId="{9E18D2AD-5410-4714-BF95-D79DEE8B1290}" destId="{108CFFA2-FD07-4D0F-B0AD-4166F98B7850}" srcOrd="0" destOrd="0" presId="urn:microsoft.com/office/officeart/2005/8/layout/hList1"/>
    <dgm:cxn modelId="{D3F075BD-39C6-4F23-8A54-1BD8DD33BD93}" type="presParOf" srcId="{9E18D2AD-5410-4714-BF95-D79DEE8B1290}" destId="{9DF82E58-7238-4ACB-A271-85397183EB17}" srcOrd="1" destOrd="0" presId="urn:microsoft.com/office/officeart/2005/8/layout/hList1"/>
    <dgm:cxn modelId="{D319D2C6-3A18-435F-B0FD-6540DE34426F}" type="presParOf" srcId="{121DDC1B-C843-4631-9419-950FF0B96D6F}" destId="{2A3DE0B4-31D4-4654-A581-DBA98FC10F80}" srcOrd="3" destOrd="0" presId="urn:microsoft.com/office/officeart/2005/8/layout/hList1"/>
    <dgm:cxn modelId="{1B060CF0-5204-4D1E-B7D9-9E134FFE4109}" type="presParOf" srcId="{121DDC1B-C843-4631-9419-950FF0B96D6F}" destId="{A586B006-3998-4EFA-A249-A7B35215DEF4}" srcOrd="4" destOrd="0" presId="urn:microsoft.com/office/officeart/2005/8/layout/hList1"/>
    <dgm:cxn modelId="{94A21AAF-D9FA-445A-AED4-E45D1A3F05E0}" type="presParOf" srcId="{A586B006-3998-4EFA-A249-A7B35215DEF4}" destId="{C081ECDC-01F3-426D-B096-3105D944AC5B}" srcOrd="0" destOrd="0" presId="urn:microsoft.com/office/officeart/2005/8/layout/hList1"/>
    <dgm:cxn modelId="{73F32C26-087A-4D54-BDB6-B2DFCB4F4A88}" type="presParOf" srcId="{A586B006-3998-4EFA-A249-A7B35215DEF4}" destId="{27F2BDCF-2E30-492C-B9AD-AE5DC8CEF9C5}" srcOrd="1" destOrd="0" presId="urn:microsoft.com/office/officeart/2005/8/layout/hList1"/>
    <dgm:cxn modelId="{586EB514-B5BD-473E-A95F-D25DDF70CF17}" type="presParOf" srcId="{121DDC1B-C843-4631-9419-950FF0B96D6F}" destId="{C2AE8F47-E4F6-47E4-8F36-29E06385C6F2}" srcOrd="5" destOrd="0" presId="urn:microsoft.com/office/officeart/2005/8/layout/hList1"/>
    <dgm:cxn modelId="{DD8FDA4B-5858-4FF2-AA37-F366CC85742F}" type="presParOf" srcId="{121DDC1B-C843-4631-9419-950FF0B96D6F}" destId="{E5094D9A-135E-4539-B77D-98C378916E94}" srcOrd="6" destOrd="0" presId="urn:microsoft.com/office/officeart/2005/8/layout/hList1"/>
    <dgm:cxn modelId="{483143DE-7C67-4C12-85FF-23578E09ACAF}" type="presParOf" srcId="{E5094D9A-135E-4539-B77D-98C378916E94}" destId="{3A5238A9-D02D-4DE9-B5A2-1495B44568D2}" srcOrd="0" destOrd="0" presId="urn:microsoft.com/office/officeart/2005/8/layout/hList1"/>
    <dgm:cxn modelId="{27D2AEA1-9F99-4E80-9BF2-040FC79197AA}" type="presParOf" srcId="{E5094D9A-135E-4539-B77D-98C378916E94}" destId="{7536451D-3768-47F1-AC85-CB59E2D8A3B4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A18F8E-2404-4C3A-8BB5-93F56DD6F100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4F2A639-B0F6-496E-9497-7BE5FCBB1DF2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200" b="1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Danish</a:t>
          </a:r>
        </a:p>
      </dgm:t>
    </dgm:pt>
    <dgm:pt modelId="{9ED1609D-8AA4-4DFF-A565-A756D125D739}" type="parTrans" cxnId="{4CE36996-852F-4569-B106-D584B96C5454}">
      <dgm:prSet/>
      <dgm:spPr/>
      <dgm:t>
        <a:bodyPr/>
        <a:lstStyle/>
        <a:p>
          <a:endParaRPr lang="en-US"/>
        </a:p>
      </dgm:t>
    </dgm:pt>
    <dgm:pt modelId="{E8DA364D-AAA2-4C2B-A1E4-3A3500F59AD1}" type="sibTrans" cxnId="{4CE36996-852F-4569-B106-D584B96C5454}">
      <dgm:prSet/>
      <dgm:spPr/>
      <dgm:t>
        <a:bodyPr/>
        <a:lstStyle/>
        <a:p>
          <a:endParaRPr lang="en-US"/>
        </a:p>
      </dgm:t>
    </dgm:pt>
    <dgm:pt modelId="{6A7F08ED-5079-407C-9AFA-8BB2786B5B30}">
      <dgm:prSet phldrT="[Text]" custT="1"/>
      <dgm:spPr>
        <a:noFill/>
        <a:ln>
          <a:noFill/>
        </a:ln>
      </dgm:spPr>
      <dgm:t>
        <a:bodyPr/>
        <a:lstStyle/>
        <a:p>
          <a:pPr rtl="0"/>
          <a:r>
            <a:rPr kumimoji="0" lang="en-US" sz="12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Thaw &amp; Serve</a:t>
          </a:r>
          <a:endParaRPr lang="en-US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01FD7E-1D35-4A24-A104-21290042FAE8}" type="parTrans" cxnId="{C7328E11-28FD-45F1-A326-CD6A9BE13392}">
      <dgm:prSet/>
      <dgm:spPr/>
      <dgm:t>
        <a:bodyPr/>
        <a:lstStyle/>
        <a:p>
          <a:endParaRPr lang="en-US"/>
        </a:p>
      </dgm:t>
    </dgm:pt>
    <dgm:pt modelId="{027CA195-3075-4B83-8932-A196344583F4}" type="sibTrans" cxnId="{C7328E11-28FD-45F1-A326-CD6A9BE13392}">
      <dgm:prSet/>
      <dgm:spPr/>
      <dgm:t>
        <a:bodyPr/>
        <a:lstStyle/>
        <a:p>
          <a:endParaRPr lang="en-US"/>
        </a:p>
      </dgm:t>
    </dgm:pt>
    <dgm:pt modelId="{889458DD-3E93-4FB2-A937-7B856A44B661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200" b="1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Cinnamon Rolls</a:t>
          </a:r>
          <a:endParaRPr lang="en-US" sz="1200" u="none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C93DDA-A655-43D0-8221-BD5396B6F1CE}" type="parTrans" cxnId="{CEE25EBB-42D2-41CB-A287-E6F9CD7EAE23}">
      <dgm:prSet/>
      <dgm:spPr/>
      <dgm:t>
        <a:bodyPr/>
        <a:lstStyle/>
        <a:p>
          <a:endParaRPr lang="en-US"/>
        </a:p>
      </dgm:t>
    </dgm:pt>
    <dgm:pt modelId="{F942D1ED-5FD9-4C88-8423-8171DA4CCD80}" type="sibTrans" cxnId="{CEE25EBB-42D2-41CB-A287-E6F9CD7EAE23}">
      <dgm:prSet/>
      <dgm:spPr/>
      <dgm:t>
        <a:bodyPr/>
        <a:lstStyle/>
        <a:p>
          <a:endParaRPr lang="en-US"/>
        </a:p>
      </dgm:t>
    </dgm:pt>
    <dgm:pt modelId="{D6B25C19-C465-43D8-9F15-3D2D8C7AA7CE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Thaw &amp; Serve</a:t>
          </a:r>
        </a:p>
      </dgm:t>
    </dgm:pt>
    <dgm:pt modelId="{5ABF7191-88B8-4A53-A3E6-FC6CC4440B83}" type="parTrans" cxnId="{709A272D-1B08-4DA9-9880-2CC15398DAE6}">
      <dgm:prSet/>
      <dgm:spPr/>
      <dgm:t>
        <a:bodyPr/>
        <a:lstStyle/>
        <a:p>
          <a:endParaRPr lang="en-US"/>
        </a:p>
      </dgm:t>
    </dgm:pt>
    <dgm:pt modelId="{59E74968-7E96-4EB9-8B15-E69C7952655E}" type="sibTrans" cxnId="{709A272D-1B08-4DA9-9880-2CC15398DAE6}">
      <dgm:prSet/>
      <dgm:spPr/>
      <dgm:t>
        <a:bodyPr/>
        <a:lstStyle/>
        <a:p>
          <a:endParaRPr lang="en-US"/>
        </a:p>
      </dgm:t>
    </dgm:pt>
    <dgm:pt modelId="{305C2E5F-4366-4679-AB1E-6F6D3D675F43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Cinnamon Rolls with Icing Cup 40/6.5oz</a:t>
          </a:r>
        </a:p>
      </dgm:t>
    </dgm:pt>
    <dgm:pt modelId="{A76BA87E-F4B7-4856-9FC2-5552625D3DA0}" type="parTrans" cxnId="{E00ADE76-0488-4980-9837-30C8A5B92692}">
      <dgm:prSet/>
      <dgm:spPr/>
      <dgm:t>
        <a:bodyPr/>
        <a:lstStyle/>
        <a:p>
          <a:endParaRPr lang="en-US"/>
        </a:p>
      </dgm:t>
    </dgm:pt>
    <dgm:pt modelId="{C227F839-48E5-432F-9E94-65BFFC2659A8}" type="sibTrans" cxnId="{E00ADE76-0488-4980-9837-30C8A5B92692}">
      <dgm:prSet/>
      <dgm:spPr/>
      <dgm:t>
        <a:bodyPr/>
        <a:lstStyle/>
        <a:p>
          <a:endParaRPr lang="en-US"/>
        </a:p>
      </dgm:t>
    </dgm:pt>
    <dgm:pt modelId="{13B386D2-B731-4EC1-929E-FB1A4AE961D8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200" b="1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Brownies</a:t>
          </a:r>
        </a:p>
      </dgm:t>
    </dgm:pt>
    <dgm:pt modelId="{E222A858-AEAA-45C8-A4D5-9A2B2F87CCD3}" type="parTrans" cxnId="{EE42264E-2F6F-48D6-9810-9D52E64CC990}">
      <dgm:prSet/>
      <dgm:spPr/>
      <dgm:t>
        <a:bodyPr/>
        <a:lstStyle/>
        <a:p>
          <a:endParaRPr lang="en-US"/>
        </a:p>
      </dgm:t>
    </dgm:pt>
    <dgm:pt modelId="{E1DB1A04-FC3F-4989-8044-2ED27C984D12}" type="sibTrans" cxnId="{EE42264E-2F6F-48D6-9810-9D52E64CC990}">
      <dgm:prSet/>
      <dgm:spPr/>
      <dgm:t>
        <a:bodyPr/>
        <a:lstStyle/>
        <a:p>
          <a:endParaRPr lang="en-US"/>
        </a:p>
      </dgm:t>
    </dgm:pt>
    <dgm:pt modelId="{146405D4-F99D-424D-AAC6-EC57C29C9DB3}">
      <dgm:prSet phldrT="[Text]" custT="1"/>
      <dgm:spPr>
        <a:noFill/>
        <a:ln>
          <a:noFill/>
        </a:ln>
      </dgm:spPr>
      <dgm:t>
        <a:bodyPr/>
        <a:lstStyle/>
        <a:p>
          <a:pPr rtl="0"/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Double Fudge Chocolate Chip Brownie quarter sheet 8/40oz</a:t>
          </a:r>
        </a:p>
      </dgm:t>
    </dgm:pt>
    <dgm:pt modelId="{E9F13FC6-B978-4D94-A506-18F764F920F6}" type="parTrans" cxnId="{7A114DFA-5ABC-47D1-BA0E-466206DE8A53}">
      <dgm:prSet/>
      <dgm:spPr/>
      <dgm:t>
        <a:bodyPr/>
        <a:lstStyle/>
        <a:p>
          <a:endParaRPr lang="en-US"/>
        </a:p>
      </dgm:t>
    </dgm:pt>
    <dgm:pt modelId="{F6F43278-F5CC-4B91-8F24-C4FDBCCFEC67}" type="sibTrans" cxnId="{7A114DFA-5ABC-47D1-BA0E-466206DE8A53}">
      <dgm:prSet/>
      <dgm:spPr/>
      <dgm:t>
        <a:bodyPr/>
        <a:lstStyle/>
        <a:p>
          <a:endParaRPr lang="en-US"/>
        </a:p>
      </dgm:t>
    </dgm:pt>
    <dgm:pt modelId="{D57EB8C7-E86D-426C-A768-2C53F10F2ECC}">
      <dgm:prSet custT="1"/>
      <dgm:spPr>
        <a:noFill/>
        <a:ln>
          <a:noFill/>
        </a:ln>
      </dgm:spPr>
      <dgm:t>
        <a:bodyPr/>
        <a:lstStyle/>
        <a:p>
          <a:r>
            <a:rPr lang="en-US" sz="1200" b="1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Loaf Cakes</a:t>
          </a:r>
          <a:endParaRPr lang="en-US" sz="1200" u="none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6A2907-F45D-4B84-B8B5-9146DE42FC40}" type="parTrans" cxnId="{641C1C95-8690-4E55-92A5-A9DD79024547}">
      <dgm:prSet/>
      <dgm:spPr/>
      <dgm:t>
        <a:bodyPr/>
        <a:lstStyle/>
        <a:p>
          <a:endParaRPr lang="en-US"/>
        </a:p>
      </dgm:t>
    </dgm:pt>
    <dgm:pt modelId="{8500255A-9293-4121-B9B5-C210E1A288D9}" type="sibTrans" cxnId="{641C1C95-8690-4E55-92A5-A9DD79024547}">
      <dgm:prSet/>
      <dgm:spPr/>
      <dgm:t>
        <a:bodyPr/>
        <a:lstStyle/>
        <a:p>
          <a:endParaRPr lang="en-US"/>
        </a:p>
      </dgm:t>
    </dgm:pt>
    <dgm:pt modelId="{5FBF233A-7DC5-41CD-85AB-E07E60F6F9C5}">
      <dgm:prSet custT="1"/>
      <dgm:spPr>
        <a:noFill/>
        <a:ln>
          <a:noFill/>
        </a:ln>
      </dgm:spPr>
      <dgm:t>
        <a:bodyPr/>
        <a:lstStyle/>
        <a:p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Packed: 24/4oz</a:t>
          </a:r>
        </a:p>
      </dgm:t>
    </dgm:pt>
    <dgm:pt modelId="{D4D519AF-D10B-4F74-BCCE-49DEA5187765}" type="parTrans" cxnId="{E0564E09-DB5D-434F-A7B3-189BEE043441}">
      <dgm:prSet/>
      <dgm:spPr/>
      <dgm:t>
        <a:bodyPr/>
        <a:lstStyle/>
        <a:p>
          <a:endParaRPr lang="en-US"/>
        </a:p>
      </dgm:t>
    </dgm:pt>
    <dgm:pt modelId="{C2AB7D54-2E09-4A27-BFAE-F39366871E95}" type="sibTrans" cxnId="{E0564E09-DB5D-434F-A7B3-189BEE043441}">
      <dgm:prSet/>
      <dgm:spPr/>
      <dgm:t>
        <a:bodyPr/>
        <a:lstStyle/>
        <a:p>
          <a:endParaRPr lang="en-US"/>
        </a:p>
      </dgm:t>
    </dgm:pt>
    <dgm:pt modelId="{F3173074-9203-4B2C-9EE1-1BC1A42DC52A}">
      <dgm:prSet custT="1"/>
      <dgm:spPr>
        <a:noFill/>
        <a:ln>
          <a:noFill/>
        </a:ln>
      </dgm:spPr>
      <dgm:t>
        <a:bodyPr/>
        <a:lstStyle/>
        <a:p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Grab n Go</a:t>
          </a:r>
        </a:p>
      </dgm:t>
    </dgm:pt>
    <dgm:pt modelId="{69ADA529-FC57-4097-9562-E5B199461142}" type="parTrans" cxnId="{3C74B7F3-B2DE-47A4-A961-F6981CDEAB5D}">
      <dgm:prSet/>
      <dgm:spPr/>
      <dgm:t>
        <a:bodyPr/>
        <a:lstStyle/>
        <a:p>
          <a:endParaRPr lang="en-US"/>
        </a:p>
      </dgm:t>
    </dgm:pt>
    <dgm:pt modelId="{34629062-0C02-4031-B15D-1B3798B83492}" type="sibTrans" cxnId="{3C74B7F3-B2DE-47A4-A961-F6981CDEAB5D}">
      <dgm:prSet/>
      <dgm:spPr/>
      <dgm:t>
        <a:bodyPr/>
        <a:lstStyle/>
        <a:p>
          <a:endParaRPr lang="en-US"/>
        </a:p>
      </dgm:t>
    </dgm:pt>
    <dgm:pt modelId="{679A67D4-BD6E-4DB1-A07C-F53A202B7CF9}">
      <dgm:prSet custT="1"/>
      <dgm:spPr>
        <a:noFill/>
        <a:ln>
          <a:noFill/>
        </a:ln>
      </dgm:spPr>
      <dgm:t>
        <a:bodyPr/>
        <a:lstStyle/>
        <a:p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3 Flavors:  Lemon, Marble, Cinnamon Crumb</a:t>
          </a:r>
        </a:p>
      </dgm:t>
    </dgm:pt>
    <dgm:pt modelId="{AB83A803-A561-4EB1-B5C6-0DD50AA28E40}" type="parTrans" cxnId="{C96D2B34-87B4-4A53-870B-DE0CC337C4D4}">
      <dgm:prSet/>
      <dgm:spPr/>
      <dgm:t>
        <a:bodyPr/>
        <a:lstStyle/>
        <a:p>
          <a:endParaRPr lang="en-US"/>
        </a:p>
      </dgm:t>
    </dgm:pt>
    <dgm:pt modelId="{B53A6712-975D-4298-94F3-30EBA1DF6DA1}" type="sibTrans" cxnId="{C96D2B34-87B4-4A53-870B-DE0CC337C4D4}">
      <dgm:prSet/>
      <dgm:spPr/>
      <dgm:t>
        <a:bodyPr/>
        <a:lstStyle/>
        <a:p>
          <a:endParaRPr lang="en-US"/>
        </a:p>
      </dgm:t>
    </dgm:pt>
    <dgm:pt modelId="{6FF26C98-03C6-4FA1-A128-82F113A99BA4}">
      <dgm:prSet custT="1"/>
      <dgm:spPr>
        <a:noFill/>
        <a:ln>
          <a:noFill/>
        </a:ln>
      </dgm:spPr>
      <dgm:t>
        <a:bodyPr/>
        <a:lstStyle/>
        <a:p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Individually wrapped</a:t>
          </a:r>
        </a:p>
      </dgm:t>
    </dgm:pt>
    <dgm:pt modelId="{BDE77B4D-0855-4AD6-9771-0CFFFB87201A}" type="parTrans" cxnId="{36A4C5D8-10D8-413C-9BDE-6F3BFE28BDCC}">
      <dgm:prSet/>
      <dgm:spPr/>
      <dgm:t>
        <a:bodyPr/>
        <a:lstStyle/>
        <a:p>
          <a:endParaRPr lang="en-US"/>
        </a:p>
      </dgm:t>
    </dgm:pt>
    <dgm:pt modelId="{0F026C87-A20D-4B49-A08F-55780B669761}" type="sibTrans" cxnId="{36A4C5D8-10D8-413C-9BDE-6F3BFE28BDCC}">
      <dgm:prSet/>
      <dgm:spPr/>
      <dgm:t>
        <a:bodyPr/>
        <a:lstStyle/>
        <a:p>
          <a:endParaRPr lang="en-US"/>
        </a:p>
      </dgm:t>
    </dgm:pt>
    <dgm:pt modelId="{1F2D427B-0C0C-41BD-AAB9-2E85AD05D2E3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Honey Glazed Cinnamon Rolls 60/4.4oz</a:t>
          </a:r>
        </a:p>
      </dgm:t>
    </dgm:pt>
    <dgm:pt modelId="{85439D26-AD01-4628-8704-D09B771C461E}" type="parTrans" cxnId="{B0809A8D-103A-4DCA-8977-E558BF338E92}">
      <dgm:prSet/>
      <dgm:spPr/>
      <dgm:t>
        <a:bodyPr/>
        <a:lstStyle/>
        <a:p>
          <a:endParaRPr lang="en-US"/>
        </a:p>
      </dgm:t>
    </dgm:pt>
    <dgm:pt modelId="{21F6F074-9620-4734-960B-017AB08CCBBD}" type="sibTrans" cxnId="{B0809A8D-103A-4DCA-8977-E558BF338E92}">
      <dgm:prSet/>
      <dgm:spPr/>
      <dgm:t>
        <a:bodyPr/>
        <a:lstStyle/>
        <a:p>
          <a:endParaRPr lang="en-US"/>
        </a:p>
      </dgm:t>
    </dgm:pt>
    <dgm:pt modelId="{68E09ABC-FDAE-4BB9-992B-D7EBDFCD641C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La Francaise Bakery Brand</a:t>
          </a:r>
        </a:p>
      </dgm:t>
    </dgm:pt>
    <dgm:pt modelId="{E69B4C13-FEE1-43C3-B6E8-9A3DBD71584D}" type="parTrans" cxnId="{DA61B6B3-1B17-4B90-BEA2-C59BECBC7496}">
      <dgm:prSet/>
      <dgm:spPr/>
      <dgm:t>
        <a:bodyPr/>
        <a:lstStyle/>
        <a:p>
          <a:endParaRPr lang="en-US"/>
        </a:p>
      </dgm:t>
    </dgm:pt>
    <dgm:pt modelId="{32614C3D-1B3E-42E1-A46F-5679A751BBAF}" type="sibTrans" cxnId="{DA61B6B3-1B17-4B90-BEA2-C59BECBC7496}">
      <dgm:prSet/>
      <dgm:spPr/>
      <dgm:t>
        <a:bodyPr/>
        <a:lstStyle/>
        <a:p>
          <a:endParaRPr lang="en-US"/>
        </a:p>
      </dgm:t>
    </dgm:pt>
    <dgm:pt modelId="{24A4ABEA-99F7-4595-922B-D724B3AB5832}">
      <dgm:prSet phldrT="[Text]" custT="1"/>
      <dgm:spPr>
        <a:noFill/>
        <a:ln>
          <a:noFill/>
        </a:ln>
      </dgm:spPr>
      <dgm:t>
        <a:bodyPr/>
        <a:lstStyle/>
        <a:p>
          <a:pPr rtl="0"/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La Francaise Bakery Brand</a:t>
          </a:r>
        </a:p>
      </dgm:t>
    </dgm:pt>
    <dgm:pt modelId="{4012CFB9-58BC-4D4F-88A7-B6C978F404E4}" type="parTrans" cxnId="{AC80CEB6-BDAE-4ED5-B538-C4364761D64A}">
      <dgm:prSet/>
      <dgm:spPr/>
      <dgm:t>
        <a:bodyPr/>
        <a:lstStyle/>
        <a:p>
          <a:endParaRPr lang="en-US"/>
        </a:p>
      </dgm:t>
    </dgm:pt>
    <dgm:pt modelId="{C6E993FB-42AC-4025-99EF-EA3C63C49E3C}" type="sibTrans" cxnId="{AC80CEB6-BDAE-4ED5-B538-C4364761D64A}">
      <dgm:prSet/>
      <dgm:spPr/>
      <dgm:t>
        <a:bodyPr/>
        <a:lstStyle/>
        <a:p>
          <a:endParaRPr lang="en-US"/>
        </a:p>
      </dgm:t>
    </dgm:pt>
    <dgm:pt modelId="{DEE6BDAF-EBD3-4689-BD1F-02CF94C93739}">
      <dgm:prSet custT="1"/>
      <dgm:spPr>
        <a:noFill/>
        <a:ln>
          <a:noFill/>
        </a:ln>
      </dgm:spPr>
      <dgm:t>
        <a:bodyPr/>
        <a:lstStyle/>
        <a:p>
          <a:pPr rtl="0"/>
          <a:r>
            <a:rPr kumimoji="0" lang="en-US" sz="12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Variety: Apple, Cheese, Raspberry 16/1.25oz</a:t>
          </a:r>
        </a:p>
      </dgm:t>
    </dgm:pt>
    <dgm:pt modelId="{3BA1147E-CF29-43C1-B10C-FAC5B629AEBD}" type="parTrans" cxnId="{F311D103-7797-4426-AA26-EC74094F0D74}">
      <dgm:prSet/>
      <dgm:spPr/>
      <dgm:t>
        <a:bodyPr/>
        <a:lstStyle/>
        <a:p>
          <a:endParaRPr lang="en-US"/>
        </a:p>
      </dgm:t>
    </dgm:pt>
    <dgm:pt modelId="{4E574BC6-6768-44CD-AD91-E7F9EE640E14}" type="sibTrans" cxnId="{F311D103-7797-4426-AA26-EC74094F0D74}">
      <dgm:prSet/>
      <dgm:spPr/>
      <dgm:t>
        <a:bodyPr/>
        <a:lstStyle/>
        <a:p>
          <a:endParaRPr lang="en-US"/>
        </a:p>
      </dgm:t>
    </dgm:pt>
    <dgm:pt modelId="{9604E6C4-7F52-462A-8C88-C48E630CF5DE}">
      <dgm:prSet custT="1"/>
      <dgm:spPr>
        <a:noFill/>
        <a:ln>
          <a:noFill/>
        </a:ln>
      </dgm:spPr>
      <dgm:t>
        <a:bodyPr/>
        <a:lstStyle/>
        <a:p>
          <a:pPr rtl="0"/>
          <a:r>
            <a:rPr kumimoji="0" lang="en-US" sz="12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Variety: Apple, Cherry, Cheese 72/2.75oz</a:t>
          </a:r>
        </a:p>
      </dgm:t>
    </dgm:pt>
    <dgm:pt modelId="{BC0CC9DE-9455-4EEB-A8BA-0491A4CC0F8A}" type="parTrans" cxnId="{01E2550E-C25F-4F8C-A9EA-378EF14B4012}">
      <dgm:prSet/>
      <dgm:spPr/>
      <dgm:t>
        <a:bodyPr/>
        <a:lstStyle/>
        <a:p>
          <a:endParaRPr lang="en-US"/>
        </a:p>
      </dgm:t>
    </dgm:pt>
    <dgm:pt modelId="{92AA5C03-7BDE-4475-8AD9-4539EB797825}" type="sibTrans" cxnId="{01E2550E-C25F-4F8C-A9EA-378EF14B4012}">
      <dgm:prSet/>
      <dgm:spPr/>
      <dgm:t>
        <a:bodyPr/>
        <a:lstStyle/>
        <a:p>
          <a:endParaRPr lang="en-US"/>
        </a:p>
      </dgm:t>
    </dgm:pt>
    <dgm:pt modelId="{C0D4A9FA-7A82-42D6-B337-ECA7110CE5BC}">
      <dgm:prSet custT="1"/>
      <dgm:spPr>
        <a:noFill/>
        <a:ln>
          <a:noFill/>
        </a:ln>
      </dgm:spPr>
      <dgm:t>
        <a:bodyPr/>
        <a:lstStyle/>
        <a:p>
          <a:pPr rtl="0"/>
          <a:r>
            <a:rPr kumimoji="0" lang="en-US" sz="1200" b="0" i="0" u="none" strike="noStrike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Variety: Cherry, Cheese</a:t>
          </a:r>
          <a:r>
            <a:rPr kumimoji="0" lang="en-US" sz="12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kumimoji="0" lang="en-US" sz="1200" b="0" i="0" u="none" strike="noStrike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84/2.25oz</a:t>
          </a:r>
          <a:endParaRPr kumimoji="0" lang="en-US" sz="1200" b="0" i="0" u="none" strike="noStrike" cap="none" spc="0" normalizeH="0" baseline="0" noProof="0" dirty="0">
            <a:ln/>
            <a:effectLst/>
            <a:uLnTx/>
            <a:uFillTx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732BF0-8458-4CDA-BFB2-36C2C8D604F6}" type="parTrans" cxnId="{7D1F4B44-0975-46DB-93B1-C11664766BF7}">
      <dgm:prSet/>
      <dgm:spPr/>
      <dgm:t>
        <a:bodyPr/>
        <a:lstStyle/>
        <a:p>
          <a:endParaRPr lang="en-US"/>
        </a:p>
      </dgm:t>
    </dgm:pt>
    <dgm:pt modelId="{1D012A1A-FE42-4B36-919B-4FE6A8E6D14F}" type="sibTrans" cxnId="{7D1F4B44-0975-46DB-93B1-C11664766BF7}">
      <dgm:prSet/>
      <dgm:spPr/>
      <dgm:t>
        <a:bodyPr/>
        <a:lstStyle/>
        <a:p>
          <a:endParaRPr lang="en-US"/>
        </a:p>
      </dgm:t>
    </dgm:pt>
    <dgm:pt modelId="{F7025800-1026-4A95-A648-365FDFB9FA11}">
      <dgm:prSet custT="1"/>
      <dgm:spPr>
        <a:noFill/>
        <a:ln>
          <a:noFill/>
        </a:ln>
      </dgm:spPr>
      <dgm:t>
        <a:bodyPr/>
        <a:lstStyle/>
        <a:p>
          <a:pPr rtl="0"/>
          <a:r>
            <a:rPr kumimoji="0" lang="en-US" sz="12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Variety: Apple, Cheese, Raspberry 24/2.75oz</a:t>
          </a:r>
        </a:p>
      </dgm:t>
    </dgm:pt>
    <dgm:pt modelId="{3580E8C4-0869-45AD-9014-57507856BFC5}" type="parTrans" cxnId="{0BB83796-504A-4F38-8743-29423B15B235}">
      <dgm:prSet/>
      <dgm:spPr/>
      <dgm:t>
        <a:bodyPr/>
        <a:lstStyle/>
        <a:p>
          <a:endParaRPr lang="en-US"/>
        </a:p>
      </dgm:t>
    </dgm:pt>
    <dgm:pt modelId="{27FCDF92-9AD5-46ED-AA5F-B90774C06C68}" type="sibTrans" cxnId="{0BB83796-504A-4F38-8743-29423B15B235}">
      <dgm:prSet/>
      <dgm:spPr/>
      <dgm:t>
        <a:bodyPr/>
        <a:lstStyle/>
        <a:p>
          <a:endParaRPr lang="en-US"/>
        </a:p>
      </dgm:t>
    </dgm:pt>
    <dgm:pt modelId="{C0F5AE62-9760-4448-8EC0-4D57AF32522B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Cream Cheese Iced Cinnamon Rolls 60/4.4oz</a:t>
          </a:r>
        </a:p>
      </dgm:t>
    </dgm:pt>
    <dgm:pt modelId="{08F4CAEA-9D3D-44F0-85EF-77BD5CAAD835}" type="parTrans" cxnId="{80A83157-8062-4800-9AF8-6249CD23EA9E}">
      <dgm:prSet/>
      <dgm:spPr/>
      <dgm:t>
        <a:bodyPr/>
        <a:lstStyle/>
        <a:p>
          <a:endParaRPr lang="en-US"/>
        </a:p>
      </dgm:t>
    </dgm:pt>
    <dgm:pt modelId="{EEA15190-0188-4300-8EF2-7372E88EBD0C}" type="sibTrans" cxnId="{80A83157-8062-4800-9AF8-6249CD23EA9E}">
      <dgm:prSet/>
      <dgm:spPr/>
      <dgm:t>
        <a:bodyPr/>
        <a:lstStyle/>
        <a:p>
          <a:endParaRPr lang="en-US"/>
        </a:p>
      </dgm:t>
    </dgm:pt>
    <dgm:pt modelId="{D57887D7-95CB-4A1C-9A9D-DFA1D9480564}">
      <dgm:prSet phldrT="[Text]" custT="1"/>
      <dgm:spPr>
        <a:noFill/>
        <a:ln>
          <a:noFill/>
        </a:ln>
      </dgm:spPr>
      <dgm:t>
        <a:bodyPr/>
        <a:lstStyle/>
        <a:p>
          <a:pPr rtl="0"/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Thaw &amp; Serve Individual Wrapped Brownie 48/3oz</a:t>
          </a:r>
        </a:p>
      </dgm:t>
    </dgm:pt>
    <dgm:pt modelId="{7A7F2889-DE77-44E1-9D63-ABEA0FB96F8A}" type="parTrans" cxnId="{ABF43A3F-D173-4980-AEAE-B5D07232AB24}">
      <dgm:prSet/>
      <dgm:spPr/>
      <dgm:t>
        <a:bodyPr/>
        <a:lstStyle/>
        <a:p>
          <a:endParaRPr lang="en-US"/>
        </a:p>
      </dgm:t>
    </dgm:pt>
    <dgm:pt modelId="{50F38761-860A-401C-B565-EA52D5E54E1C}" type="sibTrans" cxnId="{ABF43A3F-D173-4980-AEAE-B5D07232AB24}">
      <dgm:prSet/>
      <dgm:spPr/>
      <dgm:t>
        <a:bodyPr/>
        <a:lstStyle/>
        <a:p>
          <a:endParaRPr lang="en-US"/>
        </a:p>
      </dgm:t>
    </dgm:pt>
    <dgm:pt modelId="{121DDC1B-C843-4631-9419-950FF0B96D6F}" type="pres">
      <dgm:prSet presAssocID="{FFA18F8E-2404-4C3A-8BB5-93F56DD6F100}" presName="Name0" presStyleCnt="0">
        <dgm:presLayoutVars>
          <dgm:dir/>
          <dgm:animLvl val="lvl"/>
          <dgm:resizeHandles val="exact"/>
        </dgm:presLayoutVars>
      </dgm:prSet>
      <dgm:spPr/>
    </dgm:pt>
    <dgm:pt modelId="{1479722B-B8E2-4CED-9C51-9119D0B92DDA}" type="pres">
      <dgm:prSet presAssocID="{F4F2A639-B0F6-496E-9497-7BE5FCBB1DF2}" presName="composite" presStyleCnt="0"/>
      <dgm:spPr/>
    </dgm:pt>
    <dgm:pt modelId="{3BFBFCBE-0590-43DF-A5D9-C6095346B4C1}" type="pres">
      <dgm:prSet presAssocID="{F4F2A639-B0F6-496E-9497-7BE5FCBB1DF2}" presName="parTx" presStyleLbl="alignNode1" presStyleIdx="0" presStyleCnt="4" custLinFactNeighborX="-2776" custLinFactNeighborY="-13776">
        <dgm:presLayoutVars>
          <dgm:chMax val="0"/>
          <dgm:chPref val="0"/>
          <dgm:bulletEnabled val="1"/>
        </dgm:presLayoutVars>
      </dgm:prSet>
      <dgm:spPr/>
    </dgm:pt>
    <dgm:pt modelId="{7938F65B-9A03-48F7-8367-2D444282ADC3}" type="pres">
      <dgm:prSet presAssocID="{F4F2A639-B0F6-496E-9497-7BE5FCBB1DF2}" presName="desTx" presStyleLbl="alignAccFollowNode1" presStyleIdx="0" presStyleCnt="4" custScaleY="100000" custLinFactNeighborX="-4101" custLinFactNeighborY="-5115">
        <dgm:presLayoutVars>
          <dgm:bulletEnabled val="1"/>
        </dgm:presLayoutVars>
      </dgm:prSet>
      <dgm:spPr/>
    </dgm:pt>
    <dgm:pt modelId="{18C40E28-E2F8-44FB-BCE7-FE7E059FC0FA}" type="pres">
      <dgm:prSet presAssocID="{E8DA364D-AAA2-4C2B-A1E4-3A3500F59AD1}" presName="space" presStyleCnt="0"/>
      <dgm:spPr/>
    </dgm:pt>
    <dgm:pt modelId="{9E18D2AD-5410-4714-BF95-D79DEE8B1290}" type="pres">
      <dgm:prSet presAssocID="{D57EB8C7-E86D-426C-A768-2C53F10F2ECC}" presName="composite" presStyleCnt="0"/>
      <dgm:spPr/>
    </dgm:pt>
    <dgm:pt modelId="{108CFFA2-FD07-4D0F-B0AD-4166F98B7850}" type="pres">
      <dgm:prSet presAssocID="{D57EB8C7-E86D-426C-A768-2C53F10F2ECC}" presName="parTx" presStyleLbl="alignNode1" presStyleIdx="1" presStyleCnt="4" custScaleX="76856" custLinFactNeighborX="-2776" custLinFactNeighborY="-13776">
        <dgm:presLayoutVars>
          <dgm:chMax val="0"/>
          <dgm:chPref val="0"/>
          <dgm:bulletEnabled val="1"/>
        </dgm:presLayoutVars>
      </dgm:prSet>
      <dgm:spPr/>
    </dgm:pt>
    <dgm:pt modelId="{9DF82E58-7238-4ACB-A271-85397183EB17}" type="pres">
      <dgm:prSet presAssocID="{D57EB8C7-E86D-426C-A768-2C53F10F2ECC}" presName="desTx" presStyleLbl="alignAccFollowNode1" presStyleIdx="1" presStyleCnt="4" custScaleY="100000" custLinFactNeighborX="-5113" custLinFactNeighborY="1025">
        <dgm:presLayoutVars>
          <dgm:bulletEnabled val="1"/>
        </dgm:presLayoutVars>
      </dgm:prSet>
      <dgm:spPr/>
    </dgm:pt>
    <dgm:pt modelId="{2A3DE0B4-31D4-4654-A581-DBA98FC10F80}" type="pres">
      <dgm:prSet presAssocID="{8500255A-9293-4121-B9B5-C210E1A288D9}" presName="space" presStyleCnt="0"/>
      <dgm:spPr/>
    </dgm:pt>
    <dgm:pt modelId="{A586B006-3998-4EFA-A249-A7B35215DEF4}" type="pres">
      <dgm:prSet presAssocID="{889458DD-3E93-4FB2-A937-7B856A44B661}" presName="composite" presStyleCnt="0"/>
      <dgm:spPr/>
    </dgm:pt>
    <dgm:pt modelId="{C081ECDC-01F3-426D-B096-3105D944AC5B}" type="pres">
      <dgm:prSet presAssocID="{889458DD-3E93-4FB2-A937-7B856A44B661}" presName="parTx" presStyleLbl="alignNode1" presStyleIdx="2" presStyleCnt="4" custLinFactNeighborX="-2776" custLinFactNeighborY="-13776">
        <dgm:presLayoutVars>
          <dgm:chMax val="0"/>
          <dgm:chPref val="0"/>
          <dgm:bulletEnabled val="1"/>
        </dgm:presLayoutVars>
      </dgm:prSet>
      <dgm:spPr/>
    </dgm:pt>
    <dgm:pt modelId="{27F2BDCF-2E30-492C-B9AD-AE5DC8CEF9C5}" type="pres">
      <dgm:prSet presAssocID="{889458DD-3E93-4FB2-A937-7B856A44B661}" presName="desTx" presStyleLbl="alignAccFollowNode1" presStyleIdx="2" presStyleCnt="4" custScaleY="100231" custLinFactNeighborX="-2744" custLinFactNeighborY="-1686">
        <dgm:presLayoutVars>
          <dgm:bulletEnabled val="1"/>
        </dgm:presLayoutVars>
      </dgm:prSet>
      <dgm:spPr/>
    </dgm:pt>
    <dgm:pt modelId="{C2AE8F47-E4F6-47E4-8F36-29E06385C6F2}" type="pres">
      <dgm:prSet presAssocID="{F942D1ED-5FD9-4C88-8423-8171DA4CCD80}" presName="space" presStyleCnt="0"/>
      <dgm:spPr/>
    </dgm:pt>
    <dgm:pt modelId="{E5094D9A-135E-4539-B77D-98C378916E94}" type="pres">
      <dgm:prSet presAssocID="{13B386D2-B731-4EC1-929E-FB1A4AE961D8}" presName="composite" presStyleCnt="0"/>
      <dgm:spPr/>
    </dgm:pt>
    <dgm:pt modelId="{3A5238A9-D02D-4DE9-B5A2-1495B44568D2}" type="pres">
      <dgm:prSet presAssocID="{13B386D2-B731-4EC1-929E-FB1A4AE961D8}" presName="parTx" presStyleLbl="alignNode1" presStyleIdx="3" presStyleCnt="4" custScaleX="85786" custLinFactNeighborX="-7872" custLinFactNeighborY="-13776">
        <dgm:presLayoutVars>
          <dgm:chMax val="0"/>
          <dgm:chPref val="0"/>
          <dgm:bulletEnabled val="1"/>
        </dgm:presLayoutVars>
      </dgm:prSet>
      <dgm:spPr/>
    </dgm:pt>
    <dgm:pt modelId="{7536451D-3768-47F1-AC85-CB59E2D8A3B4}" type="pres">
      <dgm:prSet presAssocID="{13B386D2-B731-4EC1-929E-FB1A4AE961D8}" presName="desTx" presStyleLbl="alignAccFollowNode1" presStyleIdx="3" presStyleCnt="4" custLinFactNeighborX="-12898" custLinFactNeighborY="-1628">
        <dgm:presLayoutVars>
          <dgm:bulletEnabled val="1"/>
        </dgm:presLayoutVars>
      </dgm:prSet>
      <dgm:spPr/>
    </dgm:pt>
  </dgm:ptLst>
  <dgm:cxnLst>
    <dgm:cxn modelId="{F311D103-7797-4426-AA26-EC74094F0D74}" srcId="{F4F2A639-B0F6-496E-9497-7BE5FCBB1DF2}" destId="{DEE6BDAF-EBD3-4689-BD1F-02CF94C93739}" srcOrd="2" destOrd="0" parTransId="{3BA1147E-CF29-43C1-B10C-FAC5B629AEBD}" sibTransId="{4E574BC6-6768-44CD-AD91-E7F9EE640E14}"/>
    <dgm:cxn modelId="{E0564E09-DB5D-434F-A7B3-189BEE043441}" srcId="{D57EB8C7-E86D-426C-A768-2C53F10F2ECC}" destId="{5FBF233A-7DC5-41CD-85AB-E07E60F6F9C5}" srcOrd="2" destOrd="0" parTransId="{D4D519AF-D10B-4F74-BCCE-49DEA5187765}" sibTransId="{C2AB7D54-2E09-4A27-BFAE-F39366871E95}"/>
    <dgm:cxn modelId="{01E2550E-C25F-4F8C-A9EA-378EF14B4012}" srcId="{F4F2A639-B0F6-496E-9497-7BE5FCBB1DF2}" destId="{9604E6C4-7F52-462A-8C88-C48E630CF5DE}" srcOrd="5" destOrd="0" parTransId="{BC0CC9DE-9455-4EEB-A8BA-0491A4CC0F8A}" sibTransId="{92AA5C03-7BDE-4475-8AD9-4539EB797825}"/>
    <dgm:cxn modelId="{C7328E11-28FD-45F1-A326-CD6A9BE13392}" srcId="{F4F2A639-B0F6-496E-9497-7BE5FCBB1DF2}" destId="{6A7F08ED-5079-407C-9AFA-8BB2786B5B30}" srcOrd="0" destOrd="0" parTransId="{8A01FD7E-1D35-4A24-A104-21290042FAE8}" sibTransId="{027CA195-3075-4B83-8932-A196344583F4}"/>
    <dgm:cxn modelId="{DD56FC15-D97A-40BC-B24F-F29C9C51DE1B}" type="presOf" srcId="{DEE6BDAF-EBD3-4689-BD1F-02CF94C93739}" destId="{7938F65B-9A03-48F7-8367-2D444282ADC3}" srcOrd="0" destOrd="2" presId="urn:microsoft.com/office/officeart/2005/8/layout/hList1"/>
    <dgm:cxn modelId="{709A272D-1B08-4DA9-9880-2CC15398DAE6}" srcId="{889458DD-3E93-4FB2-A937-7B856A44B661}" destId="{D6B25C19-C465-43D8-9F15-3D2D8C7AA7CE}" srcOrd="0" destOrd="0" parTransId="{5ABF7191-88B8-4A53-A3E6-FC6CC4440B83}" sibTransId="{59E74968-7E96-4EB9-8B15-E69C7952655E}"/>
    <dgm:cxn modelId="{C96D2B34-87B4-4A53-870B-DE0CC337C4D4}" srcId="{D57EB8C7-E86D-426C-A768-2C53F10F2ECC}" destId="{679A67D4-BD6E-4DB1-A07C-F53A202B7CF9}" srcOrd="3" destOrd="0" parTransId="{AB83A803-A561-4EB1-B5C6-0DD50AA28E40}" sibTransId="{B53A6712-975D-4298-94F3-30EBA1DF6DA1}"/>
    <dgm:cxn modelId="{ABF43A3F-D173-4980-AEAE-B5D07232AB24}" srcId="{13B386D2-B731-4EC1-929E-FB1A4AE961D8}" destId="{D57887D7-95CB-4A1C-9A9D-DFA1D9480564}" srcOrd="1" destOrd="0" parTransId="{7A7F2889-DE77-44E1-9D63-ABEA0FB96F8A}" sibTransId="{50F38761-860A-401C-B565-EA52D5E54E1C}"/>
    <dgm:cxn modelId="{FB4F5E62-A164-496F-85D8-DE2BC619FDE2}" type="presOf" srcId="{5FBF233A-7DC5-41CD-85AB-E07E60F6F9C5}" destId="{9DF82E58-7238-4ACB-A271-85397183EB17}" srcOrd="0" destOrd="2" presId="urn:microsoft.com/office/officeart/2005/8/layout/hList1"/>
    <dgm:cxn modelId="{7C75DD63-368A-4FAB-9609-5CF300A578B4}" type="presOf" srcId="{889458DD-3E93-4FB2-A937-7B856A44B661}" destId="{C081ECDC-01F3-426D-B096-3105D944AC5B}" srcOrd="0" destOrd="0" presId="urn:microsoft.com/office/officeart/2005/8/layout/hList1"/>
    <dgm:cxn modelId="{7D1F4B44-0975-46DB-93B1-C11664766BF7}" srcId="{F4F2A639-B0F6-496E-9497-7BE5FCBB1DF2}" destId="{C0D4A9FA-7A82-42D6-B337-ECA7110CE5BC}" srcOrd="3" destOrd="0" parTransId="{FA732BF0-8458-4CDA-BFB2-36C2C8D604F6}" sibTransId="{1D012A1A-FE42-4B36-919B-4FE6A8E6D14F}"/>
    <dgm:cxn modelId="{B69F9C47-E4E0-4385-845D-CDB7715CA5CB}" type="presOf" srcId="{146405D4-F99D-424D-AAC6-EC57C29C9DB3}" destId="{7536451D-3768-47F1-AC85-CB59E2D8A3B4}" srcOrd="0" destOrd="0" presId="urn:microsoft.com/office/officeart/2005/8/layout/hList1"/>
    <dgm:cxn modelId="{36B14249-F73B-48E7-B254-191E20EF8605}" type="presOf" srcId="{1F2D427B-0C0C-41BD-AAB9-2E85AD05D2E3}" destId="{27F2BDCF-2E30-492C-B9AD-AE5DC8CEF9C5}" srcOrd="0" destOrd="3" presId="urn:microsoft.com/office/officeart/2005/8/layout/hList1"/>
    <dgm:cxn modelId="{EE42264E-2F6F-48D6-9810-9D52E64CC990}" srcId="{FFA18F8E-2404-4C3A-8BB5-93F56DD6F100}" destId="{13B386D2-B731-4EC1-929E-FB1A4AE961D8}" srcOrd="3" destOrd="0" parTransId="{E222A858-AEAA-45C8-A4D5-9A2B2F87CCD3}" sibTransId="{E1DB1A04-FC3F-4989-8044-2ED27C984D12}"/>
    <dgm:cxn modelId="{02E85372-9A88-4B78-889E-7049912A3EC8}" type="presOf" srcId="{F7025800-1026-4A95-A648-365FDFB9FA11}" destId="{7938F65B-9A03-48F7-8367-2D444282ADC3}" srcOrd="0" destOrd="4" presId="urn:microsoft.com/office/officeart/2005/8/layout/hList1"/>
    <dgm:cxn modelId="{E00ADE76-0488-4980-9837-30C8A5B92692}" srcId="{889458DD-3E93-4FB2-A937-7B856A44B661}" destId="{305C2E5F-4366-4679-AB1E-6F6D3D675F43}" srcOrd="2" destOrd="0" parTransId="{A76BA87E-F4B7-4856-9FC2-5552625D3DA0}" sibTransId="{C227F839-48E5-432F-9E94-65BFFC2659A8}"/>
    <dgm:cxn modelId="{80A83157-8062-4800-9AF8-6249CD23EA9E}" srcId="{889458DD-3E93-4FB2-A937-7B856A44B661}" destId="{C0F5AE62-9760-4448-8EC0-4D57AF32522B}" srcOrd="4" destOrd="0" parTransId="{08F4CAEA-9D3D-44F0-85EF-77BD5CAAD835}" sibTransId="{EEA15190-0188-4300-8EF2-7372E88EBD0C}"/>
    <dgm:cxn modelId="{FFA6F47C-7793-4088-90E5-C5FEE1FCC853}" type="presOf" srcId="{9604E6C4-7F52-462A-8C88-C48E630CF5DE}" destId="{7938F65B-9A03-48F7-8367-2D444282ADC3}" srcOrd="0" destOrd="5" presId="urn:microsoft.com/office/officeart/2005/8/layout/hList1"/>
    <dgm:cxn modelId="{E8FF7783-817D-4D58-8E1A-D1E926C6F542}" type="presOf" srcId="{24A4ABEA-99F7-4595-922B-D724B3AB5832}" destId="{7938F65B-9A03-48F7-8367-2D444282ADC3}" srcOrd="0" destOrd="1" presId="urn:microsoft.com/office/officeart/2005/8/layout/hList1"/>
    <dgm:cxn modelId="{7C8CFD87-A5FB-40A0-94D9-F3DA39FA93FC}" type="presOf" srcId="{FFA18F8E-2404-4C3A-8BB5-93F56DD6F100}" destId="{121DDC1B-C843-4631-9419-950FF0B96D6F}" srcOrd="0" destOrd="0" presId="urn:microsoft.com/office/officeart/2005/8/layout/hList1"/>
    <dgm:cxn modelId="{B0809A8D-103A-4DCA-8977-E558BF338E92}" srcId="{889458DD-3E93-4FB2-A937-7B856A44B661}" destId="{1F2D427B-0C0C-41BD-AAB9-2E85AD05D2E3}" srcOrd="3" destOrd="0" parTransId="{85439D26-AD01-4628-8704-D09B771C461E}" sibTransId="{21F6F074-9620-4734-960B-017AB08CCBBD}"/>
    <dgm:cxn modelId="{B4276490-3C30-429D-97C0-23B9BA9A51FD}" type="presOf" srcId="{D6B25C19-C465-43D8-9F15-3D2D8C7AA7CE}" destId="{27F2BDCF-2E30-492C-B9AD-AE5DC8CEF9C5}" srcOrd="0" destOrd="0" presId="urn:microsoft.com/office/officeart/2005/8/layout/hList1"/>
    <dgm:cxn modelId="{641C1C95-8690-4E55-92A5-A9DD79024547}" srcId="{FFA18F8E-2404-4C3A-8BB5-93F56DD6F100}" destId="{D57EB8C7-E86D-426C-A768-2C53F10F2ECC}" srcOrd="1" destOrd="0" parTransId="{3A6A2907-F45D-4B84-B8B5-9146DE42FC40}" sibTransId="{8500255A-9293-4121-B9B5-C210E1A288D9}"/>
    <dgm:cxn modelId="{0BB83796-504A-4F38-8743-29423B15B235}" srcId="{F4F2A639-B0F6-496E-9497-7BE5FCBB1DF2}" destId="{F7025800-1026-4A95-A648-365FDFB9FA11}" srcOrd="4" destOrd="0" parTransId="{3580E8C4-0869-45AD-9014-57507856BFC5}" sibTransId="{27FCDF92-9AD5-46ED-AA5F-B90774C06C68}"/>
    <dgm:cxn modelId="{4CE36996-852F-4569-B106-D584B96C5454}" srcId="{FFA18F8E-2404-4C3A-8BB5-93F56DD6F100}" destId="{F4F2A639-B0F6-496E-9497-7BE5FCBB1DF2}" srcOrd="0" destOrd="0" parTransId="{9ED1609D-8AA4-4DFF-A565-A756D125D739}" sibTransId="{E8DA364D-AAA2-4C2B-A1E4-3A3500F59AD1}"/>
    <dgm:cxn modelId="{1CF25097-C7C0-411D-A739-1544BCB9B141}" type="presOf" srcId="{D57887D7-95CB-4A1C-9A9D-DFA1D9480564}" destId="{7536451D-3768-47F1-AC85-CB59E2D8A3B4}" srcOrd="0" destOrd="1" presId="urn:microsoft.com/office/officeart/2005/8/layout/hList1"/>
    <dgm:cxn modelId="{3BF1C5A2-7D56-4667-BBC1-F13F3C2469BA}" type="presOf" srcId="{D57EB8C7-E86D-426C-A768-2C53F10F2ECC}" destId="{108CFFA2-FD07-4D0F-B0AD-4166F98B7850}" srcOrd="0" destOrd="0" presId="urn:microsoft.com/office/officeart/2005/8/layout/hList1"/>
    <dgm:cxn modelId="{DA61B6B3-1B17-4B90-BEA2-C59BECBC7496}" srcId="{889458DD-3E93-4FB2-A937-7B856A44B661}" destId="{68E09ABC-FDAE-4BB9-992B-D7EBDFCD641C}" srcOrd="1" destOrd="0" parTransId="{E69B4C13-FEE1-43C3-B6E8-9A3DBD71584D}" sibTransId="{32614C3D-1B3E-42E1-A46F-5679A751BBAF}"/>
    <dgm:cxn modelId="{AC80CEB6-BDAE-4ED5-B538-C4364761D64A}" srcId="{F4F2A639-B0F6-496E-9497-7BE5FCBB1DF2}" destId="{24A4ABEA-99F7-4595-922B-D724B3AB5832}" srcOrd="1" destOrd="0" parTransId="{4012CFB9-58BC-4D4F-88A7-B6C978F404E4}" sibTransId="{C6E993FB-42AC-4025-99EF-EA3C63C49E3C}"/>
    <dgm:cxn modelId="{CEE25EBB-42D2-41CB-A287-E6F9CD7EAE23}" srcId="{FFA18F8E-2404-4C3A-8BB5-93F56DD6F100}" destId="{889458DD-3E93-4FB2-A937-7B856A44B661}" srcOrd="2" destOrd="0" parTransId="{00C93DDA-A655-43D0-8221-BD5396B6F1CE}" sibTransId="{F942D1ED-5FD9-4C88-8423-8171DA4CCD80}"/>
    <dgm:cxn modelId="{3978E6C6-423A-44FD-8BBB-4770B58BC019}" type="presOf" srcId="{C0D4A9FA-7A82-42D6-B337-ECA7110CE5BC}" destId="{7938F65B-9A03-48F7-8367-2D444282ADC3}" srcOrd="0" destOrd="3" presId="urn:microsoft.com/office/officeart/2005/8/layout/hList1"/>
    <dgm:cxn modelId="{CFF43DCA-30D0-4409-B188-6B007E3DD60D}" type="presOf" srcId="{C0F5AE62-9760-4448-8EC0-4D57AF32522B}" destId="{27F2BDCF-2E30-492C-B9AD-AE5DC8CEF9C5}" srcOrd="0" destOrd="4" presId="urn:microsoft.com/office/officeart/2005/8/layout/hList1"/>
    <dgm:cxn modelId="{EEE25ACF-2F28-4D1A-AB35-E32A0960CEAB}" type="presOf" srcId="{305C2E5F-4366-4679-AB1E-6F6D3D675F43}" destId="{27F2BDCF-2E30-492C-B9AD-AE5DC8CEF9C5}" srcOrd="0" destOrd="2" presId="urn:microsoft.com/office/officeart/2005/8/layout/hList1"/>
    <dgm:cxn modelId="{10FF49D6-5EF8-4573-9927-5A4BC2D0FCCA}" type="presOf" srcId="{6A7F08ED-5079-407C-9AFA-8BB2786B5B30}" destId="{7938F65B-9A03-48F7-8367-2D444282ADC3}" srcOrd="0" destOrd="0" presId="urn:microsoft.com/office/officeart/2005/8/layout/hList1"/>
    <dgm:cxn modelId="{D8FC6DD6-145F-40CD-A7B6-C2201B7F3DD2}" type="presOf" srcId="{F4F2A639-B0F6-496E-9497-7BE5FCBB1DF2}" destId="{3BFBFCBE-0590-43DF-A5D9-C6095346B4C1}" srcOrd="0" destOrd="0" presId="urn:microsoft.com/office/officeart/2005/8/layout/hList1"/>
    <dgm:cxn modelId="{36A4C5D8-10D8-413C-9BDE-6F3BFE28BDCC}" srcId="{D57EB8C7-E86D-426C-A768-2C53F10F2ECC}" destId="{6FF26C98-03C6-4FA1-A128-82F113A99BA4}" srcOrd="1" destOrd="0" parTransId="{BDE77B4D-0855-4AD6-9771-0CFFFB87201A}" sibTransId="{0F026C87-A20D-4B49-A08F-55780B669761}"/>
    <dgm:cxn modelId="{0A5C7BDA-CF5E-4888-A3B5-D36AFFF01FF6}" type="presOf" srcId="{13B386D2-B731-4EC1-929E-FB1A4AE961D8}" destId="{3A5238A9-D02D-4DE9-B5A2-1495B44568D2}" srcOrd="0" destOrd="0" presId="urn:microsoft.com/office/officeart/2005/8/layout/hList1"/>
    <dgm:cxn modelId="{C1DDCAE1-E1A5-4F4C-BBEE-206624B89B6D}" type="presOf" srcId="{68E09ABC-FDAE-4BB9-992B-D7EBDFCD641C}" destId="{27F2BDCF-2E30-492C-B9AD-AE5DC8CEF9C5}" srcOrd="0" destOrd="1" presId="urn:microsoft.com/office/officeart/2005/8/layout/hList1"/>
    <dgm:cxn modelId="{23EC4EEB-7704-4D50-9599-232D2BF8118C}" type="presOf" srcId="{6FF26C98-03C6-4FA1-A128-82F113A99BA4}" destId="{9DF82E58-7238-4ACB-A271-85397183EB17}" srcOrd="0" destOrd="1" presId="urn:microsoft.com/office/officeart/2005/8/layout/hList1"/>
    <dgm:cxn modelId="{3C74B7F3-B2DE-47A4-A961-F6981CDEAB5D}" srcId="{D57EB8C7-E86D-426C-A768-2C53F10F2ECC}" destId="{F3173074-9203-4B2C-9EE1-1BC1A42DC52A}" srcOrd="0" destOrd="0" parTransId="{69ADA529-FC57-4097-9562-E5B199461142}" sibTransId="{34629062-0C02-4031-B15D-1B3798B83492}"/>
    <dgm:cxn modelId="{5CFD06F6-F9A1-4F25-B0B5-73174AA8EC94}" type="presOf" srcId="{F3173074-9203-4B2C-9EE1-1BC1A42DC52A}" destId="{9DF82E58-7238-4ACB-A271-85397183EB17}" srcOrd="0" destOrd="0" presId="urn:microsoft.com/office/officeart/2005/8/layout/hList1"/>
    <dgm:cxn modelId="{83281BF7-A3EE-4C36-8298-DFD6B1D1E579}" type="presOf" srcId="{679A67D4-BD6E-4DB1-A07C-F53A202B7CF9}" destId="{9DF82E58-7238-4ACB-A271-85397183EB17}" srcOrd="0" destOrd="3" presId="urn:microsoft.com/office/officeart/2005/8/layout/hList1"/>
    <dgm:cxn modelId="{7A114DFA-5ABC-47D1-BA0E-466206DE8A53}" srcId="{13B386D2-B731-4EC1-929E-FB1A4AE961D8}" destId="{146405D4-F99D-424D-AAC6-EC57C29C9DB3}" srcOrd="0" destOrd="0" parTransId="{E9F13FC6-B978-4D94-A506-18F764F920F6}" sibTransId="{F6F43278-F5CC-4B91-8F24-C4FDBCCFEC67}"/>
    <dgm:cxn modelId="{D6A42949-118C-4EFD-BAA1-004DEFE5C7C2}" type="presParOf" srcId="{121DDC1B-C843-4631-9419-950FF0B96D6F}" destId="{1479722B-B8E2-4CED-9C51-9119D0B92DDA}" srcOrd="0" destOrd="0" presId="urn:microsoft.com/office/officeart/2005/8/layout/hList1"/>
    <dgm:cxn modelId="{A9ADA18C-5B62-4095-9384-97448F571827}" type="presParOf" srcId="{1479722B-B8E2-4CED-9C51-9119D0B92DDA}" destId="{3BFBFCBE-0590-43DF-A5D9-C6095346B4C1}" srcOrd="0" destOrd="0" presId="urn:microsoft.com/office/officeart/2005/8/layout/hList1"/>
    <dgm:cxn modelId="{9F318D44-1E62-44FC-B9C0-E6F7F4E4AF8B}" type="presParOf" srcId="{1479722B-B8E2-4CED-9C51-9119D0B92DDA}" destId="{7938F65B-9A03-48F7-8367-2D444282ADC3}" srcOrd="1" destOrd="0" presId="urn:microsoft.com/office/officeart/2005/8/layout/hList1"/>
    <dgm:cxn modelId="{0DA4F0D8-91B2-4959-8831-06A0053E9FCB}" type="presParOf" srcId="{121DDC1B-C843-4631-9419-950FF0B96D6F}" destId="{18C40E28-E2F8-44FB-BCE7-FE7E059FC0FA}" srcOrd="1" destOrd="0" presId="urn:microsoft.com/office/officeart/2005/8/layout/hList1"/>
    <dgm:cxn modelId="{EBB30698-5BBE-425C-BCE5-1E8B05A39AFE}" type="presParOf" srcId="{121DDC1B-C843-4631-9419-950FF0B96D6F}" destId="{9E18D2AD-5410-4714-BF95-D79DEE8B1290}" srcOrd="2" destOrd="0" presId="urn:microsoft.com/office/officeart/2005/8/layout/hList1"/>
    <dgm:cxn modelId="{95D9EF34-420B-445D-B500-9F6BBA5EEE1A}" type="presParOf" srcId="{9E18D2AD-5410-4714-BF95-D79DEE8B1290}" destId="{108CFFA2-FD07-4D0F-B0AD-4166F98B7850}" srcOrd="0" destOrd="0" presId="urn:microsoft.com/office/officeart/2005/8/layout/hList1"/>
    <dgm:cxn modelId="{4B8F12C5-7FE8-49EE-8989-6CBF2344B593}" type="presParOf" srcId="{9E18D2AD-5410-4714-BF95-D79DEE8B1290}" destId="{9DF82E58-7238-4ACB-A271-85397183EB17}" srcOrd="1" destOrd="0" presId="urn:microsoft.com/office/officeart/2005/8/layout/hList1"/>
    <dgm:cxn modelId="{F0C650DF-A6F6-4A9D-9D84-8CD8DA5DE112}" type="presParOf" srcId="{121DDC1B-C843-4631-9419-950FF0B96D6F}" destId="{2A3DE0B4-31D4-4654-A581-DBA98FC10F80}" srcOrd="3" destOrd="0" presId="urn:microsoft.com/office/officeart/2005/8/layout/hList1"/>
    <dgm:cxn modelId="{DD349A00-998E-4B33-8FF1-B16D6888ABE3}" type="presParOf" srcId="{121DDC1B-C843-4631-9419-950FF0B96D6F}" destId="{A586B006-3998-4EFA-A249-A7B35215DEF4}" srcOrd="4" destOrd="0" presId="urn:microsoft.com/office/officeart/2005/8/layout/hList1"/>
    <dgm:cxn modelId="{35F1AA2F-D650-4EF1-A3FD-8D625F256B61}" type="presParOf" srcId="{A586B006-3998-4EFA-A249-A7B35215DEF4}" destId="{C081ECDC-01F3-426D-B096-3105D944AC5B}" srcOrd="0" destOrd="0" presId="urn:microsoft.com/office/officeart/2005/8/layout/hList1"/>
    <dgm:cxn modelId="{2AF4FA4A-0955-4BF7-A1FD-73749F5DB9DC}" type="presParOf" srcId="{A586B006-3998-4EFA-A249-A7B35215DEF4}" destId="{27F2BDCF-2E30-492C-B9AD-AE5DC8CEF9C5}" srcOrd="1" destOrd="0" presId="urn:microsoft.com/office/officeart/2005/8/layout/hList1"/>
    <dgm:cxn modelId="{8BCF36D4-5FC3-4B83-952F-9620CCA431C8}" type="presParOf" srcId="{121DDC1B-C843-4631-9419-950FF0B96D6F}" destId="{C2AE8F47-E4F6-47E4-8F36-29E06385C6F2}" srcOrd="5" destOrd="0" presId="urn:microsoft.com/office/officeart/2005/8/layout/hList1"/>
    <dgm:cxn modelId="{56F0061E-5A9D-4A45-A717-FF951A42DE59}" type="presParOf" srcId="{121DDC1B-C843-4631-9419-950FF0B96D6F}" destId="{E5094D9A-135E-4539-B77D-98C378916E94}" srcOrd="6" destOrd="0" presId="urn:microsoft.com/office/officeart/2005/8/layout/hList1"/>
    <dgm:cxn modelId="{5E0D6FB3-66C3-4918-90BC-7FB4C9407833}" type="presParOf" srcId="{E5094D9A-135E-4539-B77D-98C378916E94}" destId="{3A5238A9-D02D-4DE9-B5A2-1495B44568D2}" srcOrd="0" destOrd="0" presId="urn:microsoft.com/office/officeart/2005/8/layout/hList1"/>
    <dgm:cxn modelId="{DD218FE8-BF99-4901-97F7-08F8B9C816C6}" type="presParOf" srcId="{E5094D9A-135E-4539-B77D-98C378916E94}" destId="{7536451D-3768-47F1-AC85-CB59E2D8A3B4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BFCBE-0590-43DF-A5D9-C6095346B4C1}">
      <dsp:nvSpPr>
        <dsp:cNvPr id="0" name=""/>
        <dsp:cNvSpPr/>
      </dsp:nvSpPr>
      <dsp:spPr>
        <a:xfrm>
          <a:off x="0" y="0"/>
          <a:ext cx="1983864" cy="77760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Supreme Muffins</a:t>
          </a:r>
        </a:p>
      </dsp:txBody>
      <dsp:txXfrm>
        <a:off x="0" y="0"/>
        <a:ext cx="1983864" cy="777600"/>
      </dsp:txXfrm>
    </dsp:sp>
    <dsp:sp modelId="{7938F65B-9A03-48F7-8367-2D444282ADC3}">
      <dsp:nvSpPr>
        <dsp:cNvPr id="0" name=""/>
        <dsp:cNvSpPr/>
      </dsp:nvSpPr>
      <dsp:spPr>
        <a:xfrm>
          <a:off x="0" y="522692"/>
          <a:ext cx="1983864" cy="2906009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Super-Premium Quality</a:t>
          </a:r>
          <a:endParaRPr lang="en-U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4oz - 5 flavors – Blueberry Crumb Cake, Decadent Chocolate Chunk, Triple Berry Whole Grain, Apple Cinnamon Pecan, Banana Bread</a:t>
          </a:r>
        </a:p>
      </dsp:txBody>
      <dsp:txXfrm>
        <a:off x="0" y="522692"/>
        <a:ext cx="1983864" cy="2906009"/>
      </dsp:txXfrm>
    </dsp:sp>
    <dsp:sp modelId="{108CFFA2-FD07-4D0F-B0AD-4166F98B7850}">
      <dsp:nvSpPr>
        <dsp:cNvPr id="0" name=""/>
        <dsp:cNvSpPr/>
      </dsp:nvSpPr>
      <dsp:spPr>
        <a:xfrm>
          <a:off x="2209832" y="0"/>
          <a:ext cx="1983864" cy="77760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Otis Spunkmeyer Muffins (Bulk</a:t>
          </a:r>
          <a:r>
            <a:rPr lang="en-US" sz="1200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sp:txBody>
      <dsp:txXfrm>
        <a:off x="2209832" y="0"/>
        <a:ext cx="1983864" cy="777600"/>
      </dsp:txXfrm>
    </dsp:sp>
    <dsp:sp modelId="{9DF82E58-7238-4ACB-A271-85397183EB17}">
      <dsp:nvSpPr>
        <dsp:cNvPr id="0" name=""/>
        <dsp:cNvSpPr/>
      </dsp:nvSpPr>
      <dsp:spPr>
        <a:xfrm>
          <a:off x="2209832" y="545401"/>
          <a:ext cx="1983864" cy="287573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Premium/Gourmet Tier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2.25oz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6 Flavors &amp; variety pack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Wild Blueberry, Banana Nut, Harvest Bran, Double Chocolate Chip, Apple Cinnamon, Corn</a:t>
          </a:r>
        </a:p>
      </dsp:txBody>
      <dsp:txXfrm>
        <a:off x="2209832" y="545401"/>
        <a:ext cx="1983864" cy="2875730"/>
      </dsp:txXfrm>
    </dsp:sp>
    <dsp:sp modelId="{C081ECDC-01F3-426D-B096-3105D944AC5B}">
      <dsp:nvSpPr>
        <dsp:cNvPr id="0" name=""/>
        <dsp:cNvSpPr/>
      </dsp:nvSpPr>
      <dsp:spPr>
        <a:xfrm>
          <a:off x="4471437" y="0"/>
          <a:ext cx="1983864" cy="77760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Otis Spunkmeyer Muffins (IW)</a:t>
          </a:r>
          <a:endParaRPr lang="en-US" sz="1200" u="none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71437" y="0"/>
        <a:ext cx="1983864" cy="777600"/>
      </dsp:txXfrm>
    </dsp:sp>
    <dsp:sp modelId="{27F2BDCF-2E30-492C-B9AD-AE5DC8CEF9C5}">
      <dsp:nvSpPr>
        <dsp:cNvPr id="0" name=""/>
        <dsp:cNvSpPr/>
      </dsp:nvSpPr>
      <dsp:spPr>
        <a:xfrm>
          <a:off x="4471437" y="553780"/>
          <a:ext cx="1983864" cy="2864558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Premium/Gourmet Tier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3 sizes: (2.25oz, 4oz, 6.5oz)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8 Flavors &amp; variety pack: Wild Blueberry, Banana Nut, Chocolate Chip, Apple Cinnamon, Double Chocolate Chip, Lemon Poppy Seed, Corn, Cheese Streusel</a:t>
          </a:r>
        </a:p>
      </dsp:txBody>
      <dsp:txXfrm>
        <a:off x="4471437" y="553780"/>
        <a:ext cx="1983864" cy="2864558"/>
      </dsp:txXfrm>
    </dsp:sp>
    <dsp:sp modelId="{3A5238A9-D02D-4DE9-B5A2-1495B44568D2}">
      <dsp:nvSpPr>
        <dsp:cNvPr id="0" name=""/>
        <dsp:cNvSpPr/>
      </dsp:nvSpPr>
      <dsp:spPr>
        <a:xfrm>
          <a:off x="6772938" y="0"/>
          <a:ext cx="1701877" cy="77760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Delicious Essentials</a:t>
          </a:r>
        </a:p>
      </dsp:txBody>
      <dsp:txXfrm>
        <a:off x="6772938" y="0"/>
        <a:ext cx="1701877" cy="777600"/>
      </dsp:txXfrm>
    </dsp:sp>
    <dsp:sp modelId="{7536451D-3768-47F1-AC85-CB59E2D8A3B4}">
      <dsp:nvSpPr>
        <dsp:cNvPr id="0" name=""/>
        <dsp:cNvSpPr/>
      </dsp:nvSpPr>
      <dsp:spPr>
        <a:xfrm>
          <a:off x="6557014" y="552261"/>
          <a:ext cx="1983864" cy="2864558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Meets K-12 Smart Snacks  Requirements</a:t>
          </a:r>
          <a:endParaRPr lang="en-U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Made with 51% Whole Grains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Available in 6 flavors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kumimoji="0" lang="en-US" sz="12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 sizes (2oz &amp; 4oz)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2 oz. contains</a:t>
          </a:r>
          <a:r>
            <a:rPr kumimoji="0" lang="en-US" sz="1200" b="0" i="0" u="none" strike="noStrike" kern="1200" cap="none" spc="0" normalizeH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 1 creditable grain ounce equivalent</a:t>
          </a:r>
          <a:endParaRPr kumimoji="0" lang="en-US" sz="1200" b="0" i="0" u="none" strike="noStrike" kern="1200" cap="none" spc="0" normalizeH="0" baseline="0" noProof="0" dirty="0">
            <a:ln/>
            <a:effectLst/>
            <a:uLnTx/>
            <a:uFillTx/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4 oz. contains 2 creditable grain ounce equivalents (used for breakfast entrees)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Blueberry, Banana, Double </a:t>
          </a:r>
          <a:r>
            <a:rPr kumimoji="0" lang="en-US" sz="12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Chocolate Chip, Apple Cinnamon, Corn, Chocolate Chip</a:t>
          </a:r>
        </a:p>
      </dsp:txBody>
      <dsp:txXfrm>
        <a:off x="6557014" y="552261"/>
        <a:ext cx="1983864" cy="2864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BFCBE-0590-43DF-A5D9-C6095346B4C1}">
      <dsp:nvSpPr>
        <dsp:cNvPr id="0" name=""/>
        <dsp:cNvSpPr/>
      </dsp:nvSpPr>
      <dsp:spPr>
        <a:xfrm>
          <a:off x="0" y="9608"/>
          <a:ext cx="1983864" cy="79354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Danish</a:t>
          </a:r>
        </a:p>
      </dsp:txBody>
      <dsp:txXfrm>
        <a:off x="0" y="9608"/>
        <a:ext cx="1983864" cy="793545"/>
      </dsp:txXfrm>
    </dsp:sp>
    <dsp:sp modelId="{7938F65B-9A03-48F7-8367-2D444282ADC3}">
      <dsp:nvSpPr>
        <dsp:cNvPr id="0" name=""/>
        <dsp:cNvSpPr/>
      </dsp:nvSpPr>
      <dsp:spPr>
        <a:xfrm>
          <a:off x="0" y="766449"/>
          <a:ext cx="1983864" cy="285480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Thaw &amp; Serve</a:t>
          </a:r>
          <a:endParaRPr lang="en-U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La Francaise Bakery Brand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Variety: Apple, Cheese, Raspberry 16/1.25oz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Variety: Cherry, Cheese</a:t>
          </a:r>
          <a:r>
            <a:rPr kumimoji="0" lang="en-US" sz="12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kumimoji="0" lang="en-US" sz="1200" b="0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84/2.25oz</a:t>
          </a:r>
          <a:endParaRPr kumimoji="0" lang="en-US" sz="1200" b="0" i="0" u="none" strike="noStrike" kern="1200" cap="none" spc="0" normalizeH="0" baseline="0" noProof="0" dirty="0">
            <a:ln/>
            <a:effectLst/>
            <a:uLnTx/>
            <a:uFillTx/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Variety: Apple, Cheese, Raspberry 24/2.75oz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rPr>
            <a:t>Variety: Apple, Cherry, Cheese 72/2.75oz</a:t>
          </a:r>
        </a:p>
      </dsp:txBody>
      <dsp:txXfrm>
        <a:off x="0" y="766449"/>
        <a:ext cx="1983864" cy="2854800"/>
      </dsp:txXfrm>
    </dsp:sp>
    <dsp:sp modelId="{108CFFA2-FD07-4D0F-B0AD-4166F98B7850}">
      <dsp:nvSpPr>
        <dsp:cNvPr id="0" name=""/>
        <dsp:cNvSpPr/>
      </dsp:nvSpPr>
      <dsp:spPr>
        <a:xfrm>
          <a:off x="2209832" y="126738"/>
          <a:ext cx="1524718" cy="609887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Loaf Cakes</a:t>
          </a:r>
          <a:endParaRPr lang="en-US" sz="1200" u="none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09832" y="126738"/>
        <a:ext cx="1524718" cy="609887"/>
      </dsp:txXfrm>
    </dsp:sp>
    <dsp:sp modelId="{9DF82E58-7238-4ACB-A271-85397183EB17}">
      <dsp:nvSpPr>
        <dsp:cNvPr id="0" name=""/>
        <dsp:cNvSpPr/>
      </dsp:nvSpPr>
      <dsp:spPr>
        <a:xfrm>
          <a:off x="2163469" y="849905"/>
          <a:ext cx="1983864" cy="285480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Grab n Go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Individually wrapped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Packed: 24/4oz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3 Flavors:  Lemon, Marble, Cinnamon Crumb</a:t>
          </a:r>
        </a:p>
      </dsp:txBody>
      <dsp:txXfrm>
        <a:off x="2163469" y="849905"/>
        <a:ext cx="1983864" cy="2854800"/>
      </dsp:txXfrm>
    </dsp:sp>
    <dsp:sp modelId="{C081ECDC-01F3-426D-B096-3105D944AC5B}">
      <dsp:nvSpPr>
        <dsp:cNvPr id="0" name=""/>
        <dsp:cNvSpPr/>
      </dsp:nvSpPr>
      <dsp:spPr>
        <a:xfrm>
          <a:off x="4471437" y="4658"/>
          <a:ext cx="1983864" cy="79354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Cinnamon Rolls</a:t>
          </a:r>
          <a:endParaRPr lang="en-US" sz="1200" u="none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71437" y="4658"/>
        <a:ext cx="1983864" cy="793545"/>
      </dsp:txXfrm>
    </dsp:sp>
    <dsp:sp modelId="{27F2BDCF-2E30-492C-B9AD-AE5DC8CEF9C5}">
      <dsp:nvSpPr>
        <dsp:cNvPr id="0" name=""/>
        <dsp:cNvSpPr/>
      </dsp:nvSpPr>
      <dsp:spPr>
        <a:xfrm>
          <a:off x="4472072" y="855975"/>
          <a:ext cx="1983864" cy="286800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Thaw &amp; Serve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La Francaise Bakery Brand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Cinnamon Rolls with Icing Cup 40/6.5oz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Honey Glazed Cinnamon Rolls 60/4.4oz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Cream Cheese Iced Cinnamon Rolls 60/4.4oz</a:t>
          </a:r>
        </a:p>
      </dsp:txBody>
      <dsp:txXfrm>
        <a:off x="4472072" y="855975"/>
        <a:ext cx="1983864" cy="2868004"/>
      </dsp:txXfrm>
    </dsp:sp>
    <dsp:sp modelId="{3A5238A9-D02D-4DE9-B5A2-1495B44568D2}">
      <dsp:nvSpPr>
        <dsp:cNvPr id="0" name=""/>
        <dsp:cNvSpPr/>
      </dsp:nvSpPr>
      <dsp:spPr>
        <a:xfrm>
          <a:off x="6631944" y="81544"/>
          <a:ext cx="1701877" cy="68075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Brownies</a:t>
          </a:r>
        </a:p>
      </dsp:txBody>
      <dsp:txXfrm>
        <a:off x="6631944" y="81544"/>
        <a:ext cx="1701877" cy="680751"/>
      </dsp:txXfrm>
    </dsp:sp>
    <dsp:sp modelId="{7536451D-3768-47F1-AC85-CB59E2D8A3B4}">
      <dsp:nvSpPr>
        <dsp:cNvPr id="0" name=""/>
        <dsp:cNvSpPr/>
      </dsp:nvSpPr>
      <dsp:spPr>
        <a:xfrm>
          <a:off x="6532235" y="809599"/>
          <a:ext cx="1983864" cy="285480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Double Fudge Chocolate Chip Brownie quarter sheet 8/40oz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Thaw &amp; Serve Individual Wrapped Brownie 48/3oz</a:t>
          </a:r>
        </a:p>
      </dsp:txBody>
      <dsp:txXfrm>
        <a:off x="6532235" y="809599"/>
        <a:ext cx="1983864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F3A0C7-DDF6-4DFE-8551-7C974FB0FE21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F1EF47-8BF8-426C-B73E-18C3FABE7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7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sell for each tier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EB58E-F9A4-4CC4-BB5C-7E507534ADD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08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sell for each tier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EB58E-F9A4-4CC4-BB5C-7E507534ADD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B1A507-2366-4ABF-9CB1-0440CFB98F5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176CAD-AA32-44F5-818E-D7361B1C12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881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507-2366-4ABF-9CB1-0440CFB98F5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6CAD-AA32-44F5-818E-D7361B1C12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6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507-2366-4ABF-9CB1-0440CFB98F5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6CAD-AA32-44F5-818E-D7361B1C12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76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507-2366-4ABF-9CB1-0440CFB98F5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6CAD-AA32-44F5-818E-D7361B1C12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7882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507-2366-4ABF-9CB1-0440CFB98F5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6CAD-AA32-44F5-818E-D7361B1C12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507-2366-4ABF-9CB1-0440CFB98F5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6CAD-AA32-44F5-818E-D7361B1C12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58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507-2366-4ABF-9CB1-0440CFB98F5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6CAD-AA32-44F5-818E-D7361B1C12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41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507-2366-4ABF-9CB1-0440CFB98F5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6CAD-AA32-44F5-818E-D7361B1C12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07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507-2366-4ABF-9CB1-0440CFB98F5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6CAD-AA32-44F5-818E-D7361B1C12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1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507-2366-4ABF-9CB1-0440CFB98F5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6CAD-AA32-44F5-818E-D7361B1C12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7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507-2366-4ABF-9CB1-0440CFB98F5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6CAD-AA32-44F5-818E-D7361B1C12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3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507-2366-4ABF-9CB1-0440CFB98F5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6CAD-AA32-44F5-818E-D7361B1C12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0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507-2366-4ABF-9CB1-0440CFB98F5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6CAD-AA32-44F5-818E-D7361B1C12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3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507-2366-4ABF-9CB1-0440CFB98F5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6CAD-AA32-44F5-818E-D7361B1C12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507-2366-4ABF-9CB1-0440CFB98F5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6CAD-AA32-44F5-818E-D7361B1C12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4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507-2366-4ABF-9CB1-0440CFB98F5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6CAD-AA32-44F5-818E-D7361B1C12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3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A507-2366-4ABF-9CB1-0440CFB98F5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6CAD-AA32-44F5-818E-D7361B1C12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7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B1A507-2366-4ABF-9CB1-0440CFB98F56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176CAD-AA32-44F5-818E-D7361B1C12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4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dirty="0"/>
              <a:t>FUNDRAISING PROGRAM</a:t>
            </a:r>
            <a:br>
              <a:rPr lang="en-US" sz="3800" dirty="0"/>
            </a:br>
            <a:r>
              <a:rPr lang="en-US" sz="3200" dirty="0"/>
              <a:t>The Sweetest Partnership Around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8733" y="3446718"/>
            <a:ext cx="7512060" cy="713583"/>
          </a:xfrm>
        </p:spPr>
        <p:txBody>
          <a:bodyPr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Raise Money for your DECA chapter WITH TRADITIONAL COOKIE DOUGH FUNDRAISING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2003">
            <a:off x="252561" y="5151113"/>
            <a:ext cx="2072962" cy="510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1765">
            <a:off x="2267305" y="694800"/>
            <a:ext cx="3339796" cy="1271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258">
            <a:off x="7111578" y="4614811"/>
            <a:ext cx="916422" cy="9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39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7" y="99553"/>
            <a:ext cx="2876550" cy="166687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3719" y="369560"/>
            <a:ext cx="8511666" cy="11519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Sell More – Make more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668" y="1766428"/>
            <a:ext cx="7446332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Selling our 2.5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boxes of pre-portioned cookie dough is a great way to make money for your chapter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 upfront costs to you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variety of Otis Spunkmeyer flavors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288/1.1oz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Well recognized – everyone loves the Otis Spunkmeyer brand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9469" y="5843149"/>
            <a:ext cx="635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Otisspunkmeyer.com/fundraising/contact     for more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E19A03-CD13-8044-D562-979E1330E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2247045"/>
            <a:ext cx="2490548" cy="164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45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23" y="3831913"/>
            <a:ext cx="5584678" cy="2106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69" y="165284"/>
            <a:ext cx="1908402" cy="151440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2769" y="184894"/>
            <a:ext cx="8511666" cy="11519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How it works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661" y="1662088"/>
            <a:ext cx="764188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have dedicated fundraising partners across the country who want to help you raise money for your DECA Chapter!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Every DECA student can sell to family and friends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Put a catalog and order form by your register in your school store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Extend your sale, 2 weeks-3 weeks to reach maximum profits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391942-AB50-9C7C-D6BB-41C97773F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39227">
            <a:off x="6679534" y="4173102"/>
            <a:ext cx="1318110" cy="170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4" y="249702"/>
            <a:ext cx="8581291" cy="1151965"/>
          </a:xfrm>
        </p:spPr>
        <p:txBody>
          <a:bodyPr/>
          <a:lstStyle/>
          <a:p>
            <a:pPr algn="ctr"/>
            <a:r>
              <a:rPr lang="en-US" dirty="0"/>
              <a:t>Otis Spunkmeyer and DECA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9654" y="1269392"/>
            <a:ext cx="73714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Otis Spunkmeyer and DECA – partners for more than 32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Otis Spunkmeyer is proud to sponsor the SBE Academy, providing scholarships to students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Ads in DECA Direct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Executive Mentor Program at ICDC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Providing judges for ICDC competitions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008" y="3989433"/>
            <a:ext cx="2716091" cy="20086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16062" y="3854548"/>
            <a:ext cx="3066756" cy="23211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4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8474" y="249702"/>
            <a:ext cx="8581291" cy="11519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Fresh baked cookies in the </a:t>
            </a:r>
          </a:p>
          <a:p>
            <a:pPr algn="ctr"/>
            <a:r>
              <a:rPr lang="en-US" dirty="0"/>
              <a:t>School Store and Much More!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7285" y="1401667"/>
            <a:ext cx="82436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Ideas for making money with Otis Spunkmeyer fresh baked cookie program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After and in-between classes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Breakfast before class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School activities around campus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Target parent events on campus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Try selling to teachers by the dozen for the teacher lounge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Advertise though word of mouth, flyers, school website, Twitter, Facebook, Instagram and other social networks, and take-home letters to parents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profit potential of fresh baked cookies is nearly 50% and will help fund a variety of your chapter’s activities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488" y="1897159"/>
            <a:ext cx="20859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0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4" y="249702"/>
            <a:ext cx="8581291" cy="1151965"/>
          </a:xfrm>
        </p:spPr>
        <p:txBody>
          <a:bodyPr/>
          <a:lstStyle/>
          <a:p>
            <a:pPr algn="ctr"/>
            <a:r>
              <a:rPr lang="en-US" dirty="0"/>
              <a:t>Fresh Baked Cookies…..Yum!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586" y="1206867"/>
            <a:ext cx="6351500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Free oven with proof of 3 cases per month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Free display case with proof of 3 cases per month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 available to print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Cookie accessories available for purchase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Cookie jars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Cookie boxes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Cookie bags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Special pricing program when using Foodservice Distributors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294" y="1479986"/>
            <a:ext cx="2726098" cy="26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7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8474" y="249702"/>
            <a:ext cx="8581291" cy="11519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Nutritional Challenges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0575" y="825684"/>
            <a:ext cx="749617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Otis Spunkmeyer developed the Delicious Essentials brand to meet the USDA Smart Snacks regulations with a line of whole-grain foods; from Frozen Cookie Dough to individually wrapped Muffins.</a:t>
            </a:r>
          </a:p>
        </p:txBody>
      </p:sp>
      <p:pic>
        <p:nvPicPr>
          <p:cNvPr id="5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0" t="45727" r="15211" b="45456"/>
          <a:stretch/>
        </p:blipFill>
        <p:spPr bwMode="auto">
          <a:xfrm rot="10800000">
            <a:off x="0" y="5829447"/>
            <a:ext cx="4412202" cy="3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3563" y="5866700"/>
            <a:ext cx="1909784" cy="3077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t>Meets Smart Snacks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11" y="2446696"/>
            <a:ext cx="2652836" cy="1574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60" y="2867446"/>
            <a:ext cx="2770277" cy="253550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6124">
            <a:off x="2674116" y="2786933"/>
            <a:ext cx="3119228" cy="242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91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5" y="726026"/>
            <a:ext cx="1317674" cy="47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046" y="725280"/>
            <a:ext cx="1402991" cy="61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88" y="823873"/>
            <a:ext cx="1374552" cy="447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654" y="3616098"/>
            <a:ext cx="1543050" cy="47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8113" y="3616065"/>
            <a:ext cx="1343025" cy="600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0204" y="3861327"/>
            <a:ext cx="1919717" cy="400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140" y="1953068"/>
            <a:ext cx="1468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Premium Tier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Made with 100% Sweet Cream Grade AA Butter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Sizes (2oz &amp; 3oz)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Flavors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479" y="1285652"/>
            <a:ext cx="2739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upscale, high inclusion all-butter cookie dough; perfect for operators who want to serve only the finest cookies.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7322" y="2054452"/>
            <a:ext cx="1343025" cy="13901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18113" y="2303756"/>
            <a:ext cx="1468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Gourmet Tier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Butter/Margarine Blend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Sizes (1.33oz, 2oz, &amp; 4oz)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Flavors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4348" y="1369367"/>
            <a:ext cx="2739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#1 frozen cookie dough in America, Sweet Discovery is loaded with the finest ingredients.  The cookies bake consistently with a uniform look across every flavor.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31164" y="2136306"/>
            <a:ext cx="1536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Mid-Tier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Butter/Palm Oil Blend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Sizes (1.5oz &amp; 3oz)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Flavors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Thaw &amp; Serve: 1.33oz</a:t>
            </a:r>
          </a:p>
          <a:p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Chocolate Chunk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31164" y="1344405"/>
            <a:ext cx="2739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Cookie dough with a home-baked look and taste.  Less uniform and more imperfections to bake with a hand-made appearance.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140" y="4832072"/>
            <a:ext cx="1565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Tier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Palm Oil / Margarine Blend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3 Sizes (1oz, 2oz,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2.5oz)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Flavors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1060" y="4139044"/>
            <a:ext cx="299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Cookie dough for the cost sensitive operator.  The right choice for high-volume applications, including tray feeding.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76923" y="4874434"/>
            <a:ext cx="1468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K-12 - 51% Whole Grain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Palm Shortening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Sizes (1oz, 1.5oz, 1.85oz)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Flavors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88048" y="4095760"/>
            <a:ext cx="2739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Cookie recipe is made to meet the Smart Snack school requirements, including being high in whole grain, lower in fat and sugars..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73032" y="4616190"/>
            <a:ext cx="1716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Bulk &amp; IW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Butter/Margarine Blend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Bulk 2oz, 3 Flavors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Individually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Wrapped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Sizes (2 &amp; 4oz)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Flavors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46967" y="4216140"/>
            <a:ext cx="273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Convenient Thaw &amp; Serve cookies.  No </a:t>
            </a:r>
          </a:p>
          <a:p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baking required.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8169" y="2260907"/>
            <a:ext cx="1379271" cy="13148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6931" y="2260907"/>
            <a:ext cx="1260082" cy="11716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5934" y="4880029"/>
            <a:ext cx="1036472" cy="11682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6536" y="4910032"/>
            <a:ext cx="1138900" cy="1105647"/>
          </a:xfrm>
          <a:prstGeom prst="rect">
            <a:avLst/>
          </a:prstGeom>
        </p:spPr>
      </p:pic>
      <p:sp>
        <p:nvSpPr>
          <p:cNvPr id="29" name="object 4"/>
          <p:cNvSpPr/>
          <p:nvPr/>
        </p:nvSpPr>
        <p:spPr>
          <a:xfrm>
            <a:off x="4945722" y="775744"/>
            <a:ext cx="392837" cy="457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73300" y="78414"/>
            <a:ext cx="8511666" cy="11519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Otis Spunkmeyer Cookie Portfolio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95728" y="3720089"/>
            <a:ext cx="148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Smart Snacks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4631" y="3562215"/>
            <a:ext cx="2878916" cy="27954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2073259-4E9F-6822-6199-2EF71AB019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317084">
            <a:off x="7746466" y="5098427"/>
            <a:ext cx="947800" cy="7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5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8574" y="1928614"/>
            <a:ext cx="3762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Irresistible individually fully baked wrapped cookies, loaf cakes and brownies now available in a caddy pack. Packed 2-12 count 4oz cookies; 4-12 count 3oz brownies; 2-12 count 4oz loaf cakes.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1928614"/>
            <a:ext cx="332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Introducing the Otis Spunkmeyer 8” Pizza Cookie!  Pre-baked in 2 flavors, packed 24-11.4oz cookies.  Celebration boxes are available for purchase from the Otis ovens website.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73300" y="78414"/>
            <a:ext cx="8511666" cy="11519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Otis Spunkmeyer Cookie Portfolio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F6E6AE-BC34-CA72-05CD-710F7DBABF27}"/>
              </a:ext>
            </a:extLst>
          </p:cNvPr>
          <p:cNvSpPr txBox="1"/>
          <p:nvPr/>
        </p:nvSpPr>
        <p:spPr>
          <a:xfrm rot="20868121">
            <a:off x="238854" y="782389"/>
            <a:ext cx="1293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NEW</a:t>
            </a:r>
          </a:p>
        </p:txBody>
      </p:sp>
      <p:pic>
        <p:nvPicPr>
          <p:cNvPr id="40" name="Picture 39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F6C59BEE-9D2F-DDEB-00B3-B671C06A2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89" y="1455935"/>
            <a:ext cx="1572913" cy="401305"/>
          </a:xfrm>
          <a:prstGeom prst="rect">
            <a:avLst/>
          </a:prstGeom>
        </p:spPr>
      </p:pic>
      <p:pic>
        <p:nvPicPr>
          <p:cNvPr id="45" name="Picture 44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3B21AF93-4A43-6CD1-4FF5-9A932E3B7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060" y="1491490"/>
            <a:ext cx="1572913" cy="401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E56EAD-A256-96FF-4613-E19CF125E696}"/>
              </a:ext>
            </a:extLst>
          </p:cNvPr>
          <p:cNvSpPr txBox="1"/>
          <p:nvPr/>
        </p:nvSpPr>
        <p:spPr>
          <a:xfrm>
            <a:off x="1" y="5240330"/>
            <a:ext cx="3257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are not whole grain and do not meet Smart Snacks.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E98E9-F6B1-01D7-7742-94C0E88CA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97" y="2877352"/>
            <a:ext cx="3840758" cy="1103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0536E4-91B4-D622-C0C7-44090B09A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858" y="3973126"/>
            <a:ext cx="2338623" cy="12310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E99D69-54FB-4492-EFBC-7C249385A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383" y="4292386"/>
            <a:ext cx="1345902" cy="1718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B4A164-CAD0-1883-A67E-ACAC86099D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2008" y="2856419"/>
            <a:ext cx="1833639" cy="12419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20E7B-B6CD-47CF-1C16-388105A9B5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6590" y="3854650"/>
            <a:ext cx="1980042" cy="115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6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00" y="78414"/>
            <a:ext cx="8511666" cy="1151965"/>
          </a:xfrm>
        </p:spPr>
        <p:txBody>
          <a:bodyPr/>
          <a:lstStyle/>
          <a:p>
            <a:r>
              <a:rPr lang="en-US" dirty="0"/>
              <a:t>Otis Spunkmeyer Muffin Portfolio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307FF7-836C-4B04-BF7C-8C8515015C4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5320439"/>
              </p:ext>
            </p:extLst>
          </p:nvPr>
        </p:nvGraphicFramePr>
        <p:xfrm>
          <a:off x="73300" y="2747984"/>
          <a:ext cx="8775278" cy="3721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147831"/>
            <a:ext cx="15621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06" y="1188190"/>
            <a:ext cx="1579160" cy="122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otis spunkmeyer muffin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168" y="1188190"/>
            <a:ext cx="1386124" cy="136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92787" y="2565753"/>
            <a:ext cx="148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Smart Snacks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221753-3BA8-30E7-7D9D-2B1F08D29A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414" y="1144671"/>
            <a:ext cx="1938072" cy="14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9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307FF7-836C-4B04-BF7C-8C8515015C4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51190396"/>
              </p:ext>
            </p:extLst>
          </p:nvPr>
        </p:nvGraphicFramePr>
        <p:xfrm>
          <a:off x="162769" y="2388945"/>
          <a:ext cx="8775278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62769" y="184894"/>
            <a:ext cx="8511666" cy="11519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Otis Baked Goods</a:t>
            </a:r>
          </a:p>
        </p:txBody>
      </p:sp>
      <p:pic>
        <p:nvPicPr>
          <p:cNvPr id="14" name="Picture 12" descr="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3" t="24161" r="4286" b="12886"/>
          <a:stretch>
            <a:fillRect/>
          </a:stretch>
        </p:blipFill>
        <p:spPr bwMode="auto">
          <a:xfrm>
            <a:off x="162769" y="1371600"/>
            <a:ext cx="1652674" cy="104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455" y="1236980"/>
            <a:ext cx="1334675" cy="14179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368592">
            <a:off x="7139598" y="1582967"/>
            <a:ext cx="1423578" cy="96803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34623" y="1337624"/>
            <a:ext cx="1677877" cy="109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65323B-6C91-8509-456A-514091312C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64840">
            <a:off x="6829337" y="1114425"/>
            <a:ext cx="599312" cy="82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53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1082</TotalTime>
  <Words>983</Words>
  <Application>Microsoft Office PowerPoint</Application>
  <PresentationFormat>On-screen Show (4:3)</PresentationFormat>
  <Paragraphs>134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Impact</vt:lpstr>
      <vt:lpstr>Wingdings</vt:lpstr>
      <vt:lpstr>Main Event</vt:lpstr>
      <vt:lpstr>FUNDRAISING PROGRAM The Sweetest Partnership Around</vt:lpstr>
      <vt:lpstr>Otis Spunkmeyer and DECA</vt:lpstr>
      <vt:lpstr>PowerPoint Presentation</vt:lpstr>
      <vt:lpstr>Fresh Baked Cookies…..Yum!</vt:lpstr>
      <vt:lpstr>PowerPoint Presentation</vt:lpstr>
      <vt:lpstr>PowerPoint Presentation</vt:lpstr>
      <vt:lpstr>PowerPoint Presentation</vt:lpstr>
      <vt:lpstr>Otis Spunkmeyer Muffin Portfolio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Sweetest Partnership Around</dc:title>
  <dc:creator>Linda Boud</dc:creator>
  <cp:lastModifiedBy>Linda Boud</cp:lastModifiedBy>
  <cp:revision>28</cp:revision>
  <cp:lastPrinted>2019-12-08T23:13:05Z</cp:lastPrinted>
  <dcterms:created xsi:type="dcterms:W3CDTF">2019-10-23T18:13:56Z</dcterms:created>
  <dcterms:modified xsi:type="dcterms:W3CDTF">2025-09-23T14:11:18Z</dcterms:modified>
</cp:coreProperties>
</file>