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en-S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433C36"/>
    <a:srgbClr val="28241F"/>
    <a:srgbClr val="018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4DAE21-A76D-A571-981F-B25C9052325B}" v="11" dt="2026-08-12T08:43:15.6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9"/>
    <p:restoredTop sz="94694"/>
  </p:normalViewPr>
  <p:slideViewPr>
    <p:cSldViewPr snapToGrid="0">
      <p:cViewPr varScale="1">
        <p:scale>
          <a:sx n="107" d="100"/>
          <a:sy n="107" d="100"/>
        </p:scale>
        <p:origin x="1392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shraf Adnan Attar" userId="S::asaattar@fakeeh.care::f5d5cea9-3278-4880-a063-60cb0bc7be12" providerId="AD" clId="Web-{414DAE21-A76D-A571-981F-B25C9052325B}"/>
    <pc:docChg chg="modSld">
      <pc:chgData name="Ashraf Adnan Attar" userId="S::asaattar@fakeeh.care::f5d5cea9-3278-4880-a063-60cb0bc7be12" providerId="AD" clId="Web-{414DAE21-A76D-A571-981F-B25C9052325B}" dt="2026-08-12T08:43:15.625" v="9"/>
      <pc:docMkLst>
        <pc:docMk/>
      </pc:docMkLst>
      <pc:sldChg chg="addSp delSp modSp">
        <pc:chgData name="Ashraf Adnan Attar" userId="S::asaattar@fakeeh.care::f5d5cea9-3278-4880-a063-60cb0bc7be12" providerId="AD" clId="Web-{414DAE21-A76D-A571-981F-B25C9052325B}" dt="2026-08-12T08:43:15.625" v="9"/>
        <pc:sldMkLst>
          <pc:docMk/>
          <pc:sldMk cId="2948377145" sldId="257"/>
        </pc:sldMkLst>
        <pc:spChg chg="mod">
          <ac:chgData name="Ashraf Adnan Attar" userId="S::asaattar@fakeeh.care::f5d5cea9-3278-4880-a063-60cb0bc7be12" providerId="AD" clId="Web-{414DAE21-A76D-A571-981F-B25C9052325B}" dt="2026-08-12T08:04:41.933" v="2" actId="1076"/>
          <ac:spMkLst>
            <pc:docMk/>
            <pc:sldMk cId="2948377145" sldId="257"/>
            <ac:spMk id="9" creationId="{F15D4099-3F89-A6D5-1A5F-FCBE2A90E888}"/>
          </ac:spMkLst>
        </pc:spChg>
        <pc:picChg chg="add del mod">
          <ac:chgData name="Ashraf Adnan Attar" userId="S::asaattar@fakeeh.care::f5d5cea9-3278-4880-a063-60cb0bc7be12" providerId="AD" clId="Web-{414DAE21-A76D-A571-981F-B25C9052325B}" dt="2026-08-12T08:43:15.625" v="9"/>
          <ac:picMkLst>
            <pc:docMk/>
            <pc:sldMk cId="2948377145" sldId="257"/>
            <ac:picMk id="2" creationId="{B75F9F19-ED33-B138-E8ED-D693BDFB76B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3CDEC-AABE-4399-914D-2C4D7EE4C2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30FD47-FAEC-5FF6-F23E-03950A9227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850840-F3AF-081B-621C-E01B5E76C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08/12/2026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8229F4-FDB5-579F-2E52-1F3071EE7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16E4C3-9361-DD04-7C23-56637D5FB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896892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B71D7-3D51-6DCE-D1C2-27C00E4FD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C2FF8-58AB-2E51-917E-A2D04F9A7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56A672-82CE-405A-B5A6-B47D38B05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08/12/2026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0E1BD3-F61A-C2DE-64B1-6F7678853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FF379D-47DA-CB6F-B887-AABAEB67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4172521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C4B93-BE66-85B3-D8AB-6DA7C3AC8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E3ECFF-91D4-EEA3-F30F-23E1F09B5C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B7670-B152-72D7-46B8-F85908026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08/12/2026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92020-1416-5D5C-3E9B-1821FD465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CE890-C04F-AD77-C378-625F1D2A5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483417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8BFFE-689D-78A0-91C2-F4F7BA148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17E30-5154-2B74-8E3B-00F8ECA78C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56AE08-B5A8-E476-980D-F36F8FEB8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B9DA67-FEB6-F07B-A59D-02A32128A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08/12/2026</a:t>
            </a:fld>
            <a:endParaRPr lang="en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7F66C2-4C6C-BC4A-0E34-72F332CB3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6E8DDE-448B-8C59-659C-9864DC2ED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25718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BC898-D0BA-9BAF-E939-87E2D890B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1D2580-A7C1-8480-358D-98092C74E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C17B06-FD1A-0F5C-786E-8A42559F89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2E87AA-2384-DE66-5764-46C912D61F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39AE93-1E74-46E7-71DE-CD199E0152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ED1E35-CDCF-EFB2-AB46-1EF93878E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08/12/2026</a:t>
            </a:fld>
            <a:endParaRPr lang="en-S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6E99F-B6F6-786A-A9D2-105675BEC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B34524-739F-5AB6-E34C-0AFDD207D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473297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F1256-610F-809E-752C-DE73F3BED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F338C1-1671-3D53-D8C4-E6D59E9F3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08/12/2026</a:t>
            </a:fld>
            <a:endParaRPr lang="en-S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DC1AAB-F004-BC0F-3891-BCD339A10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637BB8-3926-2FA5-C5CE-9136C3F3A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3025958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A9467A-3CE2-1779-A41A-ABE185B2E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08/12/2026</a:t>
            </a:fld>
            <a:endParaRPr lang="en-S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056811-CA93-960C-8ED0-1A0B4FA22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F21DF8-D8D3-0503-0AFF-D7935182B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726834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F8269-88B9-9AD5-CDE0-280BD9985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96237-B38D-5762-DD0B-703FF6DF2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78645F-758E-8C08-1E0F-1199EF4E8C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8C5EB6-FF66-7B7F-AB2B-23B7E73EF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08/12/2026</a:t>
            </a:fld>
            <a:endParaRPr lang="en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7BD611-E301-C7F0-23B8-43CA37153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FCC911-0794-3270-96D8-497503360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4107395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0BDD2-837B-64C4-4BD7-316A6BEDB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1B80C3-622F-0EF1-BCE5-CB1E897F30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17CB2B-98FA-FD0F-5CF1-5A5FF5ADC7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487EDB-CB21-0089-38F3-9A6BAA0F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08/12/2026</a:t>
            </a:fld>
            <a:endParaRPr lang="en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482BD1-03D7-A2D8-B993-5B659D7FB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DA7AD2-6DE6-CA83-F4C2-735177C51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4106447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22A54-0A97-F427-7292-4270C0FE9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6B767B-2AC9-132F-A3E6-9B15B71A49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0F80D-C0BA-9CAE-55A3-4F7C65E5F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08/12/2026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D8040-1DF9-791C-3B37-1D1350362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E8EF82-35A0-03A4-0170-067881B26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682149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482856-2BF3-AFF4-F694-E4E22282F5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D5E9D5-4BA3-7994-5AE4-E5B88190A9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AA6909-0650-996C-DCD5-7030D4D9E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08/12/2026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DD7033-D155-C438-C746-C1B4E1DC5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DE9A6B-1E0D-9CD5-219B-7AE6B6CEF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3964107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B724B1-793B-7601-B655-972BC4870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E383ED-F057-30F4-CA50-04D86F9CFD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4AA369-B803-2514-DDB8-AC5878524E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88D0D1-BE7E-6048-85C5-3FDBF0922E47}" type="datetimeFigureOut">
              <a:rPr lang="en-SA" smtClean="0"/>
              <a:t>08/12/2026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006F80-D7E0-FBBF-D5FA-73C3C8A88E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3B6C00-8DDF-86A0-D719-ADA68138EF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3346063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E8D8BF7-D11C-8B9A-65CF-7A37DE9D7BC3}"/>
              </a:ext>
            </a:extLst>
          </p:cNvPr>
          <p:cNvSpPr txBox="1"/>
          <p:nvPr/>
        </p:nvSpPr>
        <p:spPr>
          <a:xfrm>
            <a:off x="1506495" y="2998113"/>
            <a:ext cx="91790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A" sz="5000" b="1" dirty="0">
                <a:solidFill>
                  <a:schemeClr val="bg1"/>
                </a:solidFill>
                <a:latin typeface="Mulish ExtraBold" pitchFamily="2" charset="77"/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145269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D1FD68-3527-63C5-C1A0-8CB2BDAD6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D6EECE6-7824-5BE7-CB04-BC1A4FA2B522}"/>
              </a:ext>
            </a:extLst>
          </p:cNvPr>
          <p:cNvSpPr txBox="1"/>
          <p:nvPr/>
        </p:nvSpPr>
        <p:spPr>
          <a:xfrm>
            <a:off x="766119" y="704335"/>
            <a:ext cx="10550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A" sz="3200" b="1" dirty="0">
                <a:solidFill>
                  <a:srgbClr val="018AAE"/>
                </a:solidFill>
                <a:latin typeface="Mulish ExtraBold" pitchFamily="2" charset="77"/>
              </a:rPr>
              <a:t>Title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91CE14-2C17-7E0E-AD9C-696BA0F0B826}"/>
              </a:ext>
            </a:extLst>
          </p:cNvPr>
          <p:cNvSpPr txBox="1"/>
          <p:nvPr/>
        </p:nvSpPr>
        <p:spPr>
          <a:xfrm>
            <a:off x="753759" y="1426860"/>
            <a:ext cx="139814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A" sz="2500" b="1" dirty="0">
                <a:solidFill>
                  <a:srgbClr val="433C36"/>
                </a:solidFill>
                <a:latin typeface="Mulish" pitchFamily="2" charset="77"/>
              </a:rPr>
              <a:t>Subtitle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A39E18-956A-9716-6CCA-F898DFB0D3FC}"/>
              </a:ext>
            </a:extLst>
          </p:cNvPr>
          <p:cNvSpPr txBox="1"/>
          <p:nvPr/>
        </p:nvSpPr>
        <p:spPr>
          <a:xfrm>
            <a:off x="766119" y="1993445"/>
            <a:ext cx="6660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A" dirty="0">
                <a:solidFill>
                  <a:srgbClr val="433C36"/>
                </a:solidFill>
              </a:rPr>
              <a:t>Insert paragraph here</a:t>
            </a:r>
          </a:p>
        </p:txBody>
      </p:sp>
      <p:sp>
        <p:nvSpPr>
          <p:cNvPr id="9" name="Teardrop 8">
            <a:extLst>
              <a:ext uri="{FF2B5EF4-FFF2-40B4-BE49-F238E27FC236}">
                <a16:creationId xmlns:a16="http://schemas.microsoft.com/office/drawing/2014/main" id="{F15D4099-3F89-A6D5-1A5F-FCBE2A90E888}"/>
              </a:ext>
            </a:extLst>
          </p:cNvPr>
          <p:cNvSpPr/>
          <p:nvPr/>
        </p:nvSpPr>
        <p:spPr>
          <a:xfrm>
            <a:off x="8056757" y="2090853"/>
            <a:ext cx="3427142" cy="3427142"/>
          </a:xfrm>
          <a:prstGeom prst="teardrop">
            <a:avLst/>
          </a:prstGeom>
          <a:blipFill dpi="0" rotWithShape="1">
            <a:blip r:embed="rId3"/>
            <a:srcRect/>
            <a:stretch>
              <a:fillRect r="-38000"/>
            </a:stretch>
          </a:blip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948377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CF178B-D452-7791-840D-0081FBFC2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EFB9AD-DEF0-6375-CC41-4973E2CA0C47}"/>
              </a:ext>
            </a:extLst>
          </p:cNvPr>
          <p:cNvSpPr txBox="1"/>
          <p:nvPr/>
        </p:nvSpPr>
        <p:spPr>
          <a:xfrm>
            <a:off x="766119" y="704335"/>
            <a:ext cx="10550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A" sz="3200" b="1" dirty="0">
                <a:solidFill>
                  <a:srgbClr val="018AAE"/>
                </a:solidFill>
                <a:latin typeface="Mulish ExtraBold" pitchFamily="2" charset="77"/>
              </a:rPr>
              <a:t>Title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21F389-39CF-2E99-707C-F1EFD6F68685}"/>
              </a:ext>
            </a:extLst>
          </p:cNvPr>
          <p:cNvSpPr txBox="1"/>
          <p:nvPr/>
        </p:nvSpPr>
        <p:spPr>
          <a:xfrm>
            <a:off x="753759" y="1426860"/>
            <a:ext cx="139814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A" sz="2500" b="1" dirty="0">
                <a:solidFill>
                  <a:srgbClr val="433C36"/>
                </a:solidFill>
                <a:latin typeface="Mulish" pitchFamily="2" charset="77"/>
              </a:rPr>
              <a:t>Subtitle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09C75D-76CD-3B65-38BB-2BB9EF8397B3}"/>
              </a:ext>
            </a:extLst>
          </p:cNvPr>
          <p:cNvSpPr txBox="1"/>
          <p:nvPr/>
        </p:nvSpPr>
        <p:spPr>
          <a:xfrm>
            <a:off x="766118" y="1993445"/>
            <a:ext cx="10527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A" dirty="0">
                <a:solidFill>
                  <a:srgbClr val="433C36"/>
                </a:solidFill>
              </a:rPr>
              <a:t>Insert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1879867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7B6FEB-8DD2-EEE0-3B78-3C045901C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003DF7-B591-C07E-3E8B-88042CE91683}"/>
              </a:ext>
            </a:extLst>
          </p:cNvPr>
          <p:cNvSpPr txBox="1"/>
          <p:nvPr/>
        </p:nvSpPr>
        <p:spPr>
          <a:xfrm>
            <a:off x="766119" y="704335"/>
            <a:ext cx="10550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A" sz="3200" b="1" dirty="0">
                <a:solidFill>
                  <a:srgbClr val="018AAE"/>
                </a:solidFill>
                <a:latin typeface="Mulish ExtraBold" pitchFamily="2" charset="77"/>
              </a:rPr>
              <a:t>Title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03EC9F-7823-8E4F-8CFD-7B4E35C6E894}"/>
              </a:ext>
            </a:extLst>
          </p:cNvPr>
          <p:cNvSpPr txBox="1"/>
          <p:nvPr/>
        </p:nvSpPr>
        <p:spPr>
          <a:xfrm>
            <a:off x="8377881" y="1993445"/>
            <a:ext cx="2916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A" dirty="0">
                <a:solidFill>
                  <a:srgbClr val="433C36"/>
                </a:solidFill>
              </a:rPr>
              <a:t>Insert paragraph here</a:t>
            </a:r>
          </a:p>
        </p:txBody>
      </p:sp>
      <p:sp>
        <p:nvSpPr>
          <p:cNvPr id="5" name="Snip and Round Single Corner Rectangle 4">
            <a:extLst>
              <a:ext uri="{FF2B5EF4-FFF2-40B4-BE49-F238E27FC236}">
                <a16:creationId xmlns:a16="http://schemas.microsoft.com/office/drawing/2014/main" id="{FF0F5A6E-3CB5-1F3C-151A-0608CF342606}"/>
              </a:ext>
            </a:extLst>
          </p:cNvPr>
          <p:cNvSpPr/>
          <p:nvPr/>
        </p:nvSpPr>
        <p:spPr>
          <a:xfrm>
            <a:off x="888537" y="2095500"/>
            <a:ext cx="6883864" cy="4216400"/>
          </a:xfrm>
          <a:custGeom>
            <a:avLst/>
            <a:gdLst>
              <a:gd name="csX0" fmla="*/ 704864 w 6874475"/>
              <a:gd name="csY0" fmla="*/ 0 h 4229100"/>
              <a:gd name="csX1" fmla="*/ 6169611 w 6874475"/>
              <a:gd name="csY1" fmla="*/ 0 h 4229100"/>
              <a:gd name="csX2" fmla="*/ 6874475 w 6874475"/>
              <a:gd name="csY2" fmla="*/ 704864 h 4229100"/>
              <a:gd name="csX3" fmla="*/ 6874475 w 6874475"/>
              <a:gd name="csY3" fmla="*/ 4229100 h 4229100"/>
              <a:gd name="csX4" fmla="*/ 0 w 6874475"/>
              <a:gd name="csY4" fmla="*/ 4229100 h 4229100"/>
              <a:gd name="csX5" fmla="*/ 0 w 6874475"/>
              <a:gd name="csY5" fmla="*/ 704864 h 4229100"/>
              <a:gd name="csX6" fmla="*/ 704864 w 6874475"/>
              <a:gd name="csY6" fmla="*/ 0 h 4229100"/>
              <a:gd name="csX0" fmla="*/ 704864 w 6874475"/>
              <a:gd name="csY0" fmla="*/ 0 h 4229100"/>
              <a:gd name="csX1" fmla="*/ 6868111 w 6874475"/>
              <a:gd name="csY1" fmla="*/ 38100 h 4229100"/>
              <a:gd name="csX2" fmla="*/ 6874475 w 6874475"/>
              <a:gd name="csY2" fmla="*/ 704864 h 4229100"/>
              <a:gd name="csX3" fmla="*/ 6874475 w 6874475"/>
              <a:gd name="csY3" fmla="*/ 4229100 h 4229100"/>
              <a:gd name="csX4" fmla="*/ 0 w 6874475"/>
              <a:gd name="csY4" fmla="*/ 4229100 h 4229100"/>
              <a:gd name="csX5" fmla="*/ 0 w 6874475"/>
              <a:gd name="csY5" fmla="*/ 704864 h 4229100"/>
              <a:gd name="csX6" fmla="*/ 704864 w 6874475"/>
              <a:gd name="csY6" fmla="*/ 0 h 4229100"/>
              <a:gd name="csX0" fmla="*/ 2165364 w 6874475"/>
              <a:gd name="csY0" fmla="*/ 0 h 4216400"/>
              <a:gd name="csX1" fmla="*/ 6868111 w 6874475"/>
              <a:gd name="csY1" fmla="*/ 25400 h 4216400"/>
              <a:gd name="csX2" fmla="*/ 6874475 w 6874475"/>
              <a:gd name="csY2" fmla="*/ 692164 h 4216400"/>
              <a:gd name="csX3" fmla="*/ 6874475 w 6874475"/>
              <a:gd name="csY3" fmla="*/ 4216400 h 4216400"/>
              <a:gd name="csX4" fmla="*/ 0 w 6874475"/>
              <a:gd name="csY4" fmla="*/ 4216400 h 4216400"/>
              <a:gd name="csX5" fmla="*/ 0 w 6874475"/>
              <a:gd name="csY5" fmla="*/ 692164 h 4216400"/>
              <a:gd name="csX6" fmla="*/ 2165364 w 6874475"/>
              <a:gd name="csY6" fmla="*/ 0 h 4216400"/>
              <a:gd name="csX0" fmla="*/ 2165364 w 6874475"/>
              <a:gd name="csY0" fmla="*/ 0 h 4216400"/>
              <a:gd name="csX1" fmla="*/ 6868111 w 6874475"/>
              <a:gd name="csY1" fmla="*/ 25400 h 4216400"/>
              <a:gd name="csX2" fmla="*/ 6874475 w 6874475"/>
              <a:gd name="csY2" fmla="*/ 692164 h 4216400"/>
              <a:gd name="csX3" fmla="*/ 6874475 w 6874475"/>
              <a:gd name="csY3" fmla="*/ 4216400 h 4216400"/>
              <a:gd name="csX4" fmla="*/ 0 w 6874475"/>
              <a:gd name="csY4" fmla="*/ 4216400 h 4216400"/>
              <a:gd name="csX5" fmla="*/ 25400 w 6874475"/>
              <a:gd name="csY5" fmla="*/ 2381264 h 4216400"/>
              <a:gd name="csX6" fmla="*/ 2165364 w 6874475"/>
              <a:gd name="csY6" fmla="*/ 0 h 4216400"/>
              <a:gd name="csX0" fmla="*/ 2165364 w 6874475"/>
              <a:gd name="csY0" fmla="*/ 0 h 4216400"/>
              <a:gd name="csX1" fmla="*/ 6868111 w 6874475"/>
              <a:gd name="csY1" fmla="*/ 25400 h 4216400"/>
              <a:gd name="csX2" fmla="*/ 6874475 w 6874475"/>
              <a:gd name="csY2" fmla="*/ 692164 h 4216400"/>
              <a:gd name="csX3" fmla="*/ 6874475 w 6874475"/>
              <a:gd name="csY3" fmla="*/ 4216400 h 4216400"/>
              <a:gd name="csX4" fmla="*/ 0 w 6874475"/>
              <a:gd name="csY4" fmla="*/ 4216400 h 4216400"/>
              <a:gd name="csX5" fmla="*/ 25400 w 6874475"/>
              <a:gd name="csY5" fmla="*/ 2381264 h 4216400"/>
              <a:gd name="csX6" fmla="*/ 2165364 w 6874475"/>
              <a:gd name="csY6" fmla="*/ 0 h 4216400"/>
              <a:gd name="csX0" fmla="*/ 2165364 w 6874475"/>
              <a:gd name="csY0" fmla="*/ 0 h 4216400"/>
              <a:gd name="csX1" fmla="*/ 6868111 w 6874475"/>
              <a:gd name="csY1" fmla="*/ 25400 h 4216400"/>
              <a:gd name="csX2" fmla="*/ 6874475 w 6874475"/>
              <a:gd name="csY2" fmla="*/ 692164 h 4216400"/>
              <a:gd name="csX3" fmla="*/ 6874475 w 6874475"/>
              <a:gd name="csY3" fmla="*/ 4216400 h 4216400"/>
              <a:gd name="csX4" fmla="*/ 0 w 6874475"/>
              <a:gd name="csY4" fmla="*/ 4216400 h 4216400"/>
              <a:gd name="csX5" fmla="*/ 25400 w 6874475"/>
              <a:gd name="csY5" fmla="*/ 2381264 h 4216400"/>
              <a:gd name="csX6" fmla="*/ 2165364 w 6874475"/>
              <a:gd name="csY6" fmla="*/ 0 h 4216400"/>
              <a:gd name="csX0" fmla="*/ 2185730 w 6894841"/>
              <a:gd name="csY0" fmla="*/ 0 h 4216400"/>
              <a:gd name="csX1" fmla="*/ 6888477 w 6894841"/>
              <a:gd name="csY1" fmla="*/ 25400 h 4216400"/>
              <a:gd name="csX2" fmla="*/ 6894841 w 6894841"/>
              <a:gd name="csY2" fmla="*/ 692164 h 4216400"/>
              <a:gd name="csX3" fmla="*/ 6894841 w 6894841"/>
              <a:gd name="csY3" fmla="*/ 4216400 h 4216400"/>
              <a:gd name="csX4" fmla="*/ 20366 w 6894841"/>
              <a:gd name="csY4" fmla="*/ 4216400 h 4216400"/>
              <a:gd name="csX5" fmla="*/ 7666 w 6894841"/>
              <a:gd name="csY5" fmla="*/ 2381264 h 4216400"/>
              <a:gd name="csX6" fmla="*/ 2185730 w 6894841"/>
              <a:gd name="csY6" fmla="*/ 0 h 4216400"/>
              <a:gd name="csX0" fmla="*/ 2185730 w 6894841"/>
              <a:gd name="csY0" fmla="*/ 0 h 4216400"/>
              <a:gd name="csX1" fmla="*/ 6888477 w 6894841"/>
              <a:gd name="csY1" fmla="*/ 25400 h 4216400"/>
              <a:gd name="csX2" fmla="*/ 6894841 w 6894841"/>
              <a:gd name="csY2" fmla="*/ 692164 h 4216400"/>
              <a:gd name="csX3" fmla="*/ 6894841 w 6894841"/>
              <a:gd name="csY3" fmla="*/ 4216400 h 4216400"/>
              <a:gd name="csX4" fmla="*/ 20366 w 6894841"/>
              <a:gd name="csY4" fmla="*/ 4216400 h 4216400"/>
              <a:gd name="csX5" fmla="*/ 7666 w 6894841"/>
              <a:gd name="csY5" fmla="*/ 2546364 h 4216400"/>
              <a:gd name="csX6" fmla="*/ 2185730 w 6894841"/>
              <a:gd name="csY6" fmla="*/ 0 h 4216400"/>
              <a:gd name="csX0" fmla="*/ 2165364 w 6874475"/>
              <a:gd name="csY0" fmla="*/ 0 h 4216400"/>
              <a:gd name="csX1" fmla="*/ 6868111 w 6874475"/>
              <a:gd name="csY1" fmla="*/ 25400 h 4216400"/>
              <a:gd name="csX2" fmla="*/ 6874475 w 6874475"/>
              <a:gd name="csY2" fmla="*/ 692164 h 4216400"/>
              <a:gd name="csX3" fmla="*/ 6874475 w 6874475"/>
              <a:gd name="csY3" fmla="*/ 4216400 h 4216400"/>
              <a:gd name="csX4" fmla="*/ 0 w 6874475"/>
              <a:gd name="csY4" fmla="*/ 4216400 h 4216400"/>
              <a:gd name="csX5" fmla="*/ 63500 w 6874475"/>
              <a:gd name="csY5" fmla="*/ 2470164 h 4216400"/>
              <a:gd name="csX6" fmla="*/ 2165364 w 6874475"/>
              <a:gd name="csY6" fmla="*/ 0 h 4216400"/>
              <a:gd name="csX0" fmla="*/ 2182846 w 6891957"/>
              <a:gd name="csY0" fmla="*/ 0 h 4216400"/>
              <a:gd name="csX1" fmla="*/ 6885593 w 6891957"/>
              <a:gd name="csY1" fmla="*/ 25400 h 4216400"/>
              <a:gd name="csX2" fmla="*/ 6891957 w 6891957"/>
              <a:gd name="csY2" fmla="*/ 692164 h 4216400"/>
              <a:gd name="csX3" fmla="*/ 6891957 w 6891957"/>
              <a:gd name="csY3" fmla="*/ 4216400 h 4216400"/>
              <a:gd name="csX4" fmla="*/ 17482 w 6891957"/>
              <a:gd name="csY4" fmla="*/ 4216400 h 4216400"/>
              <a:gd name="csX5" fmla="*/ 8095 w 6891957"/>
              <a:gd name="csY5" fmla="*/ 2476790 h 4216400"/>
              <a:gd name="csX6" fmla="*/ 2182846 w 6891957"/>
              <a:gd name="csY6" fmla="*/ 0 h 4216400"/>
              <a:gd name="csX0" fmla="*/ 2174753 w 6883864"/>
              <a:gd name="csY0" fmla="*/ 0 h 4216400"/>
              <a:gd name="csX1" fmla="*/ 6877500 w 6883864"/>
              <a:gd name="csY1" fmla="*/ 25400 h 4216400"/>
              <a:gd name="csX2" fmla="*/ 6883864 w 6883864"/>
              <a:gd name="csY2" fmla="*/ 692164 h 4216400"/>
              <a:gd name="csX3" fmla="*/ 6883864 w 6883864"/>
              <a:gd name="csY3" fmla="*/ 4216400 h 4216400"/>
              <a:gd name="csX4" fmla="*/ 9389 w 6883864"/>
              <a:gd name="csY4" fmla="*/ 4216400 h 4216400"/>
              <a:gd name="csX5" fmla="*/ 2 w 6883864"/>
              <a:gd name="csY5" fmla="*/ 2476790 h 4216400"/>
              <a:gd name="csX6" fmla="*/ 2174753 w 6883864"/>
              <a:gd name="csY6" fmla="*/ 0 h 4216400"/>
              <a:gd name="csX0" fmla="*/ 2174753 w 6883864"/>
              <a:gd name="csY0" fmla="*/ 0 h 4216400"/>
              <a:gd name="csX1" fmla="*/ 6877500 w 6883864"/>
              <a:gd name="csY1" fmla="*/ 25400 h 4216400"/>
              <a:gd name="csX2" fmla="*/ 6883864 w 6883864"/>
              <a:gd name="csY2" fmla="*/ 692164 h 4216400"/>
              <a:gd name="csX3" fmla="*/ 6883864 w 6883864"/>
              <a:gd name="csY3" fmla="*/ 4216400 h 4216400"/>
              <a:gd name="csX4" fmla="*/ 9389 w 6883864"/>
              <a:gd name="csY4" fmla="*/ 4216400 h 4216400"/>
              <a:gd name="csX5" fmla="*/ 2 w 6883864"/>
              <a:gd name="csY5" fmla="*/ 2476790 h 4216400"/>
              <a:gd name="csX6" fmla="*/ 2174753 w 6883864"/>
              <a:gd name="csY6" fmla="*/ 0 h 4216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6883864" h="4216400">
                <a:moveTo>
                  <a:pt x="2174753" y="0"/>
                </a:moveTo>
                <a:lnTo>
                  <a:pt x="6877500" y="25400"/>
                </a:lnTo>
                <a:cubicBezTo>
                  <a:pt x="6879621" y="247655"/>
                  <a:pt x="6881743" y="469909"/>
                  <a:pt x="6883864" y="692164"/>
                </a:cubicBezTo>
                <a:lnTo>
                  <a:pt x="6883864" y="4216400"/>
                </a:lnTo>
                <a:lnTo>
                  <a:pt x="9389" y="4216400"/>
                </a:lnTo>
                <a:cubicBezTo>
                  <a:pt x="17856" y="3604688"/>
                  <a:pt x="1106" y="3724154"/>
                  <a:pt x="2" y="2476790"/>
                </a:cubicBezTo>
                <a:cubicBezTo>
                  <a:pt x="-1102" y="1229426"/>
                  <a:pt x="523198" y="135835"/>
                  <a:pt x="2174753" y="0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 l="-1000" r="-9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A" dirty="0"/>
          </a:p>
        </p:txBody>
      </p:sp>
    </p:spTree>
    <p:extLst>
      <p:ext uri="{BB962C8B-B14F-4D97-AF65-F5344CB8AC3E}">
        <p14:creationId xmlns:p14="http://schemas.microsoft.com/office/powerpoint/2010/main" val="2154864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AFC50A-8120-6780-3461-CB83402C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4514FC-38ED-AE3F-2D74-0F2E345B2906}"/>
              </a:ext>
            </a:extLst>
          </p:cNvPr>
          <p:cNvSpPr txBox="1"/>
          <p:nvPr/>
        </p:nvSpPr>
        <p:spPr>
          <a:xfrm>
            <a:off x="1742303" y="3105834"/>
            <a:ext cx="8943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A" sz="3600" b="1" dirty="0">
                <a:solidFill>
                  <a:schemeClr val="bg1"/>
                </a:solidFill>
                <a:latin typeface="Mulish ExtraBold" pitchFamily="2" charset="77"/>
              </a:rPr>
              <a:t>Separator</a:t>
            </a:r>
          </a:p>
        </p:txBody>
      </p:sp>
    </p:spTree>
    <p:extLst>
      <p:ext uri="{BB962C8B-B14F-4D97-AF65-F5344CB8AC3E}">
        <p14:creationId xmlns:p14="http://schemas.microsoft.com/office/powerpoint/2010/main" val="284861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2F0198-53B4-BB88-BC9F-ED0377FF8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3695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4686fc5-2b10-47a0-8756-e678df8357fc">
      <Terms xmlns="http://schemas.microsoft.com/office/infopath/2007/PartnerControls"/>
    </lcf76f155ced4ddcb4097134ff3c332f>
    <TaxCatchAll xmlns="ff827fd8-41f7-4306-bb15-c0d8fad15fe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96192C17F14C429CFA00BDB40F6C58" ma:contentTypeVersion="14" ma:contentTypeDescription="Create a new document." ma:contentTypeScope="" ma:versionID="555ff398896e0e0453d143378af41721">
  <xsd:schema xmlns:xsd="http://www.w3.org/2001/XMLSchema" xmlns:xs="http://www.w3.org/2001/XMLSchema" xmlns:p="http://schemas.microsoft.com/office/2006/metadata/properties" xmlns:ns2="74686fc5-2b10-47a0-8756-e678df8357fc" xmlns:ns3="ff827fd8-41f7-4306-bb15-c0d8fad15fe1" targetNamespace="http://schemas.microsoft.com/office/2006/metadata/properties" ma:root="true" ma:fieldsID="6bbea88cf6032f56e06d31e6df505ace" ns2:_="" ns3:_="">
    <xsd:import namespace="74686fc5-2b10-47a0-8756-e678df8357fc"/>
    <xsd:import namespace="ff827fd8-41f7-4306-bb15-c0d8fad15f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686fc5-2b10-47a0-8756-e678df8357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4347c534-2235-4e65-b1a2-b80d3765963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827fd8-41f7-4306-bb15-c0d8fad15fe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55cb4e2-c2c6-4171-9eb3-73be71ee7849}" ma:internalName="TaxCatchAll" ma:showField="CatchAllData" ma:web="ff827fd8-41f7-4306-bb15-c0d8fad15f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EF8D620-E650-4E02-99E7-A447865DA195}">
  <ds:schemaRefs>
    <ds:schemaRef ds:uri="http://schemas.microsoft.com/office/2006/metadata/properties"/>
    <ds:schemaRef ds:uri="http://schemas.microsoft.com/office/infopath/2007/PartnerControls"/>
    <ds:schemaRef ds:uri="74686fc5-2b10-47a0-8756-e678df8357fc"/>
    <ds:schemaRef ds:uri="ff827fd8-41f7-4306-bb15-c0d8fad15fe1"/>
  </ds:schemaRefs>
</ds:datastoreItem>
</file>

<file path=customXml/itemProps2.xml><?xml version="1.0" encoding="utf-8"?>
<ds:datastoreItem xmlns:ds="http://schemas.openxmlformats.org/officeDocument/2006/customXml" ds:itemID="{51D9A096-68E5-4D7D-AF6F-AA470A604C2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7377BDA-962B-45F4-9A3A-8A9A014B8F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686fc5-2b10-47a0-8756-e678df8357fc"/>
    <ds:schemaRef ds:uri="ff827fd8-41f7-4306-bb15-c0d8fad15f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980</TotalTime>
  <Words>17</Words>
  <Application>Microsoft Office PowerPoint</Application>
  <PresentationFormat>Widescreen</PresentationFormat>
  <Paragraphs>10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Layan Jamil Baz Radwan</dc:creator>
  <cp:lastModifiedBy>Layan Jamil Baz Radwan</cp:lastModifiedBy>
  <cp:revision>12</cp:revision>
  <dcterms:created xsi:type="dcterms:W3CDTF">2026-04-20T14:08:54Z</dcterms:created>
  <dcterms:modified xsi:type="dcterms:W3CDTF">2026-08-12T08:43:15Z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0x010100B796192C17F14C429CFA00BDB40F6C58</vt:lpwstr>
  </property>
  <property fmtid="{D5CDD505-2E9C-101B-9397-08002B2CF9AE}" pid="3" name="MediaServiceImageTags">
    <vt:lpwstr/>
  </property>
</Properties>
</file>