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comments/modernComment_10A_EA8A358F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7" r:id="rId2"/>
    <p:sldId id="320" r:id="rId3"/>
    <p:sldId id="260" r:id="rId4"/>
    <p:sldId id="262" r:id="rId5"/>
    <p:sldId id="1136" r:id="rId6"/>
    <p:sldId id="325" r:id="rId7"/>
    <p:sldId id="513" r:id="rId8"/>
    <p:sldId id="265" r:id="rId9"/>
    <p:sldId id="321" r:id="rId10"/>
    <p:sldId id="266" r:id="rId11"/>
    <p:sldId id="271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D110897-ADE5-F07D-CA0A-BE910ECEEA9B}" name="Emily Goodridge" initials="EG" userId="S::emily.goodridge@tep.uk::7f7d30cb-19c0-41b9-98b5-e86f3e5dd66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23" autoAdjust="0"/>
    <p:restoredTop sz="94679"/>
  </p:normalViewPr>
  <p:slideViewPr>
    <p:cSldViewPr snapToGrid="0">
      <p:cViewPr varScale="1">
        <p:scale>
          <a:sx n="83" d="100"/>
          <a:sy n="83" d="100"/>
        </p:scale>
        <p:origin x="232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y Ellis" userId="530376c51f3d7e8e" providerId="LiveId" clId="{53C3D06A-74E1-500D-B8AC-F6032579B22D}"/>
    <pc:docChg chg="custSel delSld modSld sldOrd">
      <pc:chgData name="Lucy Ellis" userId="530376c51f3d7e8e" providerId="LiveId" clId="{53C3D06A-74E1-500D-B8AC-F6032579B22D}" dt="2025-09-22T19:13:38.980" v="510" actId="14100"/>
      <pc:docMkLst>
        <pc:docMk/>
      </pc:docMkLst>
      <pc:sldChg chg="delSp modSp mod">
        <pc:chgData name="Lucy Ellis" userId="530376c51f3d7e8e" providerId="LiveId" clId="{53C3D06A-74E1-500D-B8AC-F6032579B22D}" dt="2025-09-22T19:02:40.907" v="11" actId="478"/>
        <pc:sldMkLst>
          <pc:docMk/>
          <pc:sldMk cId="2963573255" sldId="257"/>
        </pc:sldMkLst>
        <pc:spChg chg="mod">
          <ac:chgData name="Lucy Ellis" userId="530376c51f3d7e8e" providerId="LiveId" clId="{53C3D06A-74E1-500D-B8AC-F6032579B22D}" dt="2025-09-22T19:02:35.185" v="9" actId="20577"/>
          <ac:spMkLst>
            <pc:docMk/>
            <pc:sldMk cId="2963573255" sldId="257"/>
            <ac:spMk id="2" creationId="{C1447CD5-B3AE-CAAB-C95D-85EF7E1D845E}"/>
          </ac:spMkLst>
        </pc:spChg>
        <pc:spChg chg="del mod">
          <ac:chgData name="Lucy Ellis" userId="530376c51f3d7e8e" providerId="LiveId" clId="{53C3D06A-74E1-500D-B8AC-F6032579B22D}" dt="2025-09-22T19:02:40.907" v="11" actId="478"/>
          <ac:spMkLst>
            <pc:docMk/>
            <pc:sldMk cId="2963573255" sldId="257"/>
            <ac:spMk id="3" creationId="{9BBAB71C-0741-1275-C831-6F05309A5508}"/>
          </ac:spMkLst>
        </pc:spChg>
      </pc:sldChg>
      <pc:sldChg chg="delSp modSp mod">
        <pc:chgData name="Lucy Ellis" userId="530376c51f3d7e8e" providerId="LiveId" clId="{53C3D06A-74E1-500D-B8AC-F6032579B22D}" dt="2025-09-22T19:05:06.078" v="245" actId="207"/>
        <pc:sldMkLst>
          <pc:docMk/>
          <pc:sldMk cId="1710271221" sldId="260"/>
        </pc:sldMkLst>
        <pc:spChg chg="mod">
          <ac:chgData name="Lucy Ellis" userId="530376c51f3d7e8e" providerId="LiveId" clId="{53C3D06A-74E1-500D-B8AC-F6032579B22D}" dt="2025-09-22T19:03:29.120" v="76" actId="20577"/>
          <ac:spMkLst>
            <pc:docMk/>
            <pc:sldMk cId="1710271221" sldId="260"/>
            <ac:spMk id="2" creationId="{973958E4-C5E9-D96A-58DE-E63F3CBC7D36}"/>
          </ac:spMkLst>
        </pc:spChg>
        <pc:spChg chg="mod">
          <ac:chgData name="Lucy Ellis" userId="530376c51f3d7e8e" providerId="LiveId" clId="{53C3D06A-74E1-500D-B8AC-F6032579B22D}" dt="2025-09-22T19:05:06.078" v="245" actId="207"/>
          <ac:spMkLst>
            <pc:docMk/>
            <pc:sldMk cId="1710271221" sldId="260"/>
            <ac:spMk id="8" creationId="{BCDB1B85-B905-E720-AEBD-B436F8313695}"/>
          </ac:spMkLst>
        </pc:spChg>
        <pc:spChg chg="del mod">
          <ac:chgData name="Lucy Ellis" userId="530376c51f3d7e8e" providerId="LiveId" clId="{53C3D06A-74E1-500D-B8AC-F6032579B22D}" dt="2025-09-22T19:02:54.640" v="13" actId="478"/>
          <ac:spMkLst>
            <pc:docMk/>
            <pc:sldMk cId="1710271221" sldId="260"/>
            <ac:spMk id="12" creationId="{F9E38432-480B-0933-40B6-AF16CAA2B74C}"/>
          </ac:spMkLst>
        </pc:spChg>
      </pc:sldChg>
      <pc:sldChg chg="delSp modSp mod">
        <pc:chgData name="Lucy Ellis" userId="530376c51f3d7e8e" providerId="LiveId" clId="{53C3D06A-74E1-500D-B8AC-F6032579B22D}" dt="2025-09-22T19:07:54.440" v="472" actId="20577"/>
        <pc:sldMkLst>
          <pc:docMk/>
          <pc:sldMk cId="3954149549" sldId="262"/>
        </pc:sldMkLst>
        <pc:spChg chg="mod">
          <ac:chgData name="Lucy Ellis" userId="530376c51f3d7e8e" providerId="LiveId" clId="{53C3D06A-74E1-500D-B8AC-F6032579B22D}" dt="2025-09-22T19:07:54.440" v="472" actId="20577"/>
          <ac:spMkLst>
            <pc:docMk/>
            <pc:sldMk cId="3954149549" sldId="262"/>
            <ac:spMk id="4" creationId="{979EFE03-515A-B0FB-FA72-8D65828E7F24}"/>
          </ac:spMkLst>
        </pc:spChg>
        <pc:spChg chg="del mod">
          <ac:chgData name="Lucy Ellis" userId="530376c51f3d7e8e" providerId="LiveId" clId="{53C3D06A-74E1-500D-B8AC-F6032579B22D}" dt="2025-09-22T19:05:35.656" v="247" actId="478"/>
          <ac:spMkLst>
            <pc:docMk/>
            <pc:sldMk cId="3954149549" sldId="262"/>
            <ac:spMk id="10" creationId="{9540DD41-952B-E599-818E-7415AA90EFF0}"/>
          </ac:spMkLst>
        </pc:spChg>
      </pc:sldChg>
      <pc:sldChg chg="del">
        <pc:chgData name="Lucy Ellis" userId="530376c51f3d7e8e" providerId="LiveId" clId="{53C3D06A-74E1-500D-B8AC-F6032579B22D}" dt="2025-09-22T19:08:06.939" v="473" actId="2696"/>
        <pc:sldMkLst>
          <pc:docMk/>
          <pc:sldMk cId="2550163126" sldId="263"/>
        </pc:sldMkLst>
      </pc:sldChg>
      <pc:sldChg chg="del">
        <pc:chgData name="Lucy Ellis" userId="530376c51f3d7e8e" providerId="LiveId" clId="{53C3D06A-74E1-500D-B8AC-F6032579B22D}" dt="2025-09-22T19:09:05.933" v="476" actId="2696"/>
        <pc:sldMkLst>
          <pc:docMk/>
          <pc:sldMk cId="2132320610" sldId="264"/>
        </pc:sldMkLst>
      </pc:sldChg>
      <pc:sldChg chg="addSp delSp modSp mod">
        <pc:chgData name="Lucy Ellis" userId="530376c51f3d7e8e" providerId="LiveId" clId="{53C3D06A-74E1-500D-B8AC-F6032579B22D}" dt="2025-09-22T19:13:38.980" v="510" actId="14100"/>
        <pc:sldMkLst>
          <pc:docMk/>
          <pc:sldMk cId="3934926223" sldId="266"/>
        </pc:sldMkLst>
        <pc:spChg chg="add del mod">
          <ac:chgData name="Lucy Ellis" userId="530376c51f3d7e8e" providerId="LiveId" clId="{53C3D06A-74E1-500D-B8AC-F6032579B22D}" dt="2025-09-22T19:10:56.105" v="485" actId="478"/>
          <ac:spMkLst>
            <pc:docMk/>
            <pc:sldMk cId="3934926223" sldId="266"/>
            <ac:spMk id="4" creationId="{D0375F49-E200-8B2F-4969-4B9FE0F02EB8}"/>
          </ac:spMkLst>
        </pc:spChg>
        <pc:spChg chg="add del mod">
          <ac:chgData name="Lucy Ellis" userId="530376c51f3d7e8e" providerId="LiveId" clId="{53C3D06A-74E1-500D-B8AC-F6032579B22D}" dt="2025-09-22T19:13:13.196" v="506" actId="478"/>
          <ac:spMkLst>
            <pc:docMk/>
            <pc:sldMk cId="3934926223" sldId="266"/>
            <ac:spMk id="6" creationId="{357AA7DF-0D29-1B25-621A-29CBC7623A3E}"/>
          </ac:spMkLst>
        </pc:spChg>
        <pc:spChg chg="mod">
          <ac:chgData name="Lucy Ellis" userId="530376c51f3d7e8e" providerId="LiveId" clId="{53C3D06A-74E1-500D-B8AC-F6032579B22D}" dt="2025-09-22T19:13:38.980" v="510" actId="14100"/>
          <ac:spMkLst>
            <pc:docMk/>
            <pc:sldMk cId="3934926223" sldId="266"/>
            <ac:spMk id="7" creationId="{F95E6A6F-5EC7-6BA3-852E-066D9E2816D0}"/>
          </ac:spMkLst>
        </pc:spChg>
        <pc:spChg chg="del mod">
          <ac:chgData name="Lucy Ellis" userId="530376c51f3d7e8e" providerId="LiveId" clId="{53C3D06A-74E1-500D-B8AC-F6032579B22D}" dt="2025-09-22T19:10:52.887" v="483" actId="478"/>
          <ac:spMkLst>
            <pc:docMk/>
            <pc:sldMk cId="3934926223" sldId="266"/>
            <ac:spMk id="8" creationId="{A45FD9ED-9082-D070-89AE-3AC124DC8682}"/>
          </ac:spMkLst>
        </pc:spChg>
        <pc:spChg chg="del mod">
          <ac:chgData name="Lucy Ellis" userId="530376c51f3d7e8e" providerId="LiveId" clId="{53C3D06A-74E1-500D-B8AC-F6032579B22D}" dt="2025-09-22T19:13:08.619" v="504" actId="478"/>
          <ac:spMkLst>
            <pc:docMk/>
            <pc:sldMk cId="3934926223" sldId="266"/>
            <ac:spMk id="9" creationId="{4A391DA2-F2EB-BDB8-A80B-036364A0EAC3}"/>
          </ac:spMkLst>
        </pc:spChg>
        <pc:picChg chg="mod modCrop">
          <ac:chgData name="Lucy Ellis" userId="530376c51f3d7e8e" providerId="LiveId" clId="{53C3D06A-74E1-500D-B8AC-F6032579B22D}" dt="2025-09-22T19:13:22.550" v="508" actId="14100"/>
          <ac:picMkLst>
            <pc:docMk/>
            <pc:sldMk cId="3934926223" sldId="266"/>
            <ac:picMk id="3" creationId="{7295481D-7F1D-C7F0-66BC-F0DE51AC8BE2}"/>
          </ac:picMkLst>
        </pc:picChg>
      </pc:sldChg>
      <pc:sldChg chg="modSp mod">
        <pc:chgData name="Lucy Ellis" userId="530376c51f3d7e8e" providerId="LiveId" clId="{53C3D06A-74E1-500D-B8AC-F6032579B22D}" dt="2025-09-22T19:10:26.384" v="481" actId="14100"/>
        <pc:sldMkLst>
          <pc:docMk/>
          <pc:sldMk cId="4058754595" sldId="271"/>
        </pc:sldMkLst>
        <pc:picChg chg="mod">
          <ac:chgData name="Lucy Ellis" userId="530376c51f3d7e8e" providerId="LiveId" clId="{53C3D06A-74E1-500D-B8AC-F6032579B22D}" dt="2025-09-22T19:10:26.384" v="481" actId="14100"/>
          <ac:picMkLst>
            <pc:docMk/>
            <pc:sldMk cId="4058754595" sldId="271"/>
            <ac:picMk id="5" creationId="{01DD6ED6-0468-205F-9DDC-409304FEB6A6}"/>
          </ac:picMkLst>
        </pc:picChg>
      </pc:sldChg>
      <pc:sldChg chg="modSp mod">
        <pc:chgData name="Lucy Ellis" userId="530376c51f3d7e8e" providerId="LiveId" clId="{53C3D06A-74E1-500D-B8AC-F6032579B22D}" dt="2025-09-22T19:10:14.034" v="480" actId="1076"/>
        <pc:sldMkLst>
          <pc:docMk/>
          <pc:sldMk cId="690964067" sldId="272"/>
        </pc:sldMkLst>
        <pc:picChg chg="mod">
          <ac:chgData name="Lucy Ellis" userId="530376c51f3d7e8e" providerId="LiveId" clId="{53C3D06A-74E1-500D-B8AC-F6032579B22D}" dt="2025-09-22T19:10:14.034" v="480" actId="1076"/>
          <ac:picMkLst>
            <pc:docMk/>
            <pc:sldMk cId="690964067" sldId="272"/>
            <ac:picMk id="5" creationId="{65ACF6DE-9386-4889-A36B-2F9FF9CF4DEC}"/>
          </ac:picMkLst>
        </pc:picChg>
      </pc:sldChg>
      <pc:sldChg chg="del">
        <pc:chgData name="Lucy Ellis" userId="530376c51f3d7e8e" providerId="LiveId" clId="{53C3D06A-74E1-500D-B8AC-F6032579B22D}" dt="2025-09-22T19:08:33.423" v="474" actId="2696"/>
        <pc:sldMkLst>
          <pc:docMk/>
          <pc:sldMk cId="2169726561" sldId="326"/>
        </pc:sldMkLst>
      </pc:sldChg>
      <pc:sldChg chg="ord">
        <pc:chgData name="Lucy Ellis" userId="530376c51f3d7e8e" providerId="LiveId" clId="{53C3D06A-74E1-500D-B8AC-F6032579B22D}" dt="2025-09-22T19:09:00.989" v="475" actId="20578"/>
        <pc:sldMkLst>
          <pc:docMk/>
          <pc:sldMk cId="33021125" sldId="1136"/>
        </pc:sldMkLst>
      </pc:sldChg>
      <pc:sldChg chg="del">
        <pc:chgData name="Lucy Ellis" userId="530376c51f3d7e8e" providerId="LiveId" clId="{53C3D06A-74E1-500D-B8AC-F6032579B22D}" dt="2025-09-22T19:09:34.856" v="477" actId="2696"/>
        <pc:sldMkLst>
          <pc:docMk/>
          <pc:sldMk cId="1764356806" sldId="1137"/>
        </pc:sldMkLst>
      </pc:sldChg>
    </pc:docChg>
  </pc:docChgLst>
</pc:chgInfo>
</file>

<file path=ppt/comments/modernComment_10A_EA8A358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6F2431E-0192-46EC-AB06-44F76E8521C7}" authorId="{2D110897-ADE5-F07D-CA0A-BE910ECEEA9B}" created="2025-09-11T09:44:37.619">
    <pc:sldMkLst xmlns:pc="http://schemas.microsoft.com/office/powerpoint/2013/main/command">
      <pc:docMk/>
      <pc:sldMk cId="3934926223" sldId="266"/>
    </pc:sldMkLst>
    <p188:txBody>
      <a:bodyPr/>
      <a:lstStyle/>
      <a:p>
        <a:r>
          <a:rPr lang="en-GB"/>
          <a:t>EDIT THIS ONE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D3CCE-8A62-41E1-BFC0-2455DC5E68A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2300BA-156D-4D4E-A5C3-C48DAFF744D5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accent2"/>
              </a:solidFill>
            </a:rPr>
            <a:t>Autumn</a:t>
          </a:r>
        </a:p>
      </dgm:t>
    </dgm:pt>
    <dgm:pt modelId="{0E37ABD4-9EF7-46E4-89E8-D623729CBC78}" type="parTrans" cxnId="{E7A8CDE2-F844-4497-B72E-80D27162A06C}">
      <dgm:prSet/>
      <dgm:spPr/>
      <dgm:t>
        <a:bodyPr/>
        <a:lstStyle/>
        <a:p>
          <a:endParaRPr lang="en-GB"/>
        </a:p>
      </dgm:t>
    </dgm:pt>
    <dgm:pt modelId="{74ADDE4E-F8F1-400B-9BA9-1C7FB9BB1D9B}" type="sibTrans" cxnId="{E7A8CDE2-F844-4497-B72E-80D27162A06C}">
      <dgm:prSet/>
      <dgm:spPr/>
      <dgm:t>
        <a:bodyPr/>
        <a:lstStyle/>
        <a:p>
          <a:endParaRPr lang="en-GB"/>
        </a:p>
      </dgm:t>
    </dgm:pt>
    <dgm:pt modelId="{CBF8D055-03E9-49AD-8247-A49C7886446E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accent2"/>
              </a:solidFill>
            </a:rPr>
            <a:t>Spring</a:t>
          </a:r>
        </a:p>
      </dgm:t>
    </dgm:pt>
    <dgm:pt modelId="{A9D5CDB1-18FE-4C66-B161-7BB3FB5A9D4A}" type="parTrans" cxnId="{619544E5-AF8C-4ACA-A0A9-AC2632760248}">
      <dgm:prSet/>
      <dgm:spPr/>
      <dgm:t>
        <a:bodyPr/>
        <a:lstStyle/>
        <a:p>
          <a:endParaRPr lang="en-GB"/>
        </a:p>
      </dgm:t>
    </dgm:pt>
    <dgm:pt modelId="{8B29BB9F-EA32-4C8B-B761-F1EA8F0B10D3}" type="sibTrans" cxnId="{619544E5-AF8C-4ACA-A0A9-AC2632760248}">
      <dgm:prSet/>
      <dgm:spPr/>
      <dgm:t>
        <a:bodyPr/>
        <a:lstStyle/>
        <a:p>
          <a:endParaRPr lang="en-GB"/>
        </a:p>
      </dgm:t>
    </dgm:pt>
    <dgm:pt modelId="{DD53061F-E4A4-4C76-A5BC-D45CA4DC89A3}">
      <dgm:prSet phldrT="[Text]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en-GB" b="1">
              <a:solidFill>
                <a:schemeClr val="accent2"/>
              </a:solidFill>
            </a:rPr>
            <a:t>Summer</a:t>
          </a:r>
        </a:p>
      </dgm:t>
    </dgm:pt>
    <dgm:pt modelId="{4FF71901-B347-4684-905E-61E08F4F6FD4}" type="parTrans" cxnId="{64F07317-4E29-4C29-927F-B49D363C5B2B}">
      <dgm:prSet/>
      <dgm:spPr/>
      <dgm:t>
        <a:bodyPr/>
        <a:lstStyle/>
        <a:p>
          <a:endParaRPr lang="en-GB"/>
        </a:p>
      </dgm:t>
    </dgm:pt>
    <dgm:pt modelId="{131A9E88-C354-481C-9FE6-D66930180F06}" type="sibTrans" cxnId="{64F07317-4E29-4C29-927F-B49D363C5B2B}">
      <dgm:prSet/>
      <dgm:spPr/>
      <dgm:t>
        <a:bodyPr/>
        <a:lstStyle/>
        <a:p>
          <a:endParaRPr lang="en-GB"/>
        </a:p>
      </dgm:t>
    </dgm:pt>
    <dgm:pt modelId="{1576C2CA-3E53-497F-A2AD-FB916F9DB2F7}" type="pres">
      <dgm:prSet presAssocID="{D6CD3CCE-8A62-41E1-BFC0-2455DC5E68A9}" presName="cycle" presStyleCnt="0">
        <dgm:presLayoutVars>
          <dgm:dir/>
          <dgm:resizeHandles val="exact"/>
        </dgm:presLayoutVars>
      </dgm:prSet>
      <dgm:spPr/>
    </dgm:pt>
    <dgm:pt modelId="{E0B733C7-6E3D-4340-BAC7-80E4F8557D9F}" type="pres">
      <dgm:prSet presAssocID="{E32300BA-156D-4D4E-A5C3-C48DAFF744D5}" presName="node" presStyleLbl="node1" presStyleIdx="0" presStyleCnt="3">
        <dgm:presLayoutVars>
          <dgm:bulletEnabled val="1"/>
        </dgm:presLayoutVars>
      </dgm:prSet>
      <dgm:spPr/>
    </dgm:pt>
    <dgm:pt modelId="{1C814502-AE63-47B4-B3EE-4D907C2EE084}" type="pres">
      <dgm:prSet presAssocID="{E32300BA-156D-4D4E-A5C3-C48DAFF744D5}" presName="spNode" presStyleCnt="0"/>
      <dgm:spPr/>
    </dgm:pt>
    <dgm:pt modelId="{71F9667F-B333-4BF2-9163-5A2F54A08B95}" type="pres">
      <dgm:prSet presAssocID="{74ADDE4E-F8F1-400B-9BA9-1C7FB9BB1D9B}" presName="sibTrans" presStyleLbl="sibTrans1D1" presStyleIdx="0" presStyleCnt="3"/>
      <dgm:spPr/>
    </dgm:pt>
    <dgm:pt modelId="{BEE542B9-E8CE-4B90-8E12-A45212259D98}" type="pres">
      <dgm:prSet presAssocID="{CBF8D055-03E9-49AD-8247-A49C7886446E}" presName="node" presStyleLbl="node1" presStyleIdx="1" presStyleCnt="3">
        <dgm:presLayoutVars>
          <dgm:bulletEnabled val="1"/>
        </dgm:presLayoutVars>
      </dgm:prSet>
      <dgm:spPr/>
    </dgm:pt>
    <dgm:pt modelId="{AE289B2A-CBC9-49DF-A1DD-33E8FA6FB1CA}" type="pres">
      <dgm:prSet presAssocID="{CBF8D055-03E9-49AD-8247-A49C7886446E}" presName="spNode" presStyleCnt="0"/>
      <dgm:spPr/>
    </dgm:pt>
    <dgm:pt modelId="{000DBC1C-45FA-4382-947B-78D3AAB2E895}" type="pres">
      <dgm:prSet presAssocID="{8B29BB9F-EA32-4C8B-B761-F1EA8F0B10D3}" presName="sibTrans" presStyleLbl="sibTrans1D1" presStyleIdx="1" presStyleCnt="3"/>
      <dgm:spPr/>
    </dgm:pt>
    <dgm:pt modelId="{700DA141-8888-4016-B08D-A768A4455966}" type="pres">
      <dgm:prSet presAssocID="{DD53061F-E4A4-4C76-A5BC-D45CA4DC89A3}" presName="node" presStyleLbl="node1" presStyleIdx="2" presStyleCnt="3">
        <dgm:presLayoutVars>
          <dgm:bulletEnabled val="1"/>
        </dgm:presLayoutVars>
      </dgm:prSet>
      <dgm:spPr/>
    </dgm:pt>
    <dgm:pt modelId="{14E5335A-FD54-41E1-9153-42EA9D21F319}" type="pres">
      <dgm:prSet presAssocID="{DD53061F-E4A4-4C76-A5BC-D45CA4DC89A3}" presName="spNode" presStyleCnt="0"/>
      <dgm:spPr/>
    </dgm:pt>
    <dgm:pt modelId="{5F47B41A-D39A-4920-AB0D-49CD36CC5572}" type="pres">
      <dgm:prSet presAssocID="{131A9E88-C354-481C-9FE6-D66930180F06}" presName="sibTrans" presStyleLbl="sibTrans1D1" presStyleIdx="2" presStyleCnt="3"/>
      <dgm:spPr/>
    </dgm:pt>
  </dgm:ptLst>
  <dgm:cxnLst>
    <dgm:cxn modelId="{5981FC07-F201-439F-8C5D-22B223EBCCB5}" type="presOf" srcId="{D6CD3CCE-8A62-41E1-BFC0-2455DC5E68A9}" destId="{1576C2CA-3E53-497F-A2AD-FB916F9DB2F7}" srcOrd="0" destOrd="0" presId="urn:microsoft.com/office/officeart/2005/8/layout/cycle5"/>
    <dgm:cxn modelId="{64F07317-4E29-4C29-927F-B49D363C5B2B}" srcId="{D6CD3CCE-8A62-41E1-BFC0-2455DC5E68A9}" destId="{DD53061F-E4A4-4C76-A5BC-D45CA4DC89A3}" srcOrd="2" destOrd="0" parTransId="{4FF71901-B347-4684-905E-61E08F4F6FD4}" sibTransId="{131A9E88-C354-481C-9FE6-D66930180F06}"/>
    <dgm:cxn modelId="{C757E82F-9F9E-4C2A-AE6B-AD0472F548F5}" type="presOf" srcId="{E32300BA-156D-4D4E-A5C3-C48DAFF744D5}" destId="{E0B733C7-6E3D-4340-BAC7-80E4F8557D9F}" srcOrd="0" destOrd="0" presId="urn:microsoft.com/office/officeart/2005/8/layout/cycle5"/>
    <dgm:cxn modelId="{CF8824B2-D304-4B01-BFD6-55C1CAFBF38B}" type="presOf" srcId="{74ADDE4E-F8F1-400B-9BA9-1C7FB9BB1D9B}" destId="{71F9667F-B333-4BF2-9163-5A2F54A08B95}" srcOrd="0" destOrd="0" presId="urn:microsoft.com/office/officeart/2005/8/layout/cycle5"/>
    <dgm:cxn modelId="{E7A8CDE2-F844-4497-B72E-80D27162A06C}" srcId="{D6CD3CCE-8A62-41E1-BFC0-2455DC5E68A9}" destId="{E32300BA-156D-4D4E-A5C3-C48DAFF744D5}" srcOrd="0" destOrd="0" parTransId="{0E37ABD4-9EF7-46E4-89E8-D623729CBC78}" sibTransId="{74ADDE4E-F8F1-400B-9BA9-1C7FB9BB1D9B}"/>
    <dgm:cxn modelId="{70B994E3-AA76-49B7-BEAB-E1DD979AF207}" type="presOf" srcId="{CBF8D055-03E9-49AD-8247-A49C7886446E}" destId="{BEE542B9-E8CE-4B90-8E12-A45212259D98}" srcOrd="0" destOrd="0" presId="urn:microsoft.com/office/officeart/2005/8/layout/cycle5"/>
    <dgm:cxn modelId="{A2D2ABE4-3ACB-430E-8C76-0C01FA4072E6}" type="presOf" srcId="{8B29BB9F-EA32-4C8B-B761-F1EA8F0B10D3}" destId="{000DBC1C-45FA-4382-947B-78D3AAB2E895}" srcOrd="0" destOrd="0" presId="urn:microsoft.com/office/officeart/2005/8/layout/cycle5"/>
    <dgm:cxn modelId="{619544E5-AF8C-4ACA-A0A9-AC2632760248}" srcId="{D6CD3CCE-8A62-41E1-BFC0-2455DC5E68A9}" destId="{CBF8D055-03E9-49AD-8247-A49C7886446E}" srcOrd="1" destOrd="0" parTransId="{A9D5CDB1-18FE-4C66-B161-7BB3FB5A9D4A}" sibTransId="{8B29BB9F-EA32-4C8B-B761-F1EA8F0B10D3}"/>
    <dgm:cxn modelId="{04FE69F5-3DFB-4C02-9B19-1DF75A3E9136}" type="presOf" srcId="{131A9E88-C354-481C-9FE6-D66930180F06}" destId="{5F47B41A-D39A-4920-AB0D-49CD36CC5572}" srcOrd="0" destOrd="0" presId="urn:microsoft.com/office/officeart/2005/8/layout/cycle5"/>
    <dgm:cxn modelId="{08D437FE-ECD3-4D5D-B421-5E1C93191A3E}" type="presOf" srcId="{DD53061F-E4A4-4C76-A5BC-D45CA4DC89A3}" destId="{700DA141-8888-4016-B08D-A768A4455966}" srcOrd="0" destOrd="0" presId="urn:microsoft.com/office/officeart/2005/8/layout/cycle5"/>
    <dgm:cxn modelId="{DFFA5D5D-E98B-4406-8C70-F526B5C11170}" type="presParOf" srcId="{1576C2CA-3E53-497F-A2AD-FB916F9DB2F7}" destId="{E0B733C7-6E3D-4340-BAC7-80E4F8557D9F}" srcOrd="0" destOrd="0" presId="urn:microsoft.com/office/officeart/2005/8/layout/cycle5"/>
    <dgm:cxn modelId="{25C0188D-A09D-4549-81C1-D576677FFCB8}" type="presParOf" srcId="{1576C2CA-3E53-497F-A2AD-FB916F9DB2F7}" destId="{1C814502-AE63-47B4-B3EE-4D907C2EE084}" srcOrd="1" destOrd="0" presId="urn:microsoft.com/office/officeart/2005/8/layout/cycle5"/>
    <dgm:cxn modelId="{124A4B2B-0F34-4537-83FF-0F242075472F}" type="presParOf" srcId="{1576C2CA-3E53-497F-A2AD-FB916F9DB2F7}" destId="{71F9667F-B333-4BF2-9163-5A2F54A08B95}" srcOrd="2" destOrd="0" presId="urn:microsoft.com/office/officeart/2005/8/layout/cycle5"/>
    <dgm:cxn modelId="{A3904506-9ED8-4A86-9125-809A8D344082}" type="presParOf" srcId="{1576C2CA-3E53-497F-A2AD-FB916F9DB2F7}" destId="{BEE542B9-E8CE-4B90-8E12-A45212259D98}" srcOrd="3" destOrd="0" presId="urn:microsoft.com/office/officeart/2005/8/layout/cycle5"/>
    <dgm:cxn modelId="{A59ED8B2-EB7F-4F18-95CC-44803C2A34AF}" type="presParOf" srcId="{1576C2CA-3E53-497F-A2AD-FB916F9DB2F7}" destId="{AE289B2A-CBC9-49DF-A1DD-33E8FA6FB1CA}" srcOrd="4" destOrd="0" presId="urn:microsoft.com/office/officeart/2005/8/layout/cycle5"/>
    <dgm:cxn modelId="{DABB9759-A815-42B8-A62F-92CDCFAEDD64}" type="presParOf" srcId="{1576C2CA-3E53-497F-A2AD-FB916F9DB2F7}" destId="{000DBC1C-45FA-4382-947B-78D3AAB2E895}" srcOrd="5" destOrd="0" presId="urn:microsoft.com/office/officeart/2005/8/layout/cycle5"/>
    <dgm:cxn modelId="{8783C7CC-19AB-4434-9041-9E9E0467C4F6}" type="presParOf" srcId="{1576C2CA-3E53-497F-A2AD-FB916F9DB2F7}" destId="{700DA141-8888-4016-B08D-A768A4455966}" srcOrd="6" destOrd="0" presId="urn:microsoft.com/office/officeart/2005/8/layout/cycle5"/>
    <dgm:cxn modelId="{1AA2842F-89AD-4120-9A24-AD40A7B271C9}" type="presParOf" srcId="{1576C2CA-3E53-497F-A2AD-FB916F9DB2F7}" destId="{14E5335A-FD54-41E1-9153-42EA9D21F319}" srcOrd="7" destOrd="0" presId="urn:microsoft.com/office/officeart/2005/8/layout/cycle5"/>
    <dgm:cxn modelId="{C31DD372-EFDE-4272-9521-EE67174AC6D4}" type="presParOf" srcId="{1576C2CA-3E53-497F-A2AD-FB916F9DB2F7}" destId="{5F47B41A-D39A-4920-AB0D-49CD36CC5572}" srcOrd="8" destOrd="0" presId="urn:microsoft.com/office/officeart/2005/8/layout/cycle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C8977D-882F-48A2-80AB-494B03068C2D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FEDFDF3-AE43-4B93-B6C8-769127DBFD22}">
      <dgm:prSet phldrT="[Text]"/>
      <dgm:spPr/>
      <dgm:t>
        <a:bodyPr/>
        <a:lstStyle/>
        <a:p>
          <a:r>
            <a:rPr lang="en-GB">
              <a:solidFill>
                <a:schemeClr val="tx1"/>
              </a:solidFill>
            </a:rPr>
            <a:t>Quick wins and adjustments</a:t>
          </a:r>
        </a:p>
      </dgm:t>
    </dgm:pt>
    <dgm:pt modelId="{96D79098-7F96-47EA-847B-203DFCE297D3}" type="parTrans" cxnId="{8C22F51A-F8B9-44EE-B5C8-C2E26BCB8BD2}">
      <dgm:prSet/>
      <dgm:spPr/>
      <dgm:t>
        <a:bodyPr/>
        <a:lstStyle/>
        <a:p>
          <a:endParaRPr lang="en-GB"/>
        </a:p>
      </dgm:t>
    </dgm:pt>
    <dgm:pt modelId="{5B033C4F-C486-44CF-9BF3-8CBE8CF7F46A}" type="sibTrans" cxnId="{8C22F51A-F8B9-44EE-B5C8-C2E26BCB8BD2}">
      <dgm:prSet/>
      <dgm:spPr/>
      <dgm:t>
        <a:bodyPr/>
        <a:lstStyle/>
        <a:p>
          <a:endParaRPr lang="en-GB"/>
        </a:p>
      </dgm:t>
    </dgm:pt>
    <dgm:pt modelId="{C6A76981-E3BC-400B-A7B3-7EBA44822DE7}">
      <dgm:prSet phldrT="[Text]"/>
      <dgm:spPr/>
      <dgm:t>
        <a:bodyPr/>
        <a:lstStyle/>
        <a:p>
          <a:r>
            <a:rPr lang="en-GB" dirty="0">
              <a:solidFill>
                <a:schemeClr val="tx1"/>
              </a:solidFill>
            </a:rPr>
            <a:t>In year medium term changes</a:t>
          </a:r>
        </a:p>
      </dgm:t>
    </dgm:pt>
    <dgm:pt modelId="{F99E2BB4-4243-4827-9526-7110418EEEDF}" type="parTrans" cxnId="{B57934D9-420B-446A-8DAD-83516EA87918}">
      <dgm:prSet/>
      <dgm:spPr/>
      <dgm:t>
        <a:bodyPr/>
        <a:lstStyle/>
        <a:p>
          <a:endParaRPr lang="en-GB"/>
        </a:p>
      </dgm:t>
    </dgm:pt>
    <dgm:pt modelId="{85CFEEB5-9587-43D6-943A-0A203F82AD90}" type="sibTrans" cxnId="{B57934D9-420B-446A-8DAD-83516EA87918}">
      <dgm:prSet/>
      <dgm:spPr/>
      <dgm:t>
        <a:bodyPr/>
        <a:lstStyle/>
        <a:p>
          <a:endParaRPr lang="en-GB"/>
        </a:p>
      </dgm:t>
    </dgm:pt>
    <dgm:pt modelId="{2F197525-D4D2-4535-9704-C1E5AA24EAC7}">
      <dgm:prSet phldrT="[Text]"/>
      <dgm:spPr/>
      <dgm:t>
        <a:bodyPr/>
        <a:lstStyle/>
        <a:p>
          <a:r>
            <a:rPr lang="en-GB">
              <a:solidFill>
                <a:schemeClr val="tx1"/>
              </a:solidFill>
            </a:rPr>
            <a:t>Longer term strategic planning</a:t>
          </a:r>
        </a:p>
      </dgm:t>
    </dgm:pt>
    <dgm:pt modelId="{DC16112A-1BF7-4B6E-809C-1916AE9EEB58}" type="parTrans" cxnId="{EB304765-8A67-42B9-84AE-19FA665A577E}">
      <dgm:prSet/>
      <dgm:spPr/>
      <dgm:t>
        <a:bodyPr/>
        <a:lstStyle/>
        <a:p>
          <a:endParaRPr lang="en-GB"/>
        </a:p>
      </dgm:t>
    </dgm:pt>
    <dgm:pt modelId="{160B1B25-175C-45DA-AF52-788C1F9B2685}" type="sibTrans" cxnId="{EB304765-8A67-42B9-84AE-19FA665A577E}">
      <dgm:prSet/>
      <dgm:spPr/>
      <dgm:t>
        <a:bodyPr/>
        <a:lstStyle/>
        <a:p>
          <a:endParaRPr lang="en-GB"/>
        </a:p>
      </dgm:t>
    </dgm:pt>
    <dgm:pt modelId="{C71A305B-3567-46FD-BFC7-B8E4D3012DCB}" type="pres">
      <dgm:prSet presAssocID="{3EC8977D-882F-48A2-80AB-494B03068C2D}" presName="arrowDiagram" presStyleCnt="0">
        <dgm:presLayoutVars>
          <dgm:chMax val="5"/>
          <dgm:dir/>
          <dgm:resizeHandles val="exact"/>
        </dgm:presLayoutVars>
      </dgm:prSet>
      <dgm:spPr/>
    </dgm:pt>
    <dgm:pt modelId="{3236D2A4-B38F-475F-A13F-8CC0B14A8804}" type="pres">
      <dgm:prSet presAssocID="{3EC8977D-882F-48A2-80AB-494B03068C2D}" presName="arrow" presStyleLbl="bgShp" presStyleIdx="0" presStyleCnt="1"/>
      <dgm:spPr/>
    </dgm:pt>
    <dgm:pt modelId="{0D746C54-8F0F-4EFF-8ADF-CDD4A16CFD83}" type="pres">
      <dgm:prSet presAssocID="{3EC8977D-882F-48A2-80AB-494B03068C2D}" presName="arrowDiagram3" presStyleCnt="0"/>
      <dgm:spPr/>
    </dgm:pt>
    <dgm:pt modelId="{B3622DE6-D9B9-46E8-98A1-431573827992}" type="pres">
      <dgm:prSet presAssocID="{0FEDFDF3-AE43-4B93-B6C8-769127DBFD22}" presName="bullet3a" presStyleLbl="node1" presStyleIdx="0" presStyleCnt="3"/>
      <dgm:spPr>
        <a:ln>
          <a:noFill/>
        </a:ln>
      </dgm:spPr>
    </dgm:pt>
    <dgm:pt modelId="{3CF2A93F-F803-480A-AC66-368FAE111935}" type="pres">
      <dgm:prSet presAssocID="{0FEDFDF3-AE43-4B93-B6C8-769127DBFD22}" presName="textBox3a" presStyleLbl="revTx" presStyleIdx="0" presStyleCnt="3">
        <dgm:presLayoutVars>
          <dgm:bulletEnabled val="1"/>
        </dgm:presLayoutVars>
      </dgm:prSet>
      <dgm:spPr/>
    </dgm:pt>
    <dgm:pt modelId="{1851F54C-FA3B-45B1-B3F3-0A8F4DD5A3CB}" type="pres">
      <dgm:prSet presAssocID="{C6A76981-E3BC-400B-A7B3-7EBA44822DE7}" presName="bullet3b" presStyleLbl="node1" presStyleIdx="1" presStyleCnt="3"/>
      <dgm:spPr>
        <a:ln>
          <a:noFill/>
        </a:ln>
      </dgm:spPr>
    </dgm:pt>
    <dgm:pt modelId="{C467BBB9-7BA2-4E7F-A6B0-7245F638A908}" type="pres">
      <dgm:prSet presAssocID="{C6A76981-E3BC-400B-A7B3-7EBA44822DE7}" presName="textBox3b" presStyleLbl="revTx" presStyleIdx="1" presStyleCnt="3">
        <dgm:presLayoutVars>
          <dgm:bulletEnabled val="1"/>
        </dgm:presLayoutVars>
      </dgm:prSet>
      <dgm:spPr/>
    </dgm:pt>
    <dgm:pt modelId="{E167D149-5DE6-4807-8D43-2F873CACBAED}" type="pres">
      <dgm:prSet presAssocID="{2F197525-D4D2-4535-9704-C1E5AA24EAC7}" presName="bullet3c" presStyleLbl="node1" presStyleIdx="2" presStyleCnt="3"/>
      <dgm:spPr>
        <a:ln>
          <a:noFill/>
        </a:ln>
      </dgm:spPr>
    </dgm:pt>
    <dgm:pt modelId="{B01A232A-9A22-46F4-905D-9203CF3067C7}" type="pres">
      <dgm:prSet presAssocID="{2F197525-D4D2-4535-9704-C1E5AA24EAC7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8C22F51A-F8B9-44EE-B5C8-C2E26BCB8BD2}" srcId="{3EC8977D-882F-48A2-80AB-494B03068C2D}" destId="{0FEDFDF3-AE43-4B93-B6C8-769127DBFD22}" srcOrd="0" destOrd="0" parTransId="{96D79098-7F96-47EA-847B-203DFCE297D3}" sibTransId="{5B033C4F-C486-44CF-9BF3-8CBE8CF7F46A}"/>
    <dgm:cxn modelId="{EB304765-8A67-42B9-84AE-19FA665A577E}" srcId="{3EC8977D-882F-48A2-80AB-494B03068C2D}" destId="{2F197525-D4D2-4535-9704-C1E5AA24EAC7}" srcOrd="2" destOrd="0" parTransId="{DC16112A-1BF7-4B6E-809C-1916AE9EEB58}" sibTransId="{160B1B25-175C-45DA-AF52-788C1F9B2685}"/>
    <dgm:cxn modelId="{175B496A-6199-4655-9300-4269E11BCFA4}" type="presOf" srcId="{C6A76981-E3BC-400B-A7B3-7EBA44822DE7}" destId="{C467BBB9-7BA2-4E7F-A6B0-7245F638A908}" srcOrd="0" destOrd="0" presId="urn:microsoft.com/office/officeart/2005/8/layout/arrow2"/>
    <dgm:cxn modelId="{2F43A59C-91BE-46DC-B451-E96E77C54BC4}" type="presOf" srcId="{3EC8977D-882F-48A2-80AB-494B03068C2D}" destId="{C71A305B-3567-46FD-BFC7-B8E4D3012DCB}" srcOrd="0" destOrd="0" presId="urn:microsoft.com/office/officeart/2005/8/layout/arrow2"/>
    <dgm:cxn modelId="{6EB271BC-2B56-4525-A58D-22BE50FDA7CE}" type="presOf" srcId="{0FEDFDF3-AE43-4B93-B6C8-769127DBFD22}" destId="{3CF2A93F-F803-480A-AC66-368FAE111935}" srcOrd="0" destOrd="0" presId="urn:microsoft.com/office/officeart/2005/8/layout/arrow2"/>
    <dgm:cxn modelId="{12F7E6C8-14BC-4A98-80B1-4C4EE11FABBF}" type="presOf" srcId="{2F197525-D4D2-4535-9704-C1E5AA24EAC7}" destId="{B01A232A-9A22-46F4-905D-9203CF3067C7}" srcOrd="0" destOrd="0" presId="urn:microsoft.com/office/officeart/2005/8/layout/arrow2"/>
    <dgm:cxn modelId="{B57934D9-420B-446A-8DAD-83516EA87918}" srcId="{3EC8977D-882F-48A2-80AB-494B03068C2D}" destId="{C6A76981-E3BC-400B-A7B3-7EBA44822DE7}" srcOrd="1" destOrd="0" parTransId="{F99E2BB4-4243-4827-9526-7110418EEEDF}" sibTransId="{85CFEEB5-9587-43D6-943A-0A203F82AD90}"/>
    <dgm:cxn modelId="{3CB2E304-108B-40AE-9F43-D3C88CA4E8C9}" type="presParOf" srcId="{C71A305B-3567-46FD-BFC7-B8E4D3012DCB}" destId="{3236D2A4-B38F-475F-A13F-8CC0B14A8804}" srcOrd="0" destOrd="0" presId="urn:microsoft.com/office/officeart/2005/8/layout/arrow2"/>
    <dgm:cxn modelId="{14F00F15-1AD6-4476-9FE4-075441BD1708}" type="presParOf" srcId="{C71A305B-3567-46FD-BFC7-B8E4D3012DCB}" destId="{0D746C54-8F0F-4EFF-8ADF-CDD4A16CFD83}" srcOrd="1" destOrd="0" presId="urn:microsoft.com/office/officeart/2005/8/layout/arrow2"/>
    <dgm:cxn modelId="{0C08C746-956C-474E-BAF4-4F21C85BE3E5}" type="presParOf" srcId="{0D746C54-8F0F-4EFF-8ADF-CDD4A16CFD83}" destId="{B3622DE6-D9B9-46E8-98A1-431573827992}" srcOrd="0" destOrd="0" presId="urn:microsoft.com/office/officeart/2005/8/layout/arrow2"/>
    <dgm:cxn modelId="{4895E23D-B47C-49D0-B0B1-0AF0B10C0867}" type="presParOf" srcId="{0D746C54-8F0F-4EFF-8ADF-CDD4A16CFD83}" destId="{3CF2A93F-F803-480A-AC66-368FAE111935}" srcOrd="1" destOrd="0" presId="urn:microsoft.com/office/officeart/2005/8/layout/arrow2"/>
    <dgm:cxn modelId="{4E01C671-793A-4966-8CC0-3C05256425CD}" type="presParOf" srcId="{0D746C54-8F0F-4EFF-8ADF-CDD4A16CFD83}" destId="{1851F54C-FA3B-45B1-B3F3-0A8F4DD5A3CB}" srcOrd="2" destOrd="0" presId="urn:microsoft.com/office/officeart/2005/8/layout/arrow2"/>
    <dgm:cxn modelId="{29BB5B81-D7BD-4AE3-B98E-5D11B03239E4}" type="presParOf" srcId="{0D746C54-8F0F-4EFF-8ADF-CDD4A16CFD83}" destId="{C467BBB9-7BA2-4E7F-A6B0-7245F638A908}" srcOrd="3" destOrd="0" presId="urn:microsoft.com/office/officeart/2005/8/layout/arrow2"/>
    <dgm:cxn modelId="{8829E594-3AC3-4438-9E80-4BDAF1EFE5A4}" type="presParOf" srcId="{0D746C54-8F0F-4EFF-8ADF-CDD4A16CFD83}" destId="{E167D149-5DE6-4807-8D43-2F873CACBAED}" srcOrd="4" destOrd="0" presId="urn:microsoft.com/office/officeart/2005/8/layout/arrow2"/>
    <dgm:cxn modelId="{9EC81E78-47BB-4C4F-B028-6DDDF51A2E4C}" type="presParOf" srcId="{0D746C54-8F0F-4EFF-8ADF-CDD4A16CFD83}" destId="{B01A232A-9A22-46F4-905D-9203CF3067C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733C7-6E3D-4340-BAC7-80E4F8557D9F}">
      <dsp:nvSpPr>
        <dsp:cNvPr id="0" name=""/>
        <dsp:cNvSpPr/>
      </dsp:nvSpPr>
      <dsp:spPr>
        <a:xfrm>
          <a:off x="1710615" y="1747"/>
          <a:ext cx="1689404" cy="10981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Autumn</a:t>
          </a:r>
        </a:p>
      </dsp:txBody>
      <dsp:txXfrm>
        <a:off x="1764220" y="55352"/>
        <a:ext cx="1582194" cy="990902"/>
      </dsp:txXfrm>
    </dsp:sp>
    <dsp:sp modelId="{71F9667F-B333-4BF2-9163-5A2F54A08B95}">
      <dsp:nvSpPr>
        <dsp:cNvPr id="0" name=""/>
        <dsp:cNvSpPr/>
      </dsp:nvSpPr>
      <dsp:spPr>
        <a:xfrm>
          <a:off x="1090891" y="550804"/>
          <a:ext cx="2928853" cy="2928853"/>
        </a:xfrm>
        <a:custGeom>
          <a:avLst/>
          <a:gdLst/>
          <a:ahLst/>
          <a:cxnLst/>
          <a:rect l="0" t="0" r="0" b="0"/>
          <a:pathLst>
            <a:path>
              <a:moveTo>
                <a:pt x="2535848" y="466127"/>
              </a:moveTo>
              <a:arcTo wR="1464426" hR="1464426" stAng="19021404" swAng="230189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E542B9-E8CE-4B90-8E12-A45212259D98}">
      <dsp:nvSpPr>
        <dsp:cNvPr id="0" name=""/>
        <dsp:cNvSpPr/>
      </dsp:nvSpPr>
      <dsp:spPr>
        <a:xfrm>
          <a:off x="2978846" y="2198387"/>
          <a:ext cx="1689404" cy="10981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Spring</a:t>
          </a:r>
        </a:p>
      </dsp:txBody>
      <dsp:txXfrm>
        <a:off x="3032451" y="2251992"/>
        <a:ext cx="1582194" cy="990902"/>
      </dsp:txXfrm>
    </dsp:sp>
    <dsp:sp modelId="{000DBC1C-45FA-4382-947B-78D3AAB2E895}">
      <dsp:nvSpPr>
        <dsp:cNvPr id="0" name=""/>
        <dsp:cNvSpPr/>
      </dsp:nvSpPr>
      <dsp:spPr>
        <a:xfrm>
          <a:off x="1090891" y="550804"/>
          <a:ext cx="2928853" cy="2928853"/>
        </a:xfrm>
        <a:custGeom>
          <a:avLst/>
          <a:gdLst/>
          <a:ahLst/>
          <a:cxnLst/>
          <a:rect l="0" t="0" r="0" b="0"/>
          <a:pathLst>
            <a:path>
              <a:moveTo>
                <a:pt x="1913681" y="2858240"/>
              </a:moveTo>
              <a:arcTo wR="1464426" hR="1464426" stAng="4328089" swAng="2143822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DA141-8888-4016-B08D-A768A4455966}">
      <dsp:nvSpPr>
        <dsp:cNvPr id="0" name=""/>
        <dsp:cNvSpPr/>
      </dsp:nvSpPr>
      <dsp:spPr>
        <a:xfrm>
          <a:off x="442384" y="2198387"/>
          <a:ext cx="1689404" cy="1098112"/>
        </a:xfrm>
        <a:prstGeom prst="roundRect">
          <a:avLst/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b="1" kern="1200">
              <a:solidFill>
                <a:schemeClr val="accent2"/>
              </a:solidFill>
            </a:rPr>
            <a:t>Summer</a:t>
          </a:r>
        </a:p>
      </dsp:txBody>
      <dsp:txXfrm>
        <a:off x="495989" y="2251992"/>
        <a:ext cx="1582194" cy="990902"/>
      </dsp:txXfrm>
    </dsp:sp>
    <dsp:sp modelId="{5F47B41A-D39A-4920-AB0D-49CD36CC5572}">
      <dsp:nvSpPr>
        <dsp:cNvPr id="0" name=""/>
        <dsp:cNvSpPr/>
      </dsp:nvSpPr>
      <dsp:spPr>
        <a:xfrm>
          <a:off x="1090891" y="550804"/>
          <a:ext cx="2928853" cy="2928853"/>
        </a:xfrm>
        <a:custGeom>
          <a:avLst/>
          <a:gdLst/>
          <a:ahLst/>
          <a:cxnLst/>
          <a:rect l="0" t="0" r="0" b="0"/>
          <a:pathLst>
            <a:path>
              <a:moveTo>
                <a:pt x="4741" y="1346681"/>
              </a:moveTo>
              <a:arcTo wR="1464426" hR="1464426" stAng="11076706" swAng="2301890"/>
            </a:path>
          </a:pathLst>
        </a:cu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36D2A4-B38F-475F-A13F-8CC0B14A8804}">
      <dsp:nvSpPr>
        <dsp:cNvPr id="0" name=""/>
        <dsp:cNvSpPr/>
      </dsp:nvSpPr>
      <dsp:spPr>
        <a:xfrm>
          <a:off x="528637" y="0"/>
          <a:ext cx="8001000" cy="50006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622DE6-D9B9-46E8-98A1-431573827992}">
      <dsp:nvSpPr>
        <dsp:cNvPr id="0" name=""/>
        <dsp:cNvSpPr/>
      </dsp:nvSpPr>
      <dsp:spPr>
        <a:xfrm>
          <a:off x="1544764" y="3451431"/>
          <a:ext cx="208025" cy="2080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F2A93F-F803-480A-AC66-368FAE111935}">
      <dsp:nvSpPr>
        <dsp:cNvPr id="0" name=""/>
        <dsp:cNvSpPr/>
      </dsp:nvSpPr>
      <dsp:spPr>
        <a:xfrm>
          <a:off x="1648777" y="3555444"/>
          <a:ext cx="1864233" cy="1445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229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Quick wins and adjustments</a:t>
          </a:r>
        </a:p>
      </dsp:txBody>
      <dsp:txXfrm>
        <a:off x="1648777" y="3555444"/>
        <a:ext cx="1864233" cy="1445180"/>
      </dsp:txXfrm>
    </dsp:sp>
    <dsp:sp modelId="{1851F54C-FA3B-45B1-B3F3-0A8F4DD5A3CB}">
      <dsp:nvSpPr>
        <dsp:cNvPr id="0" name=""/>
        <dsp:cNvSpPr/>
      </dsp:nvSpPr>
      <dsp:spPr>
        <a:xfrm>
          <a:off x="3380994" y="2092261"/>
          <a:ext cx="376047" cy="3760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7BBB9-7BA2-4E7F-A6B0-7245F638A908}">
      <dsp:nvSpPr>
        <dsp:cNvPr id="0" name=""/>
        <dsp:cNvSpPr/>
      </dsp:nvSpPr>
      <dsp:spPr>
        <a:xfrm>
          <a:off x="3569017" y="2280285"/>
          <a:ext cx="1920240" cy="2720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260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 dirty="0">
              <a:solidFill>
                <a:schemeClr val="tx1"/>
              </a:solidFill>
            </a:rPr>
            <a:t>In year medium term changes</a:t>
          </a:r>
        </a:p>
      </dsp:txBody>
      <dsp:txXfrm>
        <a:off x="3569017" y="2280285"/>
        <a:ext cx="1920240" cy="2720340"/>
      </dsp:txXfrm>
    </dsp:sp>
    <dsp:sp modelId="{E167D149-5DE6-4807-8D43-2F873CACBAED}">
      <dsp:nvSpPr>
        <dsp:cNvPr id="0" name=""/>
        <dsp:cNvSpPr/>
      </dsp:nvSpPr>
      <dsp:spPr>
        <a:xfrm>
          <a:off x="5589270" y="1265158"/>
          <a:ext cx="520065" cy="5200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A232A-9A22-46F4-905D-9203CF3067C7}">
      <dsp:nvSpPr>
        <dsp:cNvPr id="0" name=""/>
        <dsp:cNvSpPr/>
      </dsp:nvSpPr>
      <dsp:spPr>
        <a:xfrm>
          <a:off x="5849302" y="1525190"/>
          <a:ext cx="1920240" cy="34754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5572" tIns="0" rIns="0" bIns="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kern="1200">
              <a:solidFill>
                <a:schemeClr val="tx1"/>
              </a:solidFill>
            </a:rPr>
            <a:t>Longer term strategic planning</a:t>
          </a:r>
        </a:p>
      </dsp:txBody>
      <dsp:txXfrm>
        <a:off x="5849302" y="1525190"/>
        <a:ext cx="1920240" cy="34754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632ED-E406-4D26-930C-FF80B146D81D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A2707E-48AC-4E13-8FDB-61606FD982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157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C7D99-ECEB-4613-9C19-1B230145E33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3350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B0CEBA-1FDA-D7A3-2D41-7444075DF9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BB8BC06-0B74-1EA6-5C09-FB7B68DDF42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C6EB15-2B0E-2BB0-B80C-061C4F909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4616">
              <a:defRPr/>
            </a:pPr>
            <a:r>
              <a:rPr lang="en-GB" sz="1900">
                <a:solidFill>
                  <a:srgbClr val="5B5663"/>
                </a:solidFill>
                <a:latin typeface="Aller Light" panose="02000503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This cycle continues term to term, year to year providing consistent data to help in the short, medium and long term. </a:t>
            </a:r>
          </a:p>
          <a:p>
            <a:pPr defTabSz="904616">
              <a:defRPr/>
            </a:pPr>
            <a:endParaRPr lang="en-GB" sz="1900">
              <a:solidFill>
                <a:srgbClr val="5B5663"/>
              </a:solidFill>
              <a:latin typeface="Aller Light" panose="02000503000000020004" pitchFamily="2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defTabSz="904616">
              <a:defRPr/>
            </a:pPr>
            <a:r>
              <a:rPr lang="en-GB" sz="1900">
                <a:solidFill>
                  <a:srgbClr val="5B5663"/>
                </a:solidFill>
                <a:latin typeface="Aller Light" panose="02000503000000020004" pitchFamily="2" charset="0"/>
                <a:ea typeface="Arial" panose="020B0604020202020204" pitchFamily="34" charset="0"/>
                <a:cs typeface="Times New Roman" panose="02020603050405020304" pitchFamily="18" charset="0"/>
              </a:rPr>
              <a:t>With each census return, the aim isn’t to fix everything in the report, or to rest on your laurels for the things that have gone well. It’s to have a clear view of the challenge at hand and make well informed decisions on what and who you prioritise. </a:t>
            </a:r>
          </a:p>
          <a:p>
            <a:endParaRPr lang="en-GB" sz="1900">
              <a:solidFill>
                <a:srgbClr val="5B5663"/>
              </a:solidFill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r>
              <a:rPr lang="en-GB" sz="1900">
                <a:solidFill>
                  <a:srgbClr val="5B5663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You aren’t going to ever have nothing to fix – it’s not the nature of the job we are in, managing, educating and supporting people is a messy thing that doesn’t stand still. Quick wins – acute issues that have arisen where there is a clear and easy solution to implement – doesn’t take more than one department to fix. </a:t>
            </a:r>
          </a:p>
          <a:p>
            <a:r>
              <a:rPr lang="en-GB" sz="1900">
                <a:solidFill>
                  <a:srgbClr val="5B5663"/>
                </a:solidFill>
                <a:latin typeface="Aller Light" panose="02000503000000020004" pitchFamily="2" charset="0"/>
                <a:cs typeface="Times New Roman" panose="02020603050405020304" pitchFamily="18" charset="0"/>
              </a:rPr>
              <a:t>In year medium term changes – see this as course adjustment for your existing strategy or in year interventions for groups that need it most. Longer term planning should always be a feature of each census – how are trends across the school, phases and trust level feeding into your strategic planning. </a:t>
            </a:r>
          </a:p>
          <a:p>
            <a:endParaRPr lang="en-GB" sz="1900">
              <a:solidFill>
                <a:srgbClr val="5B5663"/>
              </a:solidFill>
              <a:latin typeface="Aller Light" panose="02000503000000020004" pitchFamily="2" charset="0"/>
              <a:cs typeface="Times New Roman" panose="02020603050405020304" pitchFamily="18" charset="0"/>
            </a:endParaRPr>
          </a:p>
          <a:p>
            <a:endParaRPr lang="en-GB" sz="1900">
              <a:solidFill>
                <a:srgbClr val="5B5663"/>
              </a:solidFill>
              <a:latin typeface="Aller Light" panose="02000503000000020004" pitchFamily="2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9DA35-FD38-FE8A-6840-3E10E8A7179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636F42-CD8D-4B51-B503-49675AA89F5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17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EE93A5-75EC-42AF-90D4-AAE345389C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34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3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3.wdp"/><Relationship Id="rId4" Type="http://schemas.openxmlformats.org/officeDocument/2006/relationships/image" Target="../media/image35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6.png"/><Relationship Id="rId4" Type="http://schemas.openxmlformats.org/officeDocument/2006/relationships/image" Target="../media/image8.png"/><Relationship Id="rId9" Type="http://schemas.openxmlformats.org/officeDocument/2006/relationships/image" Target="../media/image12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2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DCC768E8-B8E6-2373-6999-202DE16D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  <a:solidFill>
            <a:srgbClr val="0F2543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90A636-E5FE-5E3E-E64A-2ADA65DAC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0807" y="4669852"/>
            <a:ext cx="4626635" cy="8601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3C99C-F537-4D66-7990-CD4226FA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6784" y="1822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9AA1-C5C0-543C-2D5B-C2B838CE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FADC3F6D-7D58-768E-C449-9CE9EE17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50" y="1081668"/>
            <a:ext cx="2784049" cy="52289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DB57523-B39C-7507-F3DA-588A15C98224}"/>
              </a:ext>
            </a:extLst>
          </p:cNvPr>
          <p:cNvSpPr txBox="1"/>
          <p:nvPr/>
        </p:nvSpPr>
        <p:spPr>
          <a:xfrm>
            <a:off x="260743" y="1541079"/>
            <a:ext cx="49134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The Engagement</a:t>
            </a:r>
          </a:p>
          <a:p>
            <a:r>
              <a:rPr lang="en-GB" sz="6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Platform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EA7EE0-E7D6-3D9E-24A2-A11D9EE6C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155" y="3429001"/>
            <a:ext cx="6459603" cy="213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468BFE-09CB-CC8C-2570-55052A58F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0" y="6291942"/>
            <a:ext cx="12192000" cy="270042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504AB76-0626-1D17-EDD9-73411CCBD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07" y="189180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46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256F4-7DAE-195F-52BF-02E82BCD3B73}"/>
              </a:ext>
            </a:extLst>
          </p:cNvPr>
          <p:cNvSpPr/>
          <p:nvPr/>
        </p:nvSpPr>
        <p:spPr>
          <a:xfrm>
            <a:off x="0" y="-23939"/>
            <a:ext cx="12192000" cy="6881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7F19-4A8B-6777-928F-D2BBE9B8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17" y="2031745"/>
            <a:ext cx="8531366" cy="276957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D596-5393-16FE-FA69-0D109E8C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132" y="4899698"/>
            <a:ext cx="5399735" cy="61997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6EDC-5518-6F69-6AB3-534827F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3C62E-D141-70DB-0A45-E4664B90A7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6132" y="1590047"/>
            <a:ext cx="5399735" cy="441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F58A-A484-4016-9D9F-FB4ED3F6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yellow letters on a black background&#10;&#10;AI-generated content may be incorrect.">
            <a:extLst>
              <a:ext uri="{FF2B5EF4-FFF2-40B4-BE49-F238E27FC236}">
                <a16:creationId xmlns:a16="http://schemas.microsoft.com/office/drawing/2014/main" id="{6EF5B60F-E436-A133-09A4-6714726D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5" y="106671"/>
            <a:ext cx="969400" cy="369070"/>
          </a:xfrm>
          <a:prstGeom prst="rect">
            <a:avLst/>
          </a:prstGeom>
        </p:spPr>
      </p:pic>
      <p:pic>
        <p:nvPicPr>
          <p:cNvPr id="15" name="Picture 14" descr="A black and white background with white lines&#10;&#10;AI-generated content may be incorrect.">
            <a:extLst>
              <a:ext uri="{FF2B5EF4-FFF2-40B4-BE49-F238E27FC236}">
                <a16:creationId xmlns:a16="http://schemas.microsoft.com/office/drawing/2014/main" id="{7808515F-F86F-E63A-07BD-4A80DBD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8"/>
          <a:stretch>
            <a:fillRect/>
          </a:stretch>
        </p:blipFill>
        <p:spPr>
          <a:xfrm>
            <a:off x="8576184" y="-33125"/>
            <a:ext cx="3541295" cy="6881938"/>
          </a:xfrm>
          <a:prstGeom prst="rect">
            <a:avLst/>
          </a:prstGeom>
        </p:spPr>
      </p:pic>
      <p:pic>
        <p:nvPicPr>
          <p:cNvPr id="8" name="Picture 7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41C424C0-F270-A235-9FB5-3EDC288A1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76" y="-1988499"/>
            <a:ext cx="2999824" cy="5634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5B806-20CB-C8EC-1066-FAAAE4C4E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2" y="3645731"/>
            <a:ext cx="2457360" cy="2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531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256F4-7DAE-195F-52BF-02E82BCD3B73}"/>
              </a:ext>
            </a:extLst>
          </p:cNvPr>
          <p:cNvSpPr/>
          <p:nvPr/>
        </p:nvSpPr>
        <p:spPr>
          <a:xfrm>
            <a:off x="0" y="-23939"/>
            <a:ext cx="12192000" cy="688193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7F19-4A8B-6777-928F-D2BBE9B8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17" y="2031745"/>
            <a:ext cx="8531366" cy="276957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accent3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D596-5393-16FE-FA69-0D109E8C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132" y="4899698"/>
            <a:ext cx="5399735" cy="61997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6EDC-5518-6F69-6AB3-534827F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3C62E-D141-70DB-0A45-E4664B90A7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6132" y="1590047"/>
            <a:ext cx="5399735" cy="441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3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F58A-A484-4016-9D9F-FB4ED3F6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11" name="Picture 10" descr="A yellow letters on a black background&#10;&#10;AI-generated content may be incorrect.">
            <a:extLst>
              <a:ext uri="{FF2B5EF4-FFF2-40B4-BE49-F238E27FC236}">
                <a16:creationId xmlns:a16="http://schemas.microsoft.com/office/drawing/2014/main" id="{6EF5B60F-E436-A133-09A4-6714726DEC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5" y="106671"/>
            <a:ext cx="969400" cy="369070"/>
          </a:xfrm>
          <a:prstGeom prst="rect">
            <a:avLst/>
          </a:prstGeom>
        </p:spPr>
      </p:pic>
      <p:pic>
        <p:nvPicPr>
          <p:cNvPr id="15" name="Picture 14" descr="A black and white background with white lines&#10;&#10;AI-generated content may be incorrect.">
            <a:extLst>
              <a:ext uri="{FF2B5EF4-FFF2-40B4-BE49-F238E27FC236}">
                <a16:creationId xmlns:a16="http://schemas.microsoft.com/office/drawing/2014/main" id="{7808515F-F86F-E63A-07BD-4A80DBD49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748"/>
          <a:stretch>
            <a:fillRect/>
          </a:stretch>
        </p:blipFill>
        <p:spPr>
          <a:xfrm>
            <a:off x="8576184" y="-33125"/>
            <a:ext cx="3541295" cy="6881938"/>
          </a:xfrm>
          <a:prstGeom prst="rect">
            <a:avLst/>
          </a:prstGeom>
        </p:spPr>
      </p:pic>
      <p:pic>
        <p:nvPicPr>
          <p:cNvPr id="8" name="Picture 7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41C424C0-F270-A235-9FB5-3EDC288A13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76" y="-1988499"/>
            <a:ext cx="2999824" cy="563423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4C5B806-20CB-C8EC-1066-FAAAE4C4E5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982" y="3645731"/>
            <a:ext cx="2457360" cy="203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2755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black grid with white squares&#10;&#10;AI-generated content may be incorrect.">
            <a:extLst>
              <a:ext uri="{FF2B5EF4-FFF2-40B4-BE49-F238E27FC236}">
                <a16:creationId xmlns:a16="http://schemas.microsoft.com/office/drawing/2014/main" id="{83EFEA48-7984-3060-F71F-E85CB2A6A4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3182A46-9DFA-E9DA-2211-6AE3091D4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F09EF-E749-1D39-BD49-004E09262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099" y="1825625"/>
            <a:ext cx="4716378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4E772-B56A-9786-E816-6BE9072008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1487" y="1825625"/>
            <a:ext cx="5038495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EBDA94-8966-B49D-4CC9-101CEAB57A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DB040E-2011-06CD-C344-99232B4ED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DD6E1CD8-B647-4C4F-C58B-1BE5676490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163" y="207977"/>
            <a:ext cx="420820" cy="420820"/>
          </a:xfrm>
          <a:prstGeom prst="rect">
            <a:avLst/>
          </a:prstGeom>
        </p:spPr>
      </p:pic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1CA56014-94E8-39A9-CDD8-3FD1AB7FC6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9488" y="1825625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4" name="Picture Placeholder 19">
            <a:extLst>
              <a:ext uri="{FF2B5EF4-FFF2-40B4-BE49-F238E27FC236}">
                <a16:creationId xmlns:a16="http://schemas.microsoft.com/office/drawing/2014/main" id="{039CC312-6EB4-62EA-51C4-7672B79AF7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6000" y="1825625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6286799-E8B1-E66D-9181-2BC35C841BAF}"/>
              </a:ext>
            </a:extLst>
          </p:cNvPr>
          <p:cNvCxnSpPr>
            <a:cxnSpLocks/>
          </p:cNvCxnSpPr>
          <p:nvPr/>
        </p:nvCxnSpPr>
        <p:spPr>
          <a:xfrm>
            <a:off x="244925" y="1645203"/>
            <a:ext cx="1161505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F005E4B2-3C22-91FD-DE92-7883C696F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29488" y="219344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1455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7C09-EBD7-D288-BCA6-06E3C9A9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6" y="597532"/>
            <a:ext cx="11615057" cy="93269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23125-7A79-0605-9225-C4EE24F3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620" y="1765105"/>
            <a:ext cx="7736305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CD6-724D-CA32-3C50-07D00B10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925" y="2412590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7DF5C-15A3-07A9-DE05-93EC5B8C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15401" y="1664192"/>
            <a:ext cx="2944582" cy="4542440"/>
          </a:xfrm>
          <a:prstGeom prst="roundRect">
            <a:avLst>
              <a:gd name="adj" fmla="val 8334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5E9C-D0A3-7E8B-1F56-DD8E1FEF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F5B83-3F21-0929-6655-12DA0BF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990FA7-6A3A-4FD8-5E85-A955B3664D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98619" y="3977963"/>
            <a:ext cx="7736303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7" name="Picture 16" descr="A black and gold background with horizontal lines&#10;&#10;AI-generated content may be incorrect.">
            <a:extLst>
              <a:ext uri="{FF2B5EF4-FFF2-40B4-BE49-F238E27FC236}">
                <a16:creationId xmlns:a16="http://schemas.microsoft.com/office/drawing/2014/main" id="{D118572D-CD57-9D73-FCF4-1ED042F9A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429"/>
          <a:stretch>
            <a:fillRect/>
          </a:stretch>
        </p:blipFill>
        <p:spPr>
          <a:xfrm>
            <a:off x="8992029" y="1746355"/>
            <a:ext cx="2791325" cy="4322869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C0837-8004-B69A-764B-477AEEE260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4924" y="4608410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D46D81-D4CD-059D-7C35-68916FA36D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51AE896-9F18-0D04-AC8B-49602063A9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9451" y="1746355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FA87D9D-914F-F11B-041B-CC9A76059F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9451" y="3931898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9674E40-BE4C-C050-EFBA-A6A9016D8960}"/>
              </a:ext>
            </a:extLst>
          </p:cNvPr>
          <p:cNvCxnSpPr>
            <a:cxnSpLocks/>
          </p:cNvCxnSpPr>
          <p:nvPr/>
        </p:nvCxnSpPr>
        <p:spPr>
          <a:xfrm>
            <a:off x="244925" y="1645203"/>
            <a:ext cx="11615057" cy="0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3" name="Text Placeholder 19">
            <a:extLst>
              <a:ext uri="{FF2B5EF4-FFF2-40B4-BE49-F238E27FC236}">
                <a16:creationId xmlns:a16="http://schemas.microsoft.com/office/drawing/2014/main" id="{E63E7F5F-F8FA-2492-300C-AE956C864F4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451" y="190521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172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7C09-EBD7-D288-BCA6-06E3C9A9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6" y="597532"/>
            <a:ext cx="11615057" cy="93269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23125-7A79-0605-9225-C4EE24F3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8620" y="1765105"/>
            <a:ext cx="7736305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CD6-724D-CA32-3C50-07D00B10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44925" y="2412590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7DF5C-15A3-07A9-DE05-93EC5B8C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915401" y="1664192"/>
            <a:ext cx="2944582" cy="4542440"/>
          </a:xfrm>
          <a:prstGeom prst="roundRect">
            <a:avLst>
              <a:gd name="adj" fmla="val 8334"/>
            </a:avLst>
          </a:prstGeo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5E9C-D0A3-7E8B-1F56-DD8E1FEF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F5B83-3F21-0929-6655-12DA0BF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990FA7-6A3A-4FD8-5E85-A955B3664D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998619" y="3977963"/>
            <a:ext cx="7736303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C0837-8004-B69A-764B-477AEEE260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244924" y="4608410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D46D81-D4CD-059D-7C35-68916FA3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51AE896-9F18-0D04-AC8B-49602063A93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39451" y="1746355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21" name="Picture Placeholder 19">
            <a:extLst>
              <a:ext uri="{FF2B5EF4-FFF2-40B4-BE49-F238E27FC236}">
                <a16:creationId xmlns:a16="http://schemas.microsoft.com/office/drawing/2014/main" id="{7FA87D9D-914F-F11B-041B-CC9A76059F2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39451" y="3931898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5" name="Picture 4" descr="A black grid with white lines&#10;&#10;AI-generated content may be incorrect.">
            <a:extLst>
              <a:ext uri="{FF2B5EF4-FFF2-40B4-BE49-F238E27FC236}">
                <a16:creationId xmlns:a16="http://schemas.microsoft.com/office/drawing/2014/main" id="{C4326C74-08F5-4F4D-A567-8AB8EF596A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33"/>
          <a:stretch>
            <a:fillRect/>
          </a:stretch>
        </p:blipFill>
        <p:spPr>
          <a:xfrm>
            <a:off x="8915398" y="1746355"/>
            <a:ext cx="2815391" cy="4353656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6A3A37-956C-3FF8-E0F2-95EFC3286B4B}"/>
              </a:ext>
            </a:extLst>
          </p:cNvPr>
          <p:cNvCxnSpPr>
            <a:cxnSpLocks/>
          </p:cNvCxnSpPr>
          <p:nvPr/>
        </p:nvCxnSpPr>
        <p:spPr>
          <a:xfrm>
            <a:off x="244925" y="1645203"/>
            <a:ext cx="11615057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499903D3-2340-7398-DD54-BBA45B5093C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39451" y="190521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84496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7C09-EBD7-D288-BCA6-06E3C9A9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6" y="597532"/>
            <a:ext cx="11615057" cy="93269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23125-7A79-0605-9225-C4EE24F3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46357" y="1839419"/>
            <a:ext cx="8000715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CD6-724D-CA32-3C50-07D00B10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57072" y="2486904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B7DF5C-15A3-07A9-DE05-93EC5B8C34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44926" y="1664193"/>
            <a:ext cx="2944582" cy="4542440"/>
          </a:xfrm>
          <a:prstGeom prst="roundRect">
            <a:avLst>
              <a:gd name="adj" fmla="val 8334"/>
            </a:avLst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5E9C-D0A3-7E8B-1F56-DD8E1FEF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F5B83-3F21-0929-6655-12DA0BF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7990FA7-6A3A-4FD8-5E85-A955B3664D2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946356" y="4052277"/>
            <a:ext cx="8000713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202C0837-8004-B69A-764B-477AEEE260C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3457071" y="4682724"/>
            <a:ext cx="8489998" cy="13475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D46D81-D4CD-059D-7C35-68916FA3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pic>
        <p:nvPicPr>
          <p:cNvPr id="5" name="Picture 4" descr="A black grid with pink lines&#10;&#10;AI-generated content may be incorrect.">
            <a:extLst>
              <a:ext uri="{FF2B5EF4-FFF2-40B4-BE49-F238E27FC236}">
                <a16:creationId xmlns:a16="http://schemas.microsoft.com/office/drawing/2014/main" id="{6C29D8D1-DA7D-A82F-ADA1-0F67E66A9B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70"/>
          <a:stretch>
            <a:fillRect/>
          </a:stretch>
        </p:blipFill>
        <p:spPr>
          <a:xfrm>
            <a:off x="370254" y="1766037"/>
            <a:ext cx="2721862" cy="4264224"/>
          </a:xfrm>
          <a:prstGeom prst="rect">
            <a:avLst/>
          </a:prstGeom>
        </p:spPr>
      </p:pic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E4B67C3E-2AF0-3EA6-6977-3C975DEA3F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81388" y="1816615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13" name="Picture Placeholder 19">
            <a:extLst>
              <a:ext uri="{FF2B5EF4-FFF2-40B4-BE49-F238E27FC236}">
                <a16:creationId xmlns:a16="http://schemas.microsoft.com/office/drawing/2014/main" id="{F4196826-FCCC-7A19-CB74-9B6AAF21E6A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81388" y="4002158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BD2365-1128-0D0A-1471-2E72D6AA8837}"/>
              </a:ext>
            </a:extLst>
          </p:cNvPr>
          <p:cNvCxnSpPr>
            <a:cxnSpLocks/>
          </p:cNvCxnSpPr>
          <p:nvPr/>
        </p:nvCxnSpPr>
        <p:spPr>
          <a:xfrm>
            <a:off x="244926" y="1530231"/>
            <a:ext cx="11615057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C50A48AF-30FD-1DC6-BE01-C606A7D8F63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44926" y="207045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60347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A7C09-EBD7-D288-BCA6-06E3C9A9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6" y="597532"/>
            <a:ext cx="11702144" cy="932699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23125-7A79-0605-9225-C4EE24F350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642" y="1839419"/>
            <a:ext cx="6749430" cy="412611"/>
          </a:xfrm>
        </p:spPr>
        <p:txBody>
          <a:bodyPr anchor="t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147CD6-724D-CA32-3C50-07D00B104C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97642" y="2486904"/>
            <a:ext cx="6749428" cy="371972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D65E9C-D0A3-7E8B-1F56-DD8E1FEF4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CF5B83-3F21-0929-6655-12DA0BF50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D2D46D81-D4CD-059D-7C35-68916FA36D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8" name="Picture Placeholder 19">
            <a:extLst>
              <a:ext uri="{FF2B5EF4-FFF2-40B4-BE49-F238E27FC236}">
                <a16:creationId xmlns:a16="http://schemas.microsoft.com/office/drawing/2014/main" id="{E4B67C3E-2AF0-3EA6-6977-3C975DEA3F6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527162" y="1841544"/>
            <a:ext cx="573088" cy="484188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icon to add picture</a:t>
            </a:r>
            <a:endParaRPr lang="en-GB" dirty="0"/>
          </a:p>
        </p:txBody>
      </p:sp>
      <p:pic>
        <p:nvPicPr>
          <p:cNvPr id="14" name="Picture 13" descr="A white square with blue lines&#10;&#10;AI-generated content may be incorrect.">
            <a:extLst>
              <a:ext uri="{FF2B5EF4-FFF2-40B4-BE49-F238E27FC236}">
                <a16:creationId xmlns:a16="http://schemas.microsoft.com/office/drawing/2014/main" id="{326FC876-9BA3-58C6-136D-D56B94BA0A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6" y="1937307"/>
            <a:ext cx="4150672" cy="4150672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9B71BA-157D-97F7-EEA4-82AF8C453345}"/>
              </a:ext>
            </a:extLst>
          </p:cNvPr>
          <p:cNvCxnSpPr>
            <a:cxnSpLocks/>
          </p:cNvCxnSpPr>
          <p:nvPr/>
        </p:nvCxnSpPr>
        <p:spPr>
          <a:xfrm>
            <a:off x="244925" y="1645203"/>
            <a:ext cx="11702145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03937773-33BD-763C-BBE9-2B15876C52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5" y="198174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413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EC64-F575-6128-EEB6-8B0795354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4A6C42-C898-6E4B-7091-A151C7BE4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55CBEE-8F86-0636-C625-DC35A0EE0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0DF929A-7EF6-2958-814B-F11D413918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31663169-CF24-AFFE-FF4A-A236A0FA74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6" y="212378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0051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8FBB5-B4CC-33FE-D275-CD0026C3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D3F2-96BE-3748-F729-C16B8C61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D2FFDE30-08E2-86D7-CA81-A250AA800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483" y="6483"/>
            <a:ext cx="6851517" cy="685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783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8FBB5-B4CC-33FE-D275-CD0026C3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D3F2-96BE-3748-F729-C16B8C61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D2FFDE30-08E2-86D7-CA81-A250AA8007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299" y="6483"/>
            <a:ext cx="6851517" cy="685151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2E078F6C-A2C7-1F6A-5BDA-295FD0BA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152280"/>
            <a:ext cx="11615057" cy="36512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66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DCC768E8-B8E6-2373-6999-202DE16D5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F2543"/>
          </a:solidFill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2A90A636-E5FE-5E3E-E64A-2ADA65DAC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0038" y="4694838"/>
            <a:ext cx="4626635" cy="86010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3C99C-F537-4D66-7990-CD4226FA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16784" y="182242"/>
            <a:ext cx="2743200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9AA1-C5C0-543C-2D5B-C2B838CE5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FADC3F6D-7D58-768E-C449-9CE9EE173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950" y="1081668"/>
            <a:ext cx="2784049" cy="522896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EA7EE0-E7D6-3D9E-24A2-A11D9EE6CC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9155" y="3178748"/>
            <a:ext cx="6459603" cy="213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468BFE-09CB-CC8C-2570-55052A58F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90" y="6291942"/>
            <a:ext cx="12192000" cy="270042"/>
          </a:xfrm>
          <a:prstGeom prst="rect">
            <a:avLst/>
          </a:prstGeom>
        </p:spPr>
      </p:pic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F504AB76-0626-1D17-EDD9-73411CCBD81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50807" y="189180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C8296EAE-2247-294D-C828-42F1094EF41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0038" y="1081088"/>
            <a:ext cx="4994275" cy="3589337"/>
          </a:xfrm>
        </p:spPr>
        <p:txBody>
          <a:bodyPr anchor="ctr">
            <a:noAutofit/>
          </a:bodyPr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2114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938FBB5-B4CC-33FE-D275-CD0026C3C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67D3F2-96BE-3748-F729-C16B8C61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2E078F6C-A2C7-1F6A-5BDA-295FD0BA0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152280"/>
            <a:ext cx="11615057" cy="365125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pic>
        <p:nvPicPr>
          <p:cNvPr id="6" name="Picture 5" descr="A black background with pink lines&#10;&#10;AI-generated content may be incorrect.">
            <a:extLst>
              <a:ext uri="{FF2B5EF4-FFF2-40B4-BE49-F238E27FC236}">
                <a16:creationId xmlns:a16="http://schemas.microsoft.com/office/drawing/2014/main" id="{DF9FC48D-FF86-4098-461D-A7B428878C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197" y="0"/>
            <a:ext cx="6876046" cy="687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400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B1B1B-BC54-AA48-B7BA-4904020D0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661736"/>
            <a:ext cx="4527098" cy="13956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58556-AA08-820C-D780-476B924B1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61737"/>
            <a:ext cx="6172200" cy="5199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98B800-F36A-BDD7-724E-D26DC3999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08FE71-AAC1-987D-F7EB-880721A9E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F69CE0D-CD79-142F-B4B4-502DD25B02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pic>
        <p:nvPicPr>
          <p:cNvPr id="10" name="Picture 9" descr="A white square on a lined paper&#10;&#10;AI-generated content may be incorrect.">
            <a:extLst>
              <a:ext uri="{FF2B5EF4-FFF2-40B4-BE49-F238E27FC236}">
                <a16:creationId xmlns:a16="http://schemas.microsoft.com/office/drawing/2014/main" id="{87E6D383-CBBD-76B1-0834-9A69E45E73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4927" y="2197069"/>
            <a:ext cx="4527098" cy="3777346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5722C7F0-6361-EAD2-1981-AF795D6F92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7" y="205596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423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square with blue dots&#10;&#10;AI-generated content may be incorrect.">
            <a:extLst>
              <a:ext uri="{FF2B5EF4-FFF2-40B4-BE49-F238E27FC236}">
                <a16:creationId xmlns:a16="http://schemas.microsoft.com/office/drawing/2014/main" id="{9B29580A-42DC-3C46-B7A7-F350DC643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6" y="702098"/>
            <a:ext cx="7180626" cy="52896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66DE4-EBF2-1CB9-1311-B96F08A9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1347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3E5BE-D435-0434-F88C-B8A238E2A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82653" y="1311442"/>
            <a:ext cx="5558590" cy="4090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AA1F-16A1-88BF-235A-E0C5942F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2057399"/>
            <a:ext cx="4527098" cy="4073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DE59-DA2A-9DDE-9C45-B6DFA664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AB99-1559-718D-4AFA-57FA88D2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54B9-3F0C-26A0-85FF-AF5B7E7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40F0FBE2-9BF6-1E4D-8D5D-8F55D5B2E0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7" y="210445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1784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quare on a graph paper&#10;&#10;AI-generated content may be incorrect.">
            <a:extLst>
              <a:ext uri="{FF2B5EF4-FFF2-40B4-BE49-F238E27FC236}">
                <a16:creationId xmlns:a16="http://schemas.microsoft.com/office/drawing/2014/main" id="{463B5F5B-A48C-1553-668F-12C31903C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767" y="709862"/>
            <a:ext cx="7148875" cy="54210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66DE4-EBF2-1CB9-1311-B96F08A9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1347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3E5BE-D435-0434-F88C-B8A238E2A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1909" y="1383631"/>
            <a:ext cx="5558590" cy="4090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AA1F-16A1-88BF-235A-E0C5942F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2057399"/>
            <a:ext cx="4527098" cy="4073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DE59-DA2A-9DDE-9C45-B6DFA664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AB99-1559-718D-4AFA-57FA88D2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54B9-3F0C-26A0-85FF-AF5B7E7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28CE55FA-8A1C-0FDB-B512-BB0CB96AE4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7" y="215934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7058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white square on a graph paper&#10;&#10;AI-generated content may be incorrect.">
            <a:extLst>
              <a:ext uri="{FF2B5EF4-FFF2-40B4-BE49-F238E27FC236}">
                <a16:creationId xmlns:a16="http://schemas.microsoft.com/office/drawing/2014/main" id="{3B9B0A4E-8E90-4044-F1D7-B4103F0808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42" y="709862"/>
            <a:ext cx="7204631" cy="55585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66DE4-EBF2-1CB9-1311-B96F08A9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1347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3E5BE-D435-0434-F88C-B8A238E2A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86062" y="1443788"/>
            <a:ext cx="5558590" cy="4090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AA1F-16A1-88BF-235A-E0C5942F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2057399"/>
            <a:ext cx="4527098" cy="4073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DE59-DA2A-9DDE-9C45-B6DFA664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AB99-1559-718D-4AFA-57FA88D2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54B9-3F0C-26A0-85FF-AF5B7E7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3699FD61-F54F-F957-102B-710359657B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44927" y="215934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2055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white square on a pink lined paper&#10;&#10;AI-generated content may be incorrect.">
            <a:extLst>
              <a:ext uri="{FF2B5EF4-FFF2-40B4-BE49-F238E27FC236}">
                <a16:creationId xmlns:a16="http://schemas.microsoft.com/office/drawing/2014/main" id="{D8C5AFBF-8B58-1F33-BC37-9FBED7066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842" y="637720"/>
            <a:ext cx="7174832" cy="54932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BB66DE4-EBF2-1CB9-1311-B96F08A94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13475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63E5BE-D435-0434-F88C-B8A238E2AE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00963" y="1383630"/>
            <a:ext cx="5558590" cy="40907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CAA1F-16A1-88BF-235A-E0C5942F21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2057399"/>
            <a:ext cx="4527098" cy="407355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6DE59-DA2A-9DDE-9C45-B6DFA6645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AB99-1559-718D-4AFA-57FA88D23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C495A8-0A4C-92D3-F20D-093D5916D8DA}"/>
              </a:ext>
            </a:extLst>
          </p:cNvPr>
          <p:cNvSpPr txBox="1"/>
          <p:nvPr/>
        </p:nvSpPr>
        <p:spPr>
          <a:xfrm>
            <a:off x="148674" y="29727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00" dirty="0">
                <a:solidFill>
                  <a:srgbClr val="3F5169"/>
                </a:solidFill>
                <a:latin typeface="IBM Plex Mono" panose="020B0509050203000203" pitchFamily="49" charset="0"/>
              </a:rPr>
              <a:t>TEXT</a:t>
            </a:r>
            <a:r>
              <a:rPr lang="en-GB" sz="1100" dirty="0">
                <a:latin typeface="IBM Plex Mono" panose="020B0509050203000203" pitchFamily="49" charset="0"/>
              </a:rPr>
              <a:t> </a:t>
            </a:r>
            <a:r>
              <a:rPr lang="en-GB" sz="1000" dirty="0">
                <a:solidFill>
                  <a:srgbClr val="3F5169"/>
                </a:solidFill>
                <a:latin typeface="IBM Plex Mono" panose="020B0509050203000203" pitchFamily="49" charset="0"/>
              </a:rPr>
              <a:t>GOES</a:t>
            </a:r>
            <a:r>
              <a:rPr lang="en-GB" sz="1100" dirty="0">
                <a:latin typeface="IBM Plex Mono" panose="020B0509050203000203" pitchFamily="49" charset="0"/>
              </a:rPr>
              <a:t> </a:t>
            </a:r>
            <a:r>
              <a:rPr lang="en-GB" sz="1000" dirty="0">
                <a:solidFill>
                  <a:srgbClr val="3F5169"/>
                </a:solidFill>
                <a:latin typeface="IBM Plex Mono" panose="020B0509050203000203" pitchFamily="49" charset="0"/>
              </a:rPr>
              <a:t>HERE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AEC354B9-3F0C-26A0-85FF-AF5B7E742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39163" y="142049"/>
            <a:ext cx="420820" cy="420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301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54B68-B756-BDD5-C5C3-6EE020AC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32FC61-FCFC-5DBB-B489-DD6426AB22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1E005-7AF3-B3B4-8BEA-ADBFE7383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A96C9-E368-47B3-4457-45463305F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B91465-1B1E-B629-A8D7-8595A3357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8743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A962A3-DF83-4C21-FDDD-13384D11C5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26FC2F-5C4E-BB99-5759-4F605215EA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326B67-903D-E3C5-596B-42C6BAF4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CF9AE-3631-CEDA-290F-ACF93712F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BD865-DEAD-40C6-B1FC-DBB87C1E1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305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74D261-8D97-D0E1-27EC-225D577A1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F678A7-EA70-2BA6-E0CE-01A0A8A55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A41FA-015A-4A2E-9591-BB3FCD8721C4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782F8A-F304-6CAD-D44F-B449A425E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F9F01-EE12-904A-565E-7C3FABA34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8DC7-7BC2-4C77-9863-692469D238E0}" type="slidenum">
              <a:rPr lang="en-GB" smtClean="0"/>
              <a:t>‹#›</a:t>
            </a:fld>
            <a:endParaRPr lang="en-GB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661F1DF-9E28-E696-2293-0D62F1E1B7B9}"/>
              </a:ext>
            </a:extLst>
          </p:cNvPr>
          <p:cNvGrpSpPr/>
          <p:nvPr/>
        </p:nvGrpSpPr>
        <p:grpSpPr>
          <a:xfrm>
            <a:off x="0" y="0"/>
            <a:ext cx="12192000" cy="6833393"/>
            <a:chOff x="0" y="0"/>
            <a:chExt cx="12192000" cy="683339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CC7CDB2-BC34-4D62-353F-71D7B84FEAF8}"/>
                </a:ext>
              </a:extLst>
            </p:cNvPr>
            <p:cNvSpPr/>
            <p:nvPr/>
          </p:nvSpPr>
          <p:spPr>
            <a:xfrm>
              <a:off x="0" y="6152356"/>
              <a:ext cx="12192000" cy="681037"/>
            </a:xfrm>
            <a:prstGeom prst="rect">
              <a:avLst/>
            </a:prstGeom>
            <a:solidFill>
              <a:srgbClr val="122C5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1B1BB4D-353D-B182-9053-0974B8C12EBB}"/>
                </a:ext>
              </a:extLst>
            </p:cNvPr>
            <p:cNvSpPr/>
            <p:nvPr/>
          </p:nvSpPr>
          <p:spPr>
            <a:xfrm>
              <a:off x="0" y="0"/>
              <a:ext cx="12192000" cy="683339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Picture 9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F90482B7-B96D-C649-F611-0565B80DB3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42"/>
            <a:stretch/>
          </p:blipFill>
          <p:spPr>
            <a:xfrm>
              <a:off x="234509" y="6288565"/>
              <a:ext cx="603692" cy="508962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DE563DF-6B83-7CA1-F078-153181AB5739}"/>
              </a:ext>
            </a:extLst>
          </p:cNvPr>
          <p:cNvGrpSpPr/>
          <p:nvPr/>
        </p:nvGrpSpPr>
        <p:grpSpPr>
          <a:xfrm>
            <a:off x="0" y="0"/>
            <a:ext cx="12192000" cy="6833393"/>
            <a:chOff x="0" y="0"/>
            <a:chExt cx="12192000" cy="683339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17D093A-E4D4-8784-5E51-B6A2AE9F6ACC}"/>
                </a:ext>
              </a:extLst>
            </p:cNvPr>
            <p:cNvSpPr/>
            <p:nvPr/>
          </p:nvSpPr>
          <p:spPr>
            <a:xfrm>
              <a:off x="0" y="6152356"/>
              <a:ext cx="12192000" cy="681037"/>
            </a:xfrm>
            <a:prstGeom prst="rect">
              <a:avLst/>
            </a:prstGeom>
            <a:solidFill>
              <a:srgbClr val="122C50"/>
            </a:solidFill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6EE778-4C0B-044C-8CAC-CADD756FD60C}"/>
                </a:ext>
              </a:extLst>
            </p:cNvPr>
            <p:cNvSpPr/>
            <p:nvPr/>
          </p:nvSpPr>
          <p:spPr>
            <a:xfrm>
              <a:off x="0" y="0"/>
              <a:ext cx="12192000" cy="6833393"/>
            </a:xfrm>
            <a:prstGeom prst="rect">
              <a:avLst/>
            </a:prstGeom>
            <a:noFill/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3" name="Picture 12" descr="A white text on a black background&#10;&#10;Description automatically generated">
              <a:extLst>
                <a:ext uri="{FF2B5EF4-FFF2-40B4-BE49-F238E27FC236}">
                  <a16:creationId xmlns:a16="http://schemas.microsoft.com/office/drawing/2014/main" id="{7C2CF6D5-E1C2-9DAE-257A-7FE190D73B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842"/>
            <a:stretch/>
          </p:blipFill>
          <p:spPr>
            <a:xfrm>
              <a:off x="234509" y="6288565"/>
              <a:ext cx="603692" cy="5089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86702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black grid with white lines&#10;&#10;AI-generated content may be incorrect.">
            <a:extLst>
              <a:ext uri="{FF2B5EF4-FFF2-40B4-BE49-F238E27FC236}">
                <a16:creationId xmlns:a16="http://schemas.microsoft.com/office/drawing/2014/main" id="{B555D4F9-2AB5-8CC1-04C5-F7F51C5ABE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554" y="-18386"/>
            <a:ext cx="6876386" cy="68763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C83D5-1A70-A949-4666-03C1F8A0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681037"/>
            <a:ext cx="8920845" cy="8194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BABB-EF6E-7A80-5E46-A6A3212A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631165"/>
            <a:ext cx="11615058" cy="4545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2FAE-C94A-071A-2D9B-79449A8E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644C-C91E-E6DA-3D74-5A103C63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465B569-8B6A-D853-0720-F38D7750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096480" y="90095"/>
            <a:ext cx="548030" cy="548030"/>
          </a:xfrm>
          <a:prstGeom prst="rect">
            <a:avLst/>
          </a:prstGeom>
        </p:spPr>
      </p:pic>
      <p:pic>
        <p:nvPicPr>
          <p:cNvPr id="10" name="Picture 9" descr="A green arrow pointing down&#10;&#10;AI-generated content may be incorrect.">
            <a:extLst>
              <a:ext uri="{FF2B5EF4-FFF2-40B4-BE49-F238E27FC236}">
                <a16:creationId xmlns:a16="http://schemas.microsoft.com/office/drawing/2014/main" id="{16341FB9-8F45-9998-9608-2AD31EE7E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00">
            <a:off x="11306918" y="589340"/>
            <a:ext cx="818532" cy="818532"/>
          </a:xfrm>
          <a:prstGeom prst="rect">
            <a:avLst/>
          </a:prstGeom>
        </p:spPr>
      </p:pic>
      <p:pic>
        <p:nvPicPr>
          <p:cNvPr id="11" name="Picture 10" descr="A pink and white logo&#10;&#10;AI-generated content may be incorrect.">
            <a:extLst>
              <a:ext uri="{FF2B5EF4-FFF2-40B4-BE49-F238E27FC236}">
                <a16:creationId xmlns:a16="http://schemas.microsoft.com/office/drawing/2014/main" id="{F2292E1B-9A15-8F9F-E2FB-2E35E26C7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07">
            <a:off x="10943647" y="-118654"/>
            <a:ext cx="755914" cy="75591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86DE158-A7C7-54C6-06B3-5D8C1B0F4932}"/>
              </a:ext>
            </a:extLst>
          </p:cNvPr>
          <p:cNvCxnSpPr>
            <a:cxnSpLocks/>
          </p:cNvCxnSpPr>
          <p:nvPr/>
        </p:nvCxnSpPr>
        <p:spPr>
          <a:xfrm>
            <a:off x="152400" y="1547454"/>
            <a:ext cx="11707584" cy="0"/>
          </a:xfrm>
          <a:prstGeom prst="line">
            <a:avLst/>
          </a:prstGeom>
          <a:ln>
            <a:solidFill>
              <a:srgbClr val="3F5169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7" name="Picture 16" descr="A gray pen icon on a white background&#10;&#10;AI-generated content may be incorrect.">
            <a:extLst>
              <a:ext uri="{FF2B5EF4-FFF2-40B4-BE49-F238E27FC236}">
                <a16:creationId xmlns:a16="http://schemas.microsoft.com/office/drawing/2014/main" id="{AF7A057E-B206-8201-85A3-F82D4F2EFC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7183">
            <a:off x="10401567" y="576413"/>
            <a:ext cx="816377" cy="816377"/>
          </a:xfrm>
          <a:prstGeom prst="rect">
            <a:avLst/>
          </a:prstGeom>
        </p:spPr>
      </p:pic>
      <p:pic>
        <p:nvPicPr>
          <p:cNvPr id="12" name="Picture 11" descr="A yellow and white square with a book&#10;&#10;AI-generated content may be incorrect.">
            <a:extLst>
              <a:ext uri="{FF2B5EF4-FFF2-40B4-BE49-F238E27FC236}">
                <a16:creationId xmlns:a16="http://schemas.microsoft.com/office/drawing/2014/main" id="{B103E247-CB5D-BB5C-76F4-386E78B066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605">
            <a:off x="11303979" y="1545577"/>
            <a:ext cx="561271" cy="561271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60D981A3-C8D7-2252-A093-745D3F675D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930" y="128904"/>
            <a:ext cx="420820" cy="420820"/>
          </a:xfrm>
          <a:prstGeom prst="rect">
            <a:avLst/>
          </a:prstGeom>
        </p:spPr>
      </p:pic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C2952F5-CE84-AF77-CD1A-F2EFE46505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824" y="216328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5656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background with white dots&#10;&#10;AI-generated content may be incorrect.">
            <a:extLst>
              <a:ext uri="{FF2B5EF4-FFF2-40B4-BE49-F238E27FC236}">
                <a16:creationId xmlns:a16="http://schemas.microsoft.com/office/drawing/2014/main" id="{CBDD9680-71EA-15F5-4627-EF201A757F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610" y="-27195"/>
            <a:ext cx="6912390" cy="69123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C83D5-1A70-A949-4666-03C1F8A0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681037"/>
            <a:ext cx="8920845" cy="8194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BABB-EF6E-7A80-5E46-A6A3212A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631165"/>
            <a:ext cx="11615058" cy="4545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2FAE-C94A-071A-2D9B-79449A8E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644C-C91E-E6DA-3D74-5A103C63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A green arrow pointing down&#10;&#10;AI-generated content may be incorrect.">
            <a:extLst>
              <a:ext uri="{FF2B5EF4-FFF2-40B4-BE49-F238E27FC236}">
                <a16:creationId xmlns:a16="http://schemas.microsoft.com/office/drawing/2014/main" id="{16341FB9-8F45-9998-9608-2AD31EE7E1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00">
            <a:off x="11306918" y="589340"/>
            <a:ext cx="818532" cy="818532"/>
          </a:xfrm>
          <a:prstGeom prst="rect">
            <a:avLst/>
          </a:prstGeom>
        </p:spPr>
      </p:pic>
      <p:pic>
        <p:nvPicPr>
          <p:cNvPr id="11" name="Picture 10" descr="A pink and white logo&#10;&#10;AI-generated content may be incorrect.">
            <a:extLst>
              <a:ext uri="{FF2B5EF4-FFF2-40B4-BE49-F238E27FC236}">
                <a16:creationId xmlns:a16="http://schemas.microsoft.com/office/drawing/2014/main" id="{F2292E1B-9A15-8F9F-E2FB-2E35E26C7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07">
            <a:off x="10943647" y="-118654"/>
            <a:ext cx="755914" cy="7559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D21264-1761-C6C5-6D27-C013C338F519}"/>
              </a:ext>
            </a:extLst>
          </p:cNvPr>
          <p:cNvCxnSpPr>
            <a:cxnSpLocks/>
          </p:cNvCxnSpPr>
          <p:nvPr/>
        </p:nvCxnSpPr>
        <p:spPr>
          <a:xfrm>
            <a:off x="152400" y="1547454"/>
            <a:ext cx="11707584" cy="0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Picture 11" descr="A yellow and white square with a book&#10;&#10;AI-generated content may be incorrect.">
            <a:extLst>
              <a:ext uri="{FF2B5EF4-FFF2-40B4-BE49-F238E27FC236}">
                <a16:creationId xmlns:a16="http://schemas.microsoft.com/office/drawing/2014/main" id="{B103E247-CB5D-BB5C-76F4-386E78B066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682">
            <a:off x="10313482" y="125619"/>
            <a:ext cx="560981" cy="560981"/>
          </a:xfrm>
          <a:prstGeom prst="rect">
            <a:avLst/>
          </a:prstGeom>
        </p:spPr>
      </p:pic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465B569-8B6A-D853-0720-F38D775069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0166">
            <a:off x="10298795" y="611688"/>
            <a:ext cx="1016024" cy="1016024"/>
          </a:xfrm>
          <a:prstGeom prst="rect">
            <a:avLst/>
          </a:prstGeom>
        </p:spPr>
      </p:pic>
      <p:pic>
        <p:nvPicPr>
          <p:cNvPr id="15" name="Picture 14" descr="A grey and white check mark&#10;&#10;AI-generated content may be incorrect.">
            <a:extLst>
              <a:ext uri="{FF2B5EF4-FFF2-40B4-BE49-F238E27FC236}">
                <a16:creationId xmlns:a16="http://schemas.microsoft.com/office/drawing/2014/main" id="{72EBBDF1-6E94-9BAF-E5D7-AFBAF66466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448">
            <a:off x="11287650" y="1460445"/>
            <a:ext cx="548030" cy="5480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4774402E-5256-55CD-85D5-2FF95F94F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930" y="128904"/>
            <a:ext cx="420820" cy="420820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29536242-AFA3-09AC-4F76-3C8DDC9326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824" y="216328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5653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ack background with white lines&#10;&#10;AI-generated content may be incorrect.">
            <a:extLst>
              <a:ext uri="{FF2B5EF4-FFF2-40B4-BE49-F238E27FC236}">
                <a16:creationId xmlns:a16="http://schemas.microsoft.com/office/drawing/2014/main" id="{550674F4-A286-DF33-D40F-D165A476FE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3549" y="0"/>
            <a:ext cx="6788451" cy="67884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C83D5-1A70-A949-4666-03C1F8A0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681037"/>
            <a:ext cx="8920845" cy="8194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BABB-EF6E-7A80-5E46-A6A3212A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631165"/>
            <a:ext cx="11615058" cy="4545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2FAE-C94A-071A-2D9B-79449A8E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644C-C91E-E6DA-3D74-5A103C63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465B569-8B6A-D853-0720-F38D7750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340934" y="145509"/>
            <a:ext cx="548030" cy="548030"/>
          </a:xfrm>
          <a:prstGeom prst="rect">
            <a:avLst/>
          </a:prstGeom>
        </p:spPr>
      </p:pic>
      <p:pic>
        <p:nvPicPr>
          <p:cNvPr id="11" name="Picture 10" descr="A pink and white logo&#10;&#10;AI-generated content may be incorrect.">
            <a:extLst>
              <a:ext uri="{FF2B5EF4-FFF2-40B4-BE49-F238E27FC236}">
                <a16:creationId xmlns:a16="http://schemas.microsoft.com/office/drawing/2014/main" id="{F2292E1B-9A15-8F9F-E2FB-2E35E26C7F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07">
            <a:off x="10943647" y="-118654"/>
            <a:ext cx="755914" cy="755914"/>
          </a:xfrm>
          <a:prstGeom prst="rect">
            <a:avLst/>
          </a:prstGeom>
        </p:spPr>
      </p:pic>
      <p:pic>
        <p:nvPicPr>
          <p:cNvPr id="13" name="Picture 12" descr="A star on a white square&#10;&#10;AI-generated content may be incorrect.">
            <a:extLst>
              <a:ext uri="{FF2B5EF4-FFF2-40B4-BE49-F238E27FC236}">
                <a16:creationId xmlns:a16="http://schemas.microsoft.com/office/drawing/2014/main" id="{3E2F929A-7127-2542-87FA-1A29C8A91C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995">
            <a:off x="11607519" y="1487328"/>
            <a:ext cx="473955" cy="47395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D21264-1761-C6C5-6D27-C013C338F519}"/>
              </a:ext>
            </a:extLst>
          </p:cNvPr>
          <p:cNvCxnSpPr>
            <a:cxnSpLocks/>
          </p:cNvCxnSpPr>
          <p:nvPr/>
        </p:nvCxnSpPr>
        <p:spPr>
          <a:xfrm>
            <a:off x="152400" y="1547454"/>
            <a:ext cx="11707584" cy="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Picture 11" descr="A yellow and white square with a book&#10;&#10;AI-generated content may be incorrect.">
            <a:extLst>
              <a:ext uri="{FF2B5EF4-FFF2-40B4-BE49-F238E27FC236}">
                <a16:creationId xmlns:a16="http://schemas.microsoft.com/office/drawing/2014/main" id="{B103E247-CB5D-BB5C-76F4-386E78B06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605">
            <a:off x="11665923" y="488136"/>
            <a:ext cx="571182" cy="571182"/>
          </a:xfrm>
          <a:prstGeom prst="rect">
            <a:avLst/>
          </a:prstGeom>
        </p:spPr>
      </p:pic>
      <p:pic>
        <p:nvPicPr>
          <p:cNvPr id="15" name="Picture 14" descr="A green arrow pointing up&#10;&#10;AI-generated content may be incorrect.">
            <a:extLst>
              <a:ext uri="{FF2B5EF4-FFF2-40B4-BE49-F238E27FC236}">
                <a16:creationId xmlns:a16="http://schemas.microsoft.com/office/drawing/2014/main" id="{E1528CC4-6A91-2DDF-AE98-982EF1DBA3C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71965">
            <a:off x="10539305" y="692428"/>
            <a:ext cx="1011152" cy="1011152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E4ED07D-1898-70E5-B87D-7DEE047793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930" y="128904"/>
            <a:ext cx="420820" cy="420820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D9FAC687-0B47-57E4-C1A9-668838180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824" y="216328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14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black grid with pink lines&#10;&#10;AI-generated content may be incorrect.">
            <a:extLst>
              <a:ext uri="{FF2B5EF4-FFF2-40B4-BE49-F238E27FC236}">
                <a16:creationId xmlns:a16="http://schemas.microsoft.com/office/drawing/2014/main" id="{8F8C54F8-8881-A765-C2A8-7CAAA4A33A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565" y="-7536"/>
            <a:ext cx="6865536" cy="68655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43C83D5-1A70-A949-4666-03C1F8A08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7" y="681037"/>
            <a:ext cx="8920845" cy="819420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FBABB-EF6E-7A80-5E46-A6A3212AB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631165"/>
            <a:ext cx="11615058" cy="454579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E2FAE-C94A-071A-2D9B-79449A8EE5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E3644C-C91E-E6DA-3D74-5A103C632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A blue and white logo&#10;&#10;AI-generated content may be incorrect.">
            <a:extLst>
              <a:ext uri="{FF2B5EF4-FFF2-40B4-BE49-F238E27FC236}">
                <a16:creationId xmlns:a16="http://schemas.microsoft.com/office/drawing/2014/main" id="{2465B569-8B6A-D853-0720-F38D77506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10096479" y="315015"/>
            <a:ext cx="548030" cy="548030"/>
          </a:xfrm>
          <a:prstGeom prst="rect">
            <a:avLst/>
          </a:prstGeom>
        </p:spPr>
      </p:pic>
      <p:pic>
        <p:nvPicPr>
          <p:cNvPr id="10" name="Picture 9" descr="A green arrow pointing down&#10;&#10;AI-generated content may be incorrect.">
            <a:extLst>
              <a:ext uri="{FF2B5EF4-FFF2-40B4-BE49-F238E27FC236}">
                <a16:creationId xmlns:a16="http://schemas.microsoft.com/office/drawing/2014/main" id="{16341FB9-8F45-9998-9608-2AD31EE7E1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9000">
            <a:off x="11306918" y="589340"/>
            <a:ext cx="818532" cy="818532"/>
          </a:xfrm>
          <a:prstGeom prst="rect">
            <a:avLst/>
          </a:prstGeom>
        </p:spPr>
      </p:pic>
      <p:pic>
        <p:nvPicPr>
          <p:cNvPr id="11" name="Picture 10" descr="A pink and white logo&#10;&#10;AI-generated content may be incorrect.">
            <a:extLst>
              <a:ext uri="{FF2B5EF4-FFF2-40B4-BE49-F238E27FC236}">
                <a16:creationId xmlns:a16="http://schemas.microsoft.com/office/drawing/2014/main" id="{F2292E1B-9A15-8F9F-E2FB-2E35E26C7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7307">
            <a:off x="10400726" y="939857"/>
            <a:ext cx="755914" cy="755914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8D21264-1761-C6C5-6D27-C013C338F519}"/>
              </a:ext>
            </a:extLst>
          </p:cNvPr>
          <p:cNvCxnSpPr>
            <a:cxnSpLocks/>
          </p:cNvCxnSpPr>
          <p:nvPr/>
        </p:nvCxnSpPr>
        <p:spPr>
          <a:xfrm>
            <a:off x="152400" y="1547454"/>
            <a:ext cx="11707584" cy="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A yellow and white square with a book&#10;&#10;AI-generated content may be incorrect.">
            <a:extLst>
              <a:ext uri="{FF2B5EF4-FFF2-40B4-BE49-F238E27FC236}">
                <a16:creationId xmlns:a16="http://schemas.microsoft.com/office/drawing/2014/main" id="{B103E247-CB5D-BB5C-76F4-386E78B066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7605">
            <a:off x="10677048" y="-123106"/>
            <a:ext cx="964634" cy="964634"/>
          </a:xfrm>
          <a:prstGeom prst="rect">
            <a:avLst/>
          </a:prstGeom>
        </p:spPr>
      </p:pic>
      <p:pic>
        <p:nvPicPr>
          <p:cNvPr id="15" name="Picture 14" descr="A grey and white square with a clipboard&#10;&#10;AI-generated content may be incorrect.">
            <a:extLst>
              <a:ext uri="{FF2B5EF4-FFF2-40B4-BE49-F238E27FC236}">
                <a16:creationId xmlns:a16="http://schemas.microsoft.com/office/drawing/2014/main" id="{6CC67167-7478-D413-2DE1-507537E356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5428" y="1398509"/>
            <a:ext cx="548030" cy="54803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988D31B-C0FD-2150-45DA-657AEAA57C8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3930" y="128904"/>
            <a:ext cx="420820" cy="420820"/>
          </a:xfrm>
          <a:prstGeom prst="rect">
            <a:avLst/>
          </a:prstGeom>
        </p:spPr>
      </p:pic>
      <p:sp>
        <p:nvSpPr>
          <p:cNvPr id="17" name="Text Placeholder 19">
            <a:extLst>
              <a:ext uri="{FF2B5EF4-FFF2-40B4-BE49-F238E27FC236}">
                <a16:creationId xmlns:a16="http://schemas.microsoft.com/office/drawing/2014/main" id="{444758FB-1B57-1C25-4EBC-33D960D544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8824" y="216328"/>
            <a:ext cx="6373812" cy="273050"/>
          </a:xfrm>
        </p:spPr>
        <p:txBody>
          <a:bodyPr anchor="ctr">
            <a:noAutofit/>
          </a:bodyPr>
          <a:lstStyle>
            <a:lvl1pPr marL="0" indent="0">
              <a:buNone/>
              <a:defRPr sz="1100">
                <a:latin typeface="IBM Plex Mono" panose="020B0509050203000203" pitchFamily="49" charset="0"/>
              </a:defRPr>
            </a:lvl1pPr>
            <a:lvl2pPr marL="457200" indent="0">
              <a:buNone/>
              <a:defRPr/>
            </a:lvl2pPr>
            <a:lvl5pPr marL="1828800" indent="0" algn="l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9816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ue background with white dots&#10;&#10;AI-generated content may be incorrect.">
            <a:extLst>
              <a:ext uri="{FF2B5EF4-FFF2-40B4-BE49-F238E27FC236}">
                <a16:creationId xmlns:a16="http://schemas.microsoft.com/office/drawing/2014/main" id="{1B111AC1-49CE-889F-FFDD-96A6EAA601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0F2543"/>
          </a:solidFill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BA7F19-4A8B-6777-928F-D2BBE9B8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558" y="2413959"/>
            <a:ext cx="9200879" cy="203333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D596-5393-16FE-FA69-0D109E8C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129" y="4582222"/>
            <a:ext cx="5399735" cy="61997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6EDC-5518-6F69-6AB3-534827F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F58A-A484-4016-9D9F-FB4ED3F6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3C62E-D141-70DB-0A45-E4664B90A7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6132" y="1513626"/>
            <a:ext cx="5399735" cy="441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2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3443940-B336-20D2-93BE-E4D2CEBA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1850" b="-6551"/>
          <a:stretch>
            <a:fillRect/>
          </a:stretch>
        </p:blipFill>
        <p:spPr>
          <a:xfrm>
            <a:off x="308998" y="294593"/>
            <a:ext cx="993691" cy="2877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167B2C1-EC75-ECBC-345F-27AA52ECC3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18" y="3680259"/>
            <a:ext cx="4072266" cy="336725"/>
          </a:xfrm>
          <a:prstGeom prst="rect">
            <a:avLst/>
          </a:prstGeom>
        </p:spPr>
      </p:pic>
      <p:pic>
        <p:nvPicPr>
          <p:cNvPr id="19" name="Picture 18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612BB2D8-EDB2-C5BF-4083-E5AB1B88E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49" y="2919286"/>
            <a:ext cx="2784049" cy="52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26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256F4-7DAE-195F-52BF-02E82BCD3B73}"/>
              </a:ext>
            </a:extLst>
          </p:cNvPr>
          <p:cNvSpPr/>
          <p:nvPr/>
        </p:nvSpPr>
        <p:spPr>
          <a:xfrm>
            <a:off x="-1" y="0"/>
            <a:ext cx="12192000" cy="688193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3C62E-D141-70DB-0A45-E4664B90A7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396132" y="1415679"/>
            <a:ext cx="5399735" cy="441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tx2">
                    <a:lumMod val="75000"/>
                  </a:schemeClr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7F19-4A8B-6777-928F-D2BBE9B8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220" y="2023379"/>
            <a:ext cx="8975557" cy="2769577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D596-5393-16FE-FA69-0D109E8C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132" y="4780270"/>
            <a:ext cx="5399735" cy="61997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6EDC-5518-6F69-6AB3-534827F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pic>
        <p:nvPicPr>
          <p:cNvPr id="17" name="Picture 16" descr="A black and white grid with white dots&#10;&#10;AI-generated content may be incorrect.">
            <a:extLst>
              <a:ext uri="{FF2B5EF4-FFF2-40B4-BE49-F238E27FC236}">
                <a16:creationId xmlns:a16="http://schemas.microsoft.com/office/drawing/2014/main" id="{A5E61F1E-6233-0F80-5D2B-A171105DA9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24"/>
          <a:stretch>
            <a:fillRect/>
          </a:stretch>
        </p:blipFill>
        <p:spPr>
          <a:xfrm>
            <a:off x="8834080" y="-23937"/>
            <a:ext cx="3357920" cy="6858000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022FFE50-7E2F-8E1D-C29D-A24535333D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360" y="152280"/>
            <a:ext cx="849086" cy="323461"/>
          </a:xfrm>
          <a:prstGeom prst="rect">
            <a:avLst/>
          </a:prstGeom>
        </p:spPr>
      </p:pic>
      <p:pic>
        <p:nvPicPr>
          <p:cNvPr id="8" name="Picture 7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41C424C0-F270-A235-9FB5-3EDC288A1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76" y="-1593344"/>
            <a:ext cx="2999824" cy="563423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50B467-ED4C-2C70-461B-5A0A67EB6B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26" y="3598311"/>
            <a:ext cx="3415806" cy="28244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F58A-A484-4016-9D9F-FB4ED3F6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64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4256F4-7DAE-195F-52BF-02E82BCD3B73}"/>
              </a:ext>
            </a:extLst>
          </p:cNvPr>
          <p:cNvSpPr/>
          <p:nvPr/>
        </p:nvSpPr>
        <p:spPr>
          <a:xfrm>
            <a:off x="0" y="-23938"/>
            <a:ext cx="12192000" cy="688193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7F19-4A8B-6777-928F-D2BBE9B8B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711" y="2031746"/>
            <a:ext cx="8508578" cy="2769577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D596-5393-16FE-FA69-0D109E8C3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96132" y="4899699"/>
            <a:ext cx="5399735" cy="619975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76EDC-5518-6F69-6AB3-534827F41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753C62E-D141-70DB-0A45-E4664B90A7CF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3725308" y="1555700"/>
            <a:ext cx="5399735" cy="44169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accent2"/>
                </a:solidFill>
                <a:latin typeface="IBM Plex Mono" panose="020B0509050203000203" pitchFamily="49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0F6C96A-6C7F-FCE2-0129-3DD438D3E1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496" y="3605083"/>
            <a:ext cx="2457360" cy="203193"/>
          </a:xfrm>
          <a:prstGeom prst="rect">
            <a:avLst/>
          </a:prstGeom>
        </p:spPr>
      </p:pic>
      <p:pic>
        <p:nvPicPr>
          <p:cNvPr id="12" name="Picture 11" descr="A close up of a logo&#10;&#10;AI-generated content may be incorrect.">
            <a:extLst>
              <a:ext uri="{FF2B5EF4-FFF2-40B4-BE49-F238E27FC236}">
                <a16:creationId xmlns:a16="http://schemas.microsoft.com/office/drawing/2014/main" id="{BC53A43A-692C-F882-4C34-F13EE7BE0E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24" y="152280"/>
            <a:ext cx="849603" cy="323461"/>
          </a:xfrm>
          <a:prstGeom prst="rect">
            <a:avLst/>
          </a:prstGeom>
        </p:spPr>
      </p:pic>
      <p:pic>
        <p:nvPicPr>
          <p:cNvPr id="14" name="Picture 13" descr="A black grid with white lines&#10;&#10;AI-generated content may be incorrect.">
            <a:extLst>
              <a:ext uri="{FF2B5EF4-FFF2-40B4-BE49-F238E27FC236}">
                <a16:creationId xmlns:a16="http://schemas.microsoft.com/office/drawing/2014/main" id="{906E2837-21F2-C87A-BD58-74CACDDD1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751031" y="-23938"/>
            <a:ext cx="3440969" cy="6881938"/>
          </a:xfrm>
          <a:prstGeom prst="rect">
            <a:avLst/>
          </a:prstGeom>
        </p:spPr>
      </p:pic>
      <p:pic>
        <p:nvPicPr>
          <p:cNvPr id="8" name="Picture 7" descr="A group of icons on a black background&#10;&#10;AI-generated content may be incorrect.">
            <a:extLst>
              <a:ext uri="{FF2B5EF4-FFF2-40B4-BE49-F238E27FC236}">
                <a16:creationId xmlns:a16="http://schemas.microsoft.com/office/drawing/2014/main" id="{41C424C0-F270-A235-9FB5-3EDC288A13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75" y="2392571"/>
            <a:ext cx="2999824" cy="563423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F58A-A484-4016-9D9F-FB4ED3F68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430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1FC6E-BECA-8C39-617F-F4C987E08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6" y="681037"/>
            <a:ext cx="11615057" cy="8194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FEC221-A204-177F-03DE-6C019688C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102178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1A6D2-1717-E72D-A952-52CD0A82A7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4927" y="63405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82000"/>
                  </a:schemeClr>
                </a:solidFill>
                <a:latin typeface="IBM Plex Mono" panose="020B0509050203000203" pitchFamily="49" charset="0"/>
              </a:defRPr>
            </a:lvl1pPr>
          </a:lstStyle>
          <a:p>
            <a:fld id="{86AB1F38-A8F7-4BBE-BF45-F3371301E95A}" type="datetimeFigureOut">
              <a:rPr lang="en-GB" smtClean="0"/>
              <a:t>22/09/2025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E036C-31F2-BF74-4FB3-D8FF566A5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16784" y="634059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82000"/>
                  </a:schemeClr>
                </a:solidFill>
                <a:latin typeface="IBM Plex Mono" panose="020B0509050203000203" pitchFamily="49" charset="0"/>
              </a:defRPr>
            </a:lvl1pPr>
          </a:lstStyle>
          <a:p>
            <a:fld id="{BDA9C682-B591-4C16-B73A-8F723FFCB432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1E5E8F1-1DDF-2FA4-802C-DFEC66182360}"/>
              </a:ext>
            </a:extLst>
          </p:cNvPr>
          <p:cNvCxnSpPr>
            <a:cxnSpLocks/>
          </p:cNvCxnSpPr>
          <p:nvPr/>
        </p:nvCxnSpPr>
        <p:spPr>
          <a:xfrm>
            <a:off x="244927" y="550329"/>
            <a:ext cx="11615057" cy="0"/>
          </a:xfrm>
          <a:prstGeom prst="line">
            <a:avLst/>
          </a:prstGeom>
          <a:ln>
            <a:solidFill>
              <a:srgbClr val="E5E5E5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7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microsoft.com/office/2018/10/relationships/comments" Target="../comments/modernComment_10A_EA8A358F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1447CD5-B3AE-CAAB-C95D-85EF7E1D845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2025-2026</a:t>
            </a:r>
          </a:p>
        </p:txBody>
      </p:sp>
    </p:spTree>
    <p:extLst>
      <p:ext uri="{BB962C8B-B14F-4D97-AF65-F5344CB8AC3E}">
        <p14:creationId xmlns:p14="http://schemas.microsoft.com/office/powerpoint/2010/main" val="296357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5E6A6F-5EC7-6BA3-852E-066D9E28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5748" y="629815"/>
            <a:ext cx="3518115" cy="819420"/>
          </a:xfrm>
        </p:spPr>
        <p:txBody>
          <a:bodyPr>
            <a:normAutofit fontScale="90000"/>
          </a:bodyPr>
          <a:lstStyle/>
          <a:p>
            <a:r>
              <a:rPr lang="en-GB" dirty="0"/>
              <a:t>Pre-census</a:t>
            </a:r>
            <a:br>
              <a:rPr lang="en-GB" dirty="0"/>
            </a:br>
            <a:r>
              <a:rPr lang="en-GB" dirty="0"/>
              <a:t> 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5481D-7F1D-C7F0-66BC-F0DE51AC8BE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6" t="9988" r="6831" b="6941"/>
          <a:stretch>
            <a:fillRect/>
          </a:stretch>
        </p:blipFill>
        <p:spPr>
          <a:xfrm>
            <a:off x="614765" y="0"/>
            <a:ext cx="6250984" cy="6843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92622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A8F4-07CC-E77B-AABE-3FA714DE0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Platform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52E9C-0C4D-9D9F-08B8-4502FEE77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717" y="2148229"/>
            <a:ext cx="5950190" cy="27109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GB"/>
              <a:t>School lead to check information pulled from MIS</a:t>
            </a:r>
            <a:endParaRPr lang="en-GB">
              <a:ea typeface="Lato"/>
              <a:cs typeface="Lato"/>
            </a:endParaRPr>
          </a:p>
          <a:p>
            <a:pPr indent="-285750">
              <a:lnSpc>
                <a:spcPct val="100000"/>
              </a:lnSpc>
            </a:pPr>
            <a:r>
              <a:rPr lang="en-GB"/>
              <a:t>Set up and assign departments for employees</a:t>
            </a:r>
            <a:endParaRPr lang="en-GB">
              <a:ea typeface="Lato"/>
              <a:cs typeface="Lato"/>
            </a:endParaRPr>
          </a:p>
          <a:p>
            <a:pPr indent="-285750">
              <a:lnSpc>
                <a:spcPct val="100000"/>
              </a:lnSpc>
            </a:pPr>
            <a:r>
              <a:rPr lang="en-GB"/>
              <a:t>Review and edit question set allocations</a:t>
            </a:r>
            <a:endParaRPr lang="en-GB">
              <a:ea typeface="Lato"/>
              <a:cs typeface="Lato"/>
            </a:endParaRPr>
          </a:p>
          <a:p>
            <a:pPr marL="285750" indent="-285750"/>
            <a:r>
              <a:rPr lang="en-GB">
                <a:ea typeface="Lato"/>
                <a:cs typeface="Lato"/>
              </a:rPr>
              <a:t>Checking for work email addresses</a:t>
            </a:r>
            <a:endParaRPr lang="en-US">
              <a:ea typeface="Lato"/>
              <a:cs typeface="Lato"/>
            </a:endParaRPr>
          </a:p>
          <a:p>
            <a:pPr marL="285750" indent="-285750"/>
            <a:r>
              <a:rPr lang="en-GB">
                <a:ea typeface="Lato"/>
                <a:cs typeface="Lato"/>
              </a:rPr>
              <a:t>Making part-time staff (e.g. exam invigilators) inactive</a:t>
            </a:r>
          </a:p>
          <a:p>
            <a:pPr lvl="1">
              <a:lnSpc>
                <a:spcPct val="100000"/>
              </a:lnSpc>
            </a:pPr>
            <a:endParaRPr lang="en-GB" sz="1800">
              <a:ea typeface="Lato"/>
              <a:cs typeface="Lato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AE63E7-4A16-5D04-FFA0-1F78405730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Preparing for the census</a:t>
            </a:r>
          </a:p>
        </p:txBody>
      </p:sp>
      <p:pic>
        <p:nvPicPr>
          <p:cNvPr id="5" name="Picture 4" descr="A white square with dots&#10;&#10;AI-generated content may be incorrect.">
            <a:extLst>
              <a:ext uri="{FF2B5EF4-FFF2-40B4-BE49-F238E27FC236}">
                <a16:creationId xmlns:a16="http://schemas.microsoft.com/office/drawing/2014/main" id="{01DD6ED6-0468-205F-9DDC-409304FEB6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3590" y="4867379"/>
            <a:ext cx="5183483" cy="1774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BBFC5C-F8B6-19A3-A12E-09783D9DEE4A}"/>
              </a:ext>
            </a:extLst>
          </p:cNvPr>
          <p:cNvSpPr txBox="1"/>
          <p:nvPr/>
        </p:nvSpPr>
        <p:spPr>
          <a:xfrm>
            <a:off x="7406438" y="5522171"/>
            <a:ext cx="39034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IBM Plex Mono" panose="020B0509050203000203" pitchFamily="49" charset="0"/>
              </a:rPr>
              <a:t>Guidance can be found in the ‘Resources’ tab on the Platform</a:t>
            </a:r>
          </a:p>
        </p:txBody>
      </p:sp>
      <p:pic>
        <p:nvPicPr>
          <p:cNvPr id="7" name="Picture 6" descr="A white square with a blue highlighter&#10;&#10;AI-generated content may be incorrect.">
            <a:extLst>
              <a:ext uri="{FF2B5EF4-FFF2-40B4-BE49-F238E27FC236}">
                <a16:creationId xmlns:a16="http://schemas.microsoft.com/office/drawing/2014/main" id="{A7862E7D-CDC7-9442-9A95-A9D0A7142D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145" y="2233635"/>
            <a:ext cx="548030" cy="54803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EBF9C46-8519-D55D-7BCE-25AB3E450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927" y="2307122"/>
            <a:ext cx="4913307" cy="2243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754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672C5-48FF-143F-0EA4-4C0232AEF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Briefing your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BEB1D-CAF0-B4DC-F924-F29978765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399" y="2445367"/>
            <a:ext cx="6568893" cy="454579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Briefings for pupils and employees (and members of staff who will be facilitating the pupil survey) can be found on the Platform.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n-GB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Please brief stakeholders about the upcoming survey, this leads to higher response rates. </a:t>
            </a:r>
          </a:p>
          <a:p>
            <a:endParaRPr lang="en-GB" sz="1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31B93-2758-CCEB-4E67-E225AE23C1B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Preparing for the census</a:t>
            </a:r>
          </a:p>
        </p:txBody>
      </p:sp>
      <p:pic>
        <p:nvPicPr>
          <p:cNvPr id="5" name="Picture 4" descr="A white square with dots&#10;&#10;AI-generated content may be incorrect.">
            <a:extLst>
              <a:ext uri="{FF2B5EF4-FFF2-40B4-BE49-F238E27FC236}">
                <a16:creationId xmlns:a16="http://schemas.microsoft.com/office/drawing/2014/main" id="{65ACF6DE-9386-4889-A36B-2F9FF9CF4D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66399" y="4737760"/>
            <a:ext cx="5183483" cy="19234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EB1259E-2F98-CDE5-20F7-7020D110DC35}"/>
              </a:ext>
            </a:extLst>
          </p:cNvPr>
          <p:cNvSpPr txBox="1"/>
          <p:nvPr/>
        </p:nvSpPr>
        <p:spPr>
          <a:xfrm>
            <a:off x="7406438" y="5522171"/>
            <a:ext cx="39034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>
                <a:solidFill>
                  <a:schemeClr val="accent2"/>
                </a:solidFill>
                <a:latin typeface="IBM Plex Mono" panose="020B0509050203000203" pitchFamily="49" charset="0"/>
              </a:rPr>
              <a:t>All resources to support briefing can be found in the Resources section of the Platform</a:t>
            </a:r>
          </a:p>
        </p:txBody>
      </p:sp>
      <p:pic>
        <p:nvPicPr>
          <p:cNvPr id="7" name="Picture 6" descr="A person standing in front of a whiteboard&#10;&#10;AI-generated content may be incorrect.">
            <a:extLst>
              <a:ext uri="{FF2B5EF4-FFF2-40B4-BE49-F238E27FC236}">
                <a16:creationId xmlns:a16="http://schemas.microsoft.com/office/drawing/2014/main" id="{5551B151-601E-BEB6-73E0-FB59A4A8C3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19" y="2445366"/>
            <a:ext cx="4459319" cy="3254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64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8A489-178E-8403-C528-3E455179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New Family Engagement Pilot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3D38F7B-81E5-2980-6475-AAC5F329129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1</a:t>
            </a:r>
            <a:r>
              <a:rPr lang="en-GB" baseline="30000" dirty="0"/>
              <a:t>st</a:t>
            </a:r>
            <a:r>
              <a:rPr lang="en-GB" dirty="0"/>
              <a:t> November – 17</a:t>
            </a:r>
            <a:r>
              <a:rPr lang="en-GB" baseline="30000" dirty="0"/>
              <a:t>th</a:t>
            </a:r>
            <a:r>
              <a:rPr lang="en-GB" dirty="0"/>
              <a:t> December</a:t>
            </a:r>
          </a:p>
        </p:txBody>
      </p:sp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id="{A7C1DC30-EA0C-8072-EAE6-FF3676E269E7}"/>
              </a:ext>
            </a:extLst>
          </p:cNvPr>
          <p:cNvGraphicFramePr>
            <a:graphicFrameLocks/>
          </p:cNvGraphicFramePr>
          <p:nvPr/>
        </p:nvGraphicFramePr>
        <p:xfrm>
          <a:off x="329487" y="1864186"/>
          <a:ext cx="11530495" cy="43042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62244">
                  <a:extLst>
                    <a:ext uri="{9D8B030D-6E8A-4147-A177-3AD203B41FA5}">
                      <a16:colId xmlns:a16="http://schemas.microsoft.com/office/drawing/2014/main" val="3746611255"/>
                    </a:ext>
                  </a:extLst>
                </a:gridCol>
                <a:gridCol w="2803002">
                  <a:extLst>
                    <a:ext uri="{9D8B030D-6E8A-4147-A177-3AD203B41FA5}">
                      <a16:colId xmlns:a16="http://schemas.microsoft.com/office/drawing/2014/main" val="3251321469"/>
                    </a:ext>
                  </a:extLst>
                </a:gridCol>
                <a:gridCol w="3065647">
                  <a:extLst>
                    <a:ext uri="{9D8B030D-6E8A-4147-A177-3AD203B41FA5}">
                      <a16:colId xmlns:a16="http://schemas.microsoft.com/office/drawing/2014/main" val="4058141314"/>
                    </a:ext>
                  </a:extLst>
                </a:gridCol>
                <a:gridCol w="2699602">
                  <a:extLst>
                    <a:ext uri="{9D8B030D-6E8A-4147-A177-3AD203B41FA5}">
                      <a16:colId xmlns:a16="http://schemas.microsoft.com/office/drawing/2014/main" val="3658065906"/>
                    </a:ext>
                  </a:extLst>
                </a:gridCol>
              </a:tblGrid>
              <a:tr h="518561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solidFill>
                            <a:schemeClr val="bg1"/>
                          </a:solidFill>
                          <a:effectLst/>
                        </a:rPr>
                        <a:t>Domains</a:t>
                      </a:r>
                      <a:endParaRPr lang="en-GB" sz="2000" b="1" i="0" u="none" strike="noStrike">
                        <a:solidFill>
                          <a:schemeClr val="bg1"/>
                        </a:solidFill>
                        <a:effectLst/>
                        <a:latin typeface="Lato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Pupils</a:t>
                      </a:r>
                      <a:endParaRPr lang="en-GB" sz="2000" b="1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Employees</a:t>
                      </a:r>
                      <a:endParaRPr lang="en-GB" sz="2000" b="1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1" u="none" strike="noStrike">
                          <a:effectLst/>
                        </a:rPr>
                        <a:t>Families</a:t>
                      </a:r>
                      <a:endParaRPr lang="en-GB" sz="2000" b="1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884909"/>
                  </a:ext>
                </a:extLst>
              </a:tr>
              <a:tr h="27040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Headline Engagement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Value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Value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Value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2321850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Commitment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Commitment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Commitment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796080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Satisfaction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Satisfaction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Satisfaction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80025"/>
                  </a:ext>
                </a:extLst>
              </a:tr>
              <a:tr h="27040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Cognitive Engagement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Behaviour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Behaviour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Behaviour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5556534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Value of school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Value of education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695408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Wellbeing and Workload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202731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Drive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Drive and Development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Drive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027356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Agency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Agency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Agency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52882"/>
                  </a:ext>
                </a:extLst>
              </a:tr>
              <a:tr h="270409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Emotional Engagement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Enjoyment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Enjoyment of role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Enjoyment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844192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Inclusion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Inclusion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Inclusion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0868659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1400" u="none" strike="noStrike">
                          <a:effectLst/>
                        </a:rPr>
                        <a:t>Teacher relationships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Leadership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Leadership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7774275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Line Management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Teachers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715628"/>
                  </a:ext>
                </a:extLst>
              </a:tr>
              <a:tr h="27040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Peer Relationships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Peer Relationships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 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7348933"/>
                  </a:ext>
                </a:extLst>
              </a:tr>
              <a:tr h="27040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400" b="1" u="none" strike="noStrike">
                          <a:effectLst/>
                        </a:rPr>
                        <a:t>Behavioural Engagement</a:t>
                      </a:r>
                      <a:endParaRPr lang="en-GB" sz="1400" b="1" i="0" u="none" strike="noStrike">
                        <a:solidFill>
                          <a:srgbClr val="FFFFF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Effort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Effort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u="none" strike="noStrike">
                          <a:effectLst/>
                        </a:rPr>
                        <a:t>Effort</a:t>
                      </a:r>
                      <a:endParaRPr lang="en-GB" sz="1400" b="0" i="0" u="none" strike="noStrike">
                        <a:solidFill>
                          <a:srgbClr val="122B4F"/>
                        </a:solidFill>
                        <a:effectLst/>
                        <a:latin typeface="Lato" panose="020F0502020204030203" pitchFamily="34" charset="0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291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72219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58E4-C5E9-D96A-58DE-E63F3CBC7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Census windows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DB1B85-B905-E720-AEBD-B436F8313695}"/>
              </a:ext>
            </a:extLst>
          </p:cNvPr>
          <p:cNvSpPr txBox="1"/>
          <p:nvPr/>
        </p:nvSpPr>
        <p:spPr>
          <a:xfrm>
            <a:off x="5782640" y="2923190"/>
            <a:ext cx="5450480" cy="267765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690880" marR="0" lvl="1" indent="-3454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It is possible to complete 3 cycles of data collection each year</a:t>
            </a:r>
          </a:p>
          <a:p>
            <a:pPr marL="690880" marR="0" lvl="1" indent="-3454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Live benchmarks are created for each census. </a:t>
            </a:r>
            <a:endParaRPr lang="en-US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ato"/>
              <a:ea typeface="Lato"/>
              <a:cs typeface="Lato"/>
            </a:endParaRPr>
          </a:p>
          <a:p>
            <a:pPr marL="690880" marR="0" lvl="1" indent="-3454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Trust and 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s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chool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ato"/>
                <a:ea typeface="Lato"/>
                <a:cs typeface="Lato"/>
                <a:sym typeface="Lato"/>
              </a:rPr>
              <a:t> leaders compare their scores like for like – compared to similar settings or even year groups</a:t>
            </a:r>
          </a:p>
          <a:p>
            <a:pPr marL="690880" marR="0" lvl="1" indent="-34544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ALL schools in TCSET complete pupil and employee engagement in Autumn term</a:t>
            </a:r>
            <a:r>
              <a:rPr lang="en-US" dirty="0">
                <a:latin typeface="Lato"/>
                <a:ea typeface="Lato"/>
                <a:cs typeface="Lato"/>
                <a:sym typeface="Lato"/>
              </a:rPr>
              <a:t>. These are optional for Spring and Summer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13FD6793-DA60-E566-E4BD-8D19CEBD8AD6}"/>
              </a:ext>
            </a:extLst>
          </p:cNvPr>
          <p:cNvGraphicFramePr/>
          <p:nvPr/>
        </p:nvGraphicFramePr>
        <p:xfrm>
          <a:off x="527595" y="2198914"/>
          <a:ext cx="5110636" cy="36841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271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7B7C1-BBE6-4FD3-B156-D3692EF41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Engagement monitoring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8EE9B2-E9E5-B42D-2A80-CAAB9E233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It’s a sustained practice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9EFE03-515A-B0FB-FA72-8D65828E7F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>
                <a:ea typeface="Lato"/>
                <a:cs typeface="Lato"/>
                <a:sym typeface="Lato"/>
              </a:rPr>
              <a:t>It’s a sustained practice, not a survey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>
                <a:ea typeface="Lato"/>
                <a:cs typeface="Lato"/>
                <a:sym typeface="Lato"/>
              </a:rPr>
              <a:t>Opportunities to discuss your school’s findings with Maddie will be useful to allow you to understand the feedback better and decide how to act upon it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 dirty="0">
                <a:ea typeface="Lato"/>
                <a:cs typeface="Lato"/>
                <a:sym typeface="Lato"/>
              </a:rPr>
              <a:t>There is a pilot family engagement platform coming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E5A0E5E-D38C-288A-DA86-CD8A7E0742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524516" y="2104641"/>
            <a:ext cx="1903163" cy="365519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r>
              <a:rPr lang="en-GB" sz="2000"/>
              <a:t>Ownership for engagement at every level and agency to act.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9DA2EC1-E73F-0372-B5DB-33E2CB311FE4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lnSpcReduction="10000"/>
          </a:bodyPr>
          <a:lstStyle/>
          <a:p>
            <a:r>
              <a:rPr lang="en-GB"/>
              <a:t>Methodology is grounded in research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B9C6A08-0F01-E1CE-AB64-C00CB8C649E4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>
                <a:ea typeface="Lato"/>
                <a:cs typeface="Lato"/>
                <a:sym typeface="Lato"/>
              </a:rPr>
              <a:t>Methodology is grounded in the research and uses best practice from across sectors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en-US">
                <a:ea typeface="Lato"/>
                <a:cs typeface="Lato"/>
                <a:sym typeface="Lato"/>
              </a:rPr>
              <a:t>It measures a holistic range of drivers with clear actionable insights. </a:t>
            </a:r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7222855A-BA4B-F0B3-0334-2DC0A0FBEC6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7756" b="7756"/>
          <a:stretch>
            <a:fillRect/>
          </a:stretch>
        </p:blipFill>
        <p:spPr>
          <a:prstGeom prst="rect">
            <a:avLst/>
          </a:prstGeom>
        </p:spPr>
      </p:pic>
      <p:pic>
        <p:nvPicPr>
          <p:cNvPr id="12" name="Picture Placeholder 11" descr="A blue and white logo&#10;&#10;AI-generated content may be incorrect.">
            <a:extLst>
              <a:ext uri="{FF2B5EF4-FFF2-40B4-BE49-F238E27FC236}">
                <a16:creationId xmlns:a16="http://schemas.microsoft.com/office/drawing/2014/main" id="{41E47274-0CBE-CC32-E911-2ADAE0D2332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7756"/>
          <a:stretch>
            <a:fillRect/>
          </a:stretch>
        </p:blipFill>
        <p:spPr>
          <a:xfrm>
            <a:off x="239713" y="3932238"/>
            <a:ext cx="573087" cy="48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9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11B47-9FFE-7120-E8D0-E7B1C7495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 18">
            <a:extLst>
              <a:ext uri="{FF2B5EF4-FFF2-40B4-BE49-F238E27FC236}">
                <a16:creationId xmlns:a16="http://schemas.microsoft.com/office/drawing/2014/main" id="{E0902EF6-0309-2951-8ECB-798009ED6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6391812"/>
              </p:ext>
            </p:extLst>
          </p:nvPr>
        </p:nvGraphicFramePr>
        <p:xfrm>
          <a:off x="1543049" y="1028700"/>
          <a:ext cx="9058275" cy="5000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C182029-7487-AF4A-D34E-E125B139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641" y="117475"/>
            <a:ext cx="10515600" cy="1325563"/>
          </a:xfrm>
        </p:spPr>
        <p:txBody>
          <a:bodyPr/>
          <a:lstStyle/>
          <a:p>
            <a:r>
              <a:rPr lang="en-GB"/>
              <a:t>Feedback cycle</a:t>
            </a:r>
          </a:p>
        </p:txBody>
      </p:sp>
      <p:pic>
        <p:nvPicPr>
          <p:cNvPr id="10" name="Graphic 9" descr="Arrow circle with solid fill">
            <a:extLst>
              <a:ext uri="{FF2B5EF4-FFF2-40B4-BE49-F238E27FC236}">
                <a16:creationId xmlns:a16="http://schemas.microsoft.com/office/drawing/2014/main" id="{CEB0FED5-0CD8-9787-85F1-CE57652B88A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096000" y="1114880"/>
            <a:ext cx="1148442" cy="1148442"/>
          </a:xfrm>
          <a:prstGeom prst="rect">
            <a:avLst/>
          </a:prstGeom>
        </p:spPr>
      </p:pic>
      <p:pic>
        <p:nvPicPr>
          <p:cNvPr id="11" name="Graphic 10" descr="Arrow circle with solid fill">
            <a:extLst>
              <a:ext uri="{FF2B5EF4-FFF2-40B4-BE49-F238E27FC236}">
                <a16:creationId xmlns:a16="http://schemas.microsoft.com/office/drawing/2014/main" id="{A77B6763-86FF-0003-E61B-15AD601A81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664535" y="3362960"/>
            <a:ext cx="772915" cy="772915"/>
          </a:xfrm>
          <a:prstGeom prst="rect">
            <a:avLst/>
          </a:prstGeom>
        </p:spPr>
      </p:pic>
      <p:pic>
        <p:nvPicPr>
          <p:cNvPr id="12" name="Graphic 11" descr="Arrow circle with solid fill">
            <a:extLst>
              <a:ext uri="{FF2B5EF4-FFF2-40B4-BE49-F238E27FC236}">
                <a16:creationId xmlns:a16="http://schemas.microsoft.com/office/drawing/2014/main" id="{926F29AD-61CC-BE1A-F955-7D9D9B1B80D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437450" y="2473642"/>
            <a:ext cx="955358" cy="955358"/>
          </a:xfrm>
          <a:prstGeom prst="rect">
            <a:avLst/>
          </a:prstGeom>
        </p:spPr>
      </p:pic>
      <p:pic>
        <p:nvPicPr>
          <p:cNvPr id="16" name="Graphic 15" descr="Arrow circle with solid fill">
            <a:extLst>
              <a:ext uri="{FF2B5EF4-FFF2-40B4-BE49-F238E27FC236}">
                <a16:creationId xmlns:a16="http://schemas.microsoft.com/office/drawing/2014/main" id="{AA28B01C-F461-9C7B-22A5-2F1298CB91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46778" y="1685669"/>
            <a:ext cx="1155305" cy="1155305"/>
          </a:xfrm>
          <a:prstGeom prst="rect">
            <a:avLst/>
          </a:prstGeom>
        </p:spPr>
      </p:pic>
      <p:pic>
        <p:nvPicPr>
          <p:cNvPr id="17" name="Graphic 16" descr="Arrow circle with solid fill">
            <a:extLst>
              <a:ext uri="{FF2B5EF4-FFF2-40B4-BE49-F238E27FC236}">
                <a16:creationId xmlns:a16="http://schemas.microsoft.com/office/drawing/2014/main" id="{B81D2D6A-3EEB-7108-2702-C944A44E830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47952" y="4423770"/>
            <a:ext cx="542925" cy="542925"/>
          </a:xfrm>
          <a:prstGeom prst="rect">
            <a:avLst/>
          </a:prstGeom>
        </p:spPr>
      </p:pic>
      <p:pic>
        <p:nvPicPr>
          <p:cNvPr id="22" name="Graphic 21" descr="Arrow circle with solid fill">
            <a:extLst>
              <a:ext uri="{FF2B5EF4-FFF2-40B4-BE49-F238E27FC236}">
                <a16:creationId xmlns:a16="http://schemas.microsoft.com/office/drawing/2014/main" id="{2063A120-B412-6A1E-6D8B-58A6089E97B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00833" y="569321"/>
            <a:ext cx="1365842" cy="13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3829E-3D4F-3D76-4979-AD9E1AC0F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should we learn from the research?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BA0E3-8B49-5968-E82B-427EBA14A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926" y="1631164"/>
            <a:ext cx="4708993" cy="4874295"/>
          </a:xfrm>
        </p:spPr>
        <p:txBody>
          <a:bodyPr/>
          <a:lstStyle/>
          <a:p>
            <a:r>
              <a:rPr lang="en-GB"/>
              <a:t>Schools with </a:t>
            </a:r>
            <a:r>
              <a:rPr lang="en-GB" b="1"/>
              <a:t>higher leadership scores </a:t>
            </a:r>
            <a:r>
              <a:rPr lang="en-GB"/>
              <a:t>have higher engagement scores. </a:t>
            </a:r>
          </a:p>
          <a:p>
            <a:r>
              <a:rPr lang="en-GB" b="1"/>
              <a:t>Quality of leadership</a:t>
            </a:r>
            <a:r>
              <a:rPr lang="en-GB"/>
              <a:t>, specifically buy-in to strategy is the most influential factor in retention, above workload, pay and wider working conditions. </a:t>
            </a:r>
          </a:p>
          <a:p>
            <a:pPr lvl="1"/>
            <a:r>
              <a:rPr lang="en-GB"/>
              <a:t>Employees with </a:t>
            </a:r>
            <a:r>
              <a:rPr lang="en-GB" b="1"/>
              <a:t>higher buy-in </a:t>
            </a:r>
            <a:r>
              <a:rPr lang="en-GB"/>
              <a:t>are 20% points more likely to reject outside offers of employment. </a:t>
            </a:r>
          </a:p>
          <a:p>
            <a:pPr lvl="1"/>
            <a:r>
              <a:rPr lang="en-GB"/>
              <a:t>Employees who don’t buy into the strategy are also most likely to feel </a:t>
            </a:r>
            <a:r>
              <a:rPr lang="en-GB" b="1"/>
              <a:t>unable to voice concerns.</a:t>
            </a:r>
          </a:p>
          <a:p>
            <a:r>
              <a:rPr lang="en-GB"/>
              <a:t>Second to leadership and management, those with </a:t>
            </a:r>
            <a:r>
              <a:rPr lang="en-GB" b="1"/>
              <a:t>quality relationships with colleagues</a:t>
            </a:r>
            <a:r>
              <a:rPr lang="en-GB"/>
              <a:t>, feel part of the team and like those they work with have a higher commitment to their job. </a:t>
            </a:r>
          </a:p>
          <a:p>
            <a:r>
              <a:rPr lang="en-GB"/>
              <a:t>Senior leaders score consistently more highly than their employees. </a:t>
            </a:r>
          </a:p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B552F-3374-C82E-7CD6-CDA227B541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AF4486-52F6-A07C-3601-289C80ED1B6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4012"/>
          <a:stretch>
            <a:fillRect/>
          </a:stretch>
        </p:blipFill>
        <p:spPr>
          <a:xfrm>
            <a:off x="5438754" y="1817631"/>
            <a:ext cx="4337367" cy="187301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34295B-7BD6-939E-8D00-9A77CF61A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92" y="2483840"/>
            <a:ext cx="5096698" cy="4157832"/>
          </a:xfrm>
          <a:prstGeom prst="rect">
            <a:avLst/>
          </a:prstGeom>
        </p:spPr>
      </p:pic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4197D4CE-EA81-7884-4719-B908D2C560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77568" y="1631164"/>
            <a:ext cx="3788165" cy="45457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503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E8256-102D-58A8-B982-5B649B82F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898601"/>
          </a:xfrm>
        </p:spPr>
        <p:txBody>
          <a:bodyPr anchor="t">
            <a:normAutofit fontScale="90000"/>
          </a:bodyPr>
          <a:lstStyle/>
          <a:p>
            <a:r>
              <a:rPr lang="en-GB"/>
              <a:t>Effective use of the data from our research cohort: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3031496-249C-1A2B-D55C-2EDF7B39E1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1608463"/>
            <a:ext cx="4527098" cy="4522491"/>
          </a:xfrm>
        </p:spPr>
        <p:txBody>
          <a:bodyPr>
            <a:normAutofit fontScale="85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Effective use of engagement data shares common features: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Curiosity over defensiveness: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Leaders who approach challenging data with genuine interest in understanding create conditions for improvement,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Stakeholder involvement: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Including pupils and staff in interpreting data generates better insights and stronger buy-in,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Look for disconnects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: Gaps between different perspectives (staff/pupil, leader/teacher) often reveal the most important learning,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Celebrate and challenge: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Data can affirm strengths whilst revealing surprising areas for growth,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Targeted action: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Specific data points can drive focused interventions with measurable impact,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Patience with complexity: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srgbClr val="122B4F"/>
                </a:solidFill>
                <a:effectLst/>
                <a:uLnTx/>
                <a:uFillTx/>
                <a:latin typeface="Lato"/>
                <a:ea typeface="+mn-ea"/>
                <a:cs typeface="+mn-cs"/>
              </a:rPr>
              <a:t>Understanding data takes time – rushing to solutions often misses deeper insights.</a:t>
            </a:r>
          </a:p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27EF17-6BFC-2EC5-A241-BD888FC911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GB" b="0">
                <a:solidFill>
                  <a:schemeClr val="bg1"/>
                </a:solidFill>
              </a:rPr>
              <a:t>Effective use of engagement data shares common features:</a:t>
            </a:r>
          </a:p>
          <a:p>
            <a:r>
              <a:rPr lang="en-GB">
                <a:solidFill>
                  <a:schemeClr val="bg1"/>
                </a:solidFill>
              </a:rPr>
              <a:t>Curiosity over defensiveness: </a:t>
            </a:r>
            <a:r>
              <a:rPr lang="en-GB" b="0">
                <a:solidFill>
                  <a:schemeClr val="bg1"/>
                </a:solidFill>
              </a:rPr>
              <a:t>Leaders who approach challenging data with genuine interest in understanding create conditions for improvement,</a:t>
            </a:r>
          </a:p>
          <a:p>
            <a:r>
              <a:rPr lang="en-GB">
                <a:solidFill>
                  <a:schemeClr val="bg1"/>
                </a:solidFill>
              </a:rPr>
              <a:t>Stakeholder involvement: </a:t>
            </a:r>
            <a:r>
              <a:rPr lang="en-GB" b="0">
                <a:solidFill>
                  <a:schemeClr val="bg1"/>
                </a:solidFill>
              </a:rPr>
              <a:t>Including pupils and staff in interpreting data generates better insights and stronger buy-in,</a:t>
            </a:r>
          </a:p>
          <a:p>
            <a:r>
              <a:rPr lang="en-GB">
                <a:solidFill>
                  <a:schemeClr val="bg1"/>
                </a:solidFill>
              </a:rPr>
              <a:t>Look for disconnects</a:t>
            </a:r>
            <a:r>
              <a:rPr lang="en-GB" b="0">
                <a:solidFill>
                  <a:schemeClr val="bg1"/>
                </a:solidFill>
              </a:rPr>
              <a:t>: Gaps between different perspectives (staff/pupil, leader/teacher) often reveal the most important learning,</a:t>
            </a:r>
          </a:p>
          <a:p>
            <a:r>
              <a:rPr lang="en-GB">
                <a:solidFill>
                  <a:schemeClr val="bg1"/>
                </a:solidFill>
              </a:rPr>
              <a:t>Celebrate and challenge: </a:t>
            </a:r>
            <a:r>
              <a:rPr lang="en-GB" b="0">
                <a:solidFill>
                  <a:schemeClr val="bg1"/>
                </a:solidFill>
              </a:rPr>
              <a:t>Data can affirm strengths whilst revealing surprising areas for growth,</a:t>
            </a:r>
          </a:p>
          <a:p>
            <a:r>
              <a:rPr lang="en-GB">
                <a:solidFill>
                  <a:schemeClr val="bg1"/>
                </a:solidFill>
              </a:rPr>
              <a:t>Targeted action: </a:t>
            </a:r>
            <a:r>
              <a:rPr lang="en-GB" b="0">
                <a:solidFill>
                  <a:schemeClr val="bg1"/>
                </a:solidFill>
              </a:rPr>
              <a:t>Specific data points can drive focused interventions with measurable impact,</a:t>
            </a:r>
          </a:p>
          <a:p>
            <a:r>
              <a:rPr lang="en-GB">
                <a:solidFill>
                  <a:schemeClr val="bg1"/>
                </a:solidFill>
              </a:rPr>
              <a:t>Patience with complexity: </a:t>
            </a:r>
            <a:r>
              <a:rPr lang="en-GB" b="0">
                <a:solidFill>
                  <a:schemeClr val="bg1"/>
                </a:solidFill>
              </a:rPr>
              <a:t>Understanding data takes time – rushing to solutions often misses deeper insights.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1ABB51-3B24-A15F-FD40-247D53093ED2}"/>
              </a:ext>
            </a:extLst>
          </p:cNvPr>
          <p:cNvSpPr txBox="1"/>
          <p:nvPr/>
        </p:nvSpPr>
        <p:spPr>
          <a:xfrm>
            <a:off x="5735328" y="3583573"/>
            <a:ext cx="5369672" cy="1648778"/>
          </a:xfrm>
          <a:prstGeom prst="roundRect">
            <a:avLst>
              <a:gd name="adj" fmla="val 18798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r>
              <a:rPr lang="en-GB"/>
              <a:t>"We didn't set out to 'fix' the data – we set out to understand it, This approach led to meaningful changes that improved spring scores significantly”. </a:t>
            </a:r>
          </a:p>
          <a:p>
            <a:r>
              <a:rPr lang="en-GB" b="1"/>
              <a:t>- Nancy Cook, Rockcliffe Primary School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48EBEAA-59A1-C79E-B16E-765646082942}"/>
              </a:ext>
            </a:extLst>
          </p:cNvPr>
          <p:cNvSpPr/>
          <p:nvPr/>
        </p:nvSpPr>
        <p:spPr>
          <a:xfrm>
            <a:off x="5735328" y="1383631"/>
            <a:ext cx="5369673" cy="1957924"/>
          </a:xfrm>
          <a:prstGeom prst="roundRect">
            <a:avLst/>
          </a:prstGeom>
          <a:solidFill>
            <a:srgbClr val="78BFB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0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Lato" panose="020F0502020204030203" pitchFamily="34" charset="0"/>
                <a:cs typeface="Times New Roman" panose="02020603050405020304" pitchFamily="18" charset="0"/>
              </a:rPr>
              <a:t>“The whole team’s using the data to steer what we do. The staff got quite into it — especially when we showed them what had changed between autumn and spring. That made it real.”</a:t>
            </a:r>
          </a:p>
          <a:p>
            <a:pPr marL="0" marR="0" lvl="0" indent="0" algn="ctr" defTabSz="91440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b="1" i="0" u="none" strike="noStrike" kern="1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Lato"/>
                <a:ea typeface="Lato" panose="020F0502020204030203" pitchFamily="34" charset="0"/>
                <a:cs typeface="Times New Roman" panose="02020603050405020304" pitchFamily="18" charset="0"/>
              </a:rPr>
              <a:t>— Lipson Cooperative Academy</a:t>
            </a:r>
            <a:endParaRPr kumimoji="0" lang="en-GB" b="0" i="0" u="none" strike="noStrike" kern="10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ato"/>
              <a:ea typeface="Lato" panose="020F0502020204030203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321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6236-06C2-C115-231D-C733B6F009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317" y="2031746"/>
            <a:ext cx="8531366" cy="2242800"/>
          </a:xfrm>
        </p:spPr>
        <p:txBody>
          <a:bodyPr/>
          <a:lstStyle/>
          <a:p>
            <a:r>
              <a:rPr lang="en-GB" dirty="0"/>
              <a:t>November census window</a:t>
            </a:r>
            <a:br>
              <a:rPr lang="en-GB" dirty="0"/>
            </a:br>
            <a:r>
              <a:rPr lang="en-GB" dirty="0"/>
              <a:t>2025-26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9398B7-533F-6D82-3A66-FCA6424DC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10</a:t>
            </a:r>
            <a:r>
              <a:rPr lang="en-GB" baseline="30000" dirty="0"/>
              <a:t>th</a:t>
            </a:r>
            <a:r>
              <a:rPr lang="en-GB" dirty="0"/>
              <a:t> to 28</a:t>
            </a:r>
            <a:r>
              <a:rPr lang="en-GB" baseline="30000" dirty="0"/>
              <a:t>th</a:t>
            </a:r>
            <a:r>
              <a:rPr lang="en-GB" dirty="0"/>
              <a:t> November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554104-331E-0BA8-80C0-25636937E069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1809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BFA8-FDB0-9BC3-16CD-B82B7BA3A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928" y="709862"/>
            <a:ext cx="4527098" cy="1035811"/>
          </a:xfrm>
        </p:spPr>
        <p:txBody>
          <a:bodyPr/>
          <a:lstStyle/>
          <a:p>
            <a:r>
              <a:rPr lang="en-GB"/>
              <a:t>Key Dates 2025/26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3B3FD-67B7-B24E-F4D1-432F0B23E7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44928" y="2303813"/>
            <a:ext cx="4527098" cy="382714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First census window opens on </a:t>
            </a:r>
            <a:r>
              <a:rPr lang="en-GB" b="1"/>
              <a:t>10</a:t>
            </a:r>
            <a:r>
              <a:rPr lang="en-GB" b="1" baseline="30000"/>
              <a:t>th</a:t>
            </a:r>
            <a:r>
              <a:rPr lang="en-GB" b="1"/>
              <a:t> November</a:t>
            </a:r>
            <a:endParaRPr lang="en-GB" b="1"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b="1"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2 weeks for employees</a:t>
            </a:r>
            <a:endParaRPr lang="en-GB"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>
              <a:ea typeface="Lato"/>
              <a:cs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3 weeks for pupils (extending for one week past the employee window)</a:t>
            </a:r>
            <a:endParaRPr lang="en-GB">
              <a:ea typeface="Lato"/>
              <a:cs typeface="Lat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6A26B0-2A55-1C20-CF55-DF092087E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347" y="1227767"/>
            <a:ext cx="4414255" cy="428049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E201D4-FB80-E439-EAE3-4B349BA0C6C5}"/>
              </a:ext>
            </a:extLst>
          </p:cNvPr>
          <p:cNvSpPr txBox="1"/>
          <p:nvPr/>
        </p:nvSpPr>
        <p:spPr>
          <a:xfrm>
            <a:off x="142240" y="182880"/>
            <a:ext cx="148336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7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P theme 2526">
  <a:themeElements>
    <a:clrScheme name="TEP colours 2526">
      <a:dk1>
        <a:srgbClr val="0F2543"/>
      </a:dk1>
      <a:lt1>
        <a:sysClr val="window" lastClr="FFFFFF"/>
      </a:lt1>
      <a:dk2>
        <a:srgbClr val="3F5169"/>
      </a:dk2>
      <a:lt2>
        <a:srgbClr val="E5E5E5"/>
      </a:lt2>
      <a:accent1>
        <a:srgbClr val="4E6F94"/>
      </a:accent1>
      <a:accent2>
        <a:srgbClr val="518378"/>
      </a:accent2>
      <a:accent3>
        <a:srgbClr val="A27013"/>
      </a:accent3>
      <a:accent4>
        <a:srgbClr val="A44558"/>
      </a:accent4>
      <a:accent5>
        <a:srgbClr val="A02B93"/>
      </a:accent5>
      <a:accent6>
        <a:srgbClr val="6DB0FC"/>
      </a:accent6>
      <a:hlink>
        <a:srgbClr val="467886"/>
      </a:hlink>
      <a:folHlink>
        <a:srgbClr val="96607D"/>
      </a:folHlink>
    </a:clrScheme>
    <a:fontScheme name="TEP">
      <a:majorFont>
        <a:latin typeface="Lato Black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P theme 2526" id="{AE56EEA6-8518-4C9E-AB32-454C23EDB96E}" vid="{E7A54EE2-241B-409E-AA94-36A11BD240D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TEP theme 2526</Template>
  <TotalTime>58</TotalTime>
  <Words>1042</Words>
  <Application>Microsoft Macintosh PowerPoint</Application>
  <PresentationFormat>Widescreen</PresentationFormat>
  <Paragraphs>132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Aller Light</vt:lpstr>
      <vt:lpstr>Aptos</vt:lpstr>
      <vt:lpstr>Arial</vt:lpstr>
      <vt:lpstr>IBM Plex Mono</vt:lpstr>
      <vt:lpstr>Lato</vt:lpstr>
      <vt:lpstr>Lato Black</vt:lpstr>
      <vt:lpstr>TEP theme 2526</vt:lpstr>
      <vt:lpstr>PowerPoint Presentation</vt:lpstr>
      <vt:lpstr>New Family Engagement Pilot</vt:lpstr>
      <vt:lpstr>Census windows </vt:lpstr>
      <vt:lpstr>Engagement monitoring</vt:lpstr>
      <vt:lpstr>Feedback cycle</vt:lpstr>
      <vt:lpstr>What should we learn from the research?</vt:lpstr>
      <vt:lpstr>Effective use of the data from our research cohort:</vt:lpstr>
      <vt:lpstr>November census window 2025-26</vt:lpstr>
      <vt:lpstr>Key Dates 2025/26</vt:lpstr>
      <vt:lpstr>Pre-census  actions</vt:lpstr>
      <vt:lpstr>Platform preparation</vt:lpstr>
      <vt:lpstr>Briefing your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Maddie Hogben</dc:creator>
  <cp:lastModifiedBy>Lucy Ellis</cp:lastModifiedBy>
  <cp:revision>2</cp:revision>
  <dcterms:created xsi:type="dcterms:W3CDTF">2025-09-19T07:01:13Z</dcterms:created>
  <dcterms:modified xsi:type="dcterms:W3CDTF">2025-09-22T19:13:40Z</dcterms:modified>
</cp:coreProperties>
</file>