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4"/>
  </p:sldMasterIdLst>
  <p:notesMasterIdLst>
    <p:notesMasterId r:id="rId21"/>
  </p:notesMasterIdLst>
  <p:sldIdLst>
    <p:sldId id="256" r:id="rId5"/>
    <p:sldId id="257" r:id="rId6"/>
    <p:sldId id="260" r:id="rId7"/>
    <p:sldId id="258" r:id="rId8"/>
    <p:sldId id="264" r:id="rId9"/>
    <p:sldId id="261" r:id="rId10"/>
    <p:sldId id="262" r:id="rId11"/>
    <p:sldId id="263" r:id="rId12"/>
    <p:sldId id="265" r:id="rId13"/>
    <p:sldId id="273" r:id="rId14"/>
    <p:sldId id="259" r:id="rId15"/>
    <p:sldId id="272" r:id="rId16"/>
    <p:sldId id="268" r:id="rId17"/>
    <p:sldId id="271" r:id="rId18"/>
    <p:sldId id="269" r:id="rId19"/>
    <p:sldId id="270" r:id="rId20"/>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343642E-D059-463B-8777-2C0ECD107F7C}">
          <p14:sldIdLst>
            <p14:sldId id="256"/>
            <p14:sldId id="257"/>
            <p14:sldId id="260"/>
            <p14:sldId id="258"/>
            <p14:sldId id="264"/>
            <p14:sldId id="261"/>
            <p14:sldId id="262"/>
            <p14:sldId id="263"/>
            <p14:sldId id="265"/>
            <p14:sldId id="273"/>
            <p14:sldId id="259"/>
            <p14:sldId id="272"/>
            <p14:sldId id="268"/>
            <p14:sldId id="271"/>
            <p14:sldId id="269"/>
            <p14:sldId id="27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366292-8166-8E76-EB08-5503F2AD0094}" name="Maddie Hogben" initials="MH" userId="S::maddie.hogben@tep.uk::174fbb64-0fac-44b7-a858-f92a0f7f2a1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teph Hamilton" initials="SH" lastIdx="5" clrIdx="0"/>
  <p:cmAuthor id="2" name="Stephanie Hamilton" initials="SH" lastIdx="31" clrIdx="1">
    <p:extLst>
      <p:ext uri="{19B8F6BF-5375-455C-9EA6-DF929625EA0E}">
        <p15:presenceInfo xmlns:p15="http://schemas.microsoft.com/office/powerpoint/2012/main" userId="S::steph.hamilton@tep.uk::20cac1b7-3471-47cc-934a-7e8c47ae79b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4E71"/>
    <a:srgbClr val="61CF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4E4943-B138-45A1-A1F6-CE858AB7930B}" v="3318" dt="2026-09-21T10:17:12.1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4" d="100"/>
          <a:sy n="134" d="100"/>
        </p:scale>
        <p:origin x="144"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ddie Hogben" userId="174fbb64-0fac-44b7-a858-f92a0f7f2a12" providerId="ADAL" clId="{794E4943-B138-45A1-A1F6-CE858AB7930B}"/>
    <pc:docChg chg="undo custSel addSld delSld modSld sldOrd delSection modSection">
      <pc:chgData name="Maddie Hogben" userId="174fbb64-0fac-44b7-a858-f92a0f7f2a12" providerId="ADAL" clId="{794E4943-B138-45A1-A1F6-CE858AB7930B}" dt="2026-09-21T14:42:07.876" v="4819"/>
      <pc:docMkLst>
        <pc:docMk/>
      </pc:docMkLst>
      <pc:sldChg chg="modNotesTx">
        <pc:chgData name="Maddie Hogben" userId="174fbb64-0fac-44b7-a858-f92a0f7f2a12" providerId="ADAL" clId="{794E4943-B138-45A1-A1F6-CE858AB7930B}" dt="2026-09-18T13:27:49.676" v="210" actId="6549"/>
        <pc:sldMkLst>
          <pc:docMk/>
          <pc:sldMk cId="0" sldId="256"/>
        </pc:sldMkLst>
      </pc:sldChg>
      <pc:sldChg chg="modSp add del mod">
        <pc:chgData name="Maddie Hogben" userId="174fbb64-0fac-44b7-a858-f92a0f7f2a12" providerId="ADAL" clId="{794E4943-B138-45A1-A1F6-CE858AB7930B}" dt="2026-09-21T10:15:59.427" v="4755" actId="20577"/>
        <pc:sldMkLst>
          <pc:docMk/>
          <pc:sldMk cId="0" sldId="257"/>
        </pc:sldMkLst>
        <pc:spChg chg="mod">
          <ac:chgData name="Maddie Hogben" userId="174fbb64-0fac-44b7-a858-f92a0f7f2a12" providerId="ADAL" clId="{794E4943-B138-45A1-A1F6-CE858AB7930B}" dt="2026-09-21T10:15:59.427" v="4755" actId="20577"/>
          <ac:spMkLst>
            <pc:docMk/>
            <pc:sldMk cId="0" sldId="257"/>
            <ac:spMk id="5" creationId="{00000000-0000-0000-0000-000000000000}"/>
          </ac:spMkLst>
        </pc:spChg>
      </pc:sldChg>
      <pc:sldChg chg="modSp mod ord modCm">
        <pc:chgData name="Maddie Hogben" userId="174fbb64-0fac-44b7-a858-f92a0f7f2a12" providerId="ADAL" clId="{794E4943-B138-45A1-A1F6-CE858AB7930B}" dt="2026-09-21T14:39:31.445" v="4792" actId="20577"/>
        <pc:sldMkLst>
          <pc:docMk/>
          <pc:sldMk cId="0" sldId="258"/>
        </pc:sldMkLst>
        <pc:spChg chg="mod">
          <ac:chgData name="Maddie Hogben" userId="174fbb64-0fac-44b7-a858-f92a0f7f2a12" providerId="ADAL" clId="{794E4943-B138-45A1-A1F6-CE858AB7930B}" dt="2026-09-21T09:28:02.828" v="1622" actId="20577"/>
          <ac:spMkLst>
            <pc:docMk/>
            <pc:sldMk cId="0" sldId="258"/>
            <ac:spMk id="2" creationId="{00000000-0000-0000-0000-000000000000}"/>
          </ac:spMkLst>
        </pc:spChg>
        <pc:spChg chg="mod">
          <ac:chgData name="Maddie Hogben" userId="174fbb64-0fac-44b7-a858-f92a0f7f2a12" providerId="ADAL" clId="{794E4943-B138-45A1-A1F6-CE858AB7930B}" dt="2026-09-21T10:13:01.198" v="4683" actId="20577"/>
          <ac:spMkLst>
            <pc:docMk/>
            <pc:sldMk cId="0" sldId="258"/>
            <ac:spMk id="5" creationId="{00000000-0000-0000-0000-000000000000}"/>
          </ac:spMkLst>
        </pc:spChg>
        <pc:spChg chg="mod">
          <ac:chgData name="Maddie Hogben" userId="174fbb64-0fac-44b7-a858-f92a0f7f2a12" providerId="ADAL" clId="{794E4943-B138-45A1-A1F6-CE858AB7930B}" dt="2026-09-21T09:44:49.842" v="3335" actId="1076"/>
          <ac:spMkLst>
            <pc:docMk/>
            <pc:sldMk cId="0" sldId="258"/>
            <ac:spMk id="6" creationId="{00000000-0000-0000-0000-000000000000}"/>
          </ac:spMkLst>
        </pc:spChg>
        <pc:spChg chg="mod">
          <ac:chgData name="Maddie Hogben" userId="174fbb64-0fac-44b7-a858-f92a0f7f2a12" providerId="ADAL" clId="{794E4943-B138-45A1-A1F6-CE858AB7930B}" dt="2026-09-21T09:44:49.842" v="3335" actId="1076"/>
          <ac:spMkLst>
            <pc:docMk/>
            <pc:sldMk cId="0" sldId="258"/>
            <ac:spMk id="7" creationId="{00000000-0000-0000-0000-000000000000}"/>
          </ac:spMkLst>
        </pc:spChg>
        <pc:spChg chg="mod">
          <ac:chgData name="Maddie Hogben" userId="174fbb64-0fac-44b7-a858-f92a0f7f2a12" providerId="ADAL" clId="{794E4943-B138-45A1-A1F6-CE858AB7930B}" dt="2026-09-21T09:44:49.842" v="3335" actId="1076"/>
          <ac:spMkLst>
            <pc:docMk/>
            <pc:sldMk cId="0" sldId="258"/>
            <ac:spMk id="8" creationId="{00000000-0000-0000-0000-000000000000}"/>
          </ac:spMkLst>
        </pc:spChg>
        <pc:spChg chg="mod">
          <ac:chgData name="Maddie Hogben" userId="174fbb64-0fac-44b7-a858-f92a0f7f2a12" providerId="ADAL" clId="{794E4943-B138-45A1-A1F6-CE858AB7930B}" dt="2026-09-21T14:39:31.445" v="4792" actId="20577"/>
          <ac:spMkLst>
            <pc:docMk/>
            <pc:sldMk cId="0" sldId="258"/>
            <ac:spMk id="9" creationId="{00000000-0000-0000-0000-000000000000}"/>
          </ac:spMkLst>
        </pc:spChg>
        <pc:spChg chg="mod">
          <ac:chgData name="Maddie Hogben" userId="174fbb64-0fac-44b7-a858-f92a0f7f2a12" providerId="ADAL" clId="{794E4943-B138-45A1-A1F6-CE858AB7930B}" dt="2026-09-21T09:44:49.842" v="3335" actId="1076"/>
          <ac:spMkLst>
            <pc:docMk/>
            <pc:sldMk cId="0" sldId="258"/>
            <ac:spMk id="10" creationId="{00000000-0000-0000-0000-000000000000}"/>
          </ac:spMkLst>
        </pc:spChg>
        <pc:spChg chg="mod">
          <ac:chgData name="Maddie Hogben" userId="174fbb64-0fac-44b7-a858-f92a0f7f2a12" providerId="ADAL" clId="{794E4943-B138-45A1-A1F6-CE858AB7930B}" dt="2026-09-21T09:44:54.837" v="3336" actId="1076"/>
          <ac:spMkLst>
            <pc:docMk/>
            <pc:sldMk cId="0" sldId="258"/>
            <ac:spMk id="11" creationId="{00000000-0000-0000-0000-000000000000}"/>
          </ac:spMkLst>
        </pc:spChg>
        <pc:extLst>
          <p:ext xmlns:p="http://schemas.openxmlformats.org/presentationml/2006/main" uri="{D6D511B9-2390-475A-947B-AFAB55BFBCF1}">
            <pc226:cmChg xmlns:pc226="http://schemas.microsoft.com/office/powerpoint/2022/06/main/command" chg="mod">
              <pc226:chgData name="Maddie Hogben" userId="174fbb64-0fac-44b7-a858-f92a0f7f2a12" providerId="ADAL" clId="{794E4943-B138-45A1-A1F6-CE858AB7930B}" dt="2026-09-21T09:42:58.679" v="3047" actId="20577"/>
              <pc2:cmMkLst xmlns:pc2="http://schemas.microsoft.com/office/powerpoint/2019/9/main/command">
                <pc:docMk/>
                <pc:sldMk cId="0" sldId="258"/>
                <pc2:cmMk id="{95C3ED22-BB7F-4C08-9E87-B7C5D74FA855}"/>
              </pc2:cmMkLst>
            </pc226:cmChg>
            <pc226:cmChg xmlns:pc226="http://schemas.microsoft.com/office/powerpoint/2022/06/main/command" chg="mod">
              <pc226:chgData name="Maddie Hogben" userId="174fbb64-0fac-44b7-a858-f92a0f7f2a12" providerId="ADAL" clId="{794E4943-B138-45A1-A1F6-CE858AB7930B}" dt="2026-09-21T10:13:01.198" v="4683" actId="20577"/>
              <pc2:cmMkLst xmlns:pc2="http://schemas.microsoft.com/office/powerpoint/2019/9/main/command">
                <pc:docMk/>
                <pc:sldMk cId="0" sldId="258"/>
                <pc2:cmMk id="{F71EE52D-DD48-4765-AA7B-D3DF37CFBDD9}"/>
              </pc2:cmMkLst>
            </pc226:cmChg>
          </p:ext>
        </pc:extLst>
      </pc:sldChg>
      <pc:sldChg chg="addSp delSp modSp mod ord">
        <pc:chgData name="Maddie Hogben" userId="174fbb64-0fac-44b7-a858-f92a0f7f2a12" providerId="ADAL" clId="{794E4943-B138-45A1-A1F6-CE858AB7930B}" dt="2026-09-21T10:15:08.843" v="4692"/>
        <pc:sldMkLst>
          <pc:docMk/>
          <pc:sldMk cId="0" sldId="259"/>
        </pc:sldMkLst>
        <pc:spChg chg="mod">
          <ac:chgData name="Maddie Hogben" userId="174fbb64-0fac-44b7-a858-f92a0f7f2a12" providerId="ADAL" clId="{794E4943-B138-45A1-A1F6-CE858AB7930B}" dt="2026-09-18T13:40:36.930" v="811" actId="14100"/>
          <ac:spMkLst>
            <pc:docMk/>
            <pc:sldMk cId="0" sldId="259"/>
            <ac:spMk id="2" creationId="{00000000-0000-0000-0000-000000000000}"/>
          </ac:spMkLst>
        </pc:spChg>
        <pc:spChg chg="add mod">
          <ac:chgData name="Maddie Hogben" userId="174fbb64-0fac-44b7-a858-f92a0f7f2a12" providerId="ADAL" clId="{794E4943-B138-45A1-A1F6-CE858AB7930B}" dt="2026-09-21T09:45:44.924" v="3422" actId="20577"/>
          <ac:spMkLst>
            <pc:docMk/>
            <pc:sldMk cId="0" sldId="259"/>
            <ac:spMk id="3" creationId="{64B6E202-7968-87BD-4705-AA79F249EF4D}"/>
          </ac:spMkLst>
        </pc:spChg>
        <pc:spChg chg="add mod">
          <ac:chgData name="Maddie Hogben" userId="174fbb64-0fac-44b7-a858-f92a0f7f2a12" providerId="ADAL" clId="{794E4943-B138-45A1-A1F6-CE858AB7930B}" dt="2026-09-21T09:45:55.591" v="3423" actId="404"/>
          <ac:spMkLst>
            <pc:docMk/>
            <pc:sldMk cId="0" sldId="259"/>
            <ac:spMk id="6" creationId="{792259E4-7EA1-1839-39A4-B213B9EF61C7}"/>
          </ac:spMkLst>
        </pc:spChg>
        <pc:spChg chg="mod">
          <ac:chgData name="Maddie Hogben" userId="174fbb64-0fac-44b7-a858-f92a0f7f2a12" providerId="ADAL" clId="{794E4943-B138-45A1-A1F6-CE858AB7930B}" dt="2026-09-21T09:47:53.142" v="3583" actId="113"/>
          <ac:spMkLst>
            <pc:docMk/>
            <pc:sldMk cId="0" sldId="259"/>
            <ac:spMk id="14" creationId="{00000000-0000-0000-0000-000000000000}"/>
          </ac:spMkLst>
        </pc:spChg>
        <pc:picChg chg="mod">
          <ac:chgData name="Maddie Hogben" userId="174fbb64-0fac-44b7-a858-f92a0f7f2a12" providerId="ADAL" clId="{794E4943-B138-45A1-A1F6-CE858AB7930B}" dt="2026-09-18T13:30:58.067" v="259" actId="1076"/>
          <ac:picMkLst>
            <pc:docMk/>
            <pc:sldMk cId="0" sldId="259"/>
            <ac:picMk id="15" creationId="{FFD84B82-DFA1-6D01-2B7E-DC8AD4039D95}"/>
          </ac:picMkLst>
        </pc:picChg>
        <pc:picChg chg="mod">
          <ac:chgData name="Maddie Hogben" userId="174fbb64-0fac-44b7-a858-f92a0f7f2a12" providerId="ADAL" clId="{794E4943-B138-45A1-A1F6-CE858AB7930B}" dt="2026-09-18T13:30:40.307" v="255" actId="14100"/>
          <ac:picMkLst>
            <pc:docMk/>
            <pc:sldMk cId="0" sldId="259"/>
            <ac:picMk id="16" creationId="{B44FE7C4-D8A0-D491-FA7B-01652CADFFAB}"/>
          </ac:picMkLst>
        </pc:picChg>
      </pc:sldChg>
      <pc:sldChg chg="modSp mod">
        <pc:chgData name="Maddie Hogben" userId="174fbb64-0fac-44b7-a858-f92a0f7f2a12" providerId="ADAL" clId="{794E4943-B138-45A1-A1F6-CE858AB7930B}" dt="2026-09-21T09:51:22.647" v="4024" actId="20577"/>
        <pc:sldMkLst>
          <pc:docMk/>
          <pc:sldMk cId="0" sldId="261"/>
        </pc:sldMkLst>
        <pc:spChg chg="mod">
          <ac:chgData name="Maddie Hogben" userId="174fbb64-0fac-44b7-a858-f92a0f7f2a12" providerId="ADAL" clId="{794E4943-B138-45A1-A1F6-CE858AB7930B}" dt="2026-09-21T09:50:42.578" v="4011" actId="20577"/>
          <ac:spMkLst>
            <pc:docMk/>
            <pc:sldMk cId="0" sldId="261"/>
            <ac:spMk id="2" creationId="{00000000-0000-0000-0000-000000000000}"/>
          </ac:spMkLst>
        </pc:spChg>
        <pc:spChg chg="mod">
          <ac:chgData name="Maddie Hogben" userId="174fbb64-0fac-44b7-a858-f92a0f7f2a12" providerId="ADAL" clId="{794E4943-B138-45A1-A1F6-CE858AB7930B}" dt="2026-09-21T09:51:22.647" v="4024" actId="20577"/>
          <ac:spMkLst>
            <pc:docMk/>
            <pc:sldMk cId="0" sldId="261"/>
            <ac:spMk id="5" creationId="{00000000-0000-0000-0000-000000000000}"/>
          </ac:spMkLst>
        </pc:spChg>
        <pc:spChg chg="mod">
          <ac:chgData name="Maddie Hogben" userId="174fbb64-0fac-44b7-a858-f92a0f7f2a12" providerId="ADAL" clId="{794E4943-B138-45A1-A1F6-CE858AB7930B}" dt="2026-09-18T13:38:52.866" v="667" actId="313"/>
          <ac:spMkLst>
            <pc:docMk/>
            <pc:sldMk cId="0" sldId="261"/>
            <ac:spMk id="6" creationId="{00000000-0000-0000-0000-000000000000}"/>
          </ac:spMkLst>
        </pc:spChg>
      </pc:sldChg>
      <pc:sldChg chg="modSp mod">
        <pc:chgData name="Maddie Hogben" userId="174fbb64-0fac-44b7-a858-f92a0f7f2a12" providerId="ADAL" clId="{794E4943-B138-45A1-A1F6-CE858AB7930B}" dt="2026-09-21T09:52:28.018" v="4029" actId="255"/>
        <pc:sldMkLst>
          <pc:docMk/>
          <pc:sldMk cId="0" sldId="262"/>
        </pc:sldMkLst>
        <pc:spChg chg="mod">
          <ac:chgData name="Maddie Hogben" userId="174fbb64-0fac-44b7-a858-f92a0f7f2a12" providerId="ADAL" clId="{794E4943-B138-45A1-A1F6-CE858AB7930B}" dt="2026-09-21T09:52:28.018" v="4029" actId="255"/>
          <ac:spMkLst>
            <pc:docMk/>
            <pc:sldMk cId="0" sldId="262"/>
            <ac:spMk id="2" creationId="{00000000-0000-0000-0000-000000000000}"/>
          </ac:spMkLst>
        </pc:spChg>
        <pc:spChg chg="mod">
          <ac:chgData name="Maddie Hogben" userId="174fbb64-0fac-44b7-a858-f92a0f7f2a12" providerId="ADAL" clId="{794E4943-B138-45A1-A1F6-CE858AB7930B}" dt="2026-09-21T09:52:15.939" v="4028" actId="255"/>
          <ac:spMkLst>
            <pc:docMk/>
            <pc:sldMk cId="0" sldId="262"/>
            <ac:spMk id="4" creationId="{00000000-0000-0000-0000-000000000000}"/>
          </ac:spMkLst>
        </pc:spChg>
        <pc:spChg chg="mod">
          <ac:chgData name="Maddie Hogben" userId="174fbb64-0fac-44b7-a858-f92a0f7f2a12" providerId="ADAL" clId="{794E4943-B138-45A1-A1F6-CE858AB7930B}" dt="2026-09-21T09:52:15.939" v="4028" actId="255"/>
          <ac:spMkLst>
            <pc:docMk/>
            <pc:sldMk cId="0" sldId="262"/>
            <ac:spMk id="5" creationId="{00000000-0000-0000-0000-000000000000}"/>
          </ac:spMkLst>
        </pc:spChg>
        <pc:spChg chg="mod">
          <ac:chgData name="Maddie Hogben" userId="174fbb64-0fac-44b7-a858-f92a0f7f2a12" providerId="ADAL" clId="{794E4943-B138-45A1-A1F6-CE858AB7930B}" dt="2026-09-21T09:52:15.939" v="4028" actId="255"/>
          <ac:spMkLst>
            <pc:docMk/>
            <pc:sldMk cId="0" sldId="262"/>
            <ac:spMk id="6" creationId="{00000000-0000-0000-0000-000000000000}"/>
          </ac:spMkLst>
        </pc:spChg>
        <pc:spChg chg="mod">
          <ac:chgData name="Maddie Hogben" userId="174fbb64-0fac-44b7-a858-f92a0f7f2a12" providerId="ADAL" clId="{794E4943-B138-45A1-A1F6-CE858AB7930B}" dt="2026-09-21T09:52:15.939" v="4028" actId="255"/>
          <ac:spMkLst>
            <pc:docMk/>
            <pc:sldMk cId="0" sldId="262"/>
            <ac:spMk id="7" creationId="{00000000-0000-0000-0000-000000000000}"/>
          </ac:spMkLst>
        </pc:spChg>
        <pc:spChg chg="mod">
          <ac:chgData name="Maddie Hogben" userId="174fbb64-0fac-44b7-a858-f92a0f7f2a12" providerId="ADAL" clId="{794E4943-B138-45A1-A1F6-CE858AB7930B}" dt="2026-09-21T09:52:15.939" v="4028" actId="255"/>
          <ac:spMkLst>
            <pc:docMk/>
            <pc:sldMk cId="0" sldId="262"/>
            <ac:spMk id="8" creationId="{00000000-0000-0000-0000-000000000000}"/>
          </ac:spMkLst>
        </pc:spChg>
        <pc:spChg chg="mod">
          <ac:chgData name="Maddie Hogben" userId="174fbb64-0fac-44b7-a858-f92a0f7f2a12" providerId="ADAL" clId="{794E4943-B138-45A1-A1F6-CE858AB7930B}" dt="2026-09-21T09:52:15.939" v="4028" actId="255"/>
          <ac:spMkLst>
            <pc:docMk/>
            <pc:sldMk cId="0" sldId="262"/>
            <ac:spMk id="9" creationId="{00000000-0000-0000-0000-000000000000}"/>
          </ac:spMkLst>
        </pc:spChg>
        <pc:spChg chg="mod">
          <ac:chgData name="Maddie Hogben" userId="174fbb64-0fac-44b7-a858-f92a0f7f2a12" providerId="ADAL" clId="{794E4943-B138-45A1-A1F6-CE858AB7930B}" dt="2026-09-21T09:52:15.939" v="4028" actId="255"/>
          <ac:spMkLst>
            <pc:docMk/>
            <pc:sldMk cId="0" sldId="262"/>
            <ac:spMk id="13" creationId="{87969C9E-5C8A-3946-53E4-DCAB7176DC55}"/>
          </ac:spMkLst>
        </pc:spChg>
        <pc:spChg chg="mod">
          <ac:chgData name="Maddie Hogben" userId="174fbb64-0fac-44b7-a858-f92a0f7f2a12" providerId="ADAL" clId="{794E4943-B138-45A1-A1F6-CE858AB7930B}" dt="2026-09-21T09:52:15.939" v="4028" actId="255"/>
          <ac:spMkLst>
            <pc:docMk/>
            <pc:sldMk cId="0" sldId="262"/>
            <ac:spMk id="15" creationId="{E4F18745-F7F0-F18E-DAF0-9CA49FC5104A}"/>
          </ac:spMkLst>
        </pc:spChg>
        <pc:picChg chg="mod">
          <ac:chgData name="Maddie Hogben" userId="174fbb64-0fac-44b7-a858-f92a0f7f2a12" providerId="ADAL" clId="{794E4943-B138-45A1-A1F6-CE858AB7930B}" dt="2026-09-21T09:51:54.722" v="4026" actId="1076"/>
          <ac:picMkLst>
            <pc:docMk/>
            <pc:sldMk cId="0" sldId="262"/>
            <ac:picMk id="11" creationId="{4059C274-1267-FC1D-11B3-98D752CD0914}"/>
          </ac:picMkLst>
        </pc:picChg>
      </pc:sldChg>
      <pc:sldChg chg="modSp mod">
        <pc:chgData name="Maddie Hogben" userId="174fbb64-0fac-44b7-a858-f92a0f7f2a12" providerId="ADAL" clId="{794E4943-B138-45A1-A1F6-CE858AB7930B}" dt="2026-09-21T14:41:04.454" v="4814" actId="20577"/>
        <pc:sldMkLst>
          <pc:docMk/>
          <pc:sldMk cId="0" sldId="263"/>
        </pc:sldMkLst>
        <pc:spChg chg="mod">
          <ac:chgData name="Maddie Hogben" userId="174fbb64-0fac-44b7-a858-f92a0f7f2a12" providerId="ADAL" clId="{794E4943-B138-45A1-A1F6-CE858AB7930B}" dt="2026-09-21T14:41:04.454" v="4814" actId="20577"/>
          <ac:spMkLst>
            <pc:docMk/>
            <pc:sldMk cId="0" sldId="263"/>
            <ac:spMk id="2" creationId="{00000000-0000-0000-0000-000000000000}"/>
          </ac:spMkLst>
        </pc:spChg>
        <pc:spChg chg="mod">
          <ac:chgData name="Maddie Hogben" userId="174fbb64-0fac-44b7-a858-f92a0f7f2a12" providerId="ADAL" clId="{794E4943-B138-45A1-A1F6-CE858AB7930B}" dt="2026-09-21T09:54:37.631" v="4237" actId="20577"/>
          <ac:spMkLst>
            <pc:docMk/>
            <pc:sldMk cId="0" sldId="263"/>
            <ac:spMk id="5" creationId="{00000000-0000-0000-0000-000000000000}"/>
          </ac:spMkLst>
        </pc:spChg>
      </pc:sldChg>
      <pc:sldChg chg="modSp mod modNotesTx">
        <pc:chgData name="Maddie Hogben" userId="174fbb64-0fac-44b7-a858-f92a0f7f2a12" providerId="ADAL" clId="{794E4943-B138-45A1-A1F6-CE858AB7930B}" dt="2026-09-21T09:50:16.874" v="3992" actId="20577"/>
        <pc:sldMkLst>
          <pc:docMk/>
          <pc:sldMk cId="0" sldId="264"/>
        </pc:sldMkLst>
        <pc:spChg chg="mod">
          <ac:chgData name="Maddie Hogben" userId="174fbb64-0fac-44b7-a858-f92a0f7f2a12" providerId="ADAL" clId="{794E4943-B138-45A1-A1F6-CE858AB7930B}" dt="2026-09-21T09:49:10.809" v="3740" actId="20577"/>
          <ac:spMkLst>
            <pc:docMk/>
            <pc:sldMk cId="0" sldId="264"/>
            <ac:spMk id="2" creationId="{00000000-0000-0000-0000-000000000000}"/>
          </ac:spMkLst>
        </pc:spChg>
        <pc:spChg chg="mod">
          <ac:chgData name="Maddie Hogben" userId="174fbb64-0fac-44b7-a858-f92a0f7f2a12" providerId="ADAL" clId="{794E4943-B138-45A1-A1F6-CE858AB7930B}" dt="2026-09-21T09:50:16.874" v="3992" actId="20577"/>
          <ac:spMkLst>
            <pc:docMk/>
            <pc:sldMk cId="0" sldId="264"/>
            <ac:spMk id="6" creationId="{00000000-0000-0000-0000-000000000000}"/>
          </ac:spMkLst>
        </pc:spChg>
      </pc:sldChg>
      <pc:sldChg chg="modSp mod ord">
        <pc:chgData name="Maddie Hogben" userId="174fbb64-0fac-44b7-a858-f92a0f7f2a12" providerId="ADAL" clId="{794E4943-B138-45A1-A1F6-CE858AB7930B}" dt="2026-09-21T14:42:07.876" v="4819"/>
        <pc:sldMkLst>
          <pc:docMk/>
          <pc:sldMk cId="0" sldId="265"/>
        </pc:sldMkLst>
        <pc:spChg chg="mod">
          <ac:chgData name="Maddie Hogben" userId="174fbb64-0fac-44b7-a858-f92a0f7f2a12" providerId="ADAL" clId="{794E4943-B138-45A1-A1F6-CE858AB7930B}" dt="2026-09-21T09:57:36.040" v="4475" actId="20577"/>
          <ac:spMkLst>
            <pc:docMk/>
            <pc:sldMk cId="0" sldId="265"/>
            <ac:spMk id="2" creationId="{00000000-0000-0000-0000-000000000000}"/>
          </ac:spMkLst>
        </pc:spChg>
        <pc:spChg chg="mod">
          <ac:chgData name="Maddie Hogben" userId="174fbb64-0fac-44b7-a858-f92a0f7f2a12" providerId="ADAL" clId="{794E4943-B138-45A1-A1F6-CE858AB7930B}" dt="2026-09-21T09:58:42.724" v="4614" actId="14100"/>
          <ac:spMkLst>
            <pc:docMk/>
            <pc:sldMk cId="0" sldId="265"/>
            <ac:spMk id="5" creationId="{00000000-0000-0000-0000-000000000000}"/>
          </ac:spMkLst>
        </pc:spChg>
        <pc:spChg chg="mod">
          <ac:chgData name="Maddie Hogben" userId="174fbb64-0fac-44b7-a858-f92a0f7f2a12" providerId="ADAL" clId="{794E4943-B138-45A1-A1F6-CE858AB7930B}" dt="2026-09-21T09:58:45.691" v="4615" actId="14100"/>
          <ac:spMkLst>
            <pc:docMk/>
            <pc:sldMk cId="0" sldId="265"/>
            <ac:spMk id="7" creationId="{00000000-0000-0000-0000-000000000000}"/>
          </ac:spMkLst>
        </pc:spChg>
        <pc:spChg chg="mod">
          <ac:chgData name="Maddie Hogben" userId="174fbb64-0fac-44b7-a858-f92a0f7f2a12" providerId="ADAL" clId="{794E4943-B138-45A1-A1F6-CE858AB7930B}" dt="2026-09-21T09:58:50.594" v="4616" actId="14100"/>
          <ac:spMkLst>
            <pc:docMk/>
            <pc:sldMk cId="0" sldId="265"/>
            <ac:spMk id="9" creationId="{00000000-0000-0000-0000-000000000000}"/>
          </ac:spMkLst>
        </pc:spChg>
        <pc:spChg chg="mod">
          <ac:chgData name="Maddie Hogben" userId="174fbb64-0fac-44b7-a858-f92a0f7f2a12" providerId="ADAL" clId="{794E4943-B138-45A1-A1F6-CE858AB7930B}" dt="2026-09-21T09:58:54.768" v="4617" actId="14100"/>
          <ac:spMkLst>
            <pc:docMk/>
            <pc:sldMk cId="0" sldId="265"/>
            <ac:spMk id="11" creationId="{00000000-0000-0000-0000-000000000000}"/>
          </ac:spMkLst>
        </pc:spChg>
        <pc:spChg chg="mod">
          <ac:chgData name="Maddie Hogben" userId="174fbb64-0fac-44b7-a858-f92a0f7f2a12" providerId="ADAL" clId="{794E4943-B138-45A1-A1F6-CE858AB7930B}" dt="2026-09-21T09:58:39.517" v="4613" actId="1076"/>
          <ac:spMkLst>
            <pc:docMk/>
            <pc:sldMk cId="0" sldId="265"/>
            <ac:spMk id="13" creationId="{00000000-0000-0000-0000-000000000000}"/>
          </ac:spMkLst>
        </pc:spChg>
      </pc:sldChg>
      <pc:sldChg chg="addSp delSp modSp mod modNotesTx">
        <pc:chgData name="Maddie Hogben" userId="174fbb64-0fac-44b7-a858-f92a0f7f2a12" providerId="ADAL" clId="{794E4943-B138-45A1-A1F6-CE858AB7930B}" dt="2026-09-21T10:17:12.101" v="4787" actId="403"/>
        <pc:sldMkLst>
          <pc:docMk/>
          <pc:sldMk cId="0" sldId="268"/>
        </pc:sldMkLst>
        <pc:spChg chg="mod">
          <ac:chgData name="Maddie Hogben" userId="174fbb64-0fac-44b7-a858-f92a0f7f2a12" providerId="ADAL" clId="{794E4943-B138-45A1-A1F6-CE858AB7930B}" dt="2026-09-21T10:17:12.101" v="4787" actId="403"/>
          <ac:spMkLst>
            <pc:docMk/>
            <pc:sldMk cId="0" sldId="268"/>
            <ac:spMk id="2" creationId="{00000000-0000-0000-0000-000000000000}"/>
          </ac:spMkLst>
        </pc:spChg>
        <pc:spChg chg="add mod">
          <ac:chgData name="Maddie Hogben" userId="174fbb64-0fac-44b7-a858-f92a0f7f2a12" providerId="ADAL" clId="{794E4943-B138-45A1-A1F6-CE858AB7930B}" dt="2026-09-18T13:57:24.990" v="1475" actId="1076"/>
          <ac:spMkLst>
            <pc:docMk/>
            <pc:sldMk cId="0" sldId="268"/>
            <ac:spMk id="3" creationId="{48A40CE6-4884-E7BA-3A4E-1B9AB8F5D01B}"/>
          </ac:spMkLst>
        </pc:spChg>
        <pc:spChg chg="mod">
          <ac:chgData name="Maddie Hogben" userId="174fbb64-0fac-44b7-a858-f92a0f7f2a12" providerId="ADAL" clId="{794E4943-B138-45A1-A1F6-CE858AB7930B}" dt="2026-09-18T13:57:35.494" v="1476" actId="1076"/>
          <ac:spMkLst>
            <pc:docMk/>
            <pc:sldMk cId="0" sldId="268"/>
            <ac:spMk id="5" creationId="{00000000-0000-0000-0000-000000000000}"/>
          </ac:spMkLst>
        </pc:spChg>
        <pc:spChg chg="mod">
          <ac:chgData name="Maddie Hogben" userId="174fbb64-0fac-44b7-a858-f92a0f7f2a12" providerId="ADAL" clId="{794E4943-B138-45A1-A1F6-CE858AB7930B}" dt="2026-09-18T13:57:35.494" v="1476" actId="1076"/>
          <ac:spMkLst>
            <pc:docMk/>
            <pc:sldMk cId="0" sldId="268"/>
            <ac:spMk id="6" creationId="{00000000-0000-0000-0000-000000000000}"/>
          </ac:spMkLst>
        </pc:spChg>
        <pc:spChg chg="mod">
          <ac:chgData name="Maddie Hogben" userId="174fbb64-0fac-44b7-a858-f92a0f7f2a12" providerId="ADAL" clId="{794E4943-B138-45A1-A1F6-CE858AB7930B}" dt="2026-09-21T09:59:45.703" v="4633" actId="20577"/>
          <ac:spMkLst>
            <pc:docMk/>
            <pc:sldMk cId="0" sldId="268"/>
            <ac:spMk id="7" creationId="{00000000-0000-0000-0000-000000000000}"/>
          </ac:spMkLst>
        </pc:spChg>
        <pc:spChg chg="mod">
          <ac:chgData name="Maddie Hogben" userId="174fbb64-0fac-44b7-a858-f92a0f7f2a12" providerId="ADAL" clId="{794E4943-B138-45A1-A1F6-CE858AB7930B}" dt="2026-09-18T13:57:35.494" v="1476" actId="1076"/>
          <ac:spMkLst>
            <pc:docMk/>
            <pc:sldMk cId="0" sldId="268"/>
            <ac:spMk id="8" creationId="{00000000-0000-0000-0000-000000000000}"/>
          </ac:spMkLst>
        </pc:spChg>
        <pc:spChg chg="mod">
          <ac:chgData name="Maddie Hogben" userId="174fbb64-0fac-44b7-a858-f92a0f7f2a12" providerId="ADAL" clId="{794E4943-B138-45A1-A1F6-CE858AB7930B}" dt="2026-09-21T10:00:27.787" v="4652" actId="20577"/>
          <ac:spMkLst>
            <pc:docMk/>
            <pc:sldMk cId="0" sldId="268"/>
            <ac:spMk id="9" creationId="{00000000-0000-0000-0000-000000000000}"/>
          </ac:spMkLst>
        </pc:spChg>
        <pc:spChg chg="mod">
          <ac:chgData name="Maddie Hogben" userId="174fbb64-0fac-44b7-a858-f92a0f7f2a12" providerId="ADAL" clId="{794E4943-B138-45A1-A1F6-CE858AB7930B}" dt="2026-09-21T09:59:11.694" v="4618" actId="1076"/>
          <ac:spMkLst>
            <pc:docMk/>
            <pc:sldMk cId="0" sldId="268"/>
            <ac:spMk id="10" creationId="{00000000-0000-0000-0000-000000000000}"/>
          </ac:spMkLst>
        </pc:spChg>
        <pc:spChg chg="mod">
          <ac:chgData name="Maddie Hogben" userId="174fbb64-0fac-44b7-a858-f92a0f7f2a12" providerId="ADAL" clId="{794E4943-B138-45A1-A1F6-CE858AB7930B}" dt="2026-09-21T10:00:43.539" v="4660" actId="20577"/>
          <ac:spMkLst>
            <pc:docMk/>
            <pc:sldMk cId="0" sldId="268"/>
            <ac:spMk id="11" creationId="{00000000-0000-0000-0000-000000000000}"/>
          </ac:spMkLst>
        </pc:spChg>
        <pc:spChg chg="mod">
          <ac:chgData name="Maddie Hogben" userId="174fbb64-0fac-44b7-a858-f92a0f7f2a12" providerId="ADAL" clId="{794E4943-B138-45A1-A1F6-CE858AB7930B}" dt="2026-09-21T09:59:11.694" v="4618" actId="1076"/>
          <ac:spMkLst>
            <pc:docMk/>
            <pc:sldMk cId="0" sldId="268"/>
            <ac:spMk id="12" creationId="{00000000-0000-0000-0000-000000000000}"/>
          </ac:spMkLst>
        </pc:spChg>
      </pc:sldChg>
      <pc:sldChg chg="modSp mod modNotesTx">
        <pc:chgData name="Maddie Hogben" userId="174fbb64-0fac-44b7-a858-f92a0f7f2a12" providerId="ADAL" clId="{794E4943-B138-45A1-A1F6-CE858AB7930B}" dt="2026-09-21T10:01:09.800" v="4677" actId="20577"/>
        <pc:sldMkLst>
          <pc:docMk/>
          <pc:sldMk cId="0" sldId="269"/>
        </pc:sldMkLst>
        <pc:spChg chg="mod">
          <ac:chgData name="Maddie Hogben" userId="174fbb64-0fac-44b7-a858-f92a0f7f2a12" providerId="ADAL" clId="{794E4943-B138-45A1-A1F6-CE858AB7930B}" dt="2026-09-21T10:01:09.800" v="4677" actId="20577"/>
          <ac:spMkLst>
            <pc:docMk/>
            <pc:sldMk cId="0" sldId="269"/>
            <ac:spMk id="5" creationId="{00000000-0000-0000-0000-000000000000}"/>
          </ac:spMkLst>
        </pc:spChg>
      </pc:sldChg>
      <pc:sldChg chg="add del modNotesTx">
        <pc:chgData name="Maddie Hogben" userId="174fbb64-0fac-44b7-a858-f92a0f7f2a12" providerId="ADAL" clId="{794E4943-B138-45A1-A1F6-CE858AB7930B}" dt="2026-09-18T08:52:37.751" v="6" actId="20577"/>
        <pc:sldMkLst>
          <pc:docMk/>
          <pc:sldMk cId="0" sldId="270"/>
        </pc:sldMkLst>
      </pc:sldChg>
      <pc:sldChg chg="addSp delSp modSp mod delAnim modNotesTx">
        <pc:chgData name="Maddie Hogben" userId="174fbb64-0fac-44b7-a858-f92a0f7f2a12" providerId="ADAL" clId="{794E4943-B138-45A1-A1F6-CE858AB7930B}" dt="2026-09-18T13:55:21.351" v="1468" actId="1076"/>
        <pc:sldMkLst>
          <pc:docMk/>
          <pc:sldMk cId="602972109" sldId="271"/>
        </pc:sldMkLst>
        <pc:spChg chg="mod">
          <ac:chgData name="Maddie Hogben" userId="174fbb64-0fac-44b7-a858-f92a0f7f2a12" providerId="ADAL" clId="{794E4943-B138-45A1-A1F6-CE858AB7930B}" dt="2026-09-18T13:55:21.351" v="1468" actId="1076"/>
          <ac:spMkLst>
            <pc:docMk/>
            <pc:sldMk cId="602972109" sldId="271"/>
            <ac:spMk id="7" creationId="{318B4D4E-6FEF-E1B0-7CD1-DE6440E43AE8}"/>
          </ac:spMkLst>
        </pc:spChg>
        <pc:spChg chg="mod">
          <ac:chgData name="Maddie Hogben" userId="174fbb64-0fac-44b7-a858-f92a0f7f2a12" providerId="ADAL" clId="{794E4943-B138-45A1-A1F6-CE858AB7930B}" dt="2026-09-18T13:55:14.723" v="1467" actId="1076"/>
          <ac:spMkLst>
            <pc:docMk/>
            <pc:sldMk cId="602972109" sldId="271"/>
            <ac:spMk id="8" creationId="{FAA994F1-0275-7488-1A91-D2D5BE7BB934}"/>
          </ac:spMkLst>
        </pc:spChg>
        <pc:picChg chg="add mod">
          <ac:chgData name="Maddie Hogben" userId="174fbb64-0fac-44b7-a858-f92a0f7f2a12" providerId="ADAL" clId="{794E4943-B138-45A1-A1F6-CE858AB7930B}" dt="2026-09-18T13:55:05.360" v="1464" actId="1076"/>
          <ac:picMkLst>
            <pc:docMk/>
            <pc:sldMk cId="602972109" sldId="271"/>
            <ac:picMk id="6" creationId="{4370C14B-7E81-C667-3162-3F0AF5ED9D97}"/>
          </ac:picMkLst>
        </pc:picChg>
      </pc:sldChg>
      <pc:sldChg chg="modSp mod">
        <pc:chgData name="Maddie Hogben" userId="174fbb64-0fac-44b7-a858-f92a0f7f2a12" providerId="ADAL" clId="{794E4943-B138-45A1-A1F6-CE858AB7930B}" dt="2026-09-21T09:57:10.423" v="4463" actId="20577"/>
        <pc:sldMkLst>
          <pc:docMk/>
          <pc:sldMk cId="3546165966" sldId="272"/>
        </pc:sldMkLst>
        <pc:spChg chg="mod">
          <ac:chgData name="Maddie Hogben" userId="174fbb64-0fac-44b7-a858-f92a0f7f2a12" providerId="ADAL" clId="{794E4943-B138-45A1-A1F6-CE858AB7930B}" dt="2026-09-21T09:57:10.423" v="4463" actId="20577"/>
          <ac:spMkLst>
            <pc:docMk/>
            <pc:sldMk cId="3546165966" sldId="272"/>
            <ac:spMk id="5" creationId="{F3279282-235D-8FA6-DBE1-0608E035A259}"/>
          </ac:spMkLst>
        </pc:spChg>
      </pc:sldChg>
      <pc:sldChg chg="addSp delSp modSp add mod ord">
        <pc:chgData name="Maddie Hogben" userId="174fbb64-0fac-44b7-a858-f92a0f7f2a12" providerId="ADAL" clId="{794E4943-B138-45A1-A1F6-CE858AB7930B}" dt="2026-09-21T14:41:50.865" v="4817"/>
        <pc:sldMkLst>
          <pc:docMk/>
          <pc:sldMk cId="108445754" sldId="273"/>
        </pc:sldMkLst>
        <pc:spChg chg="mod">
          <ac:chgData name="Maddie Hogben" userId="174fbb64-0fac-44b7-a858-f92a0f7f2a12" providerId="ADAL" clId="{794E4943-B138-45A1-A1F6-CE858AB7930B}" dt="2026-09-21T10:17:00.008" v="4784" actId="20577"/>
          <ac:spMkLst>
            <pc:docMk/>
            <pc:sldMk cId="108445754" sldId="273"/>
            <ac:spMk id="2" creationId="{25164027-83E1-084A-E2F8-D9C49D595B0E}"/>
          </ac:spMkLst>
        </pc:spChg>
        <pc:spChg chg="del">
          <ac:chgData name="Maddie Hogben" userId="174fbb64-0fac-44b7-a858-f92a0f7f2a12" providerId="ADAL" clId="{794E4943-B138-45A1-A1F6-CE858AB7930B}" dt="2026-09-21T10:17:03.488" v="4785" actId="478"/>
          <ac:spMkLst>
            <pc:docMk/>
            <pc:sldMk cId="108445754" sldId="273"/>
            <ac:spMk id="3" creationId="{422FB917-45D4-4234-E1B5-52E0263DD60D}"/>
          </ac:spMkLst>
        </pc:spChg>
        <pc:spChg chg="add del mod">
          <ac:chgData name="Maddie Hogben" userId="174fbb64-0fac-44b7-a858-f92a0f7f2a12" providerId="ADAL" clId="{794E4943-B138-45A1-A1F6-CE858AB7930B}" dt="2026-09-21T10:17:04.607" v="4786" actId="478"/>
          <ac:spMkLst>
            <pc:docMk/>
            <pc:sldMk cId="108445754" sldId="273"/>
            <ac:spMk id="5" creationId="{38175F70-6B49-9410-F68D-7A4C3B338A9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8832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Notes Placeholder"/>
          <p:cNvSpPr>
            <a:spLocks noGrp="1"/>
          </p:cNvSpPr>
          <p:nvPr>
            <p:ph type="body" idx="1"/>
          </p:nvPr>
        </p:nvSpPr>
        <p:spPr>
          <a:xfrm>
            <a:off x="685800" y="4343400"/>
            <a:ext cx="5486400" cy="4114800"/>
          </a:xfrm>
          <a:prstGeom prst="rect">
            <a:avLst/>
          </a:prstGeom>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Notes Placeholder"/>
          <p:cNvSpPr>
            <a:spLocks noGrp="1"/>
          </p:cNvSpPr>
          <p:nvPr>
            <p:ph type="body" idx="1"/>
          </p:nvPr>
        </p:nvSpPr>
        <p:spPr>
          <a:xfrm>
            <a:off x="685800" y="4343400"/>
            <a:ext cx="5486400" cy="4114800"/>
          </a:xfrm>
          <a:prstGeom prst="rect">
            <a:avLst/>
          </a:prstGeom>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Notes Placeholder"/>
          <p:cNvSpPr>
            <a:spLocks noGrp="1"/>
          </p:cNvSpPr>
          <p:nvPr>
            <p:ph type="body" idx="1"/>
          </p:nvPr>
        </p:nvSpPr>
        <p:spPr>
          <a:xfrm>
            <a:off x="685800" y="4343400"/>
            <a:ext cx="5486400" cy="4114800"/>
          </a:xfrm>
          <a:prstGeom prst="rect">
            <a:avLst/>
          </a:prstGeom>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Notes Placeholder"/>
          <p:cNvSpPr>
            <a:spLocks noGrp="1"/>
          </p:cNvSpPr>
          <p:nvPr>
            <p:ph type="body" idx="1"/>
          </p:nvPr>
        </p:nvSpPr>
        <p:spPr>
          <a:xfrm>
            <a:off x="685800" y="4343400"/>
            <a:ext cx="5486400" cy="4114800"/>
          </a:xfrm>
          <a:prstGeom prst="rect">
            <a:avLst/>
          </a:prstGeom>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Notes Placeholder"/>
          <p:cNvSpPr>
            <a:spLocks noGrp="1"/>
          </p:cNvSpPr>
          <p:nvPr>
            <p:ph type="body" idx="1"/>
          </p:nvPr>
        </p:nvSpPr>
        <p:spPr>
          <a:xfrm>
            <a:off x="685800" y="4343400"/>
            <a:ext cx="5486400" cy="4114800"/>
          </a:xfrm>
          <a:prstGeom prst="rect">
            <a:avLst/>
          </a:prstGeom>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Notes Placeholder"/>
          <p:cNvSpPr>
            <a:spLocks noGrp="1"/>
          </p:cNvSpPr>
          <p:nvPr>
            <p:ph type="body" idx="1"/>
          </p:nvPr>
        </p:nvSpPr>
        <p:spPr>
          <a:xfrm>
            <a:off x="685800" y="4343400"/>
            <a:ext cx="5486400" cy="4114800"/>
          </a:xfrm>
          <a:prstGeom prst="rect">
            <a:avLst/>
          </a:prstGeom>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Notes Placeholder"/>
          <p:cNvSpPr>
            <a:spLocks noGrp="1"/>
          </p:cNvSpPr>
          <p:nvPr>
            <p:ph type="body" idx="1"/>
          </p:nvPr>
        </p:nvSpPr>
        <p:spPr>
          <a:xfrm>
            <a:off x="685800" y="4343400"/>
            <a:ext cx="5486400" cy="4114800"/>
          </a:xfrm>
          <a:prstGeom prst="rect">
            <a:avLst/>
          </a:prstGeom>
        </p:spPr>
        <p:txBody>
          <a:bodyPr/>
          <a:lstStyle/>
          <a:p>
            <a:endParaRPr lang="en-GB"/>
          </a:p>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Notes Placeholder"/>
          <p:cNvSpPr>
            <a:spLocks noGrp="1"/>
          </p:cNvSpPr>
          <p:nvPr>
            <p:ph type="body" idx="1"/>
          </p:nvPr>
        </p:nvSpPr>
        <p:spPr>
          <a:xfrm>
            <a:off x="685800" y="4343400"/>
            <a:ext cx="5486400" cy="4114800"/>
          </a:xfrm>
          <a:prstGeom prst="rect">
            <a:avLst/>
          </a:prstGeom>
        </p:spPr>
        <p:txBody>
          <a:bodyPr/>
          <a:lstStyle/>
          <a:p>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Notes Placeholder"/>
          <p:cNvSpPr>
            <a:spLocks noGrp="1"/>
          </p:cNvSpPr>
          <p:nvPr>
            <p:ph type="body" idx="1"/>
          </p:nvPr>
        </p:nvSpPr>
        <p:spPr>
          <a:xfrm>
            <a:off x="685800" y="4343400"/>
            <a:ext cx="5486400" cy="4114800"/>
          </a:xfrm>
          <a:prstGeom prst="rect">
            <a:avLst/>
          </a:prstGeom>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5301F-C741-BD23-DAC2-353D9B8D18A9}"/>
            </a:ext>
          </a:extLst>
        </p:cNvPr>
        <p:cNvGrpSpPr/>
        <p:nvPr/>
      </p:nvGrpSpPr>
      <p:grpSpPr>
        <a:xfrm>
          <a:off x="0" y="0"/>
          <a:ext cx="0" cy="0"/>
          <a:chOff x="0" y="0"/>
          <a:chExt cx="0" cy="0"/>
        </a:xfrm>
      </p:grpSpPr>
      <p:sp>
        <p:nvSpPr>
          <p:cNvPr id="90" name="Notes Placeholder">
            <a:extLst>
              <a:ext uri="{FF2B5EF4-FFF2-40B4-BE49-F238E27FC236}">
                <a16:creationId xmlns:a16="http://schemas.microsoft.com/office/drawing/2014/main" id="{CD6FF144-56A1-04CC-B2E7-C611F398013B}"/>
              </a:ext>
            </a:extLst>
          </p:cNvPr>
          <p:cNvSpPr>
            <a:spLocks noGrp="1"/>
          </p:cNvSpPr>
          <p:nvPr>
            <p:ph type="body" idx="1"/>
          </p:nvPr>
        </p:nvSpPr>
        <p:spPr>
          <a:xfrm>
            <a:off x="685800" y="4343400"/>
            <a:ext cx="5486400" cy="4114800"/>
          </a:xfrm>
          <a:prstGeom prst="rect">
            <a:avLst/>
          </a:prstGeom>
        </p:spPr>
        <p:txBody>
          <a:bodyPr/>
          <a:lstStyle/>
          <a:p>
            <a:endParaRPr/>
          </a:p>
        </p:txBody>
      </p:sp>
    </p:spTree>
    <p:extLst>
      <p:ext uri="{BB962C8B-B14F-4D97-AF65-F5344CB8AC3E}">
        <p14:creationId xmlns:p14="http://schemas.microsoft.com/office/powerpoint/2010/main" val="8483353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Notes Placeholder"/>
          <p:cNvSpPr>
            <a:spLocks noGrp="1"/>
          </p:cNvSpPr>
          <p:nvPr>
            <p:ph type="body" idx="1"/>
          </p:nvPr>
        </p:nvSpPr>
        <p:spPr>
          <a:xfrm>
            <a:off x="685800" y="4343400"/>
            <a:ext cx="5486400" cy="4114800"/>
          </a:xfrm>
          <a:prstGeom prst="rect">
            <a:avLst/>
          </a:prstGeom>
        </p:spPr>
        <p:txBody>
          <a:bodyPr/>
          <a:lstStyle/>
          <a:p>
            <a:pPr algn="l">
              <a:spcBef>
                <a:spcPts val="0"/>
              </a:spcBef>
              <a:spcAft>
                <a:spcPts val="700"/>
              </a:spcAft>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5A72-B870-EE30-E01A-10E2CC1BFB55}"/>
            </a:ext>
          </a:extLst>
        </p:cNvPr>
        <p:cNvGrpSpPr/>
        <p:nvPr/>
      </p:nvGrpSpPr>
      <p:grpSpPr>
        <a:xfrm>
          <a:off x="0" y="0"/>
          <a:ext cx="0" cy="0"/>
          <a:chOff x="0" y="0"/>
          <a:chExt cx="0" cy="0"/>
        </a:xfrm>
      </p:grpSpPr>
      <p:sp>
        <p:nvSpPr>
          <p:cNvPr id="90" name="Notes Placeholder">
            <a:extLst>
              <a:ext uri="{FF2B5EF4-FFF2-40B4-BE49-F238E27FC236}">
                <a16:creationId xmlns:a16="http://schemas.microsoft.com/office/drawing/2014/main" id="{E6C3BFA9-56E3-D4B2-CBC4-F54F474E89D4}"/>
              </a:ext>
            </a:extLst>
          </p:cNvPr>
          <p:cNvSpPr>
            <a:spLocks noGrp="1"/>
          </p:cNvSpPr>
          <p:nvPr>
            <p:ph type="body" idx="1"/>
          </p:nvPr>
        </p:nvSpPr>
        <p:spPr>
          <a:xfrm>
            <a:off x="685800" y="4343400"/>
            <a:ext cx="5486400" cy="4114800"/>
          </a:xfrm>
          <a:prstGeom prst="rect">
            <a:avLst/>
          </a:prstGeom>
        </p:spPr>
        <p:txBody>
          <a:bodyPr/>
          <a:lstStyle/>
          <a:p>
            <a:endParaRPr/>
          </a:p>
        </p:txBody>
      </p:sp>
    </p:spTree>
    <p:extLst>
      <p:ext uri="{BB962C8B-B14F-4D97-AF65-F5344CB8AC3E}">
        <p14:creationId xmlns:p14="http://schemas.microsoft.com/office/powerpoint/2010/main" val="27874484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Notes Placeholder"/>
          <p:cNvSpPr>
            <a:spLocks noGrp="1"/>
          </p:cNvSpPr>
          <p:nvPr>
            <p:ph type="body" idx="1"/>
          </p:nvPr>
        </p:nvSpPr>
        <p:spPr>
          <a:xfrm>
            <a:off x="685800" y="4343400"/>
            <a:ext cx="5486400" cy="4114800"/>
          </a:xfrm>
          <a:prstGeom prst="rect">
            <a:avLst/>
          </a:prstGeom>
        </p:spPr>
        <p:txBody>
          <a:bodyPr/>
          <a:lstStyle/>
          <a:p>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endParaRPr lang="en-GB"/>
          </a:p>
        </p:txBody>
      </p:sp>
    </p:spTree>
    <p:extLst>
      <p:ext uri="{BB962C8B-B14F-4D97-AF65-F5344CB8AC3E}">
        <p14:creationId xmlns:p14="http://schemas.microsoft.com/office/powerpoint/2010/main" val="13699617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Notes Placeholder"/>
          <p:cNvSpPr>
            <a:spLocks noGrp="1"/>
          </p:cNvSpPr>
          <p:nvPr>
            <p:ph type="body" idx="1"/>
          </p:nvPr>
        </p:nvSpPr>
        <p:spPr>
          <a:xfrm>
            <a:off x="685800" y="4343400"/>
            <a:ext cx="5486400" cy="4114800"/>
          </a:xfrm>
          <a:prstGeom prst="rect">
            <a:avLst/>
          </a:prstGeom>
        </p:spPr>
        <p:txBody>
          <a:bodyPr/>
          <a:lstStyle/>
          <a:p>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Notes Placeholder"/>
          <p:cNvSpPr>
            <a:spLocks noGrp="1"/>
          </p:cNvSpPr>
          <p:nvPr>
            <p:ph type="body" idx="1"/>
          </p:nvPr>
        </p:nvSpPr>
        <p:spPr>
          <a:xfrm>
            <a:off x="685800" y="4343400"/>
            <a:ext cx="5486400" cy="4114800"/>
          </a:xfrm>
          <a:prstGeom prst="rect">
            <a:avLst/>
          </a:prstGeom>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sv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image" Target="../media/image12.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16.png"/><Relationship Id="rId4" Type="http://schemas.openxmlformats.org/officeDocument/2006/relationships/image" Target="../media/image8.png"/><Relationship Id="rId9" Type="http://schemas.openxmlformats.org/officeDocument/2006/relationships/image" Target="../media/image12.sv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20.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1.xml"/><Relationship Id="rId5" Type="http://schemas.openxmlformats.org/officeDocument/2006/relationships/image" Target="../media/image24.png"/><Relationship Id="rId4" Type="http://schemas.openxmlformats.org/officeDocument/2006/relationships/image" Target="../media/image28.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Master" Target="../slideMasters/slideMaster1.xml"/><Relationship Id="rId5" Type="http://schemas.openxmlformats.org/officeDocument/2006/relationships/image" Target="../media/image31.png"/><Relationship Id="rId4" Type="http://schemas.openxmlformats.org/officeDocument/2006/relationships/image" Target="../media/image2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Master" Target="../slideMasters/slideMaster1.xml"/><Relationship Id="rId5" Type="http://schemas.openxmlformats.org/officeDocument/2006/relationships/image" Target="../media/image31.png"/><Relationship Id="rId4" Type="http://schemas.openxmlformats.org/officeDocument/2006/relationships/image" Target="../media/image2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2.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3.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3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microsoft.com/office/2007/relationships/hdphoto" Target="../media/hdphoto3.wdp"/><Relationship Id="rId4" Type="http://schemas.openxmlformats.org/officeDocument/2006/relationships/image" Target="../media/image3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36.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39.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1.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2.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3.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10" name="Picture 9" descr="A blue background with white dots&#10;&#10;AI-generated content may be incorrect.">
            <a:extLst>
              <a:ext uri="{FF2B5EF4-FFF2-40B4-BE49-F238E27FC236}">
                <a16:creationId xmlns:a16="http://schemas.microsoft.com/office/drawing/2014/main" id="{DCC768E8-B8E6-2373-6999-202DE16D56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4000" cy="5143500"/>
          </a:xfrm>
          <a:prstGeom prst="rect">
            <a:avLst/>
          </a:prstGeom>
          <a:solidFill>
            <a:srgbClr val="0F2543"/>
          </a:solidFill>
        </p:spPr>
      </p:pic>
      <p:sp>
        <p:nvSpPr>
          <p:cNvPr id="3" name="Subtitle 2">
            <a:extLst>
              <a:ext uri="{FF2B5EF4-FFF2-40B4-BE49-F238E27FC236}">
                <a16:creationId xmlns:a16="http://schemas.microsoft.com/office/drawing/2014/main" id="{2A90A636-E5FE-5E3E-E64A-2ADA65DAC4C1}"/>
              </a:ext>
            </a:extLst>
          </p:cNvPr>
          <p:cNvSpPr>
            <a:spLocks noGrp="1"/>
          </p:cNvSpPr>
          <p:nvPr>
            <p:ph type="subTitle" idx="1"/>
          </p:nvPr>
        </p:nvSpPr>
        <p:spPr>
          <a:xfrm>
            <a:off x="263106" y="3502389"/>
            <a:ext cx="3469976" cy="645080"/>
          </a:xfrm>
        </p:spPr>
        <p:txBody>
          <a:bodyPr/>
          <a:lstStyle>
            <a:lvl1pPr marL="0" indent="0" algn="ct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p>
        </p:txBody>
      </p:sp>
      <p:sp>
        <p:nvSpPr>
          <p:cNvPr id="4" name="Date Placeholder 3">
            <a:extLst>
              <a:ext uri="{FF2B5EF4-FFF2-40B4-BE49-F238E27FC236}">
                <a16:creationId xmlns:a16="http://schemas.microsoft.com/office/drawing/2014/main" id="{5583C99C-F537-4D66-7990-CD4226FAA5DF}"/>
              </a:ext>
            </a:extLst>
          </p:cNvPr>
          <p:cNvSpPr>
            <a:spLocks noGrp="1"/>
          </p:cNvSpPr>
          <p:nvPr>
            <p:ph type="dt" sz="half" idx="10"/>
          </p:nvPr>
        </p:nvSpPr>
        <p:spPr>
          <a:xfrm>
            <a:off x="6837588" y="136682"/>
            <a:ext cx="2057400" cy="273844"/>
          </a:xfrm>
        </p:spPr>
        <p:txBody>
          <a:bodyPr/>
          <a:lstStyle>
            <a:lvl1pPr algn="r">
              <a:defRPr>
                <a:solidFill>
                  <a:schemeClr val="bg2"/>
                </a:solidFill>
              </a:defRPr>
            </a:lvl1pPr>
          </a:lstStyle>
          <a:p>
            <a:fld id="{31961621-445C-4BC4-AE2B-B4CFBBE503E0}" type="datetimeFigureOut">
              <a:rPr lang="en-GB" smtClean="0"/>
              <a:t>22/09/2026</a:t>
            </a:fld>
            <a:endParaRPr lang="en-GB"/>
          </a:p>
        </p:txBody>
      </p:sp>
      <p:sp>
        <p:nvSpPr>
          <p:cNvPr id="6" name="Slide Number Placeholder 5">
            <a:extLst>
              <a:ext uri="{FF2B5EF4-FFF2-40B4-BE49-F238E27FC236}">
                <a16:creationId xmlns:a16="http://schemas.microsoft.com/office/drawing/2014/main" id="{5DDD9AA1-C5C0-543C-2D5B-C2B838CE52EB}"/>
              </a:ext>
            </a:extLst>
          </p:cNvPr>
          <p:cNvSpPr>
            <a:spLocks noGrp="1"/>
          </p:cNvSpPr>
          <p:nvPr>
            <p:ph type="sldNum" sz="quarter" idx="12"/>
          </p:nvPr>
        </p:nvSpPr>
        <p:spPr/>
        <p:txBody>
          <a:bodyPr/>
          <a:lstStyle>
            <a:lvl1pPr>
              <a:defRPr>
                <a:solidFill>
                  <a:schemeClr val="bg2"/>
                </a:solidFill>
              </a:defRPr>
            </a:lvl1pPr>
          </a:lstStyle>
          <a:p>
            <a:fld id="{46CDC201-DC08-4ED9-9EB4-684DBEE0710D}" type="slidenum">
              <a:rPr lang="en-GB" smtClean="0"/>
              <a:t>‹#›</a:t>
            </a:fld>
            <a:endParaRPr lang="en-GB"/>
          </a:p>
        </p:txBody>
      </p:sp>
      <p:pic>
        <p:nvPicPr>
          <p:cNvPr id="7" name="Picture 6" descr="A group of icons on a black background&#10;&#10;AI-generated content may be incorrect.">
            <a:extLst>
              <a:ext uri="{FF2B5EF4-FFF2-40B4-BE49-F238E27FC236}">
                <a16:creationId xmlns:a16="http://schemas.microsoft.com/office/drawing/2014/main" id="{FADC3F6D-7D58-768E-C449-9CE9EE173D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5963" y="811251"/>
            <a:ext cx="2088037" cy="3921724"/>
          </a:xfrm>
          <a:prstGeom prst="rect">
            <a:avLst/>
          </a:prstGeom>
        </p:spPr>
      </p:pic>
      <p:sp>
        <p:nvSpPr>
          <p:cNvPr id="9" name="TextBox 8">
            <a:extLst>
              <a:ext uri="{FF2B5EF4-FFF2-40B4-BE49-F238E27FC236}">
                <a16:creationId xmlns:a16="http://schemas.microsoft.com/office/drawing/2014/main" id="{DDB57523-B39C-7507-F3DA-588A15C98224}"/>
              </a:ext>
            </a:extLst>
          </p:cNvPr>
          <p:cNvSpPr txBox="1"/>
          <p:nvPr/>
        </p:nvSpPr>
        <p:spPr>
          <a:xfrm>
            <a:off x="195558" y="1155810"/>
            <a:ext cx="3685066" cy="2377574"/>
          </a:xfrm>
          <a:prstGeom prst="rect">
            <a:avLst/>
          </a:prstGeom>
          <a:noFill/>
        </p:spPr>
        <p:txBody>
          <a:bodyPr wrap="square" rtlCol="0">
            <a:spAutoFit/>
          </a:bodyPr>
          <a:lstStyle/>
          <a:p>
            <a:r>
              <a:rPr lang="en-GB" sz="4950" b="1">
                <a:solidFill>
                  <a:schemeClr val="bg1"/>
                </a:solidFill>
                <a:latin typeface="Lato" panose="020F0502020204030203" pitchFamily="34" charset="0"/>
                <a:ea typeface="Lato" panose="020F0502020204030203" pitchFamily="34" charset="0"/>
                <a:cs typeface="Lato" panose="020F0502020204030203" pitchFamily="34" charset="0"/>
              </a:rPr>
              <a:t>The Engagement</a:t>
            </a:r>
          </a:p>
          <a:p>
            <a:r>
              <a:rPr lang="en-GB" sz="4950" b="1">
                <a:solidFill>
                  <a:schemeClr val="bg1"/>
                </a:solidFill>
                <a:latin typeface="Lato" panose="020F0502020204030203" pitchFamily="34" charset="0"/>
                <a:ea typeface="Lato" panose="020F0502020204030203" pitchFamily="34" charset="0"/>
                <a:cs typeface="Lato" panose="020F0502020204030203" pitchFamily="34" charset="0"/>
              </a:rPr>
              <a:t>Platform </a:t>
            </a:r>
          </a:p>
        </p:txBody>
      </p:sp>
      <p:pic>
        <p:nvPicPr>
          <p:cNvPr id="11" name="Picture 10">
            <a:extLst>
              <a:ext uri="{FF2B5EF4-FFF2-40B4-BE49-F238E27FC236}">
                <a16:creationId xmlns:a16="http://schemas.microsoft.com/office/drawing/2014/main" id="{02EA7EE0-E7D6-3D9E-24A2-A11D9EE6CC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866" y="2571751"/>
            <a:ext cx="4844702" cy="159777"/>
          </a:xfrm>
          <a:prstGeom prst="rect">
            <a:avLst/>
          </a:prstGeom>
        </p:spPr>
      </p:pic>
      <p:pic>
        <p:nvPicPr>
          <p:cNvPr id="12" name="Picture 11">
            <a:extLst>
              <a:ext uri="{FF2B5EF4-FFF2-40B4-BE49-F238E27FC236}">
                <a16:creationId xmlns:a16="http://schemas.microsoft.com/office/drawing/2014/main" id="{B4468BFE-09CB-CC8C-2570-55052A58F8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5218" y="4718956"/>
            <a:ext cx="9144000" cy="202532"/>
          </a:xfrm>
          <a:prstGeom prst="rect">
            <a:avLst/>
          </a:prstGeom>
        </p:spPr>
      </p:pic>
      <p:sp>
        <p:nvSpPr>
          <p:cNvPr id="15" name="Text Placeholder 19">
            <a:extLst>
              <a:ext uri="{FF2B5EF4-FFF2-40B4-BE49-F238E27FC236}">
                <a16:creationId xmlns:a16="http://schemas.microsoft.com/office/drawing/2014/main" id="{F504AB76-0626-1D17-EDD9-73411CCBD813}"/>
              </a:ext>
            </a:extLst>
          </p:cNvPr>
          <p:cNvSpPr>
            <a:spLocks noGrp="1"/>
          </p:cNvSpPr>
          <p:nvPr>
            <p:ph type="body" sz="quarter" idx="13"/>
          </p:nvPr>
        </p:nvSpPr>
        <p:spPr>
          <a:xfrm>
            <a:off x="263105" y="141885"/>
            <a:ext cx="4780359" cy="204788"/>
          </a:xfrm>
        </p:spPr>
        <p:txBody>
          <a:bodyPr anchor="ctr">
            <a:noAutofit/>
          </a:bodyPr>
          <a:lstStyle>
            <a:lvl1pPr marL="0" indent="0">
              <a:buNone/>
              <a:defRPr sz="825">
                <a:solidFill>
                  <a:schemeClr val="bg1"/>
                </a:solidFill>
                <a:latin typeface="IBM Plex Mono" panose="020B0509050203000203" pitchFamily="49" charset="0"/>
              </a:defRPr>
            </a:lvl1pPr>
            <a:lvl2pPr marL="342900" indent="0">
              <a:buNone/>
              <a:defRPr/>
            </a:lvl2pPr>
            <a:lvl5pPr marL="1371600" indent="0" algn="l">
              <a:buNone/>
              <a:defRPr/>
            </a:lvl5pPr>
          </a:lstStyle>
          <a:p>
            <a:pPr lvl="0"/>
            <a:r>
              <a:rPr lang="en-GB"/>
              <a:t>Click to edit Master text styles</a:t>
            </a:r>
          </a:p>
        </p:txBody>
      </p:sp>
    </p:spTree>
    <p:extLst>
      <p:ext uri="{BB962C8B-B14F-4D97-AF65-F5344CB8AC3E}">
        <p14:creationId xmlns:p14="http://schemas.microsoft.com/office/powerpoint/2010/main" val="3311187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pic>
        <p:nvPicPr>
          <p:cNvPr id="10" name="Picture 9" descr="A blue background with white dots&#10;&#10;AI-generated content may be incorrect.">
            <a:extLst>
              <a:ext uri="{FF2B5EF4-FFF2-40B4-BE49-F238E27FC236}">
                <a16:creationId xmlns:a16="http://schemas.microsoft.com/office/drawing/2014/main" id="{DCC768E8-B8E6-2373-6999-202DE16D56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a:solidFill>
            <a:srgbClr val="0F2543"/>
          </a:solidFill>
        </p:spPr>
      </p:pic>
      <p:sp>
        <p:nvSpPr>
          <p:cNvPr id="3" name="Subtitle 2">
            <a:extLst>
              <a:ext uri="{FF2B5EF4-FFF2-40B4-BE49-F238E27FC236}">
                <a16:creationId xmlns:a16="http://schemas.microsoft.com/office/drawing/2014/main" id="{2A90A636-E5FE-5E3E-E64A-2ADA65DAC4C1}"/>
              </a:ext>
            </a:extLst>
          </p:cNvPr>
          <p:cNvSpPr>
            <a:spLocks noGrp="1"/>
          </p:cNvSpPr>
          <p:nvPr>
            <p:ph type="subTitle" idx="1"/>
          </p:nvPr>
        </p:nvSpPr>
        <p:spPr>
          <a:xfrm>
            <a:off x="225029" y="3521129"/>
            <a:ext cx="3469976" cy="645080"/>
          </a:xfrm>
        </p:spPr>
        <p:txBody>
          <a:bodyPr/>
          <a:lstStyle>
            <a:lvl1pPr marL="0" indent="0" algn="ct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p>
        </p:txBody>
      </p:sp>
      <p:sp>
        <p:nvSpPr>
          <p:cNvPr id="4" name="Date Placeholder 3">
            <a:extLst>
              <a:ext uri="{FF2B5EF4-FFF2-40B4-BE49-F238E27FC236}">
                <a16:creationId xmlns:a16="http://schemas.microsoft.com/office/drawing/2014/main" id="{5583C99C-F537-4D66-7990-CD4226FAA5DF}"/>
              </a:ext>
            </a:extLst>
          </p:cNvPr>
          <p:cNvSpPr>
            <a:spLocks noGrp="1"/>
          </p:cNvSpPr>
          <p:nvPr>
            <p:ph type="dt" sz="half" idx="10"/>
          </p:nvPr>
        </p:nvSpPr>
        <p:spPr>
          <a:xfrm>
            <a:off x="6837588" y="136682"/>
            <a:ext cx="2057400" cy="273844"/>
          </a:xfrm>
        </p:spPr>
        <p:txBody>
          <a:bodyPr/>
          <a:lstStyle>
            <a:lvl1pPr algn="r">
              <a:defRPr>
                <a:solidFill>
                  <a:schemeClr val="bg2"/>
                </a:solidFill>
              </a:defRPr>
            </a:lvl1pPr>
          </a:lstStyle>
          <a:p>
            <a:fld id="{31961621-445C-4BC4-AE2B-B4CFBBE503E0}" type="datetimeFigureOut">
              <a:rPr lang="en-GB" smtClean="0"/>
              <a:t>22/09/2026</a:t>
            </a:fld>
            <a:endParaRPr lang="en-GB"/>
          </a:p>
        </p:txBody>
      </p:sp>
      <p:sp>
        <p:nvSpPr>
          <p:cNvPr id="6" name="Slide Number Placeholder 5">
            <a:extLst>
              <a:ext uri="{FF2B5EF4-FFF2-40B4-BE49-F238E27FC236}">
                <a16:creationId xmlns:a16="http://schemas.microsoft.com/office/drawing/2014/main" id="{5DDD9AA1-C5C0-543C-2D5B-C2B838CE52EB}"/>
              </a:ext>
            </a:extLst>
          </p:cNvPr>
          <p:cNvSpPr>
            <a:spLocks noGrp="1"/>
          </p:cNvSpPr>
          <p:nvPr>
            <p:ph type="sldNum" sz="quarter" idx="12"/>
          </p:nvPr>
        </p:nvSpPr>
        <p:spPr/>
        <p:txBody>
          <a:bodyPr/>
          <a:lstStyle>
            <a:lvl1pPr>
              <a:defRPr>
                <a:solidFill>
                  <a:schemeClr val="bg2"/>
                </a:solidFill>
              </a:defRPr>
            </a:lvl1pPr>
          </a:lstStyle>
          <a:p>
            <a:fld id="{46CDC201-DC08-4ED9-9EB4-684DBEE0710D}" type="slidenum">
              <a:rPr lang="en-GB" smtClean="0"/>
              <a:t>‹#›</a:t>
            </a:fld>
            <a:endParaRPr lang="en-GB"/>
          </a:p>
        </p:txBody>
      </p:sp>
      <p:pic>
        <p:nvPicPr>
          <p:cNvPr id="7" name="Picture 6" descr="A group of icons on a black background&#10;&#10;AI-generated content may be incorrect.">
            <a:extLst>
              <a:ext uri="{FF2B5EF4-FFF2-40B4-BE49-F238E27FC236}">
                <a16:creationId xmlns:a16="http://schemas.microsoft.com/office/drawing/2014/main" id="{FADC3F6D-7D58-768E-C449-9CE9EE173D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5963" y="811251"/>
            <a:ext cx="2088037" cy="3921724"/>
          </a:xfrm>
          <a:prstGeom prst="rect">
            <a:avLst/>
          </a:prstGeom>
        </p:spPr>
      </p:pic>
      <p:pic>
        <p:nvPicPr>
          <p:cNvPr id="11" name="Picture 10">
            <a:extLst>
              <a:ext uri="{FF2B5EF4-FFF2-40B4-BE49-F238E27FC236}">
                <a16:creationId xmlns:a16="http://schemas.microsoft.com/office/drawing/2014/main" id="{02EA7EE0-E7D6-3D9E-24A2-A11D9EE6CC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866" y="2384061"/>
            <a:ext cx="4844702" cy="159777"/>
          </a:xfrm>
          <a:prstGeom prst="rect">
            <a:avLst/>
          </a:prstGeom>
        </p:spPr>
      </p:pic>
      <p:pic>
        <p:nvPicPr>
          <p:cNvPr id="12" name="Picture 11">
            <a:extLst>
              <a:ext uri="{FF2B5EF4-FFF2-40B4-BE49-F238E27FC236}">
                <a16:creationId xmlns:a16="http://schemas.microsoft.com/office/drawing/2014/main" id="{B4468BFE-09CB-CC8C-2570-55052A58F8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5218" y="4718956"/>
            <a:ext cx="9144000" cy="202532"/>
          </a:xfrm>
          <a:prstGeom prst="rect">
            <a:avLst/>
          </a:prstGeom>
        </p:spPr>
      </p:pic>
      <p:sp>
        <p:nvSpPr>
          <p:cNvPr id="15" name="Text Placeholder 19">
            <a:extLst>
              <a:ext uri="{FF2B5EF4-FFF2-40B4-BE49-F238E27FC236}">
                <a16:creationId xmlns:a16="http://schemas.microsoft.com/office/drawing/2014/main" id="{F504AB76-0626-1D17-EDD9-73411CCBD813}"/>
              </a:ext>
            </a:extLst>
          </p:cNvPr>
          <p:cNvSpPr>
            <a:spLocks noGrp="1"/>
          </p:cNvSpPr>
          <p:nvPr>
            <p:ph type="body" sz="quarter" idx="13"/>
          </p:nvPr>
        </p:nvSpPr>
        <p:spPr>
          <a:xfrm>
            <a:off x="263105" y="141885"/>
            <a:ext cx="4780359" cy="204788"/>
          </a:xfrm>
        </p:spPr>
        <p:txBody>
          <a:bodyPr anchor="ctr">
            <a:noAutofit/>
          </a:bodyPr>
          <a:lstStyle>
            <a:lvl1pPr marL="0" indent="0">
              <a:buNone/>
              <a:defRPr sz="825">
                <a:solidFill>
                  <a:schemeClr val="bg1"/>
                </a:solidFill>
                <a:latin typeface="IBM Plex Mono" panose="020B0509050203000203" pitchFamily="49" charset="0"/>
              </a:defRPr>
            </a:lvl1pPr>
            <a:lvl2pPr marL="342900" indent="0">
              <a:buNone/>
              <a:defRPr/>
            </a:lvl2pPr>
            <a:lvl5pPr marL="1371600" indent="0" algn="l">
              <a:buNone/>
              <a:defRPr/>
            </a:lvl5pPr>
          </a:lstStyle>
          <a:p>
            <a:pPr lvl="0"/>
            <a:r>
              <a:rPr lang="en-GB"/>
              <a:t>Click to edit Master text styles</a:t>
            </a:r>
          </a:p>
        </p:txBody>
      </p:sp>
      <p:sp>
        <p:nvSpPr>
          <p:cNvPr id="13" name="Text Placeholder 12">
            <a:extLst>
              <a:ext uri="{FF2B5EF4-FFF2-40B4-BE49-F238E27FC236}">
                <a16:creationId xmlns:a16="http://schemas.microsoft.com/office/drawing/2014/main" id="{C8296EAE-2247-294D-C828-42F1094EF415}"/>
              </a:ext>
            </a:extLst>
          </p:cNvPr>
          <p:cNvSpPr>
            <a:spLocks noGrp="1"/>
          </p:cNvSpPr>
          <p:nvPr>
            <p:ph type="body" sz="quarter" idx="14"/>
          </p:nvPr>
        </p:nvSpPr>
        <p:spPr>
          <a:xfrm>
            <a:off x="225029" y="810816"/>
            <a:ext cx="3745706" cy="2692003"/>
          </a:xfrm>
        </p:spPr>
        <p:txBody>
          <a:bodyPr anchor="ctr">
            <a:noAutofit/>
          </a:bodyPr>
          <a:lstStyle>
            <a:lvl1pPr marL="0" indent="0">
              <a:buNone/>
              <a:defRPr sz="495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p:txBody>
      </p:sp>
    </p:spTree>
    <p:extLst>
      <p:ext uri="{BB962C8B-B14F-4D97-AF65-F5344CB8AC3E}">
        <p14:creationId xmlns:p14="http://schemas.microsoft.com/office/powerpoint/2010/main" val="773679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pic>
        <p:nvPicPr>
          <p:cNvPr id="15" name="Picture 14" descr="A black grid with white lines&#10;&#10;AI-generated content may be incorrect.">
            <a:extLst>
              <a:ext uri="{FF2B5EF4-FFF2-40B4-BE49-F238E27FC236}">
                <a16:creationId xmlns:a16="http://schemas.microsoft.com/office/drawing/2014/main" id="{B555D4F9-2AB5-8CC1-04C5-F7F51C5ABE8F}"/>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3967915" y="-13790"/>
            <a:ext cx="5157290" cy="5157290"/>
          </a:xfrm>
          <a:prstGeom prst="rect">
            <a:avLst/>
          </a:prstGeom>
        </p:spPr>
      </p:pic>
      <p:sp>
        <p:nvSpPr>
          <p:cNvPr id="2" name="Title 1">
            <a:extLst>
              <a:ext uri="{FF2B5EF4-FFF2-40B4-BE49-F238E27FC236}">
                <a16:creationId xmlns:a16="http://schemas.microsoft.com/office/drawing/2014/main" id="{943C83D5-1A70-A949-4666-03C1F8A08468}"/>
              </a:ext>
            </a:extLst>
          </p:cNvPr>
          <p:cNvSpPr>
            <a:spLocks noGrp="1"/>
          </p:cNvSpPr>
          <p:nvPr>
            <p:ph type="title"/>
          </p:nvPr>
        </p:nvSpPr>
        <p:spPr>
          <a:xfrm>
            <a:off x="183696" y="510778"/>
            <a:ext cx="6690634" cy="614565"/>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CB7FBABB-EF6E-7A80-5E46-A6A3212AB4A9}"/>
              </a:ext>
            </a:extLst>
          </p:cNvPr>
          <p:cNvSpPr>
            <a:spLocks noGrp="1"/>
          </p:cNvSpPr>
          <p:nvPr>
            <p:ph idx="1"/>
          </p:nvPr>
        </p:nvSpPr>
        <p:spPr>
          <a:xfrm>
            <a:off x="183694" y="1223374"/>
            <a:ext cx="8711294" cy="340934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8AE2FAE-C94A-071A-2D9B-79449A8EE51E}"/>
              </a:ext>
            </a:extLst>
          </p:cNvPr>
          <p:cNvSpPr>
            <a:spLocks noGrp="1"/>
          </p:cNvSpPr>
          <p:nvPr>
            <p:ph type="dt" sz="half" idx="10"/>
          </p:nvPr>
        </p:nvSpPr>
        <p:spPr/>
        <p:txBody>
          <a:bodyPr/>
          <a:lstStyle/>
          <a:p>
            <a:fld id="{31961621-445C-4BC4-AE2B-B4CFBBE503E0}" type="datetimeFigureOut">
              <a:rPr lang="en-GB" smtClean="0"/>
              <a:t>22/09/2026</a:t>
            </a:fld>
            <a:endParaRPr lang="en-GB"/>
          </a:p>
        </p:txBody>
      </p:sp>
      <p:sp>
        <p:nvSpPr>
          <p:cNvPr id="6" name="Slide Number Placeholder 5">
            <a:extLst>
              <a:ext uri="{FF2B5EF4-FFF2-40B4-BE49-F238E27FC236}">
                <a16:creationId xmlns:a16="http://schemas.microsoft.com/office/drawing/2014/main" id="{54E3644C-C91E-E6DA-3D74-5A103C632C40}"/>
              </a:ext>
            </a:extLst>
          </p:cNvPr>
          <p:cNvSpPr>
            <a:spLocks noGrp="1"/>
          </p:cNvSpPr>
          <p:nvPr>
            <p:ph type="sldNum" sz="quarter" idx="12"/>
          </p:nvPr>
        </p:nvSpPr>
        <p:spPr/>
        <p:txBody>
          <a:bodyPr/>
          <a:lstStyle/>
          <a:p>
            <a:fld id="{46CDC201-DC08-4ED9-9EB4-684DBEE0710D}" type="slidenum">
              <a:rPr lang="en-GB" smtClean="0"/>
              <a:t>‹#›</a:t>
            </a:fld>
            <a:endParaRPr lang="en-GB"/>
          </a:p>
        </p:txBody>
      </p:sp>
      <p:pic>
        <p:nvPicPr>
          <p:cNvPr id="9" name="Picture 8" descr="A blue and white logo&#10;&#10;AI-generated content may be incorrect.">
            <a:extLst>
              <a:ext uri="{FF2B5EF4-FFF2-40B4-BE49-F238E27FC236}">
                <a16:creationId xmlns:a16="http://schemas.microsoft.com/office/drawing/2014/main" id="{2465B569-8B6A-D853-0720-F38D775069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700000">
            <a:off x="7572360" y="67571"/>
            <a:ext cx="411023" cy="411023"/>
          </a:xfrm>
          <a:prstGeom prst="rect">
            <a:avLst/>
          </a:prstGeom>
        </p:spPr>
      </p:pic>
      <p:pic>
        <p:nvPicPr>
          <p:cNvPr id="10" name="Picture 9" descr="A green arrow pointing down&#10;&#10;AI-generated content may be incorrect.">
            <a:extLst>
              <a:ext uri="{FF2B5EF4-FFF2-40B4-BE49-F238E27FC236}">
                <a16:creationId xmlns:a16="http://schemas.microsoft.com/office/drawing/2014/main" id="{16341FB9-8F45-9998-9608-2AD31EE7E1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69000">
            <a:off x="8480189" y="442005"/>
            <a:ext cx="613899" cy="613899"/>
          </a:xfrm>
          <a:prstGeom prst="rect">
            <a:avLst/>
          </a:prstGeom>
        </p:spPr>
      </p:pic>
      <p:pic>
        <p:nvPicPr>
          <p:cNvPr id="11" name="Picture 10" descr="A pink and white logo&#10;&#10;AI-generated content may be incorrect.">
            <a:extLst>
              <a:ext uri="{FF2B5EF4-FFF2-40B4-BE49-F238E27FC236}">
                <a16:creationId xmlns:a16="http://schemas.microsoft.com/office/drawing/2014/main" id="{F2292E1B-9A15-8F9F-E2FB-2E35E26C7F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87307">
            <a:off x="8207735" y="-88991"/>
            <a:ext cx="566936" cy="566936"/>
          </a:xfrm>
          <a:prstGeom prst="rect">
            <a:avLst/>
          </a:prstGeom>
        </p:spPr>
      </p:pic>
      <p:cxnSp>
        <p:nvCxnSpPr>
          <p:cNvPr id="16" name="Straight Connector 15">
            <a:extLst>
              <a:ext uri="{FF2B5EF4-FFF2-40B4-BE49-F238E27FC236}">
                <a16:creationId xmlns:a16="http://schemas.microsoft.com/office/drawing/2014/main" id="{C86DE158-A7C7-54C6-06B3-5D8C1B0F4932}"/>
              </a:ext>
            </a:extLst>
          </p:cNvPr>
          <p:cNvCxnSpPr>
            <a:cxnSpLocks/>
          </p:cNvCxnSpPr>
          <p:nvPr/>
        </p:nvCxnSpPr>
        <p:spPr>
          <a:xfrm>
            <a:off x="114300" y="1160591"/>
            <a:ext cx="8780688" cy="0"/>
          </a:xfrm>
          <a:prstGeom prst="line">
            <a:avLst/>
          </a:prstGeom>
          <a:ln>
            <a:solidFill>
              <a:srgbClr val="3F5169"/>
            </a:solidFill>
          </a:ln>
        </p:spPr>
        <p:style>
          <a:lnRef idx="1">
            <a:schemeClr val="accent6"/>
          </a:lnRef>
          <a:fillRef idx="0">
            <a:schemeClr val="accent6"/>
          </a:fillRef>
          <a:effectRef idx="0">
            <a:schemeClr val="accent6"/>
          </a:effectRef>
          <a:fontRef idx="minor">
            <a:schemeClr val="tx1"/>
          </a:fontRef>
        </p:style>
      </p:cxnSp>
      <p:pic>
        <p:nvPicPr>
          <p:cNvPr id="17" name="Picture 16" descr="A gray pen icon on a white background&#10;&#10;AI-generated content may be incorrect.">
            <a:extLst>
              <a:ext uri="{FF2B5EF4-FFF2-40B4-BE49-F238E27FC236}">
                <a16:creationId xmlns:a16="http://schemas.microsoft.com/office/drawing/2014/main" id="{AF7A057E-B206-8201-85A3-F82D4F2EFC7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447183">
            <a:off x="7801176" y="432310"/>
            <a:ext cx="612283" cy="612283"/>
          </a:xfrm>
          <a:prstGeom prst="rect">
            <a:avLst/>
          </a:prstGeom>
        </p:spPr>
      </p:pic>
      <p:pic>
        <p:nvPicPr>
          <p:cNvPr id="12" name="Picture 11" descr="A yellow and white square with a book&#10;&#10;AI-generated content may be incorrect.">
            <a:extLst>
              <a:ext uri="{FF2B5EF4-FFF2-40B4-BE49-F238E27FC236}">
                <a16:creationId xmlns:a16="http://schemas.microsoft.com/office/drawing/2014/main" id="{B103E247-CB5D-BB5C-76F4-386E78B066E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817605">
            <a:off x="8477985" y="1159183"/>
            <a:ext cx="420953" cy="420953"/>
          </a:xfrm>
          <a:prstGeom prst="rect">
            <a:avLst/>
          </a:prstGeom>
        </p:spPr>
      </p:pic>
      <p:pic>
        <p:nvPicPr>
          <p:cNvPr id="18" name="Graphic 17">
            <a:extLst>
              <a:ext uri="{FF2B5EF4-FFF2-40B4-BE49-F238E27FC236}">
                <a16:creationId xmlns:a16="http://schemas.microsoft.com/office/drawing/2014/main" id="{60D981A3-C8D7-2252-A093-745D3F675DD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82948" y="96678"/>
            <a:ext cx="315615" cy="315615"/>
          </a:xfrm>
          <a:prstGeom prst="rect">
            <a:avLst/>
          </a:prstGeom>
        </p:spPr>
      </p:pic>
      <p:sp>
        <p:nvSpPr>
          <p:cNvPr id="20" name="Text Placeholder 19">
            <a:extLst>
              <a:ext uri="{FF2B5EF4-FFF2-40B4-BE49-F238E27FC236}">
                <a16:creationId xmlns:a16="http://schemas.microsoft.com/office/drawing/2014/main" id="{FC2952F5-CE84-AF77-CD1A-F2EFE46505DA}"/>
              </a:ext>
            </a:extLst>
          </p:cNvPr>
          <p:cNvSpPr>
            <a:spLocks noGrp="1"/>
          </p:cNvSpPr>
          <p:nvPr>
            <p:ph type="body" sz="quarter" idx="13"/>
          </p:nvPr>
        </p:nvSpPr>
        <p:spPr>
          <a:xfrm>
            <a:off x="576618" y="162246"/>
            <a:ext cx="4780359" cy="204788"/>
          </a:xfrm>
        </p:spPr>
        <p:txBody>
          <a:bodyPr anchor="ctr">
            <a:noAutofit/>
          </a:bodyPr>
          <a:lstStyle>
            <a:lvl1pPr marL="0" indent="0">
              <a:buNone/>
              <a:defRPr sz="825">
                <a:latin typeface="IBM Plex Mono" panose="020B0509050203000203" pitchFamily="49" charset="0"/>
              </a:defRPr>
            </a:lvl1pPr>
            <a:lvl2pPr marL="342900" indent="0">
              <a:buNone/>
              <a:defRPr/>
            </a:lvl2pPr>
            <a:lvl5pPr marL="1371600" indent="0" algn="l">
              <a:buNone/>
              <a:defRPr/>
            </a:lvl5pPr>
          </a:lstStyle>
          <a:p>
            <a:pPr lvl="0"/>
            <a:r>
              <a:rPr lang="en-GB"/>
              <a:t>Click to edit Master text styles</a:t>
            </a:r>
          </a:p>
        </p:txBody>
      </p:sp>
    </p:spTree>
    <p:extLst>
      <p:ext uri="{BB962C8B-B14F-4D97-AF65-F5344CB8AC3E}">
        <p14:creationId xmlns:p14="http://schemas.microsoft.com/office/powerpoint/2010/main" val="2942034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pic>
        <p:nvPicPr>
          <p:cNvPr id="14" name="Picture 13" descr="A black background with white dots&#10;&#10;AI-generated content may be incorrect.">
            <a:extLst>
              <a:ext uri="{FF2B5EF4-FFF2-40B4-BE49-F238E27FC236}">
                <a16:creationId xmlns:a16="http://schemas.microsoft.com/office/drawing/2014/main" id="{CBDD9680-71EA-15F5-4627-EF201A757F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9707" y="-20397"/>
            <a:ext cx="5184293" cy="5184293"/>
          </a:xfrm>
          <a:prstGeom prst="rect">
            <a:avLst/>
          </a:prstGeom>
        </p:spPr>
      </p:pic>
      <p:sp>
        <p:nvSpPr>
          <p:cNvPr id="2" name="Title 1">
            <a:extLst>
              <a:ext uri="{FF2B5EF4-FFF2-40B4-BE49-F238E27FC236}">
                <a16:creationId xmlns:a16="http://schemas.microsoft.com/office/drawing/2014/main" id="{943C83D5-1A70-A949-4666-03C1F8A08468}"/>
              </a:ext>
            </a:extLst>
          </p:cNvPr>
          <p:cNvSpPr>
            <a:spLocks noGrp="1"/>
          </p:cNvSpPr>
          <p:nvPr>
            <p:ph type="title"/>
          </p:nvPr>
        </p:nvSpPr>
        <p:spPr>
          <a:xfrm>
            <a:off x="183696" y="510778"/>
            <a:ext cx="6690634" cy="614565"/>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CB7FBABB-EF6E-7A80-5E46-A6A3212AB4A9}"/>
              </a:ext>
            </a:extLst>
          </p:cNvPr>
          <p:cNvSpPr>
            <a:spLocks noGrp="1"/>
          </p:cNvSpPr>
          <p:nvPr>
            <p:ph idx="1"/>
          </p:nvPr>
        </p:nvSpPr>
        <p:spPr>
          <a:xfrm>
            <a:off x="183694" y="1223374"/>
            <a:ext cx="8711294" cy="340934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8AE2FAE-C94A-071A-2D9B-79449A8EE51E}"/>
              </a:ext>
            </a:extLst>
          </p:cNvPr>
          <p:cNvSpPr>
            <a:spLocks noGrp="1"/>
          </p:cNvSpPr>
          <p:nvPr>
            <p:ph type="dt" sz="half" idx="10"/>
          </p:nvPr>
        </p:nvSpPr>
        <p:spPr/>
        <p:txBody>
          <a:bodyPr/>
          <a:lstStyle/>
          <a:p>
            <a:fld id="{31961621-445C-4BC4-AE2B-B4CFBBE503E0}" type="datetimeFigureOut">
              <a:rPr lang="en-GB" smtClean="0"/>
              <a:t>22/09/2026</a:t>
            </a:fld>
            <a:endParaRPr lang="en-GB"/>
          </a:p>
        </p:txBody>
      </p:sp>
      <p:sp>
        <p:nvSpPr>
          <p:cNvPr id="6" name="Slide Number Placeholder 5">
            <a:extLst>
              <a:ext uri="{FF2B5EF4-FFF2-40B4-BE49-F238E27FC236}">
                <a16:creationId xmlns:a16="http://schemas.microsoft.com/office/drawing/2014/main" id="{54E3644C-C91E-E6DA-3D74-5A103C632C40}"/>
              </a:ext>
            </a:extLst>
          </p:cNvPr>
          <p:cNvSpPr>
            <a:spLocks noGrp="1"/>
          </p:cNvSpPr>
          <p:nvPr>
            <p:ph type="sldNum" sz="quarter" idx="12"/>
          </p:nvPr>
        </p:nvSpPr>
        <p:spPr/>
        <p:txBody>
          <a:bodyPr/>
          <a:lstStyle/>
          <a:p>
            <a:fld id="{46CDC201-DC08-4ED9-9EB4-684DBEE0710D}" type="slidenum">
              <a:rPr lang="en-GB" smtClean="0"/>
              <a:t>‹#›</a:t>
            </a:fld>
            <a:endParaRPr lang="en-GB"/>
          </a:p>
        </p:txBody>
      </p:sp>
      <p:pic>
        <p:nvPicPr>
          <p:cNvPr id="10" name="Picture 9" descr="A green arrow pointing down&#10;&#10;AI-generated content may be incorrect.">
            <a:extLst>
              <a:ext uri="{FF2B5EF4-FFF2-40B4-BE49-F238E27FC236}">
                <a16:creationId xmlns:a16="http://schemas.microsoft.com/office/drawing/2014/main" id="{16341FB9-8F45-9998-9608-2AD31EE7E1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69000">
            <a:off x="8480189" y="442005"/>
            <a:ext cx="613899" cy="613899"/>
          </a:xfrm>
          <a:prstGeom prst="rect">
            <a:avLst/>
          </a:prstGeom>
        </p:spPr>
      </p:pic>
      <p:pic>
        <p:nvPicPr>
          <p:cNvPr id="11" name="Picture 10" descr="A pink and white logo&#10;&#10;AI-generated content may be incorrect.">
            <a:extLst>
              <a:ext uri="{FF2B5EF4-FFF2-40B4-BE49-F238E27FC236}">
                <a16:creationId xmlns:a16="http://schemas.microsoft.com/office/drawing/2014/main" id="{F2292E1B-9A15-8F9F-E2FB-2E35E26C7F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87307">
            <a:off x="8207735" y="-88991"/>
            <a:ext cx="566936" cy="566936"/>
          </a:xfrm>
          <a:prstGeom prst="rect">
            <a:avLst/>
          </a:prstGeom>
        </p:spPr>
      </p:pic>
      <p:cxnSp>
        <p:nvCxnSpPr>
          <p:cNvPr id="5" name="Straight Connector 4">
            <a:extLst>
              <a:ext uri="{FF2B5EF4-FFF2-40B4-BE49-F238E27FC236}">
                <a16:creationId xmlns:a16="http://schemas.microsoft.com/office/drawing/2014/main" id="{48D21264-1761-C6C5-6D27-C013C338F519}"/>
              </a:ext>
            </a:extLst>
          </p:cNvPr>
          <p:cNvCxnSpPr>
            <a:cxnSpLocks/>
          </p:cNvCxnSpPr>
          <p:nvPr/>
        </p:nvCxnSpPr>
        <p:spPr>
          <a:xfrm>
            <a:off x="114300" y="1160591"/>
            <a:ext cx="8780688" cy="0"/>
          </a:xfrm>
          <a:prstGeom prst="line">
            <a:avLst/>
          </a:prstGeom>
          <a:ln/>
        </p:spPr>
        <p:style>
          <a:lnRef idx="1">
            <a:schemeClr val="accent6"/>
          </a:lnRef>
          <a:fillRef idx="0">
            <a:schemeClr val="accent6"/>
          </a:fillRef>
          <a:effectRef idx="0">
            <a:schemeClr val="accent6"/>
          </a:effectRef>
          <a:fontRef idx="minor">
            <a:schemeClr val="tx1"/>
          </a:fontRef>
        </p:style>
      </p:cxnSp>
      <p:pic>
        <p:nvPicPr>
          <p:cNvPr id="12" name="Picture 11" descr="A yellow and white square with a book&#10;&#10;AI-generated content may be incorrect.">
            <a:extLst>
              <a:ext uri="{FF2B5EF4-FFF2-40B4-BE49-F238E27FC236}">
                <a16:creationId xmlns:a16="http://schemas.microsoft.com/office/drawing/2014/main" id="{B103E247-CB5D-BB5C-76F4-386E78B066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400682">
            <a:off x="7735112" y="94215"/>
            <a:ext cx="420736" cy="420736"/>
          </a:xfrm>
          <a:prstGeom prst="rect">
            <a:avLst/>
          </a:prstGeom>
        </p:spPr>
      </p:pic>
      <p:pic>
        <p:nvPicPr>
          <p:cNvPr id="9" name="Picture 8" descr="A blue and white logo&#10;&#10;AI-generated content may be incorrect.">
            <a:extLst>
              <a:ext uri="{FF2B5EF4-FFF2-40B4-BE49-F238E27FC236}">
                <a16:creationId xmlns:a16="http://schemas.microsoft.com/office/drawing/2014/main" id="{2465B569-8B6A-D853-0720-F38D775069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830166">
            <a:off x="7724096" y="458766"/>
            <a:ext cx="762018" cy="762018"/>
          </a:xfrm>
          <a:prstGeom prst="rect">
            <a:avLst/>
          </a:prstGeom>
        </p:spPr>
      </p:pic>
      <p:pic>
        <p:nvPicPr>
          <p:cNvPr id="15" name="Picture 14" descr="A grey and white check mark&#10;&#10;AI-generated content may be incorrect.">
            <a:extLst>
              <a:ext uri="{FF2B5EF4-FFF2-40B4-BE49-F238E27FC236}">
                <a16:creationId xmlns:a16="http://schemas.microsoft.com/office/drawing/2014/main" id="{72EBBDF1-6E94-9BAF-E5D7-AFBAF664665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471448">
            <a:off x="8465737" y="1095334"/>
            <a:ext cx="411023" cy="411023"/>
          </a:xfrm>
          <a:prstGeom prst="rect">
            <a:avLst/>
          </a:prstGeom>
        </p:spPr>
      </p:pic>
      <p:pic>
        <p:nvPicPr>
          <p:cNvPr id="16" name="Graphic 15">
            <a:extLst>
              <a:ext uri="{FF2B5EF4-FFF2-40B4-BE49-F238E27FC236}">
                <a16:creationId xmlns:a16="http://schemas.microsoft.com/office/drawing/2014/main" id="{4774402E-5256-55CD-85D5-2FF95F94F88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82948" y="96678"/>
            <a:ext cx="315615" cy="315615"/>
          </a:xfrm>
          <a:prstGeom prst="rect">
            <a:avLst/>
          </a:prstGeom>
        </p:spPr>
      </p:pic>
      <p:sp>
        <p:nvSpPr>
          <p:cNvPr id="17" name="Text Placeholder 19">
            <a:extLst>
              <a:ext uri="{FF2B5EF4-FFF2-40B4-BE49-F238E27FC236}">
                <a16:creationId xmlns:a16="http://schemas.microsoft.com/office/drawing/2014/main" id="{29536242-AFA3-09AC-4F76-3C8DDC9326F6}"/>
              </a:ext>
            </a:extLst>
          </p:cNvPr>
          <p:cNvSpPr>
            <a:spLocks noGrp="1"/>
          </p:cNvSpPr>
          <p:nvPr>
            <p:ph type="body" sz="quarter" idx="13"/>
          </p:nvPr>
        </p:nvSpPr>
        <p:spPr>
          <a:xfrm>
            <a:off x="576618" y="162246"/>
            <a:ext cx="4780359" cy="204788"/>
          </a:xfrm>
        </p:spPr>
        <p:txBody>
          <a:bodyPr anchor="ctr">
            <a:noAutofit/>
          </a:bodyPr>
          <a:lstStyle>
            <a:lvl1pPr marL="0" indent="0">
              <a:buNone/>
              <a:defRPr sz="825">
                <a:latin typeface="IBM Plex Mono" panose="020B0509050203000203" pitchFamily="49" charset="0"/>
              </a:defRPr>
            </a:lvl1pPr>
            <a:lvl2pPr marL="342900" indent="0">
              <a:buNone/>
              <a:defRPr/>
            </a:lvl2pPr>
            <a:lvl5pPr marL="1371600" indent="0" algn="l">
              <a:buNone/>
              <a:defRPr/>
            </a:lvl5pPr>
          </a:lstStyle>
          <a:p>
            <a:pPr lvl="0"/>
            <a:r>
              <a:rPr lang="en-GB"/>
              <a:t>Click to edit Master text styles</a:t>
            </a:r>
          </a:p>
        </p:txBody>
      </p:sp>
    </p:spTree>
    <p:extLst>
      <p:ext uri="{BB962C8B-B14F-4D97-AF65-F5344CB8AC3E}">
        <p14:creationId xmlns:p14="http://schemas.microsoft.com/office/powerpoint/2010/main" val="2537650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pic>
        <p:nvPicPr>
          <p:cNvPr id="8" name="Picture 7" descr="A black background with white lines&#10;&#10;AI-generated content may be incorrect.">
            <a:extLst>
              <a:ext uri="{FF2B5EF4-FFF2-40B4-BE49-F238E27FC236}">
                <a16:creationId xmlns:a16="http://schemas.microsoft.com/office/drawing/2014/main" id="{550674F4-A286-DF33-D40F-D165A476FE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2662" y="1"/>
            <a:ext cx="5091338" cy="5091338"/>
          </a:xfrm>
          <a:prstGeom prst="rect">
            <a:avLst/>
          </a:prstGeom>
        </p:spPr>
      </p:pic>
      <p:sp>
        <p:nvSpPr>
          <p:cNvPr id="2" name="Title 1">
            <a:extLst>
              <a:ext uri="{FF2B5EF4-FFF2-40B4-BE49-F238E27FC236}">
                <a16:creationId xmlns:a16="http://schemas.microsoft.com/office/drawing/2014/main" id="{943C83D5-1A70-A949-4666-03C1F8A08468}"/>
              </a:ext>
            </a:extLst>
          </p:cNvPr>
          <p:cNvSpPr>
            <a:spLocks noGrp="1"/>
          </p:cNvSpPr>
          <p:nvPr>
            <p:ph type="title"/>
          </p:nvPr>
        </p:nvSpPr>
        <p:spPr>
          <a:xfrm>
            <a:off x="183696" y="510778"/>
            <a:ext cx="6690634" cy="614565"/>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CB7FBABB-EF6E-7A80-5E46-A6A3212AB4A9}"/>
              </a:ext>
            </a:extLst>
          </p:cNvPr>
          <p:cNvSpPr>
            <a:spLocks noGrp="1"/>
          </p:cNvSpPr>
          <p:nvPr>
            <p:ph idx="1"/>
          </p:nvPr>
        </p:nvSpPr>
        <p:spPr>
          <a:xfrm>
            <a:off x="183694" y="1223374"/>
            <a:ext cx="8711294" cy="340934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8AE2FAE-C94A-071A-2D9B-79449A8EE51E}"/>
              </a:ext>
            </a:extLst>
          </p:cNvPr>
          <p:cNvSpPr>
            <a:spLocks noGrp="1"/>
          </p:cNvSpPr>
          <p:nvPr>
            <p:ph type="dt" sz="half" idx="10"/>
          </p:nvPr>
        </p:nvSpPr>
        <p:spPr/>
        <p:txBody>
          <a:bodyPr/>
          <a:lstStyle/>
          <a:p>
            <a:fld id="{31961621-445C-4BC4-AE2B-B4CFBBE503E0}" type="datetimeFigureOut">
              <a:rPr lang="en-GB" smtClean="0"/>
              <a:t>22/09/2026</a:t>
            </a:fld>
            <a:endParaRPr lang="en-GB"/>
          </a:p>
        </p:txBody>
      </p:sp>
      <p:sp>
        <p:nvSpPr>
          <p:cNvPr id="6" name="Slide Number Placeholder 5">
            <a:extLst>
              <a:ext uri="{FF2B5EF4-FFF2-40B4-BE49-F238E27FC236}">
                <a16:creationId xmlns:a16="http://schemas.microsoft.com/office/drawing/2014/main" id="{54E3644C-C91E-E6DA-3D74-5A103C632C40}"/>
              </a:ext>
            </a:extLst>
          </p:cNvPr>
          <p:cNvSpPr>
            <a:spLocks noGrp="1"/>
          </p:cNvSpPr>
          <p:nvPr>
            <p:ph type="sldNum" sz="quarter" idx="12"/>
          </p:nvPr>
        </p:nvSpPr>
        <p:spPr/>
        <p:txBody>
          <a:bodyPr/>
          <a:lstStyle/>
          <a:p>
            <a:fld id="{46CDC201-DC08-4ED9-9EB4-684DBEE0710D}" type="slidenum">
              <a:rPr lang="en-GB" smtClean="0"/>
              <a:t>‹#›</a:t>
            </a:fld>
            <a:endParaRPr lang="en-GB"/>
          </a:p>
        </p:txBody>
      </p:sp>
      <p:pic>
        <p:nvPicPr>
          <p:cNvPr id="9" name="Picture 8" descr="A blue and white logo&#10;&#10;AI-generated content may be incorrect.">
            <a:extLst>
              <a:ext uri="{FF2B5EF4-FFF2-40B4-BE49-F238E27FC236}">
                <a16:creationId xmlns:a16="http://schemas.microsoft.com/office/drawing/2014/main" id="{2465B569-8B6A-D853-0720-F38D775069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700000">
            <a:off x="7755700" y="109132"/>
            <a:ext cx="411023" cy="411023"/>
          </a:xfrm>
          <a:prstGeom prst="rect">
            <a:avLst/>
          </a:prstGeom>
        </p:spPr>
      </p:pic>
      <p:pic>
        <p:nvPicPr>
          <p:cNvPr id="11" name="Picture 10" descr="A pink and white logo&#10;&#10;AI-generated content may be incorrect.">
            <a:extLst>
              <a:ext uri="{FF2B5EF4-FFF2-40B4-BE49-F238E27FC236}">
                <a16:creationId xmlns:a16="http://schemas.microsoft.com/office/drawing/2014/main" id="{F2292E1B-9A15-8F9F-E2FB-2E35E26C7F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87307">
            <a:off x="8207735" y="-88991"/>
            <a:ext cx="566936" cy="566936"/>
          </a:xfrm>
          <a:prstGeom prst="rect">
            <a:avLst/>
          </a:prstGeom>
        </p:spPr>
      </p:pic>
      <p:pic>
        <p:nvPicPr>
          <p:cNvPr id="13" name="Picture 12" descr="A star on a white square&#10;&#10;AI-generated content may be incorrect.">
            <a:extLst>
              <a:ext uri="{FF2B5EF4-FFF2-40B4-BE49-F238E27FC236}">
                <a16:creationId xmlns:a16="http://schemas.microsoft.com/office/drawing/2014/main" id="{3E2F929A-7127-2542-87FA-1A29C8A91C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607995">
            <a:off x="8705640" y="1115497"/>
            <a:ext cx="355466" cy="355466"/>
          </a:xfrm>
          <a:prstGeom prst="rect">
            <a:avLst/>
          </a:prstGeom>
        </p:spPr>
      </p:pic>
      <p:cxnSp>
        <p:nvCxnSpPr>
          <p:cNvPr id="5" name="Straight Connector 4">
            <a:extLst>
              <a:ext uri="{FF2B5EF4-FFF2-40B4-BE49-F238E27FC236}">
                <a16:creationId xmlns:a16="http://schemas.microsoft.com/office/drawing/2014/main" id="{48D21264-1761-C6C5-6D27-C013C338F519}"/>
              </a:ext>
            </a:extLst>
          </p:cNvPr>
          <p:cNvCxnSpPr>
            <a:cxnSpLocks/>
          </p:cNvCxnSpPr>
          <p:nvPr/>
        </p:nvCxnSpPr>
        <p:spPr>
          <a:xfrm>
            <a:off x="114300" y="1160591"/>
            <a:ext cx="8780688" cy="0"/>
          </a:xfrm>
          <a:prstGeom prst="line">
            <a:avLst/>
          </a:prstGeom>
          <a:ln/>
        </p:spPr>
        <p:style>
          <a:lnRef idx="1">
            <a:schemeClr val="accent2"/>
          </a:lnRef>
          <a:fillRef idx="0">
            <a:schemeClr val="accent2"/>
          </a:fillRef>
          <a:effectRef idx="0">
            <a:schemeClr val="accent2"/>
          </a:effectRef>
          <a:fontRef idx="minor">
            <a:schemeClr val="tx1"/>
          </a:fontRef>
        </p:style>
      </p:cxnSp>
      <p:pic>
        <p:nvPicPr>
          <p:cNvPr id="12" name="Picture 11" descr="A yellow and white square with a book&#10;&#10;AI-generated content may be incorrect.">
            <a:extLst>
              <a:ext uri="{FF2B5EF4-FFF2-40B4-BE49-F238E27FC236}">
                <a16:creationId xmlns:a16="http://schemas.microsoft.com/office/drawing/2014/main" id="{B103E247-CB5D-BB5C-76F4-386E78B066E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817605">
            <a:off x="8749442" y="366102"/>
            <a:ext cx="428387" cy="428387"/>
          </a:xfrm>
          <a:prstGeom prst="rect">
            <a:avLst/>
          </a:prstGeom>
        </p:spPr>
      </p:pic>
      <p:pic>
        <p:nvPicPr>
          <p:cNvPr id="15" name="Picture 14" descr="A green arrow pointing up&#10;&#10;AI-generated content may be incorrect.">
            <a:extLst>
              <a:ext uri="{FF2B5EF4-FFF2-40B4-BE49-F238E27FC236}">
                <a16:creationId xmlns:a16="http://schemas.microsoft.com/office/drawing/2014/main" id="{E1528CC4-6A91-2DDF-AE98-982EF1DBA3C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971965">
            <a:off x="7904479" y="519321"/>
            <a:ext cx="758364" cy="758364"/>
          </a:xfrm>
          <a:prstGeom prst="rect">
            <a:avLst/>
          </a:prstGeom>
        </p:spPr>
      </p:pic>
      <p:pic>
        <p:nvPicPr>
          <p:cNvPr id="16" name="Graphic 15">
            <a:extLst>
              <a:ext uri="{FF2B5EF4-FFF2-40B4-BE49-F238E27FC236}">
                <a16:creationId xmlns:a16="http://schemas.microsoft.com/office/drawing/2014/main" id="{5E4ED07D-1898-70E5-B87D-7DEE0477931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82948" y="96678"/>
            <a:ext cx="315615" cy="315615"/>
          </a:xfrm>
          <a:prstGeom prst="rect">
            <a:avLst/>
          </a:prstGeom>
        </p:spPr>
      </p:pic>
      <p:sp>
        <p:nvSpPr>
          <p:cNvPr id="17" name="Text Placeholder 19">
            <a:extLst>
              <a:ext uri="{FF2B5EF4-FFF2-40B4-BE49-F238E27FC236}">
                <a16:creationId xmlns:a16="http://schemas.microsoft.com/office/drawing/2014/main" id="{D9FAC687-0B47-57E4-C1A9-668838180E3A}"/>
              </a:ext>
            </a:extLst>
          </p:cNvPr>
          <p:cNvSpPr>
            <a:spLocks noGrp="1"/>
          </p:cNvSpPr>
          <p:nvPr>
            <p:ph type="body" sz="quarter" idx="13"/>
          </p:nvPr>
        </p:nvSpPr>
        <p:spPr>
          <a:xfrm>
            <a:off x="576618" y="162246"/>
            <a:ext cx="4780359" cy="204788"/>
          </a:xfrm>
        </p:spPr>
        <p:txBody>
          <a:bodyPr anchor="ctr">
            <a:noAutofit/>
          </a:bodyPr>
          <a:lstStyle>
            <a:lvl1pPr marL="0" indent="0">
              <a:buNone/>
              <a:defRPr sz="825">
                <a:latin typeface="IBM Plex Mono" panose="020B0509050203000203" pitchFamily="49" charset="0"/>
              </a:defRPr>
            </a:lvl1pPr>
            <a:lvl2pPr marL="342900" indent="0">
              <a:buNone/>
              <a:defRPr/>
            </a:lvl2pPr>
            <a:lvl5pPr marL="1371600" indent="0" algn="l">
              <a:buNone/>
              <a:defRPr/>
            </a:lvl5pPr>
          </a:lstStyle>
          <a:p>
            <a:pPr lvl="0"/>
            <a:r>
              <a:rPr lang="en-GB"/>
              <a:t>Click to edit Master text styles</a:t>
            </a:r>
          </a:p>
        </p:txBody>
      </p:sp>
    </p:spTree>
    <p:extLst>
      <p:ext uri="{BB962C8B-B14F-4D97-AF65-F5344CB8AC3E}">
        <p14:creationId xmlns:p14="http://schemas.microsoft.com/office/powerpoint/2010/main" val="3628939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pic>
        <p:nvPicPr>
          <p:cNvPr id="14" name="Picture 13" descr="A black grid with pink lines&#10;&#10;AI-generated content may be incorrect.">
            <a:extLst>
              <a:ext uri="{FF2B5EF4-FFF2-40B4-BE49-F238E27FC236}">
                <a16:creationId xmlns:a16="http://schemas.microsoft.com/office/drawing/2014/main" id="{8F8C54F8-8881-A765-C2A8-7CAAA4A33A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3424" y="-5652"/>
            <a:ext cx="5149152" cy="5149152"/>
          </a:xfrm>
          <a:prstGeom prst="rect">
            <a:avLst/>
          </a:prstGeom>
        </p:spPr>
      </p:pic>
      <p:sp>
        <p:nvSpPr>
          <p:cNvPr id="2" name="Title 1">
            <a:extLst>
              <a:ext uri="{FF2B5EF4-FFF2-40B4-BE49-F238E27FC236}">
                <a16:creationId xmlns:a16="http://schemas.microsoft.com/office/drawing/2014/main" id="{943C83D5-1A70-A949-4666-03C1F8A08468}"/>
              </a:ext>
            </a:extLst>
          </p:cNvPr>
          <p:cNvSpPr>
            <a:spLocks noGrp="1"/>
          </p:cNvSpPr>
          <p:nvPr>
            <p:ph type="title"/>
          </p:nvPr>
        </p:nvSpPr>
        <p:spPr>
          <a:xfrm>
            <a:off x="183696" y="510778"/>
            <a:ext cx="6690634" cy="614565"/>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CB7FBABB-EF6E-7A80-5E46-A6A3212AB4A9}"/>
              </a:ext>
            </a:extLst>
          </p:cNvPr>
          <p:cNvSpPr>
            <a:spLocks noGrp="1"/>
          </p:cNvSpPr>
          <p:nvPr>
            <p:ph idx="1"/>
          </p:nvPr>
        </p:nvSpPr>
        <p:spPr>
          <a:xfrm>
            <a:off x="183694" y="1223374"/>
            <a:ext cx="8711294" cy="340934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8AE2FAE-C94A-071A-2D9B-79449A8EE51E}"/>
              </a:ext>
            </a:extLst>
          </p:cNvPr>
          <p:cNvSpPr>
            <a:spLocks noGrp="1"/>
          </p:cNvSpPr>
          <p:nvPr>
            <p:ph type="dt" sz="half" idx="10"/>
          </p:nvPr>
        </p:nvSpPr>
        <p:spPr/>
        <p:txBody>
          <a:bodyPr/>
          <a:lstStyle/>
          <a:p>
            <a:fld id="{31961621-445C-4BC4-AE2B-B4CFBBE503E0}" type="datetimeFigureOut">
              <a:rPr lang="en-GB" smtClean="0"/>
              <a:t>22/09/2026</a:t>
            </a:fld>
            <a:endParaRPr lang="en-GB"/>
          </a:p>
        </p:txBody>
      </p:sp>
      <p:sp>
        <p:nvSpPr>
          <p:cNvPr id="6" name="Slide Number Placeholder 5">
            <a:extLst>
              <a:ext uri="{FF2B5EF4-FFF2-40B4-BE49-F238E27FC236}">
                <a16:creationId xmlns:a16="http://schemas.microsoft.com/office/drawing/2014/main" id="{54E3644C-C91E-E6DA-3D74-5A103C632C40}"/>
              </a:ext>
            </a:extLst>
          </p:cNvPr>
          <p:cNvSpPr>
            <a:spLocks noGrp="1"/>
          </p:cNvSpPr>
          <p:nvPr>
            <p:ph type="sldNum" sz="quarter" idx="12"/>
          </p:nvPr>
        </p:nvSpPr>
        <p:spPr/>
        <p:txBody>
          <a:bodyPr/>
          <a:lstStyle/>
          <a:p>
            <a:fld id="{46CDC201-DC08-4ED9-9EB4-684DBEE0710D}" type="slidenum">
              <a:rPr lang="en-GB" smtClean="0"/>
              <a:t>‹#›</a:t>
            </a:fld>
            <a:endParaRPr lang="en-GB"/>
          </a:p>
        </p:txBody>
      </p:sp>
      <p:pic>
        <p:nvPicPr>
          <p:cNvPr id="9" name="Picture 8" descr="A blue and white logo&#10;&#10;AI-generated content may be incorrect.">
            <a:extLst>
              <a:ext uri="{FF2B5EF4-FFF2-40B4-BE49-F238E27FC236}">
                <a16:creationId xmlns:a16="http://schemas.microsoft.com/office/drawing/2014/main" id="{2465B569-8B6A-D853-0720-F38D775069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700000">
            <a:off x="7572359" y="236261"/>
            <a:ext cx="411023" cy="411023"/>
          </a:xfrm>
          <a:prstGeom prst="rect">
            <a:avLst/>
          </a:prstGeom>
        </p:spPr>
      </p:pic>
      <p:pic>
        <p:nvPicPr>
          <p:cNvPr id="10" name="Picture 9" descr="A green arrow pointing down&#10;&#10;AI-generated content may be incorrect.">
            <a:extLst>
              <a:ext uri="{FF2B5EF4-FFF2-40B4-BE49-F238E27FC236}">
                <a16:creationId xmlns:a16="http://schemas.microsoft.com/office/drawing/2014/main" id="{16341FB9-8F45-9998-9608-2AD31EE7E1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69000">
            <a:off x="8480189" y="442005"/>
            <a:ext cx="613899" cy="613899"/>
          </a:xfrm>
          <a:prstGeom prst="rect">
            <a:avLst/>
          </a:prstGeom>
        </p:spPr>
      </p:pic>
      <p:pic>
        <p:nvPicPr>
          <p:cNvPr id="11" name="Picture 10" descr="A pink and white logo&#10;&#10;AI-generated content may be incorrect.">
            <a:extLst>
              <a:ext uri="{FF2B5EF4-FFF2-40B4-BE49-F238E27FC236}">
                <a16:creationId xmlns:a16="http://schemas.microsoft.com/office/drawing/2014/main" id="{F2292E1B-9A15-8F9F-E2FB-2E35E26C7F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87307">
            <a:off x="7800544" y="704893"/>
            <a:ext cx="566936" cy="566936"/>
          </a:xfrm>
          <a:prstGeom prst="rect">
            <a:avLst/>
          </a:prstGeom>
        </p:spPr>
      </p:pic>
      <p:cxnSp>
        <p:nvCxnSpPr>
          <p:cNvPr id="5" name="Straight Connector 4">
            <a:extLst>
              <a:ext uri="{FF2B5EF4-FFF2-40B4-BE49-F238E27FC236}">
                <a16:creationId xmlns:a16="http://schemas.microsoft.com/office/drawing/2014/main" id="{48D21264-1761-C6C5-6D27-C013C338F519}"/>
              </a:ext>
            </a:extLst>
          </p:cNvPr>
          <p:cNvCxnSpPr>
            <a:cxnSpLocks/>
          </p:cNvCxnSpPr>
          <p:nvPr/>
        </p:nvCxnSpPr>
        <p:spPr>
          <a:xfrm>
            <a:off x="114300" y="1160591"/>
            <a:ext cx="8780688" cy="0"/>
          </a:xfrm>
          <a:prstGeom prst="line">
            <a:avLst/>
          </a:prstGeom>
          <a:ln/>
        </p:spPr>
        <p:style>
          <a:lnRef idx="1">
            <a:schemeClr val="accent4"/>
          </a:lnRef>
          <a:fillRef idx="0">
            <a:schemeClr val="accent4"/>
          </a:fillRef>
          <a:effectRef idx="0">
            <a:schemeClr val="accent4"/>
          </a:effectRef>
          <a:fontRef idx="minor">
            <a:schemeClr val="tx1"/>
          </a:fontRef>
        </p:style>
      </p:cxnSp>
      <p:pic>
        <p:nvPicPr>
          <p:cNvPr id="12" name="Picture 11" descr="A yellow and white square with a book&#10;&#10;AI-generated content may be incorrect.">
            <a:extLst>
              <a:ext uri="{FF2B5EF4-FFF2-40B4-BE49-F238E27FC236}">
                <a16:creationId xmlns:a16="http://schemas.microsoft.com/office/drawing/2014/main" id="{B103E247-CB5D-BB5C-76F4-386E78B066E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817605">
            <a:off x="8007786" y="-92330"/>
            <a:ext cx="723476" cy="723476"/>
          </a:xfrm>
          <a:prstGeom prst="rect">
            <a:avLst/>
          </a:prstGeom>
        </p:spPr>
      </p:pic>
      <p:pic>
        <p:nvPicPr>
          <p:cNvPr id="15" name="Picture 14" descr="A grey and white square with a clipboard&#10;&#10;AI-generated content may be incorrect.">
            <a:extLst>
              <a:ext uri="{FF2B5EF4-FFF2-40B4-BE49-F238E27FC236}">
                <a16:creationId xmlns:a16="http://schemas.microsoft.com/office/drawing/2014/main" id="{6CC67167-7478-D413-2DE1-507537E3568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49071" y="1048882"/>
            <a:ext cx="411023" cy="411023"/>
          </a:xfrm>
          <a:prstGeom prst="rect">
            <a:avLst/>
          </a:prstGeom>
        </p:spPr>
      </p:pic>
      <p:pic>
        <p:nvPicPr>
          <p:cNvPr id="16" name="Graphic 15">
            <a:extLst>
              <a:ext uri="{FF2B5EF4-FFF2-40B4-BE49-F238E27FC236}">
                <a16:creationId xmlns:a16="http://schemas.microsoft.com/office/drawing/2014/main" id="{8988D31B-C0FD-2150-45DA-657AEAA57C8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82948" y="96678"/>
            <a:ext cx="315615" cy="315615"/>
          </a:xfrm>
          <a:prstGeom prst="rect">
            <a:avLst/>
          </a:prstGeom>
        </p:spPr>
      </p:pic>
      <p:sp>
        <p:nvSpPr>
          <p:cNvPr id="17" name="Text Placeholder 19">
            <a:extLst>
              <a:ext uri="{FF2B5EF4-FFF2-40B4-BE49-F238E27FC236}">
                <a16:creationId xmlns:a16="http://schemas.microsoft.com/office/drawing/2014/main" id="{444758FB-1B57-1C25-4EBC-33D960D54437}"/>
              </a:ext>
            </a:extLst>
          </p:cNvPr>
          <p:cNvSpPr>
            <a:spLocks noGrp="1"/>
          </p:cNvSpPr>
          <p:nvPr>
            <p:ph type="body" sz="quarter" idx="13"/>
          </p:nvPr>
        </p:nvSpPr>
        <p:spPr>
          <a:xfrm>
            <a:off x="576618" y="162246"/>
            <a:ext cx="4780359" cy="204788"/>
          </a:xfrm>
        </p:spPr>
        <p:txBody>
          <a:bodyPr anchor="ctr">
            <a:noAutofit/>
          </a:bodyPr>
          <a:lstStyle>
            <a:lvl1pPr marL="0" indent="0">
              <a:buNone/>
              <a:defRPr sz="825">
                <a:latin typeface="IBM Plex Mono" panose="020B0509050203000203" pitchFamily="49" charset="0"/>
              </a:defRPr>
            </a:lvl1pPr>
            <a:lvl2pPr marL="342900" indent="0">
              <a:buNone/>
              <a:defRPr/>
            </a:lvl2pPr>
            <a:lvl5pPr marL="1371600" indent="0" algn="l">
              <a:buNone/>
              <a:defRPr/>
            </a:lvl5pPr>
          </a:lstStyle>
          <a:p>
            <a:pPr lvl="0"/>
            <a:r>
              <a:rPr lang="en-GB"/>
              <a:t>Click to edit Master text styles</a:t>
            </a:r>
          </a:p>
        </p:txBody>
      </p:sp>
    </p:spTree>
    <p:extLst>
      <p:ext uri="{BB962C8B-B14F-4D97-AF65-F5344CB8AC3E}">
        <p14:creationId xmlns:p14="http://schemas.microsoft.com/office/powerpoint/2010/main" val="473932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7" name="Picture 6" descr="A blue background with white dots&#10;&#10;AI-generated content may be incorrect.">
            <a:extLst>
              <a:ext uri="{FF2B5EF4-FFF2-40B4-BE49-F238E27FC236}">
                <a16:creationId xmlns:a16="http://schemas.microsoft.com/office/drawing/2014/main" id="{1B111AC1-49CE-889F-FFDD-96A6EAA601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a:solidFill>
            <a:srgbClr val="0F2543"/>
          </a:solidFill>
        </p:spPr>
      </p:pic>
      <p:sp>
        <p:nvSpPr>
          <p:cNvPr id="2" name="Title 1">
            <a:extLst>
              <a:ext uri="{FF2B5EF4-FFF2-40B4-BE49-F238E27FC236}">
                <a16:creationId xmlns:a16="http://schemas.microsoft.com/office/drawing/2014/main" id="{5DBA7F19-4A8B-6777-928F-D2BBE9B8BA67}"/>
              </a:ext>
            </a:extLst>
          </p:cNvPr>
          <p:cNvSpPr>
            <a:spLocks noGrp="1"/>
          </p:cNvSpPr>
          <p:nvPr>
            <p:ph type="title"/>
          </p:nvPr>
        </p:nvSpPr>
        <p:spPr>
          <a:xfrm>
            <a:off x="1121669" y="1810469"/>
            <a:ext cx="6900659" cy="1525003"/>
          </a:xfrm>
        </p:spPr>
        <p:txBody>
          <a:bodyPr anchor="ctr">
            <a:normAutofit/>
          </a:bodyPr>
          <a:lstStyle>
            <a:lvl1pPr algn="ctr">
              <a:defRPr sz="3600">
                <a:solidFill>
                  <a:schemeClr val="bg1"/>
                </a:solidFill>
              </a:defRPr>
            </a:lvl1pPr>
          </a:lstStyle>
          <a:p>
            <a:r>
              <a:rPr lang="en-GB"/>
              <a:t>Click to edit Master title style</a:t>
            </a:r>
          </a:p>
        </p:txBody>
      </p:sp>
      <p:sp>
        <p:nvSpPr>
          <p:cNvPr id="3" name="Text Placeholder 2">
            <a:extLst>
              <a:ext uri="{FF2B5EF4-FFF2-40B4-BE49-F238E27FC236}">
                <a16:creationId xmlns:a16="http://schemas.microsoft.com/office/drawing/2014/main" id="{E160D596-5393-16FE-FA69-0D109E8C3CBC}"/>
              </a:ext>
            </a:extLst>
          </p:cNvPr>
          <p:cNvSpPr>
            <a:spLocks noGrp="1"/>
          </p:cNvSpPr>
          <p:nvPr>
            <p:ph type="body" idx="1"/>
          </p:nvPr>
        </p:nvSpPr>
        <p:spPr>
          <a:xfrm>
            <a:off x="2547097" y="3436667"/>
            <a:ext cx="4049801" cy="464981"/>
          </a:xfrm>
        </p:spPr>
        <p:txBody>
          <a:bodyPr>
            <a:normAutofit/>
          </a:bodyPr>
          <a:lstStyle>
            <a:lvl1pPr marL="0" indent="0" algn="ctr">
              <a:buNone/>
              <a:defRPr sz="1350">
                <a:solidFill>
                  <a:schemeClr val="bg2"/>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4E76EDC-5518-6F69-6AB3-534827F41190}"/>
              </a:ext>
            </a:extLst>
          </p:cNvPr>
          <p:cNvSpPr>
            <a:spLocks noGrp="1"/>
          </p:cNvSpPr>
          <p:nvPr>
            <p:ph type="dt" sz="half" idx="10"/>
          </p:nvPr>
        </p:nvSpPr>
        <p:spPr/>
        <p:txBody>
          <a:bodyPr/>
          <a:lstStyle>
            <a:lvl1pPr>
              <a:defRPr>
                <a:solidFill>
                  <a:schemeClr val="bg1"/>
                </a:solidFill>
              </a:defRPr>
            </a:lvl1pPr>
          </a:lstStyle>
          <a:p>
            <a:fld id="{31961621-445C-4BC4-AE2B-B4CFBBE503E0}" type="datetimeFigureOut">
              <a:rPr lang="en-GB" smtClean="0"/>
              <a:t>22/09/2026</a:t>
            </a:fld>
            <a:endParaRPr lang="en-GB"/>
          </a:p>
        </p:txBody>
      </p:sp>
      <p:sp>
        <p:nvSpPr>
          <p:cNvPr id="6" name="Slide Number Placeholder 5">
            <a:extLst>
              <a:ext uri="{FF2B5EF4-FFF2-40B4-BE49-F238E27FC236}">
                <a16:creationId xmlns:a16="http://schemas.microsoft.com/office/drawing/2014/main" id="{E964F58A-A484-4016-9D9F-FB4ED3F68730}"/>
              </a:ext>
            </a:extLst>
          </p:cNvPr>
          <p:cNvSpPr>
            <a:spLocks noGrp="1"/>
          </p:cNvSpPr>
          <p:nvPr>
            <p:ph type="sldNum" sz="quarter" idx="12"/>
          </p:nvPr>
        </p:nvSpPr>
        <p:spPr/>
        <p:txBody>
          <a:bodyPr/>
          <a:lstStyle>
            <a:lvl1pPr>
              <a:defRPr>
                <a:solidFill>
                  <a:schemeClr val="bg1"/>
                </a:solidFill>
              </a:defRPr>
            </a:lvl1pPr>
          </a:lstStyle>
          <a:p>
            <a:fld id="{46CDC201-DC08-4ED9-9EB4-684DBEE0710D}" type="slidenum">
              <a:rPr lang="en-GB" smtClean="0"/>
              <a:t>‹#›</a:t>
            </a:fld>
            <a:endParaRPr lang="en-GB"/>
          </a:p>
        </p:txBody>
      </p:sp>
      <p:sp>
        <p:nvSpPr>
          <p:cNvPr id="10" name="Text Placeholder 2">
            <a:extLst>
              <a:ext uri="{FF2B5EF4-FFF2-40B4-BE49-F238E27FC236}">
                <a16:creationId xmlns:a16="http://schemas.microsoft.com/office/drawing/2014/main" id="{F753C62E-D141-70DB-0A45-E4664B90A7CF}"/>
              </a:ext>
            </a:extLst>
          </p:cNvPr>
          <p:cNvSpPr>
            <a:spLocks noGrp="1"/>
          </p:cNvSpPr>
          <p:nvPr>
            <p:ph type="body" idx="13"/>
          </p:nvPr>
        </p:nvSpPr>
        <p:spPr>
          <a:xfrm>
            <a:off x="2547100" y="1135219"/>
            <a:ext cx="4049801" cy="331274"/>
          </a:xfrm>
        </p:spPr>
        <p:txBody>
          <a:bodyPr anchor="ctr">
            <a:normAutofit/>
          </a:bodyPr>
          <a:lstStyle>
            <a:lvl1pPr marL="0" indent="0" algn="ctr">
              <a:buNone/>
              <a:defRPr sz="900">
                <a:solidFill>
                  <a:schemeClr val="bg2"/>
                </a:solidFill>
                <a:latin typeface="IBM Plex Mono" panose="020B0509050203000203" pitchFamily="49" charset="0"/>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a:t>Click to edit Master text styles</a:t>
            </a:r>
          </a:p>
        </p:txBody>
      </p:sp>
      <p:pic>
        <p:nvPicPr>
          <p:cNvPr id="12" name="Picture 11">
            <a:extLst>
              <a:ext uri="{FF2B5EF4-FFF2-40B4-BE49-F238E27FC236}">
                <a16:creationId xmlns:a16="http://schemas.microsoft.com/office/drawing/2014/main" id="{83443940-B336-20D2-93BE-E4D2CEBAEACC}"/>
              </a:ext>
            </a:extLst>
          </p:cNvPr>
          <p:cNvPicPr>
            <a:picLocks noChangeAspect="1"/>
          </p:cNvPicPr>
          <p:nvPr/>
        </p:nvPicPr>
        <p:blipFill>
          <a:blip r:embed="rId3">
            <a:extLst>
              <a:ext uri="{28A0092B-C50C-407E-A947-70E740481C1C}">
                <a14:useLocalDpi xmlns:a14="http://schemas.microsoft.com/office/drawing/2010/main" val="0"/>
              </a:ext>
            </a:extLst>
          </a:blip>
          <a:srcRect r="91850" b="-6551"/>
          <a:stretch>
            <a:fillRect/>
          </a:stretch>
        </p:blipFill>
        <p:spPr>
          <a:xfrm>
            <a:off x="231749" y="220945"/>
            <a:ext cx="745268" cy="215799"/>
          </a:xfrm>
          <a:prstGeom prst="rect">
            <a:avLst/>
          </a:prstGeom>
        </p:spPr>
      </p:pic>
      <p:pic>
        <p:nvPicPr>
          <p:cNvPr id="13" name="Picture 12">
            <a:extLst>
              <a:ext uri="{FF2B5EF4-FFF2-40B4-BE49-F238E27FC236}">
                <a16:creationId xmlns:a16="http://schemas.microsoft.com/office/drawing/2014/main" id="{0167B2C1-EC75-ECBC-345F-27AA52ECC3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83388" y="2760195"/>
            <a:ext cx="3054200" cy="252544"/>
          </a:xfrm>
          <a:prstGeom prst="rect">
            <a:avLst/>
          </a:prstGeom>
        </p:spPr>
      </p:pic>
      <p:pic>
        <p:nvPicPr>
          <p:cNvPr id="19" name="Picture 18" descr="A group of icons on a black background&#10;&#10;AI-generated content may be incorrect.">
            <a:extLst>
              <a:ext uri="{FF2B5EF4-FFF2-40B4-BE49-F238E27FC236}">
                <a16:creationId xmlns:a16="http://schemas.microsoft.com/office/drawing/2014/main" id="{612BB2D8-EDB2-C5BF-4083-E5AB1B88E2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22362" y="2189465"/>
            <a:ext cx="2088037" cy="3921724"/>
          </a:xfrm>
          <a:prstGeom prst="rect">
            <a:avLst/>
          </a:prstGeom>
        </p:spPr>
      </p:pic>
    </p:spTree>
    <p:extLst>
      <p:ext uri="{BB962C8B-B14F-4D97-AF65-F5344CB8AC3E}">
        <p14:creationId xmlns:p14="http://schemas.microsoft.com/office/powerpoint/2010/main" val="1590600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74256F4-7DAE-195F-52BF-02E82BCD3B73}"/>
              </a:ext>
            </a:extLst>
          </p:cNvPr>
          <p:cNvSpPr/>
          <p:nvPr/>
        </p:nvSpPr>
        <p:spPr>
          <a:xfrm>
            <a:off x="-1" y="0"/>
            <a:ext cx="9144000" cy="5161454"/>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0" name="Text Placeholder 2">
            <a:extLst>
              <a:ext uri="{FF2B5EF4-FFF2-40B4-BE49-F238E27FC236}">
                <a16:creationId xmlns:a16="http://schemas.microsoft.com/office/drawing/2014/main" id="{F753C62E-D141-70DB-0A45-E4664B90A7CF}"/>
              </a:ext>
            </a:extLst>
          </p:cNvPr>
          <p:cNvSpPr>
            <a:spLocks noGrp="1"/>
          </p:cNvSpPr>
          <p:nvPr>
            <p:ph type="body" idx="13"/>
          </p:nvPr>
        </p:nvSpPr>
        <p:spPr>
          <a:xfrm>
            <a:off x="2547100" y="1061759"/>
            <a:ext cx="4049801" cy="331274"/>
          </a:xfrm>
        </p:spPr>
        <p:txBody>
          <a:bodyPr anchor="ctr">
            <a:normAutofit/>
          </a:bodyPr>
          <a:lstStyle>
            <a:lvl1pPr marL="0" indent="0" algn="ctr">
              <a:buNone/>
              <a:defRPr sz="900">
                <a:solidFill>
                  <a:schemeClr val="tx2">
                    <a:lumMod val="75000"/>
                  </a:schemeClr>
                </a:solidFill>
                <a:latin typeface="IBM Plex Mono" panose="020B0509050203000203" pitchFamily="49" charset="0"/>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a:t>Click to edit Master text styles</a:t>
            </a:r>
          </a:p>
        </p:txBody>
      </p:sp>
      <p:sp>
        <p:nvSpPr>
          <p:cNvPr id="2" name="Title 1">
            <a:extLst>
              <a:ext uri="{FF2B5EF4-FFF2-40B4-BE49-F238E27FC236}">
                <a16:creationId xmlns:a16="http://schemas.microsoft.com/office/drawing/2014/main" id="{5DBA7F19-4A8B-6777-928F-D2BBE9B8BA67}"/>
              </a:ext>
            </a:extLst>
          </p:cNvPr>
          <p:cNvSpPr>
            <a:spLocks noGrp="1"/>
          </p:cNvSpPr>
          <p:nvPr>
            <p:ph type="title"/>
          </p:nvPr>
        </p:nvSpPr>
        <p:spPr>
          <a:xfrm>
            <a:off x="1206165" y="1517535"/>
            <a:ext cx="6731668" cy="2077183"/>
          </a:xfrm>
        </p:spPr>
        <p:txBody>
          <a:bodyPr anchor="ctr">
            <a:normAutofit/>
          </a:bodyPr>
          <a:lstStyle>
            <a:lvl1pPr algn="ctr">
              <a:defRPr sz="3600">
                <a:solidFill>
                  <a:schemeClr val="tx2"/>
                </a:solidFill>
              </a:defRPr>
            </a:lvl1pPr>
          </a:lstStyle>
          <a:p>
            <a:r>
              <a:rPr lang="en-GB"/>
              <a:t>Click to edit Master title style</a:t>
            </a:r>
          </a:p>
        </p:txBody>
      </p:sp>
      <p:sp>
        <p:nvSpPr>
          <p:cNvPr id="3" name="Text Placeholder 2">
            <a:extLst>
              <a:ext uri="{FF2B5EF4-FFF2-40B4-BE49-F238E27FC236}">
                <a16:creationId xmlns:a16="http://schemas.microsoft.com/office/drawing/2014/main" id="{E160D596-5393-16FE-FA69-0D109E8C3CBC}"/>
              </a:ext>
            </a:extLst>
          </p:cNvPr>
          <p:cNvSpPr>
            <a:spLocks noGrp="1"/>
          </p:cNvSpPr>
          <p:nvPr>
            <p:ph type="body" idx="1"/>
          </p:nvPr>
        </p:nvSpPr>
        <p:spPr>
          <a:xfrm>
            <a:off x="2547100" y="3585203"/>
            <a:ext cx="4049801" cy="464981"/>
          </a:xfrm>
        </p:spPr>
        <p:txBody>
          <a:bodyPr anchor="ctr"/>
          <a:lstStyle>
            <a:lvl1pPr marL="0" indent="0" algn="ctr">
              <a:buNone/>
              <a:defRPr sz="1800">
                <a:solidFill>
                  <a:schemeClr val="accent1"/>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4E76EDC-5518-6F69-6AB3-534827F41190}"/>
              </a:ext>
            </a:extLst>
          </p:cNvPr>
          <p:cNvSpPr>
            <a:spLocks noGrp="1"/>
          </p:cNvSpPr>
          <p:nvPr>
            <p:ph type="dt" sz="half" idx="10"/>
          </p:nvPr>
        </p:nvSpPr>
        <p:spPr/>
        <p:txBody>
          <a:bodyPr/>
          <a:lstStyle>
            <a:lvl1pPr>
              <a:defRPr>
                <a:solidFill>
                  <a:schemeClr val="tx2">
                    <a:lumMod val="75000"/>
                  </a:schemeClr>
                </a:solidFill>
              </a:defRPr>
            </a:lvl1pPr>
          </a:lstStyle>
          <a:p>
            <a:fld id="{31961621-445C-4BC4-AE2B-B4CFBBE503E0}" type="datetimeFigureOut">
              <a:rPr lang="en-GB" smtClean="0"/>
              <a:t>22/09/2026</a:t>
            </a:fld>
            <a:endParaRPr lang="en-GB"/>
          </a:p>
        </p:txBody>
      </p:sp>
      <p:pic>
        <p:nvPicPr>
          <p:cNvPr id="17" name="Picture 16" descr="A black and white grid with white dots&#10;&#10;AI-generated content may be incorrect.">
            <a:extLst>
              <a:ext uri="{FF2B5EF4-FFF2-40B4-BE49-F238E27FC236}">
                <a16:creationId xmlns:a16="http://schemas.microsoft.com/office/drawing/2014/main" id="{A5E61F1E-6233-0F80-5D2B-A171105DA9A8}"/>
              </a:ext>
            </a:extLst>
          </p:cNvPr>
          <p:cNvPicPr>
            <a:picLocks noChangeAspect="1"/>
          </p:cNvPicPr>
          <p:nvPr/>
        </p:nvPicPr>
        <p:blipFill>
          <a:blip r:embed="rId2">
            <a:extLst>
              <a:ext uri="{28A0092B-C50C-407E-A947-70E740481C1C}">
                <a14:useLocalDpi xmlns:a14="http://schemas.microsoft.com/office/drawing/2010/main" val="0"/>
              </a:ext>
            </a:extLst>
          </a:blip>
          <a:srcRect r="44224"/>
          <a:stretch>
            <a:fillRect/>
          </a:stretch>
        </p:blipFill>
        <p:spPr>
          <a:xfrm>
            <a:off x="6625560" y="-17953"/>
            <a:ext cx="2518440" cy="5143500"/>
          </a:xfrm>
          <a:prstGeom prst="rect">
            <a:avLst/>
          </a:prstGeom>
        </p:spPr>
      </p:pic>
      <p:pic>
        <p:nvPicPr>
          <p:cNvPr id="11" name="Graphic 10">
            <a:extLst>
              <a:ext uri="{FF2B5EF4-FFF2-40B4-BE49-F238E27FC236}">
                <a16:creationId xmlns:a16="http://schemas.microsoft.com/office/drawing/2014/main" id="{022FFE50-7E2F-8E1D-C29D-A24535333D9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6020" y="114210"/>
            <a:ext cx="636815" cy="242596"/>
          </a:xfrm>
          <a:prstGeom prst="rect">
            <a:avLst/>
          </a:prstGeom>
        </p:spPr>
      </p:pic>
      <p:pic>
        <p:nvPicPr>
          <p:cNvPr id="8" name="Picture 7" descr="A group of icons on a black background&#10;&#10;AI-generated content may be incorrect.">
            <a:extLst>
              <a:ext uri="{FF2B5EF4-FFF2-40B4-BE49-F238E27FC236}">
                <a16:creationId xmlns:a16="http://schemas.microsoft.com/office/drawing/2014/main" id="{41C424C0-F270-A235-9FB5-3EDC288A13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94132" y="-1195008"/>
            <a:ext cx="2249868" cy="4225673"/>
          </a:xfrm>
          <a:prstGeom prst="rect">
            <a:avLst/>
          </a:prstGeom>
        </p:spPr>
      </p:pic>
      <p:pic>
        <p:nvPicPr>
          <p:cNvPr id="18" name="Picture 17">
            <a:extLst>
              <a:ext uri="{FF2B5EF4-FFF2-40B4-BE49-F238E27FC236}">
                <a16:creationId xmlns:a16="http://schemas.microsoft.com/office/drawing/2014/main" id="{F050B467-ED4C-2C70-461B-5A0A67EB6B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29419" y="2698734"/>
            <a:ext cx="2561855" cy="211834"/>
          </a:xfrm>
          <a:prstGeom prst="rect">
            <a:avLst/>
          </a:prstGeom>
        </p:spPr>
      </p:pic>
      <p:sp>
        <p:nvSpPr>
          <p:cNvPr id="6" name="Slide Number Placeholder 5">
            <a:extLst>
              <a:ext uri="{FF2B5EF4-FFF2-40B4-BE49-F238E27FC236}">
                <a16:creationId xmlns:a16="http://schemas.microsoft.com/office/drawing/2014/main" id="{E964F58A-A484-4016-9D9F-FB4ED3F68730}"/>
              </a:ext>
            </a:extLst>
          </p:cNvPr>
          <p:cNvSpPr>
            <a:spLocks noGrp="1"/>
          </p:cNvSpPr>
          <p:nvPr>
            <p:ph type="sldNum" sz="quarter" idx="12"/>
          </p:nvPr>
        </p:nvSpPr>
        <p:spPr/>
        <p:txBody>
          <a:bodyPr/>
          <a:lstStyle>
            <a:lvl1pPr>
              <a:defRPr>
                <a:solidFill>
                  <a:schemeClr val="bg1"/>
                </a:solidFill>
              </a:defRPr>
            </a:lvl1pPr>
          </a:lstStyle>
          <a:p>
            <a:fld id="{46CDC201-DC08-4ED9-9EB4-684DBEE0710D}" type="slidenum">
              <a:rPr lang="en-GB" smtClean="0"/>
              <a:t>‹#›</a:t>
            </a:fld>
            <a:endParaRPr lang="en-GB"/>
          </a:p>
        </p:txBody>
      </p:sp>
    </p:spTree>
    <p:extLst>
      <p:ext uri="{BB962C8B-B14F-4D97-AF65-F5344CB8AC3E}">
        <p14:creationId xmlns:p14="http://schemas.microsoft.com/office/powerpoint/2010/main" val="4223127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74256F4-7DAE-195F-52BF-02E82BCD3B73}"/>
              </a:ext>
            </a:extLst>
          </p:cNvPr>
          <p:cNvSpPr/>
          <p:nvPr/>
        </p:nvSpPr>
        <p:spPr>
          <a:xfrm>
            <a:off x="0" y="-17954"/>
            <a:ext cx="9144000" cy="5161454"/>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le 1">
            <a:extLst>
              <a:ext uri="{FF2B5EF4-FFF2-40B4-BE49-F238E27FC236}">
                <a16:creationId xmlns:a16="http://schemas.microsoft.com/office/drawing/2014/main" id="{5DBA7F19-4A8B-6777-928F-D2BBE9B8BA67}"/>
              </a:ext>
            </a:extLst>
          </p:cNvPr>
          <p:cNvSpPr>
            <a:spLocks noGrp="1"/>
          </p:cNvSpPr>
          <p:nvPr>
            <p:ph type="title"/>
          </p:nvPr>
        </p:nvSpPr>
        <p:spPr>
          <a:xfrm>
            <a:off x="1381283" y="1523810"/>
            <a:ext cx="6381434" cy="2077183"/>
          </a:xfrm>
        </p:spPr>
        <p:txBody>
          <a:bodyPr anchor="ctr">
            <a:normAutofit/>
          </a:bodyPr>
          <a:lstStyle>
            <a:lvl1pPr>
              <a:defRPr sz="3600">
                <a:solidFill>
                  <a:schemeClr val="accent2"/>
                </a:solidFill>
              </a:defRPr>
            </a:lvl1pPr>
          </a:lstStyle>
          <a:p>
            <a:r>
              <a:rPr lang="en-GB"/>
              <a:t>Click to edit Master title style</a:t>
            </a:r>
          </a:p>
        </p:txBody>
      </p:sp>
      <p:sp>
        <p:nvSpPr>
          <p:cNvPr id="3" name="Text Placeholder 2">
            <a:extLst>
              <a:ext uri="{FF2B5EF4-FFF2-40B4-BE49-F238E27FC236}">
                <a16:creationId xmlns:a16="http://schemas.microsoft.com/office/drawing/2014/main" id="{E160D596-5393-16FE-FA69-0D109E8C3CBC}"/>
              </a:ext>
            </a:extLst>
          </p:cNvPr>
          <p:cNvSpPr>
            <a:spLocks noGrp="1"/>
          </p:cNvSpPr>
          <p:nvPr>
            <p:ph type="body" idx="1"/>
          </p:nvPr>
        </p:nvSpPr>
        <p:spPr>
          <a:xfrm>
            <a:off x="2547100" y="3674775"/>
            <a:ext cx="4049801" cy="464981"/>
          </a:xfrm>
        </p:spPr>
        <p:txBody>
          <a:bodyPr anchor="ctr"/>
          <a:lstStyle>
            <a:lvl1pPr marL="0" indent="0" algn="ctr">
              <a:buNone/>
              <a:defRPr sz="1800">
                <a:solidFill>
                  <a:schemeClr val="accent2"/>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4E76EDC-5518-6F69-6AB3-534827F41190}"/>
              </a:ext>
            </a:extLst>
          </p:cNvPr>
          <p:cNvSpPr>
            <a:spLocks noGrp="1"/>
          </p:cNvSpPr>
          <p:nvPr>
            <p:ph type="dt" sz="half" idx="10"/>
          </p:nvPr>
        </p:nvSpPr>
        <p:spPr/>
        <p:txBody>
          <a:bodyPr/>
          <a:lstStyle>
            <a:lvl1pPr>
              <a:defRPr>
                <a:solidFill>
                  <a:schemeClr val="accent2">
                    <a:lumMod val="75000"/>
                  </a:schemeClr>
                </a:solidFill>
              </a:defRPr>
            </a:lvl1pPr>
          </a:lstStyle>
          <a:p>
            <a:fld id="{31961621-445C-4BC4-AE2B-B4CFBBE503E0}" type="datetimeFigureOut">
              <a:rPr lang="en-GB" smtClean="0"/>
              <a:t>22/09/2026</a:t>
            </a:fld>
            <a:endParaRPr lang="en-GB"/>
          </a:p>
        </p:txBody>
      </p:sp>
      <p:sp>
        <p:nvSpPr>
          <p:cNvPr id="10" name="Text Placeholder 2">
            <a:extLst>
              <a:ext uri="{FF2B5EF4-FFF2-40B4-BE49-F238E27FC236}">
                <a16:creationId xmlns:a16="http://schemas.microsoft.com/office/drawing/2014/main" id="{F753C62E-D141-70DB-0A45-E4664B90A7CF}"/>
              </a:ext>
            </a:extLst>
          </p:cNvPr>
          <p:cNvSpPr>
            <a:spLocks noGrp="1"/>
          </p:cNvSpPr>
          <p:nvPr>
            <p:ph type="body" idx="13"/>
          </p:nvPr>
        </p:nvSpPr>
        <p:spPr>
          <a:xfrm>
            <a:off x="2793982" y="1166775"/>
            <a:ext cx="4049801" cy="331274"/>
          </a:xfrm>
        </p:spPr>
        <p:txBody>
          <a:bodyPr anchor="ctr">
            <a:normAutofit/>
          </a:bodyPr>
          <a:lstStyle>
            <a:lvl1pPr marL="0" indent="0" algn="ctr">
              <a:buNone/>
              <a:defRPr sz="900">
                <a:solidFill>
                  <a:schemeClr val="accent2"/>
                </a:solidFill>
                <a:latin typeface="IBM Plex Mono" panose="020B0509050203000203" pitchFamily="49" charset="0"/>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a:t>Click to edit Master text styles</a:t>
            </a:r>
          </a:p>
        </p:txBody>
      </p:sp>
      <p:pic>
        <p:nvPicPr>
          <p:cNvPr id="7" name="Picture 6">
            <a:extLst>
              <a:ext uri="{FF2B5EF4-FFF2-40B4-BE49-F238E27FC236}">
                <a16:creationId xmlns:a16="http://schemas.microsoft.com/office/drawing/2014/main" id="{60F6C96A-6C7F-FCE2-0129-3DD438D3E1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7372" y="2703813"/>
            <a:ext cx="1843020" cy="152395"/>
          </a:xfrm>
          <a:prstGeom prst="rect">
            <a:avLst/>
          </a:prstGeom>
        </p:spPr>
      </p:pic>
      <p:pic>
        <p:nvPicPr>
          <p:cNvPr id="12" name="Picture 11" descr="A close up of a logo&#10;&#10;AI-generated content may be incorrect.">
            <a:extLst>
              <a:ext uri="{FF2B5EF4-FFF2-40B4-BE49-F238E27FC236}">
                <a16:creationId xmlns:a16="http://schemas.microsoft.com/office/drawing/2014/main" id="{BC53A43A-692C-F882-4C34-F13EE7BE0E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694" y="114210"/>
            <a:ext cx="637202" cy="242596"/>
          </a:xfrm>
          <a:prstGeom prst="rect">
            <a:avLst/>
          </a:prstGeom>
        </p:spPr>
      </p:pic>
      <p:pic>
        <p:nvPicPr>
          <p:cNvPr id="14" name="Picture 13" descr="A black grid with white lines&#10;&#10;AI-generated content may be incorrect.">
            <a:extLst>
              <a:ext uri="{FF2B5EF4-FFF2-40B4-BE49-F238E27FC236}">
                <a16:creationId xmlns:a16="http://schemas.microsoft.com/office/drawing/2014/main" id="{906E2837-21F2-C87A-BD58-74CACDDD129C}"/>
              </a:ext>
            </a:extLst>
          </p:cNvPr>
          <p:cNvPicPr>
            <a:picLocks noChangeAspect="1"/>
          </p:cNvPicPr>
          <p:nvPr/>
        </p:nvPicPr>
        <p:blipFill>
          <a:blip r:embed="rId4">
            <a:extLst>
              <a:ext uri="{28A0092B-C50C-407E-A947-70E740481C1C}">
                <a14:useLocalDpi xmlns:a14="http://schemas.microsoft.com/office/drawing/2010/main" val="0"/>
              </a:ext>
            </a:extLst>
          </a:blip>
          <a:srcRect r="50000"/>
          <a:stretch>
            <a:fillRect/>
          </a:stretch>
        </p:blipFill>
        <p:spPr>
          <a:xfrm>
            <a:off x="6563274" y="-17954"/>
            <a:ext cx="2580727" cy="5161454"/>
          </a:xfrm>
          <a:prstGeom prst="rect">
            <a:avLst/>
          </a:prstGeom>
        </p:spPr>
      </p:pic>
      <p:pic>
        <p:nvPicPr>
          <p:cNvPr id="8" name="Picture 7" descr="A group of icons on a black background&#10;&#10;AI-generated content may be incorrect.">
            <a:extLst>
              <a:ext uri="{FF2B5EF4-FFF2-40B4-BE49-F238E27FC236}">
                <a16:creationId xmlns:a16="http://schemas.microsoft.com/office/drawing/2014/main" id="{41C424C0-F270-A235-9FB5-3EDC288A13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94131" y="1794428"/>
            <a:ext cx="2249868" cy="4225673"/>
          </a:xfrm>
          <a:prstGeom prst="rect">
            <a:avLst/>
          </a:prstGeom>
        </p:spPr>
      </p:pic>
      <p:sp>
        <p:nvSpPr>
          <p:cNvPr id="6" name="Slide Number Placeholder 5">
            <a:extLst>
              <a:ext uri="{FF2B5EF4-FFF2-40B4-BE49-F238E27FC236}">
                <a16:creationId xmlns:a16="http://schemas.microsoft.com/office/drawing/2014/main" id="{E964F58A-A484-4016-9D9F-FB4ED3F68730}"/>
              </a:ext>
            </a:extLst>
          </p:cNvPr>
          <p:cNvSpPr>
            <a:spLocks noGrp="1"/>
          </p:cNvSpPr>
          <p:nvPr>
            <p:ph type="sldNum" sz="quarter" idx="12"/>
          </p:nvPr>
        </p:nvSpPr>
        <p:spPr/>
        <p:txBody>
          <a:bodyPr/>
          <a:lstStyle>
            <a:lvl1pPr>
              <a:defRPr>
                <a:solidFill>
                  <a:schemeClr val="accent2">
                    <a:lumMod val="75000"/>
                  </a:schemeClr>
                </a:solidFill>
              </a:defRPr>
            </a:lvl1pPr>
          </a:lstStyle>
          <a:p>
            <a:fld id="{46CDC201-DC08-4ED9-9EB4-684DBEE0710D}" type="slidenum">
              <a:rPr lang="en-GB" smtClean="0"/>
              <a:t>‹#›</a:t>
            </a:fld>
            <a:endParaRPr lang="en-GB"/>
          </a:p>
        </p:txBody>
      </p:sp>
    </p:spTree>
    <p:extLst>
      <p:ext uri="{BB962C8B-B14F-4D97-AF65-F5344CB8AC3E}">
        <p14:creationId xmlns:p14="http://schemas.microsoft.com/office/powerpoint/2010/main" val="2370372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74256F4-7DAE-195F-52BF-02E82BCD3B73}"/>
              </a:ext>
            </a:extLst>
          </p:cNvPr>
          <p:cNvSpPr/>
          <p:nvPr/>
        </p:nvSpPr>
        <p:spPr>
          <a:xfrm>
            <a:off x="0" y="-17955"/>
            <a:ext cx="9144000" cy="5161454"/>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le 1">
            <a:extLst>
              <a:ext uri="{FF2B5EF4-FFF2-40B4-BE49-F238E27FC236}">
                <a16:creationId xmlns:a16="http://schemas.microsoft.com/office/drawing/2014/main" id="{5DBA7F19-4A8B-6777-928F-D2BBE9B8BA67}"/>
              </a:ext>
            </a:extLst>
          </p:cNvPr>
          <p:cNvSpPr>
            <a:spLocks noGrp="1"/>
          </p:cNvSpPr>
          <p:nvPr>
            <p:ph type="title"/>
          </p:nvPr>
        </p:nvSpPr>
        <p:spPr>
          <a:xfrm>
            <a:off x="1372738" y="1523809"/>
            <a:ext cx="6398525" cy="2077183"/>
          </a:xfrm>
        </p:spPr>
        <p:txBody>
          <a:bodyPr anchor="ctr">
            <a:normAutofit/>
          </a:bodyPr>
          <a:lstStyle>
            <a:lvl1pPr algn="ctr">
              <a:defRPr sz="3600">
                <a:solidFill>
                  <a:schemeClr val="accent3"/>
                </a:solidFill>
              </a:defRPr>
            </a:lvl1pPr>
          </a:lstStyle>
          <a:p>
            <a:r>
              <a:rPr lang="en-GB"/>
              <a:t>Click to edit Master title style</a:t>
            </a:r>
          </a:p>
        </p:txBody>
      </p:sp>
      <p:sp>
        <p:nvSpPr>
          <p:cNvPr id="3" name="Text Placeholder 2">
            <a:extLst>
              <a:ext uri="{FF2B5EF4-FFF2-40B4-BE49-F238E27FC236}">
                <a16:creationId xmlns:a16="http://schemas.microsoft.com/office/drawing/2014/main" id="{E160D596-5393-16FE-FA69-0D109E8C3CBC}"/>
              </a:ext>
            </a:extLst>
          </p:cNvPr>
          <p:cNvSpPr>
            <a:spLocks noGrp="1"/>
          </p:cNvSpPr>
          <p:nvPr>
            <p:ph type="body" idx="1"/>
          </p:nvPr>
        </p:nvSpPr>
        <p:spPr>
          <a:xfrm>
            <a:off x="2547100" y="3674774"/>
            <a:ext cx="4049801" cy="464981"/>
          </a:xfrm>
        </p:spPr>
        <p:txBody>
          <a:bodyPr anchor="ctr"/>
          <a:lstStyle>
            <a:lvl1pPr marL="0" indent="0" algn="ctr">
              <a:buNone/>
              <a:defRPr sz="1800">
                <a:solidFill>
                  <a:schemeClr val="accent3"/>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4E76EDC-5518-6F69-6AB3-534827F41190}"/>
              </a:ext>
            </a:extLst>
          </p:cNvPr>
          <p:cNvSpPr>
            <a:spLocks noGrp="1"/>
          </p:cNvSpPr>
          <p:nvPr>
            <p:ph type="dt" sz="half" idx="10"/>
          </p:nvPr>
        </p:nvSpPr>
        <p:spPr/>
        <p:txBody>
          <a:bodyPr/>
          <a:lstStyle>
            <a:lvl1pPr>
              <a:defRPr>
                <a:solidFill>
                  <a:schemeClr val="accent3"/>
                </a:solidFill>
              </a:defRPr>
            </a:lvl1pPr>
          </a:lstStyle>
          <a:p>
            <a:fld id="{31961621-445C-4BC4-AE2B-B4CFBBE503E0}" type="datetimeFigureOut">
              <a:rPr lang="en-GB" smtClean="0"/>
              <a:t>22/09/2026</a:t>
            </a:fld>
            <a:endParaRPr lang="en-GB"/>
          </a:p>
        </p:txBody>
      </p:sp>
      <p:sp>
        <p:nvSpPr>
          <p:cNvPr id="10" name="Text Placeholder 2">
            <a:extLst>
              <a:ext uri="{FF2B5EF4-FFF2-40B4-BE49-F238E27FC236}">
                <a16:creationId xmlns:a16="http://schemas.microsoft.com/office/drawing/2014/main" id="{F753C62E-D141-70DB-0A45-E4664B90A7CF}"/>
              </a:ext>
            </a:extLst>
          </p:cNvPr>
          <p:cNvSpPr>
            <a:spLocks noGrp="1"/>
          </p:cNvSpPr>
          <p:nvPr>
            <p:ph type="body" idx="13"/>
          </p:nvPr>
        </p:nvSpPr>
        <p:spPr>
          <a:xfrm>
            <a:off x="2547100" y="1192535"/>
            <a:ext cx="4049801" cy="331274"/>
          </a:xfrm>
        </p:spPr>
        <p:txBody>
          <a:bodyPr anchor="ctr">
            <a:normAutofit/>
          </a:bodyPr>
          <a:lstStyle>
            <a:lvl1pPr marL="0" indent="0" algn="ctr">
              <a:buNone/>
              <a:defRPr sz="900">
                <a:solidFill>
                  <a:schemeClr val="accent3"/>
                </a:solidFill>
                <a:latin typeface="IBM Plex Mono" panose="020B0509050203000203" pitchFamily="49" charset="0"/>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a:t>Click to edit Master text styles</a:t>
            </a:r>
          </a:p>
        </p:txBody>
      </p:sp>
      <p:sp>
        <p:nvSpPr>
          <p:cNvPr id="6" name="Slide Number Placeholder 5">
            <a:extLst>
              <a:ext uri="{FF2B5EF4-FFF2-40B4-BE49-F238E27FC236}">
                <a16:creationId xmlns:a16="http://schemas.microsoft.com/office/drawing/2014/main" id="{E964F58A-A484-4016-9D9F-FB4ED3F68730}"/>
              </a:ext>
            </a:extLst>
          </p:cNvPr>
          <p:cNvSpPr>
            <a:spLocks noGrp="1"/>
          </p:cNvSpPr>
          <p:nvPr>
            <p:ph type="sldNum" sz="quarter" idx="12"/>
          </p:nvPr>
        </p:nvSpPr>
        <p:spPr/>
        <p:txBody>
          <a:bodyPr/>
          <a:lstStyle>
            <a:lvl1pPr>
              <a:defRPr>
                <a:solidFill>
                  <a:schemeClr val="accent3"/>
                </a:solidFill>
              </a:defRPr>
            </a:lvl1pPr>
          </a:lstStyle>
          <a:p>
            <a:fld id="{46CDC201-DC08-4ED9-9EB4-684DBEE0710D}" type="slidenum">
              <a:rPr lang="en-GB" smtClean="0"/>
              <a:t>‹#›</a:t>
            </a:fld>
            <a:endParaRPr lang="en-GB"/>
          </a:p>
        </p:txBody>
      </p:sp>
      <p:pic>
        <p:nvPicPr>
          <p:cNvPr id="11" name="Picture 10" descr="A yellow letters on a black background&#10;&#10;AI-generated content may be incorrect.">
            <a:extLst>
              <a:ext uri="{FF2B5EF4-FFF2-40B4-BE49-F238E27FC236}">
                <a16:creationId xmlns:a16="http://schemas.microsoft.com/office/drawing/2014/main" id="{6EF5B60F-E436-A133-09A4-6714726DEC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694" y="80003"/>
            <a:ext cx="727050" cy="276803"/>
          </a:xfrm>
          <a:prstGeom prst="rect">
            <a:avLst/>
          </a:prstGeom>
        </p:spPr>
      </p:pic>
      <p:pic>
        <p:nvPicPr>
          <p:cNvPr id="15" name="Picture 14" descr="A black and white background with white lines&#10;&#10;AI-generated content may be incorrect.">
            <a:extLst>
              <a:ext uri="{FF2B5EF4-FFF2-40B4-BE49-F238E27FC236}">
                <a16:creationId xmlns:a16="http://schemas.microsoft.com/office/drawing/2014/main" id="{7808515F-F86F-E63A-07BD-4A80DBD49BA4}"/>
              </a:ext>
            </a:extLst>
          </p:cNvPr>
          <p:cNvPicPr>
            <a:picLocks noChangeAspect="1"/>
          </p:cNvPicPr>
          <p:nvPr/>
        </p:nvPicPr>
        <p:blipFill>
          <a:blip r:embed="rId3">
            <a:extLst>
              <a:ext uri="{28A0092B-C50C-407E-A947-70E740481C1C}">
                <a14:useLocalDpi xmlns:a14="http://schemas.microsoft.com/office/drawing/2010/main" val="0"/>
              </a:ext>
            </a:extLst>
          </a:blip>
          <a:srcRect r="40748"/>
          <a:stretch>
            <a:fillRect/>
          </a:stretch>
        </p:blipFill>
        <p:spPr>
          <a:xfrm>
            <a:off x="6432138" y="-24844"/>
            <a:ext cx="2655971" cy="5161454"/>
          </a:xfrm>
          <a:prstGeom prst="rect">
            <a:avLst/>
          </a:prstGeom>
        </p:spPr>
      </p:pic>
      <p:pic>
        <p:nvPicPr>
          <p:cNvPr id="8" name="Picture 7" descr="A group of icons on a black background&#10;&#10;AI-generated content may be incorrect.">
            <a:extLst>
              <a:ext uri="{FF2B5EF4-FFF2-40B4-BE49-F238E27FC236}">
                <a16:creationId xmlns:a16="http://schemas.microsoft.com/office/drawing/2014/main" id="{41C424C0-F270-A235-9FB5-3EDC288A13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4132" y="-1491375"/>
            <a:ext cx="2249868" cy="4225673"/>
          </a:xfrm>
          <a:prstGeom prst="rect">
            <a:avLst/>
          </a:prstGeom>
        </p:spPr>
      </p:pic>
      <p:pic>
        <p:nvPicPr>
          <p:cNvPr id="16" name="Picture 15">
            <a:extLst>
              <a:ext uri="{FF2B5EF4-FFF2-40B4-BE49-F238E27FC236}">
                <a16:creationId xmlns:a16="http://schemas.microsoft.com/office/drawing/2014/main" id="{B4C5B806-20CB-C8EC-1066-FAAAE4C4E5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80987" y="2734299"/>
            <a:ext cx="1843020" cy="152395"/>
          </a:xfrm>
          <a:prstGeom prst="rect">
            <a:avLst/>
          </a:prstGeom>
        </p:spPr>
      </p:pic>
    </p:spTree>
    <p:extLst>
      <p:ext uri="{BB962C8B-B14F-4D97-AF65-F5344CB8AC3E}">
        <p14:creationId xmlns:p14="http://schemas.microsoft.com/office/powerpoint/2010/main" val="1641579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_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74256F4-7DAE-195F-52BF-02E82BCD3B73}"/>
              </a:ext>
            </a:extLst>
          </p:cNvPr>
          <p:cNvSpPr/>
          <p:nvPr/>
        </p:nvSpPr>
        <p:spPr>
          <a:xfrm>
            <a:off x="0" y="-17955"/>
            <a:ext cx="9144000" cy="5161454"/>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le 1">
            <a:extLst>
              <a:ext uri="{FF2B5EF4-FFF2-40B4-BE49-F238E27FC236}">
                <a16:creationId xmlns:a16="http://schemas.microsoft.com/office/drawing/2014/main" id="{5DBA7F19-4A8B-6777-928F-D2BBE9B8BA67}"/>
              </a:ext>
            </a:extLst>
          </p:cNvPr>
          <p:cNvSpPr>
            <a:spLocks noGrp="1"/>
          </p:cNvSpPr>
          <p:nvPr>
            <p:ph type="title"/>
          </p:nvPr>
        </p:nvSpPr>
        <p:spPr>
          <a:xfrm>
            <a:off x="1372738" y="1523809"/>
            <a:ext cx="6398525" cy="2077183"/>
          </a:xfrm>
        </p:spPr>
        <p:txBody>
          <a:bodyPr anchor="ctr">
            <a:normAutofit/>
          </a:bodyPr>
          <a:lstStyle>
            <a:lvl1pPr algn="ctr">
              <a:defRPr sz="3600">
                <a:solidFill>
                  <a:schemeClr val="accent3"/>
                </a:solidFill>
              </a:defRPr>
            </a:lvl1pPr>
          </a:lstStyle>
          <a:p>
            <a:r>
              <a:rPr lang="en-GB"/>
              <a:t>Click to edit Master title style</a:t>
            </a:r>
          </a:p>
        </p:txBody>
      </p:sp>
      <p:sp>
        <p:nvSpPr>
          <p:cNvPr id="3" name="Text Placeholder 2">
            <a:extLst>
              <a:ext uri="{FF2B5EF4-FFF2-40B4-BE49-F238E27FC236}">
                <a16:creationId xmlns:a16="http://schemas.microsoft.com/office/drawing/2014/main" id="{E160D596-5393-16FE-FA69-0D109E8C3CBC}"/>
              </a:ext>
            </a:extLst>
          </p:cNvPr>
          <p:cNvSpPr>
            <a:spLocks noGrp="1"/>
          </p:cNvSpPr>
          <p:nvPr>
            <p:ph type="body" idx="1"/>
          </p:nvPr>
        </p:nvSpPr>
        <p:spPr>
          <a:xfrm>
            <a:off x="2547100" y="3674774"/>
            <a:ext cx="4049801" cy="464981"/>
          </a:xfrm>
        </p:spPr>
        <p:txBody>
          <a:bodyPr anchor="ctr"/>
          <a:lstStyle>
            <a:lvl1pPr marL="0" indent="0" algn="ctr">
              <a:buNone/>
              <a:defRPr sz="1800">
                <a:solidFill>
                  <a:schemeClr val="accent3"/>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4E76EDC-5518-6F69-6AB3-534827F41190}"/>
              </a:ext>
            </a:extLst>
          </p:cNvPr>
          <p:cNvSpPr>
            <a:spLocks noGrp="1"/>
          </p:cNvSpPr>
          <p:nvPr>
            <p:ph type="dt" sz="half" idx="10"/>
          </p:nvPr>
        </p:nvSpPr>
        <p:spPr/>
        <p:txBody>
          <a:bodyPr/>
          <a:lstStyle>
            <a:lvl1pPr>
              <a:defRPr>
                <a:solidFill>
                  <a:schemeClr val="accent3"/>
                </a:solidFill>
              </a:defRPr>
            </a:lvl1pPr>
          </a:lstStyle>
          <a:p>
            <a:fld id="{31961621-445C-4BC4-AE2B-B4CFBBE503E0}" type="datetimeFigureOut">
              <a:rPr lang="en-GB" smtClean="0"/>
              <a:t>22/09/2026</a:t>
            </a:fld>
            <a:endParaRPr lang="en-GB"/>
          </a:p>
        </p:txBody>
      </p:sp>
      <p:sp>
        <p:nvSpPr>
          <p:cNvPr id="10" name="Text Placeholder 2">
            <a:extLst>
              <a:ext uri="{FF2B5EF4-FFF2-40B4-BE49-F238E27FC236}">
                <a16:creationId xmlns:a16="http://schemas.microsoft.com/office/drawing/2014/main" id="{F753C62E-D141-70DB-0A45-E4664B90A7CF}"/>
              </a:ext>
            </a:extLst>
          </p:cNvPr>
          <p:cNvSpPr>
            <a:spLocks noGrp="1"/>
          </p:cNvSpPr>
          <p:nvPr>
            <p:ph type="body" idx="13"/>
          </p:nvPr>
        </p:nvSpPr>
        <p:spPr>
          <a:xfrm>
            <a:off x="2547100" y="1192535"/>
            <a:ext cx="4049801" cy="331274"/>
          </a:xfrm>
        </p:spPr>
        <p:txBody>
          <a:bodyPr anchor="ctr">
            <a:normAutofit/>
          </a:bodyPr>
          <a:lstStyle>
            <a:lvl1pPr marL="0" indent="0" algn="ctr">
              <a:buNone/>
              <a:defRPr sz="900">
                <a:solidFill>
                  <a:schemeClr val="accent3"/>
                </a:solidFill>
                <a:latin typeface="IBM Plex Mono" panose="020B0509050203000203" pitchFamily="49" charset="0"/>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a:t>Click to edit Master text styles</a:t>
            </a:r>
          </a:p>
        </p:txBody>
      </p:sp>
      <p:sp>
        <p:nvSpPr>
          <p:cNvPr id="6" name="Slide Number Placeholder 5">
            <a:extLst>
              <a:ext uri="{FF2B5EF4-FFF2-40B4-BE49-F238E27FC236}">
                <a16:creationId xmlns:a16="http://schemas.microsoft.com/office/drawing/2014/main" id="{E964F58A-A484-4016-9D9F-FB4ED3F68730}"/>
              </a:ext>
            </a:extLst>
          </p:cNvPr>
          <p:cNvSpPr>
            <a:spLocks noGrp="1"/>
          </p:cNvSpPr>
          <p:nvPr>
            <p:ph type="sldNum" sz="quarter" idx="12"/>
          </p:nvPr>
        </p:nvSpPr>
        <p:spPr/>
        <p:txBody>
          <a:bodyPr/>
          <a:lstStyle>
            <a:lvl1pPr>
              <a:defRPr>
                <a:solidFill>
                  <a:schemeClr val="accent3"/>
                </a:solidFill>
              </a:defRPr>
            </a:lvl1pPr>
          </a:lstStyle>
          <a:p>
            <a:fld id="{46CDC201-DC08-4ED9-9EB4-684DBEE0710D}" type="slidenum">
              <a:rPr lang="en-GB" smtClean="0"/>
              <a:t>‹#›</a:t>
            </a:fld>
            <a:endParaRPr lang="en-GB"/>
          </a:p>
        </p:txBody>
      </p:sp>
      <p:pic>
        <p:nvPicPr>
          <p:cNvPr id="11" name="Picture 10" descr="A yellow letters on a black background&#10;&#10;AI-generated content may be incorrect.">
            <a:extLst>
              <a:ext uri="{FF2B5EF4-FFF2-40B4-BE49-F238E27FC236}">
                <a16:creationId xmlns:a16="http://schemas.microsoft.com/office/drawing/2014/main" id="{6EF5B60F-E436-A133-09A4-6714726DEC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694" y="80003"/>
            <a:ext cx="727050" cy="276803"/>
          </a:xfrm>
          <a:prstGeom prst="rect">
            <a:avLst/>
          </a:prstGeom>
        </p:spPr>
      </p:pic>
      <p:pic>
        <p:nvPicPr>
          <p:cNvPr id="15" name="Picture 14" descr="A black and white background with white lines&#10;&#10;AI-generated content may be incorrect.">
            <a:extLst>
              <a:ext uri="{FF2B5EF4-FFF2-40B4-BE49-F238E27FC236}">
                <a16:creationId xmlns:a16="http://schemas.microsoft.com/office/drawing/2014/main" id="{7808515F-F86F-E63A-07BD-4A80DBD49BA4}"/>
              </a:ext>
            </a:extLst>
          </p:cNvPr>
          <p:cNvPicPr>
            <a:picLocks noChangeAspect="1"/>
          </p:cNvPicPr>
          <p:nvPr/>
        </p:nvPicPr>
        <p:blipFill>
          <a:blip r:embed="rId3">
            <a:extLst>
              <a:ext uri="{28A0092B-C50C-407E-A947-70E740481C1C}">
                <a14:useLocalDpi xmlns:a14="http://schemas.microsoft.com/office/drawing/2010/main" val="0"/>
              </a:ext>
            </a:extLst>
          </a:blip>
          <a:srcRect r="40748"/>
          <a:stretch>
            <a:fillRect/>
          </a:stretch>
        </p:blipFill>
        <p:spPr>
          <a:xfrm>
            <a:off x="6432138" y="-24844"/>
            <a:ext cx="2655971" cy="5161454"/>
          </a:xfrm>
          <a:prstGeom prst="rect">
            <a:avLst/>
          </a:prstGeom>
        </p:spPr>
      </p:pic>
      <p:pic>
        <p:nvPicPr>
          <p:cNvPr id="8" name="Picture 7" descr="A group of icons on a black background&#10;&#10;AI-generated content may be incorrect.">
            <a:extLst>
              <a:ext uri="{FF2B5EF4-FFF2-40B4-BE49-F238E27FC236}">
                <a16:creationId xmlns:a16="http://schemas.microsoft.com/office/drawing/2014/main" id="{41C424C0-F270-A235-9FB5-3EDC288A13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4132" y="-1491375"/>
            <a:ext cx="2249868" cy="4225673"/>
          </a:xfrm>
          <a:prstGeom prst="rect">
            <a:avLst/>
          </a:prstGeom>
        </p:spPr>
      </p:pic>
      <p:pic>
        <p:nvPicPr>
          <p:cNvPr id="16" name="Picture 15">
            <a:extLst>
              <a:ext uri="{FF2B5EF4-FFF2-40B4-BE49-F238E27FC236}">
                <a16:creationId xmlns:a16="http://schemas.microsoft.com/office/drawing/2014/main" id="{B4C5B806-20CB-C8EC-1066-FAAAE4C4E5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80987" y="2734299"/>
            <a:ext cx="1843020" cy="152395"/>
          </a:xfrm>
          <a:prstGeom prst="rect">
            <a:avLst/>
          </a:prstGeom>
        </p:spPr>
      </p:pic>
    </p:spTree>
    <p:extLst>
      <p:ext uri="{BB962C8B-B14F-4D97-AF65-F5344CB8AC3E}">
        <p14:creationId xmlns:p14="http://schemas.microsoft.com/office/powerpoint/2010/main" val="25365108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pic>
        <p:nvPicPr>
          <p:cNvPr id="9" name="Picture 8" descr="A black grid with white squares&#10;&#10;AI-generated content may be incorrect.">
            <a:extLst>
              <a:ext uri="{FF2B5EF4-FFF2-40B4-BE49-F238E27FC236}">
                <a16:creationId xmlns:a16="http://schemas.microsoft.com/office/drawing/2014/main" id="{83EFEA48-7984-3060-F71F-E85CB2A6A4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0"/>
            <a:ext cx="4572000" cy="5143500"/>
          </a:xfrm>
          <a:prstGeom prst="rect">
            <a:avLst/>
          </a:prstGeom>
        </p:spPr>
      </p:pic>
      <p:sp>
        <p:nvSpPr>
          <p:cNvPr id="2" name="Title 1">
            <a:extLst>
              <a:ext uri="{FF2B5EF4-FFF2-40B4-BE49-F238E27FC236}">
                <a16:creationId xmlns:a16="http://schemas.microsoft.com/office/drawing/2014/main" id="{B3182A46-9DFA-E9DA-2211-6AE3091D416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86F09EF-E749-1D39-BD49-004E09262CAC}"/>
              </a:ext>
            </a:extLst>
          </p:cNvPr>
          <p:cNvSpPr>
            <a:spLocks noGrp="1"/>
          </p:cNvSpPr>
          <p:nvPr>
            <p:ph sz="half" idx="1"/>
          </p:nvPr>
        </p:nvSpPr>
        <p:spPr>
          <a:xfrm>
            <a:off x="855824" y="1369219"/>
            <a:ext cx="3537284"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D4C4E772-B56A-9786-E816-6BE90720083D}"/>
              </a:ext>
            </a:extLst>
          </p:cNvPr>
          <p:cNvSpPr>
            <a:spLocks noGrp="1"/>
          </p:cNvSpPr>
          <p:nvPr>
            <p:ph sz="half" idx="2"/>
          </p:nvPr>
        </p:nvSpPr>
        <p:spPr>
          <a:xfrm>
            <a:off x="5116116" y="1369219"/>
            <a:ext cx="3778871"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93EBDA94-8966-B49D-4CC9-101CEAB57ABC}"/>
              </a:ext>
            </a:extLst>
          </p:cNvPr>
          <p:cNvSpPr>
            <a:spLocks noGrp="1"/>
          </p:cNvSpPr>
          <p:nvPr>
            <p:ph type="dt" sz="half" idx="10"/>
          </p:nvPr>
        </p:nvSpPr>
        <p:spPr/>
        <p:txBody>
          <a:bodyPr/>
          <a:lstStyle/>
          <a:p>
            <a:fld id="{31961621-445C-4BC4-AE2B-B4CFBBE503E0}" type="datetimeFigureOut">
              <a:rPr lang="en-GB" smtClean="0"/>
              <a:t>22/09/2026</a:t>
            </a:fld>
            <a:endParaRPr lang="en-GB"/>
          </a:p>
        </p:txBody>
      </p:sp>
      <p:sp>
        <p:nvSpPr>
          <p:cNvPr id="7" name="Slide Number Placeholder 6">
            <a:extLst>
              <a:ext uri="{FF2B5EF4-FFF2-40B4-BE49-F238E27FC236}">
                <a16:creationId xmlns:a16="http://schemas.microsoft.com/office/drawing/2014/main" id="{35DB040E-2011-06CD-C344-99232B4ED7DA}"/>
              </a:ext>
            </a:extLst>
          </p:cNvPr>
          <p:cNvSpPr>
            <a:spLocks noGrp="1"/>
          </p:cNvSpPr>
          <p:nvPr>
            <p:ph type="sldNum" sz="quarter" idx="12"/>
          </p:nvPr>
        </p:nvSpPr>
        <p:spPr/>
        <p:txBody>
          <a:bodyPr/>
          <a:lstStyle/>
          <a:p>
            <a:fld id="{46CDC201-DC08-4ED9-9EB4-684DBEE0710D}" type="slidenum">
              <a:rPr lang="en-GB" smtClean="0"/>
              <a:t>‹#›</a:t>
            </a:fld>
            <a:endParaRPr lang="en-GB"/>
          </a:p>
        </p:txBody>
      </p:sp>
      <p:pic>
        <p:nvPicPr>
          <p:cNvPr id="12" name="Graphic 11">
            <a:extLst>
              <a:ext uri="{FF2B5EF4-FFF2-40B4-BE49-F238E27FC236}">
                <a16:creationId xmlns:a16="http://schemas.microsoft.com/office/drawing/2014/main" id="{DD6E1CD8-B647-4C4F-C58B-1BE56764909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579372" y="155983"/>
            <a:ext cx="315615" cy="315615"/>
          </a:xfrm>
          <a:prstGeom prst="rect">
            <a:avLst/>
          </a:prstGeom>
        </p:spPr>
      </p:pic>
      <p:sp>
        <p:nvSpPr>
          <p:cNvPr id="13" name="Picture Placeholder 19">
            <a:extLst>
              <a:ext uri="{FF2B5EF4-FFF2-40B4-BE49-F238E27FC236}">
                <a16:creationId xmlns:a16="http://schemas.microsoft.com/office/drawing/2014/main" id="{1CA56014-94E8-39A9-CDD8-3FD1AB7FC695}"/>
              </a:ext>
            </a:extLst>
          </p:cNvPr>
          <p:cNvSpPr>
            <a:spLocks noGrp="1"/>
          </p:cNvSpPr>
          <p:nvPr>
            <p:ph type="pic" sz="quarter" idx="15"/>
          </p:nvPr>
        </p:nvSpPr>
        <p:spPr>
          <a:xfrm>
            <a:off x="247116" y="1369219"/>
            <a:ext cx="429816" cy="363141"/>
          </a:xfrm>
        </p:spPr>
        <p:txBody>
          <a:bodyPr/>
          <a:lstStyle/>
          <a:p>
            <a:r>
              <a:rPr lang="en-GB"/>
              <a:t>Click icon to add picture</a:t>
            </a:r>
          </a:p>
        </p:txBody>
      </p:sp>
      <p:sp>
        <p:nvSpPr>
          <p:cNvPr id="14" name="Picture Placeholder 19">
            <a:extLst>
              <a:ext uri="{FF2B5EF4-FFF2-40B4-BE49-F238E27FC236}">
                <a16:creationId xmlns:a16="http://schemas.microsoft.com/office/drawing/2014/main" id="{039CC312-6EB4-62EA-51C4-7672B79AF781}"/>
              </a:ext>
            </a:extLst>
          </p:cNvPr>
          <p:cNvSpPr>
            <a:spLocks noGrp="1"/>
          </p:cNvSpPr>
          <p:nvPr>
            <p:ph type="pic" sz="quarter" idx="16"/>
          </p:nvPr>
        </p:nvSpPr>
        <p:spPr>
          <a:xfrm>
            <a:off x="4572000" y="1369219"/>
            <a:ext cx="429816" cy="363141"/>
          </a:xfrm>
        </p:spPr>
        <p:txBody>
          <a:bodyPr/>
          <a:lstStyle/>
          <a:p>
            <a:r>
              <a:rPr lang="en-GB"/>
              <a:t>Click icon to add picture</a:t>
            </a:r>
          </a:p>
        </p:txBody>
      </p:sp>
      <p:cxnSp>
        <p:nvCxnSpPr>
          <p:cNvPr id="15" name="Straight Connector 14">
            <a:extLst>
              <a:ext uri="{FF2B5EF4-FFF2-40B4-BE49-F238E27FC236}">
                <a16:creationId xmlns:a16="http://schemas.microsoft.com/office/drawing/2014/main" id="{C6286799-E8B1-E66D-9181-2BC35C841BAF}"/>
              </a:ext>
            </a:extLst>
          </p:cNvPr>
          <p:cNvCxnSpPr>
            <a:cxnSpLocks/>
          </p:cNvCxnSpPr>
          <p:nvPr/>
        </p:nvCxnSpPr>
        <p:spPr>
          <a:xfrm>
            <a:off x="183694" y="1233902"/>
            <a:ext cx="8711293" cy="0"/>
          </a:xfrm>
          <a:prstGeom prst="line">
            <a:avLst/>
          </a:prstGeom>
          <a:ln/>
        </p:spPr>
        <p:style>
          <a:lnRef idx="1">
            <a:schemeClr val="accent6"/>
          </a:lnRef>
          <a:fillRef idx="0">
            <a:schemeClr val="accent6"/>
          </a:fillRef>
          <a:effectRef idx="0">
            <a:schemeClr val="accent6"/>
          </a:effectRef>
          <a:fontRef idx="minor">
            <a:schemeClr val="tx1"/>
          </a:fontRef>
        </p:style>
      </p:cxnSp>
      <p:sp>
        <p:nvSpPr>
          <p:cNvPr id="16" name="Text Placeholder 19">
            <a:extLst>
              <a:ext uri="{FF2B5EF4-FFF2-40B4-BE49-F238E27FC236}">
                <a16:creationId xmlns:a16="http://schemas.microsoft.com/office/drawing/2014/main" id="{F005E4B2-3C22-91FD-DE92-7883C696FB91}"/>
              </a:ext>
            </a:extLst>
          </p:cNvPr>
          <p:cNvSpPr>
            <a:spLocks noGrp="1"/>
          </p:cNvSpPr>
          <p:nvPr>
            <p:ph type="body" sz="quarter" idx="13"/>
          </p:nvPr>
        </p:nvSpPr>
        <p:spPr>
          <a:xfrm>
            <a:off x="247116" y="164508"/>
            <a:ext cx="4780359" cy="204788"/>
          </a:xfrm>
        </p:spPr>
        <p:txBody>
          <a:bodyPr anchor="ctr">
            <a:noAutofit/>
          </a:bodyPr>
          <a:lstStyle>
            <a:lvl1pPr marL="0" indent="0">
              <a:buNone/>
              <a:defRPr sz="825">
                <a:latin typeface="IBM Plex Mono" panose="020B0509050203000203" pitchFamily="49" charset="0"/>
              </a:defRPr>
            </a:lvl1pPr>
            <a:lvl2pPr marL="342900" indent="0">
              <a:buNone/>
              <a:defRPr/>
            </a:lvl2pPr>
            <a:lvl5pPr marL="1371600" indent="0" algn="l">
              <a:buNone/>
              <a:defRPr/>
            </a:lvl5pPr>
          </a:lstStyle>
          <a:p>
            <a:pPr lvl="0"/>
            <a:r>
              <a:rPr lang="en-GB"/>
              <a:t>Click to edit Master text styles</a:t>
            </a:r>
          </a:p>
        </p:txBody>
      </p:sp>
    </p:spTree>
    <p:extLst>
      <p:ext uri="{BB962C8B-B14F-4D97-AF65-F5344CB8AC3E}">
        <p14:creationId xmlns:p14="http://schemas.microsoft.com/office/powerpoint/2010/main" val="40505088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A7C09-EBD7-D288-BCA6-06E3C9A91FAD}"/>
              </a:ext>
            </a:extLst>
          </p:cNvPr>
          <p:cNvSpPr>
            <a:spLocks noGrp="1"/>
          </p:cNvSpPr>
          <p:nvPr>
            <p:ph type="title"/>
          </p:nvPr>
        </p:nvSpPr>
        <p:spPr>
          <a:xfrm>
            <a:off x="183695" y="448150"/>
            <a:ext cx="8711293" cy="699524"/>
          </a:xfrm>
        </p:spPr>
        <p:txBody>
          <a:bodyPr/>
          <a:lstStyle/>
          <a:p>
            <a:r>
              <a:rPr lang="en-GB"/>
              <a:t>Click to edit Master title style</a:t>
            </a:r>
          </a:p>
        </p:txBody>
      </p:sp>
      <p:sp>
        <p:nvSpPr>
          <p:cNvPr id="3" name="Text Placeholder 2">
            <a:extLst>
              <a:ext uri="{FF2B5EF4-FFF2-40B4-BE49-F238E27FC236}">
                <a16:creationId xmlns:a16="http://schemas.microsoft.com/office/drawing/2014/main" id="{FB623125-7A79-0605-9225-C4EE24F3509A}"/>
              </a:ext>
            </a:extLst>
          </p:cNvPr>
          <p:cNvSpPr>
            <a:spLocks noGrp="1"/>
          </p:cNvSpPr>
          <p:nvPr>
            <p:ph type="body" idx="1"/>
          </p:nvPr>
        </p:nvSpPr>
        <p:spPr>
          <a:xfrm>
            <a:off x="748965" y="1323829"/>
            <a:ext cx="5802229" cy="309458"/>
          </a:xfrm>
        </p:spPr>
        <p:txBody>
          <a:bodyPr anchor="t"/>
          <a:lstStyle>
            <a:lvl1pPr marL="0" indent="0" algn="l">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9B147CD6-724D-CA32-3C50-07D00B104CCA}"/>
              </a:ext>
            </a:extLst>
          </p:cNvPr>
          <p:cNvSpPr>
            <a:spLocks noGrp="1"/>
          </p:cNvSpPr>
          <p:nvPr>
            <p:ph sz="half" idx="2"/>
          </p:nvPr>
        </p:nvSpPr>
        <p:spPr>
          <a:xfrm>
            <a:off x="183694" y="1809443"/>
            <a:ext cx="6367499" cy="101065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Content Placeholder 5">
            <a:extLst>
              <a:ext uri="{FF2B5EF4-FFF2-40B4-BE49-F238E27FC236}">
                <a16:creationId xmlns:a16="http://schemas.microsoft.com/office/drawing/2014/main" id="{C3B7DF5C-15A3-07A9-DE05-93EC5B8C34FC}"/>
              </a:ext>
            </a:extLst>
          </p:cNvPr>
          <p:cNvSpPr>
            <a:spLocks noGrp="1"/>
          </p:cNvSpPr>
          <p:nvPr>
            <p:ph sz="quarter" idx="4"/>
          </p:nvPr>
        </p:nvSpPr>
        <p:spPr>
          <a:xfrm>
            <a:off x="6686551" y="1248144"/>
            <a:ext cx="2208437" cy="3406830"/>
          </a:xfrm>
          <a:prstGeom prst="roundRect">
            <a:avLst>
              <a:gd name="adj" fmla="val 8334"/>
            </a:avLst>
          </a:prstGeom>
          <a:solidFill>
            <a:schemeClr val="accent3">
              <a:lumMod val="20000"/>
              <a:lumOff val="80000"/>
            </a:schemeClr>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37D65E9C-D0A3-7E8B-1F56-DD8E1FEF4A8D}"/>
              </a:ext>
            </a:extLst>
          </p:cNvPr>
          <p:cNvSpPr>
            <a:spLocks noGrp="1"/>
          </p:cNvSpPr>
          <p:nvPr>
            <p:ph type="dt" sz="half" idx="10"/>
          </p:nvPr>
        </p:nvSpPr>
        <p:spPr/>
        <p:txBody>
          <a:bodyPr/>
          <a:lstStyle/>
          <a:p>
            <a:fld id="{31961621-445C-4BC4-AE2B-B4CFBBE503E0}" type="datetimeFigureOut">
              <a:rPr lang="en-GB" smtClean="0"/>
              <a:t>22/09/2026</a:t>
            </a:fld>
            <a:endParaRPr lang="en-GB"/>
          </a:p>
        </p:txBody>
      </p:sp>
      <p:sp>
        <p:nvSpPr>
          <p:cNvPr id="9" name="Slide Number Placeholder 8">
            <a:extLst>
              <a:ext uri="{FF2B5EF4-FFF2-40B4-BE49-F238E27FC236}">
                <a16:creationId xmlns:a16="http://schemas.microsoft.com/office/drawing/2014/main" id="{C5CF5B83-3F21-0929-6655-12DA0BF50EAE}"/>
              </a:ext>
            </a:extLst>
          </p:cNvPr>
          <p:cNvSpPr>
            <a:spLocks noGrp="1"/>
          </p:cNvSpPr>
          <p:nvPr>
            <p:ph type="sldNum" sz="quarter" idx="12"/>
          </p:nvPr>
        </p:nvSpPr>
        <p:spPr/>
        <p:txBody>
          <a:bodyPr/>
          <a:lstStyle/>
          <a:p>
            <a:fld id="{46CDC201-DC08-4ED9-9EB4-684DBEE0710D}" type="slidenum">
              <a:rPr lang="en-GB" smtClean="0"/>
              <a:t>‹#›</a:t>
            </a:fld>
            <a:endParaRPr lang="en-GB"/>
          </a:p>
        </p:txBody>
      </p:sp>
      <p:sp>
        <p:nvSpPr>
          <p:cNvPr id="11" name="Text Placeholder 2">
            <a:extLst>
              <a:ext uri="{FF2B5EF4-FFF2-40B4-BE49-F238E27FC236}">
                <a16:creationId xmlns:a16="http://schemas.microsoft.com/office/drawing/2014/main" id="{47990FA7-6A3A-4FD8-5E85-A955B3664D2D}"/>
              </a:ext>
            </a:extLst>
          </p:cNvPr>
          <p:cNvSpPr>
            <a:spLocks noGrp="1"/>
          </p:cNvSpPr>
          <p:nvPr>
            <p:ph type="body" idx="13"/>
          </p:nvPr>
        </p:nvSpPr>
        <p:spPr>
          <a:xfrm>
            <a:off x="748965" y="2983473"/>
            <a:ext cx="5802227" cy="309458"/>
          </a:xfrm>
        </p:spPr>
        <p:txBody>
          <a:bodyPr anchor="t"/>
          <a:lstStyle>
            <a:lvl1pPr marL="0" indent="0" algn="l">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pic>
        <p:nvPicPr>
          <p:cNvPr id="17" name="Picture 16" descr="A black and gold background with horizontal lines&#10;&#10;AI-generated content may be incorrect.">
            <a:extLst>
              <a:ext uri="{FF2B5EF4-FFF2-40B4-BE49-F238E27FC236}">
                <a16:creationId xmlns:a16="http://schemas.microsoft.com/office/drawing/2014/main" id="{D118572D-CD57-9D73-FCF4-1ED042F9A5E0}"/>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r="35429"/>
          <a:stretch>
            <a:fillRect/>
          </a:stretch>
        </p:blipFill>
        <p:spPr>
          <a:xfrm>
            <a:off x="6744022" y="1309767"/>
            <a:ext cx="2093494" cy="3242152"/>
          </a:xfrm>
          <a:prstGeom prst="rect">
            <a:avLst/>
          </a:prstGeom>
        </p:spPr>
      </p:pic>
      <p:sp>
        <p:nvSpPr>
          <p:cNvPr id="12" name="Content Placeholder 3">
            <a:extLst>
              <a:ext uri="{FF2B5EF4-FFF2-40B4-BE49-F238E27FC236}">
                <a16:creationId xmlns:a16="http://schemas.microsoft.com/office/drawing/2014/main" id="{202C0837-8004-B69A-764B-477AEEE260C1}"/>
              </a:ext>
            </a:extLst>
          </p:cNvPr>
          <p:cNvSpPr>
            <a:spLocks noGrp="1"/>
          </p:cNvSpPr>
          <p:nvPr>
            <p:ph sz="half" idx="14"/>
          </p:nvPr>
        </p:nvSpPr>
        <p:spPr>
          <a:xfrm>
            <a:off x="183693" y="3456308"/>
            <a:ext cx="6367499" cy="101065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8" name="Graphic 17">
            <a:extLst>
              <a:ext uri="{FF2B5EF4-FFF2-40B4-BE49-F238E27FC236}">
                <a16:creationId xmlns:a16="http://schemas.microsoft.com/office/drawing/2014/main" id="{D2D46D81-D4CD-059D-7C35-68916FA36DA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579372" y="106537"/>
            <a:ext cx="315615" cy="315615"/>
          </a:xfrm>
          <a:prstGeom prst="rect">
            <a:avLst/>
          </a:prstGeom>
        </p:spPr>
      </p:pic>
      <p:sp>
        <p:nvSpPr>
          <p:cNvPr id="20" name="Picture Placeholder 19">
            <a:extLst>
              <a:ext uri="{FF2B5EF4-FFF2-40B4-BE49-F238E27FC236}">
                <a16:creationId xmlns:a16="http://schemas.microsoft.com/office/drawing/2014/main" id="{551AE896-9F18-0D04-AC8B-49602063A938}"/>
              </a:ext>
            </a:extLst>
          </p:cNvPr>
          <p:cNvSpPr>
            <a:spLocks noGrp="1"/>
          </p:cNvSpPr>
          <p:nvPr>
            <p:ph type="pic" sz="quarter" idx="15"/>
          </p:nvPr>
        </p:nvSpPr>
        <p:spPr>
          <a:xfrm>
            <a:off x="179588" y="1309766"/>
            <a:ext cx="429816" cy="363141"/>
          </a:xfrm>
        </p:spPr>
        <p:txBody>
          <a:bodyPr/>
          <a:lstStyle/>
          <a:p>
            <a:r>
              <a:rPr lang="en-GB"/>
              <a:t>Click icon to add picture</a:t>
            </a:r>
          </a:p>
        </p:txBody>
      </p:sp>
      <p:sp>
        <p:nvSpPr>
          <p:cNvPr id="21" name="Picture Placeholder 19">
            <a:extLst>
              <a:ext uri="{FF2B5EF4-FFF2-40B4-BE49-F238E27FC236}">
                <a16:creationId xmlns:a16="http://schemas.microsoft.com/office/drawing/2014/main" id="{7FA87D9D-914F-F11B-041B-CC9A76059F27}"/>
              </a:ext>
            </a:extLst>
          </p:cNvPr>
          <p:cNvSpPr>
            <a:spLocks noGrp="1"/>
          </p:cNvSpPr>
          <p:nvPr>
            <p:ph type="pic" sz="quarter" idx="16"/>
          </p:nvPr>
        </p:nvSpPr>
        <p:spPr>
          <a:xfrm>
            <a:off x="179588" y="2948924"/>
            <a:ext cx="429816" cy="363141"/>
          </a:xfrm>
        </p:spPr>
        <p:txBody>
          <a:bodyPr/>
          <a:lstStyle/>
          <a:p>
            <a:r>
              <a:rPr lang="en-GB"/>
              <a:t>Click icon to add picture</a:t>
            </a:r>
          </a:p>
        </p:txBody>
      </p:sp>
      <p:cxnSp>
        <p:nvCxnSpPr>
          <p:cNvPr id="22" name="Straight Connector 21">
            <a:extLst>
              <a:ext uri="{FF2B5EF4-FFF2-40B4-BE49-F238E27FC236}">
                <a16:creationId xmlns:a16="http://schemas.microsoft.com/office/drawing/2014/main" id="{C9674E40-BE4C-C050-EFBA-A6A9016D8960}"/>
              </a:ext>
            </a:extLst>
          </p:cNvPr>
          <p:cNvCxnSpPr>
            <a:cxnSpLocks/>
          </p:cNvCxnSpPr>
          <p:nvPr/>
        </p:nvCxnSpPr>
        <p:spPr>
          <a:xfrm>
            <a:off x="183694" y="1233902"/>
            <a:ext cx="8711293" cy="0"/>
          </a:xfrm>
          <a:prstGeom prst="line">
            <a:avLst/>
          </a:prstGeom>
          <a:ln/>
        </p:spPr>
        <p:style>
          <a:lnRef idx="1">
            <a:schemeClr val="accent3"/>
          </a:lnRef>
          <a:fillRef idx="0">
            <a:schemeClr val="accent3"/>
          </a:fillRef>
          <a:effectRef idx="0">
            <a:schemeClr val="accent3"/>
          </a:effectRef>
          <a:fontRef idx="minor">
            <a:schemeClr val="tx1"/>
          </a:fontRef>
        </p:style>
      </p:cxnSp>
      <p:sp>
        <p:nvSpPr>
          <p:cNvPr id="23" name="Text Placeholder 19">
            <a:extLst>
              <a:ext uri="{FF2B5EF4-FFF2-40B4-BE49-F238E27FC236}">
                <a16:creationId xmlns:a16="http://schemas.microsoft.com/office/drawing/2014/main" id="{E63E7F5F-F8FA-2492-300C-AE956C864F48}"/>
              </a:ext>
            </a:extLst>
          </p:cNvPr>
          <p:cNvSpPr>
            <a:spLocks noGrp="1"/>
          </p:cNvSpPr>
          <p:nvPr>
            <p:ph type="body" sz="quarter" idx="17"/>
          </p:nvPr>
        </p:nvSpPr>
        <p:spPr>
          <a:xfrm>
            <a:off x="179588" y="142891"/>
            <a:ext cx="4780359" cy="204788"/>
          </a:xfrm>
        </p:spPr>
        <p:txBody>
          <a:bodyPr anchor="ctr">
            <a:noAutofit/>
          </a:bodyPr>
          <a:lstStyle>
            <a:lvl1pPr marL="0" indent="0">
              <a:buNone/>
              <a:defRPr sz="825">
                <a:latin typeface="IBM Plex Mono" panose="020B0509050203000203" pitchFamily="49" charset="0"/>
              </a:defRPr>
            </a:lvl1pPr>
            <a:lvl2pPr marL="342900" indent="0">
              <a:buNone/>
              <a:defRPr/>
            </a:lvl2pPr>
            <a:lvl5pPr marL="1371600" indent="0" algn="l">
              <a:buNone/>
              <a:defRPr/>
            </a:lvl5pPr>
          </a:lstStyle>
          <a:p>
            <a:pPr lvl="0"/>
            <a:r>
              <a:rPr lang="en-GB"/>
              <a:t>Click to edit Master text styles</a:t>
            </a:r>
          </a:p>
        </p:txBody>
      </p:sp>
    </p:spTree>
    <p:extLst>
      <p:ext uri="{BB962C8B-B14F-4D97-AF65-F5344CB8AC3E}">
        <p14:creationId xmlns:p14="http://schemas.microsoft.com/office/powerpoint/2010/main" val="5052662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A7C09-EBD7-D288-BCA6-06E3C9A91FAD}"/>
              </a:ext>
            </a:extLst>
          </p:cNvPr>
          <p:cNvSpPr>
            <a:spLocks noGrp="1"/>
          </p:cNvSpPr>
          <p:nvPr>
            <p:ph type="title"/>
          </p:nvPr>
        </p:nvSpPr>
        <p:spPr>
          <a:xfrm>
            <a:off x="183695" y="448150"/>
            <a:ext cx="8711293" cy="699524"/>
          </a:xfrm>
        </p:spPr>
        <p:txBody>
          <a:bodyPr/>
          <a:lstStyle/>
          <a:p>
            <a:r>
              <a:rPr lang="en-GB"/>
              <a:t>Click to edit Master title style</a:t>
            </a:r>
          </a:p>
        </p:txBody>
      </p:sp>
      <p:sp>
        <p:nvSpPr>
          <p:cNvPr id="3" name="Text Placeholder 2">
            <a:extLst>
              <a:ext uri="{FF2B5EF4-FFF2-40B4-BE49-F238E27FC236}">
                <a16:creationId xmlns:a16="http://schemas.microsoft.com/office/drawing/2014/main" id="{FB623125-7A79-0605-9225-C4EE24F3509A}"/>
              </a:ext>
            </a:extLst>
          </p:cNvPr>
          <p:cNvSpPr>
            <a:spLocks noGrp="1"/>
          </p:cNvSpPr>
          <p:nvPr>
            <p:ph type="body" idx="1"/>
          </p:nvPr>
        </p:nvSpPr>
        <p:spPr>
          <a:xfrm>
            <a:off x="748965" y="1323829"/>
            <a:ext cx="5802229" cy="309458"/>
          </a:xfrm>
        </p:spPr>
        <p:txBody>
          <a:bodyPr anchor="t"/>
          <a:lstStyle>
            <a:lvl1pPr marL="0" indent="0" algn="l">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9B147CD6-724D-CA32-3C50-07D00B104CCA}"/>
              </a:ext>
            </a:extLst>
          </p:cNvPr>
          <p:cNvSpPr>
            <a:spLocks noGrp="1"/>
          </p:cNvSpPr>
          <p:nvPr>
            <p:ph sz="half" idx="2"/>
          </p:nvPr>
        </p:nvSpPr>
        <p:spPr>
          <a:xfrm>
            <a:off x="183694" y="1809443"/>
            <a:ext cx="6367499" cy="101065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Content Placeholder 5">
            <a:extLst>
              <a:ext uri="{FF2B5EF4-FFF2-40B4-BE49-F238E27FC236}">
                <a16:creationId xmlns:a16="http://schemas.microsoft.com/office/drawing/2014/main" id="{C3B7DF5C-15A3-07A9-DE05-93EC5B8C34FC}"/>
              </a:ext>
            </a:extLst>
          </p:cNvPr>
          <p:cNvSpPr>
            <a:spLocks noGrp="1"/>
          </p:cNvSpPr>
          <p:nvPr>
            <p:ph sz="quarter" idx="4"/>
          </p:nvPr>
        </p:nvSpPr>
        <p:spPr>
          <a:xfrm>
            <a:off x="6686551" y="1248144"/>
            <a:ext cx="2208437" cy="3406830"/>
          </a:xfrm>
          <a:prstGeom prst="roundRect">
            <a:avLst>
              <a:gd name="adj" fmla="val 8334"/>
            </a:avLst>
          </a:prstGeom>
          <a:solidFill>
            <a:schemeClr val="accent6">
              <a:lumMod val="20000"/>
              <a:lumOff val="80000"/>
            </a:schemeClr>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37D65E9C-D0A3-7E8B-1F56-DD8E1FEF4A8D}"/>
              </a:ext>
            </a:extLst>
          </p:cNvPr>
          <p:cNvSpPr>
            <a:spLocks noGrp="1"/>
          </p:cNvSpPr>
          <p:nvPr>
            <p:ph type="dt" sz="half" idx="10"/>
          </p:nvPr>
        </p:nvSpPr>
        <p:spPr/>
        <p:txBody>
          <a:bodyPr/>
          <a:lstStyle/>
          <a:p>
            <a:fld id="{31961621-445C-4BC4-AE2B-B4CFBBE503E0}" type="datetimeFigureOut">
              <a:rPr lang="en-GB" smtClean="0"/>
              <a:t>22/09/2026</a:t>
            </a:fld>
            <a:endParaRPr lang="en-GB"/>
          </a:p>
        </p:txBody>
      </p:sp>
      <p:sp>
        <p:nvSpPr>
          <p:cNvPr id="9" name="Slide Number Placeholder 8">
            <a:extLst>
              <a:ext uri="{FF2B5EF4-FFF2-40B4-BE49-F238E27FC236}">
                <a16:creationId xmlns:a16="http://schemas.microsoft.com/office/drawing/2014/main" id="{C5CF5B83-3F21-0929-6655-12DA0BF50EAE}"/>
              </a:ext>
            </a:extLst>
          </p:cNvPr>
          <p:cNvSpPr>
            <a:spLocks noGrp="1"/>
          </p:cNvSpPr>
          <p:nvPr>
            <p:ph type="sldNum" sz="quarter" idx="12"/>
          </p:nvPr>
        </p:nvSpPr>
        <p:spPr/>
        <p:txBody>
          <a:bodyPr/>
          <a:lstStyle/>
          <a:p>
            <a:fld id="{46CDC201-DC08-4ED9-9EB4-684DBEE0710D}" type="slidenum">
              <a:rPr lang="en-GB" smtClean="0"/>
              <a:t>‹#›</a:t>
            </a:fld>
            <a:endParaRPr lang="en-GB"/>
          </a:p>
        </p:txBody>
      </p:sp>
      <p:sp>
        <p:nvSpPr>
          <p:cNvPr id="11" name="Text Placeholder 2">
            <a:extLst>
              <a:ext uri="{FF2B5EF4-FFF2-40B4-BE49-F238E27FC236}">
                <a16:creationId xmlns:a16="http://schemas.microsoft.com/office/drawing/2014/main" id="{47990FA7-6A3A-4FD8-5E85-A955B3664D2D}"/>
              </a:ext>
            </a:extLst>
          </p:cNvPr>
          <p:cNvSpPr>
            <a:spLocks noGrp="1"/>
          </p:cNvSpPr>
          <p:nvPr>
            <p:ph type="body" idx="13"/>
          </p:nvPr>
        </p:nvSpPr>
        <p:spPr>
          <a:xfrm>
            <a:off x="748965" y="2983473"/>
            <a:ext cx="5802227" cy="309458"/>
          </a:xfrm>
        </p:spPr>
        <p:txBody>
          <a:bodyPr anchor="t"/>
          <a:lstStyle>
            <a:lvl1pPr marL="0" indent="0" algn="l">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12" name="Content Placeholder 3">
            <a:extLst>
              <a:ext uri="{FF2B5EF4-FFF2-40B4-BE49-F238E27FC236}">
                <a16:creationId xmlns:a16="http://schemas.microsoft.com/office/drawing/2014/main" id="{202C0837-8004-B69A-764B-477AEEE260C1}"/>
              </a:ext>
            </a:extLst>
          </p:cNvPr>
          <p:cNvSpPr>
            <a:spLocks noGrp="1"/>
          </p:cNvSpPr>
          <p:nvPr>
            <p:ph sz="half" idx="14"/>
          </p:nvPr>
        </p:nvSpPr>
        <p:spPr>
          <a:xfrm>
            <a:off x="183693" y="3456308"/>
            <a:ext cx="6367499" cy="101065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8" name="Graphic 17">
            <a:extLst>
              <a:ext uri="{FF2B5EF4-FFF2-40B4-BE49-F238E27FC236}">
                <a16:creationId xmlns:a16="http://schemas.microsoft.com/office/drawing/2014/main" id="{D2D46D81-D4CD-059D-7C35-68916FA36DA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579372" y="106537"/>
            <a:ext cx="315615" cy="315615"/>
          </a:xfrm>
          <a:prstGeom prst="rect">
            <a:avLst/>
          </a:prstGeom>
        </p:spPr>
      </p:pic>
      <p:sp>
        <p:nvSpPr>
          <p:cNvPr id="20" name="Picture Placeholder 19">
            <a:extLst>
              <a:ext uri="{FF2B5EF4-FFF2-40B4-BE49-F238E27FC236}">
                <a16:creationId xmlns:a16="http://schemas.microsoft.com/office/drawing/2014/main" id="{551AE896-9F18-0D04-AC8B-49602063A938}"/>
              </a:ext>
            </a:extLst>
          </p:cNvPr>
          <p:cNvSpPr>
            <a:spLocks noGrp="1"/>
          </p:cNvSpPr>
          <p:nvPr>
            <p:ph type="pic" sz="quarter" idx="15"/>
          </p:nvPr>
        </p:nvSpPr>
        <p:spPr>
          <a:xfrm>
            <a:off x="179588" y="1309766"/>
            <a:ext cx="429816" cy="363141"/>
          </a:xfrm>
        </p:spPr>
        <p:txBody>
          <a:bodyPr/>
          <a:lstStyle/>
          <a:p>
            <a:r>
              <a:rPr lang="en-GB"/>
              <a:t>Click icon to add picture</a:t>
            </a:r>
          </a:p>
        </p:txBody>
      </p:sp>
      <p:sp>
        <p:nvSpPr>
          <p:cNvPr id="21" name="Picture Placeholder 19">
            <a:extLst>
              <a:ext uri="{FF2B5EF4-FFF2-40B4-BE49-F238E27FC236}">
                <a16:creationId xmlns:a16="http://schemas.microsoft.com/office/drawing/2014/main" id="{7FA87D9D-914F-F11B-041B-CC9A76059F27}"/>
              </a:ext>
            </a:extLst>
          </p:cNvPr>
          <p:cNvSpPr>
            <a:spLocks noGrp="1"/>
          </p:cNvSpPr>
          <p:nvPr>
            <p:ph type="pic" sz="quarter" idx="16"/>
          </p:nvPr>
        </p:nvSpPr>
        <p:spPr>
          <a:xfrm>
            <a:off x="179588" y="2948924"/>
            <a:ext cx="429816" cy="363141"/>
          </a:xfrm>
        </p:spPr>
        <p:txBody>
          <a:bodyPr/>
          <a:lstStyle/>
          <a:p>
            <a:r>
              <a:rPr lang="en-GB"/>
              <a:t>Click icon to add picture</a:t>
            </a:r>
          </a:p>
        </p:txBody>
      </p:sp>
      <p:pic>
        <p:nvPicPr>
          <p:cNvPr id="5" name="Picture 4" descr="A black grid with white lines&#10;&#10;AI-generated content may be incorrect.">
            <a:extLst>
              <a:ext uri="{FF2B5EF4-FFF2-40B4-BE49-F238E27FC236}">
                <a16:creationId xmlns:a16="http://schemas.microsoft.com/office/drawing/2014/main" id="{C4326C74-08F5-4F4D-A567-8AB8EF596ACA}"/>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r="35333"/>
          <a:stretch>
            <a:fillRect/>
          </a:stretch>
        </p:blipFill>
        <p:spPr>
          <a:xfrm>
            <a:off x="6686549" y="1309766"/>
            <a:ext cx="2111543" cy="3265242"/>
          </a:xfrm>
          <a:prstGeom prst="rect">
            <a:avLst/>
          </a:prstGeom>
        </p:spPr>
      </p:pic>
      <p:cxnSp>
        <p:nvCxnSpPr>
          <p:cNvPr id="8" name="Straight Connector 7">
            <a:extLst>
              <a:ext uri="{FF2B5EF4-FFF2-40B4-BE49-F238E27FC236}">
                <a16:creationId xmlns:a16="http://schemas.microsoft.com/office/drawing/2014/main" id="{416A3A37-956C-3FF8-E0F2-95EFC3286B4B}"/>
              </a:ext>
            </a:extLst>
          </p:cNvPr>
          <p:cNvCxnSpPr>
            <a:cxnSpLocks/>
          </p:cNvCxnSpPr>
          <p:nvPr/>
        </p:nvCxnSpPr>
        <p:spPr>
          <a:xfrm>
            <a:off x="183694" y="1233902"/>
            <a:ext cx="8711293" cy="0"/>
          </a:xfrm>
          <a:prstGeom prst="line">
            <a:avLst/>
          </a:prstGeom>
          <a:ln/>
        </p:spPr>
        <p:style>
          <a:lnRef idx="1">
            <a:schemeClr val="accent6"/>
          </a:lnRef>
          <a:fillRef idx="0">
            <a:schemeClr val="accent6"/>
          </a:fillRef>
          <a:effectRef idx="0">
            <a:schemeClr val="accent6"/>
          </a:effectRef>
          <a:fontRef idx="minor">
            <a:schemeClr val="tx1"/>
          </a:fontRef>
        </p:style>
      </p:cxnSp>
      <p:sp>
        <p:nvSpPr>
          <p:cNvPr id="13" name="Text Placeholder 19">
            <a:extLst>
              <a:ext uri="{FF2B5EF4-FFF2-40B4-BE49-F238E27FC236}">
                <a16:creationId xmlns:a16="http://schemas.microsoft.com/office/drawing/2014/main" id="{499903D3-2340-7398-DD54-BBA45B5093C7}"/>
              </a:ext>
            </a:extLst>
          </p:cNvPr>
          <p:cNvSpPr>
            <a:spLocks noGrp="1"/>
          </p:cNvSpPr>
          <p:nvPr>
            <p:ph type="body" sz="quarter" idx="17"/>
          </p:nvPr>
        </p:nvSpPr>
        <p:spPr>
          <a:xfrm>
            <a:off x="179588" y="142891"/>
            <a:ext cx="4780359" cy="204788"/>
          </a:xfrm>
        </p:spPr>
        <p:txBody>
          <a:bodyPr anchor="ctr">
            <a:noAutofit/>
          </a:bodyPr>
          <a:lstStyle>
            <a:lvl1pPr marL="0" indent="0">
              <a:buNone/>
              <a:defRPr sz="825">
                <a:latin typeface="IBM Plex Mono" panose="020B0509050203000203" pitchFamily="49" charset="0"/>
              </a:defRPr>
            </a:lvl1pPr>
            <a:lvl2pPr marL="342900" indent="0">
              <a:buNone/>
              <a:defRPr/>
            </a:lvl2pPr>
            <a:lvl5pPr marL="1371600" indent="0" algn="l">
              <a:buNone/>
              <a:defRPr/>
            </a:lvl5pPr>
          </a:lstStyle>
          <a:p>
            <a:pPr lvl="0"/>
            <a:r>
              <a:rPr lang="en-GB"/>
              <a:t>Click to edit Master text styles</a:t>
            </a:r>
          </a:p>
        </p:txBody>
      </p:sp>
    </p:spTree>
    <p:extLst>
      <p:ext uri="{BB962C8B-B14F-4D97-AF65-F5344CB8AC3E}">
        <p14:creationId xmlns:p14="http://schemas.microsoft.com/office/powerpoint/2010/main" val="17468299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A7C09-EBD7-D288-BCA6-06E3C9A91FAD}"/>
              </a:ext>
            </a:extLst>
          </p:cNvPr>
          <p:cNvSpPr>
            <a:spLocks noGrp="1"/>
          </p:cNvSpPr>
          <p:nvPr>
            <p:ph type="title"/>
          </p:nvPr>
        </p:nvSpPr>
        <p:spPr>
          <a:xfrm>
            <a:off x="183695" y="448150"/>
            <a:ext cx="8711293" cy="699524"/>
          </a:xfrm>
        </p:spPr>
        <p:txBody>
          <a:bodyPr/>
          <a:lstStyle/>
          <a:p>
            <a:r>
              <a:rPr lang="en-GB"/>
              <a:t>Click to edit Master title style</a:t>
            </a:r>
          </a:p>
        </p:txBody>
      </p:sp>
      <p:sp>
        <p:nvSpPr>
          <p:cNvPr id="3" name="Text Placeholder 2">
            <a:extLst>
              <a:ext uri="{FF2B5EF4-FFF2-40B4-BE49-F238E27FC236}">
                <a16:creationId xmlns:a16="http://schemas.microsoft.com/office/drawing/2014/main" id="{FB623125-7A79-0605-9225-C4EE24F3509A}"/>
              </a:ext>
            </a:extLst>
          </p:cNvPr>
          <p:cNvSpPr>
            <a:spLocks noGrp="1"/>
          </p:cNvSpPr>
          <p:nvPr>
            <p:ph type="body" idx="1"/>
          </p:nvPr>
        </p:nvSpPr>
        <p:spPr>
          <a:xfrm>
            <a:off x="2959768" y="1379565"/>
            <a:ext cx="6000536" cy="309458"/>
          </a:xfrm>
        </p:spPr>
        <p:txBody>
          <a:bodyPr anchor="t"/>
          <a:lstStyle>
            <a:lvl1pPr marL="0" indent="0" algn="l">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9B147CD6-724D-CA32-3C50-07D00B104CCA}"/>
              </a:ext>
            </a:extLst>
          </p:cNvPr>
          <p:cNvSpPr>
            <a:spLocks noGrp="1"/>
          </p:cNvSpPr>
          <p:nvPr>
            <p:ph sz="half" idx="2"/>
          </p:nvPr>
        </p:nvSpPr>
        <p:spPr>
          <a:xfrm>
            <a:off x="2592804" y="1865178"/>
            <a:ext cx="6367499" cy="101065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Content Placeholder 5">
            <a:extLst>
              <a:ext uri="{FF2B5EF4-FFF2-40B4-BE49-F238E27FC236}">
                <a16:creationId xmlns:a16="http://schemas.microsoft.com/office/drawing/2014/main" id="{C3B7DF5C-15A3-07A9-DE05-93EC5B8C34FC}"/>
              </a:ext>
            </a:extLst>
          </p:cNvPr>
          <p:cNvSpPr>
            <a:spLocks noGrp="1"/>
          </p:cNvSpPr>
          <p:nvPr>
            <p:ph sz="quarter" idx="4"/>
          </p:nvPr>
        </p:nvSpPr>
        <p:spPr>
          <a:xfrm>
            <a:off x="183694" y="1248145"/>
            <a:ext cx="2208437" cy="3406830"/>
          </a:xfrm>
          <a:prstGeom prst="roundRect">
            <a:avLst>
              <a:gd name="adj" fmla="val 8334"/>
            </a:avLst>
          </a:prstGeom>
          <a:solidFill>
            <a:schemeClr val="accent4">
              <a:lumMod val="20000"/>
              <a:lumOff val="80000"/>
            </a:schemeClr>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37D65E9C-D0A3-7E8B-1F56-DD8E1FEF4A8D}"/>
              </a:ext>
            </a:extLst>
          </p:cNvPr>
          <p:cNvSpPr>
            <a:spLocks noGrp="1"/>
          </p:cNvSpPr>
          <p:nvPr>
            <p:ph type="dt" sz="half" idx="10"/>
          </p:nvPr>
        </p:nvSpPr>
        <p:spPr/>
        <p:txBody>
          <a:bodyPr/>
          <a:lstStyle/>
          <a:p>
            <a:fld id="{31961621-445C-4BC4-AE2B-B4CFBBE503E0}" type="datetimeFigureOut">
              <a:rPr lang="en-GB" smtClean="0"/>
              <a:t>22/09/2026</a:t>
            </a:fld>
            <a:endParaRPr lang="en-GB"/>
          </a:p>
        </p:txBody>
      </p:sp>
      <p:sp>
        <p:nvSpPr>
          <p:cNvPr id="9" name="Slide Number Placeholder 8">
            <a:extLst>
              <a:ext uri="{FF2B5EF4-FFF2-40B4-BE49-F238E27FC236}">
                <a16:creationId xmlns:a16="http://schemas.microsoft.com/office/drawing/2014/main" id="{C5CF5B83-3F21-0929-6655-12DA0BF50EAE}"/>
              </a:ext>
            </a:extLst>
          </p:cNvPr>
          <p:cNvSpPr>
            <a:spLocks noGrp="1"/>
          </p:cNvSpPr>
          <p:nvPr>
            <p:ph type="sldNum" sz="quarter" idx="12"/>
          </p:nvPr>
        </p:nvSpPr>
        <p:spPr/>
        <p:txBody>
          <a:bodyPr/>
          <a:lstStyle/>
          <a:p>
            <a:fld id="{46CDC201-DC08-4ED9-9EB4-684DBEE0710D}" type="slidenum">
              <a:rPr lang="en-GB" smtClean="0"/>
              <a:t>‹#›</a:t>
            </a:fld>
            <a:endParaRPr lang="en-GB"/>
          </a:p>
        </p:txBody>
      </p:sp>
      <p:sp>
        <p:nvSpPr>
          <p:cNvPr id="11" name="Text Placeholder 2">
            <a:extLst>
              <a:ext uri="{FF2B5EF4-FFF2-40B4-BE49-F238E27FC236}">
                <a16:creationId xmlns:a16="http://schemas.microsoft.com/office/drawing/2014/main" id="{47990FA7-6A3A-4FD8-5E85-A955B3664D2D}"/>
              </a:ext>
            </a:extLst>
          </p:cNvPr>
          <p:cNvSpPr>
            <a:spLocks noGrp="1"/>
          </p:cNvSpPr>
          <p:nvPr>
            <p:ph type="body" idx="13"/>
          </p:nvPr>
        </p:nvSpPr>
        <p:spPr>
          <a:xfrm>
            <a:off x="2959767" y="3039208"/>
            <a:ext cx="6000535" cy="309458"/>
          </a:xfrm>
        </p:spPr>
        <p:txBody>
          <a:bodyPr anchor="t"/>
          <a:lstStyle>
            <a:lvl1pPr marL="0" indent="0" algn="l">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12" name="Content Placeholder 3">
            <a:extLst>
              <a:ext uri="{FF2B5EF4-FFF2-40B4-BE49-F238E27FC236}">
                <a16:creationId xmlns:a16="http://schemas.microsoft.com/office/drawing/2014/main" id="{202C0837-8004-B69A-764B-477AEEE260C1}"/>
              </a:ext>
            </a:extLst>
          </p:cNvPr>
          <p:cNvSpPr>
            <a:spLocks noGrp="1"/>
          </p:cNvSpPr>
          <p:nvPr>
            <p:ph sz="half" idx="14"/>
          </p:nvPr>
        </p:nvSpPr>
        <p:spPr>
          <a:xfrm>
            <a:off x="2592803" y="3512043"/>
            <a:ext cx="6367499" cy="101065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8" name="Graphic 17">
            <a:extLst>
              <a:ext uri="{FF2B5EF4-FFF2-40B4-BE49-F238E27FC236}">
                <a16:creationId xmlns:a16="http://schemas.microsoft.com/office/drawing/2014/main" id="{D2D46D81-D4CD-059D-7C35-68916FA36DA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579372" y="106537"/>
            <a:ext cx="315615" cy="315615"/>
          </a:xfrm>
          <a:prstGeom prst="rect">
            <a:avLst/>
          </a:prstGeom>
        </p:spPr>
      </p:pic>
      <p:pic>
        <p:nvPicPr>
          <p:cNvPr id="5" name="Picture 4" descr="A black grid with pink lines&#10;&#10;AI-generated content may be incorrect.">
            <a:extLst>
              <a:ext uri="{FF2B5EF4-FFF2-40B4-BE49-F238E27FC236}">
                <a16:creationId xmlns:a16="http://schemas.microsoft.com/office/drawing/2014/main" id="{6C29D8D1-DA7D-A82F-ADA1-0F67E66A9B86}"/>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r="36170"/>
          <a:stretch>
            <a:fillRect/>
          </a:stretch>
        </p:blipFill>
        <p:spPr>
          <a:xfrm>
            <a:off x="277690" y="1324528"/>
            <a:ext cx="2041397" cy="3198168"/>
          </a:xfrm>
          <a:prstGeom prst="rect">
            <a:avLst/>
          </a:prstGeom>
        </p:spPr>
      </p:pic>
      <p:sp>
        <p:nvSpPr>
          <p:cNvPr id="8" name="Picture Placeholder 19">
            <a:extLst>
              <a:ext uri="{FF2B5EF4-FFF2-40B4-BE49-F238E27FC236}">
                <a16:creationId xmlns:a16="http://schemas.microsoft.com/office/drawing/2014/main" id="{E4B67C3E-2AF0-3EA6-6977-3C975DEA3F64}"/>
              </a:ext>
            </a:extLst>
          </p:cNvPr>
          <p:cNvSpPr>
            <a:spLocks noGrp="1"/>
          </p:cNvSpPr>
          <p:nvPr>
            <p:ph type="pic" sz="quarter" idx="15"/>
          </p:nvPr>
        </p:nvSpPr>
        <p:spPr>
          <a:xfrm>
            <a:off x="2461041" y="1362461"/>
            <a:ext cx="429816" cy="363141"/>
          </a:xfrm>
        </p:spPr>
        <p:txBody>
          <a:bodyPr/>
          <a:lstStyle/>
          <a:p>
            <a:r>
              <a:rPr lang="en-GB"/>
              <a:t>Click icon to add picture</a:t>
            </a:r>
          </a:p>
        </p:txBody>
      </p:sp>
      <p:sp>
        <p:nvSpPr>
          <p:cNvPr id="13" name="Picture Placeholder 19">
            <a:extLst>
              <a:ext uri="{FF2B5EF4-FFF2-40B4-BE49-F238E27FC236}">
                <a16:creationId xmlns:a16="http://schemas.microsoft.com/office/drawing/2014/main" id="{F4196826-FCCC-7A19-CB74-9B6AAF21E6AC}"/>
              </a:ext>
            </a:extLst>
          </p:cNvPr>
          <p:cNvSpPr>
            <a:spLocks noGrp="1"/>
          </p:cNvSpPr>
          <p:nvPr>
            <p:ph type="pic" sz="quarter" idx="16"/>
          </p:nvPr>
        </p:nvSpPr>
        <p:spPr>
          <a:xfrm>
            <a:off x="2461041" y="3001619"/>
            <a:ext cx="429816" cy="363141"/>
          </a:xfrm>
        </p:spPr>
        <p:txBody>
          <a:bodyPr/>
          <a:lstStyle/>
          <a:p>
            <a:r>
              <a:rPr lang="en-GB"/>
              <a:t>Click icon to add picture</a:t>
            </a:r>
          </a:p>
        </p:txBody>
      </p:sp>
      <p:cxnSp>
        <p:nvCxnSpPr>
          <p:cNvPr id="14" name="Straight Connector 13">
            <a:extLst>
              <a:ext uri="{FF2B5EF4-FFF2-40B4-BE49-F238E27FC236}">
                <a16:creationId xmlns:a16="http://schemas.microsoft.com/office/drawing/2014/main" id="{92BD2365-1128-0D0A-1471-2E72D6AA8837}"/>
              </a:ext>
            </a:extLst>
          </p:cNvPr>
          <p:cNvCxnSpPr>
            <a:cxnSpLocks/>
          </p:cNvCxnSpPr>
          <p:nvPr/>
        </p:nvCxnSpPr>
        <p:spPr>
          <a:xfrm>
            <a:off x="183695" y="1147673"/>
            <a:ext cx="8711293" cy="0"/>
          </a:xfrm>
          <a:prstGeom prst="line">
            <a:avLst/>
          </a:prstGeom>
          <a:ln/>
        </p:spPr>
        <p:style>
          <a:lnRef idx="1">
            <a:schemeClr val="accent4"/>
          </a:lnRef>
          <a:fillRef idx="0">
            <a:schemeClr val="accent4"/>
          </a:fillRef>
          <a:effectRef idx="0">
            <a:schemeClr val="accent4"/>
          </a:effectRef>
          <a:fontRef idx="minor">
            <a:schemeClr val="tx1"/>
          </a:fontRef>
        </p:style>
      </p:cxnSp>
      <p:sp>
        <p:nvSpPr>
          <p:cNvPr id="15" name="Text Placeholder 19">
            <a:extLst>
              <a:ext uri="{FF2B5EF4-FFF2-40B4-BE49-F238E27FC236}">
                <a16:creationId xmlns:a16="http://schemas.microsoft.com/office/drawing/2014/main" id="{C50A48AF-30FD-1DC6-BE01-C606A7D8F637}"/>
              </a:ext>
            </a:extLst>
          </p:cNvPr>
          <p:cNvSpPr>
            <a:spLocks noGrp="1"/>
          </p:cNvSpPr>
          <p:nvPr>
            <p:ph type="body" sz="quarter" idx="17"/>
          </p:nvPr>
        </p:nvSpPr>
        <p:spPr>
          <a:xfrm>
            <a:off x="183695" y="155284"/>
            <a:ext cx="4780359" cy="204788"/>
          </a:xfrm>
        </p:spPr>
        <p:txBody>
          <a:bodyPr anchor="ctr">
            <a:noAutofit/>
          </a:bodyPr>
          <a:lstStyle>
            <a:lvl1pPr marL="0" indent="0">
              <a:buNone/>
              <a:defRPr sz="825">
                <a:latin typeface="IBM Plex Mono" panose="020B0509050203000203" pitchFamily="49" charset="0"/>
              </a:defRPr>
            </a:lvl1pPr>
            <a:lvl2pPr marL="342900" indent="0">
              <a:buNone/>
              <a:defRPr/>
            </a:lvl2pPr>
            <a:lvl5pPr marL="1371600" indent="0" algn="l">
              <a:buNone/>
              <a:defRPr/>
            </a:lvl5pPr>
          </a:lstStyle>
          <a:p>
            <a:pPr lvl="0"/>
            <a:r>
              <a:rPr lang="en-GB"/>
              <a:t>Click to edit Master text styles</a:t>
            </a:r>
          </a:p>
        </p:txBody>
      </p:sp>
    </p:spTree>
    <p:extLst>
      <p:ext uri="{BB962C8B-B14F-4D97-AF65-F5344CB8AC3E}">
        <p14:creationId xmlns:p14="http://schemas.microsoft.com/office/powerpoint/2010/main" val="12908672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A7C09-EBD7-D288-BCA6-06E3C9A91FAD}"/>
              </a:ext>
            </a:extLst>
          </p:cNvPr>
          <p:cNvSpPr>
            <a:spLocks noGrp="1"/>
          </p:cNvSpPr>
          <p:nvPr>
            <p:ph type="title"/>
          </p:nvPr>
        </p:nvSpPr>
        <p:spPr>
          <a:xfrm>
            <a:off x="183695" y="448150"/>
            <a:ext cx="8776608" cy="699524"/>
          </a:xfrm>
        </p:spPr>
        <p:txBody>
          <a:bodyPr/>
          <a:lstStyle/>
          <a:p>
            <a:r>
              <a:rPr lang="en-GB"/>
              <a:t>Click to edit Master title style</a:t>
            </a:r>
          </a:p>
        </p:txBody>
      </p:sp>
      <p:sp>
        <p:nvSpPr>
          <p:cNvPr id="3" name="Text Placeholder 2">
            <a:extLst>
              <a:ext uri="{FF2B5EF4-FFF2-40B4-BE49-F238E27FC236}">
                <a16:creationId xmlns:a16="http://schemas.microsoft.com/office/drawing/2014/main" id="{FB623125-7A79-0605-9225-C4EE24F3509A}"/>
              </a:ext>
            </a:extLst>
          </p:cNvPr>
          <p:cNvSpPr>
            <a:spLocks noGrp="1"/>
          </p:cNvSpPr>
          <p:nvPr>
            <p:ph type="body" idx="1"/>
          </p:nvPr>
        </p:nvSpPr>
        <p:spPr>
          <a:xfrm>
            <a:off x="3898231" y="1379565"/>
            <a:ext cx="5062073" cy="309458"/>
          </a:xfrm>
        </p:spPr>
        <p:txBody>
          <a:bodyPr anchor="t"/>
          <a:lstStyle>
            <a:lvl1pPr marL="0" indent="0" algn="l">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9B147CD6-724D-CA32-3C50-07D00B104CCA}"/>
              </a:ext>
            </a:extLst>
          </p:cNvPr>
          <p:cNvSpPr>
            <a:spLocks noGrp="1"/>
          </p:cNvSpPr>
          <p:nvPr>
            <p:ph sz="half" idx="2"/>
          </p:nvPr>
        </p:nvSpPr>
        <p:spPr>
          <a:xfrm>
            <a:off x="3898232" y="1865178"/>
            <a:ext cx="5062071" cy="278979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37D65E9C-D0A3-7E8B-1F56-DD8E1FEF4A8D}"/>
              </a:ext>
            </a:extLst>
          </p:cNvPr>
          <p:cNvSpPr>
            <a:spLocks noGrp="1"/>
          </p:cNvSpPr>
          <p:nvPr>
            <p:ph type="dt" sz="half" idx="10"/>
          </p:nvPr>
        </p:nvSpPr>
        <p:spPr/>
        <p:txBody>
          <a:bodyPr/>
          <a:lstStyle/>
          <a:p>
            <a:fld id="{31961621-445C-4BC4-AE2B-B4CFBBE503E0}" type="datetimeFigureOut">
              <a:rPr lang="en-GB" smtClean="0"/>
              <a:t>22/09/2026</a:t>
            </a:fld>
            <a:endParaRPr lang="en-GB"/>
          </a:p>
        </p:txBody>
      </p:sp>
      <p:sp>
        <p:nvSpPr>
          <p:cNvPr id="9" name="Slide Number Placeholder 8">
            <a:extLst>
              <a:ext uri="{FF2B5EF4-FFF2-40B4-BE49-F238E27FC236}">
                <a16:creationId xmlns:a16="http://schemas.microsoft.com/office/drawing/2014/main" id="{C5CF5B83-3F21-0929-6655-12DA0BF50EAE}"/>
              </a:ext>
            </a:extLst>
          </p:cNvPr>
          <p:cNvSpPr>
            <a:spLocks noGrp="1"/>
          </p:cNvSpPr>
          <p:nvPr>
            <p:ph type="sldNum" sz="quarter" idx="12"/>
          </p:nvPr>
        </p:nvSpPr>
        <p:spPr/>
        <p:txBody>
          <a:bodyPr/>
          <a:lstStyle/>
          <a:p>
            <a:fld id="{46CDC201-DC08-4ED9-9EB4-684DBEE0710D}" type="slidenum">
              <a:rPr lang="en-GB" smtClean="0"/>
              <a:t>‹#›</a:t>
            </a:fld>
            <a:endParaRPr lang="en-GB"/>
          </a:p>
        </p:txBody>
      </p:sp>
      <p:pic>
        <p:nvPicPr>
          <p:cNvPr id="18" name="Graphic 17">
            <a:extLst>
              <a:ext uri="{FF2B5EF4-FFF2-40B4-BE49-F238E27FC236}">
                <a16:creationId xmlns:a16="http://schemas.microsoft.com/office/drawing/2014/main" id="{D2D46D81-D4CD-059D-7C35-68916FA36DA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579372" y="106537"/>
            <a:ext cx="315615" cy="315615"/>
          </a:xfrm>
          <a:prstGeom prst="rect">
            <a:avLst/>
          </a:prstGeom>
        </p:spPr>
      </p:pic>
      <p:sp>
        <p:nvSpPr>
          <p:cNvPr id="8" name="Picture Placeholder 19">
            <a:extLst>
              <a:ext uri="{FF2B5EF4-FFF2-40B4-BE49-F238E27FC236}">
                <a16:creationId xmlns:a16="http://schemas.microsoft.com/office/drawing/2014/main" id="{E4B67C3E-2AF0-3EA6-6977-3C975DEA3F64}"/>
              </a:ext>
            </a:extLst>
          </p:cNvPr>
          <p:cNvSpPr>
            <a:spLocks noGrp="1"/>
          </p:cNvSpPr>
          <p:nvPr>
            <p:ph type="pic" sz="quarter" idx="15"/>
          </p:nvPr>
        </p:nvSpPr>
        <p:spPr>
          <a:xfrm>
            <a:off x="3395372" y="1381158"/>
            <a:ext cx="429816" cy="363141"/>
          </a:xfrm>
        </p:spPr>
        <p:txBody>
          <a:bodyPr/>
          <a:lstStyle/>
          <a:p>
            <a:r>
              <a:rPr lang="en-GB"/>
              <a:t>Click icon to add picture</a:t>
            </a:r>
          </a:p>
        </p:txBody>
      </p:sp>
      <p:pic>
        <p:nvPicPr>
          <p:cNvPr id="14" name="Picture 13" descr="A white square with blue lines&#10;&#10;AI-generated content may be incorrect.">
            <a:extLst>
              <a:ext uri="{FF2B5EF4-FFF2-40B4-BE49-F238E27FC236}">
                <a16:creationId xmlns:a16="http://schemas.microsoft.com/office/drawing/2014/main" id="{326FC876-9BA3-58C6-136D-D56B94BA0A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695" y="1452980"/>
            <a:ext cx="3113004" cy="3113004"/>
          </a:xfrm>
          <a:prstGeom prst="rect">
            <a:avLst/>
          </a:prstGeom>
        </p:spPr>
      </p:pic>
      <p:cxnSp>
        <p:nvCxnSpPr>
          <p:cNvPr id="15" name="Straight Connector 14">
            <a:extLst>
              <a:ext uri="{FF2B5EF4-FFF2-40B4-BE49-F238E27FC236}">
                <a16:creationId xmlns:a16="http://schemas.microsoft.com/office/drawing/2014/main" id="{169B71BA-157D-97F7-EEA4-82AF8C453345}"/>
              </a:ext>
            </a:extLst>
          </p:cNvPr>
          <p:cNvCxnSpPr>
            <a:cxnSpLocks/>
          </p:cNvCxnSpPr>
          <p:nvPr/>
        </p:nvCxnSpPr>
        <p:spPr>
          <a:xfrm>
            <a:off x="183694" y="1233902"/>
            <a:ext cx="8776609" cy="0"/>
          </a:xfrm>
          <a:prstGeom prst="line">
            <a:avLst/>
          </a:prstGeom>
          <a:ln/>
        </p:spPr>
        <p:style>
          <a:lnRef idx="1">
            <a:schemeClr val="accent2"/>
          </a:lnRef>
          <a:fillRef idx="0">
            <a:schemeClr val="accent2"/>
          </a:fillRef>
          <a:effectRef idx="0">
            <a:schemeClr val="accent2"/>
          </a:effectRef>
          <a:fontRef idx="minor">
            <a:schemeClr val="tx1"/>
          </a:fontRef>
        </p:style>
      </p:cxnSp>
      <p:sp>
        <p:nvSpPr>
          <p:cNvPr id="17" name="Text Placeholder 19">
            <a:extLst>
              <a:ext uri="{FF2B5EF4-FFF2-40B4-BE49-F238E27FC236}">
                <a16:creationId xmlns:a16="http://schemas.microsoft.com/office/drawing/2014/main" id="{03937773-33BD-763C-BBE9-2B15876C525B}"/>
              </a:ext>
            </a:extLst>
          </p:cNvPr>
          <p:cNvSpPr>
            <a:spLocks noGrp="1"/>
          </p:cNvSpPr>
          <p:nvPr>
            <p:ph type="body" sz="quarter" idx="13"/>
          </p:nvPr>
        </p:nvSpPr>
        <p:spPr>
          <a:xfrm>
            <a:off x="183694" y="148630"/>
            <a:ext cx="4780359" cy="204788"/>
          </a:xfrm>
        </p:spPr>
        <p:txBody>
          <a:bodyPr anchor="ctr">
            <a:noAutofit/>
          </a:bodyPr>
          <a:lstStyle>
            <a:lvl1pPr marL="0" indent="0">
              <a:buNone/>
              <a:defRPr sz="825">
                <a:latin typeface="IBM Plex Mono" panose="020B0509050203000203" pitchFamily="49" charset="0"/>
              </a:defRPr>
            </a:lvl1pPr>
            <a:lvl2pPr marL="342900" indent="0">
              <a:buNone/>
              <a:defRPr/>
            </a:lvl2pPr>
            <a:lvl5pPr marL="1371600" indent="0" algn="l">
              <a:buNone/>
              <a:defRPr/>
            </a:lvl5pPr>
          </a:lstStyle>
          <a:p>
            <a:pPr lvl="0"/>
            <a:r>
              <a:rPr lang="en-GB"/>
              <a:t>Click to edit Master text styles</a:t>
            </a:r>
          </a:p>
        </p:txBody>
      </p:sp>
    </p:spTree>
    <p:extLst>
      <p:ext uri="{BB962C8B-B14F-4D97-AF65-F5344CB8AC3E}">
        <p14:creationId xmlns:p14="http://schemas.microsoft.com/office/powerpoint/2010/main" val="32946625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DEC64-F575-6128-EEB6-8B0795354467}"/>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8C4A6C42-C898-6E4B-7091-A151C7BE4A3A}"/>
              </a:ext>
            </a:extLst>
          </p:cNvPr>
          <p:cNvSpPr>
            <a:spLocks noGrp="1"/>
          </p:cNvSpPr>
          <p:nvPr>
            <p:ph type="dt" sz="half" idx="10"/>
          </p:nvPr>
        </p:nvSpPr>
        <p:spPr/>
        <p:txBody>
          <a:bodyPr/>
          <a:lstStyle/>
          <a:p>
            <a:fld id="{31961621-445C-4BC4-AE2B-B4CFBBE503E0}" type="datetimeFigureOut">
              <a:rPr lang="en-GB" smtClean="0"/>
              <a:t>22/09/2026</a:t>
            </a:fld>
            <a:endParaRPr lang="en-GB"/>
          </a:p>
        </p:txBody>
      </p:sp>
      <p:sp>
        <p:nvSpPr>
          <p:cNvPr id="5" name="Slide Number Placeholder 4">
            <a:extLst>
              <a:ext uri="{FF2B5EF4-FFF2-40B4-BE49-F238E27FC236}">
                <a16:creationId xmlns:a16="http://schemas.microsoft.com/office/drawing/2014/main" id="{4855CBEE-8F86-0636-C625-DC35A0EE0EFD}"/>
              </a:ext>
            </a:extLst>
          </p:cNvPr>
          <p:cNvSpPr>
            <a:spLocks noGrp="1"/>
          </p:cNvSpPr>
          <p:nvPr>
            <p:ph type="sldNum" sz="quarter" idx="12"/>
          </p:nvPr>
        </p:nvSpPr>
        <p:spPr/>
        <p:txBody>
          <a:bodyPr/>
          <a:lstStyle/>
          <a:p>
            <a:fld id="{46CDC201-DC08-4ED9-9EB4-684DBEE0710D}" type="slidenum">
              <a:rPr lang="en-GB" smtClean="0"/>
              <a:t>‹#›</a:t>
            </a:fld>
            <a:endParaRPr lang="en-GB"/>
          </a:p>
        </p:txBody>
      </p:sp>
      <p:pic>
        <p:nvPicPr>
          <p:cNvPr id="7" name="Graphic 6">
            <a:extLst>
              <a:ext uri="{FF2B5EF4-FFF2-40B4-BE49-F238E27FC236}">
                <a16:creationId xmlns:a16="http://schemas.microsoft.com/office/drawing/2014/main" id="{30DF929A-7EF6-2958-814B-F11D4139181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579372" y="106537"/>
            <a:ext cx="315615" cy="315615"/>
          </a:xfrm>
          <a:prstGeom prst="rect">
            <a:avLst/>
          </a:prstGeom>
        </p:spPr>
      </p:pic>
      <p:sp>
        <p:nvSpPr>
          <p:cNvPr id="8" name="Text Placeholder 19">
            <a:extLst>
              <a:ext uri="{FF2B5EF4-FFF2-40B4-BE49-F238E27FC236}">
                <a16:creationId xmlns:a16="http://schemas.microsoft.com/office/drawing/2014/main" id="{31663169-CF24-AFFE-FF4A-A236A0FA747B}"/>
              </a:ext>
            </a:extLst>
          </p:cNvPr>
          <p:cNvSpPr>
            <a:spLocks noGrp="1"/>
          </p:cNvSpPr>
          <p:nvPr>
            <p:ph type="body" sz="quarter" idx="13"/>
          </p:nvPr>
        </p:nvSpPr>
        <p:spPr>
          <a:xfrm>
            <a:off x="183695" y="159283"/>
            <a:ext cx="4780359" cy="204788"/>
          </a:xfrm>
        </p:spPr>
        <p:txBody>
          <a:bodyPr anchor="ctr">
            <a:noAutofit/>
          </a:bodyPr>
          <a:lstStyle>
            <a:lvl1pPr marL="0" indent="0">
              <a:buNone/>
              <a:defRPr sz="825">
                <a:latin typeface="IBM Plex Mono" panose="020B0509050203000203" pitchFamily="49" charset="0"/>
              </a:defRPr>
            </a:lvl1pPr>
            <a:lvl2pPr marL="342900" indent="0">
              <a:buNone/>
              <a:defRPr/>
            </a:lvl2pPr>
            <a:lvl5pPr marL="1371600" indent="0" algn="l">
              <a:buNone/>
              <a:defRPr/>
            </a:lvl5pPr>
          </a:lstStyle>
          <a:p>
            <a:pPr lvl="0"/>
            <a:r>
              <a:rPr lang="en-GB"/>
              <a:t>Click to edit Master text styles</a:t>
            </a:r>
          </a:p>
        </p:txBody>
      </p:sp>
    </p:spTree>
    <p:extLst>
      <p:ext uri="{BB962C8B-B14F-4D97-AF65-F5344CB8AC3E}">
        <p14:creationId xmlns:p14="http://schemas.microsoft.com/office/powerpoint/2010/main" val="35034699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38FBB5-B4CC-33FE-D275-CD0026C3C968}"/>
              </a:ext>
            </a:extLst>
          </p:cNvPr>
          <p:cNvSpPr>
            <a:spLocks noGrp="1"/>
          </p:cNvSpPr>
          <p:nvPr>
            <p:ph type="dt" sz="half" idx="10"/>
          </p:nvPr>
        </p:nvSpPr>
        <p:spPr/>
        <p:txBody>
          <a:bodyPr/>
          <a:lstStyle/>
          <a:p>
            <a:fld id="{31961621-445C-4BC4-AE2B-B4CFBBE503E0}" type="datetimeFigureOut">
              <a:rPr lang="en-GB" smtClean="0"/>
              <a:t>22/09/2026</a:t>
            </a:fld>
            <a:endParaRPr lang="en-GB"/>
          </a:p>
        </p:txBody>
      </p:sp>
      <p:sp>
        <p:nvSpPr>
          <p:cNvPr id="4" name="Slide Number Placeholder 3">
            <a:extLst>
              <a:ext uri="{FF2B5EF4-FFF2-40B4-BE49-F238E27FC236}">
                <a16:creationId xmlns:a16="http://schemas.microsoft.com/office/drawing/2014/main" id="{8567D3F2-96BE-3748-F729-C16B8C61F58C}"/>
              </a:ext>
            </a:extLst>
          </p:cNvPr>
          <p:cNvSpPr>
            <a:spLocks noGrp="1"/>
          </p:cNvSpPr>
          <p:nvPr>
            <p:ph type="sldNum" sz="quarter" idx="12"/>
          </p:nvPr>
        </p:nvSpPr>
        <p:spPr/>
        <p:txBody>
          <a:bodyPr/>
          <a:lstStyle/>
          <a:p>
            <a:fld id="{46CDC201-DC08-4ED9-9EB4-684DBEE0710D}" type="slidenum">
              <a:rPr lang="en-GB" smtClean="0"/>
              <a:t>‹#›</a:t>
            </a:fld>
            <a:endParaRPr lang="en-GB"/>
          </a:p>
        </p:txBody>
      </p:sp>
      <p:pic>
        <p:nvPicPr>
          <p:cNvPr id="5" name="Picture 4" descr="A black background with white dots&#10;&#10;AI-generated content may be incorrect.">
            <a:extLst>
              <a:ext uri="{FF2B5EF4-FFF2-40B4-BE49-F238E27FC236}">
                <a16:creationId xmlns:a16="http://schemas.microsoft.com/office/drawing/2014/main" id="{D2FFDE30-08E2-86D7-CA81-A250AA8007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5363" y="4862"/>
            <a:ext cx="5138638" cy="5138638"/>
          </a:xfrm>
          <a:prstGeom prst="rect">
            <a:avLst/>
          </a:prstGeom>
        </p:spPr>
      </p:pic>
    </p:spTree>
    <p:extLst>
      <p:ext uri="{BB962C8B-B14F-4D97-AF65-F5344CB8AC3E}">
        <p14:creationId xmlns:p14="http://schemas.microsoft.com/office/powerpoint/2010/main" val="39618522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38FBB5-B4CC-33FE-D275-CD0026C3C968}"/>
              </a:ext>
            </a:extLst>
          </p:cNvPr>
          <p:cNvSpPr>
            <a:spLocks noGrp="1"/>
          </p:cNvSpPr>
          <p:nvPr>
            <p:ph type="dt" sz="half" idx="10"/>
          </p:nvPr>
        </p:nvSpPr>
        <p:spPr/>
        <p:txBody>
          <a:bodyPr/>
          <a:lstStyle/>
          <a:p>
            <a:fld id="{31961621-445C-4BC4-AE2B-B4CFBBE503E0}" type="datetimeFigureOut">
              <a:rPr lang="en-GB" smtClean="0"/>
              <a:t>22/09/2026</a:t>
            </a:fld>
            <a:endParaRPr lang="en-GB"/>
          </a:p>
        </p:txBody>
      </p:sp>
      <p:sp>
        <p:nvSpPr>
          <p:cNvPr id="4" name="Slide Number Placeholder 3">
            <a:extLst>
              <a:ext uri="{FF2B5EF4-FFF2-40B4-BE49-F238E27FC236}">
                <a16:creationId xmlns:a16="http://schemas.microsoft.com/office/drawing/2014/main" id="{8567D3F2-96BE-3748-F729-C16B8C61F58C}"/>
              </a:ext>
            </a:extLst>
          </p:cNvPr>
          <p:cNvSpPr>
            <a:spLocks noGrp="1"/>
          </p:cNvSpPr>
          <p:nvPr>
            <p:ph type="sldNum" sz="quarter" idx="12"/>
          </p:nvPr>
        </p:nvSpPr>
        <p:spPr/>
        <p:txBody>
          <a:bodyPr/>
          <a:lstStyle/>
          <a:p>
            <a:fld id="{46CDC201-DC08-4ED9-9EB4-684DBEE0710D}" type="slidenum">
              <a:rPr lang="en-GB" smtClean="0"/>
              <a:t>‹#›</a:t>
            </a:fld>
            <a:endParaRPr lang="en-GB"/>
          </a:p>
        </p:txBody>
      </p:sp>
      <p:pic>
        <p:nvPicPr>
          <p:cNvPr id="5" name="Picture 4" descr="A black background with white dots&#10;&#10;AI-generated content may be incorrect.">
            <a:extLst>
              <a:ext uri="{FF2B5EF4-FFF2-40B4-BE49-F238E27FC236}">
                <a16:creationId xmlns:a16="http://schemas.microsoft.com/office/drawing/2014/main" id="{D2FFDE30-08E2-86D7-CA81-A250AA8007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3975" y="4862"/>
            <a:ext cx="5138638" cy="5138638"/>
          </a:xfrm>
          <a:prstGeom prst="rect">
            <a:avLst/>
          </a:prstGeom>
        </p:spPr>
      </p:pic>
      <p:sp>
        <p:nvSpPr>
          <p:cNvPr id="3" name="Title 1">
            <a:extLst>
              <a:ext uri="{FF2B5EF4-FFF2-40B4-BE49-F238E27FC236}">
                <a16:creationId xmlns:a16="http://schemas.microsoft.com/office/drawing/2014/main" id="{2E078F6C-A2C7-1F6A-5BDA-295FD0BA03AF}"/>
              </a:ext>
            </a:extLst>
          </p:cNvPr>
          <p:cNvSpPr>
            <a:spLocks noGrp="1"/>
          </p:cNvSpPr>
          <p:nvPr>
            <p:ph type="title"/>
          </p:nvPr>
        </p:nvSpPr>
        <p:spPr>
          <a:xfrm>
            <a:off x="183696" y="114210"/>
            <a:ext cx="8711293" cy="273844"/>
          </a:xfrm>
        </p:spPr>
        <p:txBody>
          <a:bodyPr>
            <a:normAutofit/>
          </a:bodyPr>
          <a:lstStyle>
            <a:lvl1pPr>
              <a:defRPr sz="1500"/>
            </a:lvl1pPr>
          </a:lstStyle>
          <a:p>
            <a:r>
              <a:rPr lang="en-GB"/>
              <a:t>Click to edit Master title style</a:t>
            </a:r>
          </a:p>
        </p:txBody>
      </p:sp>
    </p:spTree>
    <p:extLst>
      <p:ext uri="{BB962C8B-B14F-4D97-AF65-F5344CB8AC3E}">
        <p14:creationId xmlns:p14="http://schemas.microsoft.com/office/powerpoint/2010/main" val="4469850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38FBB5-B4CC-33FE-D275-CD0026C3C968}"/>
              </a:ext>
            </a:extLst>
          </p:cNvPr>
          <p:cNvSpPr>
            <a:spLocks noGrp="1"/>
          </p:cNvSpPr>
          <p:nvPr>
            <p:ph type="dt" sz="half" idx="10"/>
          </p:nvPr>
        </p:nvSpPr>
        <p:spPr/>
        <p:txBody>
          <a:bodyPr/>
          <a:lstStyle/>
          <a:p>
            <a:fld id="{31961621-445C-4BC4-AE2B-B4CFBBE503E0}" type="datetimeFigureOut">
              <a:rPr lang="en-GB" smtClean="0"/>
              <a:t>22/09/2026</a:t>
            </a:fld>
            <a:endParaRPr lang="en-GB"/>
          </a:p>
        </p:txBody>
      </p:sp>
      <p:sp>
        <p:nvSpPr>
          <p:cNvPr id="4" name="Slide Number Placeholder 3">
            <a:extLst>
              <a:ext uri="{FF2B5EF4-FFF2-40B4-BE49-F238E27FC236}">
                <a16:creationId xmlns:a16="http://schemas.microsoft.com/office/drawing/2014/main" id="{8567D3F2-96BE-3748-F729-C16B8C61F58C}"/>
              </a:ext>
            </a:extLst>
          </p:cNvPr>
          <p:cNvSpPr>
            <a:spLocks noGrp="1"/>
          </p:cNvSpPr>
          <p:nvPr>
            <p:ph type="sldNum" sz="quarter" idx="12"/>
          </p:nvPr>
        </p:nvSpPr>
        <p:spPr/>
        <p:txBody>
          <a:bodyPr/>
          <a:lstStyle/>
          <a:p>
            <a:fld id="{46CDC201-DC08-4ED9-9EB4-684DBEE0710D}" type="slidenum">
              <a:rPr lang="en-GB" smtClean="0"/>
              <a:t>‹#›</a:t>
            </a:fld>
            <a:endParaRPr lang="en-GB"/>
          </a:p>
        </p:txBody>
      </p:sp>
      <p:sp>
        <p:nvSpPr>
          <p:cNvPr id="3" name="Title 1">
            <a:extLst>
              <a:ext uri="{FF2B5EF4-FFF2-40B4-BE49-F238E27FC236}">
                <a16:creationId xmlns:a16="http://schemas.microsoft.com/office/drawing/2014/main" id="{2E078F6C-A2C7-1F6A-5BDA-295FD0BA03AF}"/>
              </a:ext>
            </a:extLst>
          </p:cNvPr>
          <p:cNvSpPr>
            <a:spLocks noGrp="1"/>
          </p:cNvSpPr>
          <p:nvPr>
            <p:ph type="title"/>
          </p:nvPr>
        </p:nvSpPr>
        <p:spPr>
          <a:xfrm>
            <a:off x="183696" y="114210"/>
            <a:ext cx="8711293" cy="273844"/>
          </a:xfrm>
        </p:spPr>
        <p:txBody>
          <a:bodyPr>
            <a:normAutofit/>
          </a:bodyPr>
          <a:lstStyle>
            <a:lvl1pPr>
              <a:defRPr sz="1500"/>
            </a:lvl1pPr>
          </a:lstStyle>
          <a:p>
            <a:r>
              <a:rPr lang="en-GB"/>
              <a:t>Click to edit Master title style</a:t>
            </a:r>
          </a:p>
        </p:txBody>
      </p:sp>
      <p:pic>
        <p:nvPicPr>
          <p:cNvPr id="6" name="Picture 5" descr="A black background with pink lines&#10;&#10;AI-generated content may be incorrect.">
            <a:extLst>
              <a:ext uri="{FF2B5EF4-FFF2-40B4-BE49-F238E27FC236}">
                <a16:creationId xmlns:a16="http://schemas.microsoft.com/office/drawing/2014/main" id="{DF9FC48D-FF86-4098-461D-A7B428878C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6148" y="0"/>
            <a:ext cx="5157035" cy="5157035"/>
          </a:xfrm>
          <a:prstGeom prst="rect">
            <a:avLst/>
          </a:prstGeom>
        </p:spPr>
      </p:pic>
    </p:spTree>
    <p:extLst>
      <p:ext uri="{BB962C8B-B14F-4D97-AF65-F5344CB8AC3E}">
        <p14:creationId xmlns:p14="http://schemas.microsoft.com/office/powerpoint/2010/main" val="37399322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B1B1B-BC54-AA48-B7BA-4904020D04DA}"/>
              </a:ext>
            </a:extLst>
          </p:cNvPr>
          <p:cNvSpPr>
            <a:spLocks noGrp="1"/>
          </p:cNvSpPr>
          <p:nvPr>
            <p:ph type="title"/>
          </p:nvPr>
        </p:nvSpPr>
        <p:spPr>
          <a:xfrm>
            <a:off x="183696" y="496303"/>
            <a:ext cx="3395324" cy="1046747"/>
          </a:xfrm>
        </p:spPr>
        <p:txBody>
          <a:bodyPr anchor="b"/>
          <a:lstStyle>
            <a:lvl1pPr>
              <a:defRPr sz="2400"/>
            </a:lvl1pPr>
          </a:lstStyle>
          <a:p>
            <a:r>
              <a:rPr lang="en-GB"/>
              <a:t>Click to edit Master title style</a:t>
            </a:r>
          </a:p>
        </p:txBody>
      </p:sp>
      <p:sp>
        <p:nvSpPr>
          <p:cNvPr id="3" name="Content Placeholder 2">
            <a:extLst>
              <a:ext uri="{FF2B5EF4-FFF2-40B4-BE49-F238E27FC236}">
                <a16:creationId xmlns:a16="http://schemas.microsoft.com/office/drawing/2014/main" id="{48A58556-AA08-820C-D780-476B924B18BC}"/>
              </a:ext>
            </a:extLst>
          </p:cNvPr>
          <p:cNvSpPr>
            <a:spLocks noGrp="1"/>
          </p:cNvSpPr>
          <p:nvPr>
            <p:ph idx="1"/>
          </p:nvPr>
        </p:nvSpPr>
        <p:spPr>
          <a:xfrm>
            <a:off x="3887391" y="496303"/>
            <a:ext cx="4629150" cy="3899486"/>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B598B800-F36A-BDD7-724E-D26DC3999481}"/>
              </a:ext>
            </a:extLst>
          </p:cNvPr>
          <p:cNvSpPr>
            <a:spLocks noGrp="1"/>
          </p:cNvSpPr>
          <p:nvPr>
            <p:ph type="dt" sz="half" idx="10"/>
          </p:nvPr>
        </p:nvSpPr>
        <p:spPr/>
        <p:txBody>
          <a:bodyPr/>
          <a:lstStyle/>
          <a:p>
            <a:fld id="{31961621-445C-4BC4-AE2B-B4CFBBE503E0}" type="datetimeFigureOut">
              <a:rPr lang="en-GB" smtClean="0"/>
              <a:t>22/09/2026</a:t>
            </a:fld>
            <a:endParaRPr lang="en-GB"/>
          </a:p>
        </p:txBody>
      </p:sp>
      <p:sp>
        <p:nvSpPr>
          <p:cNvPr id="7" name="Slide Number Placeholder 6">
            <a:extLst>
              <a:ext uri="{FF2B5EF4-FFF2-40B4-BE49-F238E27FC236}">
                <a16:creationId xmlns:a16="http://schemas.microsoft.com/office/drawing/2014/main" id="{DB08FE71-AAC1-987D-F7EB-880721A9E795}"/>
              </a:ext>
            </a:extLst>
          </p:cNvPr>
          <p:cNvSpPr>
            <a:spLocks noGrp="1"/>
          </p:cNvSpPr>
          <p:nvPr>
            <p:ph type="sldNum" sz="quarter" idx="12"/>
          </p:nvPr>
        </p:nvSpPr>
        <p:spPr/>
        <p:txBody>
          <a:bodyPr/>
          <a:lstStyle/>
          <a:p>
            <a:fld id="{46CDC201-DC08-4ED9-9EB4-684DBEE0710D}" type="slidenum">
              <a:rPr lang="en-GB" smtClean="0"/>
              <a:t>‹#›</a:t>
            </a:fld>
            <a:endParaRPr lang="en-GB"/>
          </a:p>
        </p:txBody>
      </p:sp>
      <p:pic>
        <p:nvPicPr>
          <p:cNvPr id="9" name="Graphic 8">
            <a:extLst>
              <a:ext uri="{FF2B5EF4-FFF2-40B4-BE49-F238E27FC236}">
                <a16:creationId xmlns:a16="http://schemas.microsoft.com/office/drawing/2014/main" id="{AF69CE0D-CD79-142F-B4B4-502DD25B020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579372" y="106537"/>
            <a:ext cx="315615" cy="315615"/>
          </a:xfrm>
          <a:prstGeom prst="rect">
            <a:avLst/>
          </a:prstGeom>
        </p:spPr>
      </p:pic>
      <p:pic>
        <p:nvPicPr>
          <p:cNvPr id="10" name="Picture 9" descr="A white square on a lined paper&#10;&#10;AI-generated content may be incorrect.">
            <a:extLst>
              <a:ext uri="{FF2B5EF4-FFF2-40B4-BE49-F238E27FC236}">
                <a16:creationId xmlns:a16="http://schemas.microsoft.com/office/drawing/2014/main" id="{87E6D383-CBBD-76B1-0834-9A69E45E73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83695" y="1647802"/>
            <a:ext cx="3395324" cy="2833010"/>
          </a:xfrm>
          <a:prstGeom prst="rect">
            <a:avLst/>
          </a:prstGeom>
        </p:spPr>
      </p:pic>
      <p:sp>
        <p:nvSpPr>
          <p:cNvPr id="11" name="Text Placeholder 19">
            <a:extLst>
              <a:ext uri="{FF2B5EF4-FFF2-40B4-BE49-F238E27FC236}">
                <a16:creationId xmlns:a16="http://schemas.microsoft.com/office/drawing/2014/main" id="{5722C7F0-6361-EAD2-1981-AF795D6F929B}"/>
              </a:ext>
            </a:extLst>
          </p:cNvPr>
          <p:cNvSpPr>
            <a:spLocks noGrp="1"/>
          </p:cNvSpPr>
          <p:nvPr>
            <p:ph type="body" sz="quarter" idx="13"/>
          </p:nvPr>
        </p:nvSpPr>
        <p:spPr>
          <a:xfrm>
            <a:off x="183695" y="154197"/>
            <a:ext cx="4780359" cy="204788"/>
          </a:xfrm>
        </p:spPr>
        <p:txBody>
          <a:bodyPr anchor="ctr">
            <a:noAutofit/>
          </a:bodyPr>
          <a:lstStyle>
            <a:lvl1pPr marL="0" indent="0">
              <a:buNone/>
              <a:defRPr sz="825">
                <a:latin typeface="IBM Plex Mono" panose="020B0509050203000203" pitchFamily="49" charset="0"/>
              </a:defRPr>
            </a:lvl1pPr>
            <a:lvl2pPr marL="342900" indent="0">
              <a:buNone/>
              <a:defRPr/>
            </a:lvl2pPr>
            <a:lvl5pPr marL="1371600" indent="0" algn="l">
              <a:buNone/>
              <a:defRPr/>
            </a:lvl5pPr>
          </a:lstStyle>
          <a:p>
            <a:pPr lvl="0"/>
            <a:r>
              <a:rPr lang="en-GB"/>
              <a:t>Click to edit Master text styles</a:t>
            </a:r>
          </a:p>
        </p:txBody>
      </p:sp>
    </p:spTree>
    <p:extLst>
      <p:ext uri="{BB962C8B-B14F-4D97-AF65-F5344CB8AC3E}">
        <p14:creationId xmlns:p14="http://schemas.microsoft.com/office/powerpoint/2010/main" val="42580787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pic>
        <p:nvPicPr>
          <p:cNvPr id="10" name="Picture 9" descr="A white square with blue dots&#10;&#10;AI-generated content may be incorrect.">
            <a:extLst>
              <a:ext uri="{FF2B5EF4-FFF2-40B4-BE49-F238E27FC236}">
                <a16:creationId xmlns:a16="http://schemas.microsoft.com/office/drawing/2014/main" id="{9B29580A-42DC-3C46-B7A7-F350DC6438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9019" y="526574"/>
            <a:ext cx="5385470" cy="3967221"/>
          </a:xfrm>
          <a:prstGeom prst="rect">
            <a:avLst/>
          </a:prstGeom>
        </p:spPr>
      </p:pic>
      <p:sp>
        <p:nvSpPr>
          <p:cNvPr id="2" name="Title 1">
            <a:extLst>
              <a:ext uri="{FF2B5EF4-FFF2-40B4-BE49-F238E27FC236}">
                <a16:creationId xmlns:a16="http://schemas.microsoft.com/office/drawing/2014/main" id="{FBB66DE4-EBF2-1CB9-1311-B96F08A94D31}"/>
              </a:ext>
            </a:extLst>
          </p:cNvPr>
          <p:cNvSpPr>
            <a:spLocks noGrp="1"/>
          </p:cNvSpPr>
          <p:nvPr>
            <p:ph type="title"/>
          </p:nvPr>
        </p:nvSpPr>
        <p:spPr>
          <a:xfrm>
            <a:off x="183696" y="532397"/>
            <a:ext cx="3395324" cy="1010653"/>
          </a:xfrm>
        </p:spPr>
        <p:txBody>
          <a:bodyPr anchor="b"/>
          <a:lstStyle>
            <a:lvl1pPr>
              <a:defRPr sz="2400"/>
            </a:lvl1pPr>
          </a:lstStyle>
          <a:p>
            <a:r>
              <a:rPr lang="en-GB"/>
              <a:t>Click to edit Master title style</a:t>
            </a:r>
          </a:p>
        </p:txBody>
      </p:sp>
      <p:sp>
        <p:nvSpPr>
          <p:cNvPr id="3" name="Picture Placeholder 2">
            <a:extLst>
              <a:ext uri="{FF2B5EF4-FFF2-40B4-BE49-F238E27FC236}">
                <a16:creationId xmlns:a16="http://schemas.microsoft.com/office/drawing/2014/main" id="{E263E5BE-D435-0434-F88C-B8A238E2AE27}"/>
              </a:ext>
            </a:extLst>
          </p:cNvPr>
          <p:cNvSpPr>
            <a:spLocks noGrp="1"/>
          </p:cNvSpPr>
          <p:nvPr>
            <p:ph type="pic" idx="1"/>
          </p:nvPr>
        </p:nvSpPr>
        <p:spPr>
          <a:xfrm>
            <a:off x="4186990" y="983581"/>
            <a:ext cx="4168943" cy="306805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p>
        </p:txBody>
      </p:sp>
      <p:sp>
        <p:nvSpPr>
          <p:cNvPr id="4" name="Text Placeholder 3">
            <a:extLst>
              <a:ext uri="{FF2B5EF4-FFF2-40B4-BE49-F238E27FC236}">
                <a16:creationId xmlns:a16="http://schemas.microsoft.com/office/drawing/2014/main" id="{117CAA1F-16A1-88BF-235A-E0C5942F2188}"/>
              </a:ext>
            </a:extLst>
          </p:cNvPr>
          <p:cNvSpPr>
            <a:spLocks noGrp="1"/>
          </p:cNvSpPr>
          <p:nvPr>
            <p:ph type="body" sz="half" idx="2"/>
          </p:nvPr>
        </p:nvSpPr>
        <p:spPr>
          <a:xfrm>
            <a:off x="183696" y="1543050"/>
            <a:ext cx="3395324" cy="305516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21D6DE59-DA2A-9DDE-9C45-B6DFA6645312}"/>
              </a:ext>
            </a:extLst>
          </p:cNvPr>
          <p:cNvSpPr>
            <a:spLocks noGrp="1"/>
          </p:cNvSpPr>
          <p:nvPr>
            <p:ph type="dt" sz="half" idx="10"/>
          </p:nvPr>
        </p:nvSpPr>
        <p:spPr/>
        <p:txBody>
          <a:bodyPr/>
          <a:lstStyle/>
          <a:p>
            <a:fld id="{31961621-445C-4BC4-AE2B-B4CFBBE503E0}" type="datetimeFigureOut">
              <a:rPr lang="en-GB" smtClean="0"/>
              <a:t>22/09/2026</a:t>
            </a:fld>
            <a:endParaRPr lang="en-GB"/>
          </a:p>
        </p:txBody>
      </p:sp>
      <p:sp>
        <p:nvSpPr>
          <p:cNvPr id="7" name="Slide Number Placeholder 6">
            <a:extLst>
              <a:ext uri="{FF2B5EF4-FFF2-40B4-BE49-F238E27FC236}">
                <a16:creationId xmlns:a16="http://schemas.microsoft.com/office/drawing/2014/main" id="{870DAB99-1559-718D-4AFA-57FA88D235BB}"/>
              </a:ext>
            </a:extLst>
          </p:cNvPr>
          <p:cNvSpPr>
            <a:spLocks noGrp="1"/>
          </p:cNvSpPr>
          <p:nvPr>
            <p:ph type="sldNum" sz="quarter" idx="12"/>
          </p:nvPr>
        </p:nvSpPr>
        <p:spPr/>
        <p:txBody>
          <a:bodyPr/>
          <a:lstStyle/>
          <a:p>
            <a:fld id="{46CDC201-DC08-4ED9-9EB4-684DBEE0710D}" type="slidenum">
              <a:rPr lang="en-GB" smtClean="0"/>
              <a:t>‹#›</a:t>
            </a:fld>
            <a:endParaRPr lang="en-GB"/>
          </a:p>
        </p:txBody>
      </p:sp>
      <p:pic>
        <p:nvPicPr>
          <p:cNvPr id="9" name="Graphic 8">
            <a:extLst>
              <a:ext uri="{FF2B5EF4-FFF2-40B4-BE49-F238E27FC236}">
                <a16:creationId xmlns:a16="http://schemas.microsoft.com/office/drawing/2014/main" id="{AEC354B9-3F0C-26A0-85FF-AF5B7E7421F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579372" y="106537"/>
            <a:ext cx="315615" cy="315615"/>
          </a:xfrm>
          <a:prstGeom prst="rect">
            <a:avLst/>
          </a:prstGeom>
        </p:spPr>
      </p:pic>
      <p:sp>
        <p:nvSpPr>
          <p:cNvPr id="11" name="Text Placeholder 19">
            <a:extLst>
              <a:ext uri="{FF2B5EF4-FFF2-40B4-BE49-F238E27FC236}">
                <a16:creationId xmlns:a16="http://schemas.microsoft.com/office/drawing/2014/main" id="{40F0FBE2-9BF6-1E4D-8D5D-8F55D5B2E0CB}"/>
              </a:ext>
            </a:extLst>
          </p:cNvPr>
          <p:cNvSpPr>
            <a:spLocks noGrp="1"/>
          </p:cNvSpPr>
          <p:nvPr>
            <p:ph type="body" sz="quarter" idx="13"/>
          </p:nvPr>
        </p:nvSpPr>
        <p:spPr>
          <a:xfrm>
            <a:off x="183695" y="157834"/>
            <a:ext cx="4780359" cy="204788"/>
          </a:xfrm>
        </p:spPr>
        <p:txBody>
          <a:bodyPr anchor="ctr">
            <a:noAutofit/>
          </a:bodyPr>
          <a:lstStyle>
            <a:lvl1pPr marL="0" indent="0">
              <a:buNone/>
              <a:defRPr sz="825">
                <a:latin typeface="IBM Plex Mono" panose="020B0509050203000203" pitchFamily="49" charset="0"/>
              </a:defRPr>
            </a:lvl1pPr>
            <a:lvl2pPr marL="342900" indent="0">
              <a:buNone/>
              <a:defRPr/>
            </a:lvl2pPr>
            <a:lvl5pPr marL="1371600" indent="0" algn="l">
              <a:buNone/>
              <a:defRPr/>
            </a:lvl5pPr>
          </a:lstStyle>
          <a:p>
            <a:pPr lvl="0"/>
            <a:r>
              <a:rPr lang="en-GB"/>
              <a:t>Click to edit Master text styles</a:t>
            </a:r>
          </a:p>
        </p:txBody>
      </p:sp>
    </p:spTree>
    <p:extLst>
      <p:ext uri="{BB962C8B-B14F-4D97-AF65-F5344CB8AC3E}">
        <p14:creationId xmlns:p14="http://schemas.microsoft.com/office/powerpoint/2010/main" val="25340753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pic>
        <p:nvPicPr>
          <p:cNvPr id="6" name="Picture 5" descr="A white square on a graph paper&#10;&#10;AI-generated content may be incorrect.">
            <a:extLst>
              <a:ext uri="{FF2B5EF4-FFF2-40B4-BE49-F238E27FC236}">
                <a16:creationId xmlns:a16="http://schemas.microsoft.com/office/drawing/2014/main" id="{463B5F5B-A48C-1553-668F-12C31903C1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0076" y="532397"/>
            <a:ext cx="5361656" cy="4065819"/>
          </a:xfrm>
          <a:prstGeom prst="rect">
            <a:avLst/>
          </a:prstGeom>
        </p:spPr>
      </p:pic>
      <p:sp>
        <p:nvSpPr>
          <p:cNvPr id="2" name="Title 1">
            <a:extLst>
              <a:ext uri="{FF2B5EF4-FFF2-40B4-BE49-F238E27FC236}">
                <a16:creationId xmlns:a16="http://schemas.microsoft.com/office/drawing/2014/main" id="{FBB66DE4-EBF2-1CB9-1311-B96F08A94D31}"/>
              </a:ext>
            </a:extLst>
          </p:cNvPr>
          <p:cNvSpPr>
            <a:spLocks noGrp="1"/>
          </p:cNvSpPr>
          <p:nvPr>
            <p:ph type="title"/>
          </p:nvPr>
        </p:nvSpPr>
        <p:spPr>
          <a:xfrm>
            <a:off x="183696" y="532397"/>
            <a:ext cx="3395324" cy="1010653"/>
          </a:xfrm>
        </p:spPr>
        <p:txBody>
          <a:bodyPr anchor="b"/>
          <a:lstStyle>
            <a:lvl1pPr>
              <a:defRPr sz="2400"/>
            </a:lvl1pPr>
          </a:lstStyle>
          <a:p>
            <a:r>
              <a:rPr lang="en-GB"/>
              <a:t>Click to edit Master title style</a:t>
            </a:r>
          </a:p>
        </p:txBody>
      </p:sp>
      <p:sp>
        <p:nvSpPr>
          <p:cNvPr id="3" name="Picture Placeholder 2">
            <a:extLst>
              <a:ext uri="{FF2B5EF4-FFF2-40B4-BE49-F238E27FC236}">
                <a16:creationId xmlns:a16="http://schemas.microsoft.com/office/drawing/2014/main" id="{E263E5BE-D435-0434-F88C-B8A238E2AE27}"/>
              </a:ext>
            </a:extLst>
          </p:cNvPr>
          <p:cNvSpPr>
            <a:spLocks noGrp="1"/>
          </p:cNvSpPr>
          <p:nvPr>
            <p:ph type="pic" idx="1"/>
          </p:nvPr>
        </p:nvSpPr>
        <p:spPr>
          <a:xfrm>
            <a:off x="4276432" y="1037723"/>
            <a:ext cx="4168943" cy="306805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p>
        </p:txBody>
      </p:sp>
      <p:sp>
        <p:nvSpPr>
          <p:cNvPr id="4" name="Text Placeholder 3">
            <a:extLst>
              <a:ext uri="{FF2B5EF4-FFF2-40B4-BE49-F238E27FC236}">
                <a16:creationId xmlns:a16="http://schemas.microsoft.com/office/drawing/2014/main" id="{117CAA1F-16A1-88BF-235A-E0C5942F2188}"/>
              </a:ext>
            </a:extLst>
          </p:cNvPr>
          <p:cNvSpPr>
            <a:spLocks noGrp="1"/>
          </p:cNvSpPr>
          <p:nvPr>
            <p:ph type="body" sz="half" idx="2"/>
          </p:nvPr>
        </p:nvSpPr>
        <p:spPr>
          <a:xfrm>
            <a:off x="183696" y="1543050"/>
            <a:ext cx="3395324" cy="305516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21D6DE59-DA2A-9DDE-9C45-B6DFA6645312}"/>
              </a:ext>
            </a:extLst>
          </p:cNvPr>
          <p:cNvSpPr>
            <a:spLocks noGrp="1"/>
          </p:cNvSpPr>
          <p:nvPr>
            <p:ph type="dt" sz="half" idx="10"/>
          </p:nvPr>
        </p:nvSpPr>
        <p:spPr/>
        <p:txBody>
          <a:bodyPr/>
          <a:lstStyle/>
          <a:p>
            <a:fld id="{31961621-445C-4BC4-AE2B-B4CFBBE503E0}" type="datetimeFigureOut">
              <a:rPr lang="en-GB" smtClean="0"/>
              <a:t>22/09/2026</a:t>
            </a:fld>
            <a:endParaRPr lang="en-GB"/>
          </a:p>
        </p:txBody>
      </p:sp>
      <p:sp>
        <p:nvSpPr>
          <p:cNvPr id="7" name="Slide Number Placeholder 6">
            <a:extLst>
              <a:ext uri="{FF2B5EF4-FFF2-40B4-BE49-F238E27FC236}">
                <a16:creationId xmlns:a16="http://schemas.microsoft.com/office/drawing/2014/main" id="{870DAB99-1559-718D-4AFA-57FA88D235BB}"/>
              </a:ext>
            </a:extLst>
          </p:cNvPr>
          <p:cNvSpPr>
            <a:spLocks noGrp="1"/>
          </p:cNvSpPr>
          <p:nvPr>
            <p:ph type="sldNum" sz="quarter" idx="12"/>
          </p:nvPr>
        </p:nvSpPr>
        <p:spPr/>
        <p:txBody>
          <a:bodyPr/>
          <a:lstStyle/>
          <a:p>
            <a:fld id="{46CDC201-DC08-4ED9-9EB4-684DBEE0710D}" type="slidenum">
              <a:rPr lang="en-GB" smtClean="0"/>
              <a:t>‹#›</a:t>
            </a:fld>
            <a:endParaRPr lang="en-GB"/>
          </a:p>
        </p:txBody>
      </p:sp>
      <p:pic>
        <p:nvPicPr>
          <p:cNvPr id="9" name="Graphic 8">
            <a:extLst>
              <a:ext uri="{FF2B5EF4-FFF2-40B4-BE49-F238E27FC236}">
                <a16:creationId xmlns:a16="http://schemas.microsoft.com/office/drawing/2014/main" id="{AEC354B9-3F0C-26A0-85FF-AF5B7E7421F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579372" y="106537"/>
            <a:ext cx="315615" cy="315615"/>
          </a:xfrm>
          <a:prstGeom prst="rect">
            <a:avLst/>
          </a:prstGeom>
        </p:spPr>
      </p:pic>
      <p:sp>
        <p:nvSpPr>
          <p:cNvPr id="11" name="Text Placeholder 19">
            <a:extLst>
              <a:ext uri="{FF2B5EF4-FFF2-40B4-BE49-F238E27FC236}">
                <a16:creationId xmlns:a16="http://schemas.microsoft.com/office/drawing/2014/main" id="{28CE55FA-8A1C-0FDB-B512-BB0CB96AE492}"/>
              </a:ext>
            </a:extLst>
          </p:cNvPr>
          <p:cNvSpPr>
            <a:spLocks noGrp="1"/>
          </p:cNvSpPr>
          <p:nvPr>
            <p:ph type="body" sz="quarter" idx="13"/>
          </p:nvPr>
        </p:nvSpPr>
        <p:spPr>
          <a:xfrm>
            <a:off x="183695" y="161950"/>
            <a:ext cx="4780359" cy="204788"/>
          </a:xfrm>
        </p:spPr>
        <p:txBody>
          <a:bodyPr anchor="ctr">
            <a:noAutofit/>
          </a:bodyPr>
          <a:lstStyle>
            <a:lvl1pPr marL="0" indent="0">
              <a:buNone/>
              <a:defRPr sz="825">
                <a:latin typeface="IBM Plex Mono" panose="020B0509050203000203" pitchFamily="49" charset="0"/>
              </a:defRPr>
            </a:lvl1pPr>
            <a:lvl2pPr marL="342900" indent="0">
              <a:buNone/>
              <a:defRPr/>
            </a:lvl2pPr>
            <a:lvl5pPr marL="1371600" indent="0" algn="l">
              <a:buNone/>
              <a:defRPr/>
            </a:lvl5pPr>
          </a:lstStyle>
          <a:p>
            <a:pPr lvl="0"/>
            <a:r>
              <a:rPr lang="en-GB"/>
              <a:t>Click to edit Master text styles</a:t>
            </a:r>
          </a:p>
        </p:txBody>
      </p:sp>
    </p:spTree>
    <p:extLst>
      <p:ext uri="{BB962C8B-B14F-4D97-AF65-F5344CB8AC3E}">
        <p14:creationId xmlns:p14="http://schemas.microsoft.com/office/powerpoint/2010/main" val="26511129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_Picture with Caption">
    <p:spTree>
      <p:nvGrpSpPr>
        <p:cNvPr id="1" name=""/>
        <p:cNvGrpSpPr/>
        <p:nvPr/>
      </p:nvGrpSpPr>
      <p:grpSpPr>
        <a:xfrm>
          <a:off x="0" y="0"/>
          <a:ext cx="0" cy="0"/>
          <a:chOff x="0" y="0"/>
          <a:chExt cx="0" cy="0"/>
        </a:xfrm>
      </p:grpSpPr>
      <p:pic>
        <p:nvPicPr>
          <p:cNvPr id="10" name="Picture 9" descr="A white square on a graph paper&#10;&#10;AI-generated content may be incorrect.">
            <a:extLst>
              <a:ext uri="{FF2B5EF4-FFF2-40B4-BE49-F238E27FC236}">
                <a16:creationId xmlns:a16="http://schemas.microsoft.com/office/drawing/2014/main" id="{3B9B0A4E-8E90-4044-F1D7-B4103F0808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7282" y="532396"/>
            <a:ext cx="5403473" cy="4168943"/>
          </a:xfrm>
          <a:prstGeom prst="rect">
            <a:avLst/>
          </a:prstGeom>
        </p:spPr>
      </p:pic>
      <p:sp>
        <p:nvSpPr>
          <p:cNvPr id="2" name="Title 1">
            <a:extLst>
              <a:ext uri="{FF2B5EF4-FFF2-40B4-BE49-F238E27FC236}">
                <a16:creationId xmlns:a16="http://schemas.microsoft.com/office/drawing/2014/main" id="{FBB66DE4-EBF2-1CB9-1311-B96F08A94D31}"/>
              </a:ext>
            </a:extLst>
          </p:cNvPr>
          <p:cNvSpPr>
            <a:spLocks noGrp="1"/>
          </p:cNvSpPr>
          <p:nvPr>
            <p:ph type="title"/>
          </p:nvPr>
        </p:nvSpPr>
        <p:spPr>
          <a:xfrm>
            <a:off x="183696" y="532397"/>
            <a:ext cx="3395324" cy="1010653"/>
          </a:xfrm>
        </p:spPr>
        <p:txBody>
          <a:bodyPr anchor="b"/>
          <a:lstStyle>
            <a:lvl1pPr>
              <a:defRPr sz="2400"/>
            </a:lvl1pPr>
          </a:lstStyle>
          <a:p>
            <a:r>
              <a:rPr lang="en-GB"/>
              <a:t>Click to edit Master title style</a:t>
            </a:r>
          </a:p>
        </p:txBody>
      </p:sp>
      <p:sp>
        <p:nvSpPr>
          <p:cNvPr id="3" name="Picture Placeholder 2">
            <a:extLst>
              <a:ext uri="{FF2B5EF4-FFF2-40B4-BE49-F238E27FC236}">
                <a16:creationId xmlns:a16="http://schemas.microsoft.com/office/drawing/2014/main" id="{E263E5BE-D435-0434-F88C-B8A238E2AE27}"/>
              </a:ext>
            </a:extLst>
          </p:cNvPr>
          <p:cNvSpPr>
            <a:spLocks noGrp="1"/>
          </p:cNvSpPr>
          <p:nvPr>
            <p:ph type="pic" idx="1"/>
          </p:nvPr>
        </p:nvSpPr>
        <p:spPr>
          <a:xfrm>
            <a:off x="4264546" y="1082841"/>
            <a:ext cx="4168943" cy="306805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p>
        </p:txBody>
      </p:sp>
      <p:sp>
        <p:nvSpPr>
          <p:cNvPr id="4" name="Text Placeholder 3">
            <a:extLst>
              <a:ext uri="{FF2B5EF4-FFF2-40B4-BE49-F238E27FC236}">
                <a16:creationId xmlns:a16="http://schemas.microsoft.com/office/drawing/2014/main" id="{117CAA1F-16A1-88BF-235A-E0C5942F2188}"/>
              </a:ext>
            </a:extLst>
          </p:cNvPr>
          <p:cNvSpPr>
            <a:spLocks noGrp="1"/>
          </p:cNvSpPr>
          <p:nvPr>
            <p:ph type="body" sz="half" idx="2"/>
          </p:nvPr>
        </p:nvSpPr>
        <p:spPr>
          <a:xfrm>
            <a:off x="183696" y="1543050"/>
            <a:ext cx="3395324" cy="305516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21D6DE59-DA2A-9DDE-9C45-B6DFA6645312}"/>
              </a:ext>
            </a:extLst>
          </p:cNvPr>
          <p:cNvSpPr>
            <a:spLocks noGrp="1"/>
          </p:cNvSpPr>
          <p:nvPr>
            <p:ph type="dt" sz="half" idx="10"/>
          </p:nvPr>
        </p:nvSpPr>
        <p:spPr/>
        <p:txBody>
          <a:bodyPr/>
          <a:lstStyle/>
          <a:p>
            <a:fld id="{31961621-445C-4BC4-AE2B-B4CFBBE503E0}" type="datetimeFigureOut">
              <a:rPr lang="en-GB" smtClean="0"/>
              <a:t>22/09/2026</a:t>
            </a:fld>
            <a:endParaRPr lang="en-GB"/>
          </a:p>
        </p:txBody>
      </p:sp>
      <p:sp>
        <p:nvSpPr>
          <p:cNvPr id="7" name="Slide Number Placeholder 6">
            <a:extLst>
              <a:ext uri="{FF2B5EF4-FFF2-40B4-BE49-F238E27FC236}">
                <a16:creationId xmlns:a16="http://schemas.microsoft.com/office/drawing/2014/main" id="{870DAB99-1559-718D-4AFA-57FA88D235BB}"/>
              </a:ext>
            </a:extLst>
          </p:cNvPr>
          <p:cNvSpPr>
            <a:spLocks noGrp="1"/>
          </p:cNvSpPr>
          <p:nvPr>
            <p:ph type="sldNum" sz="quarter" idx="12"/>
          </p:nvPr>
        </p:nvSpPr>
        <p:spPr/>
        <p:txBody>
          <a:bodyPr/>
          <a:lstStyle/>
          <a:p>
            <a:fld id="{46CDC201-DC08-4ED9-9EB4-684DBEE0710D}" type="slidenum">
              <a:rPr lang="en-GB" smtClean="0"/>
              <a:t>‹#›</a:t>
            </a:fld>
            <a:endParaRPr lang="en-GB"/>
          </a:p>
        </p:txBody>
      </p:sp>
      <p:pic>
        <p:nvPicPr>
          <p:cNvPr id="9" name="Graphic 8">
            <a:extLst>
              <a:ext uri="{FF2B5EF4-FFF2-40B4-BE49-F238E27FC236}">
                <a16:creationId xmlns:a16="http://schemas.microsoft.com/office/drawing/2014/main" id="{AEC354B9-3F0C-26A0-85FF-AF5B7E7421F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579372" y="106537"/>
            <a:ext cx="315615" cy="315615"/>
          </a:xfrm>
          <a:prstGeom prst="rect">
            <a:avLst/>
          </a:prstGeom>
        </p:spPr>
      </p:pic>
      <p:sp>
        <p:nvSpPr>
          <p:cNvPr id="11" name="Text Placeholder 19">
            <a:extLst>
              <a:ext uri="{FF2B5EF4-FFF2-40B4-BE49-F238E27FC236}">
                <a16:creationId xmlns:a16="http://schemas.microsoft.com/office/drawing/2014/main" id="{3699FD61-F54F-F957-102B-710359657B91}"/>
              </a:ext>
            </a:extLst>
          </p:cNvPr>
          <p:cNvSpPr>
            <a:spLocks noGrp="1"/>
          </p:cNvSpPr>
          <p:nvPr>
            <p:ph type="body" sz="quarter" idx="13"/>
          </p:nvPr>
        </p:nvSpPr>
        <p:spPr>
          <a:xfrm>
            <a:off x="183695" y="161950"/>
            <a:ext cx="4780359" cy="204788"/>
          </a:xfrm>
        </p:spPr>
        <p:txBody>
          <a:bodyPr anchor="ctr">
            <a:noAutofit/>
          </a:bodyPr>
          <a:lstStyle>
            <a:lvl1pPr marL="0" indent="0">
              <a:buNone/>
              <a:defRPr sz="825">
                <a:latin typeface="IBM Plex Mono" panose="020B0509050203000203" pitchFamily="49" charset="0"/>
              </a:defRPr>
            </a:lvl1pPr>
            <a:lvl2pPr marL="342900" indent="0">
              <a:buNone/>
              <a:defRPr/>
            </a:lvl2pPr>
            <a:lvl5pPr marL="1371600" indent="0" algn="l">
              <a:buNone/>
              <a:defRPr/>
            </a:lvl5pPr>
          </a:lstStyle>
          <a:p>
            <a:pPr lvl="0"/>
            <a:r>
              <a:rPr lang="en-GB"/>
              <a:t>Click to edit Master text styles</a:t>
            </a:r>
          </a:p>
        </p:txBody>
      </p:sp>
    </p:spTree>
    <p:extLst>
      <p:ext uri="{BB962C8B-B14F-4D97-AF65-F5344CB8AC3E}">
        <p14:creationId xmlns:p14="http://schemas.microsoft.com/office/powerpoint/2010/main" val="4330597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3_Picture with Caption">
    <p:spTree>
      <p:nvGrpSpPr>
        <p:cNvPr id="1" name=""/>
        <p:cNvGrpSpPr/>
        <p:nvPr/>
      </p:nvGrpSpPr>
      <p:grpSpPr>
        <a:xfrm>
          <a:off x="0" y="0"/>
          <a:ext cx="0" cy="0"/>
          <a:chOff x="0" y="0"/>
          <a:chExt cx="0" cy="0"/>
        </a:xfrm>
      </p:grpSpPr>
      <p:pic>
        <p:nvPicPr>
          <p:cNvPr id="6" name="Picture 5" descr="A white square on a pink lined paper&#10;&#10;AI-generated content may be incorrect.">
            <a:extLst>
              <a:ext uri="{FF2B5EF4-FFF2-40B4-BE49-F238E27FC236}">
                <a16:creationId xmlns:a16="http://schemas.microsoft.com/office/drawing/2014/main" id="{D8C5AFBF-8B58-1F33-BC37-9FBED70664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69632" y="478290"/>
            <a:ext cx="5381124" cy="4119926"/>
          </a:xfrm>
          <a:prstGeom prst="rect">
            <a:avLst/>
          </a:prstGeom>
        </p:spPr>
      </p:pic>
      <p:sp>
        <p:nvSpPr>
          <p:cNvPr id="2" name="Title 1">
            <a:extLst>
              <a:ext uri="{FF2B5EF4-FFF2-40B4-BE49-F238E27FC236}">
                <a16:creationId xmlns:a16="http://schemas.microsoft.com/office/drawing/2014/main" id="{FBB66DE4-EBF2-1CB9-1311-B96F08A94D31}"/>
              </a:ext>
            </a:extLst>
          </p:cNvPr>
          <p:cNvSpPr>
            <a:spLocks noGrp="1"/>
          </p:cNvSpPr>
          <p:nvPr>
            <p:ph type="title"/>
          </p:nvPr>
        </p:nvSpPr>
        <p:spPr>
          <a:xfrm>
            <a:off x="183696" y="532397"/>
            <a:ext cx="3395324" cy="1010653"/>
          </a:xfrm>
        </p:spPr>
        <p:txBody>
          <a:bodyPr anchor="b"/>
          <a:lstStyle>
            <a:lvl1pPr>
              <a:defRPr sz="2400"/>
            </a:lvl1pPr>
          </a:lstStyle>
          <a:p>
            <a:r>
              <a:rPr lang="en-GB"/>
              <a:t>Click to edit Master title style</a:t>
            </a:r>
          </a:p>
        </p:txBody>
      </p:sp>
      <p:sp>
        <p:nvSpPr>
          <p:cNvPr id="3" name="Picture Placeholder 2">
            <a:extLst>
              <a:ext uri="{FF2B5EF4-FFF2-40B4-BE49-F238E27FC236}">
                <a16:creationId xmlns:a16="http://schemas.microsoft.com/office/drawing/2014/main" id="{E263E5BE-D435-0434-F88C-B8A238E2AE27}"/>
              </a:ext>
            </a:extLst>
          </p:cNvPr>
          <p:cNvSpPr>
            <a:spLocks noGrp="1"/>
          </p:cNvSpPr>
          <p:nvPr>
            <p:ph type="pic" idx="1"/>
          </p:nvPr>
        </p:nvSpPr>
        <p:spPr>
          <a:xfrm>
            <a:off x="4275722" y="1037722"/>
            <a:ext cx="4168943" cy="306805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p>
        </p:txBody>
      </p:sp>
      <p:sp>
        <p:nvSpPr>
          <p:cNvPr id="4" name="Text Placeholder 3">
            <a:extLst>
              <a:ext uri="{FF2B5EF4-FFF2-40B4-BE49-F238E27FC236}">
                <a16:creationId xmlns:a16="http://schemas.microsoft.com/office/drawing/2014/main" id="{117CAA1F-16A1-88BF-235A-E0C5942F2188}"/>
              </a:ext>
            </a:extLst>
          </p:cNvPr>
          <p:cNvSpPr>
            <a:spLocks noGrp="1"/>
          </p:cNvSpPr>
          <p:nvPr>
            <p:ph type="body" sz="half" idx="2"/>
          </p:nvPr>
        </p:nvSpPr>
        <p:spPr>
          <a:xfrm>
            <a:off x="183696" y="1543050"/>
            <a:ext cx="3395324" cy="305516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21D6DE59-DA2A-9DDE-9C45-B6DFA6645312}"/>
              </a:ext>
            </a:extLst>
          </p:cNvPr>
          <p:cNvSpPr>
            <a:spLocks noGrp="1"/>
          </p:cNvSpPr>
          <p:nvPr>
            <p:ph type="dt" sz="half" idx="10"/>
          </p:nvPr>
        </p:nvSpPr>
        <p:spPr/>
        <p:txBody>
          <a:bodyPr/>
          <a:lstStyle/>
          <a:p>
            <a:fld id="{31961621-445C-4BC4-AE2B-B4CFBBE503E0}" type="datetimeFigureOut">
              <a:rPr lang="en-GB" smtClean="0"/>
              <a:t>22/09/2026</a:t>
            </a:fld>
            <a:endParaRPr lang="en-GB"/>
          </a:p>
        </p:txBody>
      </p:sp>
      <p:sp>
        <p:nvSpPr>
          <p:cNvPr id="7" name="Slide Number Placeholder 6">
            <a:extLst>
              <a:ext uri="{FF2B5EF4-FFF2-40B4-BE49-F238E27FC236}">
                <a16:creationId xmlns:a16="http://schemas.microsoft.com/office/drawing/2014/main" id="{870DAB99-1559-718D-4AFA-57FA88D235BB}"/>
              </a:ext>
            </a:extLst>
          </p:cNvPr>
          <p:cNvSpPr>
            <a:spLocks noGrp="1"/>
          </p:cNvSpPr>
          <p:nvPr>
            <p:ph type="sldNum" sz="quarter" idx="12"/>
          </p:nvPr>
        </p:nvSpPr>
        <p:spPr/>
        <p:txBody>
          <a:bodyPr/>
          <a:lstStyle/>
          <a:p>
            <a:fld id="{46CDC201-DC08-4ED9-9EB4-684DBEE0710D}" type="slidenum">
              <a:rPr lang="en-GB" smtClean="0"/>
              <a:t>‹#›</a:t>
            </a:fld>
            <a:endParaRPr lang="en-GB"/>
          </a:p>
        </p:txBody>
      </p:sp>
      <p:sp>
        <p:nvSpPr>
          <p:cNvPr id="8" name="TextBox 7">
            <a:extLst>
              <a:ext uri="{FF2B5EF4-FFF2-40B4-BE49-F238E27FC236}">
                <a16:creationId xmlns:a16="http://schemas.microsoft.com/office/drawing/2014/main" id="{C0C495A8-0A4C-92D3-F20D-093D5916D8DA}"/>
              </a:ext>
            </a:extLst>
          </p:cNvPr>
          <p:cNvSpPr txBox="1"/>
          <p:nvPr/>
        </p:nvSpPr>
        <p:spPr>
          <a:xfrm>
            <a:off x="111506" y="222956"/>
            <a:ext cx="4572000" cy="219291"/>
          </a:xfrm>
          <a:prstGeom prst="rect">
            <a:avLst/>
          </a:prstGeom>
          <a:noFill/>
        </p:spPr>
        <p:txBody>
          <a:bodyPr wrap="square">
            <a:spAutoFit/>
          </a:bodyPr>
          <a:lstStyle/>
          <a:p>
            <a:r>
              <a:rPr lang="en-GB" sz="750">
                <a:solidFill>
                  <a:srgbClr val="3F5169"/>
                </a:solidFill>
                <a:latin typeface="IBM Plex Mono" panose="020B0509050203000203" pitchFamily="49" charset="0"/>
              </a:rPr>
              <a:t>TEXT</a:t>
            </a:r>
            <a:r>
              <a:rPr lang="en-GB" sz="825">
                <a:latin typeface="IBM Plex Mono" panose="020B0509050203000203" pitchFamily="49" charset="0"/>
              </a:rPr>
              <a:t> </a:t>
            </a:r>
            <a:r>
              <a:rPr lang="en-GB" sz="750">
                <a:solidFill>
                  <a:srgbClr val="3F5169"/>
                </a:solidFill>
                <a:latin typeface="IBM Plex Mono" panose="020B0509050203000203" pitchFamily="49" charset="0"/>
              </a:rPr>
              <a:t>GOES</a:t>
            </a:r>
            <a:r>
              <a:rPr lang="en-GB" sz="825">
                <a:latin typeface="IBM Plex Mono" panose="020B0509050203000203" pitchFamily="49" charset="0"/>
              </a:rPr>
              <a:t> </a:t>
            </a:r>
            <a:r>
              <a:rPr lang="en-GB" sz="750">
                <a:solidFill>
                  <a:srgbClr val="3F5169"/>
                </a:solidFill>
                <a:latin typeface="IBM Plex Mono" panose="020B0509050203000203" pitchFamily="49" charset="0"/>
              </a:rPr>
              <a:t>HERE</a:t>
            </a:r>
          </a:p>
        </p:txBody>
      </p:sp>
      <p:pic>
        <p:nvPicPr>
          <p:cNvPr id="9" name="Graphic 8">
            <a:extLst>
              <a:ext uri="{FF2B5EF4-FFF2-40B4-BE49-F238E27FC236}">
                <a16:creationId xmlns:a16="http://schemas.microsoft.com/office/drawing/2014/main" id="{AEC354B9-3F0C-26A0-85FF-AF5B7E7421F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579372" y="106537"/>
            <a:ext cx="315615" cy="315615"/>
          </a:xfrm>
          <a:prstGeom prst="rect">
            <a:avLst/>
          </a:prstGeom>
        </p:spPr>
      </p:pic>
    </p:spTree>
    <p:extLst>
      <p:ext uri="{BB962C8B-B14F-4D97-AF65-F5344CB8AC3E}">
        <p14:creationId xmlns:p14="http://schemas.microsoft.com/office/powerpoint/2010/main" val="29035419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54B68-B756-BDD5-C5C3-6EE020ACE686}"/>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6032FC61-FCFC-5DBB-B489-DD6426AB22F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D51E005-7AF3-B3B4-8BEA-ADBFE7383D58}"/>
              </a:ext>
            </a:extLst>
          </p:cNvPr>
          <p:cNvSpPr>
            <a:spLocks noGrp="1"/>
          </p:cNvSpPr>
          <p:nvPr>
            <p:ph type="dt" sz="half" idx="10"/>
          </p:nvPr>
        </p:nvSpPr>
        <p:spPr/>
        <p:txBody>
          <a:bodyPr/>
          <a:lstStyle/>
          <a:p>
            <a:fld id="{31961621-445C-4BC4-AE2B-B4CFBBE503E0}" type="datetimeFigureOut">
              <a:rPr lang="en-GB" smtClean="0"/>
              <a:t>22/09/2026</a:t>
            </a:fld>
            <a:endParaRPr lang="en-GB"/>
          </a:p>
        </p:txBody>
      </p:sp>
      <p:sp>
        <p:nvSpPr>
          <p:cNvPr id="5" name="Footer Placeholder 4">
            <a:extLst>
              <a:ext uri="{FF2B5EF4-FFF2-40B4-BE49-F238E27FC236}">
                <a16:creationId xmlns:a16="http://schemas.microsoft.com/office/drawing/2014/main" id="{945A96C9-E368-47B3-4457-45463305FB9C}"/>
              </a:ext>
            </a:extLst>
          </p:cNvPr>
          <p:cNvSpPr>
            <a:spLocks noGrp="1"/>
          </p:cNvSpPr>
          <p:nvPr>
            <p:ph type="ftr" sz="quarter" idx="11"/>
          </p:nvPr>
        </p:nvSpPr>
        <p:spPr>
          <a:xfrm>
            <a:off x="3028950" y="4767263"/>
            <a:ext cx="3086100" cy="273844"/>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AAB91465-1B1E-B629-A8D7-8595A3357FBB}"/>
              </a:ext>
            </a:extLst>
          </p:cNvPr>
          <p:cNvSpPr>
            <a:spLocks noGrp="1"/>
          </p:cNvSpPr>
          <p:nvPr>
            <p:ph type="sldNum" sz="quarter" idx="12"/>
          </p:nvPr>
        </p:nvSpPr>
        <p:spPr/>
        <p:txBody>
          <a:bodyPr/>
          <a:lstStyle/>
          <a:p>
            <a:fld id="{46CDC201-DC08-4ED9-9EB4-684DBEE0710D}" type="slidenum">
              <a:rPr lang="en-GB" smtClean="0"/>
              <a:t>‹#›</a:t>
            </a:fld>
            <a:endParaRPr lang="en-GB"/>
          </a:p>
        </p:txBody>
      </p:sp>
    </p:spTree>
    <p:extLst>
      <p:ext uri="{BB962C8B-B14F-4D97-AF65-F5344CB8AC3E}">
        <p14:creationId xmlns:p14="http://schemas.microsoft.com/office/powerpoint/2010/main" val="39824734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A962A3-DF83-4C21-FDDD-13384D11C53E}"/>
              </a:ext>
            </a:extLst>
          </p:cNvPr>
          <p:cNvSpPr>
            <a:spLocks noGrp="1"/>
          </p:cNvSpPr>
          <p:nvPr>
            <p:ph type="title" orient="vert"/>
          </p:nvPr>
        </p:nvSpPr>
        <p:spPr>
          <a:xfrm>
            <a:off x="6543675" y="273844"/>
            <a:ext cx="1971675" cy="4358879"/>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BB26FC2F-5C4E-BB99-5759-4F605215EAA1}"/>
              </a:ext>
            </a:extLst>
          </p:cNvPr>
          <p:cNvSpPr>
            <a:spLocks noGrp="1"/>
          </p:cNvSpPr>
          <p:nvPr>
            <p:ph type="body" orient="vert" idx="1"/>
          </p:nvPr>
        </p:nvSpPr>
        <p:spPr>
          <a:xfrm>
            <a:off x="628650" y="273844"/>
            <a:ext cx="5800725" cy="435887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E326B67-903D-E3C5-596B-42C6BAF4EADA}"/>
              </a:ext>
            </a:extLst>
          </p:cNvPr>
          <p:cNvSpPr>
            <a:spLocks noGrp="1"/>
          </p:cNvSpPr>
          <p:nvPr>
            <p:ph type="dt" sz="half" idx="10"/>
          </p:nvPr>
        </p:nvSpPr>
        <p:spPr/>
        <p:txBody>
          <a:bodyPr/>
          <a:lstStyle/>
          <a:p>
            <a:fld id="{31961621-445C-4BC4-AE2B-B4CFBBE503E0}" type="datetimeFigureOut">
              <a:rPr lang="en-GB" smtClean="0"/>
              <a:t>22/09/2026</a:t>
            </a:fld>
            <a:endParaRPr lang="en-GB"/>
          </a:p>
        </p:txBody>
      </p:sp>
      <p:sp>
        <p:nvSpPr>
          <p:cNvPr id="5" name="Footer Placeholder 4">
            <a:extLst>
              <a:ext uri="{FF2B5EF4-FFF2-40B4-BE49-F238E27FC236}">
                <a16:creationId xmlns:a16="http://schemas.microsoft.com/office/drawing/2014/main" id="{09ECF9AE-3631-CEDA-290F-ACF93712FB08}"/>
              </a:ext>
            </a:extLst>
          </p:cNvPr>
          <p:cNvSpPr>
            <a:spLocks noGrp="1"/>
          </p:cNvSpPr>
          <p:nvPr>
            <p:ph type="ftr" sz="quarter" idx="11"/>
          </p:nvPr>
        </p:nvSpPr>
        <p:spPr>
          <a:xfrm>
            <a:off x="3028950" y="4767263"/>
            <a:ext cx="3086100" cy="273844"/>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8E3BD865-DEAD-40C6-B1FC-DBB87C1E1DB0}"/>
              </a:ext>
            </a:extLst>
          </p:cNvPr>
          <p:cNvSpPr>
            <a:spLocks noGrp="1"/>
          </p:cNvSpPr>
          <p:nvPr>
            <p:ph type="sldNum" sz="quarter" idx="12"/>
          </p:nvPr>
        </p:nvSpPr>
        <p:spPr/>
        <p:txBody>
          <a:bodyPr/>
          <a:lstStyle/>
          <a:p>
            <a:fld id="{46CDC201-DC08-4ED9-9EB4-684DBEE0710D}" type="slidenum">
              <a:rPr lang="en-GB" smtClean="0"/>
              <a:t>‹#›</a:t>
            </a:fld>
            <a:endParaRPr lang="en-GB"/>
          </a:p>
        </p:txBody>
      </p:sp>
    </p:spTree>
    <p:extLst>
      <p:ext uri="{BB962C8B-B14F-4D97-AF65-F5344CB8AC3E}">
        <p14:creationId xmlns:p14="http://schemas.microsoft.com/office/powerpoint/2010/main" val="16888752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62B88-9C6F-12B1-DB06-B0DAC65FAEE6}"/>
              </a:ext>
            </a:extLst>
          </p:cNvPr>
          <p:cNvSpPr>
            <a:spLocks noGrp="1"/>
          </p:cNvSpPr>
          <p:nvPr>
            <p:ph type="ctrTitle"/>
          </p:nvPr>
        </p:nvSpPr>
        <p:spPr>
          <a:xfrm>
            <a:off x="1143000" y="841772"/>
            <a:ext cx="6858000" cy="1790700"/>
          </a:xfrm>
        </p:spPr>
        <p:txBody>
          <a:bodyPr anchor="b"/>
          <a:lstStyle>
            <a:lvl1pPr algn="ctr">
              <a:defRPr sz="4500"/>
            </a:lvl1pPr>
          </a:lstStyle>
          <a:p>
            <a:r>
              <a:rPr lang="en-GB"/>
              <a:t>Click to edit Master title style</a:t>
            </a:r>
          </a:p>
        </p:txBody>
      </p:sp>
      <p:sp>
        <p:nvSpPr>
          <p:cNvPr id="3" name="Subtitle 2">
            <a:extLst>
              <a:ext uri="{FF2B5EF4-FFF2-40B4-BE49-F238E27FC236}">
                <a16:creationId xmlns:a16="http://schemas.microsoft.com/office/drawing/2014/main" id="{D724AFCE-A2E7-45AA-86F4-AA86FAB7E0F4}"/>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p>
        </p:txBody>
      </p:sp>
      <p:sp>
        <p:nvSpPr>
          <p:cNvPr id="4" name="Date Placeholder 3">
            <a:extLst>
              <a:ext uri="{FF2B5EF4-FFF2-40B4-BE49-F238E27FC236}">
                <a16:creationId xmlns:a16="http://schemas.microsoft.com/office/drawing/2014/main" id="{7CDF2C62-E414-BC00-DBCD-0A0CF3C37B01}"/>
              </a:ext>
            </a:extLst>
          </p:cNvPr>
          <p:cNvSpPr>
            <a:spLocks noGrp="1"/>
          </p:cNvSpPr>
          <p:nvPr>
            <p:ph type="dt" sz="half" idx="10"/>
          </p:nvPr>
        </p:nvSpPr>
        <p:spPr/>
        <p:txBody>
          <a:bodyPr/>
          <a:lstStyle/>
          <a:p>
            <a:fld id="{31961621-445C-4BC4-AE2B-B4CFBBE503E0}" type="datetimeFigureOut">
              <a:rPr lang="en-GB" smtClean="0"/>
              <a:t>22/09/2026</a:t>
            </a:fld>
            <a:endParaRPr lang="en-GB"/>
          </a:p>
        </p:txBody>
      </p:sp>
      <p:sp>
        <p:nvSpPr>
          <p:cNvPr id="5" name="Footer Placeholder 4">
            <a:extLst>
              <a:ext uri="{FF2B5EF4-FFF2-40B4-BE49-F238E27FC236}">
                <a16:creationId xmlns:a16="http://schemas.microsoft.com/office/drawing/2014/main" id="{DCBEE55B-D8BA-D165-16EE-C0CE89F3D5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5E0802-4EF2-F4BC-63AA-3C5F7AAB06B7}"/>
              </a:ext>
            </a:extLst>
          </p:cNvPr>
          <p:cNvSpPr>
            <a:spLocks noGrp="1"/>
          </p:cNvSpPr>
          <p:nvPr>
            <p:ph type="sldNum" sz="quarter" idx="12"/>
          </p:nvPr>
        </p:nvSpPr>
        <p:spPr/>
        <p:txBody>
          <a:bodyPr/>
          <a:lstStyle/>
          <a:p>
            <a:fld id="{46CDC201-DC08-4ED9-9EB4-684DBEE0710D}" type="slidenum">
              <a:rPr lang="en-GB" smtClean="0"/>
              <a:t>‹#›</a:t>
            </a:fld>
            <a:endParaRPr lang="en-GB"/>
          </a:p>
        </p:txBody>
      </p:sp>
    </p:spTree>
    <p:extLst>
      <p:ext uri="{BB962C8B-B14F-4D97-AF65-F5344CB8AC3E}">
        <p14:creationId xmlns:p14="http://schemas.microsoft.com/office/powerpoint/2010/main" val="3403605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21FC6E-BECA-8C39-617F-F4C987E08305}"/>
              </a:ext>
            </a:extLst>
          </p:cNvPr>
          <p:cNvSpPr>
            <a:spLocks noGrp="1"/>
          </p:cNvSpPr>
          <p:nvPr>
            <p:ph type="title"/>
          </p:nvPr>
        </p:nvSpPr>
        <p:spPr>
          <a:xfrm>
            <a:off x="183695" y="510778"/>
            <a:ext cx="8711293" cy="614565"/>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4DFEC221-A204-177F-03DE-6C019688CD97}"/>
              </a:ext>
            </a:extLst>
          </p:cNvPr>
          <p:cNvSpPr>
            <a:spLocks noGrp="1"/>
          </p:cNvSpPr>
          <p:nvPr>
            <p:ph type="body" idx="1"/>
          </p:nvPr>
        </p:nvSpPr>
        <p:spPr>
          <a:xfrm>
            <a:off x="628650" y="1369219"/>
            <a:ext cx="8266338" cy="326350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E71A6D2-1717-E72D-A952-52CD0A82A71B}"/>
              </a:ext>
            </a:extLst>
          </p:cNvPr>
          <p:cNvSpPr>
            <a:spLocks noGrp="1"/>
          </p:cNvSpPr>
          <p:nvPr>
            <p:ph type="dt" sz="half" idx="2"/>
          </p:nvPr>
        </p:nvSpPr>
        <p:spPr>
          <a:xfrm>
            <a:off x="183695" y="4755447"/>
            <a:ext cx="2057400" cy="273844"/>
          </a:xfrm>
          <a:prstGeom prst="rect">
            <a:avLst/>
          </a:prstGeom>
        </p:spPr>
        <p:txBody>
          <a:bodyPr vert="horz" lIns="91440" tIns="45720" rIns="91440" bIns="45720" rtlCol="0" anchor="ctr"/>
          <a:lstStyle>
            <a:lvl1pPr algn="l">
              <a:defRPr sz="750">
                <a:solidFill>
                  <a:schemeClr val="tx1">
                    <a:tint val="82000"/>
                  </a:schemeClr>
                </a:solidFill>
                <a:latin typeface="IBM Plex Mono" panose="020B0509050203000203" pitchFamily="49" charset="0"/>
              </a:defRPr>
            </a:lvl1pPr>
          </a:lstStyle>
          <a:p>
            <a:fld id="{31961621-445C-4BC4-AE2B-B4CFBBE503E0}" type="datetimeFigureOut">
              <a:rPr lang="en-GB" smtClean="0"/>
              <a:t>22/09/2026</a:t>
            </a:fld>
            <a:endParaRPr lang="en-GB"/>
          </a:p>
        </p:txBody>
      </p:sp>
      <p:sp>
        <p:nvSpPr>
          <p:cNvPr id="6" name="Slide Number Placeholder 5">
            <a:extLst>
              <a:ext uri="{FF2B5EF4-FFF2-40B4-BE49-F238E27FC236}">
                <a16:creationId xmlns:a16="http://schemas.microsoft.com/office/drawing/2014/main" id="{A99E036C-31F2-BF74-4FB3-D8FF566A5884}"/>
              </a:ext>
            </a:extLst>
          </p:cNvPr>
          <p:cNvSpPr>
            <a:spLocks noGrp="1"/>
          </p:cNvSpPr>
          <p:nvPr>
            <p:ph type="sldNum" sz="quarter" idx="4"/>
          </p:nvPr>
        </p:nvSpPr>
        <p:spPr>
          <a:xfrm>
            <a:off x="6837588" y="4755446"/>
            <a:ext cx="2057400" cy="273844"/>
          </a:xfrm>
          <a:prstGeom prst="rect">
            <a:avLst/>
          </a:prstGeom>
        </p:spPr>
        <p:txBody>
          <a:bodyPr vert="horz" lIns="91440" tIns="45720" rIns="91440" bIns="45720" rtlCol="0" anchor="ctr"/>
          <a:lstStyle>
            <a:lvl1pPr algn="r">
              <a:defRPr sz="750">
                <a:solidFill>
                  <a:schemeClr val="tx1">
                    <a:tint val="82000"/>
                  </a:schemeClr>
                </a:solidFill>
                <a:latin typeface="IBM Plex Mono" panose="020B0509050203000203" pitchFamily="49" charset="0"/>
              </a:defRPr>
            </a:lvl1pPr>
          </a:lstStyle>
          <a:p>
            <a:fld id="{46CDC201-DC08-4ED9-9EB4-684DBEE0710D}" type="slidenum">
              <a:rPr lang="en-GB" smtClean="0"/>
              <a:t>‹#›</a:t>
            </a:fld>
            <a:endParaRPr lang="en-GB"/>
          </a:p>
        </p:txBody>
      </p:sp>
      <p:cxnSp>
        <p:nvCxnSpPr>
          <p:cNvPr id="7" name="Straight Connector 6">
            <a:extLst>
              <a:ext uri="{FF2B5EF4-FFF2-40B4-BE49-F238E27FC236}">
                <a16:creationId xmlns:a16="http://schemas.microsoft.com/office/drawing/2014/main" id="{41E5E8F1-1DDF-2FA4-802C-DFEC66182360}"/>
              </a:ext>
            </a:extLst>
          </p:cNvPr>
          <p:cNvCxnSpPr>
            <a:cxnSpLocks/>
          </p:cNvCxnSpPr>
          <p:nvPr/>
        </p:nvCxnSpPr>
        <p:spPr>
          <a:xfrm>
            <a:off x="183696" y="412747"/>
            <a:ext cx="8711293" cy="0"/>
          </a:xfrm>
          <a:prstGeom prst="line">
            <a:avLst/>
          </a:prstGeom>
          <a:ln>
            <a:solidFill>
              <a:srgbClr val="E5E5E5"/>
            </a:solidFill>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820070387"/>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 id="2147483669" r:id="rId19"/>
    <p:sldLayoutId id="2147483670" r:id="rId20"/>
    <p:sldLayoutId id="2147483671" r:id="rId21"/>
    <p:sldLayoutId id="2147483672" r:id="rId22"/>
    <p:sldLayoutId id="2147483673" r:id="rId23"/>
    <p:sldLayoutId id="2147483674" r:id="rId24"/>
    <p:sldLayoutId id="2147483675" r:id="rId25"/>
    <p:sldLayoutId id="2147483676" r:id="rId26"/>
    <p:sldLayoutId id="2147483677" r:id="rId27"/>
    <p:sldLayoutId id="2147483678" r:id="rId28"/>
  </p:sldLayoutIdLst>
  <p:txStyles>
    <p:titleStyle>
      <a:lvl1pPr algn="l" defTabSz="685800" rtl="0" eaLnBrk="1" latinLnBrk="0" hangingPunct="1">
        <a:lnSpc>
          <a:spcPct val="90000"/>
        </a:lnSpc>
        <a:spcBef>
          <a:spcPct val="0"/>
        </a:spcBef>
        <a:buNone/>
        <a:defRPr sz="255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2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9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48.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vimeo.com/showcase/12046733?video=1164742880"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4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s://wkf.ms/3VZZSmN"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96743" y="3465872"/>
            <a:ext cx="4937760" cy="626806"/>
          </a:xfrm>
        </p:spPr>
        <p:txBody>
          <a:bodyPr wrap="square" lIns="0">
            <a:normAutofit lnSpcReduction="10000"/>
          </a:bodyPr>
          <a:lstStyle/>
          <a:p>
            <a:pPr algn="l"/>
            <a:r>
              <a:rPr sz="1600" b="1">
                <a:solidFill>
                  <a:srgbClr val="FFFFFF"/>
                </a:solidFill>
                <a:latin typeface="Lato Black"/>
              </a:rPr>
              <a:t>Spotting patterns and trends</a:t>
            </a:r>
          </a:p>
          <a:p>
            <a:pPr algn="l">
              <a:spcBef>
                <a:spcPts val="300"/>
              </a:spcBef>
              <a:spcAft>
                <a:spcPts val="400"/>
              </a:spcAft>
            </a:pPr>
            <a:r>
              <a:rPr sz="1200" b="0" i="0">
                <a:solidFill>
                  <a:srgbClr val="C8D4E4"/>
                </a:solidFill>
                <a:latin typeface="Lato"/>
              </a:rPr>
              <a:t>Using TEP data across your trust, and supporting your school</a:t>
            </a:r>
            <a:r>
              <a:rPr lang="en-GB" sz="1200" b="0" i="0">
                <a:solidFill>
                  <a:srgbClr val="C8D4E4"/>
                </a:solidFill>
                <a:latin typeface="Lato"/>
              </a:rPr>
              <a:t> leaders</a:t>
            </a:r>
            <a:r>
              <a:rPr sz="1200" b="0" i="0">
                <a:solidFill>
                  <a:srgbClr val="C8D4E4"/>
                </a:solidFill>
                <a:latin typeface="Lato"/>
              </a:rPr>
              <a:t> to do the same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This session</a:t>
            </a:r>
          </a:p>
        </p:txBody>
      </p:sp>
      <p:sp>
        <p:nvSpPr>
          <p:cNvPr id="4" name="Text Placeholder 3"/>
          <p:cNvSpPr>
            <a:spLocks noGrp="1"/>
          </p:cNvSpPr>
          <p:nvPr>
            <p:ph type="body" sz="quarter" idx="13"/>
          </p:nvPr>
        </p:nvSpPr>
        <p:spPr/>
        <p:txBody>
          <a:bodyPr/>
          <a:lstStyle/>
          <a:p>
            <a:r>
              <a:t>FOR TRUST LEADERS</a:t>
            </a:r>
          </a:p>
        </p:txBody>
      </p:sp>
      <p:sp>
        <p:nvSpPr>
          <p:cNvPr id="5" name="TextBox 4"/>
          <p:cNvSpPr txBox="1"/>
          <p:nvPr/>
        </p:nvSpPr>
        <p:spPr>
          <a:xfrm>
            <a:off x="505194" y="1498728"/>
            <a:ext cx="5144793" cy="1361911"/>
          </a:xfrm>
          <a:prstGeom prst="rect">
            <a:avLst/>
          </a:prstGeom>
          <a:noFill/>
        </p:spPr>
        <p:txBody>
          <a:bodyPr wrap="square" lIns="0" tIns="0" rIns="0" bIns="0" anchor="t">
            <a:spAutoFit/>
          </a:bodyPr>
          <a:lstStyle/>
          <a:p>
            <a:pPr algn="l">
              <a:spcBef>
                <a:spcPts val="0"/>
              </a:spcBef>
              <a:spcAft>
                <a:spcPts val="1300"/>
              </a:spcAft>
            </a:pPr>
            <a:r>
              <a:rPr lang="en-GB" sz="1400">
                <a:solidFill>
                  <a:srgbClr val="0F2543"/>
                </a:solidFill>
                <a:latin typeface="Lato"/>
              </a:rPr>
              <a:t>How multiple windows work together</a:t>
            </a:r>
            <a:endParaRPr sz="1400" b="0" i="0">
              <a:solidFill>
                <a:srgbClr val="0F2543"/>
              </a:solidFill>
              <a:latin typeface="Lato"/>
            </a:endParaRPr>
          </a:p>
          <a:p>
            <a:pPr algn="l">
              <a:spcBef>
                <a:spcPts val="0"/>
              </a:spcBef>
              <a:spcAft>
                <a:spcPts val="1300"/>
              </a:spcAft>
            </a:pPr>
            <a:r>
              <a:rPr lang="en-GB" sz="1400" b="0" i="0">
                <a:solidFill>
                  <a:srgbClr val="0F2543"/>
                </a:solidFill>
                <a:latin typeface="Lato"/>
              </a:rPr>
              <a:t>Tips </a:t>
            </a:r>
            <a:r>
              <a:rPr sz="1400" b="0" i="0">
                <a:solidFill>
                  <a:srgbClr val="0F2543"/>
                </a:solidFill>
                <a:latin typeface="Lato"/>
              </a:rPr>
              <a:t>for </a:t>
            </a:r>
            <a:r>
              <a:rPr lang="en-GB" sz="1400" b="0" i="0">
                <a:solidFill>
                  <a:srgbClr val="0F2543"/>
                </a:solidFill>
                <a:latin typeface="Lato"/>
              </a:rPr>
              <a:t>interpreting</a:t>
            </a:r>
            <a:r>
              <a:rPr sz="1400" b="0" i="0">
                <a:solidFill>
                  <a:srgbClr val="0F2543"/>
                </a:solidFill>
                <a:latin typeface="Lato"/>
              </a:rPr>
              <a:t> your data</a:t>
            </a:r>
            <a:endParaRPr lang="en-GB" sz="1400" b="0" i="0">
              <a:solidFill>
                <a:srgbClr val="0F2543"/>
              </a:solidFill>
              <a:latin typeface="Lato"/>
            </a:endParaRPr>
          </a:p>
          <a:p>
            <a:pPr algn="l">
              <a:spcBef>
                <a:spcPts val="0"/>
              </a:spcBef>
              <a:spcAft>
                <a:spcPts val="1300"/>
              </a:spcAft>
            </a:pPr>
            <a:r>
              <a:rPr lang="en-GB" sz="1400" b="0" i="0">
                <a:solidFill>
                  <a:srgbClr val="0F2543"/>
                </a:solidFill>
                <a:latin typeface="Lato"/>
              </a:rPr>
              <a:t>Building engagement practice</a:t>
            </a:r>
            <a:endParaRPr sz="1400" b="0" i="0">
              <a:solidFill>
                <a:srgbClr val="0F2543"/>
              </a:solidFill>
              <a:latin typeface="Lato"/>
            </a:endParaRPr>
          </a:p>
          <a:p>
            <a:pPr algn="l">
              <a:spcBef>
                <a:spcPts val="0"/>
              </a:spcBef>
              <a:spcAft>
                <a:spcPts val="1300"/>
              </a:spcAft>
            </a:pPr>
            <a:r>
              <a:rPr lang="en-GB" sz="1400" b="0" i="0">
                <a:solidFill>
                  <a:srgbClr val="0F2543"/>
                </a:solidFill>
                <a:latin typeface="Lato"/>
              </a:rPr>
              <a:t>The operational rhythm</a:t>
            </a:r>
          </a:p>
        </p:txBody>
      </p:sp>
      <p:sp>
        <p:nvSpPr>
          <p:cNvPr id="6" name="Rectangle 5"/>
          <p:cNvSpPr/>
          <p:nvPr/>
        </p:nvSpPr>
        <p:spPr>
          <a:xfrm>
            <a:off x="292608" y="1522476"/>
            <a:ext cx="64008" cy="164592"/>
          </a:xfrm>
          <a:prstGeom prst="rect">
            <a:avLst/>
          </a:prstGeom>
          <a:solidFill>
            <a:srgbClr val="61C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292608" y="1906524"/>
            <a:ext cx="64008" cy="164592"/>
          </a:xfrm>
          <a:prstGeom prst="rect">
            <a:avLst/>
          </a:prstGeom>
          <a:solidFill>
            <a:srgbClr val="FFAC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92608" y="2290572"/>
            <a:ext cx="64008" cy="164592"/>
          </a:xfrm>
          <a:prstGeom prst="rect">
            <a:avLst/>
          </a:prstGeom>
          <a:solidFill>
            <a:srgbClr val="FB4E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292608" y="2674620"/>
            <a:ext cx="64008" cy="164592"/>
          </a:xfrm>
          <a:prstGeom prst="rect">
            <a:avLst/>
          </a:prstGeom>
          <a:solidFill>
            <a:srgbClr val="6DB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Tips </a:t>
            </a:r>
            <a:r>
              <a:t>for </a:t>
            </a:r>
            <a:r>
              <a:rPr lang="en-GB"/>
              <a:t>interpreting</a:t>
            </a:r>
            <a:r>
              <a:t> your data</a:t>
            </a:r>
          </a:p>
        </p:txBody>
      </p:sp>
      <p:sp>
        <p:nvSpPr>
          <p:cNvPr id="3" name="Text Placeholder 2"/>
          <p:cNvSpPr>
            <a:spLocks noGrp="1"/>
          </p:cNvSpPr>
          <p:nvPr>
            <p:ph type="body" idx="1"/>
          </p:nvPr>
        </p:nvSpPr>
        <p:spPr/>
        <p:txBody>
          <a:bodyPr/>
          <a:lstStyle/>
          <a:p>
            <a:r>
              <a:t>These tips work at trust, school and department level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How multiple windows work together</a:t>
            </a:r>
            <a:endParaRPr/>
          </a:p>
        </p:txBody>
      </p:sp>
      <p:sp>
        <p:nvSpPr>
          <p:cNvPr id="4" name="Text Placeholder 3"/>
          <p:cNvSpPr>
            <a:spLocks noGrp="1"/>
          </p:cNvSpPr>
          <p:nvPr>
            <p:ph type="body" sz="quarter" idx="13"/>
          </p:nvPr>
        </p:nvSpPr>
        <p:spPr/>
        <p:txBody>
          <a:bodyPr/>
          <a:lstStyle/>
          <a:p>
            <a:r>
              <a:t>ONE WINDOW, TWO, OR THREE</a:t>
            </a:r>
          </a:p>
        </p:txBody>
      </p:sp>
      <p:sp>
        <p:nvSpPr>
          <p:cNvPr id="5" name="Rounded Rectangle 4"/>
          <p:cNvSpPr/>
          <p:nvPr/>
        </p:nvSpPr>
        <p:spPr>
          <a:xfrm>
            <a:off x="274320" y="1336949"/>
            <a:ext cx="2743200" cy="2631554"/>
          </a:xfrm>
          <a:prstGeom prst="roundRect">
            <a:avLst>
              <a:gd name="adj" fmla="val 8000"/>
            </a:avLst>
          </a:prstGeom>
          <a:solidFill>
            <a:srgbClr val="F1F5FB"/>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64592" rIns="182880" bIns="128016" rtlCol="0" anchor="t"/>
          <a:lstStyle/>
          <a:p>
            <a:pPr algn="l">
              <a:spcBef>
                <a:spcPts val="0"/>
              </a:spcBef>
              <a:spcAft>
                <a:spcPts val="500"/>
              </a:spcAft>
            </a:pPr>
            <a:r>
              <a:rPr sz="850" b="0" i="0">
                <a:solidFill>
                  <a:srgbClr val="5A6B82"/>
                </a:solidFill>
                <a:latin typeface="IBM Plex Mono"/>
              </a:rPr>
              <a:t>ONE CENSUS WINDOW</a:t>
            </a:r>
          </a:p>
          <a:p>
            <a:pPr algn="l">
              <a:spcBef>
                <a:spcPts val="0"/>
              </a:spcBef>
              <a:spcAft>
                <a:spcPts val="700"/>
              </a:spcAft>
            </a:pPr>
            <a:r>
              <a:rPr lang="en-GB" sz="1900" b="1" i="0">
                <a:solidFill>
                  <a:srgbClr val="0F2543"/>
                </a:solidFill>
                <a:latin typeface="Lato Black"/>
              </a:rPr>
              <a:t>A snapshot</a:t>
            </a:r>
            <a:endParaRPr sz="1900" b="1" i="0">
              <a:solidFill>
                <a:srgbClr val="0F2543"/>
              </a:solidFill>
              <a:latin typeface="Lato Black"/>
            </a:endParaRPr>
          </a:p>
          <a:p>
            <a:pPr algn="l">
              <a:spcBef>
                <a:spcPts val="0"/>
              </a:spcBef>
              <a:spcAft>
                <a:spcPts val="0"/>
              </a:spcAft>
            </a:pPr>
            <a:r>
              <a:rPr lang="en-GB" sz="1100">
                <a:solidFill>
                  <a:srgbClr val="0F2543"/>
                </a:solidFill>
                <a:latin typeface="Lato"/>
              </a:rPr>
              <a:t>An unexpected change isn’t always a call to action: if something surprises you, wait until it appears in another census window. Something that occurs in one window may simply be a reaction to a specific event.</a:t>
            </a:r>
            <a:endParaRPr lang="en-GB" sz="1100" i="0">
              <a:solidFill>
                <a:srgbClr val="0F2543"/>
              </a:solidFill>
              <a:latin typeface="Lato"/>
            </a:endParaRPr>
          </a:p>
          <a:p>
            <a:pPr algn="l">
              <a:spcBef>
                <a:spcPts val="0"/>
              </a:spcBef>
              <a:spcAft>
                <a:spcPts val="0"/>
              </a:spcAft>
            </a:pPr>
            <a:endParaRPr lang="en-GB" sz="1100" b="1">
              <a:solidFill>
                <a:srgbClr val="0F2543"/>
              </a:solidFill>
              <a:latin typeface="Lato"/>
            </a:endParaRPr>
          </a:p>
          <a:p>
            <a:pPr algn="l">
              <a:spcBef>
                <a:spcPts val="0"/>
              </a:spcBef>
              <a:spcAft>
                <a:spcPts val="0"/>
              </a:spcAft>
            </a:pPr>
            <a:r>
              <a:rPr sz="1100" b="1" i="0">
                <a:solidFill>
                  <a:srgbClr val="0F2543"/>
                </a:solidFill>
                <a:latin typeface="Lato"/>
              </a:rPr>
              <a:t>Look for quick wins to feed back to stakeholders, and things to celebrate.</a:t>
            </a:r>
          </a:p>
        </p:txBody>
      </p:sp>
      <p:sp>
        <p:nvSpPr>
          <p:cNvPr id="6" name="Rectangle 5"/>
          <p:cNvSpPr/>
          <p:nvPr/>
        </p:nvSpPr>
        <p:spPr>
          <a:xfrm>
            <a:off x="274320" y="1336949"/>
            <a:ext cx="2743200" cy="50292"/>
          </a:xfrm>
          <a:prstGeom prst="rect">
            <a:avLst/>
          </a:prstGeom>
          <a:solidFill>
            <a:srgbClr val="6DB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3200400" y="1336949"/>
            <a:ext cx="2743200" cy="2631554"/>
          </a:xfrm>
          <a:prstGeom prst="roundRect">
            <a:avLst>
              <a:gd name="adj" fmla="val 8000"/>
            </a:avLst>
          </a:prstGeom>
          <a:solidFill>
            <a:srgbClr val="F1F9F7"/>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64592" rIns="182880" bIns="128016" rtlCol="0" anchor="t"/>
          <a:lstStyle/>
          <a:p>
            <a:pPr algn="l">
              <a:spcBef>
                <a:spcPts val="0"/>
              </a:spcBef>
              <a:spcAft>
                <a:spcPts val="500"/>
              </a:spcAft>
            </a:pPr>
            <a:r>
              <a:rPr sz="850" b="0" i="0">
                <a:solidFill>
                  <a:srgbClr val="5A6B82"/>
                </a:solidFill>
                <a:latin typeface="IBM Plex Mono"/>
              </a:rPr>
              <a:t>TWO WINDOWS</a:t>
            </a:r>
          </a:p>
          <a:p>
            <a:pPr algn="l">
              <a:spcBef>
                <a:spcPts val="0"/>
              </a:spcBef>
              <a:spcAft>
                <a:spcPts val="700"/>
              </a:spcAft>
            </a:pPr>
            <a:r>
              <a:rPr sz="1900" b="1" i="0">
                <a:solidFill>
                  <a:srgbClr val="0F2543"/>
                </a:solidFill>
                <a:latin typeface="Lato Black"/>
              </a:rPr>
              <a:t>A direction</a:t>
            </a:r>
          </a:p>
          <a:p>
            <a:pPr algn="l">
              <a:spcBef>
                <a:spcPts val="0"/>
              </a:spcBef>
              <a:spcAft>
                <a:spcPts val="900"/>
              </a:spcAft>
            </a:pPr>
            <a:r>
              <a:rPr lang="en-GB" sz="1100" b="0" i="0">
                <a:solidFill>
                  <a:srgbClr val="0F2543"/>
                </a:solidFill>
                <a:latin typeface="Lato"/>
              </a:rPr>
              <a:t>Identify if a </a:t>
            </a:r>
            <a:r>
              <a:rPr lang="en-GB" sz="1100">
                <a:solidFill>
                  <a:srgbClr val="0F2543"/>
                </a:solidFill>
                <a:latin typeface="Lato"/>
              </a:rPr>
              <a:t>question, driver</a:t>
            </a:r>
            <a:r>
              <a:rPr lang="en-GB" sz="1100" b="0" i="0">
                <a:solidFill>
                  <a:srgbClr val="0F2543"/>
                </a:solidFill>
                <a:latin typeface="Lato"/>
              </a:rPr>
              <a:t> or group has changed over multiple census windows. Is it becoming more positive or more negative?</a:t>
            </a:r>
          </a:p>
          <a:p>
            <a:pPr algn="l">
              <a:spcBef>
                <a:spcPts val="0"/>
              </a:spcBef>
              <a:spcAft>
                <a:spcPts val="900"/>
              </a:spcAft>
            </a:pPr>
            <a:r>
              <a:rPr lang="en-GB" sz="1100" b="1" i="0">
                <a:solidFill>
                  <a:srgbClr val="0F2543"/>
                </a:solidFill>
                <a:latin typeface="Lato"/>
              </a:rPr>
              <a:t>Understand when a snapshot becomes a trend by looking at the distance from benchmark: what was the difference last census? How does it compare?</a:t>
            </a:r>
            <a:endParaRPr sz="1100" b="1" i="0">
              <a:solidFill>
                <a:srgbClr val="0F2543"/>
              </a:solidFill>
              <a:latin typeface="Lato"/>
            </a:endParaRPr>
          </a:p>
        </p:txBody>
      </p:sp>
      <p:sp>
        <p:nvSpPr>
          <p:cNvPr id="8" name="Rectangle 7"/>
          <p:cNvSpPr/>
          <p:nvPr/>
        </p:nvSpPr>
        <p:spPr>
          <a:xfrm>
            <a:off x="3200400" y="1336949"/>
            <a:ext cx="2743200" cy="50292"/>
          </a:xfrm>
          <a:prstGeom prst="rect">
            <a:avLst/>
          </a:prstGeom>
          <a:solidFill>
            <a:srgbClr val="61C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6126480" y="1336948"/>
            <a:ext cx="2743200" cy="2631554"/>
          </a:xfrm>
          <a:prstGeom prst="roundRect">
            <a:avLst>
              <a:gd name="adj" fmla="val 8000"/>
            </a:avLst>
          </a:prstGeom>
          <a:solidFill>
            <a:srgbClr val="FEF7EA"/>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64592" rIns="182880" bIns="128016" rtlCol="0" anchor="t"/>
          <a:lstStyle/>
          <a:p>
            <a:pPr algn="l">
              <a:spcBef>
                <a:spcPts val="0"/>
              </a:spcBef>
              <a:spcAft>
                <a:spcPts val="500"/>
              </a:spcAft>
            </a:pPr>
            <a:r>
              <a:rPr sz="850" b="0" i="0">
                <a:solidFill>
                  <a:srgbClr val="5A6B82"/>
                </a:solidFill>
                <a:latin typeface="IBM Plex Mono"/>
              </a:rPr>
              <a:t>THREE OR MORE WINDOWS</a:t>
            </a:r>
          </a:p>
          <a:p>
            <a:pPr algn="l">
              <a:spcBef>
                <a:spcPts val="0"/>
              </a:spcBef>
              <a:spcAft>
                <a:spcPts val="700"/>
              </a:spcAft>
            </a:pPr>
            <a:r>
              <a:rPr sz="1900" b="1" i="0">
                <a:solidFill>
                  <a:srgbClr val="0F2543"/>
                </a:solidFill>
                <a:latin typeface="Lato Black"/>
              </a:rPr>
              <a:t>A </a:t>
            </a:r>
            <a:r>
              <a:rPr lang="en-GB" sz="1900" b="1" i="0">
                <a:solidFill>
                  <a:srgbClr val="0F2543"/>
                </a:solidFill>
                <a:latin typeface="Lato Black"/>
              </a:rPr>
              <a:t>trend</a:t>
            </a:r>
            <a:endParaRPr sz="1900" b="1" i="0">
              <a:solidFill>
                <a:srgbClr val="0F2543"/>
              </a:solidFill>
              <a:latin typeface="Lato Black"/>
            </a:endParaRPr>
          </a:p>
          <a:p>
            <a:pPr algn="l">
              <a:spcBef>
                <a:spcPts val="0"/>
              </a:spcBef>
              <a:spcAft>
                <a:spcPts val="900"/>
              </a:spcAft>
            </a:pPr>
            <a:r>
              <a:rPr lang="en-GB" sz="1100">
                <a:solidFill>
                  <a:srgbClr val="0F2543"/>
                </a:solidFill>
                <a:latin typeface="Lato"/>
              </a:rPr>
              <a:t>Use the benchmark comparison over multiple windows. If something was below benchmark, and the distance from benchmark is widening, you’ve identified a trend.</a:t>
            </a:r>
            <a:endParaRPr sz="1100" b="0" i="0">
              <a:solidFill>
                <a:srgbClr val="0F2543"/>
              </a:solidFill>
              <a:latin typeface="Lato"/>
            </a:endParaRPr>
          </a:p>
          <a:p>
            <a:pPr algn="l">
              <a:spcBef>
                <a:spcPts val="0"/>
              </a:spcBef>
              <a:spcAft>
                <a:spcPts val="0"/>
              </a:spcAft>
            </a:pPr>
            <a:r>
              <a:rPr lang="en-GB" sz="1100" b="1" i="0">
                <a:solidFill>
                  <a:srgbClr val="0F2543"/>
                </a:solidFill>
                <a:latin typeface="Lato"/>
              </a:rPr>
              <a:t>Identify your strategic </a:t>
            </a:r>
            <a:r>
              <a:rPr sz="1100" b="1" i="0">
                <a:solidFill>
                  <a:srgbClr val="0F2543"/>
                </a:solidFill>
                <a:latin typeface="Lato"/>
              </a:rPr>
              <a:t>priorities</a:t>
            </a:r>
            <a:r>
              <a:rPr lang="en-GB" sz="1100" b="1" i="0">
                <a:solidFill>
                  <a:srgbClr val="0F2543"/>
                </a:solidFill>
                <a:latin typeface="Lato"/>
              </a:rPr>
              <a:t> using</a:t>
            </a:r>
            <a:r>
              <a:rPr lang="en-GB" sz="1100" b="1">
                <a:solidFill>
                  <a:srgbClr val="0F2543"/>
                </a:solidFill>
                <a:latin typeface="Lato"/>
              </a:rPr>
              <a:t> consistent</a:t>
            </a:r>
            <a:r>
              <a:rPr lang="en-GB" sz="1100" b="1" i="0">
                <a:solidFill>
                  <a:srgbClr val="0F2543"/>
                </a:solidFill>
                <a:latin typeface="Lato"/>
              </a:rPr>
              <a:t> trends.</a:t>
            </a:r>
            <a:r>
              <a:rPr sz="1100" b="1" i="0">
                <a:solidFill>
                  <a:srgbClr val="0F2543"/>
                </a:solidFill>
                <a:latin typeface="Lato"/>
              </a:rPr>
              <a:t> </a:t>
            </a:r>
            <a:r>
              <a:rPr lang="en-GB" sz="1100" b="1" i="0">
                <a:solidFill>
                  <a:srgbClr val="0F2543"/>
                </a:solidFill>
                <a:latin typeface="Lato"/>
              </a:rPr>
              <a:t>Use </a:t>
            </a:r>
            <a:r>
              <a:rPr lang="en-GB" sz="1100" b="1">
                <a:solidFill>
                  <a:srgbClr val="0F2543"/>
                </a:solidFill>
                <a:latin typeface="Lato"/>
              </a:rPr>
              <a:t>termly TEP data </a:t>
            </a:r>
            <a:r>
              <a:rPr lang="en-GB" sz="1100" b="1" i="0">
                <a:solidFill>
                  <a:srgbClr val="0F2543"/>
                </a:solidFill>
                <a:latin typeface="Lato"/>
              </a:rPr>
              <a:t>to evaluate the impact of</a:t>
            </a:r>
            <a:r>
              <a:rPr lang="en-GB" sz="1100" b="1">
                <a:solidFill>
                  <a:srgbClr val="0F2543"/>
                </a:solidFill>
                <a:latin typeface="Lato"/>
              </a:rPr>
              <a:t> your</a:t>
            </a:r>
            <a:r>
              <a:rPr lang="en-GB" sz="1100" b="1" i="0">
                <a:solidFill>
                  <a:srgbClr val="0F2543"/>
                </a:solidFill>
                <a:latin typeface="Lato"/>
              </a:rPr>
              <a:t> interventions.</a:t>
            </a:r>
            <a:endParaRPr sz="1100" b="1" i="0">
              <a:solidFill>
                <a:srgbClr val="0F2543"/>
              </a:solidFill>
              <a:latin typeface="Lato"/>
            </a:endParaRPr>
          </a:p>
        </p:txBody>
      </p:sp>
      <p:sp>
        <p:nvSpPr>
          <p:cNvPr id="10" name="Rectangle 9"/>
          <p:cNvSpPr/>
          <p:nvPr/>
        </p:nvSpPr>
        <p:spPr>
          <a:xfrm>
            <a:off x="6126480" y="1336949"/>
            <a:ext cx="2743200" cy="50292"/>
          </a:xfrm>
          <a:prstGeom prst="rect">
            <a:avLst/>
          </a:prstGeom>
          <a:solidFill>
            <a:srgbClr val="FFAC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ounded Rectangle 10"/>
          <p:cNvSpPr/>
          <p:nvPr/>
        </p:nvSpPr>
        <p:spPr>
          <a:xfrm>
            <a:off x="274320" y="4112882"/>
            <a:ext cx="8595360" cy="868372"/>
          </a:xfrm>
          <a:prstGeom prst="roundRect">
            <a:avLst>
              <a:gd name="adj" fmla="val 8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18872" rIns="201168" bIns="91440" rtlCol="0" anchor="t"/>
          <a:lstStyle/>
          <a:p>
            <a:pPr algn="l">
              <a:spcBef>
                <a:spcPts val="0"/>
              </a:spcBef>
              <a:spcAft>
                <a:spcPts val="0"/>
              </a:spcAft>
            </a:pPr>
            <a:r>
              <a:rPr lang="en-GB" sz="1200">
                <a:solidFill>
                  <a:srgbClr val="0F2543"/>
                </a:solidFill>
                <a:latin typeface="Lato"/>
              </a:rPr>
              <a:t>When using TEP data to make strategic changes, we advise using data from multiple census windows to identify drivers, groups or questions that are consistently below benchmark. Something that is below benchmark in one window may not remain below benchmark. </a:t>
            </a:r>
            <a:endParaRPr sz="1200" b="0" i="0">
              <a:solidFill>
                <a:srgbClr val="0F2543"/>
              </a:solidFill>
              <a:latin typeface="La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Check where your sample is representative</a:t>
            </a:r>
            <a:endParaRPr/>
          </a:p>
        </p:txBody>
      </p:sp>
      <p:sp>
        <p:nvSpPr>
          <p:cNvPr id="4" name="Text Placeholder 3"/>
          <p:cNvSpPr>
            <a:spLocks noGrp="1"/>
          </p:cNvSpPr>
          <p:nvPr>
            <p:ph type="body" sz="quarter" idx="13"/>
          </p:nvPr>
        </p:nvSpPr>
        <p:spPr/>
        <p:txBody>
          <a:bodyPr/>
          <a:lstStyle/>
          <a:p>
            <a:r>
              <a:t>RULE </a:t>
            </a:r>
            <a:r>
              <a:rPr lang="en-GB"/>
              <a:t>1</a:t>
            </a:r>
            <a:endParaRPr/>
          </a:p>
        </p:txBody>
      </p:sp>
      <p:sp>
        <p:nvSpPr>
          <p:cNvPr id="5" name="Rounded Rectangle 4"/>
          <p:cNvSpPr/>
          <p:nvPr/>
        </p:nvSpPr>
        <p:spPr>
          <a:xfrm>
            <a:off x="292608" y="1481328"/>
            <a:ext cx="2377440" cy="1463040"/>
          </a:xfrm>
          <a:prstGeom prst="roundRect">
            <a:avLst>
              <a:gd name="adj" fmla="val 8000"/>
            </a:avLst>
          </a:prstGeom>
          <a:solidFill>
            <a:srgbClr val="0F2543"/>
          </a:solidFill>
          <a:ln>
            <a:noFill/>
          </a:ln>
          <a:effectLst/>
        </p:spPr>
        <p:style>
          <a:lnRef idx="1">
            <a:schemeClr val="accent1"/>
          </a:lnRef>
          <a:fillRef idx="3">
            <a:schemeClr val="accent1"/>
          </a:fillRef>
          <a:effectRef idx="2">
            <a:schemeClr val="accent1"/>
          </a:effectRef>
          <a:fontRef idx="minor">
            <a:schemeClr val="lt1"/>
          </a:fontRef>
        </p:style>
        <p:txBody>
          <a:bodyPr lIns="182880" rtlCol="0" anchor="ctr"/>
          <a:lstStyle/>
          <a:p>
            <a:pPr algn="ctr">
              <a:spcBef>
                <a:spcPts val="0"/>
              </a:spcBef>
              <a:spcAft>
                <a:spcPts val="200"/>
              </a:spcAft>
            </a:pPr>
            <a:r>
              <a:rPr sz="5400" b="1" i="0">
                <a:solidFill>
                  <a:srgbClr val="FFFFFF"/>
                </a:solidFill>
                <a:latin typeface="Lato Black"/>
              </a:rPr>
              <a:t>85%</a:t>
            </a:r>
          </a:p>
          <a:p>
            <a:pPr algn="ctr">
              <a:spcBef>
                <a:spcPts val="0"/>
              </a:spcBef>
              <a:spcAft>
                <a:spcPts val="0"/>
              </a:spcAft>
            </a:pPr>
            <a:r>
              <a:rPr sz="1100" b="0" i="0">
                <a:solidFill>
                  <a:srgbClr val="C8D4E4"/>
                </a:solidFill>
                <a:latin typeface="Lato"/>
              </a:rPr>
              <a:t>the target for employees and students</a:t>
            </a:r>
          </a:p>
        </p:txBody>
      </p:sp>
      <p:sp>
        <p:nvSpPr>
          <p:cNvPr id="6" name="TextBox 5"/>
          <p:cNvSpPr txBox="1"/>
          <p:nvPr/>
        </p:nvSpPr>
        <p:spPr>
          <a:xfrm>
            <a:off x="2926080" y="1481328"/>
            <a:ext cx="5852160" cy="1577355"/>
          </a:xfrm>
          <a:prstGeom prst="rect">
            <a:avLst/>
          </a:prstGeom>
          <a:noFill/>
        </p:spPr>
        <p:txBody>
          <a:bodyPr wrap="square" lIns="0" tIns="0" rIns="0" bIns="0" anchor="t">
            <a:spAutoFit/>
          </a:bodyPr>
          <a:lstStyle/>
          <a:p>
            <a:pPr algn="l">
              <a:spcBef>
                <a:spcPts val="0"/>
              </a:spcBef>
              <a:spcAft>
                <a:spcPts val="900"/>
              </a:spcAft>
            </a:pPr>
            <a:r>
              <a:rPr lang="en-GB" sz="1250">
                <a:solidFill>
                  <a:srgbClr val="0F2543"/>
                </a:solidFill>
                <a:latin typeface="Lato"/>
              </a:rPr>
              <a:t>If your overall response rate is below 85%</a:t>
            </a:r>
            <a:r>
              <a:rPr sz="1250" b="0" i="0">
                <a:solidFill>
                  <a:srgbClr val="0F2543"/>
                </a:solidFill>
                <a:latin typeface="Lato"/>
              </a:rPr>
              <a:t>,</a:t>
            </a:r>
            <a:r>
              <a:rPr lang="en-GB" sz="1250" b="0" i="0">
                <a:solidFill>
                  <a:srgbClr val="0F2543"/>
                </a:solidFill>
                <a:latin typeface="Lato"/>
              </a:rPr>
              <a:t> some </a:t>
            </a:r>
            <a:r>
              <a:rPr lang="en-GB" sz="1250">
                <a:solidFill>
                  <a:srgbClr val="0F2543"/>
                </a:solidFill>
                <a:latin typeface="Lato"/>
              </a:rPr>
              <a:t>groups within your stakeholder community are likely to be underrepresented. R</a:t>
            </a:r>
            <a:r>
              <a:rPr lang="en-GB" sz="1250" b="0" i="0">
                <a:solidFill>
                  <a:srgbClr val="0F2543"/>
                </a:solidFill>
                <a:latin typeface="Lato"/>
              </a:rPr>
              <a:t>eview which groups you might be missing and be conscious of who your analysis excludes. </a:t>
            </a:r>
          </a:p>
          <a:p>
            <a:pPr algn="l">
              <a:spcBef>
                <a:spcPts val="0"/>
              </a:spcBef>
              <a:spcAft>
                <a:spcPts val="900"/>
              </a:spcAft>
            </a:pPr>
            <a:r>
              <a:rPr sz="1250" b="0" i="0">
                <a:solidFill>
                  <a:srgbClr val="0F2543"/>
                </a:solidFill>
                <a:latin typeface="Lato"/>
              </a:rPr>
              <a:t>Response rate is also a signal </a:t>
            </a:r>
            <a:r>
              <a:rPr lang="en-GB" sz="1250" b="0" i="0">
                <a:solidFill>
                  <a:srgbClr val="0F2543"/>
                </a:solidFill>
                <a:latin typeface="Lato"/>
              </a:rPr>
              <a:t>of engagement </a:t>
            </a:r>
            <a:r>
              <a:rPr sz="1250" b="0" i="0">
                <a:solidFill>
                  <a:srgbClr val="0F2543"/>
                </a:solidFill>
                <a:latin typeface="Lato"/>
              </a:rPr>
              <a:t>in its own right. It tells you whether people believe the exercise </a:t>
            </a:r>
            <a:r>
              <a:rPr lang="en-GB" sz="1250" b="0" i="0">
                <a:solidFill>
                  <a:srgbClr val="0F2543"/>
                </a:solidFill>
                <a:latin typeface="Lato"/>
              </a:rPr>
              <a:t>will be lead to results.</a:t>
            </a:r>
            <a:endParaRPr sz="1250" b="0" i="0">
              <a:solidFill>
                <a:srgbClr val="0F2543"/>
              </a:solidFill>
              <a:latin typeface="Lato"/>
            </a:endParaRPr>
          </a:p>
          <a:p>
            <a:pPr algn="l">
              <a:spcBef>
                <a:spcPts val="0"/>
              </a:spcBef>
              <a:spcAft>
                <a:spcPts val="0"/>
              </a:spcAft>
            </a:pPr>
            <a:r>
              <a:rPr sz="1250" b="1" i="0">
                <a:solidFill>
                  <a:srgbClr val="0F2543"/>
                </a:solidFill>
                <a:latin typeface="Lato"/>
              </a:rPr>
              <a:t>Feeding back insights and decisions is what keeps </a:t>
            </a:r>
            <a:r>
              <a:rPr lang="en-GB" sz="1250" b="1">
                <a:solidFill>
                  <a:srgbClr val="0F2543"/>
                </a:solidFill>
                <a:latin typeface="Lato"/>
              </a:rPr>
              <a:t>response rates up over time</a:t>
            </a:r>
            <a:r>
              <a:rPr sz="1250" b="1" i="0">
                <a:solidFill>
                  <a:srgbClr val="0F2543"/>
                </a:solidFill>
                <a:latin typeface="Lato"/>
              </a:rPr>
              <a:t>, and the</a:t>
            </a:r>
            <a:r>
              <a:rPr lang="en-GB" sz="1250" b="1" i="0">
                <a:solidFill>
                  <a:srgbClr val="0F2543"/>
                </a:solidFill>
                <a:latin typeface="Lato"/>
              </a:rPr>
              <a:t> response</a:t>
            </a:r>
            <a:r>
              <a:rPr sz="1250" b="1" i="0">
                <a:solidFill>
                  <a:srgbClr val="0F2543"/>
                </a:solidFill>
                <a:latin typeface="Lato"/>
              </a:rPr>
              <a:t> rate is what keeps the </a:t>
            </a:r>
            <a:r>
              <a:rPr lang="en-GB" sz="1250" b="1">
                <a:solidFill>
                  <a:srgbClr val="0F2543"/>
                </a:solidFill>
                <a:latin typeface="Lato"/>
              </a:rPr>
              <a:t>analysis complete. </a:t>
            </a:r>
            <a:endParaRPr sz="1250" b="1" i="0">
              <a:solidFill>
                <a:srgbClr val="0F2543"/>
              </a:solidFill>
              <a:latin typeface="Lato"/>
            </a:endParaRPr>
          </a:p>
        </p:txBody>
      </p:sp>
      <p:sp>
        <p:nvSpPr>
          <p:cNvPr id="7" name="Rounded Rectangle 6"/>
          <p:cNvSpPr/>
          <p:nvPr/>
        </p:nvSpPr>
        <p:spPr>
          <a:xfrm>
            <a:off x="292608" y="3370341"/>
            <a:ext cx="8577072" cy="1463040"/>
          </a:xfrm>
          <a:prstGeom prst="roundRect">
            <a:avLst>
              <a:gd name="adj" fmla="val 8000"/>
            </a:avLst>
          </a:prstGeom>
          <a:solidFill>
            <a:srgbClr val="F1F5FB"/>
          </a:solidFill>
          <a:ln>
            <a:noFill/>
          </a:ln>
          <a:effectLst/>
        </p:spPr>
        <p:style>
          <a:lnRef idx="1">
            <a:schemeClr val="accent1"/>
          </a:lnRef>
          <a:fillRef idx="3">
            <a:schemeClr val="accent1"/>
          </a:fillRef>
          <a:effectRef idx="2">
            <a:schemeClr val="accent1"/>
          </a:effectRef>
          <a:fontRef idx="minor">
            <a:schemeClr val="lt1"/>
          </a:fontRef>
        </p:style>
        <p:txBody>
          <a:bodyPr wrap="square" lIns="219456" tIns="164592" rIns="219456" bIns="128016" rtlCol="0" anchor="t"/>
          <a:lstStyle/>
          <a:p>
            <a:pPr algn="l">
              <a:spcBef>
                <a:spcPts val="0"/>
              </a:spcBef>
              <a:spcAft>
                <a:spcPts val="800"/>
              </a:spcAft>
            </a:pPr>
            <a:r>
              <a:rPr lang="en-GB" sz="850" b="0" i="0">
                <a:solidFill>
                  <a:srgbClr val="5A6B82"/>
                </a:solidFill>
                <a:latin typeface="IBM Plex Mono"/>
              </a:rPr>
              <a:t>BOOSTING RESPONSE RATES</a:t>
            </a:r>
            <a:endParaRPr sz="850" b="0" i="0">
              <a:solidFill>
                <a:srgbClr val="5A6B82"/>
              </a:solidFill>
              <a:latin typeface="IBM Plex Mono"/>
            </a:endParaRPr>
          </a:p>
          <a:p>
            <a:pPr algn="l">
              <a:spcBef>
                <a:spcPts val="0"/>
              </a:spcBef>
              <a:spcAft>
                <a:spcPts val="700"/>
              </a:spcAft>
            </a:pPr>
            <a:r>
              <a:rPr sz="1200" b="0" i="0">
                <a:solidFill>
                  <a:srgbClr val="0F2543"/>
                </a:solidFill>
                <a:latin typeface="Lato"/>
              </a:rPr>
              <a:t>Keep the 85% expectation across every school</a:t>
            </a:r>
            <a:r>
              <a:rPr lang="en-GB" sz="1200">
                <a:solidFill>
                  <a:srgbClr val="0F2543"/>
                </a:solidFill>
                <a:latin typeface="Lato"/>
              </a:rPr>
              <a:t>. You can keep on top of live rates throughout the census on the Co</a:t>
            </a:r>
            <a:r>
              <a:rPr sz="1200" b="0" i="0" err="1">
                <a:solidFill>
                  <a:srgbClr val="0F2543"/>
                </a:solidFill>
                <a:latin typeface="Lato"/>
              </a:rPr>
              <a:t>llect</a:t>
            </a:r>
            <a:r>
              <a:rPr sz="1200" b="0" i="0">
                <a:solidFill>
                  <a:srgbClr val="0F2543"/>
                </a:solidFill>
                <a:latin typeface="Lato"/>
              </a:rPr>
              <a:t> </a:t>
            </a:r>
            <a:r>
              <a:rPr sz="1200" b="0" i="0" err="1">
                <a:solidFill>
                  <a:srgbClr val="0F2543"/>
                </a:solidFill>
                <a:latin typeface="Lato"/>
              </a:rPr>
              <a:t>pag</a:t>
            </a:r>
            <a:r>
              <a:rPr lang="en-GB" sz="1200" b="0" i="0">
                <a:solidFill>
                  <a:srgbClr val="0F2543"/>
                </a:solidFill>
                <a:latin typeface="Lato"/>
              </a:rPr>
              <a:t>e. </a:t>
            </a:r>
          </a:p>
          <a:p>
            <a:pPr algn="l">
              <a:spcBef>
                <a:spcPts val="0"/>
              </a:spcBef>
              <a:spcAft>
                <a:spcPts val="700"/>
              </a:spcAft>
            </a:pPr>
            <a:r>
              <a:rPr lang="en-GB" sz="1200" b="1">
                <a:solidFill>
                  <a:srgbClr val="0F2543"/>
                </a:solidFill>
                <a:latin typeface="Lato"/>
              </a:rPr>
              <a:t>TEP tip: a friendly competition between teams and between schools can be effective in driving responses (a chocolate as a prize works well!).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Make use of the difference from benchmark</a:t>
            </a:r>
            <a:endParaRPr/>
          </a:p>
        </p:txBody>
      </p:sp>
      <p:sp>
        <p:nvSpPr>
          <p:cNvPr id="4" name="Text Placeholder 3"/>
          <p:cNvSpPr>
            <a:spLocks noGrp="1"/>
          </p:cNvSpPr>
          <p:nvPr>
            <p:ph type="body" sz="quarter" idx="13"/>
          </p:nvPr>
        </p:nvSpPr>
        <p:spPr/>
        <p:txBody>
          <a:bodyPr/>
          <a:lstStyle/>
          <a:p>
            <a:r>
              <a:t>RULE </a:t>
            </a:r>
            <a:r>
              <a:rPr lang="en-GB"/>
              <a:t>2</a:t>
            </a:r>
            <a:endParaRPr/>
          </a:p>
        </p:txBody>
      </p:sp>
      <p:sp>
        <p:nvSpPr>
          <p:cNvPr id="5" name="TextBox 4"/>
          <p:cNvSpPr txBox="1"/>
          <p:nvPr/>
        </p:nvSpPr>
        <p:spPr>
          <a:xfrm>
            <a:off x="4220576" y="1258668"/>
            <a:ext cx="4233749" cy="1667123"/>
          </a:xfrm>
          <a:prstGeom prst="rect">
            <a:avLst/>
          </a:prstGeom>
          <a:noFill/>
        </p:spPr>
        <p:txBody>
          <a:bodyPr wrap="square" lIns="0" tIns="0" rIns="0" bIns="0" anchor="t">
            <a:spAutoFit/>
          </a:bodyPr>
          <a:lstStyle/>
          <a:p>
            <a:pPr algn="l">
              <a:spcBef>
                <a:spcPts val="0"/>
              </a:spcBef>
              <a:spcAft>
                <a:spcPts val="1000"/>
              </a:spcAft>
            </a:pPr>
            <a:r>
              <a:rPr sz="1250" b="0" i="0">
                <a:solidFill>
                  <a:srgbClr val="0F2543"/>
                </a:solidFill>
                <a:latin typeface="Lato"/>
              </a:rPr>
              <a:t>Nationally, wellbeing and workload and enjoyment of role are</a:t>
            </a:r>
            <a:r>
              <a:rPr lang="en-GB" sz="1250" b="0" i="0">
                <a:solidFill>
                  <a:srgbClr val="0F2543"/>
                </a:solidFill>
                <a:latin typeface="Lato"/>
              </a:rPr>
              <a:t> typically</a:t>
            </a:r>
            <a:r>
              <a:rPr sz="1250" b="0" i="0">
                <a:solidFill>
                  <a:srgbClr val="0F2543"/>
                </a:solidFill>
                <a:latin typeface="Lato"/>
              </a:rPr>
              <a:t> </a:t>
            </a:r>
            <a:r>
              <a:rPr lang="en-GB" sz="1250" b="0" i="0">
                <a:solidFill>
                  <a:srgbClr val="0F2543"/>
                </a:solidFill>
                <a:latin typeface="Lato"/>
              </a:rPr>
              <a:t>the lowest-scoring drivers</a:t>
            </a:r>
            <a:r>
              <a:rPr sz="1250" b="0" i="0">
                <a:solidFill>
                  <a:srgbClr val="0F2543"/>
                </a:solidFill>
                <a:latin typeface="Lato"/>
              </a:rPr>
              <a:t>. Raw scores alone will </a:t>
            </a:r>
            <a:r>
              <a:rPr lang="en-GB" sz="1250" b="0" i="0">
                <a:solidFill>
                  <a:srgbClr val="0F2543"/>
                </a:solidFill>
                <a:latin typeface="Lato"/>
              </a:rPr>
              <a:t>likely </a:t>
            </a:r>
            <a:r>
              <a:rPr sz="1250" b="0" i="0">
                <a:solidFill>
                  <a:srgbClr val="0F2543"/>
                </a:solidFill>
                <a:latin typeface="Lato"/>
              </a:rPr>
              <a:t>send you to the same three drivers every term</a:t>
            </a:r>
            <a:r>
              <a:rPr lang="en-GB" sz="1250" b="0" i="0">
                <a:solidFill>
                  <a:srgbClr val="0F2543"/>
                </a:solidFill>
                <a:latin typeface="Lato"/>
              </a:rPr>
              <a:t> to work on. </a:t>
            </a:r>
            <a:endParaRPr sz="1250" b="0" i="0">
              <a:solidFill>
                <a:srgbClr val="0F2543"/>
              </a:solidFill>
              <a:latin typeface="Lato"/>
            </a:endParaRPr>
          </a:p>
          <a:p>
            <a:pPr algn="l">
              <a:spcBef>
                <a:spcPts val="0"/>
              </a:spcBef>
              <a:spcAft>
                <a:spcPts val="0"/>
              </a:spcAft>
            </a:pPr>
            <a:r>
              <a:rPr sz="1250" b="1" i="0">
                <a:solidFill>
                  <a:srgbClr val="0F2543"/>
                </a:solidFill>
                <a:latin typeface="Lato"/>
              </a:rPr>
              <a:t>This is </a:t>
            </a:r>
            <a:r>
              <a:rPr lang="en-GB" sz="1250" b="1" i="0">
                <a:solidFill>
                  <a:srgbClr val="0F2543"/>
                </a:solidFill>
                <a:latin typeface="Lato"/>
              </a:rPr>
              <a:t>the power of</a:t>
            </a:r>
            <a:r>
              <a:rPr sz="1250" b="1" i="0">
                <a:solidFill>
                  <a:srgbClr val="0F2543"/>
                </a:solidFill>
                <a:latin typeface="Lato"/>
              </a:rPr>
              <a:t> benchmarking: </a:t>
            </a:r>
            <a:r>
              <a:rPr lang="en-GB" sz="1250" b="1" i="0">
                <a:solidFill>
                  <a:srgbClr val="0F2543"/>
                </a:solidFill>
                <a:latin typeface="Lato"/>
              </a:rPr>
              <a:t>you can identify areas where your approach is working, so this work can be continued. It can also help highlight groups or drivers that may need a little attention.</a:t>
            </a:r>
            <a:endParaRPr sz="1250" b="1" i="0">
              <a:solidFill>
                <a:srgbClr val="0F2543"/>
              </a:solidFill>
              <a:latin typeface="Lato"/>
            </a:endParaRPr>
          </a:p>
        </p:txBody>
      </p:sp>
      <p:sp>
        <p:nvSpPr>
          <p:cNvPr id="6" name="Rounded Rectangle 5"/>
          <p:cNvSpPr/>
          <p:nvPr/>
        </p:nvSpPr>
        <p:spPr>
          <a:xfrm>
            <a:off x="4114101" y="2995580"/>
            <a:ext cx="4830394" cy="1922137"/>
          </a:xfrm>
          <a:prstGeom prst="roundRect">
            <a:avLst>
              <a:gd name="adj" fmla="val 8000"/>
            </a:avLst>
          </a:prstGeom>
          <a:solidFill>
            <a:srgbClr val="FEF7EA"/>
          </a:solidFill>
          <a:ln>
            <a:noFill/>
          </a:ln>
          <a:effectLst/>
        </p:spPr>
        <p:style>
          <a:lnRef idx="1">
            <a:schemeClr val="accent1"/>
          </a:lnRef>
          <a:fillRef idx="3">
            <a:schemeClr val="accent1"/>
          </a:fillRef>
          <a:effectRef idx="2">
            <a:schemeClr val="accent1"/>
          </a:effectRef>
          <a:fontRef idx="minor">
            <a:schemeClr val="lt1"/>
          </a:fontRef>
        </p:style>
        <p:txBody>
          <a:bodyPr wrap="square" lIns="237744" tIns="201168" rIns="182880" bIns="146304" rtlCol="0" anchor="t"/>
          <a:lstStyle/>
          <a:p>
            <a:pPr>
              <a:spcAft>
                <a:spcPts val="1000"/>
              </a:spcAft>
            </a:pPr>
            <a:r>
              <a:rPr lang="en-GB" sz="1200">
                <a:solidFill>
                  <a:schemeClr val="tx1"/>
                </a:solidFill>
              </a:rPr>
              <a:t>“Before using TEP our workload and wellbeing was always coming out lowest, and we always took action around workload and wellbeing. We did a significant amount of work with the staff. And we're thinking, but what does this look like against the national picture? For all it was our lowest score, it was the most positive difference between ourselves and national.”</a:t>
            </a:r>
          </a:p>
          <a:p>
            <a:pPr>
              <a:spcAft>
                <a:spcPts val="1000"/>
              </a:spcAft>
            </a:pPr>
            <a:r>
              <a:rPr sz="850" b="0" i="0">
                <a:solidFill>
                  <a:srgbClr val="5A6B82"/>
                </a:solidFill>
                <a:latin typeface="IBM Plex Mono"/>
              </a:rPr>
              <a:t>PETER HAYWARD, HIGH TUNSTALL COLLEGE OF SCIENCE</a:t>
            </a:r>
          </a:p>
        </p:txBody>
      </p:sp>
      <p:pic>
        <p:nvPicPr>
          <p:cNvPr id="8" name="Picture 7">
            <a:extLst>
              <a:ext uri="{FF2B5EF4-FFF2-40B4-BE49-F238E27FC236}">
                <a16:creationId xmlns:a16="http://schemas.microsoft.com/office/drawing/2014/main" id="{E7B10A9F-DEAD-4211-053D-BC198EF0A67D}"/>
              </a:ext>
            </a:extLst>
          </p:cNvPr>
          <p:cNvPicPr>
            <a:picLocks noChangeAspect="1"/>
          </p:cNvPicPr>
          <p:nvPr/>
        </p:nvPicPr>
        <p:blipFill>
          <a:blip r:embed="rId3"/>
          <a:srcRect l="2118" r="5331"/>
          <a:stretch>
            <a:fillRect/>
          </a:stretch>
        </p:blipFill>
        <p:spPr>
          <a:xfrm>
            <a:off x="296390" y="1379528"/>
            <a:ext cx="3663136" cy="3284064"/>
          </a:xfrm>
          <a:prstGeom prst="rect">
            <a:avLst/>
          </a:prstGeom>
        </p:spPr>
      </p:pic>
      <p:sp>
        <p:nvSpPr>
          <p:cNvPr id="10" name="Oval 9">
            <a:extLst>
              <a:ext uri="{FF2B5EF4-FFF2-40B4-BE49-F238E27FC236}">
                <a16:creationId xmlns:a16="http://schemas.microsoft.com/office/drawing/2014/main" id="{C91C3B7F-B415-03F0-736D-57A86BE1BA50}"/>
              </a:ext>
            </a:extLst>
          </p:cNvPr>
          <p:cNvSpPr/>
          <p:nvPr/>
        </p:nvSpPr>
        <p:spPr>
          <a:xfrm>
            <a:off x="2140643" y="1906438"/>
            <a:ext cx="235680" cy="207034"/>
          </a:xfrm>
          <a:prstGeom prst="ellipse">
            <a:avLst/>
          </a:prstGeom>
          <a:noFill/>
          <a:ln w="28575">
            <a:solidFill>
              <a:srgbClr val="FB4E7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FB4E71"/>
              </a:solidFill>
            </a:endParaRPr>
          </a:p>
        </p:txBody>
      </p:sp>
      <p:sp>
        <p:nvSpPr>
          <p:cNvPr id="11" name="Oval 10">
            <a:extLst>
              <a:ext uri="{FF2B5EF4-FFF2-40B4-BE49-F238E27FC236}">
                <a16:creationId xmlns:a16="http://schemas.microsoft.com/office/drawing/2014/main" id="{8FB83BC3-E9A8-7335-DF3C-1647CDA3549D}"/>
              </a:ext>
            </a:extLst>
          </p:cNvPr>
          <p:cNvSpPr/>
          <p:nvPr/>
        </p:nvSpPr>
        <p:spPr>
          <a:xfrm>
            <a:off x="2140643" y="3853132"/>
            <a:ext cx="235680" cy="207034"/>
          </a:xfrm>
          <a:prstGeom prst="ellipse">
            <a:avLst/>
          </a:prstGeom>
          <a:noFill/>
          <a:ln w="28575">
            <a:solidFill>
              <a:srgbClr val="FB4E7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FB4E71"/>
              </a:solidFill>
            </a:endParaRPr>
          </a:p>
        </p:txBody>
      </p:sp>
      <p:sp>
        <p:nvSpPr>
          <p:cNvPr id="12" name="Oval 11">
            <a:extLst>
              <a:ext uri="{FF2B5EF4-FFF2-40B4-BE49-F238E27FC236}">
                <a16:creationId xmlns:a16="http://schemas.microsoft.com/office/drawing/2014/main" id="{10D7E579-5944-3A3D-3554-71C914BC8A54}"/>
              </a:ext>
            </a:extLst>
          </p:cNvPr>
          <p:cNvSpPr/>
          <p:nvPr/>
        </p:nvSpPr>
        <p:spPr>
          <a:xfrm>
            <a:off x="3543873" y="1906438"/>
            <a:ext cx="235680" cy="207034"/>
          </a:xfrm>
          <a:prstGeom prst="ellipse">
            <a:avLst/>
          </a:prstGeom>
          <a:noFill/>
          <a:ln w="28575">
            <a:solidFill>
              <a:srgbClr val="FB4E7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04317D10-DC9A-7F86-9EA6-C7E021078393}"/>
              </a:ext>
            </a:extLst>
          </p:cNvPr>
          <p:cNvSpPr/>
          <p:nvPr/>
        </p:nvSpPr>
        <p:spPr>
          <a:xfrm>
            <a:off x="3543873" y="3853132"/>
            <a:ext cx="235680" cy="207034"/>
          </a:xfrm>
          <a:prstGeom prst="ellipse">
            <a:avLst/>
          </a:prstGeom>
          <a:noFill/>
          <a:ln w="28575">
            <a:solidFill>
              <a:srgbClr val="FB4E7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a:t>Understand the range beneath the average</a:t>
            </a:r>
            <a:endParaRPr/>
          </a:p>
        </p:txBody>
      </p:sp>
      <p:sp>
        <p:nvSpPr>
          <p:cNvPr id="4" name="Text Placeholder 3"/>
          <p:cNvSpPr>
            <a:spLocks noGrp="1"/>
          </p:cNvSpPr>
          <p:nvPr>
            <p:ph type="body" sz="quarter" idx="13"/>
          </p:nvPr>
        </p:nvSpPr>
        <p:spPr/>
        <p:txBody>
          <a:bodyPr/>
          <a:lstStyle/>
          <a:p>
            <a:r>
              <a:rPr sz="1200"/>
              <a:t>RULE </a:t>
            </a:r>
            <a:r>
              <a:rPr lang="en-GB" sz="1200"/>
              <a:t>3</a:t>
            </a:r>
            <a:endParaRPr sz="1200"/>
          </a:p>
        </p:txBody>
      </p:sp>
      <p:sp>
        <p:nvSpPr>
          <p:cNvPr id="5" name="Rectangle 4"/>
          <p:cNvSpPr/>
          <p:nvPr/>
        </p:nvSpPr>
        <p:spPr>
          <a:xfrm>
            <a:off x="302233" y="1334518"/>
            <a:ext cx="2743200" cy="384048"/>
          </a:xfrm>
          <a:prstGeom prst="rect">
            <a:avLst/>
          </a:prstGeom>
          <a:solidFill>
            <a:srgbClr val="61C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spcAft>
                <a:spcPts val="0"/>
              </a:spcAft>
            </a:pPr>
            <a:r>
              <a:rPr sz="1200" b="1" i="0">
                <a:solidFill>
                  <a:srgbClr val="0F2543"/>
                </a:solidFill>
                <a:latin typeface="Lato"/>
              </a:rPr>
              <a:t>Advocates</a:t>
            </a:r>
          </a:p>
        </p:txBody>
      </p:sp>
      <p:sp>
        <p:nvSpPr>
          <p:cNvPr id="6" name="Rectangle 5"/>
          <p:cNvSpPr/>
          <p:nvPr/>
        </p:nvSpPr>
        <p:spPr>
          <a:xfrm>
            <a:off x="3136873" y="1334518"/>
            <a:ext cx="2743200" cy="384048"/>
          </a:xfrm>
          <a:prstGeom prst="rect">
            <a:avLst/>
          </a:prstGeom>
          <a:solidFill>
            <a:srgbClr val="FFAC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spcAft>
                <a:spcPts val="0"/>
              </a:spcAft>
            </a:pPr>
            <a:r>
              <a:rPr sz="1200" b="1" i="0">
                <a:solidFill>
                  <a:srgbClr val="0F2543"/>
                </a:solidFill>
                <a:latin typeface="Lato"/>
              </a:rPr>
              <a:t>Passives</a:t>
            </a:r>
          </a:p>
        </p:txBody>
      </p:sp>
      <p:sp>
        <p:nvSpPr>
          <p:cNvPr id="7" name="Rectangle 6"/>
          <p:cNvSpPr/>
          <p:nvPr/>
        </p:nvSpPr>
        <p:spPr>
          <a:xfrm>
            <a:off x="5971513" y="1334518"/>
            <a:ext cx="2743200" cy="384048"/>
          </a:xfrm>
          <a:prstGeom prst="rect">
            <a:avLst/>
          </a:prstGeom>
          <a:solidFill>
            <a:srgbClr val="FB4E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0"/>
              </a:spcBef>
              <a:spcAft>
                <a:spcPts val="0"/>
              </a:spcAft>
            </a:pPr>
            <a:r>
              <a:rPr sz="1200" b="1" i="0">
                <a:solidFill>
                  <a:srgbClr val="FFFFFF"/>
                </a:solidFill>
                <a:latin typeface="Lato"/>
              </a:rPr>
              <a:t>Challengers</a:t>
            </a:r>
          </a:p>
        </p:txBody>
      </p:sp>
      <p:sp>
        <p:nvSpPr>
          <p:cNvPr id="8" name="TextBox 7"/>
          <p:cNvSpPr txBox="1"/>
          <p:nvPr/>
        </p:nvSpPr>
        <p:spPr>
          <a:xfrm>
            <a:off x="302233" y="1791718"/>
            <a:ext cx="8321040" cy="369332"/>
          </a:xfrm>
          <a:prstGeom prst="rect">
            <a:avLst/>
          </a:prstGeom>
          <a:noFill/>
        </p:spPr>
        <p:txBody>
          <a:bodyPr wrap="square" lIns="0" tIns="0" rIns="0" bIns="0" anchor="t">
            <a:spAutoFit/>
          </a:bodyPr>
          <a:lstStyle/>
          <a:p>
            <a:pPr algn="l">
              <a:spcBef>
                <a:spcPts val="0"/>
              </a:spcBef>
              <a:spcAft>
                <a:spcPts val="400"/>
              </a:spcAft>
            </a:pPr>
            <a:r>
              <a:rPr sz="1200" b="0" i="0">
                <a:solidFill>
                  <a:schemeClr val="bg2">
                    <a:lumMod val="10000"/>
                  </a:schemeClr>
                </a:solidFill>
                <a:latin typeface="Lato"/>
              </a:rPr>
              <a:t>The national distribution is a third advocates, a third passives and a third challengers. A challenger group is expected and</a:t>
            </a:r>
            <a:r>
              <a:rPr sz="1200" b="1" i="0">
                <a:solidFill>
                  <a:schemeClr val="bg2">
                    <a:lumMod val="10000"/>
                  </a:schemeClr>
                </a:solidFill>
                <a:latin typeface="Lato"/>
              </a:rPr>
              <a:t> </a:t>
            </a:r>
            <a:r>
              <a:rPr sz="1200" i="0">
                <a:solidFill>
                  <a:schemeClr val="bg2">
                    <a:lumMod val="10000"/>
                  </a:schemeClr>
                </a:solidFill>
                <a:latin typeface="Lato"/>
              </a:rPr>
              <a:t>normal.</a:t>
            </a:r>
            <a:r>
              <a:rPr lang="en-GB" sz="1200" i="0">
                <a:solidFill>
                  <a:schemeClr val="bg2">
                    <a:lumMod val="10000"/>
                  </a:schemeClr>
                </a:solidFill>
                <a:latin typeface="Lato"/>
              </a:rPr>
              <a:t> </a:t>
            </a:r>
            <a:r>
              <a:rPr lang="en-GB" sz="1200" b="0" i="0">
                <a:solidFill>
                  <a:schemeClr val="bg2">
                    <a:lumMod val="10000"/>
                  </a:schemeClr>
                </a:solidFill>
                <a:latin typeface="Lato"/>
              </a:rPr>
              <a:t>What is important is the proportion of each group compared to the nationa</a:t>
            </a:r>
            <a:r>
              <a:rPr lang="en-GB" sz="1200">
                <a:solidFill>
                  <a:schemeClr val="bg2">
                    <a:lumMod val="10000"/>
                  </a:schemeClr>
                </a:solidFill>
                <a:latin typeface="Lato"/>
              </a:rPr>
              <a:t>l. </a:t>
            </a:r>
            <a:endParaRPr sz="1200" b="0" i="0">
              <a:solidFill>
                <a:schemeClr val="bg2">
                  <a:lumMod val="10000"/>
                </a:schemeClr>
              </a:solidFill>
              <a:latin typeface="Lato"/>
            </a:endParaRPr>
          </a:p>
        </p:txBody>
      </p:sp>
      <p:sp>
        <p:nvSpPr>
          <p:cNvPr id="9" name="TextBox 8"/>
          <p:cNvSpPr txBox="1"/>
          <p:nvPr/>
        </p:nvSpPr>
        <p:spPr>
          <a:xfrm>
            <a:off x="347952" y="2313628"/>
            <a:ext cx="6137287" cy="553998"/>
          </a:xfrm>
          <a:prstGeom prst="rect">
            <a:avLst/>
          </a:prstGeom>
          <a:noFill/>
        </p:spPr>
        <p:txBody>
          <a:bodyPr wrap="square" lIns="0" tIns="0" rIns="0" bIns="0" anchor="t">
            <a:spAutoFit/>
          </a:bodyPr>
          <a:lstStyle/>
          <a:p>
            <a:pPr algn="l">
              <a:spcBef>
                <a:spcPts val="0"/>
              </a:spcBef>
              <a:spcAft>
                <a:spcPts val="1000"/>
              </a:spcAft>
            </a:pPr>
            <a:r>
              <a:rPr sz="1200" b="0" i="0">
                <a:solidFill>
                  <a:srgbClr val="0F2543"/>
                </a:solidFill>
                <a:latin typeface="Lato"/>
              </a:rPr>
              <a:t>Your average score tells you where the middle sits. It does not tell you whether your community is clustered around that middle or split. Two schools with an identical average can look completely different</a:t>
            </a:r>
            <a:r>
              <a:rPr lang="en-GB" sz="1200" b="0" i="0">
                <a:solidFill>
                  <a:srgbClr val="0F2543"/>
                </a:solidFill>
                <a:latin typeface="Lato"/>
              </a:rPr>
              <a:t> through the APC distribution</a:t>
            </a:r>
            <a:r>
              <a:rPr sz="1200" b="0" i="0">
                <a:solidFill>
                  <a:srgbClr val="0F2543"/>
                </a:solidFill>
                <a:latin typeface="Lato"/>
              </a:rPr>
              <a:t>.</a:t>
            </a:r>
          </a:p>
        </p:txBody>
      </p:sp>
      <p:pic>
        <p:nvPicPr>
          <p:cNvPr id="11" name="Picture 10">
            <a:extLst>
              <a:ext uri="{FF2B5EF4-FFF2-40B4-BE49-F238E27FC236}">
                <a16:creationId xmlns:a16="http://schemas.microsoft.com/office/drawing/2014/main" id="{4059C274-1267-FC1D-11B3-98D752CD0914}"/>
              </a:ext>
            </a:extLst>
          </p:cNvPr>
          <p:cNvPicPr>
            <a:picLocks noChangeAspect="1"/>
          </p:cNvPicPr>
          <p:nvPr/>
        </p:nvPicPr>
        <p:blipFill>
          <a:blip r:embed="rId3"/>
          <a:stretch>
            <a:fillRect/>
          </a:stretch>
        </p:blipFill>
        <p:spPr>
          <a:xfrm>
            <a:off x="6767926" y="2197629"/>
            <a:ext cx="1572434" cy="2891249"/>
          </a:xfrm>
          <a:prstGeom prst="rect">
            <a:avLst/>
          </a:prstGeom>
        </p:spPr>
      </p:pic>
      <p:sp>
        <p:nvSpPr>
          <p:cNvPr id="13" name="TextBox 12">
            <a:extLst>
              <a:ext uri="{FF2B5EF4-FFF2-40B4-BE49-F238E27FC236}">
                <a16:creationId xmlns:a16="http://schemas.microsoft.com/office/drawing/2014/main" id="{87969C9E-5C8A-3946-53E4-DCAB7176DC55}"/>
              </a:ext>
            </a:extLst>
          </p:cNvPr>
          <p:cNvSpPr txBox="1"/>
          <p:nvPr/>
        </p:nvSpPr>
        <p:spPr>
          <a:xfrm>
            <a:off x="302233" y="3079255"/>
            <a:ext cx="5426705" cy="1284967"/>
          </a:xfrm>
          <a:prstGeom prst="rect">
            <a:avLst/>
          </a:prstGeom>
          <a:solidFill>
            <a:schemeClr val="accent5">
              <a:lumMod val="20000"/>
              <a:lumOff val="80000"/>
            </a:schemeClr>
          </a:solidFill>
        </p:spPr>
        <p:txBody>
          <a:bodyPr wrap="square">
            <a:spAutoFit/>
          </a:bodyPr>
          <a:lstStyle/>
          <a:p>
            <a:pPr algn="l">
              <a:spcBef>
                <a:spcPts val="0"/>
              </a:spcBef>
              <a:spcAft>
                <a:spcPts val="600"/>
              </a:spcAft>
            </a:pPr>
            <a:r>
              <a:rPr lang="en-GB" sz="1200" b="0" i="0">
                <a:solidFill>
                  <a:srgbClr val="0F2543"/>
                </a:solidFill>
                <a:latin typeface="Lato"/>
              </a:rPr>
              <a:t>Use your report, and the filters in the explore page, to investigate the advocates and challengers:</a:t>
            </a:r>
          </a:p>
          <a:p>
            <a:pPr lvl="1">
              <a:spcAft>
                <a:spcPts val="600"/>
              </a:spcAft>
            </a:pPr>
            <a:r>
              <a:rPr lang="en-GB" sz="1200" b="1" i="0">
                <a:solidFill>
                  <a:srgbClr val="0F2543"/>
                </a:solidFill>
                <a:latin typeface="Lato"/>
              </a:rPr>
              <a:t>Which roles or departments </a:t>
            </a:r>
            <a:r>
              <a:rPr lang="en-GB" sz="1200" b="1">
                <a:solidFill>
                  <a:srgbClr val="0F2543"/>
                </a:solidFill>
                <a:latin typeface="Lato"/>
              </a:rPr>
              <a:t>have more challengers</a:t>
            </a:r>
            <a:r>
              <a:rPr lang="en-GB" sz="1200" b="1" i="0">
                <a:solidFill>
                  <a:srgbClr val="0F2543"/>
                </a:solidFill>
                <a:latin typeface="Lato"/>
              </a:rPr>
              <a:t>?</a:t>
            </a:r>
          </a:p>
          <a:p>
            <a:pPr lvl="1">
              <a:spcAft>
                <a:spcPts val="600"/>
              </a:spcAft>
            </a:pPr>
            <a:r>
              <a:rPr lang="en-GB" sz="1200" b="1">
                <a:solidFill>
                  <a:srgbClr val="0F2543"/>
                </a:solidFill>
                <a:latin typeface="Lato"/>
              </a:rPr>
              <a:t>What do our advocates look like?</a:t>
            </a:r>
            <a:endParaRPr lang="en-GB" sz="1200" b="1" i="0">
              <a:solidFill>
                <a:srgbClr val="0F2543"/>
              </a:solidFill>
              <a:latin typeface="Lato"/>
            </a:endParaRPr>
          </a:p>
          <a:p>
            <a:pPr lvl="1" algn="l">
              <a:spcBef>
                <a:spcPts val="0"/>
              </a:spcBef>
              <a:spcAft>
                <a:spcPts val="1000"/>
              </a:spcAft>
            </a:pPr>
            <a:r>
              <a:rPr lang="en-GB" sz="1200" b="1" i="0">
                <a:solidFill>
                  <a:srgbClr val="0F2543"/>
                </a:solidFill>
                <a:latin typeface="Lato"/>
              </a:rPr>
              <a:t>Which drivers or questions differ from benchmark?</a:t>
            </a:r>
          </a:p>
        </p:txBody>
      </p:sp>
      <p:sp>
        <p:nvSpPr>
          <p:cNvPr id="15" name="TextBox 14">
            <a:extLst>
              <a:ext uri="{FF2B5EF4-FFF2-40B4-BE49-F238E27FC236}">
                <a16:creationId xmlns:a16="http://schemas.microsoft.com/office/drawing/2014/main" id="{E4F18745-F7F0-F18E-DAF0-9CA49FC5104A}"/>
              </a:ext>
            </a:extLst>
          </p:cNvPr>
          <p:cNvSpPr txBox="1"/>
          <p:nvPr/>
        </p:nvSpPr>
        <p:spPr>
          <a:xfrm>
            <a:off x="302233" y="4504200"/>
            <a:ext cx="5909784" cy="4770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a:solidFill>
                  <a:srgbClr val="0F2543"/>
                </a:solidFill>
                <a:latin typeface="Lato"/>
              </a:rPr>
              <a:t>Advocates highlight where great practice is happening in school. Challengers may indicate pockets of discontent.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a:t>Use data from more than one census window to inform big changes</a:t>
            </a:r>
            <a:endParaRPr/>
          </a:p>
        </p:txBody>
      </p:sp>
      <p:sp>
        <p:nvSpPr>
          <p:cNvPr id="4" name="Text Placeholder 3"/>
          <p:cNvSpPr>
            <a:spLocks noGrp="1"/>
          </p:cNvSpPr>
          <p:nvPr>
            <p:ph type="body" sz="quarter" idx="13"/>
          </p:nvPr>
        </p:nvSpPr>
        <p:spPr/>
        <p:txBody>
          <a:bodyPr/>
          <a:lstStyle/>
          <a:p>
            <a:r>
              <a:t>RULE </a:t>
            </a:r>
            <a:r>
              <a:rPr lang="en-GB"/>
              <a:t>4</a:t>
            </a:r>
            <a:endParaRPr/>
          </a:p>
        </p:txBody>
      </p:sp>
      <p:sp>
        <p:nvSpPr>
          <p:cNvPr id="5" name="TextBox 4"/>
          <p:cNvSpPr txBox="1"/>
          <p:nvPr/>
        </p:nvSpPr>
        <p:spPr>
          <a:xfrm>
            <a:off x="292608" y="1481328"/>
            <a:ext cx="5029200" cy="1090042"/>
          </a:xfrm>
          <a:prstGeom prst="rect">
            <a:avLst/>
          </a:prstGeom>
          <a:noFill/>
        </p:spPr>
        <p:txBody>
          <a:bodyPr wrap="square" lIns="0" tIns="0" rIns="0" bIns="0" anchor="t">
            <a:spAutoFit/>
          </a:bodyPr>
          <a:lstStyle/>
          <a:p>
            <a:pPr algn="l">
              <a:spcBef>
                <a:spcPts val="0"/>
              </a:spcBef>
              <a:spcAft>
                <a:spcPts val="1000"/>
              </a:spcAft>
            </a:pPr>
            <a:r>
              <a:rPr sz="1250" b="0" i="0">
                <a:solidFill>
                  <a:srgbClr val="0F2543"/>
                </a:solidFill>
                <a:latin typeface="Lato"/>
              </a:rPr>
              <a:t>Something that appears once and does not return is not a </a:t>
            </a:r>
            <a:r>
              <a:rPr lang="en-GB" sz="1250" b="0" i="0">
                <a:solidFill>
                  <a:srgbClr val="0F2543"/>
                </a:solidFill>
                <a:latin typeface="Lato"/>
              </a:rPr>
              <a:t>trend</a:t>
            </a:r>
            <a:r>
              <a:rPr sz="1250" b="0" i="0">
                <a:solidFill>
                  <a:srgbClr val="0F2543"/>
                </a:solidFill>
                <a:latin typeface="Lato"/>
              </a:rPr>
              <a:t>. Something below benchmark across three consecutive windows is.</a:t>
            </a:r>
          </a:p>
          <a:p>
            <a:pPr algn="l">
              <a:spcBef>
                <a:spcPts val="0"/>
              </a:spcBef>
              <a:spcAft>
                <a:spcPts val="1000"/>
              </a:spcAft>
            </a:pPr>
            <a:r>
              <a:rPr lang="en-GB" sz="1250" b="1">
                <a:solidFill>
                  <a:srgbClr val="0F2543"/>
                </a:solidFill>
                <a:latin typeface="Lato"/>
              </a:rPr>
              <a:t>Flag </a:t>
            </a:r>
            <a:r>
              <a:rPr sz="1250" b="1" i="0">
                <a:solidFill>
                  <a:srgbClr val="0F2543"/>
                </a:solidFill>
                <a:latin typeface="Lato"/>
              </a:rPr>
              <a:t>areas with a consistent</a:t>
            </a:r>
            <a:r>
              <a:rPr lang="en-GB" sz="1250" b="1" i="0">
                <a:solidFill>
                  <a:srgbClr val="0F2543"/>
                </a:solidFill>
                <a:latin typeface="Lato"/>
              </a:rPr>
              <a:t> or declining</a:t>
            </a:r>
            <a:r>
              <a:rPr sz="1250" b="1" i="0">
                <a:solidFill>
                  <a:srgbClr val="0F2543"/>
                </a:solidFill>
                <a:latin typeface="Lato"/>
              </a:rPr>
              <a:t> difference from the benchmark</a:t>
            </a:r>
            <a:r>
              <a:rPr lang="en-GB" sz="1250" b="1" i="0">
                <a:solidFill>
                  <a:srgbClr val="0F2543"/>
                </a:solidFill>
                <a:latin typeface="Lato"/>
              </a:rPr>
              <a:t> for action planning. Celebrate areas that are consistently above benchmark – this is a real success.</a:t>
            </a:r>
            <a:endParaRPr sz="1250" b="1" i="0">
              <a:solidFill>
                <a:srgbClr val="0F2543"/>
              </a:solidFill>
              <a:latin typeface="Lato"/>
            </a:endParaRPr>
          </a:p>
        </p:txBody>
      </p:sp>
      <p:sp>
        <p:nvSpPr>
          <p:cNvPr id="6" name="Rounded Rectangle 5"/>
          <p:cNvSpPr/>
          <p:nvPr/>
        </p:nvSpPr>
        <p:spPr>
          <a:xfrm>
            <a:off x="5605272" y="1314539"/>
            <a:ext cx="3246120" cy="3318183"/>
          </a:xfrm>
          <a:prstGeom prst="roundRect">
            <a:avLst>
              <a:gd name="adj" fmla="val 8000"/>
            </a:avLst>
          </a:prstGeom>
          <a:solidFill>
            <a:srgbClr val="F1F9F7"/>
          </a:solidFill>
          <a:ln>
            <a:noFill/>
          </a:ln>
          <a:effectLst/>
        </p:spPr>
        <p:style>
          <a:lnRef idx="1">
            <a:schemeClr val="accent1"/>
          </a:lnRef>
          <a:fillRef idx="3">
            <a:schemeClr val="accent1"/>
          </a:fillRef>
          <a:effectRef idx="2">
            <a:schemeClr val="accent1"/>
          </a:effectRef>
          <a:fontRef idx="minor">
            <a:schemeClr val="lt1"/>
          </a:fontRef>
        </p:style>
        <p:txBody>
          <a:bodyPr wrap="square" lIns="237744" tIns="201168" rIns="182880" bIns="146304" rtlCol="0" anchor="t"/>
          <a:lstStyle/>
          <a:p>
            <a:pPr>
              <a:spcAft>
                <a:spcPts val="1000"/>
              </a:spcAft>
            </a:pPr>
            <a:r>
              <a:rPr lang="en-GB" sz="1050">
                <a:solidFill>
                  <a:schemeClr val="tx1"/>
                </a:solidFill>
              </a:rPr>
              <a:t>“What we're trying to move towards is a slightly more nuanced approach where we look at surveys over time, because we keep talking to our leaders about the fact that one survey is but a snapshot… TEP are working with us on how we might do that and how we might use that as measure for our business functions.”</a:t>
            </a:r>
          </a:p>
          <a:p>
            <a:pPr>
              <a:spcAft>
                <a:spcPts val="1000"/>
              </a:spcAft>
            </a:pPr>
            <a:r>
              <a:rPr sz="850" b="0" i="0">
                <a:solidFill>
                  <a:srgbClr val="5A6B82"/>
                </a:solidFill>
                <a:latin typeface="IBM Plex Mono"/>
              </a:rPr>
              <a:t>CHRIS MARKS, DANES EDUCATIONAL TRUST</a:t>
            </a:r>
            <a:endParaRPr lang="en-GB" sz="850" b="0" i="0">
              <a:solidFill>
                <a:srgbClr val="5A6B82"/>
              </a:solidFill>
              <a:latin typeface="IBM Plex Mono"/>
            </a:endParaRPr>
          </a:p>
          <a:p>
            <a:pPr algn="l">
              <a:spcBef>
                <a:spcPts val="0"/>
              </a:spcBef>
              <a:spcAft>
                <a:spcPts val="0"/>
              </a:spcAft>
            </a:pPr>
            <a:endParaRPr lang="en-GB" sz="850">
              <a:solidFill>
                <a:srgbClr val="5A6B82"/>
              </a:solidFill>
              <a:latin typeface="IBM Plex Mono"/>
            </a:endParaRPr>
          </a:p>
          <a:p>
            <a:r>
              <a:rPr lang="en-GB" sz="1050">
                <a:solidFill>
                  <a:srgbClr val="0F2543"/>
                </a:solidFill>
              </a:rPr>
              <a:t>Danes have been building their engagement practice over time: moving from identifying their position in comparison to the benchmark, to monitoring the direction of travel, to using each census to check on focus areas and KPIs.</a:t>
            </a:r>
            <a:endParaRPr sz="850" b="0" i="0">
              <a:solidFill>
                <a:srgbClr val="5A6B82"/>
              </a:solidFill>
              <a:latin typeface="IBM Plex Mono"/>
            </a:endParaRPr>
          </a:p>
        </p:txBody>
      </p:sp>
      <p:sp>
        <p:nvSpPr>
          <p:cNvPr id="7" name="Rectangle 6"/>
          <p:cNvSpPr/>
          <p:nvPr/>
        </p:nvSpPr>
        <p:spPr>
          <a:xfrm>
            <a:off x="5605272" y="1314539"/>
            <a:ext cx="81844" cy="3318182"/>
          </a:xfrm>
          <a:prstGeom prst="rect">
            <a:avLst/>
          </a:prstGeom>
          <a:solidFill>
            <a:srgbClr val="61C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A screenshot of a computer&#10;&#10;AI-generated content may be incorrect.">
            <a:extLst>
              <a:ext uri="{FF2B5EF4-FFF2-40B4-BE49-F238E27FC236}">
                <a16:creationId xmlns:a16="http://schemas.microsoft.com/office/drawing/2014/main" id="{B9857EEA-D011-C294-3CC3-79B783485275}"/>
              </a:ext>
            </a:extLst>
          </p:cNvPr>
          <p:cNvPicPr>
            <a:picLocks noChangeAspect="1"/>
          </p:cNvPicPr>
          <p:nvPr/>
        </p:nvPicPr>
        <p:blipFill>
          <a:blip r:embed="rId3"/>
          <a:srcRect l="52434" t="22306" r="3237" b="60241"/>
          <a:stretch>
            <a:fillRect/>
          </a:stretch>
        </p:blipFill>
        <p:spPr>
          <a:xfrm>
            <a:off x="2827109" y="2882689"/>
            <a:ext cx="2412855" cy="1549916"/>
          </a:xfrm>
          <a:prstGeom prst="rect">
            <a:avLst/>
          </a:prstGeom>
        </p:spPr>
      </p:pic>
      <p:pic>
        <p:nvPicPr>
          <p:cNvPr id="11" name="Picture 10">
            <a:extLst>
              <a:ext uri="{FF2B5EF4-FFF2-40B4-BE49-F238E27FC236}">
                <a16:creationId xmlns:a16="http://schemas.microsoft.com/office/drawing/2014/main" id="{98D0D899-EB3E-3086-8056-EFAAF3D09AED}"/>
              </a:ext>
            </a:extLst>
          </p:cNvPr>
          <p:cNvPicPr>
            <a:picLocks noChangeAspect="1"/>
          </p:cNvPicPr>
          <p:nvPr/>
        </p:nvPicPr>
        <p:blipFill>
          <a:blip r:embed="rId3"/>
          <a:srcRect l="2433" t="22502" r="49001" b="60045"/>
          <a:stretch>
            <a:fillRect/>
          </a:stretch>
        </p:blipFill>
        <p:spPr>
          <a:xfrm>
            <a:off x="183696" y="2882689"/>
            <a:ext cx="2643413" cy="154991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 y="531626"/>
            <a:ext cx="6690634" cy="614565"/>
          </a:xfrm>
        </p:spPr>
        <p:txBody>
          <a:bodyPr>
            <a:normAutofit fontScale="90000"/>
          </a:bodyPr>
          <a:lstStyle/>
          <a:p>
            <a:r>
              <a:rPr lang="en-GB"/>
              <a:t>Building engagement practice with school leaders</a:t>
            </a:r>
            <a:endParaRPr/>
          </a:p>
        </p:txBody>
      </p:sp>
      <p:sp>
        <p:nvSpPr>
          <p:cNvPr id="4" name="Text Placeholder 3"/>
          <p:cNvSpPr>
            <a:spLocks noGrp="1"/>
          </p:cNvSpPr>
          <p:nvPr>
            <p:ph type="body" sz="quarter" idx="13"/>
          </p:nvPr>
        </p:nvSpPr>
        <p:spPr/>
        <p:txBody>
          <a:bodyPr/>
          <a:lstStyle/>
          <a:p>
            <a:r>
              <a:t>LIGHT-TOUCH ANALYSIS</a:t>
            </a:r>
          </a:p>
        </p:txBody>
      </p:sp>
      <p:sp>
        <p:nvSpPr>
          <p:cNvPr id="5" name="Rounded Rectangle 4"/>
          <p:cNvSpPr/>
          <p:nvPr/>
        </p:nvSpPr>
        <p:spPr>
          <a:xfrm>
            <a:off x="274320" y="1463040"/>
            <a:ext cx="2048256" cy="2088682"/>
          </a:xfrm>
          <a:prstGeom prst="roundRect">
            <a:avLst>
              <a:gd name="adj" fmla="val 8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64592" rIns="146304" bIns="109728" rtlCol="0" anchor="t"/>
          <a:lstStyle/>
          <a:p>
            <a:pPr algn="l">
              <a:spcBef>
                <a:spcPts val="0"/>
              </a:spcBef>
              <a:spcAft>
                <a:spcPts val="500"/>
              </a:spcAft>
            </a:pPr>
            <a:r>
              <a:rPr sz="900" b="0" i="0">
                <a:solidFill>
                  <a:srgbClr val="5A6B82"/>
                </a:solidFill>
                <a:latin typeface="IBM Plex Mono"/>
              </a:rPr>
              <a:t>01</a:t>
            </a:r>
          </a:p>
          <a:p>
            <a:pPr algn="l">
              <a:spcBef>
                <a:spcPts val="0"/>
              </a:spcBef>
              <a:spcAft>
                <a:spcPts val="600"/>
              </a:spcAft>
            </a:pPr>
            <a:r>
              <a:rPr sz="1300" b="1" i="0">
                <a:solidFill>
                  <a:srgbClr val="0F2543"/>
                </a:solidFill>
                <a:latin typeface="Lato Black"/>
              </a:rPr>
              <a:t>Check the response rate</a:t>
            </a:r>
          </a:p>
          <a:p>
            <a:pPr algn="l">
              <a:spcBef>
                <a:spcPts val="0"/>
              </a:spcBef>
              <a:spcAft>
                <a:spcPts val="0"/>
              </a:spcAft>
            </a:pPr>
            <a:r>
              <a:rPr sz="1050" b="0" i="0">
                <a:solidFill>
                  <a:srgbClr val="0F2543"/>
                </a:solidFill>
                <a:latin typeface="Lato"/>
              </a:rPr>
              <a:t>Below 85%, </a:t>
            </a:r>
            <a:r>
              <a:rPr lang="en-GB" sz="1050" b="0" i="0">
                <a:solidFill>
                  <a:srgbClr val="0F2543"/>
                </a:solidFill>
                <a:latin typeface="Lato"/>
              </a:rPr>
              <a:t>be conscious of which stakeholder groups may be under-represented. A low response rate can be a metric of engagement in its own right.</a:t>
            </a:r>
            <a:endParaRPr sz="1050" b="0" i="0">
              <a:solidFill>
                <a:srgbClr val="0F2543"/>
              </a:solidFill>
              <a:latin typeface="Lato"/>
            </a:endParaRPr>
          </a:p>
        </p:txBody>
      </p:sp>
      <p:sp>
        <p:nvSpPr>
          <p:cNvPr id="6" name="Rectangle 5"/>
          <p:cNvSpPr/>
          <p:nvPr/>
        </p:nvSpPr>
        <p:spPr>
          <a:xfrm>
            <a:off x="274320" y="1463040"/>
            <a:ext cx="2048256" cy="50292"/>
          </a:xfrm>
          <a:prstGeom prst="rect">
            <a:avLst/>
          </a:prstGeom>
          <a:solidFill>
            <a:srgbClr val="6DB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2450591" y="1463040"/>
            <a:ext cx="2048256" cy="2088682"/>
          </a:xfrm>
          <a:prstGeom prst="roundRect">
            <a:avLst>
              <a:gd name="adj" fmla="val 8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64592" rIns="146304" bIns="109728" rtlCol="0" anchor="t"/>
          <a:lstStyle/>
          <a:p>
            <a:pPr algn="l">
              <a:spcBef>
                <a:spcPts val="0"/>
              </a:spcBef>
              <a:spcAft>
                <a:spcPts val="500"/>
              </a:spcAft>
            </a:pPr>
            <a:r>
              <a:rPr sz="900" b="0" i="0">
                <a:solidFill>
                  <a:srgbClr val="5A6B82"/>
                </a:solidFill>
                <a:latin typeface="IBM Plex Mono"/>
              </a:rPr>
              <a:t>02</a:t>
            </a:r>
          </a:p>
          <a:p>
            <a:pPr algn="l">
              <a:spcBef>
                <a:spcPts val="0"/>
              </a:spcBef>
              <a:spcAft>
                <a:spcPts val="600"/>
              </a:spcAft>
            </a:pPr>
            <a:r>
              <a:rPr lang="en-GB" sz="1300" b="1" i="0">
                <a:solidFill>
                  <a:srgbClr val="0F2543"/>
                </a:solidFill>
                <a:latin typeface="Lato Black"/>
              </a:rPr>
              <a:t>Use </a:t>
            </a:r>
            <a:r>
              <a:rPr sz="1300" b="1" i="0">
                <a:solidFill>
                  <a:srgbClr val="0F2543"/>
                </a:solidFill>
                <a:latin typeface="Lato Black"/>
              </a:rPr>
              <a:t>the benchmark</a:t>
            </a:r>
          </a:p>
          <a:p>
            <a:pPr algn="l">
              <a:spcBef>
                <a:spcPts val="0"/>
              </a:spcBef>
              <a:spcAft>
                <a:spcPts val="0"/>
              </a:spcAft>
            </a:pPr>
            <a:r>
              <a:rPr sz="1050" b="0" i="0" err="1">
                <a:solidFill>
                  <a:srgbClr val="0F2543"/>
                </a:solidFill>
                <a:latin typeface="Lato"/>
              </a:rPr>
              <a:t>Wh</a:t>
            </a:r>
            <a:r>
              <a:rPr lang="en-GB" sz="1050" b="0" i="0">
                <a:solidFill>
                  <a:srgbClr val="0F2543"/>
                </a:solidFill>
                <a:latin typeface="Lato"/>
              </a:rPr>
              <a:t>ich groups, drivers or questions are</a:t>
            </a:r>
            <a:r>
              <a:rPr sz="1050" b="0" i="0">
                <a:solidFill>
                  <a:srgbClr val="0F2543"/>
                </a:solidFill>
                <a:latin typeface="Lato"/>
              </a:rPr>
              <a:t> </a:t>
            </a:r>
            <a:r>
              <a:rPr lang="en-GB" sz="1050" b="0" i="0">
                <a:solidFill>
                  <a:srgbClr val="0F2543"/>
                </a:solidFill>
                <a:latin typeface="Lato"/>
              </a:rPr>
              <a:t>in line with</a:t>
            </a:r>
            <a:r>
              <a:rPr sz="1050" b="0" i="0">
                <a:solidFill>
                  <a:srgbClr val="0F2543"/>
                </a:solidFill>
                <a:latin typeface="Lato"/>
              </a:rPr>
              <a:t> national, and where </a:t>
            </a:r>
            <a:r>
              <a:rPr lang="en-GB" sz="1050" b="0" i="0">
                <a:solidFill>
                  <a:srgbClr val="0F2543"/>
                </a:solidFill>
                <a:latin typeface="Lato"/>
              </a:rPr>
              <a:t>are your scores furthest from it?</a:t>
            </a:r>
            <a:endParaRPr sz="1050" b="0" i="0">
              <a:solidFill>
                <a:srgbClr val="0F2543"/>
              </a:solidFill>
              <a:latin typeface="Lato"/>
            </a:endParaRPr>
          </a:p>
        </p:txBody>
      </p:sp>
      <p:sp>
        <p:nvSpPr>
          <p:cNvPr id="8" name="Rectangle 7"/>
          <p:cNvSpPr/>
          <p:nvPr/>
        </p:nvSpPr>
        <p:spPr>
          <a:xfrm>
            <a:off x="2450591" y="1463040"/>
            <a:ext cx="2048256" cy="50292"/>
          </a:xfrm>
          <a:prstGeom prst="rect">
            <a:avLst/>
          </a:prstGeom>
          <a:solidFill>
            <a:srgbClr val="61C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4626864" y="1463040"/>
            <a:ext cx="2048256" cy="2088682"/>
          </a:xfrm>
          <a:prstGeom prst="roundRect">
            <a:avLst>
              <a:gd name="adj" fmla="val 8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64592" rIns="146304" bIns="109728" rtlCol="0" anchor="t"/>
          <a:lstStyle/>
          <a:p>
            <a:pPr algn="l">
              <a:spcBef>
                <a:spcPts val="0"/>
              </a:spcBef>
              <a:spcAft>
                <a:spcPts val="500"/>
              </a:spcAft>
            </a:pPr>
            <a:r>
              <a:rPr sz="900" b="0" i="0">
                <a:solidFill>
                  <a:srgbClr val="5A6B82"/>
                </a:solidFill>
                <a:latin typeface="IBM Plex Mono"/>
              </a:rPr>
              <a:t>03</a:t>
            </a:r>
          </a:p>
          <a:p>
            <a:pPr algn="l">
              <a:spcBef>
                <a:spcPts val="0"/>
              </a:spcBef>
              <a:spcAft>
                <a:spcPts val="600"/>
              </a:spcAft>
            </a:pPr>
            <a:r>
              <a:rPr lang="en-GB" sz="1300" b="1">
                <a:solidFill>
                  <a:srgbClr val="0F2543"/>
                </a:solidFill>
                <a:latin typeface="Lato Black"/>
              </a:rPr>
              <a:t>Identify target groups or drivers</a:t>
            </a:r>
          </a:p>
          <a:p>
            <a:pPr>
              <a:spcAft>
                <a:spcPts val="600"/>
              </a:spcAft>
            </a:pPr>
            <a:r>
              <a:rPr lang="en-GB" sz="1050">
                <a:solidFill>
                  <a:srgbClr val="0F2543"/>
                </a:solidFill>
              </a:rPr>
              <a:t>Celebrate the successes and keep doing what’s working. Use the benchmarking and APC to identify 2 or 3 areas that may need more attention.</a:t>
            </a:r>
          </a:p>
          <a:p>
            <a:pPr algn="l">
              <a:spcBef>
                <a:spcPts val="0"/>
              </a:spcBef>
              <a:spcAft>
                <a:spcPts val="600"/>
              </a:spcAft>
            </a:pPr>
            <a:endParaRPr sz="1300" b="1" i="0">
              <a:solidFill>
                <a:srgbClr val="0F2543"/>
              </a:solidFill>
              <a:latin typeface="Lato Black"/>
            </a:endParaRPr>
          </a:p>
          <a:p>
            <a:pPr algn="l">
              <a:spcBef>
                <a:spcPts val="0"/>
              </a:spcBef>
              <a:spcAft>
                <a:spcPts val="0"/>
              </a:spcAft>
            </a:pPr>
            <a:endParaRPr sz="1050" b="0" i="0">
              <a:solidFill>
                <a:srgbClr val="0F2543"/>
              </a:solidFill>
              <a:latin typeface="Lato"/>
            </a:endParaRPr>
          </a:p>
        </p:txBody>
      </p:sp>
      <p:sp>
        <p:nvSpPr>
          <p:cNvPr id="10" name="Rectangle 9"/>
          <p:cNvSpPr/>
          <p:nvPr/>
        </p:nvSpPr>
        <p:spPr>
          <a:xfrm>
            <a:off x="4626864" y="1463040"/>
            <a:ext cx="2048256" cy="50292"/>
          </a:xfrm>
          <a:prstGeom prst="rect">
            <a:avLst/>
          </a:prstGeom>
          <a:solidFill>
            <a:srgbClr val="FFAC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ounded Rectangle 10"/>
          <p:cNvSpPr/>
          <p:nvPr/>
        </p:nvSpPr>
        <p:spPr>
          <a:xfrm>
            <a:off x="6803136" y="1463040"/>
            <a:ext cx="2048256" cy="2088682"/>
          </a:xfrm>
          <a:prstGeom prst="roundRect">
            <a:avLst>
              <a:gd name="adj" fmla="val 8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64592" rIns="146304" bIns="109728" rtlCol="0" anchor="t"/>
          <a:lstStyle/>
          <a:p>
            <a:pPr algn="l">
              <a:spcBef>
                <a:spcPts val="0"/>
              </a:spcBef>
              <a:spcAft>
                <a:spcPts val="500"/>
              </a:spcAft>
            </a:pPr>
            <a:r>
              <a:rPr sz="900" b="0" i="0">
                <a:solidFill>
                  <a:srgbClr val="5A6B82"/>
                </a:solidFill>
                <a:latin typeface="IBM Plex Mono"/>
              </a:rPr>
              <a:t>04</a:t>
            </a:r>
          </a:p>
          <a:p>
            <a:pPr algn="l">
              <a:spcBef>
                <a:spcPts val="0"/>
              </a:spcBef>
              <a:spcAft>
                <a:spcPts val="600"/>
              </a:spcAft>
            </a:pPr>
            <a:r>
              <a:rPr lang="en-GB" sz="1300" b="1" i="0">
                <a:solidFill>
                  <a:srgbClr val="0F2543"/>
                </a:solidFill>
                <a:latin typeface="Lato Black"/>
              </a:rPr>
              <a:t>Track over time</a:t>
            </a:r>
            <a:endParaRPr sz="1300" b="1" i="0">
              <a:solidFill>
                <a:srgbClr val="0F2543"/>
              </a:solidFill>
              <a:latin typeface="Lato Black"/>
            </a:endParaRPr>
          </a:p>
          <a:p>
            <a:pPr algn="l">
              <a:spcBef>
                <a:spcPts val="0"/>
              </a:spcBef>
              <a:spcAft>
                <a:spcPts val="0"/>
              </a:spcAft>
            </a:pPr>
            <a:r>
              <a:rPr lang="en-GB" sz="1050" b="0" i="0">
                <a:solidFill>
                  <a:srgbClr val="0F2543"/>
                </a:solidFill>
                <a:latin typeface="Lato"/>
              </a:rPr>
              <a:t>Use the next census window to check in on your target areas. If something surprised you last census, has it emerged as a trend? If you made any changes, have they shown up in TEP?</a:t>
            </a:r>
            <a:endParaRPr sz="1050" b="0" i="0">
              <a:solidFill>
                <a:srgbClr val="0F2543"/>
              </a:solidFill>
              <a:latin typeface="Lato"/>
            </a:endParaRPr>
          </a:p>
        </p:txBody>
      </p:sp>
      <p:sp>
        <p:nvSpPr>
          <p:cNvPr id="12" name="Rectangle 11"/>
          <p:cNvSpPr/>
          <p:nvPr/>
        </p:nvSpPr>
        <p:spPr>
          <a:xfrm>
            <a:off x="6803136" y="1463040"/>
            <a:ext cx="2048256" cy="50292"/>
          </a:xfrm>
          <a:prstGeom prst="rect">
            <a:avLst/>
          </a:prstGeom>
          <a:solidFill>
            <a:srgbClr val="FB4E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ounded Rectangle 12"/>
          <p:cNvSpPr/>
          <p:nvPr/>
        </p:nvSpPr>
        <p:spPr>
          <a:xfrm>
            <a:off x="274320" y="3745849"/>
            <a:ext cx="8595360" cy="1051560"/>
          </a:xfrm>
          <a:prstGeom prst="roundRect">
            <a:avLst>
              <a:gd name="adj" fmla="val 8000"/>
            </a:avLst>
          </a:prstGeom>
          <a:solidFill>
            <a:srgbClr val="F1F5FB"/>
          </a:solidFill>
          <a:ln>
            <a:noFill/>
          </a:ln>
          <a:effectLst/>
        </p:spPr>
        <p:style>
          <a:lnRef idx="1">
            <a:schemeClr val="accent1"/>
          </a:lnRef>
          <a:fillRef idx="3">
            <a:schemeClr val="accent1"/>
          </a:fillRef>
          <a:effectRef idx="2">
            <a:schemeClr val="accent1"/>
          </a:effectRef>
          <a:fontRef idx="minor">
            <a:schemeClr val="lt1"/>
          </a:fontRef>
        </p:style>
        <p:txBody>
          <a:bodyPr wrap="square" lIns="219456" tIns="146304" rIns="219456" bIns="109728" rtlCol="0" anchor="t"/>
          <a:lstStyle/>
          <a:p>
            <a:pPr algn="l">
              <a:spcBef>
                <a:spcPts val="0"/>
              </a:spcBef>
              <a:spcAft>
                <a:spcPts val="600"/>
              </a:spcAft>
            </a:pPr>
            <a:r>
              <a:rPr lang="en-GB" sz="1200">
                <a:solidFill>
                  <a:srgbClr val="0F2543"/>
                </a:solidFill>
                <a:latin typeface="Lato"/>
              </a:rPr>
              <a:t>TEP provides action planning slide decks to support leaders in</a:t>
            </a:r>
            <a:r>
              <a:rPr lang="en-GB" sz="1200" b="0" i="0">
                <a:solidFill>
                  <a:srgbClr val="0F2543"/>
                </a:solidFill>
                <a:latin typeface="Lato"/>
              </a:rPr>
              <a:t> identifying and monitoring priority areas. There’s also a slide deck for feeding back the feedback to stakeholders: maintaining buy-in helps keep the response rates robust.</a:t>
            </a:r>
            <a:endParaRPr sz="1200" b="0" i="0">
              <a:solidFill>
                <a:srgbClr val="0F2543"/>
              </a:solidFill>
              <a:latin typeface="Lato"/>
            </a:endParaRPr>
          </a:p>
          <a:p>
            <a:pPr algn="l">
              <a:spcBef>
                <a:spcPts val="0"/>
              </a:spcBef>
              <a:spcAft>
                <a:spcPts val="0"/>
              </a:spcAft>
            </a:pPr>
            <a:r>
              <a:rPr sz="1200" b="1" i="0">
                <a:solidFill>
                  <a:srgbClr val="0F2543"/>
                </a:solidFill>
                <a:latin typeface="Lato"/>
              </a:rPr>
              <a:t>Termly data gives you a faster check on whether what you did worked.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89B1E-5268-735A-6730-95EC0D085F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164027-83E1-084A-E2F8-D9C49D595B0E}"/>
              </a:ext>
            </a:extLst>
          </p:cNvPr>
          <p:cNvSpPr>
            <a:spLocks noGrp="1"/>
          </p:cNvSpPr>
          <p:nvPr>
            <p:ph type="title"/>
          </p:nvPr>
        </p:nvSpPr>
        <p:spPr/>
        <p:txBody>
          <a:bodyPr/>
          <a:lstStyle/>
          <a:p>
            <a:r>
              <a:rPr lang="en-GB"/>
              <a:t>Building engagement practice</a:t>
            </a:r>
            <a:endParaRPr/>
          </a:p>
        </p:txBody>
      </p:sp>
    </p:spTree>
    <p:extLst>
      <p:ext uri="{BB962C8B-B14F-4D97-AF65-F5344CB8AC3E}">
        <p14:creationId xmlns:p14="http://schemas.microsoft.com/office/powerpoint/2010/main" val="108445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696" y="510778"/>
            <a:ext cx="7272820" cy="614565"/>
          </a:xfrm>
        </p:spPr>
        <p:txBody>
          <a:bodyPr>
            <a:normAutofit fontScale="90000"/>
          </a:bodyPr>
          <a:lstStyle/>
          <a:p>
            <a:r>
              <a:t>Engagement as a lead indicator</a:t>
            </a:r>
            <a:r>
              <a:rPr lang="en-GB"/>
              <a:t> of school outcomes</a:t>
            </a:r>
            <a:endParaRPr/>
          </a:p>
        </p:txBody>
      </p:sp>
      <p:sp>
        <p:nvSpPr>
          <p:cNvPr id="4" name="Text Placeholder 3"/>
          <p:cNvSpPr>
            <a:spLocks noGrp="1"/>
          </p:cNvSpPr>
          <p:nvPr>
            <p:ph type="body" sz="quarter" idx="13"/>
          </p:nvPr>
        </p:nvSpPr>
        <p:spPr/>
        <p:txBody>
          <a:bodyPr/>
          <a:lstStyle/>
          <a:p>
            <a:r>
              <a:t>THE CASE FOR TERMLY DATA</a:t>
            </a:r>
          </a:p>
        </p:txBody>
      </p:sp>
      <p:sp>
        <p:nvSpPr>
          <p:cNvPr id="14" name="Rounded Rectangle 13"/>
          <p:cNvSpPr/>
          <p:nvPr/>
        </p:nvSpPr>
        <p:spPr>
          <a:xfrm>
            <a:off x="5556975" y="1383635"/>
            <a:ext cx="3196326" cy="3583001"/>
          </a:xfrm>
          <a:prstGeom prst="roundRect">
            <a:avLst>
              <a:gd name="adj" fmla="val 8000"/>
            </a:avLst>
          </a:prstGeom>
          <a:solidFill>
            <a:srgbClr val="F1F9F7"/>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55448" rIns="182880" bIns="109728" rtlCol="0" anchor="t"/>
          <a:lstStyle/>
          <a:p>
            <a:pPr algn="l">
              <a:spcBef>
                <a:spcPts val="0"/>
              </a:spcBef>
              <a:spcAft>
                <a:spcPts val="700"/>
              </a:spcAft>
            </a:pPr>
            <a:r>
              <a:rPr lang="en-GB" sz="850" b="0" i="0">
                <a:solidFill>
                  <a:srgbClr val="5A6B82"/>
                </a:solidFill>
                <a:latin typeface="IBM Plex Mono"/>
              </a:rPr>
              <a:t>CASE STUDY: </a:t>
            </a:r>
            <a:r>
              <a:rPr sz="850" b="0" i="0">
                <a:solidFill>
                  <a:srgbClr val="5A6B82"/>
                </a:solidFill>
                <a:latin typeface="IBM Plex Mono"/>
              </a:rPr>
              <a:t>DANES EDUCATIONAL TRUST</a:t>
            </a:r>
          </a:p>
          <a:p>
            <a:pPr algn="l">
              <a:spcBef>
                <a:spcPts val="0"/>
              </a:spcBef>
              <a:spcAft>
                <a:spcPts val="700"/>
              </a:spcAft>
            </a:pPr>
            <a:r>
              <a:rPr sz="1000" b="0" i="0">
                <a:solidFill>
                  <a:srgbClr val="0F2543"/>
                </a:solidFill>
                <a:latin typeface="Lato"/>
              </a:rPr>
              <a:t>One school had three consecutive years of improving academic outcomes. Over the same period</a:t>
            </a:r>
            <a:r>
              <a:rPr lang="en-GB" sz="1000" b="0" i="0">
                <a:solidFill>
                  <a:srgbClr val="0F2543"/>
                </a:solidFill>
                <a:latin typeface="Lato"/>
              </a:rPr>
              <a:t>,</a:t>
            </a:r>
            <a:r>
              <a:rPr sz="1000" b="0" i="0">
                <a:solidFill>
                  <a:srgbClr val="0F2543"/>
                </a:solidFill>
                <a:latin typeface="Lato"/>
              </a:rPr>
              <a:t> TEP showed</a:t>
            </a:r>
            <a:r>
              <a:rPr lang="en-GB" sz="1000" b="0" i="0">
                <a:solidFill>
                  <a:srgbClr val="0F2543"/>
                </a:solidFill>
                <a:latin typeface="Lato"/>
              </a:rPr>
              <a:t> both</a:t>
            </a:r>
            <a:r>
              <a:rPr sz="1000" b="0" i="0">
                <a:solidFill>
                  <a:srgbClr val="0F2543"/>
                </a:solidFill>
                <a:latin typeface="Lato"/>
              </a:rPr>
              <a:t> employee </a:t>
            </a:r>
            <a:r>
              <a:rPr lang="en-GB" sz="1000" b="0" i="0">
                <a:solidFill>
                  <a:srgbClr val="0F2543"/>
                </a:solidFill>
                <a:latin typeface="Lato"/>
              </a:rPr>
              <a:t>and </a:t>
            </a:r>
            <a:r>
              <a:rPr sz="1000" b="0" i="0">
                <a:solidFill>
                  <a:srgbClr val="0F2543"/>
                </a:solidFill>
                <a:latin typeface="Lato"/>
              </a:rPr>
              <a:t>student engagement declining</a:t>
            </a:r>
            <a:r>
              <a:rPr lang="en-GB" sz="1000">
                <a:solidFill>
                  <a:srgbClr val="0F2543"/>
                </a:solidFill>
                <a:latin typeface="Lato"/>
              </a:rPr>
              <a:t>.</a:t>
            </a:r>
            <a:endParaRPr lang="en-GB" sz="1000" b="0" i="0">
              <a:solidFill>
                <a:srgbClr val="0F2543"/>
              </a:solidFill>
              <a:latin typeface="Lato"/>
            </a:endParaRPr>
          </a:p>
          <a:p>
            <a:pPr algn="l">
              <a:spcBef>
                <a:spcPts val="0"/>
              </a:spcBef>
              <a:spcAft>
                <a:spcPts val="700"/>
              </a:spcAft>
            </a:pPr>
            <a:r>
              <a:rPr lang="en-GB" sz="1100" i="0">
                <a:solidFill>
                  <a:srgbClr val="0F2543"/>
                </a:solidFill>
                <a:latin typeface="Lato"/>
              </a:rPr>
              <a:t>School and trust leadership were able to act early</a:t>
            </a:r>
            <a:r>
              <a:rPr lang="en-GB" sz="1100">
                <a:solidFill>
                  <a:srgbClr val="0F2543"/>
                </a:solidFill>
                <a:latin typeface="Lato"/>
              </a:rPr>
              <a:t>:</a:t>
            </a:r>
          </a:p>
          <a:p>
            <a:pPr marL="171450" indent="-171450" algn="l">
              <a:spcBef>
                <a:spcPts val="0"/>
              </a:spcBef>
              <a:spcAft>
                <a:spcPts val="700"/>
              </a:spcAft>
              <a:buFont typeface="Arial" panose="020B0604020202020204" pitchFamily="34" charset="0"/>
              <a:buChar char="•"/>
            </a:pPr>
            <a:r>
              <a:rPr lang="en-GB" sz="1100">
                <a:solidFill>
                  <a:srgbClr val="0F2543"/>
                </a:solidFill>
                <a:latin typeface="Lato"/>
              </a:rPr>
              <a:t>They</a:t>
            </a:r>
            <a:r>
              <a:rPr lang="en-GB" sz="1100" i="0">
                <a:solidFill>
                  <a:srgbClr val="0F2543"/>
                </a:solidFill>
                <a:latin typeface="Lato"/>
              </a:rPr>
              <a:t> audited the </a:t>
            </a:r>
            <a:r>
              <a:rPr lang="en-GB" sz="1100">
                <a:solidFill>
                  <a:schemeClr val="tx1"/>
                </a:solidFill>
              </a:rPr>
              <a:t>behaviour policy </a:t>
            </a:r>
          </a:p>
          <a:p>
            <a:pPr marL="171450" indent="-171450" algn="l">
              <a:spcBef>
                <a:spcPts val="0"/>
              </a:spcBef>
              <a:spcAft>
                <a:spcPts val="700"/>
              </a:spcAft>
              <a:buFont typeface="Arial" panose="020B0604020202020204" pitchFamily="34" charset="0"/>
              <a:buChar char="•"/>
            </a:pPr>
            <a:r>
              <a:rPr lang="en-GB" sz="1100">
                <a:solidFill>
                  <a:schemeClr val="tx1"/>
                </a:solidFill>
              </a:rPr>
              <a:t>Employee and student working groups were given time to discuss changes with the leadership team</a:t>
            </a:r>
            <a:endParaRPr lang="en-GB" sz="1100">
              <a:solidFill>
                <a:srgbClr val="0F2543"/>
              </a:solidFill>
            </a:endParaRPr>
          </a:p>
          <a:p>
            <a:pPr marL="171450" indent="-171450" algn="l">
              <a:spcBef>
                <a:spcPts val="0"/>
              </a:spcBef>
              <a:spcAft>
                <a:spcPts val="700"/>
              </a:spcAft>
              <a:buFont typeface="Arial" panose="020B0604020202020204" pitchFamily="34" charset="0"/>
              <a:buChar char="•"/>
            </a:pPr>
            <a:r>
              <a:rPr lang="en-GB" sz="1100">
                <a:solidFill>
                  <a:srgbClr val="0F2543"/>
                </a:solidFill>
              </a:rPr>
              <a:t>Employees and students were aware of changes before they were fully rolled out</a:t>
            </a:r>
          </a:p>
          <a:p>
            <a:pPr algn="l">
              <a:spcBef>
                <a:spcPts val="0"/>
              </a:spcBef>
              <a:spcAft>
                <a:spcPts val="700"/>
              </a:spcAft>
            </a:pPr>
            <a:r>
              <a:rPr sz="1100" b="1" i="0">
                <a:solidFill>
                  <a:srgbClr val="0F2543"/>
                </a:solidFill>
                <a:latin typeface="Lato"/>
              </a:rPr>
              <a:t>The curve stopped falling and turned back upwards</a:t>
            </a:r>
            <a:r>
              <a:rPr lang="en-GB" sz="1100" b="1" i="0">
                <a:solidFill>
                  <a:srgbClr val="0F2543"/>
                </a:solidFill>
                <a:latin typeface="Lato"/>
              </a:rPr>
              <a:t> before outcomes were affected</a:t>
            </a:r>
            <a:r>
              <a:rPr sz="1100" b="1" i="0">
                <a:solidFill>
                  <a:srgbClr val="0F2543"/>
                </a:solidFill>
                <a:latin typeface="Lato"/>
              </a:rPr>
              <a:t>.</a:t>
            </a:r>
          </a:p>
        </p:txBody>
      </p:sp>
      <p:pic>
        <p:nvPicPr>
          <p:cNvPr id="15" name="Picture 14">
            <a:extLst>
              <a:ext uri="{FF2B5EF4-FFF2-40B4-BE49-F238E27FC236}">
                <a16:creationId xmlns:a16="http://schemas.microsoft.com/office/drawing/2014/main" id="{FFD84B82-DFA1-6D01-2B7E-DC8AD4039D9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04364" y="1473224"/>
            <a:ext cx="2784800" cy="2784800"/>
          </a:xfrm>
          <a:prstGeom prst="rect">
            <a:avLst/>
          </a:prstGeom>
          <a:noFill/>
          <a:ln>
            <a:noFill/>
          </a:ln>
        </p:spPr>
      </p:pic>
      <p:pic>
        <p:nvPicPr>
          <p:cNvPr id="16" name="Picture 15">
            <a:extLst>
              <a:ext uri="{FF2B5EF4-FFF2-40B4-BE49-F238E27FC236}">
                <a16:creationId xmlns:a16="http://schemas.microsoft.com/office/drawing/2014/main" id="{B44FE7C4-D8A0-D491-FA7B-01652CADFFA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696" y="1383636"/>
            <a:ext cx="2320668" cy="2784800"/>
          </a:xfrm>
          <a:prstGeom prst="rect">
            <a:avLst/>
          </a:prstGeom>
          <a:noFill/>
          <a:ln>
            <a:noFill/>
          </a:ln>
        </p:spPr>
      </p:pic>
      <p:sp>
        <p:nvSpPr>
          <p:cNvPr id="3" name="TextBox 2">
            <a:extLst>
              <a:ext uri="{FF2B5EF4-FFF2-40B4-BE49-F238E27FC236}">
                <a16:creationId xmlns:a16="http://schemas.microsoft.com/office/drawing/2014/main" id="{64B6E202-7968-87BD-4705-AA79F249EF4D}"/>
              </a:ext>
            </a:extLst>
          </p:cNvPr>
          <p:cNvSpPr txBox="1"/>
          <p:nvPr/>
        </p:nvSpPr>
        <p:spPr>
          <a:xfrm>
            <a:off x="436813" y="4258024"/>
            <a:ext cx="2067551" cy="615553"/>
          </a:xfrm>
          <a:prstGeom prst="rect">
            <a:avLst/>
          </a:prstGeom>
          <a:noFill/>
        </p:spPr>
        <p:txBody>
          <a:bodyPr wrap="square" lIns="0" tIns="0" rIns="0" bIns="0" anchor="t">
            <a:spAutoFit/>
          </a:bodyPr>
          <a:lstStyle/>
          <a:p>
            <a:pPr algn="l">
              <a:spcBef>
                <a:spcPts val="0"/>
              </a:spcBef>
              <a:spcAft>
                <a:spcPts val="1300"/>
              </a:spcAft>
            </a:pPr>
            <a:r>
              <a:rPr lang="en-GB" sz="1000">
                <a:solidFill>
                  <a:srgbClr val="0F2543"/>
                </a:solidFill>
                <a:latin typeface="Lato"/>
              </a:rPr>
              <a:t>TEP’s national research shows the link between employee scores on the leadership driver and probability of looking for outside employment.</a:t>
            </a:r>
            <a:endParaRPr lang="en-GB" sz="1000" b="0" i="0">
              <a:solidFill>
                <a:srgbClr val="0F2543"/>
              </a:solidFill>
              <a:latin typeface="Lato"/>
            </a:endParaRPr>
          </a:p>
        </p:txBody>
      </p:sp>
      <p:sp>
        <p:nvSpPr>
          <p:cNvPr id="6" name="TextBox 5">
            <a:extLst>
              <a:ext uri="{FF2B5EF4-FFF2-40B4-BE49-F238E27FC236}">
                <a16:creationId xmlns:a16="http://schemas.microsoft.com/office/drawing/2014/main" id="{792259E4-7EA1-1839-39A4-B213B9EF61C7}"/>
              </a:ext>
            </a:extLst>
          </p:cNvPr>
          <p:cNvSpPr txBox="1"/>
          <p:nvPr/>
        </p:nvSpPr>
        <p:spPr>
          <a:xfrm>
            <a:off x="2996894" y="4258024"/>
            <a:ext cx="2067551" cy="461665"/>
          </a:xfrm>
          <a:prstGeom prst="rect">
            <a:avLst/>
          </a:prstGeom>
          <a:noFill/>
        </p:spPr>
        <p:txBody>
          <a:bodyPr wrap="square" lIns="0" tIns="0" rIns="0" bIns="0" anchor="t">
            <a:spAutoFit/>
          </a:bodyPr>
          <a:lstStyle/>
          <a:p>
            <a:pPr algn="l">
              <a:spcBef>
                <a:spcPts val="0"/>
              </a:spcBef>
              <a:spcAft>
                <a:spcPts val="1300"/>
              </a:spcAft>
            </a:pPr>
            <a:r>
              <a:rPr lang="en-GB" sz="1000">
                <a:solidFill>
                  <a:srgbClr val="0F2543"/>
                </a:solidFill>
                <a:latin typeface="Lato"/>
              </a:rPr>
              <a:t>Pupil groups with higher scores for headline engagement are less likely to be persistently absent.</a:t>
            </a:r>
            <a:endParaRPr lang="en-GB" sz="1000" b="0" i="0">
              <a:solidFill>
                <a:srgbClr val="0F2543"/>
              </a:solidFill>
              <a:latin typeface="La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895B0-B6B8-9990-93D5-21B90B58DA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E346EE-C853-F526-1341-1CCFF6657B56}"/>
              </a:ext>
            </a:extLst>
          </p:cNvPr>
          <p:cNvSpPr>
            <a:spLocks noGrp="1"/>
          </p:cNvSpPr>
          <p:nvPr>
            <p:ph type="title"/>
          </p:nvPr>
        </p:nvSpPr>
        <p:spPr>
          <a:xfrm>
            <a:off x="297179" y="513773"/>
            <a:ext cx="6690634" cy="614565"/>
          </a:xfrm>
        </p:spPr>
        <p:txBody>
          <a:bodyPr>
            <a:normAutofit/>
          </a:bodyPr>
          <a:lstStyle/>
          <a:p>
            <a:r>
              <a:rPr lang="en-GB"/>
              <a:t>Case study: High Tunstall College of Science</a:t>
            </a:r>
            <a:endParaRPr/>
          </a:p>
        </p:txBody>
      </p:sp>
      <p:sp>
        <p:nvSpPr>
          <p:cNvPr id="4" name="Text Placeholder 3">
            <a:extLst>
              <a:ext uri="{FF2B5EF4-FFF2-40B4-BE49-F238E27FC236}">
                <a16:creationId xmlns:a16="http://schemas.microsoft.com/office/drawing/2014/main" id="{19512374-D8EF-4278-CCBC-1FBE82214A0C}"/>
              </a:ext>
            </a:extLst>
          </p:cNvPr>
          <p:cNvSpPr>
            <a:spLocks noGrp="1"/>
          </p:cNvSpPr>
          <p:nvPr>
            <p:ph type="body" sz="quarter" idx="13"/>
          </p:nvPr>
        </p:nvSpPr>
        <p:spPr/>
        <p:txBody>
          <a:bodyPr/>
          <a:lstStyle/>
          <a:p>
            <a:r>
              <a:rPr lang="en-GB"/>
              <a:t>USING THREE WINDOWS TO IDENTIFY TRENDS</a:t>
            </a:r>
            <a:endParaRPr/>
          </a:p>
        </p:txBody>
      </p:sp>
      <p:sp>
        <p:nvSpPr>
          <p:cNvPr id="5" name="Rounded Rectangle 4">
            <a:extLst>
              <a:ext uri="{FF2B5EF4-FFF2-40B4-BE49-F238E27FC236}">
                <a16:creationId xmlns:a16="http://schemas.microsoft.com/office/drawing/2014/main" id="{F3279282-235D-8FA6-DBE1-0608E035A259}"/>
              </a:ext>
            </a:extLst>
          </p:cNvPr>
          <p:cNvSpPr/>
          <p:nvPr/>
        </p:nvSpPr>
        <p:spPr>
          <a:xfrm>
            <a:off x="297179" y="1781176"/>
            <a:ext cx="2048256" cy="2103120"/>
          </a:xfrm>
          <a:prstGeom prst="roundRect">
            <a:avLst>
              <a:gd name="adj" fmla="val 8000"/>
            </a:avLst>
          </a:prstGeom>
          <a:solidFill>
            <a:srgbClr val="F1F5FB"/>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64592" rIns="146304" bIns="109728" rtlCol="0" anchor="t"/>
          <a:lstStyle/>
          <a:p>
            <a:pPr>
              <a:spcAft>
                <a:spcPts val="700"/>
              </a:spcAft>
            </a:pPr>
            <a:r>
              <a:rPr lang="en-GB" sz="850">
                <a:solidFill>
                  <a:srgbClr val="5A6B82"/>
                </a:solidFill>
                <a:latin typeface="IBM Plex Mono"/>
              </a:rPr>
              <a:t>PRIORITISE USING THE BENCHMARK</a:t>
            </a:r>
          </a:p>
          <a:p>
            <a:r>
              <a:rPr sz="1050" b="0" i="0">
                <a:solidFill>
                  <a:srgbClr val="0F2543"/>
                </a:solidFill>
                <a:latin typeface="Lato"/>
              </a:rPr>
              <a:t>Spring 2025: </a:t>
            </a:r>
            <a:r>
              <a:rPr lang="en-GB" sz="1050">
                <a:solidFill>
                  <a:srgbClr val="0F2543"/>
                </a:solidFill>
                <a:latin typeface="Lato"/>
              </a:rPr>
              <a:t>wellbeing and workload scores at High Tunstall</a:t>
            </a:r>
            <a:r>
              <a:rPr sz="1050" b="0" i="0">
                <a:solidFill>
                  <a:srgbClr val="0F2543"/>
                </a:solidFill>
                <a:latin typeface="Lato"/>
              </a:rPr>
              <a:t> </a:t>
            </a:r>
            <a:r>
              <a:rPr lang="en-GB" sz="1050" b="0" i="0">
                <a:solidFill>
                  <a:srgbClr val="0F2543"/>
                </a:solidFill>
                <a:latin typeface="Lato"/>
              </a:rPr>
              <a:t>were moving each term. </a:t>
            </a:r>
            <a:r>
              <a:rPr lang="en-GB" sz="1050">
                <a:solidFill>
                  <a:srgbClr val="0F2543"/>
                </a:solidFill>
                <a:latin typeface="Lato"/>
              </a:rPr>
              <a:t>O</a:t>
            </a:r>
            <a:r>
              <a:rPr lang="en-GB" sz="1050" b="0" i="0">
                <a:solidFill>
                  <a:srgbClr val="0F2543"/>
                </a:solidFill>
                <a:latin typeface="Lato"/>
              </a:rPr>
              <a:t>riginally well above benchmark</a:t>
            </a:r>
            <a:r>
              <a:rPr lang="en-GB" sz="1050">
                <a:solidFill>
                  <a:srgbClr val="0F2543"/>
                </a:solidFill>
              </a:rPr>
              <a:t>, their score becoming less positive and </a:t>
            </a:r>
            <a:r>
              <a:rPr lang="en-GB" sz="1050">
                <a:solidFill>
                  <a:srgbClr val="0F2543"/>
                </a:solidFill>
                <a:latin typeface="Lato"/>
              </a:rPr>
              <a:t>steadily closer to benchmark.</a:t>
            </a:r>
            <a:endParaRPr sz="1050" b="0" i="0">
              <a:solidFill>
                <a:srgbClr val="0F2543"/>
              </a:solidFill>
              <a:latin typeface="Lato"/>
            </a:endParaRPr>
          </a:p>
        </p:txBody>
      </p:sp>
      <p:sp>
        <p:nvSpPr>
          <p:cNvPr id="6" name="Right Arrow 5">
            <a:extLst>
              <a:ext uri="{FF2B5EF4-FFF2-40B4-BE49-F238E27FC236}">
                <a16:creationId xmlns:a16="http://schemas.microsoft.com/office/drawing/2014/main" id="{89C46FF3-7F62-390F-0085-AC44493C320E}"/>
              </a:ext>
            </a:extLst>
          </p:cNvPr>
          <p:cNvSpPr/>
          <p:nvPr/>
        </p:nvSpPr>
        <p:spPr>
          <a:xfrm>
            <a:off x="2372867" y="2723008"/>
            <a:ext cx="100584" cy="201168"/>
          </a:xfrm>
          <a:prstGeom prst="rightArrow">
            <a:avLst/>
          </a:prstGeom>
          <a:solidFill>
            <a:srgbClr val="B9C4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a:extLst>
              <a:ext uri="{FF2B5EF4-FFF2-40B4-BE49-F238E27FC236}">
                <a16:creationId xmlns:a16="http://schemas.microsoft.com/office/drawing/2014/main" id="{4AA693AC-28D4-A2C7-192B-D7DEFB1AC694}"/>
              </a:ext>
            </a:extLst>
          </p:cNvPr>
          <p:cNvSpPr/>
          <p:nvPr/>
        </p:nvSpPr>
        <p:spPr>
          <a:xfrm>
            <a:off x="2473450" y="1781176"/>
            <a:ext cx="2048256" cy="2103120"/>
          </a:xfrm>
          <a:prstGeom prst="roundRect">
            <a:avLst>
              <a:gd name="adj" fmla="val 8000"/>
            </a:avLst>
          </a:prstGeom>
          <a:solidFill>
            <a:srgbClr val="F1F9F7"/>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64592" rIns="146304" bIns="109728" rtlCol="0" anchor="t"/>
          <a:lstStyle/>
          <a:p>
            <a:pPr>
              <a:spcAft>
                <a:spcPts val="700"/>
              </a:spcAft>
            </a:pPr>
            <a:r>
              <a:rPr lang="en-GB" sz="850">
                <a:solidFill>
                  <a:srgbClr val="5A6B82"/>
                </a:solidFill>
                <a:latin typeface="IBM Plex Mono"/>
              </a:rPr>
              <a:t>IDENTIFY TARGET GROUPS</a:t>
            </a:r>
          </a:p>
          <a:p>
            <a:pPr algn="l">
              <a:spcBef>
                <a:spcPts val="0"/>
              </a:spcBef>
              <a:spcAft>
                <a:spcPts val="0"/>
              </a:spcAft>
            </a:pPr>
            <a:r>
              <a:rPr sz="1050" b="0" i="0">
                <a:solidFill>
                  <a:srgbClr val="0F2543"/>
                </a:solidFill>
                <a:latin typeface="Lato"/>
              </a:rPr>
              <a:t>Filtering in the explore page identified one department whose data was significantly lower than the others</a:t>
            </a:r>
            <a:r>
              <a:rPr lang="en-GB" sz="1050" b="0" i="0">
                <a:solidFill>
                  <a:srgbClr val="0F2543"/>
                </a:solidFill>
                <a:latin typeface="Lato"/>
              </a:rPr>
              <a:t>.</a:t>
            </a:r>
            <a:endParaRPr sz="1050" b="0" i="0">
              <a:solidFill>
                <a:srgbClr val="0F2543"/>
              </a:solidFill>
              <a:latin typeface="Lato"/>
            </a:endParaRPr>
          </a:p>
        </p:txBody>
      </p:sp>
      <p:sp>
        <p:nvSpPr>
          <p:cNvPr id="8" name="Right Arrow 7">
            <a:extLst>
              <a:ext uri="{FF2B5EF4-FFF2-40B4-BE49-F238E27FC236}">
                <a16:creationId xmlns:a16="http://schemas.microsoft.com/office/drawing/2014/main" id="{89E9091B-C2A4-3E06-28FA-8CE36AE78BE9}"/>
              </a:ext>
            </a:extLst>
          </p:cNvPr>
          <p:cNvSpPr/>
          <p:nvPr/>
        </p:nvSpPr>
        <p:spPr>
          <a:xfrm>
            <a:off x="4549138" y="2723008"/>
            <a:ext cx="100584" cy="201168"/>
          </a:xfrm>
          <a:prstGeom prst="rightArrow">
            <a:avLst/>
          </a:prstGeom>
          <a:solidFill>
            <a:srgbClr val="B9C4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a:extLst>
              <a:ext uri="{FF2B5EF4-FFF2-40B4-BE49-F238E27FC236}">
                <a16:creationId xmlns:a16="http://schemas.microsoft.com/office/drawing/2014/main" id="{FDD7DAC9-D486-4CD1-3755-246415C7A8B4}"/>
              </a:ext>
            </a:extLst>
          </p:cNvPr>
          <p:cNvSpPr/>
          <p:nvPr/>
        </p:nvSpPr>
        <p:spPr>
          <a:xfrm>
            <a:off x="4649723" y="1781176"/>
            <a:ext cx="2048256" cy="2103120"/>
          </a:xfrm>
          <a:prstGeom prst="roundRect">
            <a:avLst>
              <a:gd name="adj" fmla="val 8000"/>
            </a:avLst>
          </a:prstGeom>
          <a:solidFill>
            <a:srgbClr val="F1F5FB"/>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64592" rIns="146304" bIns="109728" rtlCol="0" anchor="t"/>
          <a:lstStyle/>
          <a:p>
            <a:pPr>
              <a:spcAft>
                <a:spcPts val="700"/>
              </a:spcAft>
            </a:pPr>
            <a:r>
              <a:rPr lang="en-GB" sz="850">
                <a:solidFill>
                  <a:srgbClr val="5A6B82"/>
                </a:solidFill>
                <a:latin typeface="IBM Plex Mono"/>
              </a:rPr>
              <a:t>INVOLVE STAKEHOLDERS</a:t>
            </a:r>
          </a:p>
          <a:p>
            <a:pPr algn="l">
              <a:spcBef>
                <a:spcPts val="0"/>
              </a:spcBef>
              <a:spcAft>
                <a:spcPts val="0"/>
              </a:spcAft>
            </a:pPr>
            <a:r>
              <a:rPr sz="1050" b="0" i="0">
                <a:solidFill>
                  <a:srgbClr val="0F2543"/>
                </a:solidFill>
                <a:latin typeface="Lato"/>
              </a:rPr>
              <a:t>They workshopped it with the department</a:t>
            </a:r>
            <a:r>
              <a:rPr lang="en-GB" sz="1050" b="0" i="0">
                <a:solidFill>
                  <a:srgbClr val="0F2543"/>
                </a:solidFill>
                <a:latin typeface="Lato"/>
              </a:rPr>
              <a:t> and realised that</a:t>
            </a:r>
            <a:r>
              <a:rPr sz="1050" b="0" i="0">
                <a:solidFill>
                  <a:srgbClr val="0F2543"/>
                </a:solidFill>
                <a:latin typeface="Lato"/>
              </a:rPr>
              <a:t> </a:t>
            </a:r>
            <a:r>
              <a:rPr lang="en-GB" sz="1050" b="0" i="0">
                <a:solidFill>
                  <a:srgbClr val="0F2543"/>
                </a:solidFill>
                <a:latin typeface="Lato"/>
              </a:rPr>
              <a:t>a</a:t>
            </a:r>
            <a:r>
              <a:rPr sz="1050" b="0" i="0">
                <a:solidFill>
                  <a:srgbClr val="0F2543"/>
                </a:solidFill>
                <a:latin typeface="Lato"/>
              </a:rPr>
              <a:t> year 11 mock paper sat immediately before a holiday with the data deadline shortly after</a:t>
            </a:r>
            <a:r>
              <a:rPr lang="en-GB" sz="1050" b="0" i="0">
                <a:solidFill>
                  <a:srgbClr val="0F2543"/>
                </a:solidFill>
                <a:latin typeface="Lato"/>
              </a:rPr>
              <a:t>. The department were left with no option but to mark over the half-term break.</a:t>
            </a:r>
            <a:r>
              <a:rPr sz="1050" b="0" i="0">
                <a:solidFill>
                  <a:srgbClr val="0F2543"/>
                </a:solidFill>
                <a:latin typeface="Lato"/>
              </a:rPr>
              <a:t> </a:t>
            </a:r>
          </a:p>
        </p:txBody>
      </p:sp>
      <p:sp>
        <p:nvSpPr>
          <p:cNvPr id="10" name="Right Arrow 9">
            <a:extLst>
              <a:ext uri="{FF2B5EF4-FFF2-40B4-BE49-F238E27FC236}">
                <a16:creationId xmlns:a16="http://schemas.microsoft.com/office/drawing/2014/main" id="{3E34367A-64E3-CFE8-C99C-33240AD24D62}"/>
              </a:ext>
            </a:extLst>
          </p:cNvPr>
          <p:cNvSpPr/>
          <p:nvPr/>
        </p:nvSpPr>
        <p:spPr>
          <a:xfrm>
            <a:off x="6725411" y="2723008"/>
            <a:ext cx="100584" cy="201168"/>
          </a:xfrm>
          <a:prstGeom prst="rightArrow">
            <a:avLst/>
          </a:prstGeom>
          <a:solidFill>
            <a:srgbClr val="B9C4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ounded Rectangle 10">
            <a:extLst>
              <a:ext uri="{FF2B5EF4-FFF2-40B4-BE49-F238E27FC236}">
                <a16:creationId xmlns:a16="http://schemas.microsoft.com/office/drawing/2014/main" id="{0E8D7B35-A6E7-73B7-A4CF-A653F8A76E6A}"/>
              </a:ext>
            </a:extLst>
          </p:cNvPr>
          <p:cNvSpPr/>
          <p:nvPr/>
        </p:nvSpPr>
        <p:spPr>
          <a:xfrm>
            <a:off x="6825995" y="1781176"/>
            <a:ext cx="2048256" cy="2103120"/>
          </a:xfrm>
          <a:prstGeom prst="roundRect">
            <a:avLst>
              <a:gd name="adj" fmla="val 8000"/>
            </a:avLst>
          </a:prstGeom>
          <a:solidFill>
            <a:srgbClr val="F1F9F7"/>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64592" rIns="146304" bIns="109728" rtlCol="0" anchor="t"/>
          <a:lstStyle/>
          <a:p>
            <a:pPr>
              <a:spcAft>
                <a:spcPts val="700"/>
              </a:spcAft>
            </a:pPr>
            <a:r>
              <a:rPr lang="en-GB" sz="850">
                <a:solidFill>
                  <a:srgbClr val="5A6B82"/>
                </a:solidFill>
                <a:latin typeface="IBM Plex Mono"/>
              </a:rPr>
              <a:t>TARGET INTERVENTION</a:t>
            </a:r>
          </a:p>
          <a:p>
            <a:pPr algn="l">
              <a:spcBef>
                <a:spcPts val="0"/>
              </a:spcBef>
              <a:spcAft>
                <a:spcPts val="0"/>
              </a:spcAft>
            </a:pPr>
            <a:r>
              <a:rPr sz="1050" b="0" i="0">
                <a:solidFill>
                  <a:srgbClr val="0F2543"/>
                </a:solidFill>
                <a:latin typeface="Lato"/>
              </a:rPr>
              <a:t>They rewrote the assessment and reporting calendar for the whole school: three data drops became two, year groups staggered, and a fortnight's marking time before every data entry.</a:t>
            </a:r>
          </a:p>
        </p:txBody>
      </p:sp>
      <p:sp>
        <p:nvSpPr>
          <p:cNvPr id="12" name="Rounded Rectangle 11">
            <a:extLst>
              <a:ext uri="{FF2B5EF4-FFF2-40B4-BE49-F238E27FC236}">
                <a16:creationId xmlns:a16="http://schemas.microsoft.com/office/drawing/2014/main" id="{0C14B6B2-60CC-C64E-AB08-FDC05DA97DE9}"/>
              </a:ext>
            </a:extLst>
          </p:cNvPr>
          <p:cNvSpPr/>
          <p:nvPr/>
        </p:nvSpPr>
        <p:spPr>
          <a:xfrm>
            <a:off x="329183" y="4155784"/>
            <a:ext cx="8595360" cy="704416"/>
          </a:xfrm>
          <a:prstGeom prst="roundRect">
            <a:avLst>
              <a:gd name="adj" fmla="val 8000"/>
            </a:avLst>
          </a:prstGeom>
          <a:solidFill>
            <a:srgbClr val="FEF7EA"/>
          </a:solidFill>
          <a:ln>
            <a:noFill/>
          </a:ln>
          <a:effectLst/>
        </p:spPr>
        <p:style>
          <a:lnRef idx="1">
            <a:schemeClr val="accent1"/>
          </a:lnRef>
          <a:fillRef idx="3">
            <a:schemeClr val="accent1"/>
          </a:fillRef>
          <a:effectRef idx="2">
            <a:schemeClr val="accent1"/>
          </a:effectRef>
          <a:fontRef idx="minor">
            <a:schemeClr val="lt1"/>
          </a:fontRef>
        </p:style>
        <p:txBody>
          <a:bodyPr wrap="square" lIns="237744" tIns="137160" rIns="219456" bIns="91440" rtlCol="0" anchor="t"/>
          <a:lstStyle/>
          <a:p>
            <a:pPr algn="l">
              <a:spcBef>
                <a:spcPts val="0"/>
              </a:spcBef>
              <a:spcAft>
                <a:spcPts val="500"/>
              </a:spcAft>
            </a:pPr>
            <a:r>
              <a:rPr sz="1250" b="0" i="0">
                <a:solidFill>
                  <a:srgbClr val="0F2543"/>
                </a:solidFill>
                <a:latin typeface="Lato"/>
              </a:rPr>
              <a:t>“We did not just change it for that faculty, because if it works for that faculty, it works for all faculties.”</a:t>
            </a:r>
          </a:p>
          <a:p>
            <a:pPr algn="l">
              <a:spcBef>
                <a:spcPts val="0"/>
              </a:spcBef>
              <a:spcAft>
                <a:spcPts val="0"/>
              </a:spcAft>
            </a:pPr>
            <a:r>
              <a:rPr sz="850" b="0" i="0">
                <a:solidFill>
                  <a:srgbClr val="5A6B82"/>
                </a:solidFill>
                <a:latin typeface="IBM Plex Mono"/>
              </a:rPr>
              <a:t>PETER HAYWARD, HIGH TUNSTALL COLLEGE OF SCIENCE</a:t>
            </a:r>
          </a:p>
        </p:txBody>
      </p:sp>
      <p:sp>
        <p:nvSpPr>
          <p:cNvPr id="13" name="Rectangle 12">
            <a:extLst>
              <a:ext uri="{FF2B5EF4-FFF2-40B4-BE49-F238E27FC236}">
                <a16:creationId xmlns:a16="http://schemas.microsoft.com/office/drawing/2014/main" id="{3EE98F30-9ADA-1BE6-9B3C-DFEDB66A5D12}"/>
              </a:ext>
            </a:extLst>
          </p:cNvPr>
          <p:cNvSpPr/>
          <p:nvPr/>
        </p:nvSpPr>
        <p:spPr>
          <a:xfrm>
            <a:off x="297179" y="4155784"/>
            <a:ext cx="91440" cy="704416"/>
          </a:xfrm>
          <a:prstGeom prst="rect">
            <a:avLst/>
          </a:prstGeom>
          <a:solidFill>
            <a:srgbClr val="FFAC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9F0532E1-A8DF-429C-6264-5F60CB0A42D1}"/>
              </a:ext>
            </a:extLst>
          </p:cNvPr>
          <p:cNvSpPr txBox="1"/>
          <p:nvPr/>
        </p:nvSpPr>
        <p:spPr>
          <a:xfrm>
            <a:off x="388619" y="1268429"/>
            <a:ext cx="7448620" cy="369332"/>
          </a:xfrm>
          <a:prstGeom prst="rect">
            <a:avLst/>
          </a:prstGeom>
          <a:noFill/>
        </p:spPr>
        <p:txBody>
          <a:bodyPr wrap="square" lIns="0" tIns="0" rIns="0" bIns="0" anchor="t">
            <a:spAutoFit/>
          </a:bodyPr>
          <a:lstStyle/>
          <a:p>
            <a:pPr algn="l">
              <a:spcBef>
                <a:spcPts val="0"/>
              </a:spcBef>
              <a:spcAft>
                <a:spcPts val="1000"/>
              </a:spcAft>
            </a:pPr>
            <a:r>
              <a:rPr lang="en-GB" sz="1200">
                <a:solidFill>
                  <a:srgbClr val="0F2543"/>
                </a:solidFill>
                <a:latin typeface="Lato"/>
              </a:rPr>
              <a:t>Based in Hartlepool, High Tunstall have been using TEP to monitor their employee engagement since 2023, and their pupil engagement since 2025.</a:t>
            </a:r>
            <a:endParaRPr sz="1200" b="1" i="0">
              <a:solidFill>
                <a:srgbClr val="0F2543"/>
              </a:solidFill>
              <a:latin typeface="Lato"/>
            </a:endParaRPr>
          </a:p>
        </p:txBody>
      </p:sp>
    </p:spTree>
    <p:extLst>
      <p:ext uri="{BB962C8B-B14F-4D97-AF65-F5344CB8AC3E}">
        <p14:creationId xmlns:p14="http://schemas.microsoft.com/office/powerpoint/2010/main" val="3546165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695" y="510778"/>
            <a:ext cx="7389199" cy="614565"/>
          </a:xfrm>
        </p:spPr>
        <p:txBody>
          <a:bodyPr>
            <a:noAutofit/>
          </a:bodyPr>
          <a:lstStyle/>
          <a:p>
            <a:r>
              <a:rPr sz="2400"/>
              <a:t>Embedding </a:t>
            </a:r>
            <a:r>
              <a:rPr lang="en-GB" sz="2400"/>
              <a:t>engagement practice with considered support</a:t>
            </a:r>
            <a:endParaRPr sz="2400"/>
          </a:p>
        </p:txBody>
      </p:sp>
      <p:sp>
        <p:nvSpPr>
          <p:cNvPr id="4" name="Text Placeholder 3"/>
          <p:cNvSpPr>
            <a:spLocks noGrp="1"/>
          </p:cNvSpPr>
          <p:nvPr>
            <p:ph type="body" sz="quarter" idx="13"/>
          </p:nvPr>
        </p:nvSpPr>
        <p:spPr/>
        <p:txBody>
          <a:bodyPr/>
          <a:lstStyle/>
          <a:p>
            <a:r>
              <a:rPr lang="en-GB"/>
              <a:t>EMBEDDING ENGAGEMENT</a:t>
            </a:r>
            <a:endParaRPr/>
          </a:p>
        </p:txBody>
      </p:sp>
      <p:sp>
        <p:nvSpPr>
          <p:cNvPr id="5" name="Rounded Rectangle 4"/>
          <p:cNvSpPr/>
          <p:nvPr/>
        </p:nvSpPr>
        <p:spPr>
          <a:xfrm>
            <a:off x="274320" y="1819835"/>
            <a:ext cx="4206240" cy="1435608"/>
          </a:xfrm>
          <a:prstGeom prst="roundRect">
            <a:avLst>
              <a:gd name="adj" fmla="val 8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37160" rIns="164592" bIns="91440" rtlCol="0" anchor="t"/>
          <a:lstStyle/>
          <a:p>
            <a:pPr algn="l">
              <a:spcBef>
                <a:spcPts val="0"/>
              </a:spcBef>
              <a:spcAft>
                <a:spcPts val="600"/>
              </a:spcAft>
            </a:pPr>
            <a:r>
              <a:rPr lang="en-GB" sz="1300" b="1" i="0">
                <a:solidFill>
                  <a:srgbClr val="0F2543"/>
                </a:solidFill>
                <a:latin typeface="Lato Black"/>
              </a:rPr>
              <a:t>Build TEP data prompts into school KPIs</a:t>
            </a:r>
            <a:endParaRPr sz="1300" b="1" i="0">
              <a:solidFill>
                <a:srgbClr val="0F2543"/>
              </a:solidFill>
              <a:latin typeface="Lato Black"/>
            </a:endParaRPr>
          </a:p>
          <a:p>
            <a:r>
              <a:rPr lang="en-GB" sz="1000">
                <a:solidFill>
                  <a:schemeClr val="tx1"/>
                </a:solidFill>
              </a:rPr>
              <a:t>Used well, TEP data can be an effective way of recognising consistency, progression and focus areas for development to build into KPIs. It's important to use TEP census data to make an achievable, bespoke goal for each school. One school's target might be maintaining scores above benchmark, while another could be to bring two specific drivers up to national benchmark.</a:t>
            </a:r>
          </a:p>
          <a:p>
            <a:pPr algn="l">
              <a:spcBef>
                <a:spcPts val="0"/>
              </a:spcBef>
              <a:spcAft>
                <a:spcPts val="0"/>
              </a:spcAft>
            </a:pPr>
            <a:endParaRPr sz="1050" b="0" i="0">
              <a:solidFill>
                <a:srgbClr val="0F2543"/>
              </a:solidFill>
              <a:latin typeface="Lato"/>
            </a:endParaRPr>
          </a:p>
        </p:txBody>
      </p:sp>
      <p:sp>
        <p:nvSpPr>
          <p:cNvPr id="6" name="Rectangle 5"/>
          <p:cNvSpPr/>
          <p:nvPr/>
        </p:nvSpPr>
        <p:spPr>
          <a:xfrm>
            <a:off x="274320" y="1819835"/>
            <a:ext cx="4206240" cy="45720"/>
          </a:xfrm>
          <a:prstGeom prst="rect">
            <a:avLst/>
          </a:prstGeom>
          <a:solidFill>
            <a:srgbClr val="6DB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4663440" y="1819835"/>
            <a:ext cx="4206240" cy="1435608"/>
          </a:xfrm>
          <a:prstGeom prst="roundRect">
            <a:avLst>
              <a:gd name="adj" fmla="val 8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37160" rIns="164592" bIns="91440" rtlCol="0" anchor="t"/>
          <a:lstStyle/>
          <a:p>
            <a:pPr algn="l">
              <a:spcBef>
                <a:spcPts val="0"/>
              </a:spcBef>
              <a:spcAft>
                <a:spcPts val="600"/>
              </a:spcAft>
            </a:pPr>
            <a:r>
              <a:rPr lang="en-GB" sz="1300" b="1">
                <a:solidFill>
                  <a:srgbClr val="0F2543"/>
                </a:solidFill>
                <a:latin typeface="Lato Black"/>
              </a:rPr>
              <a:t>Use termly check-ins to identify trends</a:t>
            </a:r>
          </a:p>
          <a:p>
            <a:pPr>
              <a:spcAft>
                <a:spcPts val="600"/>
              </a:spcAft>
            </a:pPr>
            <a:r>
              <a:rPr lang="en-GB" sz="1050">
                <a:solidFill>
                  <a:srgbClr val="0F2543"/>
                </a:solidFill>
              </a:rPr>
              <a:t>Identify priorities to track over the year, rather than analysing each census as a standalone and in full. Evaluate the success of interventions using particular questions or by filtering into specific groups.</a:t>
            </a:r>
            <a:endParaRPr sz="1050" i="0">
              <a:solidFill>
                <a:srgbClr val="0F2543"/>
              </a:solidFill>
              <a:latin typeface="Lato Black"/>
            </a:endParaRPr>
          </a:p>
        </p:txBody>
      </p:sp>
      <p:sp>
        <p:nvSpPr>
          <p:cNvPr id="8" name="Rectangle 7"/>
          <p:cNvSpPr/>
          <p:nvPr/>
        </p:nvSpPr>
        <p:spPr>
          <a:xfrm>
            <a:off x="4663440" y="1819835"/>
            <a:ext cx="4206240" cy="45720"/>
          </a:xfrm>
          <a:prstGeom prst="rect">
            <a:avLst/>
          </a:prstGeom>
          <a:solidFill>
            <a:srgbClr val="61C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274320" y="3433412"/>
            <a:ext cx="4206240" cy="1417320"/>
          </a:xfrm>
          <a:prstGeom prst="roundRect">
            <a:avLst>
              <a:gd name="adj" fmla="val 8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37160" rIns="164592" bIns="91440" rtlCol="0" anchor="t"/>
          <a:lstStyle/>
          <a:p>
            <a:pPr algn="l">
              <a:spcBef>
                <a:spcPts val="0"/>
              </a:spcBef>
              <a:spcAft>
                <a:spcPts val="600"/>
              </a:spcAft>
            </a:pPr>
            <a:r>
              <a:rPr lang="en-GB" sz="1300" b="1">
                <a:solidFill>
                  <a:srgbClr val="0F2543"/>
                </a:solidFill>
                <a:latin typeface="Lato Black"/>
              </a:rPr>
              <a:t>Distribute ownership of TEP data across Middle Leadership</a:t>
            </a:r>
            <a:endParaRPr sz="1300" b="1" i="0">
              <a:solidFill>
                <a:srgbClr val="0F2543"/>
              </a:solidFill>
              <a:latin typeface="Lato Black"/>
            </a:endParaRPr>
          </a:p>
          <a:p>
            <a:pPr algn="l">
              <a:spcBef>
                <a:spcPts val="0"/>
              </a:spcBef>
              <a:spcAft>
                <a:spcPts val="0"/>
              </a:spcAft>
            </a:pPr>
            <a:r>
              <a:rPr lang="en-GB" sz="1050" b="0" i="0">
                <a:solidFill>
                  <a:srgbClr val="0F2543"/>
                </a:solidFill>
                <a:latin typeface="Lato"/>
              </a:rPr>
              <a:t>Adding middle leaders to the platform to establish ownership of their department</a:t>
            </a:r>
            <a:r>
              <a:rPr lang="en-GB" sz="1050">
                <a:solidFill>
                  <a:srgbClr val="0F2543"/>
                </a:solidFill>
                <a:latin typeface="Lato"/>
              </a:rPr>
              <a:t>’s data will help target action at a granular level. Use our Middle Leader Training Pack to build understanding of using termly data to support decision-making.</a:t>
            </a:r>
            <a:endParaRPr sz="1050" b="0" i="0">
              <a:solidFill>
                <a:srgbClr val="0F2543"/>
              </a:solidFill>
              <a:latin typeface="Lato"/>
            </a:endParaRPr>
          </a:p>
        </p:txBody>
      </p:sp>
      <p:sp>
        <p:nvSpPr>
          <p:cNvPr id="10" name="Rectangle 9"/>
          <p:cNvSpPr/>
          <p:nvPr/>
        </p:nvSpPr>
        <p:spPr>
          <a:xfrm>
            <a:off x="274320" y="3433412"/>
            <a:ext cx="4206240" cy="45720"/>
          </a:xfrm>
          <a:prstGeom prst="rect">
            <a:avLst/>
          </a:prstGeom>
          <a:solidFill>
            <a:srgbClr val="FFAC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ounded Rectangle 10"/>
          <p:cNvSpPr/>
          <p:nvPr/>
        </p:nvSpPr>
        <p:spPr>
          <a:xfrm>
            <a:off x="4663440" y="3433412"/>
            <a:ext cx="4206240" cy="1417320"/>
          </a:xfrm>
          <a:prstGeom prst="roundRect">
            <a:avLst>
              <a:gd name="adj" fmla="val 8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37160" rIns="164592" bIns="91440" rtlCol="0" anchor="t"/>
          <a:lstStyle/>
          <a:p>
            <a:pPr algn="l">
              <a:spcBef>
                <a:spcPts val="0"/>
              </a:spcBef>
              <a:spcAft>
                <a:spcPts val="600"/>
              </a:spcAft>
            </a:pPr>
            <a:r>
              <a:rPr lang="en-GB" sz="1300" b="1" i="0">
                <a:solidFill>
                  <a:srgbClr val="0F2543"/>
                </a:solidFill>
                <a:latin typeface="Lato Black"/>
              </a:rPr>
              <a:t>Share ownership of TEP data with school governors</a:t>
            </a:r>
            <a:endParaRPr sz="1300" b="1" i="0">
              <a:solidFill>
                <a:srgbClr val="0F2543"/>
              </a:solidFill>
              <a:latin typeface="Lato Black"/>
            </a:endParaRPr>
          </a:p>
          <a:p>
            <a:pPr algn="l">
              <a:spcBef>
                <a:spcPts val="0"/>
              </a:spcBef>
              <a:spcAft>
                <a:spcPts val="0"/>
              </a:spcAft>
            </a:pPr>
            <a:r>
              <a:rPr lang="en-GB" sz="1050" b="0" i="0">
                <a:solidFill>
                  <a:srgbClr val="0F2543"/>
                </a:solidFill>
                <a:latin typeface="Lato"/>
              </a:rPr>
              <a:t>Stakeholder engagement </a:t>
            </a:r>
            <a:r>
              <a:rPr lang="en-GB" sz="1050">
                <a:solidFill>
                  <a:srgbClr val="0F2543"/>
                </a:solidFill>
                <a:latin typeface="Lato"/>
              </a:rPr>
              <a:t>can be</a:t>
            </a:r>
            <a:r>
              <a:rPr lang="en-GB" sz="1050" b="0" i="0">
                <a:solidFill>
                  <a:srgbClr val="0F2543"/>
                </a:solidFill>
                <a:latin typeface="Lato"/>
              </a:rPr>
              <a:t> a responsibility of governance. Use TEP’s Governor Training Pack to support governors in using TEP data and asking their school leaders useful </a:t>
            </a:r>
            <a:r>
              <a:rPr lang="en-GB" sz="1050">
                <a:solidFill>
                  <a:srgbClr val="0F2543"/>
                </a:solidFill>
                <a:latin typeface="Lato"/>
              </a:rPr>
              <a:t>and supportive </a:t>
            </a:r>
            <a:r>
              <a:rPr lang="en-GB" sz="1050" b="0" i="0">
                <a:solidFill>
                  <a:srgbClr val="0F2543"/>
                </a:solidFill>
                <a:latin typeface="Lato"/>
              </a:rPr>
              <a:t>questions.</a:t>
            </a:r>
            <a:endParaRPr sz="1050" b="0" i="0">
              <a:solidFill>
                <a:srgbClr val="0F2543"/>
              </a:solidFill>
              <a:latin typeface="Lato"/>
            </a:endParaRPr>
          </a:p>
        </p:txBody>
      </p:sp>
      <p:sp>
        <p:nvSpPr>
          <p:cNvPr id="12" name="Rectangle 11"/>
          <p:cNvSpPr/>
          <p:nvPr/>
        </p:nvSpPr>
        <p:spPr>
          <a:xfrm>
            <a:off x="4663440" y="3433412"/>
            <a:ext cx="4206240" cy="45720"/>
          </a:xfrm>
          <a:prstGeom prst="rect">
            <a:avLst/>
          </a:prstGeom>
          <a:solidFill>
            <a:srgbClr val="FB4E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48A40CE6-4884-E7BA-3A4E-1B9AB8F5D01B}"/>
              </a:ext>
            </a:extLst>
          </p:cNvPr>
          <p:cNvSpPr txBox="1"/>
          <p:nvPr/>
        </p:nvSpPr>
        <p:spPr>
          <a:xfrm>
            <a:off x="274320" y="1303312"/>
            <a:ext cx="8038407" cy="338554"/>
          </a:xfrm>
          <a:prstGeom prst="rect">
            <a:avLst/>
          </a:prstGeom>
          <a:noFill/>
        </p:spPr>
        <p:txBody>
          <a:bodyPr wrap="square" lIns="0" tIns="0" rIns="0" bIns="0" anchor="t">
            <a:spAutoFit/>
          </a:bodyPr>
          <a:lstStyle/>
          <a:p>
            <a:pPr algn="l">
              <a:spcBef>
                <a:spcPts val="0"/>
              </a:spcBef>
              <a:spcAft>
                <a:spcPts val="1000"/>
              </a:spcAft>
            </a:pPr>
            <a:r>
              <a:rPr lang="en-GB" sz="1100" b="0" i="0">
                <a:solidFill>
                  <a:srgbClr val="0F2543"/>
                </a:solidFill>
                <a:latin typeface="Lato"/>
              </a:rPr>
              <a:t>TEP can provide guidance on using data from 3+ census windows to inform your KPIs, as well as training your Middle Leaders and Governors. Reach out to your Community Lead for more information.</a:t>
            </a:r>
            <a:endParaRPr sz="1100" b="1" i="0">
              <a:solidFill>
                <a:srgbClr val="0F2543"/>
              </a:solidFill>
              <a:latin typeface="La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96383-BCAB-8D33-A776-8B4EDBFE10F9}"/>
              </a:ext>
            </a:extLst>
          </p:cNvPr>
          <p:cNvSpPr>
            <a:spLocks noGrp="1"/>
          </p:cNvSpPr>
          <p:nvPr>
            <p:ph type="title"/>
          </p:nvPr>
        </p:nvSpPr>
        <p:spPr/>
        <p:txBody>
          <a:bodyPr/>
          <a:lstStyle/>
          <a:p>
            <a:r>
              <a:rPr lang="en-GB"/>
              <a:t>Adding middle leaders to TEP</a:t>
            </a:r>
          </a:p>
        </p:txBody>
      </p:sp>
      <p:sp>
        <p:nvSpPr>
          <p:cNvPr id="7" name="TextBox 6">
            <a:extLst>
              <a:ext uri="{FF2B5EF4-FFF2-40B4-BE49-F238E27FC236}">
                <a16:creationId xmlns:a16="http://schemas.microsoft.com/office/drawing/2014/main" id="{318B4D4E-6FEF-E1B0-7CD1-DE6440E43AE8}"/>
              </a:ext>
            </a:extLst>
          </p:cNvPr>
          <p:cNvSpPr txBox="1"/>
          <p:nvPr/>
        </p:nvSpPr>
        <p:spPr>
          <a:xfrm>
            <a:off x="4189355" y="1577434"/>
            <a:ext cx="4572000" cy="261610"/>
          </a:xfrm>
          <a:prstGeom prst="rect">
            <a:avLst/>
          </a:prstGeom>
          <a:noFill/>
        </p:spPr>
        <p:txBody>
          <a:bodyPr wrap="square">
            <a:spAutoFit/>
          </a:bodyPr>
          <a:lstStyle/>
          <a:p>
            <a:r>
              <a:rPr lang="en-GB" sz="1100">
                <a:solidFill>
                  <a:schemeClr val="tx1">
                    <a:lumMod val="90000"/>
                    <a:lumOff val="10000"/>
                  </a:schemeClr>
                </a:solidFill>
                <a:hlinkClick r:id="rId3">
                  <a:extLst>
                    <a:ext uri="{A12FA001-AC4F-418D-AE19-62706E023703}">
                      <ahyp:hlinkClr xmlns:ahyp="http://schemas.microsoft.com/office/drawing/2018/hyperlinkcolor" val="tx"/>
                    </a:ext>
                  </a:extLst>
                </a:hlinkClick>
              </a:rPr>
              <a:t>Tutorial video: Adding middle leaders to view only their department</a:t>
            </a:r>
            <a:endParaRPr lang="en-GB" sz="1100">
              <a:solidFill>
                <a:schemeClr val="tx1">
                  <a:lumMod val="90000"/>
                  <a:lumOff val="10000"/>
                </a:schemeClr>
              </a:solidFill>
            </a:endParaRPr>
          </a:p>
        </p:txBody>
      </p:sp>
      <p:sp>
        <p:nvSpPr>
          <p:cNvPr id="8" name="Rounded Rectangle 13">
            <a:extLst>
              <a:ext uri="{FF2B5EF4-FFF2-40B4-BE49-F238E27FC236}">
                <a16:creationId xmlns:a16="http://schemas.microsoft.com/office/drawing/2014/main" id="{FAA994F1-0275-7488-1A91-D2D5BE7BB934}"/>
              </a:ext>
            </a:extLst>
          </p:cNvPr>
          <p:cNvSpPr/>
          <p:nvPr/>
        </p:nvSpPr>
        <p:spPr>
          <a:xfrm>
            <a:off x="282893" y="1477681"/>
            <a:ext cx="3756833" cy="3246268"/>
          </a:xfrm>
          <a:prstGeom prst="roundRect">
            <a:avLst>
              <a:gd name="adj" fmla="val 8000"/>
            </a:avLst>
          </a:prstGeom>
          <a:solidFill>
            <a:srgbClr val="F1F5FB"/>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82880" rIns="182880" bIns="128016" rtlCol="0" anchor="t"/>
          <a:lstStyle/>
          <a:p>
            <a:pPr algn="l">
              <a:spcBef>
                <a:spcPts val="0"/>
              </a:spcBef>
              <a:spcAft>
                <a:spcPts val="800"/>
              </a:spcAft>
            </a:pPr>
            <a:r>
              <a:rPr lang="en-GB" sz="850" b="0" i="0">
                <a:solidFill>
                  <a:srgbClr val="5A6B82"/>
                </a:solidFill>
                <a:latin typeface="IBM Plex Mono"/>
              </a:rPr>
              <a:t>RECOMMENDED PERMISSIONS</a:t>
            </a:r>
          </a:p>
          <a:p>
            <a:pPr marL="171450" indent="-171450" algn="l">
              <a:spcBef>
                <a:spcPts val="0"/>
              </a:spcBef>
              <a:spcAft>
                <a:spcPts val="800"/>
              </a:spcAft>
              <a:buFont typeface="Wingdings" panose="05000000000000000000" pitchFamily="2" charset="2"/>
              <a:buChar char="ü"/>
            </a:pPr>
            <a:r>
              <a:rPr lang="en-GB" sz="1050" b="1">
                <a:solidFill>
                  <a:schemeClr val="tx1">
                    <a:lumMod val="90000"/>
                    <a:lumOff val="10000"/>
                  </a:schemeClr>
                </a:solidFill>
              </a:rPr>
              <a:t>Can manage employee records </a:t>
            </a:r>
            <a:r>
              <a:rPr lang="en-GB" sz="1050">
                <a:solidFill>
                  <a:schemeClr val="tx1">
                    <a:lumMod val="90000"/>
                    <a:lumOff val="10000"/>
                  </a:schemeClr>
                </a:solidFill>
              </a:rPr>
              <a:t>– middle leaders will be able to edit roles or question sets within their teams if they spot any errors</a:t>
            </a:r>
          </a:p>
          <a:p>
            <a:pPr marL="171450" indent="-171450" algn="l">
              <a:spcBef>
                <a:spcPts val="0"/>
              </a:spcBef>
              <a:spcAft>
                <a:spcPts val="800"/>
              </a:spcAft>
              <a:buFont typeface="Wingdings" panose="05000000000000000000" pitchFamily="2" charset="2"/>
              <a:buChar char="ü"/>
            </a:pPr>
            <a:r>
              <a:rPr lang="en-GB" sz="1050" b="1" i="0">
                <a:solidFill>
                  <a:schemeClr val="tx1">
                    <a:lumMod val="90000"/>
                    <a:lumOff val="10000"/>
                  </a:schemeClr>
                </a:solidFill>
              </a:rPr>
              <a:t>Can see employee results </a:t>
            </a:r>
            <a:r>
              <a:rPr lang="en-GB" sz="1050" i="0">
                <a:solidFill>
                  <a:schemeClr val="tx1">
                    <a:lumMod val="90000"/>
                    <a:lumOff val="10000"/>
                  </a:schemeClr>
                </a:solidFill>
              </a:rPr>
              <a:t>(</a:t>
            </a:r>
            <a:r>
              <a:rPr lang="en-GB" sz="1050" b="1">
                <a:solidFill>
                  <a:schemeClr val="tx1">
                    <a:lumMod val="90000"/>
                    <a:lumOff val="10000"/>
                  </a:schemeClr>
                </a:solidFill>
              </a:rPr>
              <a:t>restricted to their department) – </a:t>
            </a:r>
            <a:r>
              <a:rPr lang="en-GB" sz="1050">
                <a:solidFill>
                  <a:schemeClr val="tx1">
                    <a:lumMod val="90000"/>
                    <a:lumOff val="10000"/>
                  </a:schemeClr>
                </a:solidFill>
              </a:rPr>
              <a:t>watch the video for instructions. Middle leaders will be able to access driver, question and role filters for their department, and view benchmark comparisons and APC distribution.</a:t>
            </a:r>
          </a:p>
          <a:p>
            <a:pPr marL="171450" indent="-171450" algn="l">
              <a:spcBef>
                <a:spcPts val="0"/>
              </a:spcBef>
              <a:spcAft>
                <a:spcPts val="800"/>
              </a:spcAft>
              <a:buFont typeface="Wingdings" panose="05000000000000000000" pitchFamily="2" charset="2"/>
              <a:buChar char="ü"/>
            </a:pPr>
            <a:r>
              <a:rPr lang="en-GB" sz="1050" b="1" i="0">
                <a:solidFill>
                  <a:schemeClr val="tx1">
                    <a:lumMod val="90000"/>
                    <a:lumOff val="10000"/>
                  </a:schemeClr>
                </a:solidFill>
              </a:rPr>
              <a:t>Can see student results – optional. Student results can’t be limited to a department but might be useful for triangulation.</a:t>
            </a:r>
          </a:p>
          <a:p>
            <a:pPr algn="l">
              <a:spcBef>
                <a:spcPts val="0"/>
              </a:spcBef>
              <a:spcAft>
                <a:spcPts val="800"/>
              </a:spcAft>
            </a:pPr>
            <a:r>
              <a:rPr lang="en-GB" sz="1050" b="1">
                <a:solidFill>
                  <a:schemeClr val="tx1">
                    <a:lumMod val="90000"/>
                    <a:lumOff val="10000"/>
                  </a:schemeClr>
                </a:solidFill>
              </a:rPr>
              <a:t>Can see and respond to comments</a:t>
            </a:r>
            <a:r>
              <a:rPr lang="en-GB" sz="1050">
                <a:solidFill>
                  <a:schemeClr val="tx1">
                    <a:lumMod val="90000"/>
                    <a:lumOff val="10000"/>
                  </a:schemeClr>
                </a:solidFill>
              </a:rPr>
              <a:t> – comments can’t be filtered by departments. We don’t advise sharing all employee comments with middle leaders. </a:t>
            </a:r>
            <a:endParaRPr lang="en-GB" sz="1050" b="1" i="0">
              <a:solidFill>
                <a:schemeClr val="tx1">
                  <a:lumMod val="90000"/>
                  <a:lumOff val="10000"/>
                </a:schemeClr>
              </a:solidFill>
            </a:endParaRPr>
          </a:p>
          <a:p>
            <a:pPr marL="171450" indent="-171450" algn="l">
              <a:spcBef>
                <a:spcPts val="0"/>
              </a:spcBef>
              <a:spcAft>
                <a:spcPts val="800"/>
              </a:spcAft>
              <a:buFont typeface="Wingdings" panose="05000000000000000000" pitchFamily="2" charset="2"/>
              <a:buChar char="ü"/>
            </a:pPr>
            <a:endParaRPr lang="en-GB" sz="1050">
              <a:solidFill>
                <a:srgbClr val="5A6B82"/>
              </a:solidFill>
            </a:endParaRPr>
          </a:p>
        </p:txBody>
      </p:sp>
      <p:sp>
        <p:nvSpPr>
          <p:cNvPr id="3" name="Text Placeholder 3">
            <a:extLst>
              <a:ext uri="{FF2B5EF4-FFF2-40B4-BE49-F238E27FC236}">
                <a16:creationId xmlns:a16="http://schemas.microsoft.com/office/drawing/2014/main" id="{7728C7FE-C179-62D3-6678-E001C8E26C54}"/>
              </a:ext>
            </a:extLst>
          </p:cNvPr>
          <p:cNvSpPr>
            <a:spLocks noGrp="1"/>
          </p:cNvSpPr>
          <p:nvPr>
            <p:ph type="body" sz="quarter" idx="13"/>
          </p:nvPr>
        </p:nvSpPr>
        <p:spPr>
          <a:xfrm>
            <a:off x="576618" y="162246"/>
            <a:ext cx="4780359" cy="204788"/>
          </a:xfrm>
        </p:spPr>
        <p:txBody>
          <a:bodyPr/>
          <a:lstStyle/>
          <a:p>
            <a:r>
              <a:rPr lang="en-GB"/>
              <a:t>EMBEDDING ENGAGEMENT</a:t>
            </a:r>
            <a:endParaRPr/>
          </a:p>
        </p:txBody>
      </p:sp>
      <p:pic>
        <p:nvPicPr>
          <p:cNvPr id="6" name="Picture 5">
            <a:extLst>
              <a:ext uri="{FF2B5EF4-FFF2-40B4-BE49-F238E27FC236}">
                <a16:creationId xmlns:a16="http://schemas.microsoft.com/office/drawing/2014/main" id="{4370C14B-7E81-C667-3162-3F0AF5ED9D97}"/>
              </a:ext>
            </a:extLst>
          </p:cNvPr>
          <p:cNvPicPr>
            <a:picLocks noChangeAspect="1"/>
          </p:cNvPicPr>
          <p:nvPr/>
        </p:nvPicPr>
        <p:blipFill>
          <a:blip r:embed="rId4"/>
          <a:stretch>
            <a:fillRect/>
          </a:stretch>
        </p:blipFill>
        <p:spPr>
          <a:xfrm>
            <a:off x="4380140" y="1958102"/>
            <a:ext cx="3907701" cy="2674620"/>
          </a:xfrm>
          <a:prstGeom prst="rect">
            <a:avLst/>
          </a:prstGeom>
        </p:spPr>
      </p:pic>
    </p:spTree>
    <p:extLst>
      <p:ext uri="{BB962C8B-B14F-4D97-AF65-F5344CB8AC3E}">
        <p14:creationId xmlns:p14="http://schemas.microsoft.com/office/powerpoint/2010/main" val="602972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 y="507493"/>
            <a:ext cx="6690634" cy="614565"/>
          </a:xfrm>
        </p:spPr>
        <p:txBody>
          <a:bodyPr/>
          <a:lstStyle/>
          <a:p>
            <a:r>
              <a:rPr lang="en-GB"/>
              <a:t>Building the operational rhythm</a:t>
            </a:r>
            <a:endParaRPr/>
          </a:p>
        </p:txBody>
      </p:sp>
      <p:sp>
        <p:nvSpPr>
          <p:cNvPr id="4" name="Text Placeholder 3"/>
          <p:cNvSpPr>
            <a:spLocks noGrp="1"/>
          </p:cNvSpPr>
          <p:nvPr>
            <p:ph type="body" sz="quarter" idx="13"/>
          </p:nvPr>
        </p:nvSpPr>
        <p:spPr/>
        <p:txBody>
          <a:bodyPr/>
          <a:lstStyle/>
          <a:p>
            <a:r>
              <a:t>WHAT YOU LEAD</a:t>
            </a:r>
          </a:p>
        </p:txBody>
      </p:sp>
      <p:sp>
        <p:nvSpPr>
          <p:cNvPr id="5" name="Rounded Rectangle 4"/>
          <p:cNvSpPr/>
          <p:nvPr/>
        </p:nvSpPr>
        <p:spPr>
          <a:xfrm>
            <a:off x="274320" y="1444752"/>
            <a:ext cx="2048256" cy="2148840"/>
          </a:xfrm>
          <a:prstGeom prst="roundRect">
            <a:avLst>
              <a:gd name="adj" fmla="val 8000"/>
            </a:avLst>
          </a:prstGeom>
          <a:solidFill>
            <a:srgbClr val="FFFFFF"/>
          </a:solidFill>
          <a:ln w="12700">
            <a:solidFill>
              <a:srgbClr val="DDE3EB"/>
            </a:solidFill>
          </a:ln>
          <a:effectLst/>
        </p:spPr>
        <p:style>
          <a:lnRef idx="1">
            <a:schemeClr val="accent1"/>
          </a:lnRef>
          <a:fillRef idx="3">
            <a:schemeClr val="accent1"/>
          </a:fillRef>
          <a:effectRef idx="2">
            <a:schemeClr val="accent1"/>
          </a:effectRef>
          <a:fontRef idx="minor">
            <a:schemeClr val="lt1"/>
          </a:fontRef>
        </p:style>
        <p:txBody>
          <a:bodyPr wrap="square" lIns="164592" tIns="164592" rIns="146304" bIns="109728" rtlCol="0" anchor="t"/>
          <a:lstStyle/>
          <a:p>
            <a:pPr algn="l">
              <a:spcBef>
                <a:spcPts val="0"/>
              </a:spcBef>
              <a:spcAft>
                <a:spcPts val="500"/>
              </a:spcAft>
            </a:pPr>
            <a:r>
              <a:rPr sz="850" b="0" i="0">
                <a:solidFill>
                  <a:srgbClr val="5A6B82"/>
                </a:solidFill>
                <a:latin typeface="IBM Plex Mono"/>
              </a:rPr>
              <a:t>BEFORE</a:t>
            </a:r>
          </a:p>
          <a:p>
            <a:pPr algn="l">
              <a:spcBef>
                <a:spcPts val="0"/>
              </a:spcBef>
              <a:spcAft>
                <a:spcPts val="600"/>
              </a:spcAft>
            </a:pPr>
            <a:r>
              <a:rPr sz="1300" b="1" i="0">
                <a:solidFill>
                  <a:srgbClr val="0F2543"/>
                </a:solidFill>
                <a:latin typeface="Lato Black"/>
              </a:rPr>
              <a:t>Brief stakeholders</a:t>
            </a:r>
          </a:p>
          <a:p>
            <a:pPr algn="l">
              <a:spcBef>
                <a:spcPts val="0"/>
              </a:spcBef>
              <a:spcAft>
                <a:spcPts val="0"/>
              </a:spcAft>
            </a:pPr>
            <a:r>
              <a:rPr sz="1050" b="0" i="0">
                <a:solidFill>
                  <a:srgbClr val="0F2543"/>
                </a:solidFill>
                <a:latin typeface="Lato"/>
              </a:rPr>
              <a:t>Briefing materials are in the resources section. Check the directory is current and time is allocated across the full </a:t>
            </a:r>
            <a:r>
              <a:rPr lang="en-GB" sz="1050">
                <a:solidFill>
                  <a:srgbClr val="0F2543"/>
                </a:solidFill>
                <a:latin typeface="Lato"/>
              </a:rPr>
              <a:t>window</a:t>
            </a:r>
            <a:r>
              <a:rPr sz="1050" b="0" i="0">
                <a:solidFill>
                  <a:srgbClr val="0F2543"/>
                </a:solidFill>
                <a:latin typeface="Lato"/>
              </a:rPr>
              <a:t>.</a:t>
            </a:r>
          </a:p>
        </p:txBody>
      </p:sp>
      <p:sp>
        <p:nvSpPr>
          <p:cNvPr id="6" name="Rectangle 5"/>
          <p:cNvSpPr/>
          <p:nvPr/>
        </p:nvSpPr>
        <p:spPr>
          <a:xfrm>
            <a:off x="274320" y="1444752"/>
            <a:ext cx="2048256" cy="50292"/>
          </a:xfrm>
          <a:prstGeom prst="rect">
            <a:avLst/>
          </a:prstGeom>
          <a:solidFill>
            <a:srgbClr val="6DB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274320" y="3675887"/>
            <a:ext cx="2048256" cy="960120"/>
          </a:xfrm>
          <a:prstGeom prst="roundRect">
            <a:avLst>
              <a:gd name="adj" fmla="val 8000"/>
            </a:avLst>
          </a:prstGeom>
          <a:solidFill>
            <a:srgbClr val="F1F5FB"/>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18872" rIns="146304" bIns="91440" rtlCol="0" anchor="t"/>
          <a:lstStyle/>
          <a:p>
            <a:pPr algn="l">
              <a:spcBef>
                <a:spcPts val="0"/>
              </a:spcBef>
              <a:spcAft>
                <a:spcPts val="400"/>
              </a:spcAft>
            </a:pPr>
            <a:r>
              <a:rPr lang="en-GB" sz="800" b="0" i="0">
                <a:solidFill>
                  <a:srgbClr val="5A6B82"/>
                </a:solidFill>
                <a:latin typeface="IBM Plex Mono"/>
              </a:rPr>
              <a:t>TRUST LEAD</a:t>
            </a:r>
            <a:endParaRPr sz="800" b="0" i="0">
              <a:solidFill>
                <a:srgbClr val="5A6B82"/>
              </a:solidFill>
              <a:latin typeface="IBM Plex Mono"/>
            </a:endParaRPr>
          </a:p>
          <a:p>
            <a:pPr algn="l">
              <a:spcBef>
                <a:spcPts val="0"/>
              </a:spcBef>
              <a:spcAft>
                <a:spcPts val="0"/>
              </a:spcAft>
            </a:pPr>
            <a:r>
              <a:rPr sz="1000" b="1" i="0">
                <a:solidFill>
                  <a:srgbClr val="0F2543"/>
                </a:solidFill>
                <a:latin typeface="Lato"/>
              </a:rPr>
              <a:t>Keep the expectation that every school briefs before every window.</a:t>
            </a:r>
          </a:p>
        </p:txBody>
      </p:sp>
      <p:sp>
        <p:nvSpPr>
          <p:cNvPr id="8" name="Rounded Rectangle 7"/>
          <p:cNvSpPr/>
          <p:nvPr/>
        </p:nvSpPr>
        <p:spPr>
          <a:xfrm>
            <a:off x="2450591" y="1444752"/>
            <a:ext cx="2048256" cy="2148840"/>
          </a:xfrm>
          <a:prstGeom prst="roundRect">
            <a:avLst>
              <a:gd name="adj" fmla="val 8000"/>
            </a:avLst>
          </a:prstGeom>
          <a:solidFill>
            <a:srgbClr val="FFFFFF"/>
          </a:solidFill>
          <a:ln w="12700">
            <a:solidFill>
              <a:srgbClr val="DDE3EB"/>
            </a:solidFill>
          </a:ln>
          <a:effectLst/>
        </p:spPr>
        <p:style>
          <a:lnRef idx="1">
            <a:schemeClr val="accent1"/>
          </a:lnRef>
          <a:fillRef idx="3">
            <a:schemeClr val="accent1"/>
          </a:fillRef>
          <a:effectRef idx="2">
            <a:schemeClr val="accent1"/>
          </a:effectRef>
          <a:fontRef idx="minor">
            <a:schemeClr val="lt1"/>
          </a:fontRef>
        </p:style>
        <p:txBody>
          <a:bodyPr wrap="square" lIns="164592" tIns="164592" rIns="146304" bIns="109728" rtlCol="0" anchor="t"/>
          <a:lstStyle/>
          <a:p>
            <a:pPr algn="l">
              <a:spcBef>
                <a:spcPts val="0"/>
              </a:spcBef>
              <a:spcAft>
                <a:spcPts val="500"/>
              </a:spcAft>
            </a:pPr>
            <a:r>
              <a:rPr sz="850" b="0" i="0">
                <a:solidFill>
                  <a:srgbClr val="5A6B82"/>
                </a:solidFill>
                <a:latin typeface="IBM Plex Mono"/>
              </a:rPr>
              <a:t>DURING</a:t>
            </a:r>
          </a:p>
          <a:p>
            <a:pPr algn="l">
              <a:spcBef>
                <a:spcPts val="0"/>
              </a:spcBef>
              <a:spcAft>
                <a:spcPts val="600"/>
              </a:spcAft>
            </a:pPr>
            <a:r>
              <a:rPr sz="1300" b="1" i="0">
                <a:solidFill>
                  <a:srgbClr val="0F2543"/>
                </a:solidFill>
                <a:latin typeface="Lato Black"/>
              </a:rPr>
              <a:t>Monitor response rates</a:t>
            </a:r>
          </a:p>
          <a:p>
            <a:pPr algn="l">
              <a:spcBef>
                <a:spcPts val="0"/>
              </a:spcBef>
              <a:spcAft>
                <a:spcPts val="0"/>
              </a:spcAft>
            </a:pPr>
            <a:r>
              <a:rPr sz="1050" b="0" i="0">
                <a:solidFill>
                  <a:srgbClr val="0F2543"/>
                </a:solidFill>
                <a:latin typeface="Lato"/>
              </a:rPr>
              <a:t>The Collect page shows rates by department and year group, and schedules reminders to people who have not responded.</a:t>
            </a:r>
          </a:p>
        </p:txBody>
      </p:sp>
      <p:sp>
        <p:nvSpPr>
          <p:cNvPr id="9" name="Rectangle 8"/>
          <p:cNvSpPr/>
          <p:nvPr/>
        </p:nvSpPr>
        <p:spPr>
          <a:xfrm>
            <a:off x="2450591" y="1444752"/>
            <a:ext cx="2048256" cy="50292"/>
          </a:xfrm>
          <a:prstGeom prst="rect">
            <a:avLst/>
          </a:prstGeom>
          <a:solidFill>
            <a:srgbClr val="61C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2450591" y="3675887"/>
            <a:ext cx="2048256" cy="960120"/>
          </a:xfrm>
          <a:prstGeom prst="roundRect">
            <a:avLst>
              <a:gd name="adj" fmla="val 8000"/>
            </a:avLst>
          </a:prstGeom>
          <a:solidFill>
            <a:srgbClr val="F1F5FB"/>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18872" rIns="146304" bIns="91440" rtlCol="0" anchor="t"/>
          <a:lstStyle/>
          <a:p>
            <a:pPr algn="l">
              <a:spcBef>
                <a:spcPts val="0"/>
              </a:spcBef>
              <a:spcAft>
                <a:spcPts val="400"/>
              </a:spcAft>
            </a:pPr>
            <a:r>
              <a:rPr lang="en-GB" sz="800" b="0" i="0">
                <a:solidFill>
                  <a:srgbClr val="5A6B82"/>
                </a:solidFill>
                <a:latin typeface="IBM Plex Mono"/>
              </a:rPr>
              <a:t>TRUST LEAD</a:t>
            </a:r>
            <a:endParaRPr sz="800" b="0" i="0">
              <a:solidFill>
                <a:srgbClr val="5A6B82"/>
              </a:solidFill>
              <a:latin typeface="IBM Plex Mono"/>
            </a:endParaRPr>
          </a:p>
          <a:p>
            <a:pPr algn="l">
              <a:spcBef>
                <a:spcPts val="0"/>
              </a:spcBef>
              <a:spcAft>
                <a:spcPts val="0"/>
              </a:spcAft>
            </a:pPr>
            <a:r>
              <a:rPr sz="1000" b="1" i="0">
                <a:solidFill>
                  <a:srgbClr val="0F2543"/>
                </a:solidFill>
                <a:latin typeface="Lato"/>
              </a:rPr>
              <a:t>Share rates across schools during the window</a:t>
            </a:r>
            <a:r>
              <a:rPr lang="en-GB" sz="1000" b="1" i="0">
                <a:solidFill>
                  <a:srgbClr val="0F2543"/>
                </a:solidFill>
                <a:latin typeface="Lato"/>
              </a:rPr>
              <a:t> to collect 85% response rates.</a:t>
            </a:r>
            <a:endParaRPr sz="1000" b="1" i="0">
              <a:solidFill>
                <a:srgbClr val="0F2543"/>
              </a:solidFill>
              <a:latin typeface="Lato"/>
            </a:endParaRPr>
          </a:p>
        </p:txBody>
      </p:sp>
      <p:sp>
        <p:nvSpPr>
          <p:cNvPr id="11" name="Rounded Rectangle 10"/>
          <p:cNvSpPr/>
          <p:nvPr/>
        </p:nvSpPr>
        <p:spPr>
          <a:xfrm>
            <a:off x="4626864" y="1444752"/>
            <a:ext cx="2048256" cy="2148840"/>
          </a:xfrm>
          <a:prstGeom prst="roundRect">
            <a:avLst>
              <a:gd name="adj" fmla="val 8000"/>
            </a:avLst>
          </a:prstGeom>
          <a:solidFill>
            <a:srgbClr val="FFFFFF"/>
          </a:solidFill>
          <a:ln w="12700">
            <a:solidFill>
              <a:srgbClr val="DDE3EB"/>
            </a:solidFill>
          </a:ln>
          <a:effectLst/>
        </p:spPr>
        <p:style>
          <a:lnRef idx="1">
            <a:schemeClr val="accent1"/>
          </a:lnRef>
          <a:fillRef idx="3">
            <a:schemeClr val="accent1"/>
          </a:fillRef>
          <a:effectRef idx="2">
            <a:schemeClr val="accent1"/>
          </a:effectRef>
          <a:fontRef idx="minor">
            <a:schemeClr val="lt1"/>
          </a:fontRef>
        </p:style>
        <p:txBody>
          <a:bodyPr wrap="square" lIns="164592" tIns="164592" rIns="146304" bIns="109728" rtlCol="0" anchor="t"/>
          <a:lstStyle/>
          <a:p>
            <a:pPr algn="l">
              <a:spcBef>
                <a:spcPts val="0"/>
              </a:spcBef>
              <a:spcAft>
                <a:spcPts val="500"/>
              </a:spcAft>
            </a:pPr>
            <a:r>
              <a:rPr sz="850" b="0" i="0">
                <a:solidFill>
                  <a:srgbClr val="5A6B82"/>
                </a:solidFill>
                <a:latin typeface="IBM Plex Mono"/>
              </a:rPr>
              <a:t>AFTER</a:t>
            </a:r>
          </a:p>
          <a:p>
            <a:pPr algn="l">
              <a:spcBef>
                <a:spcPts val="0"/>
              </a:spcBef>
              <a:spcAft>
                <a:spcPts val="600"/>
              </a:spcAft>
            </a:pPr>
            <a:r>
              <a:rPr sz="1300" b="1" i="0">
                <a:solidFill>
                  <a:srgbClr val="0F2543"/>
                </a:solidFill>
                <a:latin typeface="Lato Black"/>
              </a:rPr>
              <a:t>Explore and action plan</a:t>
            </a:r>
          </a:p>
          <a:p>
            <a:pPr algn="l">
              <a:spcBef>
                <a:spcPts val="0"/>
              </a:spcBef>
              <a:spcAft>
                <a:spcPts val="0"/>
              </a:spcAft>
            </a:pPr>
            <a:r>
              <a:rPr sz="1050" b="0" i="0">
                <a:solidFill>
                  <a:srgbClr val="0F2543"/>
                </a:solidFill>
                <a:latin typeface="Lato"/>
              </a:rPr>
              <a:t>45 minutes to an hour with the leadership team, using the action planning deck in the resources section.</a:t>
            </a:r>
          </a:p>
        </p:txBody>
      </p:sp>
      <p:sp>
        <p:nvSpPr>
          <p:cNvPr id="12" name="Rectangle 11"/>
          <p:cNvSpPr/>
          <p:nvPr/>
        </p:nvSpPr>
        <p:spPr>
          <a:xfrm>
            <a:off x="4626864" y="1444752"/>
            <a:ext cx="2048256" cy="50292"/>
          </a:xfrm>
          <a:prstGeom prst="rect">
            <a:avLst/>
          </a:prstGeom>
          <a:solidFill>
            <a:srgbClr val="FFAC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ounded Rectangle 12"/>
          <p:cNvSpPr/>
          <p:nvPr/>
        </p:nvSpPr>
        <p:spPr>
          <a:xfrm>
            <a:off x="4626864" y="3675887"/>
            <a:ext cx="2048256" cy="960120"/>
          </a:xfrm>
          <a:prstGeom prst="roundRect">
            <a:avLst>
              <a:gd name="adj" fmla="val 8000"/>
            </a:avLst>
          </a:prstGeom>
          <a:solidFill>
            <a:srgbClr val="F1F5FB"/>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18872" rIns="146304" bIns="91440" rtlCol="0" anchor="t"/>
          <a:lstStyle/>
          <a:p>
            <a:pPr algn="l">
              <a:spcBef>
                <a:spcPts val="0"/>
              </a:spcBef>
              <a:spcAft>
                <a:spcPts val="400"/>
              </a:spcAft>
            </a:pPr>
            <a:r>
              <a:rPr lang="en-GB" sz="800" b="0" i="0">
                <a:solidFill>
                  <a:srgbClr val="5A6B82"/>
                </a:solidFill>
                <a:latin typeface="IBM Plex Mono"/>
              </a:rPr>
              <a:t>TRUST LEAD</a:t>
            </a:r>
            <a:endParaRPr sz="800" b="0" i="0">
              <a:solidFill>
                <a:srgbClr val="5A6B82"/>
              </a:solidFill>
              <a:latin typeface="IBM Plex Mono"/>
            </a:endParaRPr>
          </a:p>
          <a:p>
            <a:pPr algn="l">
              <a:spcBef>
                <a:spcPts val="0"/>
              </a:spcBef>
              <a:spcAft>
                <a:spcPts val="0"/>
              </a:spcAft>
            </a:pPr>
            <a:r>
              <a:rPr sz="1000" b="1" i="0">
                <a:solidFill>
                  <a:srgbClr val="0F2543"/>
                </a:solidFill>
                <a:latin typeface="Lato"/>
              </a:rPr>
              <a:t>Ask each school what they are prioritising, monitoring and tweaking after each window.</a:t>
            </a:r>
          </a:p>
        </p:txBody>
      </p:sp>
      <p:sp>
        <p:nvSpPr>
          <p:cNvPr id="14" name="Rounded Rectangle 13"/>
          <p:cNvSpPr/>
          <p:nvPr/>
        </p:nvSpPr>
        <p:spPr>
          <a:xfrm>
            <a:off x="6803136" y="1444752"/>
            <a:ext cx="2048256" cy="2148840"/>
          </a:xfrm>
          <a:prstGeom prst="roundRect">
            <a:avLst>
              <a:gd name="adj" fmla="val 8000"/>
            </a:avLst>
          </a:prstGeom>
          <a:solidFill>
            <a:srgbClr val="FFFFFF"/>
          </a:solidFill>
          <a:ln w="12700">
            <a:solidFill>
              <a:srgbClr val="DDE3EB"/>
            </a:solidFill>
          </a:ln>
          <a:effectLst/>
        </p:spPr>
        <p:style>
          <a:lnRef idx="1">
            <a:schemeClr val="accent1"/>
          </a:lnRef>
          <a:fillRef idx="3">
            <a:schemeClr val="accent1"/>
          </a:fillRef>
          <a:effectRef idx="2">
            <a:schemeClr val="accent1"/>
          </a:effectRef>
          <a:fontRef idx="minor">
            <a:schemeClr val="lt1"/>
          </a:fontRef>
        </p:style>
        <p:txBody>
          <a:bodyPr wrap="square" lIns="164592" tIns="164592" rIns="146304" bIns="109728" rtlCol="0" anchor="t"/>
          <a:lstStyle/>
          <a:p>
            <a:pPr algn="l">
              <a:spcBef>
                <a:spcPts val="0"/>
              </a:spcBef>
              <a:spcAft>
                <a:spcPts val="500"/>
              </a:spcAft>
            </a:pPr>
            <a:r>
              <a:rPr sz="850" b="0" i="0">
                <a:solidFill>
                  <a:srgbClr val="5A6B82"/>
                </a:solidFill>
                <a:latin typeface="IBM Plex Mono"/>
              </a:rPr>
              <a:t>AFTER</a:t>
            </a:r>
          </a:p>
          <a:p>
            <a:pPr algn="l">
              <a:spcBef>
                <a:spcPts val="0"/>
              </a:spcBef>
              <a:spcAft>
                <a:spcPts val="600"/>
              </a:spcAft>
            </a:pPr>
            <a:r>
              <a:rPr sz="1300" b="1" i="0">
                <a:solidFill>
                  <a:srgbClr val="0F2543"/>
                </a:solidFill>
                <a:latin typeface="Lato Black"/>
              </a:rPr>
              <a:t>Feed back the feedback</a:t>
            </a:r>
          </a:p>
          <a:p>
            <a:pPr algn="l">
              <a:spcBef>
                <a:spcPts val="0"/>
              </a:spcBef>
              <a:spcAft>
                <a:spcPts val="0"/>
              </a:spcAft>
            </a:pPr>
            <a:r>
              <a:rPr sz="1050" b="0" i="0">
                <a:solidFill>
                  <a:srgbClr val="0F2543"/>
                </a:solidFill>
                <a:latin typeface="Lato"/>
              </a:rPr>
              <a:t>Ten minutes of headlines and next steps is enough to close the loop and protect the next response rate.</a:t>
            </a:r>
          </a:p>
        </p:txBody>
      </p:sp>
      <p:sp>
        <p:nvSpPr>
          <p:cNvPr id="15" name="Rectangle 14"/>
          <p:cNvSpPr/>
          <p:nvPr/>
        </p:nvSpPr>
        <p:spPr>
          <a:xfrm>
            <a:off x="6803136" y="1444752"/>
            <a:ext cx="2048256" cy="50292"/>
          </a:xfrm>
          <a:prstGeom prst="rect">
            <a:avLst/>
          </a:prstGeom>
          <a:solidFill>
            <a:srgbClr val="FB4E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ounded Rectangle 15"/>
          <p:cNvSpPr/>
          <p:nvPr/>
        </p:nvSpPr>
        <p:spPr>
          <a:xfrm>
            <a:off x="6803136" y="3675887"/>
            <a:ext cx="2048256" cy="960120"/>
          </a:xfrm>
          <a:prstGeom prst="roundRect">
            <a:avLst>
              <a:gd name="adj" fmla="val 8000"/>
            </a:avLst>
          </a:prstGeom>
          <a:solidFill>
            <a:srgbClr val="F1F5FB"/>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18872" rIns="146304" bIns="91440" rtlCol="0" anchor="t"/>
          <a:lstStyle/>
          <a:p>
            <a:pPr algn="l">
              <a:spcBef>
                <a:spcPts val="0"/>
              </a:spcBef>
              <a:spcAft>
                <a:spcPts val="400"/>
              </a:spcAft>
            </a:pPr>
            <a:r>
              <a:rPr lang="en-GB" sz="800">
                <a:solidFill>
                  <a:srgbClr val="5A6B82"/>
                </a:solidFill>
                <a:latin typeface="IBM Plex Mono"/>
              </a:rPr>
              <a:t>TRUST LEAD</a:t>
            </a:r>
            <a:endParaRPr sz="800" b="0" i="0">
              <a:solidFill>
                <a:srgbClr val="5A6B82"/>
              </a:solidFill>
              <a:latin typeface="IBM Plex Mono"/>
            </a:endParaRPr>
          </a:p>
          <a:p>
            <a:pPr algn="l">
              <a:spcBef>
                <a:spcPts val="0"/>
              </a:spcBef>
              <a:spcAft>
                <a:spcPts val="0"/>
              </a:spcAft>
            </a:pPr>
            <a:r>
              <a:rPr sz="1000" b="1" i="0">
                <a:solidFill>
                  <a:srgbClr val="0F2543"/>
                </a:solidFill>
                <a:latin typeface="Lato"/>
              </a:rPr>
              <a:t>Feed back on themes, not on the most recent window line by line.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Golden rules, and </a:t>
            </a:r>
            <a:r>
              <a:rPr lang="en-GB"/>
              <a:t>TEP Support</a:t>
            </a:r>
            <a:endParaRPr/>
          </a:p>
        </p:txBody>
      </p:sp>
      <p:sp>
        <p:nvSpPr>
          <p:cNvPr id="4" name="Text Placeholder 3"/>
          <p:cNvSpPr>
            <a:spLocks noGrp="1"/>
          </p:cNvSpPr>
          <p:nvPr>
            <p:ph type="body" sz="quarter" idx="13"/>
          </p:nvPr>
        </p:nvSpPr>
        <p:spPr/>
        <p:txBody>
          <a:bodyPr/>
          <a:lstStyle/>
          <a:p>
            <a:r>
              <a:t>TO TAKE AWAY</a:t>
            </a:r>
          </a:p>
        </p:txBody>
      </p:sp>
      <p:sp>
        <p:nvSpPr>
          <p:cNvPr id="5" name="Rectangle 4"/>
          <p:cNvSpPr/>
          <p:nvPr/>
        </p:nvSpPr>
        <p:spPr>
          <a:xfrm>
            <a:off x="292608" y="1463040"/>
            <a:ext cx="64008" cy="512064"/>
          </a:xfrm>
          <a:prstGeom prst="rect">
            <a:avLst/>
          </a:prstGeom>
          <a:solidFill>
            <a:srgbClr val="6DB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475488" y="1463040"/>
            <a:ext cx="4846320" cy="387286"/>
          </a:xfrm>
          <a:prstGeom prst="rect">
            <a:avLst/>
          </a:prstGeom>
          <a:noFill/>
        </p:spPr>
        <p:txBody>
          <a:bodyPr wrap="square" lIns="0" tIns="0" rIns="0" bIns="0" anchor="t">
            <a:spAutoFit/>
          </a:bodyPr>
          <a:lstStyle/>
          <a:p>
            <a:pPr algn="l">
              <a:spcBef>
                <a:spcPts val="0"/>
              </a:spcBef>
              <a:spcAft>
                <a:spcPts val="200"/>
              </a:spcAft>
            </a:pPr>
            <a:r>
              <a:rPr sz="1250" b="1" i="0">
                <a:solidFill>
                  <a:srgbClr val="0F2543"/>
                </a:solidFill>
                <a:latin typeface="Lato"/>
              </a:rPr>
              <a:t>Curiosity over defensiveness</a:t>
            </a:r>
          </a:p>
          <a:p>
            <a:pPr algn="l">
              <a:spcBef>
                <a:spcPts val="0"/>
              </a:spcBef>
              <a:spcAft>
                <a:spcPts val="0"/>
              </a:spcAft>
            </a:pPr>
            <a:r>
              <a:rPr sz="1100" b="0" i="0">
                <a:solidFill>
                  <a:srgbClr val="5A6B82"/>
                </a:solidFill>
                <a:latin typeface="Lato"/>
              </a:rPr>
              <a:t>A challenger group is </a:t>
            </a:r>
            <a:r>
              <a:rPr lang="en-GB" sz="1100" b="0" i="0">
                <a:solidFill>
                  <a:srgbClr val="5A6B82"/>
                </a:solidFill>
                <a:latin typeface="Lato"/>
              </a:rPr>
              <a:t>statistically normal and can inform further investigation.</a:t>
            </a:r>
            <a:endParaRPr sz="1100" b="0" i="0">
              <a:solidFill>
                <a:srgbClr val="5A6B82"/>
              </a:solidFill>
              <a:latin typeface="Lato"/>
            </a:endParaRPr>
          </a:p>
        </p:txBody>
      </p:sp>
      <p:sp>
        <p:nvSpPr>
          <p:cNvPr id="7" name="Rectangle 6"/>
          <p:cNvSpPr/>
          <p:nvPr/>
        </p:nvSpPr>
        <p:spPr>
          <a:xfrm>
            <a:off x="292608" y="2103120"/>
            <a:ext cx="64008" cy="512064"/>
          </a:xfrm>
          <a:prstGeom prst="rect">
            <a:avLst/>
          </a:prstGeom>
          <a:solidFill>
            <a:srgbClr val="61C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75488" y="2103120"/>
            <a:ext cx="4846320" cy="512064"/>
          </a:xfrm>
          <a:prstGeom prst="rect">
            <a:avLst/>
          </a:prstGeom>
          <a:noFill/>
        </p:spPr>
        <p:txBody>
          <a:bodyPr wrap="square" lIns="0" tIns="0" rIns="0" bIns="0" anchor="t">
            <a:spAutoFit/>
          </a:bodyPr>
          <a:lstStyle/>
          <a:p>
            <a:pPr algn="l">
              <a:spcBef>
                <a:spcPts val="0"/>
              </a:spcBef>
              <a:spcAft>
                <a:spcPts val="200"/>
              </a:spcAft>
            </a:pPr>
            <a:r>
              <a:rPr sz="1250" b="1" i="0">
                <a:solidFill>
                  <a:srgbClr val="0F2543"/>
                </a:solidFill>
                <a:latin typeface="Lato"/>
              </a:rPr>
              <a:t>Stakeholder involvement</a:t>
            </a:r>
          </a:p>
          <a:p>
            <a:pPr algn="l">
              <a:spcBef>
                <a:spcPts val="0"/>
              </a:spcBef>
              <a:spcAft>
                <a:spcPts val="0"/>
              </a:spcAft>
            </a:pPr>
            <a:r>
              <a:rPr sz="1100" b="0" i="0">
                <a:solidFill>
                  <a:srgbClr val="5A6B82"/>
                </a:solidFill>
                <a:latin typeface="Lato"/>
              </a:rPr>
              <a:t>Ask the group the data points at.</a:t>
            </a:r>
          </a:p>
        </p:txBody>
      </p:sp>
      <p:sp>
        <p:nvSpPr>
          <p:cNvPr id="9" name="Rectangle 8"/>
          <p:cNvSpPr/>
          <p:nvPr/>
        </p:nvSpPr>
        <p:spPr>
          <a:xfrm>
            <a:off x="292608" y="2772479"/>
            <a:ext cx="64008" cy="512064"/>
          </a:xfrm>
          <a:prstGeom prst="rect">
            <a:avLst/>
          </a:prstGeom>
          <a:solidFill>
            <a:srgbClr val="FFAC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75488" y="2743200"/>
            <a:ext cx="4846320" cy="512064"/>
          </a:xfrm>
          <a:prstGeom prst="rect">
            <a:avLst/>
          </a:prstGeom>
          <a:noFill/>
        </p:spPr>
        <p:txBody>
          <a:bodyPr wrap="square" lIns="0" tIns="0" rIns="0" bIns="0" anchor="t">
            <a:spAutoFit/>
          </a:bodyPr>
          <a:lstStyle/>
          <a:p>
            <a:pPr algn="l">
              <a:spcBef>
                <a:spcPts val="0"/>
              </a:spcBef>
              <a:spcAft>
                <a:spcPts val="200"/>
              </a:spcAft>
            </a:pPr>
            <a:r>
              <a:rPr sz="1250" b="1" i="0">
                <a:solidFill>
                  <a:srgbClr val="0F2543"/>
                </a:solidFill>
                <a:latin typeface="Lato"/>
              </a:rPr>
              <a:t>Look for disconnects</a:t>
            </a:r>
          </a:p>
          <a:p>
            <a:pPr algn="l">
              <a:spcBef>
                <a:spcPts val="0"/>
              </a:spcBef>
              <a:spcAft>
                <a:spcPts val="0"/>
              </a:spcAft>
            </a:pPr>
            <a:r>
              <a:rPr sz="1100" b="0" i="0">
                <a:solidFill>
                  <a:srgbClr val="5A6B82"/>
                </a:solidFill>
                <a:latin typeface="Lato"/>
              </a:rPr>
              <a:t>Between groups, between departments, and between what you expected and what came back.</a:t>
            </a:r>
          </a:p>
        </p:txBody>
      </p:sp>
      <p:sp>
        <p:nvSpPr>
          <p:cNvPr id="11" name="Rectangle 10"/>
          <p:cNvSpPr/>
          <p:nvPr/>
        </p:nvSpPr>
        <p:spPr>
          <a:xfrm>
            <a:off x="292608" y="3441838"/>
            <a:ext cx="64008" cy="512064"/>
          </a:xfrm>
          <a:prstGeom prst="rect">
            <a:avLst/>
          </a:prstGeom>
          <a:solidFill>
            <a:srgbClr val="FB4E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75488" y="3443664"/>
            <a:ext cx="4846320" cy="556563"/>
          </a:xfrm>
          <a:prstGeom prst="rect">
            <a:avLst/>
          </a:prstGeom>
          <a:noFill/>
        </p:spPr>
        <p:txBody>
          <a:bodyPr wrap="square" lIns="0" tIns="0" rIns="0" bIns="0" anchor="t">
            <a:spAutoFit/>
          </a:bodyPr>
          <a:lstStyle/>
          <a:p>
            <a:pPr algn="l">
              <a:spcBef>
                <a:spcPts val="0"/>
              </a:spcBef>
              <a:spcAft>
                <a:spcPts val="200"/>
              </a:spcAft>
            </a:pPr>
            <a:r>
              <a:rPr sz="1250" b="1" i="0">
                <a:solidFill>
                  <a:srgbClr val="0F2543"/>
                </a:solidFill>
                <a:latin typeface="Lato"/>
              </a:rPr>
              <a:t>Find things to celebrate</a:t>
            </a:r>
          </a:p>
          <a:p>
            <a:pPr algn="l">
              <a:spcBef>
                <a:spcPts val="0"/>
              </a:spcBef>
              <a:spcAft>
                <a:spcPts val="0"/>
              </a:spcAft>
            </a:pPr>
            <a:r>
              <a:rPr sz="1100" b="0" i="0">
                <a:solidFill>
                  <a:srgbClr val="5A6B82"/>
                </a:solidFill>
                <a:latin typeface="Lato"/>
              </a:rPr>
              <a:t>Your advocates are w</a:t>
            </a:r>
            <a:r>
              <a:rPr lang="en-GB" sz="1100" b="0" i="0">
                <a:solidFill>
                  <a:srgbClr val="5A6B82"/>
                </a:solidFill>
                <a:latin typeface="Lato"/>
              </a:rPr>
              <a:t>here good practice is happening and can be shared more widely.</a:t>
            </a:r>
            <a:endParaRPr sz="1100" b="0" i="0">
              <a:solidFill>
                <a:srgbClr val="5A6B82"/>
              </a:solidFill>
              <a:latin typeface="Lato"/>
            </a:endParaRPr>
          </a:p>
        </p:txBody>
      </p:sp>
      <p:sp>
        <p:nvSpPr>
          <p:cNvPr id="13" name="Rectangle 12"/>
          <p:cNvSpPr/>
          <p:nvPr/>
        </p:nvSpPr>
        <p:spPr>
          <a:xfrm>
            <a:off x="292608" y="4140477"/>
            <a:ext cx="64008" cy="512064"/>
          </a:xfrm>
          <a:prstGeom prst="rect">
            <a:avLst/>
          </a:prstGeom>
          <a:solidFill>
            <a:srgbClr val="6DB0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75488" y="4118228"/>
            <a:ext cx="4846320" cy="556563"/>
          </a:xfrm>
          <a:prstGeom prst="rect">
            <a:avLst/>
          </a:prstGeom>
          <a:noFill/>
        </p:spPr>
        <p:txBody>
          <a:bodyPr wrap="square" lIns="0" tIns="0" rIns="0" bIns="0" anchor="t">
            <a:spAutoFit/>
          </a:bodyPr>
          <a:lstStyle/>
          <a:p>
            <a:pPr algn="l">
              <a:spcBef>
                <a:spcPts val="0"/>
              </a:spcBef>
              <a:spcAft>
                <a:spcPts val="200"/>
              </a:spcAft>
            </a:pPr>
            <a:r>
              <a:rPr sz="1250" b="1" i="0">
                <a:solidFill>
                  <a:srgbClr val="0F2543"/>
                </a:solidFill>
                <a:latin typeface="Lato"/>
              </a:rPr>
              <a:t>Patience with complexity</a:t>
            </a:r>
          </a:p>
          <a:p>
            <a:pPr algn="l">
              <a:spcBef>
                <a:spcPts val="0"/>
              </a:spcBef>
              <a:spcAft>
                <a:spcPts val="0"/>
              </a:spcAft>
            </a:pPr>
            <a:r>
              <a:rPr lang="en-GB" sz="1100">
                <a:solidFill>
                  <a:srgbClr val="5A6B82"/>
                </a:solidFill>
                <a:latin typeface="Lato"/>
              </a:rPr>
              <a:t>Wait one more window before acting on any insights you wouldn’t have expected to see.</a:t>
            </a:r>
            <a:endParaRPr sz="1100" b="0" i="0">
              <a:solidFill>
                <a:srgbClr val="5A6B82"/>
              </a:solidFill>
              <a:latin typeface="Lato"/>
            </a:endParaRPr>
          </a:p>
        </p:txBody>
      </p:sp>
      <p:sp>
        <p:nvSpPr>
          <p:cNvPr id="15" name="Rounded Rectangle 14"/>
          <p:cNvSpPr/>
          <p:nvPr/>
        </p:nvSpPr>
        <p:spPr>
          <a:xfrm>
            <a:off x="5623560" y="1211839"/>
            <a:ext cx="3246120" cy="3574786"/>
          </a:xfrm>
          <a:prstGeom prst="roundRect">
            <a:avLst>
              <a:gd name="adj" fmla="val 8000"/>
            </a:avLst>
          </a:prstGeom>
          <a:solidFill>
            <a:srgbClr val="F1F9F7"/>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82880" rIns="182880" bIns="128016" rtlCol="0" anchor="t"/>
          <a:lstStyle/>
          <a:p>
            <a:pPr algn="l">
              <a:spcBef>
                <a:spcPts val="0"/>
              </a:spcBef>
              <a:spcAft>
                <a:spcPts val="800"/>
              </a:spcAft>
            </a:pPr>
            <a:r>
              <a:rPr lang="en-GB" sz="850" b="0" i="0">
                <a:solidFill>
                  <a:srgbClr val="5A6B82"/>
                </a:solidFill>
                <a:latin typeface="IBM Plex Mono"/>
              </a:rPr>
              <a:t>Support from TEP</a:t>
            </a:r>
            <a:endParaRPr sz="850" b="0" i="0">
              <a:solidFill>
                <a:srgbClr val="5A6B82"/>
              </a:solidFill>
              <a:latin typeface="IBM Plex Mono"/>
            </a:endParaRPr>
          </a:p>
          <a:p>
            <a:pPr algn="l">
              <a:spcBef>
                <a:spcPts val="0"/>
              </a:spcBef>
              <a:spcAft>
                <a:spcPts val="800"/>
              </a:spcAft>
            </a:pPr>
            <a:r>
              <a:rPr sz="1150" b="0" i="0">
                <a:solidFill>
                  <a:srgbClr val="0F2543"/>
                </a:solidFill>
                <a:latin typeface="Lato"/>
              </a:rPr>
              <a:t>Live spotlight sessions and the exploring data video tutorials are in the resources section of the platform, alongside the briefing, action planning and feeding back materials.</a:t>
            </a:r>
          </a:p>
          <a:p>
            <a:pPr algn="l">
              <a:spcBef>
                <a:spcPts val="0"/>
              </a:spcBef>
              <a:spcAft>
                <a:spcPts val="800"/>
              </a:spcAft>
            </a:pPr>
            <a:r>
              <a:rPr sz="1150" b="0" i="0">
                <a:solidFill>
                  <a:srgbClr val="0F2543"/>
                </a:solidFill>
                <a:latin typeface="Lato"/>
              </a:rPr>
              <a:t>Case studies are at tep.uk</a:t>
            </a:r>
            <a:r>
              <a:rPr lang="en-GB" sz="1150" b="0" i="0">
                <a:solidFill>
                  <a:srgbClr val="0F2543"/>
                </a:solidFill>
                <a:latin typeface="Lato"/>
              </a:rPr>
              <a:t>.</a:t>
            </a:r>
          </a:p>
          <a:p>
            <a:pPr algn="l">
              <a:spcBef>
                <a:spcPts val="0"/>
              </a:spcBef>
              <a:spcAft>
                <a:spcPts val="800"/>
              </a:spcAft>
            </a:pPr>
            <a:r>
              <a:rPr sz="1150" b="1" i="0">
                <a:solidFill>
                  <a:srgbClr val="0F2543"/>
                </a:solidFill>
                <a:latin typeface="Lato"/>
              </a:rPr>
              <a:t>If you want help working out what your data is telling you is a priority, </a:t>
            </a:r>
            <a:r>
              <a:rPr sz="1150" b="1" i="0">
                <a:solidFill>
                  <a:srgbClr val="0F2543"/>
                </a:solidFill>
                <a:latin typeface="Lato"/>
                <a:hlinkClick r:id="rId3"/>
              </a:rPr>
              <a:t>submit a support ticket</a:t>
            </a:r>
            <a:r>
              <a:rPr sz="1150" b="1" i="0">
                <a:solidFill>
                  <a:srgbClr val="0F2543"/>
                </a:solidFill>
                <a:latin typeface="Lato"/>
              </a:rPr>
              <a:t> </a:t>
            </a:r>
            <a:r>
              <a:rPr lang="en-GB" sz="1150" b="1" i="0">
                <a:solidFill>
                  <a:srgbClr val="0F2543"/>
                </a:solidFill>
                <a:latin typeface="Lato"/>
              </a:rPr>
              <a:t>- </a:t>
            </a:r>
            <a:r>
              <a:rPr sz="1150" b="1" i="0">
                <a:solidFill>
                  <a:srgbClr val="0F2543"/>
                </a:solidFill>
                <a:latin typeface="Lato"/>
              </a:rPr>
              <a:t>the Community Team </a:t>
            </a:r>
            <a:r>
              <a:rPr lang="en-GB" sz="1150" b="1" i="0">
                <a:solidFill>
                  <a:srgbClr val="0F2543"/>
                </a:solidFill>
                <a:latin typeface="Lato"/>
              </a:rPr>
              <a:t>will be happy to help.</a:t>
            </a:r>
            <a:endParaRPr sz="1150" b="1" i="0">
              <a:solidFill>
                <a:srgbClr val="0F2543"/>
              </a:solidFill>
              <a:latin typeface="Lato"/>
            </a:endParaRPr>
          </a:p>
        </p:txBody>
      </p:sp>
    </p:spTree>
  </p:cSld>
  <p:clrMapOvr>
    <a:masterClrMapping/>
  </p:clrMapOvr>
</p:sld>
</file>

<file path=ppt/theme/theme1.xml><?xml version="1.0" encoding="utf-8"?>
<a:theme xmlns:a="http://schemas.openxmlformats.org/drawingml/2006/main" name="1_TEP 2526 branding theme">
  <a:themeElements>
    <a:clrScheme name="Custom 1">
      <a:dk1>
        <a:srgbClr val="0F2543"/>
      </a:dk1>
      <a:lt1>
        <a:sysClr val="window" lastClr="FFFFFF"/>
      </a:lt1>
      <a:dk2>
        <a:srgbClr val="3F5169"/>
      </a:dk2>
      <a:lt2>
        <a:srgbClr val="E5E5E5"/>
      </a:lt2>
      <a:accent1>
        <a:srgbClr val="334F73"/>
      </a:accent1>
      <a:accent2>
        <a:srgbClr val="375D64"/>
      </a:accent2>
      <a:accent3>
        <a:srgbClr val="F8B12D"/>
      </a:accent3>
      <a:accent4>
        <a:srgbClr val="A44558"/>
      </a:accent4>
      <a:accent5>
        <a:srgbClr val="A0D2C8"/>
      </a:accent5>
      <a:accent6>
        <a:srgbClr val="61CFB8"/>
      </a:accent6>
      <a:hlink>
        <a:srgbClr val="F3A1B2"/>
      </a:hlink>
      <a:folHlink>
        <a:srgbClr val="6DB0FC"/>
      </a:folHlink>
    </a:clrScheme>
    <a:fontScheme name="TEP">
      <a:majorFont>
        <a:latin typeface="Lato Black"/>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P 2526 branding theme" id="{4023D67E-95A3-4DCC-9327-D3B477EF6F02}" vid="{4C2923F8-EB17-4EE1-9EE8-85E5437314F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ec01297-6595-40b8-9892-80a3d4f2ddea" xsi:nil="true"/>
    <lcf76f155ced4ddcb4097134ff3c332f xmlns="3a41ed9d-55cd-49b8-8a56-f08eb6b75fd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A3E53DB7E6B5A439F9EFED032EAB22E" ma:contentTypeVersion="16" ma:contentTypeDescription="Create a new document." ma:contentTypeScope="" ma:versionID="9a2801bede96a998fda764f2023a5423">
  <xsd:schema xmlns:xsd="http://www.w3.org/2001/XMLSchema" xmlns:xs="http://www.w3.org/2001/XMLSchema" xmlns:p="http://schemas.microsoft.com/office/2006/metadata/properties" xmlns:ns2="3a41ed9d-55cd-49b8-8a56-f08eb6b75fd1" xmlns:ns3="fec01297-6595-40b8-9892-80a3d4f2ddea" targetNamespace="http://schemas.microsoft.com/office/2006/metadata/properties" ma:root="true" ma:fieldsID="488af982b58b2db1666b079c8b68a63f" ns2:_="" ns3:_="">
    <xsd:import namespace="3a41ed9d-55cd-49b8-8a56-f08eb6b75fd1"/>
    <xsd:import namespace="fec01297-6595-40b8-9892-80a3d4f2ddea"/>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41ed9d-55cd-49b8-8a56-f08eb6b75fd1"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7b9323f6-5ad7-4498-9c05-d3e61a4dfdde"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ec01297-6595-40b8-9892-80a3d4f2ddea"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72293075-adda-4145-8f7c-245f420d6ff5}" ma:internalName="TaxCatchAll" ma:showField="CatchAllData" ma:web="fec01297-6595-40b8-9892-80a3d4f2ddea">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50FB162-B035-479B-8CB1-12CE6BAC2661}">
  <ds:schemaRefs>
    <ds:schemaRef ds:uri="http://schemas.microsoft.com/sharepoint/v3/contenttype/forms"/>
  </ds:schemaRefs>
</ds:datastoreItem>
</file>

<file path=customXml/itemProps2.xml><?xml version="1.0" encoding="utf-8"?>
<ds:datastoreItem xmlns:ds="http://schemas.openxmlformats.org/officeDocument/2006/customXml" ds:itemID="{CCBA1E2E-2989-4A08-AF9A-0A11EA9C903A}">
  <ds:schemaRefs>
    <ds:schemaRef ds:uri="3a41ed9d-55cd-49b8-8a56-f08eb6b75fd1"/>
    <ds:schemaRef ds:uri="fec01297-6595-40b8-9892-80a3d4f2dde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541266E-7373-4C3A-ABD6-F6CED5873C72}">
  <ds:schemaRefs>
    <ds:schemaRef ds:uri="3a41ed9d-55cd-49b8-8a56-f08eb6b75fd1"/>
    <ds:schemaRef ds:uri="fec01297-6595-40b8-9892-80a3d4f2dde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2173</Words>
  <Application>Microsoft Office PowerPoint</Application>
  <PresentationFormat>On-screen Show (16:9)</PresentationFormat>
  <Paragraphs>160</Paragraphs>
  <Slides>16</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IBM Plex Mono</vt:lpstr>
      <vt:lpstr>Lato</vt:lpstr>
      <vt:lpstr>Lato Black</vt:lpstr>
      <vt:lpstr>Wingdings</vt:lpstr>
      <vt:lpstr>1_TEP 2526 branding theme</vt:lpstr>
      <vt:lpstr>PowerPoint Presentation</vt:lpstr>
      <vt:lpstr>This session</vt:lpstr>
      <vt:lpstr>Tips for interpreting your data</vt:lpstr>
      <vt:lpstr>How multiple windows work together</vt:lpstr>
      <vt:lpstr>Check where your sample is representative</vt:lpstr>
      <vt:lpstr>Make use of the difference from benchmark</vt:lpstr>
      <vt:lpstr>Understand the range beneath the average</vt:lpstr>
      <vt:lpstr>Use data from more than one census window to inform big changes</vt:lpstr>
      <vt:lpstr>Building engagement practice with school leaders</vt:lpstr>
      <vt:lpstr>Building engagement practice</vt:lpstr>
      <vt:lpstr>Engagement as a lead indicator of school outcomes</vt:lpstr>
      <vt:lpstr>Case study: High Tunstall College of Science</vt:lpstr>
      <vt:lpstr>Embedding engagement practice with considered support</vt:lpstr>
      <vt:lpstr>Adding middle leaders to TEP</vt:lpstr>
      <vt:lpstr>Building the operational rhythm</vt:lpstr>
      <vt:lpstr>Golden rules, and TEP Support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TEP Expert Data Review Session</dc:title>
  <dc:subject>PptxGenJS Presentation</dc:subject>
  <dc:creator>PptxGenJS</dc:creator>
  <cp:lastModifiedBy>Maddie Hogben</cp:lastModifiedBy>
  <cp:revision>1</cp:revision>
  <dcterms:created xsi:type="dcterms:W3CDTF">2026-04-09T15:25:48Z</dcterms:created>
  <dcterms:modified xsi:type="dcterms:W3CDTF">2026-09-22T07:46:05Z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0x0101002A3E53DB7E6B5A439F9EFED032EAB22E</vt:lpwstr>
  </property>
  <property fmtid="{D5CDD505-2E9C-101B-9397-08002B2CF9AE}" pid="3" name="MediaServiceImageTags">
    <vt:lpwstr/>
  </property>
</Properties>
</file>