
<file path=[Content_Types].xml><?xml version="1.0" encoding="utf-8"?>
<Types xmlns="http://schemas.openxmlformats.org/package/2006/content-types">
  <Default Extension="bin" ContentType="image/svg+xml"/>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2.xml" ContentType="application/vnd.openxmlformats-officedocument.them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media/image23.bin" ContentType="image/png"/>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theme/theme3.xml" ContentType="application/vnd.openxmlformats-officedocument.theme+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4.xml" ContentType="application/vnd.openxmlformats-officedocument.them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6"/>
    <p:sldMasterId id="2147484091" r:id="rId7"/>
    <p:sldMasterId id="2147484281" r:id="rId8"/>
    <p:sldMasterId id="2147484287" r:id="rId9"/>
  </p:sldMasterIdLst>
  <p:notesMasterIdLst>
    <p:notesMasterId r:id="rId35"/>
  </p:notesMasterIdLst>
  <p:handoutMasterIdLst>
    <p:handoutMasterId r:id="rId36"/>
  </p:handoutMasterIdLst>
  <p:sldIdLst>
    <p:sldId id="256" r:id="rId10"/>
    <p:sldId id="2147472298" r:id="rId11"/>
    <p:sldId id="2147472294" r:id="rId12"/>
    <p:sldId id="2076138175" r:id="rId13"/>
    <p:sldId id="2147472281" r:id="rId14"/>
    <p:sldId id="2147472282" r:id="rId15"/>
    <p:sldId id="2076138177" r:id="rId16"/>
    <p:sldId id="2076138201" r:id="rId17"/>
    <p:sldId id="260" r:id="rId18"/>
    <p:sldId id="261" r:id="rId19"/>
    <p:sldId id="2147472311" r:id="rId20"/>
    <p:sldId id="1637157038" r:id="rId21"/>
    <p:sldId id="2076138185" r:id="rId22"/>
    <p:sldId id="2076138193" r:id="rId23"/>
    <p:sldId id="2076138182" r:id="rId24"/>
    <p:sldId id="1217" r:id="rId25"/>
    <p:sldId id="2147472313" r:id="rId26"/>
    <p:sldId id="2147472312" r:id="rId27"/>
    <p:sldId id="1222" r:id="rId28"/>
    <p:sldId id="295" r:id="rId29"/>
    <p:sldId id="1169" r:id="rId30"/>
    <p:sldId id="1190" r:id="rId31"/>
    <p:sldId id="1164" r:id="rId32"/>
    <p:sldId id="1220" r:id="rId33"/>
    <p:sldId id="287"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p15:clr>
            <a:srgbClr val="A4A3A4"/>
          </p15:clr>
        </p15:guide>
        <p15:guide id="3" orient="horz" pos="731"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91" clrIdx="1"/>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74D"/>
    <a:srgbClr val="03CC54"/>
    <a:srgbClr val="110081"/>
    <a:srgbClr val="F2F2F2"/>
    <a:srgbClr val="0033FF"/>
    <a:srgbClr val="A1F7A1"/>
    <a:srgbClr val="FF4D00"/>
    <a:srgbClr val="012072"/>
    <a:srgbClr val="FAD6BD"/>
    <a:srgbClr val="87868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C7CC4B4-CB5E-4072-8B76-0D509D313FE8}" v="6" dt="2026-09-03T10:54:56.53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137" autoAdjust="0"/>
    <p:restoredTop sz="94363" autoAdjust="0"/>
  </p:normalViewPr>
  <p:slideViewPr>
    <p:cSldViewPr snapToGrid="0" showGuides="1">
      <p:cViewPr varScale="1">
        <p:scale>
          <a:sx n="82" d="100"/>
          <a:sy n="82" d="100"/>
        </p:scale>
        <p:origin x="619" y="106"/>
      </p:cViewPr>
      <p:guideLst>
        <p:guide pos="3840"/>
        <p:guide orient="horz" pos="731"/>
      </p:guideLst>
    </p:cSldViewPr>
  </p:slideViewPr>
  <p:outlineViewPr>
    <p:cViewPr>
      <p:scale>
        <a:sx n="33" d="100"/>
        <a:sy n="33" d="100"/>
      </p:scale>
      <p:origin x="0" y="-2460"/>
    </p:cViewPr>
  </p:outlineViewPr>
  <p:notesTextViewPr>
    <p:cViewPr>
      <p:scale>
        <a:sx n="125" d="100"/>
        <a:sy n="125" d="100"/>
      </p:scale>
      <p:origin x="0" y="0"/>
    </p:cViewPr>
  </p:notesTextViewPr>
  <p:sorterViewPr>
    <p:cViewPr>
      <p:scale>
        <a:sx n="120" d="100"/>
        <a:sy n="120" d="100"/>
      </p:scale>
      <p:origin x="0" y="-6528"/>
    </p:cViewPr>
  </p:sorterViewPr>
  <p:notesViewPr>
    <p:cSldViewPr snapToGrid="0">
      <p:cViewPr varScale="1">
        <p:scale>
          <a:sx n="99" d="100"/>
          <a:sy n="99" d="100"/>
        </p:scale>
        <p:origin x="3570"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viewProps" Target="viewProps.xml"/><Relationship Id="rId21" Type="http://schemas.openxmlformats.org/officeDocument/2006/relationships/slide" Target="slides/slide12.xml"/><Relationship Id="rId34" Type="http://schemas.openxmlformats.org/officeDocument/2006/relationships/slide" Target="slides/slide25.xml"/><Relationship Id="rId42" Type="http://schemas.microsoft.com/office/2016/11/relationships/changesInfo" Target="changesInfos/changesInfo1.xml"/><Relationship Id="rId7" Type="http://schemas.openxmlformats.org/officeDocument/2006/relationships/slideMaster" Target="slideMasters/slideMaster2.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customXml" Target="../customXml/item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handoutMaster" Target="handoutMasters/handoutMaster1.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microsoft.com/office/2018/10/relationships/authors" Target="authors.xml"/><Relationship Id="rId4" Type="http://schemas.openxmlformats.org/officeDocument/2006/relationships/customXml" Target="../customXml/item4.xml"/><Relationship Id="rId9" Type="http://schemas.openxmlformats.org/officeDocument/2006/relationships/slideMaster" Target="slideMasters/slideMaster4.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notesMaster" Target="notesMasters/notesMaster1.xml"/><Relationship Id="rId43" Type="http://schemas.microsoft.com/office/2015/10/relationships/revisionInfo" Target="revisionInfo.xml"/><Relationship Id="rId8" Type="http://schemas.openxmlformats.org/officeDocument/2006/relationships/slideMaster" Target="slideMasters/slideMaster3.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bdulhalim Abdullah Alshmer" userId="07d868e9-1457-47d3-a0c8-19253a73bb2f" providerId="ADAL" clId="{6DE9C944-F99D-4CCD-920A-72AB16906698}"/>
    <pc:docChg chg="addSld delSld modSld">
      <pc:chgData name="Abdulhalim Abdullah Alshmer" userId="07d868e9-1457-47d3-a0c8-19253a73bb2f" providerId="ADAL" clId="{6DE9C944-F99D-4CCD-920A-72AB16906698}" dt="2026-08-25T12:40:04.818" v="35" actId="1076"/>
      <pc:docMkLst>
        <pc:docMk/>
      </pc:docMkLst>
      <pc:sldChg chg="addSp modSp mod">
        <pc:chgData name="Abdulhalim Abdullah Alshmer" userId="07d868e9-1457-47d3-a0c8-19253a73bb2f" providerId="ADAL" clId="{6DE9C944-F99D-4CCD-920A-72AB16906698}" dt="2026-08-25T12:38:08.849" v="18" actId="1076"/>
        <pc:sldMkLst>
          <pc:docMk/>
          <pc:sldMk cId="0" sldId="260"/>
        </pc:sldMkLst>
        <pc:picChg chg="add mod">
          <ac:chgData name="Abdulhalim Abdullah Alshmer" userId="07d868e9-1457-47d3-a0c8-19253a73bb2f" providerId="ADAL" clId="{6DE9C944-F99D-4CCD-920A-72AB16906698}" dt="2026-08-25T12:38:08.849" v="18" actId="1076"/>
          <ac:picMkLst>
            <pc:docMk/>
            <pc:sldMk cId="0" sldId="260"/>
            <ac:picMk id="9" creationId="{C829D53F-52EA-8C8D-95F0-AE36A09EA750}"/>
          </ac:picMkLst>
        </pc:picChg>
      </pc:sldChg>
      <pc:sldChg chg="addSp modSp mod">
        <pc:chgData name="Abdulhalim Abdullah Alshmer" userId="07d868e9-1457-47d3-a0c8-19253a73bb2f" providerId="ADAL" clId="{6DE9C944-F99D-4CCD-920A-72AB16906698}" dt="2026-08-25T12:38:20.638" v="20" actId="1076"/>
        <pc:sldMkLst>
          <pc:docMk/>
          <pc:sldMk cId="0" sldId="261"/>
        </pc:sldMkLst>
        <pc:picChg chg="add mod">
          <ac:chgData name="Abdulhalim Abdullah Alshmer" userId="07d868e9-1457-47d3-a0c8-19253a73bb2f" providerId="ADAL" clId="{6DE9C944-F99D-4CCD-920A-72AB16906698}" dt="2026-08-25T12:38:20.638" v="20" actId="1076"/>
          <ac:picMkLst>
            <pc:docMk/>
            <pc:sldMk cId="0" sldId="261"/>
            <ac:picMk id="10" creationId="{D439ECB5-925F-C33E-DF9B-12E8BAAC7DDF}"/>
          </ac:picMkLst>
        </pc:picChg>
      </pc:sldChg>
      <pc:sldChg chg="add">
        <pc:chgData name="Abdulhalim Abdullah Alshmer" userId="07d868e9-1457-47d3-a0c8-19253a73bb2f" providerId="ADAL" clId="{6DE9C944-F99D-4CCD-920A-72AB16906698}" dt="2026-08-25T12:36:36.363" v="3"/>
        <pc:sldMkLst>
          <pc:docMk/>
          <pc:sldMk cId="0" sldId="287"/>
        </pc:sldMkLst>
      </pc:sldChg>
      <pc:sldChg chg="add">
        <pc:chgData name="Abdulhalim Abdullah Alshmer" userId="07d868e9-1457-47d3-a0c8-19253a73bb2f" providerId="ADAL" clId="{6DE9C944-F99D-4CCD-920A-72AB16906698}" dt="2026-08-25T12:36:36.363" v="3"/>
        <pc:sldMkLst>
          <pc:docMk/>
          <pc:sldMk cId="3609861385" sldId="295"/>
        </pc:sldMkLst>
      </pc:sldChg>
      <pc:sldChg chg="add">
        <pc:chgData name="Abdulhalim Abdullah Alshmer" userId="07d868e9-1457-47d3-a0c8-19253a73bb2f" providerId="ADAL" clId="{6DE9C944-F99D-4CCD-920A-72AB16906698}" dt="2026-08-25T12:36:36.363" v="3"/>
        <pc:sldMkLst>
          <pc:docMk/>
          <pc:sldMk cId="1839370810" sldId="1164"/>
        </pc:sldMkLst>
      </pc:sldChg>
      <pc:sldChg chg="add">
        <pc:chgData name="Abdulhalim Abdullah Alshmer" userId="07d868e9-1457-47d3-a0c8-19253a73bb2f" providerId="ADAL" clId="{6DE9C944-F99D-4CCD-920A-72AB16906698}" dt="2026-08-25T12:36:36.363" v="3"/>
        <pc:sldMkLst>
          <pc:docMk/>
          <pc:sldMk cId="2873364552" sldId="1169"/>
        </pc:sldMkLst>
      </pc:sldChg>
      <pc:sldChg chg="add">
        <pc:chgData name="Abdulhalim Abdullah Alshmer" userId="07d868e9-1457-47d3-a0c8-19253a73bb2f" providerId="ADAL" clId="{6DE9C944-F99D-4CCD-920A-72AB16906698}" dt="2026-08-25T12:36:36.363" v="3"/>
        <pc:sldMkLst>
          <pc:docMk/>
          <pc:sldMk cId="2901448828" sldId="1190"/>
        </pc:sldMkLst>
      </pc:sldChg>
      <pc:sldChg chg="add">
        <pc:chgData name="Abdulhalim Abdullah Alshmer" userId="07d868e9-1457-47d3-a0c8-19253a73bb2f" providerId="ADAL" clId="{6DE9C944-F99D-4CCD-920A-72AB16906698}" dt="2026-08-25T12:36:36.363" v="3"/>
        <pc:sldMkLst>
          <pc:docMk/>
          <pc:sldMk cId="4176408138" sldId="1217"/>
        </pc:sldMkLst>
      </pc:sldChg>
      <pc:sldChg chg="add">
        <pc:chgData name="Abdulhalim Abdullah Alshmer" userId="07d868e9-1457-47d3-a0c8-19253a73bb2f" providerId="ADAL" clId="{6DE9C944-F99D-4CCD-920A-72AB16906698}" dt="2026-08-25T12:36:36.363" v="3"/>
        <pc:sldMkLst>
          <pc:docMk/>
          <pc:sldMk cId="983541069" sldId="1220"/>
        </pc:sldMkLst>
      </pc:sldChg>
      <pc:sldChg chg="add">
        <pc:chgData name="Abdulhalim Abdullah Alshmer" userId="07d868e9-1457-47d3-a0c8-19253a73bb2f" providerId="ADAL" clId="{6DE9C944-F99D-4CCD-920A-72AB16906698}" dt="2026-08-25T12:36:36.363" v="3"/>
        <pc:sldMkLst>
          <pc:docMk/>
          <pc:sldMk cId="796886345" sldId="1222"/>
        </pc:sldMkLst>
      </pc:sldChg>
      <pc:sldChg chg="addSp modSp mod">
        <pc:chgData name="Abdulhalim Abdullah Alshmer" userId="07d868e9-1457-47d3-a0c8-19253a73bb2f" providerId="ADAL" clId="{6DE9C944-F99D-4CCD-920A-72AB16906698}" dt="2026-08-25T12:38:55.740" v="27" actId="1076"/>
        <pc:sldMkLst>
          <pc:docMk/>
          <pc:sldMk cId="3001081743" sldId="1637157038"/>
        </pc:sldMkLst>
        <pc:picChg chg="add mod">
          <ac:chgData name="Abdulhalim Abdullah Alshmer" userId="07d868e9-1457-47d3-a0c8-19253a73bb2f" providerId="ADAL" clId="{6DE9C944-F99D-4CCD-920A-72AB16906698}" dt="2026-08-25T12:38:55.740" v="27" actId="1076"/>
          <ac:picMkLst>
            <pc:docMk/>
            <pc:sldMk cId="3001081743" sldId="1637157038"/>
            <ac:picMk id="4" creationId="{82C19863-239A-1AE6-BDD1-9BDC9247836E}"/>
          </ac:picMkLst>
        </pc:picChg>
        <pc:picChg chg="add mod">
          <ac:chgData name="Abdulhalim Abdullah Alshmer" userId="07d868e9-1457-47d3-a0c8-19253a73bb2f" providerId="ADAL" clId="{6DE9C944-F99D-4CCD-920A-72AB16906698}" dt="2026-08-25T12:38:52.436" v="26" actId="1076"/>
          <ac:picMkLst>
            <pc:docMk/>
            <pc:sldMk cId="3001081743" sldId="1637157038"/>
            <ac:picMk id="6" creationId="{290FE3D7-2A21-7221-312F-FA2642EE2BB0}"/>
          </ac:picMkLst>
        </pc:picChg>
      </pc:sldChg>
      <pc:sldChg chg="addSp modSp mod">
        <pc:chgData name="Abdulhalim Abdullah Alshmer" userId="07d868e9-1457-47d3-a0c8-19253a73bb2f" providerId="ADAL" clId="{6DE9C944-F99D-4CCD-920A-72AB16906698}" dt="2026-08-25T12:37:31.067" v="10" actId="1076"/>
        <pc:sldMkLst>
          <pc:docMk/>
          <pc:sldMk cId="686341672" sldId="2076138175"/>
        </pc:sldMkLst>
        <pc:picChg chg="add mod">
          <ac:chgData name="Abdulhalim Abdullah Alshmer" userId="07d868e9-1457-47d3-a0c8-19253a73bb2f" providerId="ADAL" clId="{6DE9C944-F99D-4CCD-920A-72AB16906698}" dt="2026-08-25T12:37:31.067" v="10" actId="1076"/>
          <ac:picMkLst>
            <pc:docMk/>
            <pc:sldMk cId="686341672" sldId="2076138175"/>
            <ac:picMk id="3" creationId="{1894E9B3-7F7B-8F8B-374D-2172F96F61B5}"/>
          </ac:picMkLst>
        </pc:picChg>
      </pc:sldChg>
      <pc:sldChg chg="addSp mod">
        <pc:chgData name="Abdulhalim Abdullah Alshmer" userId="07d868e9-1457-47d3-a0c8-19253a73bb2f" providerId="ADAL" clId="{6DE9C944-F99D-4CCD-920A-72AB16906698}" dt="2026-08-25T12:37:47.365" v="12" actId="22"/>
        <pc:sldMkLst>
          <pc:docMk/>
          <pc:sldMk cId="1438436800" sldId="2076138177"/>
        </pc:sldMkLst>
        <pc:picChg chg="add">
          <ac:chgData name="Abdulhalim Abdullah Alshmer" userId="07d868e9-1457-47d3-a0c8-19253a73bb2f" providerId="ADAL" clId="{6DE9C944-F99D-4CCD-920A-72AB16906698}" dt="2026-08-25T12:37:47.365" v="12" actId="22"/>
          <ac:picMkLst>
            <pc:docMk/>
            <pc:sldMk cId="1438436800" sldId="2076138177"/>
            <ac:picMk id="3" creationId="{2315A117-3D1F-796B-F79E-25498072985C}"/>
          </ac:picMkLst>
        </pc:picChg>
      </pc:sldChg>
      <pc:sldChg chg="addSp modSp mod">
        <pc:chgData name="Abdulhalim Abdullah Alshmer" userId="07d868e9-1457-47d3-a0c8-19253a73bb2f" providerId="ADAL" clId="{6DE9C944-F99D-4CCD-920A-72AB16906698}" dt="2026-08-25T12:39:29.333" v="32" actId="1076"/>
        <pc:sldMkLst>
          <pc:docMk/>
          <pc:sldMk cId="3782482111" sldId="2076138182"/>
        </pc:sldMkLst>
        <pc:picChg chg="add mod">
          <ac:chgData name="Abdulhalim Abdullah Alshmer" userId="07d868e9-1457-47d3-a0c8-19253a73bb2f" providerId="ADAL" clId="{6DE9C944-F99D-4CCD-920A-72AB16906698}" dt="2026-08-25T12:39:29.333" v="32" actId="1076"/>
          <ac:picMkLst>
            <pc:docMk/>
            <pc:sldMk cId="3782482111" sldId="2076138182"/>
            <ac:picMk id="11" creationId="{3D8A1F18-CFC5-B731-9BBB-D960927AD042}"/>
          </ac:picMkLst>
        </pc:picChg>
      </pc:sldChg>
      <pc:sldChg chg="addSp modSp mod">
        <pc:chgData name="Abdulhalim Abdullah Alshmer" userId="07d868e9-1457-47d3-a0c8-19253a73bb2f" providerId="ADAL" clId="{6DE9C944-F99D-4CCD-920A-72AB16906698}" dt="2026-08-25T12:39:07.580" v="29" actId="1076"/>
        <pc:sldMkLst>
          <pc:docMk/>
          <pc:sldMk cId="2319764077" sldId="2076138185"/>
        </pc:sldMkLst>
        <pc:picChg chg="add mod">
          <ac:chgData name="Abdulhalim Abdullah Alshmer" userId="07d868e9-1457-47d3-a0c8-19253a73bb2f" providerId="ADAL" clId="{6DE9C944-F99D-4CCD-920A-72AB16906698}" dt="2026-08-25T12:39:07.580" v="29" actId="1076"/>
          <ac:picMkLst>
            <pc:docMk/>
            <pc:sldMk cId="2319764077" sldId="2076138185"/>
            <ac:picMk id="6" creationId="{0BFDD9B0-26FE-80DD-0361-A9A95F1C6CE3}"/>
          </ac:picMkLst>
        </pc:picChg>
      </pc:sldChg>
      <pc:sldChg chg="addSp mod">
        <pc:chgData name="Abdulhalim Abdullah Alshmer" userId="07d868e9-1457-47d3-a0c8-19253a73bb2f" providerId="ADAL" clId="{6DE9C944-F99D-4CCD-920A-72AB16906698}" dt="2026-08-25T12:39:18.399" v="30" actId="22"/>
        <pc:sldMkLst>
          <pc:docMk/>
          <pc:sldMk cId="3761691508" sldId="2076138193"/>
        </pc:sldMkLst>
        <pc:picChg chg="add">
          <ac:chgData name="Abdulhalim Abdullah Alshmer" userId="07d868e9-1457-47d3-a0c8-19253a73bb2f" providerId="ADAL" clId="{6DE9C944-F99D-4CCD-920A-72AB16906698}" dt="2026-08-25T12:39:18.399" v="30" actId="22"/>
          <ac:picMkLst>
            <pc:docMk/>
            <pc:sldMk cId="3761691508" sldId="2076138193"/>
            <ac:picMk id="3" creationId="{66C319E1-5CA0-0FF7-AD9A-536211746B0D}"/>
          </ac:picMkLst>
        </pc:picChg>
      </pc:sldChg>
      <pc:sldChg chg="addSp mod">
        <pc:chgData name="Abdulhalim Abdullah Alshmer" userId="07d868e9-1457-47d3-a0c8-19253a73bb2f" providerId="ADAL" clId="{6DE9C944-F99D-4CCD-920A-72AB16906698}" dt="2026-08-25T12:37:50.100" v="13" actId="22"/>
        <pc:sldMkLst>
          <pc:docMk/>
          <pc:sldMk cId="3745324467" sldId="2076138201"/>
        </pc:sldMkLst>
        <pc:picChg chg="add">
          <ac:chgData name="Abdulhalim Abdullah Alshmer" userId="07d868e9-1457-47d3-a0c8-19253a73bb2f" providerId="ADAL" clId="{6DE9C944-F99D-4CCD-920A-72AB16906698}" dt="2026-08-25T12:37:50.100" v="13" actId="22"/>
          <ac:picMkLst>
            <pc:docMk/>
            <pc:sldMk cId="3745324467" sldId="2076138201"/>
            <ac:picMk id="5" creationId="{36DBE8EB-ED41-5228-9ABA-F3C92C5D1437}"/>
          </ac:picMkLst>
        </pc:picChg>
      </pc:sldChg>
      <pc:sldChg chg="addSp mod">
        <pc:chgData name="Abdulhalim Abdullah Alshmer" userId="07d868e9-1457-47d3-a0c8-19253a73bb2f" providerId="ADAL" clId="{6DE9C944-F99D-4CCD-920A-72AB16906698}" dt="2026-08-25T12:37:39.411" v="11" actId="22"/>
        <pc:sldMkLst>
          <pc:docMk/>
          <pc:sldMk cId="1889882975" sldId="2147472281"/>
        </pc:sldMkLst>
        <pc:picChg chg="add">
          <ac:chgData name="Abdulhalim Abdullah Alshmer" userId="07d868e9-1457-47d3-a0c8-19253a73bb2f" providerId="ADAL" clId="{6DE9C944-F99D-4CCD-920A-72AB16906698}" dt="2026-08-25T12:37:39.411" v="11" actId="22"/>
          <ac:picMkLst>
            <pc:docMk/>
            <pc:sldMk cId="1889882975" sldId="2147472281"/>
            <ac:picMk id="22" creationId="{12BACFDD-A2B4-DD38-C65C-9335ED5F11CB}"/>
          </ac:picMkLst>
        </pc:picChg>
      </pc:sldChg>
      <pc:sldChg chg="addSp modSp mod">
        <pc:chgData name="Abdulhalim Abdullah Alshmer" userId="07d868e9-1457-47d3-a0c8-19253a73bb2f" providerId="ADAL" clId="{6DE9C944-F99D-4CCD-920A-72AB16906698}" dt="2026-08-25T12:37:24.054" v="8" actId="1076"/>
        <pc:sldMkLst>
          <pc:docMk/>
          <pc:sldMk cId="2916254352" sldId="2147472294"/>
        </pc:sldMkLst>
        <pc:picChg chg="add mod">
          <ac:chgData name="Abdulhalim Abdullah Alshmer" userId="07d868e9-1457-47d3-a0c8-19253a73bb2f" providerId="ADAL" clId="{6DE9C944-F99D-4CCD-920A-72AB16906698}" dt="2026-08-25T12:37:24.054" v="8" actId="1076"/>
          <ac:picMkLst>
            <pc:docMk/>
            <pc:sldMk cId="2916254352" sldId="2147472294"/>
            <ac:picMk id="4" creationId="{FC46EED7-C4F1-E770-E6B2-075A57E9EA41}"/>
          </ac:picMkLst>
        </pc:picChg>
      </pc:sldChg>
      <pc:sldChg chg="addSp modSp mod">
        <pc:chgData name="Abdulhalim Abdullah Alshmer" userId="07d868e9-1457-47d3-a0c8-19253a73bb2f" providerId="ADAL" clId="{6DE9C944-F99D-4CCD-920A-72AB16906698}" dt="2026-08-25T12:37:17.819" v="6" actId="1076"/>
        <pc:sldMkLst>
          <pc:docMk/>
          <pc:sldMk cId="4106591652" sldId="2147472298"/>
        </pc:sldMkLst>
        <pc:picChg chg="add mod">
          <ac:chgData name="Abdulhalim Abdullah Alshmer" userId="07d868e9-1457-47d3-a0c8-19253a73bb2f" providerId="ADAL" clId="{6DE9C944-F99D-4CCD-920A-72AB16906698}" dt="2026-08-25T12:37:17.819" v="6" actId="1076"/>
          <ac:picMkLst>
            <pc:docMk/>
            <pc:sldMk cId="4106591652" sldId="2147472298"/>
            <ac:picMk id="4" creationId="{1D0CB4F9-0AA8-39D9-47DD-F0555C7B9555}"/>
          </ac:picMkLst>
        </pc:picChg>
      </pc:sldChg>
      <pc:sldChg chg="addSp modSp mod">
        <pc:chgData name="Abdulhalim Abdullah Alshmer" userId="07d868e9-1457-47d3-a0c8-19253a73bb2f" providerId="ADAL" clId="{6DE9C944-F99D-4CCD-920A-72AB16906698}" dt="2026-08-25T12:40:04.818" v="35" actId="1076"/>
        <pc:sldMkLst>
          <pc:docMk/>
          <pc:sldMk cId="1647749166" sldId="2147472311"/>
        </pc:sldMkLst>
        <pc:picChg chg="mod">
          <ac:chgData name="Abdulhalim Abdullah Alshmer" userId="07d868e9-1457-47d3-a0c8-19253a73bb2f" providerId="ADAL" clId="{6DE9C944-F99D-4CCD-920A-72AB16906698}" dt="2026-08-25T12:40:04.818" v="35" actId="1076"/>
          <ac:picMkLst>
            <pc:docMk/>
            <pc:sldMk cId="1647749166" sldId="2147472311"/>
            <ac:picMk id="12" creationId="{6564FFA2-C299-F871-6F5F-91EB3EC16DBC}"/>
          </ac:picMkLst>
        </pc:picChg>
        <pc:picChg chg="add mod">
          <ac:chgData name="Abdulhalim Abdullah Alshmer" userId="07d868e9-1457-47d3-a0c8-19253a73bb2f" providerId="ADAL" clId="{6DE9C944-F99D-4CCD-920A-72AB16906698}" dt="2026-08-25T12:38:29.286" v="22" actId="1076"/>
          <ac:picMkLst>
            <pc:docMk/>
            <pc:sldMk cId="1647749166" sldId="2147472311"/>
            <ac:picMk id="14" creationId="{21564E9B-A1C5-9870-1201-68E1B992AF9C}"/>
          </ac:picMkLst>
        </pc:picChg>
      </pc:sldChg>
    </pc:docChg>
  </pc:docChgLst>
  <pc:docChgLst>
    <pc:chgData name="Vishnu Thekkel" userId="2324788a-6b6b-4bf7-9274-ffc0e71e918e" providerId="ADAL" clId="{5C64832C-692E-4B30-ACF1-77B9018DE6A6}"/>
    <pc:docChg chg="undo custSel addSld delSld modSld">
      <pc:chgData name="Vishnu Thekkel" userId="2324788a-6b6b-4bf7-9274-ffc0e71e918e" providerId="ADAL" clId="{5C64832C-692E-4B30-ACF1-77B9018DE6A6}" dt="2026-09-03T10:55:43.519" v="268" actId="1076"/>
      <pc:docMkLst>
        <pc:docMk/>
      </pc:docMkLst>
      <pc:sldChg chg="addSp delSp modSp mod">
        <pc:chgData name="Vishnu Thekkel" userId="2324788a-6b6b-4bf7-9274-ffc0e71e918e" providerId="ADAL" clId="{5C64832C-692E-4B30-ACF1-77B9018DE6A6}" dt="2026-08-27T05:33:30.731" v="73" actId="1076"/>
        <pc:sldMkLst>
          <pc:docMk/>
          <pc:sldMk cId="4176408138" sldId="1217"/>
        </pc:sldMkLst>
        <pc:spChg chg="add mod">
          <ac:chgData name="Vishnu Thekkel" userId="2324788a-6b6b-4bf7-9274-ffc0e71e918e" providerId="ADAL" clId="{5C64832C-692E-4B30-ACF1-77B9018DE6A6}" dt="2026-08-27T05:33:30.731" v="73" actId="1076"/>
          <ac:spMkLst>
            <pc:docMk/>
            <pc:sldMk cId="4176408138" sldId="1217"/>
            <ac:spMk id="11" creationId="{E5F8397B-9621-59FF-05E6-4638C99D7C9A}"/>
          </ac:spMkLst>
        </pc:spChg>
        <pc:picChg chg="add mod">
          <ac:chgData name="Vishnu Thekkel" userId="2324788a-6b6b-4bf7-9274-ffc0e71e918e" providerId="ADAL" clId="{5C64832C-692E-4B30-ACF1-77B9018DE6A6}" dt="2026-08-27T05:31:58.707" v="22" actId="1076"/>
          <ac:picMkLst>
            <pc:docMk/>
            <pc:sldMk cId="4176408138" sldId="1217"/>
            <ac:picMk id="8" creationId="{20F02FEA-C545-998E-BAF8-FFED046B7040}"/>
          </ac:picMkLst>
        </pc:picChg>
      </pc:sldChg>
      <pc:sldChg chg="add">
        <pc:chgData name="Vishnu Thekkel" userId="2324788a-6b6b-4bf7-9274-ffc0e71e918e" providerId="ADAL" clId="{5C64832C-692E-4B30-ACF1-77B9018DE6A6}" dt="2026-08-27T05:30:23.018" v="1" actId="2890"/>
        <pc:sldMkLst>
          <pc:docMk/>
          <pc:sldMk cId="2475062115" sldId="2147472312"/>
        </pc:sldMkLst>
      </pc:sldChg>
      <pc:sldChg chg="addSp delSp modSp add mod">
        <pc:chgData name="Vishnu Thekkel" userId="2324788a-6b6b-4bf7-9274-ffc0e71e918e" providerId="ADAL" clId="{5C64832C-692E-4B30-ACF1-77B9018DE6A6}" dt="2026-09-03T10:55:43.519" v="268" actId="1076"/>
        <pc:sldMkLst>
          <pc:docMk/>
          <pc:sldMk cId="3783270801" sldId="2147472313"/>
        </pc:sldMkLst>
        <pc:grpChg chg="mod">
          <ac:chgData name="Vishnu Thekkel" userId="2324788a-6b6b-4bf7-9274-ffc0e71e918e" providerId="ADAL" clId="{5C64832C-692E-4B30-ACF1-77B9018DE6A6}" dt="2026-09-03T10:55:10.044" v="235" actId="1076"/>
          <ac:grpSpMkLst>
            <pc:docMk/>
            <pc:sldMk cId="3783270801" sldId="2147472313"/>
            <ac:grpSpMk id="4" creationId="{701AF69B-1177-5BA4-FE82-DA82FED7FF90}"/>
          </ac:grpSpMkLst>
        </pc:grpChg>
        <pc:graphicFrameChg chg="add mod modGraphic">
          <ac:chgData name="Vishnu Thekkel" userId="2324788a-6b6b-4bf7-9274-ffc0e71e918e" providerId="ADAL" clId="{5C64832C-692E-4B30-ACF1-77B9018DE6A6}" dt="2026-09-03T10:55:43.519" v="268" actId="1076"/>
          <ac:graphicFrameMkLst>
            <pc:docMk/>
            <pc:sldMk cId="3783270801" sldId="2147472313"/>
            <ac:graphicFrameMk id="5" creationId="{D924FDE3-1FF6-BAD2-99BA-3BAEBE186649}"/>
          </ac:graphicFrameMkLst>
        </pc:graphicFrameChg>
        <pc:picChg chg="mod">
          <ac:chgData name="Vishnu Thekkel" userId="2324788a-6b6b-4bf7-9274-ffc0e71e918e" providerId="ADAL" clId="{5C64832C-692E-4B30-ACF1-77B9018DE6A6}" dt="2026-09-03T10:55:34.731" v="267" actId="1035"/>
          <ac:picMkLst>
            <pc:docMk/>
            <pc:sldMk cId="3783270801" sldId="2147472313"/>
            <ac:picMk id="8" creationId="{C0B7C80E-CB5D-E361-3922-2C0F7C15BEB8}"/>
          </ac:picMkLst>
        </pc:picChg>
      </pc:sldChg>
    </pc:docChg>
  </pc:docChgLst>
  <pc:docChgLst>
    <pc:chgData name="Aldohami, Rayed" userId="fc44de66-784f-4c79-b5d2-c34149244408" providerId="ADAL" clId="{7BD4A534-B355-42D4-8B6A-51265FEF7A70}"/>
    <pc:docChg chg="modSld">
      <pc:chgData name="Aldohami, Rayed" userId="fc44de66-784f-4c79-b5d2-c34149244408" providerId="ADAL" clId="{7BD4A534-B355-42D4-8B6A-51265FEF7A70}" dt="2026-08-18T19:13:35.029" v="7" actId="20577"/>
      <pc:docMkLst>
        <pc:docMk/>
      </pc:docMkLst>
      <pc:sldChg chg="modSp mod">
        <pc:chgData name="Aldohami, Rayed" userId="fc44de66-784f-4c79-b5d2-c34149244408" providerId="ADAL" clId="{7BD4A534-B355-42D4-8B6A-51265FEF7A70}" dt="2026-08-18T19:13:35.029" v="7" actId="20577"/>
        <pc:sldMkLst>
          <pc:docMk/>
          <pc:sldMk cId="0" sldId="256"/>
        </pc:sldMkLst>
        <pc:spChg chg="mod">
          <ac:chgData name="Aldohami, Rayed" userId="fc44de66-784f-4c79-b5d2-c34149244408" providerId="ADAL" clId="{7BD4A534-B355-42D4-8B6A-51265FEF7A70}" dt="2026-08-18T19:13:35.029" v="7" actId="20577"/>
          <ac:spMkLst>
            <pc:docMk/>
            <pc:sldMk cId="0" sldId="256"/>
            <ac:spMk id="21" creationId="{2116C0B2-65EF-D099-AC97-EA56FD3EE79D}"/>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Footer Placeholder 5"/>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D8382C0-1D05-4229-918E-CDD7B7E48B4A}" type="slidenum">
              <a:rPr lang="en-GB" smtClean="0"/>
              <a:t>‹#›</a:t>
            </a:fld>
            <a:endParaRPr lang="en-GB"/>
          </a:p>
        </p:txBody>
      </p:sp>
      <p:sp>
        <p:nvSpPr>
          <p:cNvPr id="8" name="Date Placeholder 7"/>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3F6AEEE-E778-402E-8B8F-9A98AED26EB8}" type="datetimeFigureOut">
              <a:rPr lang="en-GB" smtClean="0"/>
              <a:t>03/09/2026</a:t>
            </a:fld>
            <a:endParaRPr lang="en-GB"/>
          </a:p>
        </p:txBody>
      </p:sp>
      <p:sp>
        <p:nvSpPr>
          <p:cNvPr id="9" name="Header Placeholder 8"/>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Tree>
    <p:extLst>
      <p:ext uri="{BB962C8B-B14F-4D97-AF65-F5344CB8AC3E}">
        <p14:creationId xmlns:p14="http://schemas.microsoft.com/office/powerpoint/2010/main" val="1394799716"/>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Notes Placeholder 7"/>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Date Placeholder 8"/>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000"/>
            </a:lvl1pPr>
          </a:lstStyle>
          <a:p>
            <a:fld id="{1386E511-D742-4EFE-90B5-C9FC42762E0F}" type="datetimeFigureOut">
              <a:rPr lang="en-GB" smtClean="0"/>
              <a:pPr/>
              <a:t>03/09/2026</a:t>
            </a:fld>
            <a:endParaRPr lang="en-GB"/>
          </a:p>
        </p:txBody>
      </p:sp>
      <p:sp>
        <p:nvSpPr>
          <p:cNvPr id="10" name="Slide Number Placeholder 9"/>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000"/>
            </a:lvl1pPr>
          </a:lstStyle>
          <a:p>
            <a:fld id="{A16CFAD1-D197-4A88-B173-A6412E995EE5}" type="slidenum">
              <a:rPr lang="en-GB" smtClean="0"/>
              <a:pPr/>
              <a:t>‹#›</a:t>
            </a:fld>
            <a:endParaRPr lang="en-GB"/>
          </a:p>
        </p:txBody>
      </p:sp>
      <p:sp>
        <p:nvSpPr>
          <p:cNvPr id="11" name="Footer Placeholder 10"/>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000"/>
            </a:lvl1pPr>
          </a:lstStyle>
          <a:p>
            <a:endParaRPr lang="en-GB"/>
          </a:p>
        </p:txBody>
      </p:sp>
      <p:sp>
        <p:nvSpPr>
          <p:cNvPr id="12" name="Slide Image Placeholder 11"/>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13" name="Header Placeholder 12"/>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000"/>
            </a:lvl1pPr>
          </a:lstStyle>
          <a:p>
            <a:endParaRPr lang="en-GB"/>
          </a:p>
        </p:txBody>
      </p:sp>
    </p:spTree>
    <p:extLst>
      <p:ext uri="{BB962C8B-B14F-4D97-AF65-F5344CB8AC3E}">
        <p14:creationId xmlns:p14="http://schemas.microsoft.com/office/powerpoint/2010/main" val="12006011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AE" dirty="0"/>
          </a:p>
        </p:txBody>
      </p:sp>
      <p:sp>
        <p:nvSpPr>
          <p:cNvPr id="4" name="Slide Number Placeholder 3"/>
          <p:cNvSpPr>
            <a:spLocks noGrp="1"/>
          </p:cNvSpPr>
          <p:nvPr>
            <p:ph type="sldNum" sz="quarter" idx="5"/>
          </p:nvPr>
        </p:nvSpPr>
        <p:spPr/>
        <p:txBody>
          <a:bodyPr/>
          <a:lstStyle/>
          <a:p>
            <a:fld id="{A16CFAD1-D197-4A88-B173-A6412E995EE5}" type="slidenum">
              <a:rPr lang="en-GB" smtClean="0"/>
              <a:pPr/>
              <a:t>2</a:t>
            </a:fld>
            <a:endParaRPr lang="en-GB"/>
          </a:p>
        </p:txBody>
      </p:sp>
    </p:spTree>
    <p:extLst>
      <p:ext uri="{BB962C8B-B14F-4D97-AF65-F5344CB8AC3E}">
        <p14:creationId xmlns:p14="http://schemas.microsoft.com/office/powerpoint/2010/main" val="3288710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Objective: To modify</a:t>
            </a:r>
            <a:r>
              <a:rPr lang="en-US" baseline="0" dirty="0"/>
              <a:t> our pitch presentation- deliver a customer centric presentation with forward looking design while representing local updates.</a:t>
            </a:r>
            <a:endParaRPr lang="en-GB" dirty="0"/>
          </a:p>
          <a:p>
            <a:endParaRPr lang="ar-A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6CFAD1-D197-4A88-B173-A6412E995EE5}" type="slidenum">
              <a:rPr kumimoji="0" lang="en-GB" sz="1000" b="0" i="0" u="none" strike="noStrike" kern="1200" cap="none" spc="0" normalizeH="0" baseline="0" noProof="0" smtClean="0">
                <a:ln>
                  <a:noFill/>
                </a:ln>
                <a:solidFill>
                  <a:srgbClr val="000000"/>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000" b="0" i="0" u="none" strike="noStrike" kern="1200" cap="none" spc="0" normalizeH="0" baseline="0" noProof="0">
              <a:ln>
                <a:noFill/>
              </a:ln>
              <a:solidFill>
                <a:srgbClr val="000000"/>
              </a:solidFill>
              <a:effectLst/>
              <a:uLnTx/>
              <a:uFillTx/>
              <a:latin typeface="Verdana"/>
              <a:ea typeface="+mn-ea"/>
              <a:cs typeface="+mn-cs"/>
            </a:endParaRPr>
          </a:p>
        </p:txBody>
      </p:sp>
    </p:spTree>
    <p:extLst>
      <p:ext uri="{BB962C8B-B14F-4D97-AF65-F5344CB8AC3E}">
        <p14:creationId xmlns:p14="http://schemas.microsoft.com/office/powerpoint/2010/main" val="28903563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Synchronizes</a:t>
            </a:r>
            <a:r>
              <a:rPr lang="en-US" baseline="0" dirty="0"/>
              <a:t> with next image highlighting local energy &amp; youth</a:t>
            </a:r>
            <a:endParaRPr lang="en-GB" dirty="0"/>
          </a:p>
          <a:p>
            <a:endParaRPr lang="en-US" dirty="0"/>
          </a:p>
          <a:p>
            <a:r>
              <a:rPr lang="en-US" b="1" dirty="0"/>
              <a:t>https://arabsstock.com/en/photos/image-60679-saudi-arabian-gulf-woman-using-laptop-computer-university</a:t>
            </a:r>
          </a:p>
        </p:txBody>
      </p:sp>
      <p:sp>
        <p:nvSpPr>
          <p:cNvPr id="4" name="Slide Number Placeholder 3"/>
          <p:cNvSpPr>
            <a:spLocks noGrp="1"/>
          </p:cNvSpPr>
          <p:nvPr>
            <p:ph type="sldNum" sz="quarter" idx="5"/>
          </p:nvPr>
        </p:nvSpPr>
        <p:spPr/>
        <p:txBody>
          <a:bodyPr/>
          <a:lstStyle/>
          <a:p>
            <a:fld id="{A16CFAD1-D197-4A88-B173-A6412E995EE5}" type="slidenum">
              <a:rPr lang="en-GB" smtClean="0"/>
              <a:pPr/>
              <a:t>4</a:t>
            </a:fld>
            <a:endParaRPr lang="en-GB"/>
          </a:p>
        </p:txBody>
      </p:sp>
    </p:spTree>
    <p:extLst>
      <p:ext uri="{BB962C8B-B14F-4D97-AF65-F5344CB8AC3E}">
        <p14:creationId xmlns:p14="http://schemas.microsoft.com/office/powerpoint/2010/main" val="10824791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A70D40C-7B9B-4BED-A300-5D53B4DDBEC1}" type="slidenum">
              <a:rPr lang="en-IN" smtClean="0"/>
              <a:t>6</a:t>
            </a:fld>
            <a:endParaRPr lang="en-IN" dirty="0"/>
          </a:p>
        </p:txBody>
      </p:sp>
    </p:spTree>
    <p:extLst>
      <p:ext uri="{BB962C8B-B14F-4D97-AF65-F5344CB8AC3E}">
        <p14:creationId xmlns:p14="http://schemas.microsoft.com/office/powerpoint/2010/main" val="24123328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Updated</a:t>
            </a:r>
            <a:r>
              <a:rPr lang="en-US" sz="1600" baseline="0" dirty="0"/>
              <a:t> Image- to highlight experience</a:t>
            </a:r>
            <a:endParaRPr lang="en-GB" sz="1600" dirty="0"/>
          </a:p>
          <a:p>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6CFAD1-D197-4A88-B173-A6412E995EE5}" type="slidenum">
              <a:rPr kumimoji="0" lang="en-GB" sz="1000" b="0" i="0" u="none" strike="noStrike" kern="1200" cap="none" spc="0" normalizeH="0" baseline="0" noProof="0" smtClean="0">
                <a:ln>
                  <a:noFill/>
                </a:ln>
                <a:solidFill>
                  <a:srgbClr val="000000"/>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000" b="0" i="0" u="none" strike="noStrike" kern="1200" cap="none" spc="0" normalizeH="0" baseline="0" noProof="0">
              <a:ln>
                <a:noFill/>
              </a:ln>
              <a:solidFill>
                <a:srgbClr val="000000"/>
              </a:solidFill>
              <a:effectLst/>
              <a:uLnTx/>
              <a:uFillTx/>
              <a:latin typeface="Verdana"/>
              <a:ea typeface="+mn-ea"/>
              <a:cs typeface="+mn-cs"/>
            </a:endParaRPr>
          </a:p>
        </p:txBody>
      </p:sp>
    </p:spTree>
    <p:extLst>
      <p:ext uri="{BB962C8B-B14F-4D97-AF65-F5344CB8AC3E}">
        <p14:creationId xmlns:p14="http://schemas.microsoft.com/office/powerpoint/2010/main" val="18483721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https://arabsstock.com/en/photos/image-29820-meeting-saudi-arab-gulf-co-workers-their-workplace-discussing</a:t>
            </a:r>
          </a:p>
        </p:txBody>
      </p:sp>
      <p:sp>
        <p:nvSpPr>
          <p:cNvPr id="4" name="Slide Number Placeholder 3"/>
          <p:cNvSpPr>
            <a:spLocks noGrp="1"/>
          </p:cNvSpPr>
          <p:nvPr>
            <p:ph type="sldNum" sz="quarter" idx="5"/>
          </p:nvPr>
        </p:nvSpPr>
        <p:spPr/>
        <p:txBody>
          <a:bodyPr/>
          <a:lstStyle/>
          <a:p>
            <a:fld id="{A16CFAD1-D197-4A88-B173-A6412E995EE5}" type="slidenum">
              <a:rPr lang="en-GB" smtClean="0"/>
              <a:pPr/>
              <a:t>15</a:t>
            </a:fld>
            <a:endParaRPr lang="en-GB"/>
          </a:p>
        </p:txBody>
      </p:sp>
    </p:spTree>
    <p:extLst>
      <p:ext uri="{BB962C8B-B14F-4D97-AF65-F5344CB8AC3E}">
        <p14:creationId xmlns:p14="http://schemas.microsoft.com/office/powerpoint/2010/main" val="369354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22" name="Google Shape;322;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6887022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05" name="Google Shape;205;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8232715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a:extLst>
            <a:ext uri="{FF2B5EF4-FFF2-40B4-BE49-F238E27FC236}">
              <a16:creationId xmlns:a16="http://schemas.microsoft.com/office/drawing/2014/main" id="{7DB0414C-0EDA-1426-B0F8-D8DC32E1B98F}"/>
            </a:ext>
          </a:extLst>
        </p:cNvPr>
        <p:cNvGrpSpPr/>
        <p:nvPr/>
      </p:nvGrpSpPr>
      <p:grpSpPr>
        <a:xfrm>
          <a:off x="0" y="0"/>
          <a:ext cx="0" cy="0"/>
          <a:chOff x="0" y="0"/>
          <a:chExt cx="0" cy="0"/>
        </a:xfrm>
      </p:grpSpPr>
      <p:sp>
        <p:nvSpPr>
          <p:cNvPr id="321" name="Google Shape;321;p10:notes">
            <a:extLst>
              <a:ext uri="{FF2B5EF4-FFF2-40B4-BE49-F238E27FC236}">
                <a16:creationId xmlns:a16="http://schemas.microsoft.com/office/drawing/2014/main" id="{49154564-DD3A-26B7-AB26-7496451113C9}"/>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22" name="Google Shape;322;p10:notes">
            <a:extLst>
              <a:ext uri="{FF2B5EF4-FFF2-40B4-BE49-F238E27FC236}">
                <a16:creationId xmlns:a16="http://schemas.microsoft.com/office/drawing/2014/main" id="{AF15C6B9-AF13-9CC3-B4C8-662B599A9C2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343655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indent="-171450">
              <a:buFontTx/>
              <a:buChar char="-"/>
            </a:pPr>
            <a:endParaRPr lang="en-LB" dirty="0"/>
          </a:p>
        </p:txBody>
      </p:sp>
      <p:sp>
        <p:nvSpPr>
          <p:cNvPr id="4" name="Slide Number Placeholder 3"/>
          <p:cNvSpPr>
            <a:spLocks noGrp="1"/>
          </p:cNvSpPr>
          <p:nvPr>
            <p:ph type="sldNum" sz="quarter" idx="5"/>
          </p:nvPr>
        </p:nvSpPr>
        <p:spPr/>
        <p:txBody>
          <a:bodyPr/>
          <a:lstStyle/>
          <a:p>
            <a:fld id="{DEE32A00-7504-A948-8597-75E81067D5F9}" type="slidenum">
              <a:rPr lang="en-LB" smtClean="0"/>
              <a:t>23</a:t>
            </a:fld>
            <a:endParaRPr lang="en-LB"/>
          </a:p>
        </p:txBody>
      </p:sp>
    </p:spTree>
    <p:extLst>
      <p:ext uri="{BB962C8B-B14F-4D97-AF65-F5344CB8AC3E}">
        <p14:creationId xmlns:p14="http://schemas.microsoft.com/office/powerpoint/2010/main" val="37396796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8"/>
        <p:cNvGrpSpPr/>
        <p:nvPr/>
      </p:nvGrpSpPr>
      <p:grpSpPr>
        <a:xfrm>
          <a:off x="0" y="0"/>
          <a:ext cx="0" cy="0"/>
          <a:chOff x="0" y="0"/>
          <a:chExt cx="0" cy="0"/>
        </a:xfrm>
      </p:grpSpPr>
      <p:sp>
        <p:nvSpPr>
          <p:cNvPr id="1009" name="Google Shape;1009;p32:notes"/>
          <p:cNvSpPr txBox="1">
            <a:spLocks noGrp="1"/>
          </p:cNvSpPr>
          <p:nvPr>
            <p:ph type="body" idx="1"/>
          </p:nvPr>
        </p:nvSpPr>
        <p:spPr>
          <a:xfrm>
            <a:off x="914400" y="3257550"/>
            <a:ext cx="73152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10" name="Google Shape;1010;p32: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21.bin"/><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22.bin"/><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0.bin"/><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9.png"/><Relationship Id="rId3" Type="http://schemas.openxmlformats.org/officeDocument/2006/relationships/image" Target="../media/image11.png"/><Relationship Id="rId7" Type="http://schemas.openxmlformats.org/officeDocument/2006/relationships/image" Target="../media/image18.png"/><Relationship Id="rId12" Type="http://schemas.openxmlformats.org/officeDocument/2006/relationships/image" Target="../media/image17.png"/><Relationship Id="rId2" Type="http://schemas.openxmlformats.org/officeDocument/2006/relationships/image" Target="../media/image23.bin"/><Relationship Id="rId1" Type="http://schemas.openxmlformats.org/officeDocument/2006/relationships/slideMaster" Target="../slideMasters/slideMaster2.xml"/><Relationship Id="rId6" Type="http://schemas.openxmlformats.org/officeDocument/2006/relationships/image" Target="../media/image15.png"/><Relationship Id="rId11" Type="http://schemas.openxmlformats.org/officeDocument/2006/relationships/image" Target="../media/image16.png"/><Relationship Id="rId5" Type="http://schemas.openxmlformats.org/officeDocument/2006/relationships/image" Target="../media/image14.png"/><Relationship Id="rId10"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image" Target="../media/image10.png"/></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 Cover and full size picture">
    <p:bg bwMode="ltGray">
      <p:bgRef idx="1001">
        <a:schemeClr val="bg1"/>
      </p:bgRef>
    </p:bg>
    <p:spTree>
      <p:nvGrpSpPr>
        <p:cNvPr id="1" name=""/>
        <p:cNvGrpSpPr/>
        <p:nvPr/>
      </p:nvGrpSpPr>
      <p:grpSpPr>
        <a:xfrm>
          <a:off x="0" y="0"/>
          <a:ext cx="0" cy="0"/>
          <a:chOff x="0" y="0"/>
          <a:chExt cx="0" cy="0"/>
        </a:xfrm>
      </p:grpSpPr>
      <p:sp>
        <p:nvSpPr>
          <p:cNvPr id="49" name="Slide Number Placeholder 5" hidden="1">
            <a:extLst>
              <a:ext uri="{FF2B5EF4-FFF2-40B4-BE49-F238E27FC236}">
                <a16:creationId xmlns:a16="http://schemas.microsoft.com/office/drawing/2014/main" id="{2F7745B8-4770-1CB6-2C8B-FFC925A4406E}"/>
              </a:ext>
            </a:extLst>
          </p:cNvPr>
          <p:cNvSpPr>
            <a:spLocks noGrp="1"/>
          </p:cNvSpPr>
          <p:nvPr>
            <p:ph type="sldNum" sz="quarter" idx="4"/>
          </p:nvPr>
        </p:nvSpPr>
        <p:spPr>
          <a:xfrm>
            <a:off x="0" y="6858000"/>
            <a:ext cx="0" cy="0"/>
          </a:xfrm>
          <a:prstGeom prst="rect">
            <a:avLst/>
          </a:prstGeom>
        </p:spPr>
        <p:txBody>
          <a:bodyPr vert="horz" lIns="0" tIns="0" rIns="0" bIns="0" rtlCol="0" anchor="b" anchorCtr="0"/>
          <a:lstStyle>
            <a:lvl1pPr algn="r">
              <a:defRPr sz="100">
                <a:noFill/>
              </a:defRPr>
            </a:lvl1pPr>
          </a:lstStyle>
          <a:p>
            <a:fld id="{24C8C45C-947F-4981-8B3F-4F32E973C901}" type="slidenum">
              <a:rPr lang="en-US" smtClean="0"/>
              <a:pPr/>
              <a:t>‹#›</a:t>
            </a:fld>
            <a:endParaRPr lang="en-US" dirty="0"/>
          </a:p>
        </p:txBody>
      </p:sp>
      <p:sp>
        <p:nvSpPr>
          <p:cNvPr id="6" name="Background">
            <a:extLst>
              <a:ext uri="{FF2B5EF4-FFF2-40B4-BE49-F238E27FC236}">
                <a16:creationId xmlns:a16="http://schemas.microsoft.com/office/drawing/2014/main" id="{29E6FAF1-D120-4172-AE29-B3271FE51748}"/>
              </a:ext>
            </a:extLst>
          </p:cNvPr>
          <p:cNvSpPr/>
          <p:nvPr userDrawn="1"/>
        </p:nvSpPr>
        <p:spPr>
          <a:xfrm>
            <a:off x="0" y="0"/>
            <a:ext cx="121932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noProof="0" dirty="0" err="1">
              <a:solidFill>
                <a:schemeClr val="tx1"/>
              </a:solidFill>
            </a:endParaRPr>
          </a:p>
        </p:txBody>
      </p:sp>
      <p:sp>
        <p:nvSpPr>
          <p:cNvPr id="57" name="Picture placeholder">
            <a:extLst>
              <a:ext uri="{FF2B5EF4-FFF2-40B4-BE49-F238E27FC236}">
                <a16:creationId xmlns:a16="http://schemas.microsoft.com/office/drawing/2014/main" id="{0B3EF4CD-25A6-9283-3A74-5C50F6D267A7}"/>
              </a:ext>
            </a:extLst>
          </p:cNvPr>
          <p:cNvSpPr>
            <a:spLocks noGrp="1"/>
          </p:cNvSpPr>
          <p:nvPr>
            <p:ph type="pic" sz="quarter" idx="16" hasCustomPrompt="1"/>
          </p:nvPr>
        </p:nvSpPr>
        <p:spPr>
          <a:xfrm>
            <a:off x="0" y="0"/>
            <a:ext cx="12193200" cy="6858000"/>
          </a:xfrm>
          <a:prstGeom prst="rect">
            <a:avLst/>
          </a:prstGeom>
          <a:solidFill>
            <a:schemeClr val="bg1">
              <a:lumMod val="85000"/>
            </a:schemeClr>
          </a:solidFill>
        </p:spPr>
        <p:txBody>
          <a:bodyPr wrap="square" lIns="6840000" tIns="0" rIns="180000" bIns="108000" anchor="b" anchorCtr="0">
            <a:noAutofit/>
          </a:bodyPr>
          <a:lstStyle>
            <a:lvl1pPr marL="0" indent="0" algn="r">
              <a:buNone/>
              <a:defRPr sz="1600">
                <a:solidFill>
                  <a:schemeClr val="tx1"/>
                </a:solidFill>
              </a:defRPr>
            </a:lvl1pPr>
          </a:lstStyle>
          <a:p>
            <a:r>
              <a:rPr lang="en-US" dirty="0"/>
              <a:t>Click icon to add picture or click on frame and insert picture using the Insert tab - Pictures</a:t>
            </a:r>
          </a:p>
        </p:txBody>
      </p:sp>
      <p:sp>
        <p:nvSpPr>
          <p:cNvPr id="2" name="Title 1"/>
          <p:cNvSpPr>
            <a:spLocks noGrp="1"/>
          </p:cNvSpPr>
          <p:nvPr>
            <p:ph type="ctrTitle" hasCustomPrompt="1"/>
          </p:nvPr>
        </p:nvSpPr>
        <p:spPr bwMode="white">
          <a:xfrm>
            <a:off x="359997" y="1360800"/>
            <a:ext cx="7588800" cy="3553200"/>
          </a:xfrm>
          <a:noFill/>
        </p:spPr>
        <p:txBody>
          <a:bodyPr anchor="ctr" anchorCtr="0"/>
          <a:lstStyle>
            <a:lvl1pPr algn="l">
              <a:lnSpc>
                <a:spcPct val="83000"/>
              </a:lnSpc>
              <a:defRPr sz="5400">
                <a:solidFill>
                  <a:schemeClr val="bg1"/>
                </a:solidFill>
              </a:defRPr>
            </a:lvl1pPr>
          </a:lstStyle>
          <a:p>
            <a:r>
              <a:rPr lang="en-US" dirty="0"/>
              <a:t>Click to add title</a:t>
            </a:r>
          </a:p>
        </p:txBody>
      </p:sp>
      <p:sp>
        <p:nvSpPr>
          <p:cNvPr id="38" name="Subtitle 2">
            <a:extLst>
              <a:ext uri="{FF2B5EF4-FFF2-40B4-BE49-F238E27FC236}">
                <a16:creationId xmlns:a16="http://schemas.microsoft.com/office/drawing/2014/main" id="{B1E23670-1026-DDCB-959A-932A6F3645D2}"/>
              </a:ext>
            </a:extLst>
          </p:cNvPr>
          <p:cNvSpPr>
            <a:spLocks noGrp="1"/>
          </p:cNvSpPr>
          <p:nvPr>
            <p:ph type="subTitle" idx="1" hasCustomPrompt="1"/>
          </p:nvPr>
        </p:nvSpPr>
        <p:spPr>
          <a:xfrm>
            <a:off x="359998" y="4914000"/>
            <a:ext cx="7588800" cy="320400"/>
          </a:xfrm>
        </p:spPr>
        <p:txBody>
          <a:bodyPr anchor="b" anchorCtr="0"/>
          <a:lstStyle>
            <a:lvl1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1pPr>
            <a:lvl2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9pPr>
          </a:lstStyle>
          <a:p>
            <a:r>
              <a:rPr lang="en-US" dirty="0"/>
              <a:t>Click to add subtitle</a:t>
            </a:r>
          </a:p>
        </p:txBody>
      </p:sp>
      <p:sp>
        <p:nvSpPr>
          <p:cNvPr id="5" name="Date Placeholder 4">
            <a:extLst>
              <a:ext uri="{FF2B5EF4-FFF2-40B4-BE49-F238E27FC236}">
                <a16:creationId xmlns:a16="http://schemas.microsoft.com/office/drawing/2014/main" id="{9CBFFD67-813A-47D6-93D5-82C8D380FF6C}"/>
              </a:ext>
            </a:extLst>
          </p:cNvPr>
          <p:cNvSpPr>
            <a:spLocks noGrp="1"/>
          </p:cNvSpPr>
          <p:nvPr>
            <p:ph type="dt" sz="half" idx="14"/>
          </p:nvPr>
        </p:nvSpPr>
        <p:spPr bwMode="white">
          <a:xfrm>
            <a:off x="360000" y="360000"/>
            <a:ext cx="1585607" cy="288000"/>
          </a:xfrm>
          <a:prstGeom prst="rect">
            <a:avLst/>
          </a:prstGeom>
        </p:spPr>
        <p:txBody>
          <a:bodyPr tIns="32400" anchor="t" anchorCtr="0"/>
          <a:lstStyle>
            <a:lvl1pPr algn="l">
              <a:defRPr sz="1200">
                <a:solidFill>
                  <a:schemeClr val="bg1"/>
                </a:solidFill>
              </a:defRPr>
            </a:lvl1pPr>
          </a:lstStyle>
          <a:p>
            <a:fld id="{3644ECA2-DD23-4415-93EC-FFD4EC44EA83}" type="datetime4">
              <a:rPr lang="en-IN" smtClean="0"/>
              <a:t>03 September 2026</a:t>
            </a:fld>
            <a:endParaRPr lang="en-US" dirty="0"/>
          </a:p>
        </p:txBody>
      </p:sp>
      <p:sp>
        <p:nvSpPr>
          <p:cNvPr id="43" name="Footer Placeholder 42">
            <a:extLst>
              <a:ext uri="{FF2B5EF4-FFF2-40B4-BE49-F238E27FC236}">
                <a16:creationId xmlns:a16="http://schemas.microsoft.com/office/drawing/2014/main" id="{25D0DEB9-810F-C189-1C73-87D0BFFFB3BD}"/>
              </a:ext>
            </a:extLst>
          </p:cNvPr>
          <p:cNvSpPr>
            <a:spLocks noGrp="1"/>
          </p:cNvSpPr>
          <p:nvPr>
            <p:ph type="ftr" sz="quarter" idx="15"/>
          </p:nvPr>
        </p:nvSpPr>
        <p:spPr bwMode="white">
          <a:xfrm>
            <a:off x="2304000" y="360000"/>
            <a:ext cx="5641200" cy="288000"/>
          </a:xfrm>
        </p:spPr>
        <p:txBody>
          <a:bodyPr tIns="32400" anchor="t" anchorCtr="0"/>
          <a:lstStyle>
            <a:lvl1pPr algn="l">
              <a:defRPr sz="1200">
                <a:solidFill>
                  <a:schemeClr val="bg1"/>
                </a:solidFill>
              </a:defRPr>
            </a:lvl1pPr>
          </a:lstStyle>
          <a:p>
            <a:endParaRPr lang="en-US" dirty="0"/>
          </a:p>
        </p:txBody>
      </p:sp>
      <p:pic>
        <p:nvPicPr>
          <p:cNvPr id="3" name="Logo">
            <a:extLst>
              <a:ext uri="{FF2B5EF4-FFF2-40B4-BE49-F238E27FC236}">
                <a16:creationId xmlns:a16="http://schemas.microsoft.com/office/drawing/2014/main" id="{54C7C265-5093-18AD-F943-8EFF7E431622}"/>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58775" y="5750420"/>
            <a:ext cx="1396799" cy="734636"/>
          </a:xfrm>
          <a:prstGeom prst="rect">
            <a:avLst/>
          </a:prstGeom>
        </p:spPr>
      </p:pic>
    </p:spTree>
    <p:extLst>
      <p:ext uri="{BB962C8B-B14F-4D97-AF65-F5344CB8AC3E}">
        <p14:creationId xmlns:p14="http://schemas.microsoft.com/office/powerpoint/2010/main" val="27069129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 Cover and picture">
    <p:bg bwMode="ltGray">
      <p:bgPr>
        <a:solidFill>
          <a:schemeClr val="bg2"/>
        </a:solidFill>
        <a:effectLst/>
      </p:bgPr>
    </p:bg>
    <p:spTree>
      <p:nvGrpSpPr>
        <p:cNvPr id="1" name=""/>
        <p:cNvGrpSpPr/>
        <p:nvPr/>
      </p:nvGrpSpPr>
      <p:grpSpPr>
        <a:xfrm>
          <a:off x="0" y="0"/>
          <a:ext cx="0" cy="0"/>
          <a:chOff x="0" y="0"/>
          <a:chExt cx="0" cy="0"/>
        </a:xfrm>
      </p:grpSpPr>
      <p:sp>
        <p:nvSpPr>
          <p:cNvPr id="49" name="Slide Number Placeholder 5" hidden="1">
            <a:extLst>
              <a:ext uri="{FF2B5EF4-FFF2-40B4-BE49-F238E27FC236}">
                <a16:creationId xmlns:a16="http://schemas.microsoft.com/office/drawing/2014/main" id="{2F7745B8-4770-1CB6-2C8B-FFC925A4406E}"/>
              </a:ext>
            </a:extLst>
          </p:cNvPr>
          <p:cNvSpPr>
            <a:spLocks noGrp="1"/>
          </p:cNvSpPr>
          <p:nvPr>
            <p:ph type="sldNum" sz="quarter" idx="4"/>
          </p:nvPr>
        </p:nvSpPr>
        <p:spPr>
          <a:xfrm>
            <a:off x="0" y="6858000"/>
            <a:ext cx="0" cy="0"/>
          </a:xfrm>
          <a:prstGeom prst="rect">
            <a:avLst/>
          </a:prstGeom>
        </p:spPr>
        <p:txBody>
          <a:bodyPr vert="horz" lIns="0" tIns="0" rIns="0" bIns="0" rtlCol="0" anchor="b" anchorCtr="0"/>
          <a:lstStyle>
            <a:lvl1pPr algn="r">
              <a:defRPr sz="100">
                <a:noFill/>
              </a:defRPr>
            </a:lvl1pPr>
          </a:lstStyle>
          <a:p>
            <a:fld id="{24C8C45C-947F-4981-8B3F-4F32E973C901}" type="slidenum">
              <a:rPr lang="en-US" smtClean="0"/>
              <a:pPr/>
              <a:t>‹#›</a:t>
            </a:fld>
            <a:endParaRPr lang="en-US" dirty="0"/>
          </a:p>
        </p:txBody>
      </p:sp>
      <p:sp>
        <p:nvSpPr>
          <p:cNvPr id="6" name="Background">
            <a:extLst>
              <a:ext uri="{FF2B5EF4-FFF2-40B4-BE49-F238E27FC236}">
                <a16:creationId xmlns:a16="http://schemas.microsoft.com/office/drawing/2014/main" id="{29E6FAF1-D120-4172-AE29-B3271FE51748}"/>
              </a:ext>
            </a:extLst>
          </p:cNvPr>
          <p:cNvSpPr/>
          <p:nvPr userDrawn="1"/>
        </p:nvSpPr>
        <p:spPr>
          <a:xfrm>
            <a:off x="0" y="0"/>
            <a:ext cx="121932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noProof="0" dirty="0" err="1">
              <a:solidFill>
                <a:schemeClr val="tx1"/>
              </a:solidFill>
            </a:endParaRPr>
          </a:p>
        </p:txBody>
      </p:sp>
      <p:sp>
        <p:nvSpPr>
          <p:cNvPr id="8" name="Picture placeholder">
            <a:extLst>
              <a:ext uri="{FF2B5EF4-FFF2-40B4-BE49-F238E27FC236}">
                <a16:creationId xmlns:a16="http://schemas.microsoft.com/office/drawing/2014/main" id="{E3729A2B-CB65-2059-426C-0C33E089D903}"/>
              </a:ext>
            </a:extLst>
          </p:cNvPr>
          <p:cNvSpPr>
            <a:spLocks noGrp="1"/>
          </p:cNvSpPr>
          <p:nvPr>
            <p:ph type="pic" sz="quarter" idx="16"/>
          </p:nvPr>
        </p:nvSpPr>
        <p:spPr>
          <a:xfrm>
            <a:off x="5349420" y="0"/>
            <a:ext cx="6842580" cy="6858000"/>
          </a:xfrm>
          <a:custGeom>
            <a:avLst/>
            <a:gdLst>
              <a:gd name="connsiteX0" fmla="*/ 0 w 6842580"/>
              <a:gd name="connsiteY0" fmla="*/ 0 h 6858000"/>
              <a:gd name="connsiteX1" fmla="*/ 6842580 w 6842580"/>
              <a:gd name="connsiteY1" fmla="*/ 0 h 6858000"/>
              <a:gd name="connsiteX2" fmla="*/ 6842580 w 6842580"/>
              <a:gd name="connsiteY2" fmla="*/ 6858000 h 6858000"/>
              <a:gd name="connsiteX3" fmla="*/ 977569 w 6842580"/>
              <a:gd name="connsiteY3" fmla="*/ 6858000 h 6858000"/>
              <a:gd name="connsiteX4" fmla="*/ 87459 w 6842580"/>
              <a:gd name="connsiteY4" fmla="*/ 3996557 h 6858000"/>
              <a:gd name="connsiteX5" fmla="*/ 2311782 w 6842580"/>
              <a:gd name="connsiteY5" fmla="*/ 1587 h 6858000"/>
              <a:gd name="connsiteX6" fmla="*/ 0 w 6842580"/>
              <a:gd name="connsiteY6" fmla="*/ 158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42580" h="6858000">
                <a:moveTo>
                  <a:pt x="0" y="0"/>
                </a:moveTo>
                <a:lnTo>
                  <a:pt x="6842580" y="0"/>
                </a:lnTo>
                <a:lnTo>
                  <a:pt x="6842580" y="6858000"/>
                </a:lnTo>
                <a:lnTo>
                  <a:pt x="977569" y="6858000"/>
                </a:lnTo>
                <a:cubicBezTo>
                  <a:pt x="401952" y="6210270"/>
                  <a:pt x="-145076" y="5112939"/>
                  <a:pt x="87459" y="3996557"/>
                </a:cubicBezTo>
                <a:cubicBezTo>
                  <a:pt x="403858" y="2499158"/>
                  <a:pt x="1414048" y="1384681"/>
                  <a:pt x="2311782" y="1587"/>
                </a:cubicBezTo>
                <a:lnTo>
                  <a:pt x="0" y="1587"/>
                </a:lnTo>
                <a:close/>
              </a:path>
            </a:pathLst>
          </a:custGeom>
          <a:solidFill>
            <a:schemeClr val="tx1">
              <a:lumMod val="85000"/>
            </a:schemeClr>
          </a:solidFill>
        </p:spPr>
        <p:txBody>
          <a:bodyPr wrap="square" tIns="720000" anchor="ctr" anchorCtr="0">
            <a:noAutofit/>
          </a:bodyPr>
          <a:lstStyle>
            <a:lvl1pPr marL="0" indent="0" algn="ctr">
              <a:buNone/>
              <a:defRPr sz="1600">
                <a:solidFill>
                  <a:schemeClr val="bg1"/>
                </a:solidFill>
              </a:defRPr>
            </a:lvl1pPr>
          </a:lstStyle>
          <a:p>
            <a:r>
              <a:rPr lang="en-US" dirty="0"/>
              <a:t>Click icon to add picture</a:t>
            </a:r>
          </a:p>
        </p:txBody>
      </p:sp>
      <p:sp>
        <p:nvSpPr>
          <p:cNvPr id="4" name="Title 1">
            <a:extLst>
              <a:ext uri="{FF2B5EF4-FFF2-40B4-BE49-F238E27FC236}">
                <a16:creationId xmlns:a16="http://schemas.microsoft.com/office/drawing/2014/main" id="{CEC75FB5-25E2-4D69-1E5E-374CC77CD3FA}"/>
              </a:ext>
            </a:extLst>
          </p:cNvPr>
          <p:cNvSpPr>
            <a:spLocks noGrp="1"/>
          </p:cNvSpPr>
          <p:nvPr>
            <p:ph type="ctrTitle" hasCustomPrompt="1"/>
          </p:nvPr>
        </p:nvSpPr>
        <p:spPr bwMode="white">
          <a:xfrm>
            <a:off x="359998" y="1360800"/>
            <a:ext cx="7588800" cy="3553200"/>
          </a:xfrm>
          <a:noFill/>
        </p:spPr>
        <p:txBody>
          <a:bodyPr anchor="ctr" anchorCtr="0"/>
          <a:lstStyle>
            <a:lvl1pPr algn="l">
              <a:lnSpc>
                <a:spcPct val="83000"/>
              </a:lnSpc>
              <a:defRPr sz="5400">
                <a:solidFill>
                  <a:schemeClr val="tx1"/>
                </a:solidFill>
              </a:defRPr>
            </a:lvl1pPr>
          </a:lstStyle>
          <a:p>
            <a:r>
              <a:rPr lang="en-US" dirty="0"/>
              <a:t>Click to add title</a:t>
            </a:r>
          </a:p>
        </p:txBody>
      </p:sp>
      <p:sp>
        <p:nvSpPr>
          <p:cNvPr id="9" name="Subtitle 2">
            <a:extLst>
              <a:ext uri="{FF2B5EF4-FFF2-40B4-BE49-F238E27FC236}">
                <a16:creationId xmlns:a16="http://schemas.microsoft.com/office/drawing/2014/main" id="{098F6BE2-5CCD-41E0-71C3-2AC0B438B152}"/>
              </a:ext>
            </a:extLst>
          </p:cNvPr>
          <p:cNvSpPr>
            <a:spLocks noGrp="1"/>
          </p:cNvSpPr>
          <p:nvPr>
            <p:ph type="subTitle" idx="1" hasCustomPrompt="1"/>
          </p:nvPr>
        </p:nvSpPr>
        <p:spPr>
          <a:xfrm>
            <a:off x="359998" y="4914000"/>
            <a:ext cx="7588800" cy="320400"/>
          </a:xfrm>
        </p:spPr>
        <p:txBody>
          <a:bodyPr anchor="b" anchorCtr="0"/>
          <a:lstStyle>
            <a:lvl1pPr marL="0" indent="0" algn="l">
              <a:lnSpc>
                <a:spcPct val="100000"/>
              </a:lnSpc>
              <a:spcBef>
                <a:spcPts val="0"/>
              </a:spcBef>
              <a:spcAft>
                <a:spcPts val="0"/>
              </a:spcAft>
              <a:buFont typeface="Arial" panose="020B0604020202020204" pitchFamily="34" charset="0"/>
              <a:buChar char="​"/>
              <a:defRPr sz="2000" b="0">
                <a:solidFill>
                  <a:schemeClr val="tx1"/>
                </a:solidFill>
                <a:latin typeface="+mn-lt"/>
              </a:defRPr>
            </a:lvl1pPr>
            <a:lvl2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9pPr>
          </a:lstStyle>
          <a:p>
            <a:r>
              <a:rPr lang="en-US" dirty="0"/>
              <a:t>Click to add subtitle</a:t>
            </a:r>
          </a:p>
        </p:txBody>
      </p:sp>
      <p:sp>
        <p:nvSpPr>
          <p:cNvPr id="5" name="Date Placeholder 4">
            <a:extLst>
              <a:ext uri="{FF2B5EF4-FFF2-40B4-BE49-F238E27FC236}">
                <a16:creationId xmlns:a16="http://schemas.microsoft.com/office/drawing/2014/main" id="{9CBFFD67-813A-47D6-93D5-82C8D380FF6C}"/>
              </a:ext>
            </a:extLst>
          </p:cNvPr>
          <p:cNvSpPr>
            <a:spLocks noGrp="1"/>
          </p:cNvSpPr>
          <p:nvPr>
            <p:ph type="dt" sz="half" idx="14"/>
          </p:nvPr>
        </p:nvSpPr>
        <p:spPr bwMode="white">
          <a:xfrm>
            <a:off x="360000" y="360000"/>
            <a:ext cx="1585607" cy="288000"/>
          </a:xfrm>
          <a:prstGeom prst="rect">
            <a:avLst/>
          </a:prstGeom>
        </p:spPr>
        <p:txBody>
          <a:bodyPr tIns="32400" anchor="t" anchorCtr="0"/>
          <a:lstStyle>
            <a:lvl1pPr algn="l">
              <a:defRPr sz="1200">
                <a:solidFill>
                  <a:schemeClr val="tx1"/>
                </a:solidFill>
              </a:defRPr>
            </a:lvl1pPr>
          </a:lstStyle>
          <a:p>
            <a:fld id="{CDE1DDC0-A4CA-45A9-BE64-6E4B9999451F}" type="datetime4">
              <a:rPr lang="en-IN" smtClean="0"/>
              <a:t>03 September 2026</a:t>
            </a:fld>
            <a:endParaRPr lang="en-US" dirty="0"/>
          </a:p>
        </p:txBody>
      </p:sp>
      <p:sp>
        <p:nvSpPr>
          <p:cNvPr id="43" name="Footer Placeholder 42">
            <a:extLst>
              <a:ext uri="{FF2B5EF4-FFF2-40B4-BE49-F238E27FC236}">
                <a16:creationId xmlns:a16="http://schemas.microsoft.com/office/drawing/2014/main" id="{25D0DEB9-810F-C189-1C73-87D0BFFFB3BD}"/>
              </a:ext>
            </a:extLst>
          </p:cNvPr>
          <p:cNvSpPr>
            <a:spLocks noGrp="1"/>
          </p:cNvSpPr>
          <p:nvPr>
            <p:ph type="ftr" sz="quarter" idx="15"/>
          </p:nvPr>
        </p:nvSpPr>
        <p:spPr bwMode="white">
          <a:xfrm>
            <a:off x="2305605" y="360000"/>
            <a:ext cx="5641419" cy="288000"/>
          </a:xfrm>
        </p:spPr>
        <p:txBody>
          <a:bodyPr tIns="32400" anchor="t" anchorCtr="0"/>
          <a:lstStyle>
            <a:lvl1pPr algn="l">
              <a:defRPr sz="1200">
                <a:solidFill>
                  <a:schemeClr val="tx1"/>
                </a:solidFill>
              </a:defRPr>
            </a:lvl1pPr>
          </a:lstStyle>
          <a:p>
            <a:endParaRPr lang="en-US" dirty="0"/>
          </a:p>
        </p:txBody>
      </p:sp>
    </p:spTree>
    <p:extLst>
      <p:ext uri="{BB962C8B-B14F-4D97-AF65-F5344CB8AC3E}">
        <p14:creationId xmlns:p14="http://schemas.microsoft.com/office/powerpoint/2010/main" val="389012713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 Cover and picture">
    <p:bg bwMode="ltGray">
      <p:bgPr>
        <a:solidFill>
          <a:schemeClr val="accent3"/>
        </a:solidFill>
        <a:effectLst/>
      </p:bgPr>
    </p:bg>
    <p:spTree>
      <p:nvGrpSpPr>
        <p:cNvPr id="1" name=""/>
        <p:cNvGrpSpPr/>
        <p:nvPr/>
      </p:nvGrpSpPr>
      <p:grpSpPr>
        <a:xfrm>
          <a:off x="0" y="0"/>
          <a:ext cx="0" cy="0"/>
          <a:chOff x="0" y="0"/>
          <a:chExt cx="0" cy="0"/>
        </a:xfrm>
      </p:grpSpPr>
      <p:sp>
        <p:nvSpPr>
          <p:cNvPr id="49" name="Slide Number Placeholder 5" hidden="1">
            <a:extLst>
              <a:ext uri="{FF2B5EF4-FFF2-40B4-BE49-F238E27FC236}">
                <a16:creationId xmlns:a16="http://schemas.microsoft.com/office/drawing/2014/main" id="{2F7745B8-4770-1CB6-2C8B-FFC925A4406E}"/>
              </a:ext>
            </a:extLst>
          </p:cNvPr>
          <p:cNvSpPr>
            <a:spLocks noGrp="1"/>
          </p:cNvSpPr>
          <p:nvPr>
            <p:ph type="sldNum" sz="quarter" idx="4"/>
          </p:nvPr>
        </p:nvSpPr>
        <p:spPr>
          <a:xfrm>
            <a:off x="0" y="6858000"/>
            <a:ext cx="0" cy="0"/>
          </a:xfrm>
          <a:prstGeom prst="rect">
            <a:avLst/>
          </a:prstGeom>
        </p:spPr>
        <p:txBody>
          <a:bodyPr vert="horz" lIns="0" tIns="0" rIns="0" bIns="0" rtlCol="0" anchor="b" anchorCtr="0"/>
          <a:lstStyle>
            <a:lvl1pPr algn="r">
              <a:defRPr sz="100">
                <a:noFill/>
              </a:defRPr>
            </a:lvl1pPr>
          </a:lstStyle>
          <a:p>
            <a:fld id="{24C8C45C-947F-4981-8B3F-4F32E973C901}" type="slidenum">
              <a:rPr lang="en-US" smtClean="0"/>
              <a:pPr/>
              <a:t>‹#›</a:t>
            </a:fld>
            <a:endParaRPr lang="en-US" dirty="0"/>
          </a:p>
        </p:txBody>
      </p:sp>
      <p:sp>
        <p:nvSpPr>
          <p:cNvPr id="6" name="Background">
            <a:extLst>
              <a:ext uri="{FF2B5EF4-FFF2-40B4-BE49-F238E27FC236}">
                <a16:creationId xmlns:a16="http://schemas.microsoft.com/office/drawing/2014/main" id="{29E6FAF1-D120-4172-AE29-B3271FE51748}"/>
              </a:ext>
            </a:extLst>
          </p:cNvPr>
          <p:cNvSpPr/>
          <p:nvPr userDrawn="1"/>
        </p:nvSpPr>
        <p:spPr>
          <a:xfrm>
            <a:off x="0" y="0"/>
            <a:ext cx="121932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noProof="0" dirty="0" err="1">
              <a:solidFill>
                <a:schemeClr val="tx1"/>
              </a:solidFill>
            </a:endParaRPr>
          </a:p>
        </p:txBody>
      </p:sp>
      <p:sp>
        <p:nvSpPr>
          <p:cNvPr id="8" name="Picture Placeholder 7">
            <a:extLst>
              <a:ext uri="{FF2B5EF4-FFF2-40B4-BE49-F238E27FC236}">
                <a16:creationId xmlns:a16="http://schemas.microsoft.com/office/drawing/2014/main" id="{E3729A2B-CB65-2059-426C-0C33E089D903}"/>
              </a:ext>
            </a:extLst>
          </p:cNvPr>
          <p:cNvSpPr>
            <a:spLocks noGrp="1"/>
          </p:cNvSpPr>
          <p:nvPr>
            <p:ph type="pic" sz="quarter" idx="16"/>
          </p:nvPr>
        </p:nvSpPr>
        <p:spPr>
          <a:xfrm>
            <a:off x="5349420" y="0"/>
            <a:ext cx="6842580" cy="6858000"/>
          </a:xfrm>
          <a:custGeom>
            <a:avLst/>
            <a:gdLst>
              <a:gd name="connsiteX0" fmla="*/ 0 w 6842580"/>
              <a:gd name="connsiteY0" fmla="*/ 0 h 6858000"/>
              <a:gd name="connsiteX1" fmla="*/ 6842580 w 6842580"/>
              <a:gd name="connsiteY1" fmla="*/ 0 h 6858000"/>
              <a:gd name="connsiteX2" fmla="*/ 6842580 w 6842580"/>
              <a:gd name="connsiteY2" fmla="*/ 6858000 h 6858000"/>
              <a:gd name="connsiteX3" fmla="*/ 977569 w 6842580"/>
              <a:gd name="connsiteY3" fmla="*/ 6858000 h 6858000"/>
              <a:gd name="connsiteX4" fmla="*/ 87459 w 6842580"/>
              <a:gd name="connsiteY4" fmla="*/ 3996557 h 6858000"/>
              <a:gd name="connsiteX5" fmla="*/ 2311782 w 6842580"/>
              <a:gd name="connsiteY5" fmla="*/ 1587 h 6858000"/>
              <a:gd name="connsiteX6" fmla="*/ 0 w 6842580"/>
              <a:gd name="connsiteY6" fmla="*/ 158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42580" h="6858000">
                <a:moveTo>
                  <a:pt x="0" y="0"/>
                </a:moveTo>
                <a:lnTo>
                  <a:pt x="6842580" y="0"/>
                </a:lnTo>
                <a:lnTo>
                  <a:pt x="6842580" y="6858000"/>
                </a:lnTo>
                <a:lnTo>
                  <a:pt x="977569" y="6858000"/>
                </a:lnTo>
                <a:cubicBezTo>
                  <a:pt x="401952" y="6210270"/>
                  <a:pt x="-145076" y="5112939"/>
                  <a:pt x="87459" y="3996557"/>
                </a:cubicBezTo>
                <a:cubicBezTo>
                  <a:pt x="403858" y="2499158"/>
                  <a:pt x="1414048" y="1384681"/>
                  <a:pt x="2311782" y="1587"/>
                </a:cubicBezTo>
                <a:lnTo>
                  <a:pt x="0" y="1587"/>
                </a:lnTo>
                <a:close/>
              </a:path>
            </a:pathLst>
          </a:custGeom>
          <a:solidFill>
            <a:schemeClr val="tx1">
              <a:lumMod val="85000"/>
            </a:schemeClr>
          </a:solidFill>
        </p:spPr>
        <p:txBody>
          <a:bodyPr wrap="square" tIns="720000" anchor="ctr" anchorCtr="0">
            <a:noAutofit/>
          </a:bodyPr>
          <a:lstStyle>
            <a:lvl1pPr marL="0" indent="0" algn="ctr">
              <a:buNone/>
              <a:defRPr sz="1600">
                <a:solidFill>
                  <a:schemeClr val="bg1"/>
                </a:solidFill>
              </a:defRPr>
            </a:lvl1pPr>
          </a:lstStyle>
          <a:p>
            <a:r>
              <a:rPr lang="en-US" dirty="0"/>
              <a:t>Click icon to add picture</a:t>
            </a:r>
          </a:p>
        </p:txBody>
      </p:sp>
      <p:sp>
        <p:nvSpPr>
          <p:cNvPr id="4" name="Title 1">
            <a:extLst>
              <a:ext uri="{FF2B5EF4-FFF2-40B4-BE49-F238E27FC236}">
                <a16:creationId xmlns:a16="http://schemas.microsoft.com/office/drawing/2014/main" id="{CEC75FB5-25E2-4D69-1E5E-374CC77CD3FA}"/>
              </a:ext>
            </a:extLst>
          </p:cNvPr>
          <p:cNvSpPr>
            <a:spLocks noGrp="1"/>
          </p:cNvSpPr>
          <p:nvPr>
            <p:ph type="ctrTitle" hasCustomPrompt="1"/>
          </p:nvPr>
        </p:nvSpPr>
        <p:spPr bwMode="white">
          <a:xfrm>
            <a:off x="359998" y="1360800"/>
            <a:ext cx="7588800" cy="3553200"/>
          </a:xfrm>
          <a:noFill/>
        </p:spPr>
        <p:txBody>
          <a:bodyPr anchor="ctr" anchorCtr="0"/>
          <a:lstStyle>
            <a:lvl1pPr algn="l">
              <a:lnSpc>
                <a:spcPct val="83000"/>
              </a:lnSpc>
              <a:defRPr sz="5400">
                <a:solidFill>
                  <a:schemeClr val="tx1"/>
                </a:solidFill>
              </a:defRPr>
            </a:lvl1pPr>
          </a:lstStyle>
          <a:p>
            <a:r>
              <a:rPr lang="en-US" dirty="0"/>
              <a:t>Click to add title</a:t>
            </a:r>
          </a:p>
        </p:txBody>
      </p:sp>
      <p:sp>
        <p:nvSpPr>
          <p:cNvPr id="2" name="Subtitle 2">
            <a:extLst>
              <a:ext uri="{FF2B5EF4-FFF2-40B4-BE49-F238E27FC236}">
                <a16:creationId xmlns:a16="http://schemas.microsoft.com/office/drawing/2014/main" id="{295DDA6B-AC8C-A901-7118-1CD00897B63A}"/>
              </a:ext>
            </a:extLst>
          </p:cNvPr>
          <p:cNvSpPr>
            <a:spLocks noGrp="1"/>
          </p:cNvSpPr>
          <p:nvPr>
            <p:ph type="subTitle" idx="1" hasCustomPrompt="1"/>
          </p:nvPr>
        </p:nvSpPr>
        <p:spPr>
          <a:xfrm>
            <a:off x="359998" y="4914000"/>
            <a:ext cx="7588800" cy="320400"/>
          </a:xfrm>
        </p:spPr>
        <p:txBody>
          <a:bodyPr anchor="b" anchorCtr="0"/>
          <a:lstStyle>
            <a:lvl1pPr marL="0" indent="0" algn="l">
              <a:lnSpc>
                <a:spcPct val="100000"/>
              </a:lnSpc>
              <a:spcBef>
                <a:spcPts val="0"/>
              </a:spcBef>
              <a:spcAft>
                <a:spcPts val="0"/>
              </a:spcAft>
              <a:buFont typeface="Arial" panose="020B0604020202020204" pitchFamily="34" charset="0"/>
              <a:buChar char="​"/>
              <a:defRPr sz="2000" b="0">
                <a:solidFill>
                  <a:schemeClr val="tx1"/>
                </a:solidFill>
                <a:latin typeface="+mn-lt"/>
              </a:defRPr>
            </a:lvl1pPr>
            <a:lvl2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9pPr>
          </a:lstStyle>
          <a:p>
            <a:r>
              <a:rPr lang="en-US" dirty="0"/>
              <a:t>Click to add subtitle</a:t>
            </a:r>
          </a:p>
        </p:txBody>
      </p:sp>
      <p:sp>
        <p:nvSpPr>
          <p:cNvPr id="5" name="Date Placeholder 4">
            <a:extLst>
              <a:ext uri="{FF2B5EF4-FFF2-40B4-BE49-F238E27FC236}">
                <a16:creationId xmlns:a16="http://schemas.microsoft.com/office/drawing/2014/main" id="{9CBFFD67-813A-47D6-93D5-82C8D380FF6C}"/>
              </a:ext>
            </a:extLst>
          </p:cNvPr>
          <p:cNvSpPr>
            <a:spLocks noGrp="1"/>
          </p:cNvSpPr>
          <p:nvPr>
            <p:ph type="dt" sz="half" idx="14"/>
          </p:nvPr>
        </p:nvSpPr>
        <p:spPr bwMode="white">
          <a:xfrm>
            <a:off x="360000" y="360000"/>
            <a:ext cx="1585607" cy="288000"/>
          </a:xfrm>
          <a:prstGeom prst="rect">
            <a:avLst/>
          </a:prstGeom>
        </p:spPr>
        <p:txBody>
          <a:bodyPr tIns="32400" anchor="t" anchorCtr="0"/>
          <a:lstStyle>
            <a:lvl1pPr algn="l">
              <a:defRPr sz="1200">
                <a:solidFill>
                  <a:schemeClr val="tx1"/>
                </a:solidFill>
              </a:defRPr>
            </a:lvl1pPr>
          </a:lstStyle>
          <a:p>
            <a:fld id="{20C099F7-A7BC-462F-AFEB-5A61CDCE8FB9}" type="datetime4">
              <a:rPr lang="en-IN" smtClean="0"/>
              <a:t>03 September 2026</a:t>
            </a:fld>
            <a:endParaRPr lang="en-US" dirty="0"/>
          </a:p>
        </p:txBody>
      </p:sp>
      <p:sp>
        <p:nvSpPr>
          <p:cNvPr id="43" name="Footer Placeholder 42">
            <a:extLst>
              <a:ext uri="{FF2B5EF4-FFF2-40B4-BE49-F238E27FC236}">
                <a16:creationId xmlns:a16="http://schemas.microsoft.com/office/drawing/2014/main" id="{25D0DEB9-810F-C189-1C73-87D0BFFFB3BD}"/>
              </a:ext>
            </a:extLst>
          </p:cNvPr>
          <p:cNvSpPr>
            <a:spLocks noGrp="1"/>
          </p:cNvSpPr>
          <p:nvPr>
            <p:ph type="ftr" sz="quarter" idx="15"/>
          </p:nvPr>
        </p:nvSpPr>
        <p:spPr bwMode="white">
          <a:xfrm>
            <a:off x="2305605" y="360000"/>
            <a:ext cx="5641419" cy="288000"/>
          </a:xfrm>
        </p:spPr>
        <p:txBody>
          <a:bodyPr tIns="32400" anchor="t" anchorCtr="0"/>
          <a:lstStyle>
            <a:lvl1pPr algn="l">
              <a:defRPr sz="1200">
                <a:solidFill>
                  <a:schemeClr val="tx1"/>
                </a:solidFill>
              </a:defRPr>
            </a:lvl1pPr>
          </a:lstStyle>
          <a:p>
            <a:endParaRPr lang="en-US" dirty="0"/>
          </a:p>
        </p:txBody>
      </p:sp>
      <p:pic>
        <p:nvPicPr>
          <p:cNvPr id="7" name="Logo">
            <a:extLst>
              <a:ext uri="{FF2B5EF4-FFF2-40B4-BE49-F238E27FC236}">
                <a16:creationId xmlns:a16="http://schemas.microsoft.com/office/drawing/2014/main" id="{6835A3A2-207F-F030-B9AE-F072BDB2BD45}"/>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86777" y="5750420"/>
            <a:ext cx="1340794" cy="734636"/>
          </a:xfrm>
          <a:prstGeom prst="rect">
            <a:avLst/>
          </a:prstGeom>
        </p:spPr>
      </p:pic>
    </p:spTree>
    <p:extLst>
      <p:ext uri="{BB962C8B-B14F-4D97-AF65-F5344CB8AC3E}">
        <p14:creationId xmlns:p14="http://schemas.microsoft.com/office/powerpoint/2010/main" val="4141083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 Cover and picture">
    <p:bg bwMode="ltGray">
      <p:bgPr>
        <a:solidFill>
          <a:schemeClr val="accent5"/>
        </a:solidFill>
        <a:effectLst/>
      </p:bgPr>
    </p:bg>
    <p:spTree>
      <p:nvGrpSpPr>
        <p:cNvPr id="1" name=""/>
        <p:cNvGrpSpPr/>
        <p:nvPr/>
      </p:nvGrpSpPr>
      <p:grpSpPr>
        <a:xfrm>
          <a:off x="0" y="0"/>
          <a:ext cx="0" cy="0"/>
          <a:chOff x="0" y="0"/>
          <a:chExt cx="0" cy="0"/>
        </a:xfrm>
      </p:grpSpPr>
      <p:sp>
        <p:nvSpPr>
          <p:cNvPr id="49" name="Slide Number Placeholder 5" hidden="1">
            <a:extLst>
              <a:ext uri="{FF2B5EF4-FFF2-40B4-BE49-F238E27FC236}">
                <a16:creationId xmlns:a16="http://schemas.microsoft.com/office/drawing/2014/main" id="{2F7745B8-4770-1CB6-2C8B-FFC925A4406E}"/>
              </a:ext>
            </a:extLst>
          </p:cNvPr>
          <p:cNvSpPr>
            <a:spLocks noGrp="1"/>
          </p:cNvSpPr>
          <p:nvPr>
            <p:ph type="sldNum" sz="quarter" idx="4"/>
          </p:nvPr>
        </p:nvSpPr>
        <p:spPr>
          <a:xfrm>
            <a:off x="0" y="6858000"/>
            <a:ext cx="0" cy="0"/>
          </a:xfrm>
          <a:prstGeom prst="rect">
            <a:avLst/>
          </a:prstGeom>
        </p:spPr>
        <p:txBody>
          <a:bodyPr vert="horz" lIns="0" tIns="0" rIns="0" bIns="0" rtlCol="0" anchor="b" anchorCtr="0"/>
          <a:lstStyle>
            <a:lvl1pPr algn="r">
              <a:defRPr sz="100">
                <a:noFill/>
              </a:defRPr>
            </a:lvl1pPr>
          </a:lstStyle>
          <a:p>
            <a:fld id="{24C8C45C-947F-4981-8B3F-4F32E973C901}" type="slidenum">
              <a:rPr lang="en-US" smtClean="0"/>
              <a:pPr/>
              <a:t>‹#›</a:t>
            </a:fld>
            <a:endParaRPr lang="en-US" dirty="0"/>
          </a:p>
        </p:txBody>
      </p:sp>
      <p:sp>
        <p:nvSpPr>
          <p:cNvPr id="6" name="Background">
            <a:extLst>
              <a:ext uri="{FF2B5EF4-FFF2-40B4-BE49-F238E27FC236}">
                <a16:creationId xmlns:a16="http://schemas.microsoft.com/office/drawing/2014/main" id="{29E6FAF1-D120-4172-AE29-B3271FE51748}"/>
              </a:ext>
            </a:extLst>
          </p:cNvPr>
          <p:cNvSpPr/>
          <p:nvPr userDrawn="1"/>
        </p:nvSpPr>
        <p:spPr>
          <a:xfrm>
            <a:off x="0" y="0"/>
            <a:ext cx="121932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noProof="0" dirty="0" err="1">
              <a:solidFill>
                <a:schemeClr val="tx1"/>
              </a:solidFill>
            </a:endParaRPr>
          </a:p>
        </p:txBody>
      </p:sp>
      <p:sp>
        <p:nvSpPr>
          <p:cNvPr id="8" name="Picture Placeholder 7">
            <a:extLst>
              <a:ext uri="{FF2B5EF4-FFF2-40B4-BE49-F238E27FC236}">
                <a16:creationId xmlns:a16="http://schemas.microsoft.com/office/drawing/2014/main" id="{E3729A2B-CB65-2059-426C-0C33E089D903}"/>
              </a:ext>
            </a:extLst>
          </p:cNvPr>
          <p:cNvSpPr>
            <a:spLocks noGrp="1"/>
          </p:cNvSpPr>
          <p:nvPr>
            <p:ph type="pic" sz="quarter" idx="16"/>
          </p:nvPr>
        </p:nvSpPr>
        <p:spPr>
          <a:xfrm>
            <a:off x="5349420" y="0"/>
            <a:ext cx="6842580" cy="6858000"/>
          </a:xfrm>
          <a:custGeom>
            <a:avLst/>
            <a:gdLst>
              <a:gd name="connsiteX0" fmla="*/ 0 w 6842580"/>
              <a:gd name="connsiteY0" fmla="*/ 0 h 6858000"/>
              <a:gd name="connsiteX1" fmla="*/ 6842580 w 6842580"/>
              <a:gd name="connsiteY1" fmla="*/ 0 h 6858000"/>
              <a:gd name="connsiteX2" fmla="*/ 6842580 w 6842580"/>
              <a:gd name="connsiteY2" fmla="*/ 6858000 h 6858000"/>
              <a:gd name="connsiteX3" fmla="*/ 977569 w 6842580"/>
              <a:gd name="connsiteY3" fmla="*/ 6858000 h 6858000"/>
              <a:gd name="connsiteX4" fmla="*/ 87459 w 6842580"/>
              <a:gd name="connsiteY4" fmla="*/ 3996557 h 6858000"/>
              <a:gd name="connsiteX5" fmla="*/ 2311782 w 6842580"/>
              <a:gd name="connsiteY5" fmla="*/ 1587 h 6858000"/>
              <a:gd name="connsiteX6" fmla="*/ 0 w 6842580"/>
              <a:gd name="connsiteY6" fmla="*/ 158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42580" h="6858000">
                <a:moveTo>
                  <a:pt x="0" y="0"/>
                </a:moveTo>
                <a:lnTo>
                  <a:pt x="6842580" y="0"/>
                </a:lnTo>
                <a:lnTo>
                  <a:pt x="6842580" y="6858000"/>
                </a:lnTo>
                <a:lnTo>
                  <a:pt x="977569" y="6858000"/>
                </a:lnTo>
                <a:cubicBezTo>
                  <a:pt x="401952" y="6210270"/>
                  <a:pt x="-145076" y="5112939"/>
                  <a:pt x="87459" y="3996557"/>
                </a:cubicBezTo>
                <a:cubicBezTo>
                  <a:pt x="403858" y="2499158"/>
                  <a:pt x="1414048" y="1384681"/>
                  <a:pt x="2311782" y="1587"/>
                </a:cubicBezTo>
                <a:lnTo>
                  <a:pt x="0" y="1587"/>
                </a:lnTo>
                <a:close/>
              </a:path>
            </a:pathLst>
          </a:custGeom>
          <a:solidFill>
            <a:schemeClr val="tx1">
              <a:lumMod val="85000"/>
            </a:schemeClr>
          </a:solidFill>
        </p:spPr>
        <p:txBody>
          <a:bodyPr wrap="square" tIns="720000" anchor="ctr" anchorCtr="0">
            <a:noAutofit/>
          </a:bodyPr>
          <a:lstStyle>
            <a:lvl1pPr marL="0" indent="0" algn="ctr">
              <a:buNone/>
              <a:defRPr sz="1600">
                <a:solidFill>
                  <a:schemeClr val="bg1"/>
                </a:solidFill>
              </a:defRPr>
            </a:lvl1pPr>
          </a:lstStyle>
          <a:p>
            <a:r>
              <a:rPr lang="en-US" dirty="0"/>
              <a:t>Click icon to add picture</a:t>
            </a:r>
          </a:p>
        </p:txBody>
      </p:sp>
      <p:sp>
        <p:nvSpPr>
          <p:cNvPr id="4" name="Title 1">
            <a:extLst>
              <a:ext uri="{FF2B5EF4-FFF2-40B4-BE49-F238E27FC236}">
                <a16:creationId xmlns:a16="http://schemas.microsoft.com/office/drawing/2014/main" id="{CEC75FB5-25E2-4D69-1E5E-374CC77CD3FA}"/>
              </a:ext>
            </a:extLst>
          </p:cNvPr>
          <p:cNvSpPr>
            <a:spLocks noGrp="1"/>
          </p:cNvSpPr>
          <p:nvPr>
            <p:ph type="ctrTitle" hasCustomPrompt="1"/>
          </p:nvPr>
        </p:nvSpPr>
        <p:spPr bwMode="white">
          <a:xfrm>
            <a:off x="359998" y="1360800"/>
            <a:ext cx="7588800" cy="3553200"/>
          </a:xfrm>
          <a:noFill/>
        </p:spPr>
        <p:txBody>
          <a:bodyPr anchor="ctr" anchorCtr="0"/>
          <a:lstStyle>
            <a:lvl1pPr algn="l">
              <a:lnSpc>
                <a:spcPct val="83000"/>
              </a:lnSpc>
              <a:defRPr sz="5400">
                <a:solidFill>
                  <a:schemeClr val="tx1"/>
                </a:solidFill>
              </a:defRPr>
            </a:lvl1pPr>
          </a:lstStyle>
          <a:p>
            <a:r>
              <a:rPr lang="en-US" dirty="0"/>
              <a:t>Click to add title</a:t>
            </a:r>
          </a:p>
        </p:txBody>
      </p:sp>
      <p:sp>
        <p:nvSpPr>
          <p:cNvPr id="2" name="Subtitle 2">
            <a:extLst>
              <a:ext uri="{FF2B5EF4-FFF2-40B4-BE49-F238E27FC236}">
                <a16:creationId xmlns:a16="http://schemas.microsoft.com/office/drawing/2014/main" id="{7C3AB6C4-8CAE-CB4D-2397-DBDC7ACF35D6}"/>
              </a:ext>
            </a:extLst>
          </p:cNvPr>
          <p:cNvSpPr>
            <a:spLocks noGrp="1"/>
          </p:cNvSpPr>
          <p:nvPr>
            <p:ph type="subTitle" idx="1" hasCustomPrompt="1"/>
          </p:nvPr>
        </p:nvSpPr>
        <p:spPr>
          <a:xfrm>
            <a:off x="359998" y="4914000"/>
            <a:ext cx="7588800" cy="320400"/>
          </a:xfrm>
        </p:spPr>
        <p:txBody>
          <a:bodyPr anchor="b" anchorCtr="0"/>
          <a:lstStyle>
            <a:lvl1pPr marL="0" indent="0" algn="l">
              <a:lnSpc>
                <a:spcPct val="100000"/>
              </a:lnSpc>
              <a:spcBef>
                <a:spcPts val="0"/>
              </a:spcBef>
              <a:spcAft>
                <a:spcPts val="0"/>
              </a:spcAft>
              <a:buFont typeface="Arial" panose="020B0604020202020204" pitchFamily="34" charset="0"/>
              <a:buChar char="​"/>
              <a:defRPr sz="2000" b="0">
                <a:solidFill>
                  <a:schemeClr val="tx1"/>
                </a:solidFill>
                <a:latin typeface="+mn-lt"/>
              </a:defRPr>
            </a:lvl1pPr>
            <a:lvl2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9pPr>
          </a:lstStyle>
          <a:p>
            <a:r>
              <a:rPr lang="en-US" dirty="0"/>
              <a:t>Click to add subtitle</a:t>
            </a:r>
          </a:p>
        </p:txBody>
      </p:sp>
      <p:sp>
        <p:nvSpPr>
          <p:cNvPr id="5" name="Date Placeholder 4">
            <a:extLst>
              <a:ext uri="{FF2B5EF4-FFF2-40B4-BE49-F238E27FC236}">
                <a16:creationId xmlns:a16="http://schemas.microsoft.com/office/drawing/2014/main" id="{9CBFFD67-813A-47D6-93D5-82C8D380FF6C}"/>
              </a:ext>
            </a:extLst>
          </p:cNvPr>
          <p:cNvSpPr>
            <a:spLocks noGrp="1"/>
          </p:cNvSpPr>
          <p:nvPr>
            <p:ph type="dt" sz="half" idx="14"/>
          </p:nvPr>
        </p:nvSpPr>
        <p:spPr bwMode="white">
          <a:xfrm>
            <a:off x="360000" y="360000"/>
            <a:ext cx="1585607" cy="288000"/>
          </a:xfrm>
          <a:prstGeom prst="rect">
            <a:avLst/>
          </a:prstGeom>
        </p:spPr>
        <p:txBody>
          <a:bodyPr tIns="32400" anchor="t" anchorCtr="0"/>
          <a:lstStyle>
            <a:lvl1pPr algn="l">
              <a:defRPr sz="1200">
                <a:solidFill>
                  <a:schemeClr val="tx1"/>
                </a:solidFill>
              </a:defRPr>
            </a:lvl1pPr>
          </a:lstStyle>
          <a:p>
            <a:fld id="{022D0AFB-253E-4510-8251-8E8696347364}" type="datetime4">
              <a:rPr lang="en-IN" smtClean="0"/>
              <a:t>03 September 2026</a:t>
            </a:fld>
            <a:endParaRPr lang="en-US" dirty="0"/>
          </a:p>
        </p:txBody>
      </p:sp>
      <p:sp>
        <p:nvSpPr>
          <p:cNvPr id="43" name="Footer Placeholder 42">
            <a:extLst>
              <a:ext uri="{FF2B5EF4-FFF2-40B4-BE49-F238E27FC236}">
                <a16:creationId xmlns:a16="http://schemas.microsoft.com/office/drawing/2014/main" id="{25D0DEB9-810F-C189-1C73-87D0BFFFB3BD}"/>
              </a:ext>
            </a:extLst>
          </p:cNvPr>
          <p:cNvSpPr>
            <a:spLocks noGrp="1"/>
          </p:cNvSpPr>
          <p:nvPr>
            <p:ph type="ftr" sz="quarter" idx="15"/>
          </p:nvPr>
        </p:nvSpPr>
        <p:spPr bwMode="white">
          <a:xfrm>
            <a:off x="2305605" y="360000"/>
            <a:ext cx="5641419" cy="288000"/>
          </a:xfrm>
        </p:spPr>
        <p:txBody>
          <a:bodyPr tIns="32400" anchor="t" anchorCtr="0"/>
          <a:lstStyle>
            <a:lvl1pPr algn="l">
              <a:defRPr sz="1200">
                <a:solidFill>
                  <a:schemeClr val="tx1"/>
                </a:solidFill>
              </a:defRPr>
            </a:lvl1pPr>
          </a:lstStyle>
          <a:p>
            <a:endParaRPr lang="en-US" dirty="0"/>
          </a:p>
        </p:txBody>
      </p:sp>
      <p:pic>
        <p:nvPicPr>
          <p:cNvPr id="7" name="Logo">
            <a:extLst>
              <a:ext uri="{FF2B5EF4-FFF2-40B4-BE49-F238E27FC236}">
                <a16:creationId xmlns:a16="http://schemas.microsoft.com/office/drawing/2014/main" id="{4CF5CE28-1134-3297-8C3C-2C29835ED6AE}"/>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86777" y="5750420"/>
            <a:ext cx="1340794" cy="734636"/>
          </a:xfrm>
          <a:prstGeom prst="rect">
            <a:avLst/>
          </a:prstGeom>
        </p:spPr>
      </p:pic>
    </p:spTree>
    <p:extLst>
      <p:ext uri="{BB962C8B-B14F-4D97-AF65-F5344CB8AC3E}">
        <p14:creationId xmlns:p14="http://schemas.microsoft.com/office/powerpoint/2010/main" val="169456419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 Cover and picture">
    <p:bg bwMode="ltGray">
      <p:bgPr>
        <a:solidFill>
          <a:schemeClr val="bg2"/>
        </a:solidFill>
        <a:effectLst/>
      </p:bgPr>
    </p:bg>
    <p:spTree>
      <p:nvGrpSpPr>
        <p:cNvPr id="1" name=""/>
        <p:cNvGrpSpPr/>
        <p:nvPr/>
      </p:nvGrpSpPr>
      <p:grpSpPr>
        <a:xfrm>
          <a:off x="0" y="0"/>
          <a:ext cx="0" cy="0"/>
          <a:chOff x="0" y="0"/>
          <a:chExt cx="0" cy="0"/>
        </a:xfrm>
      </p:grpSpPr>
      <p:sp>
        <p:nvSpPr>
          <p:cNvPr id="49" name="Slide Number Placeholder 5" hidden="1">
            <a:extLst>
              <a:ext uri="{FF2B5EF4-FFF2-40B4-BE49-F238E27FC236}">
                <a16:creationId xmlns:a16="http://schemas.microsoft.com/office/drawing/2014/main" id="{2F7745B8-4770-1CB6-2C8B-FFC925A4406E}"/>
              </a:ext>
            </a:extLst>
          </p:cNvPr>
          <p:cNvSpPr>
            <a:spLocks noGrp="1"/>
          </p:cNvSpPr>
          <p:nvPr>
            <p:ph type="sldNum" sz="quarter" idx="4"/>
          </p:nvPr>
        </p:nvSpPr>
        <p:spPr>
          <a:xfrm>
            <a:off x="0" y="6858000"/>
            <a:ext cx="0" cy="0"/>
          </a:xfrm>
          <a:prstGeom prst="rect">
            <a:avLst/>
          </a:prstGeom>
        </p:spPr>
        <p:txBody>
          <a:bodyPr vert="horz" lIns="0" tIns="0" rIns="0" bIns="0" rtlCol="0" anchor="b" anchorCtr="0"/>
          <a:lstStyle>
            <a:lvl1pPr algn="r">
              <a:defRPr sz="100">
                <a:noFill/>
              </a:defRPr>
            </a:lvl1pPr>
          </a:lstStyle>
          <a:p>
            <a:fld id="{24C8C45C-947F-4981-8B3F-4F32E973C901}" type="slidenum">
              <a:rPr lang="en-US" smtClean="0"/>
              <a:pPr/>
              <a:t>‹#›</a:t>
            </a:fld>
            <a:endParaRPr lang="en-US" dirty="0"/>
          </a:p>
        </p:txBody>
      </p:sp>
      <p:sp>
        <p:nvSpPr>
          <p:cNvPr id="6" name="Background">
            <a:extLst>
              <a:ext uri="{FF2B5EF4-FFF2-40B4-BE49-F238E27FC236}">
                <a16:creationId xmlns:a16="http://schemas.microsoft.com/office/drawing/2014/main" id="{29E6FAF1-D120-4172-AE29-B3271FE51748}"/>
              </a:ext>
            </a:extLst>
          </p:cNvPr>
          <p:cNvSpPr/>
          <p:nvPr userDrawn="1"/>
        </p:nvSpPr>
        <p:spPr>
          <a:xfrm>
            <a:off x="0" y="0"/>
            <a:ext cx="121932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noProof="0" dirty="0" err="1">
              <a:solidFill>
                <a:schemeClr val="tx1"/>
              </a:solidFill>
            </a:endParaRPr>
          </a:p>
        </p:txBody>
      </p:sp>
      <p:sp>
        <p:nvSpPr>
          <p:cNvPr id="7" name="Picture placeholder">
            <a:extLst>
              <a:ext uri="{FF2B5EF4-FFF2-40B4-BE49-F238E27FC236}">
                <a16:creationId xmlns:a16="http://schemas.microsoft.com/office/drawing/2014/main" id="{39CA323D-0A08-F926-698A-30EAB06A1873}"/>
              </a:ext>
            </a:extLst>
          </p:cNvPr>
          <p:cNvSpPr>
            <a:spLocks noGrp="1"/>
          </p:cNvSpPr>
          <p:nvPr>
            <p:ph type="pic" sz="quarter" idx="16" hasCustomPrompt="1"/>
          </p:nvPr>
        </p:nvSpPr>
        <p:spPr>
          <a:xfrm>
            <a:off x="-1" y="0"/>
            <a:ext cx="10603346" cy="6858000"/>
          </a:xfrm>
          <a:custGeom>
            <a:avLst/>
            <a:gdLst>
              <a:gd name="connsiteX0" fmla="*/ 0 w 10603346"/>
              <a:gd name="connsiteY0" fmla="*/ 0 h 6858000"/>
              <a:gd name="connsiteX1" fmla="*/ 10603346 w 10603346"/>
              <a:gd name="connsiteY1" fmla="*/ 0 h 6858000"/>
              <a:gd name="connsiteX2" fmla="*/ 10603346 w 10603346"/>
              <a:gd name="connsiteY2" fmla="*/ 1587 h 6858000"/>
              <a:gd name="connsiteX3" fmla="*/ 10494111 w 10603346"/>
              <a:gd name="connsiteY3" fmla="*/ 1587 h 6858000"/>
              <a:gd name="connsiteX4" fmla="*/ 9365376 w 10603346"/>
              <a:gd name="connsiteY4" fmla="*/ 1587 h 6858000"/>
              <a:gd name="connsiteX5" fmla="*/ 10255487 w 10603346"/>
              <a:gd name="connsiteY5" fmla="*/ 2863030 h 6858000"/>
              <a:gd name="connsiteX6" fmla="*/ 8031163 w 10603346"/>
              <a:gd name="connsiteY6" fmla="*/ 6858000 h 6858000"/>
              <a:gd name="connsiteX7" fmla="*/ 0 w 10603346"/>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603346" h="6858000">
                <a:moveTo>
                  <a:pt x="0" y="0"/>
                </a:moveTo>
                <a:lnTo>
                  <a:pt x="10603346" y="0"/>
                </a:lnTo>
                <a:lnTo>
                  <a:pt x="10603346" y="1587"/>
                </a:lnTo>
                <a:lnTo>
                  <a:pt x="10494111" y="1587"/>
                </a:lnTo>
                <a:cubicBezTo>
                  <a:pt x="10179687" y="1587"/>
                  <a:pt x="9807036" y="1587"/>
                  <a:pt x="9365376" y="1587"/>
                </a:cubicBezTo>
                <a:cubicBezTo>
                  <a:pt x="9940993" y="649317"/>
                  <a:pt x="10488021" y="1746648"/>
                  <a:pt x="10255487" y="2863030"/>
                </a:cubicBezTo>
                <a:cubicBezTo>
                  <a:pt x="9939087" y="4360429"/>
                  <a:pt x="8928898" y="5474906"/>
                  <a:pt x="8031163" y="6858000"/>
                </a:cubicBezTo>
                <a:lnTo>
                  <a:pt x="0" y="6858000"/>
                </a:lnTo>
                <a:close/>
              </a:path>
            </a:pathLst>
          </a:custGeom>
          <a:solidFill>
            <a:schemeClr val="tx1">
              <a:lumMod val="85000"/>
            </a:schemeClr>
          </a:solidFill>
        </p:spPr>
        <p:txBody>
          <a:bodyPr wrap="square" lIns="3060000" tIns="0" rIns="2736000" bIns="108000" anchor="b" anchorCtr="0">
            <a:noAutofit/>
          </a:bodyPr>
          <a:lstStyle>
            <a:lvl1pPr marL="0" indent="0" algn="r">
              <a:buNone/>
              <a:defRPr sz="1600">
                <a:solidFill>
                  <a:schemeClr val="bg1"/>
                </a:solidFill>
              </a:defRPr>
            </a:lvl1pPr>
          </a:lstStyle>
          <a:p>
            <a:r>
              <a:rPr lang="en-US" dirty="0"/>
              <a:t>Click icon to add picture or click on frame and insert picture using the Insert tab - Pictures</a:t>
            </a:r>
          </a:p>
        </p:txBody>
      </p:sp>
      <p:sp>
        <p:nvSpPr>
          <p:cNvPr id="4" name="Title 1">
            <a:extLst>
              <a:ext uri="{FF2B5EF4-FFF2-40B4-BE49-F238E27FC236}">
                <a16:creationId xmlns:a16="http://schemas.microsoft.com/office/drawing/2014/main" id="{CEC75FB5-25E2-4D69-1E5E-374CC77CD3FA}"/>
              </a:ext>
            </a:extLst>
          </p:cNvPr>
          <p:cNvSpPr>
            <a:spLocks noGrp="1"/>
          </p:cNvSpPr>
          <p:nvPr>
            <p:ph type="ctrTitle" hasCustomPrompt="1"/>
          </p:nvPr>
        </p:nvSpPr>
        <p:spPr bwMode="white">
          <a:xfrm>
            <a:off x="359998" y="1360800"/>
            <a:ext cx="6615477" cy="3553200"/>
          </a:xfrm>
          <a:noFill/>
        </p:spPr>
        <p:txBody>
          <a:bodyPr anchor="ctr" anchorCtr="0"/>
          <a:lstStyle>
            <a:lvl1pPr algn="l">
              <a:lnSpc>
                <a:spcPct val="83000"/>
              </a:lnSpc>
              <a:defRPr sz="5400">
                <a:solidFill>
                  <a:schemeClr val="tx1"/>
                </a:solidFill>
              </a:defRPr>
            </a:lvl1pPr>
          </a:lstStyle>
          <a:p>
            <a:r>
              <a:rPr lang="en-US" dirty="0"/>
              <a:t>Click to add title</a:t>
            </a:r>
          </a:p>
        </p:txBody>
      </p:sp>
      <p:sp>
        <p:nvSpPr>
          <p:cNvPr id="10" name="Subtitle 2">
            <a:extLst>
              <a:ext uri="{FF2B5EF4-FFF2-40B4-BE49-F238E27FC236}">
                <a16:creationId xmlns:a16="http://schemas.microsoft.com/office/drawing/2014/main" id="{17E59AF6-EB40-CFAB-321E-7AE7E9917986}"/>
              </a:ext>
            </a:extLst>
          </p:cNvPr>
          <p:cNvSpPr>
            <a:spLocks noGrp="1"/>
          </p:cNvSpPr>
          <p:nvPr>
            <p:ph type="subTitle" idx="1" hasCustomPrompt="1"/>
          </p:nvPr>
        </p:nvSpPr>
        <p:spPr>
          <a:xfrm>
            <a:off x="359999" y="4914000"/>
            <a:ext cx="6615477" cy="320400"/>
          </a:xfrm>
        </p:spPr>
        <p:txBody>
          <a:bodyPr anchor="b" anchorCtr="0"/>
          <a:lstStyle>
            <a:lvl1pPr marL="0" indent="0" algn="l">
              <a:lnSpc>
                <a:spcPct val="100000"/>
              </a:lnSpc>
              <a:spcBef>
                <a:spcPts val="0"/>
              </a:spcBef>
              <a:spcAft>
                <a:spcPts val="0"/>
              </a:spcAft>
              <a:buFont typeface="Arial" panose="020B0604020202020204" pitchFamily="34" charset="0"/>
              <a:buChar char="​"/>
              <a:defRPr sz="2000" b="0">
                <a:solidFill>
                  <a:schemeClr val="tx1"/>
                </a:solidFill>
                <a:latin typeface="+mn-lt"/>
              </a:defRPr>
            </a:lvl1pPr>
            <a:lvl2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9pPr>
          </a:lstStyle>
          <a:p>
            <a:r>
              <a:rPr lang="en-US" dirty="0"/>
              <a:t>Click to add subtitle</a:t>
            </a:r>
          </a:p>
        </p:txBody>
      </p:sp>
      <p:sp>
        <p:nvSpPr>
          <p:cNvPr id="5" name="Date Placeholder 4">
            <a:extLst>
              <a:ext uri="{FF2B5EF4-FFF2-40B4-BE49-F238E27FC236}">
                <a16:creationId xmlns:a16="http://schemas.microsoft.com/office/drawing/2014/main" id="{9CBFFD67-813A-47D6-93D5-82C8D380FF6C}"/>
              </a:ext>
            </a:extLst>
          </p:cNvPr>
          <p:cNvSpPr>
            <a:spLocks noGrp="1"/>
          </p:cNvSpPr>
          <p:nvPr>
            <p:ph type="dt" sz="half" idx="14"/>
          </p:nvPr>
        </p:nvSpPr>
        <p:spPr bwMode="white">
          <a:xfrm>
            <a:off x="360000" y="360000"/>
            <a:ext cx="1585607" cy="288000"/>
          </a:xfrm>
          <a:prstGeom prst="rect">
            <a:avLst/>
          </a:prstGeom>
        </p:spPr>
        <p:txBody>
          <a:bodyPr tIns="32400" anchor="t" anchorCtr="0"/>
          <a:lstStyle>
            <a:lvl1pPr algn="l">
              <a:defRPr sz="1200">
                <a:solidFill>
                  <a:schemeClr val="tx1"/>
                </a:solidFill>
              </a:defRPr>
            </a:lvl1pPr>
          </a:lstStyle>
          <a:p>
            <a:fld id="{3A2C014E-3AFC-47E5-869C-A2B040FFE9B1}" type="datetime4">
              <a:rPr lang="en-IN" smtClean="0"/>
              <a:t>03 September 2026</a:t>
            </a:fld>
            <a:endParaRPr lang="en-US" dirty="0"/>
          </a:p>
        </p:txBody>
      </p:sp>
      <p:sp>
        <p:nvSpPr>
          <p:cNvPr id="43" name="Footer Placeholder 42">
            <a:extLst>
              <a:ext uri="{FF2B5EF4-FFF2-40B4-BE49-F238E27FC236}">
                <a16:creationId xmlns:a16="http://schemas.microsoft.com/office/drawing/2014/main" id="{25D0DEB9-810F-C189-1C73-87D0BFFFB3BD}"/>
              </a:ext>
            </a:extLst>
          </p:cNvPr>
          <p:cNvSpPr>
            <a:spLocks noGrp="1"/>
          </p:cNvSpPr>
          <p:nvPr>
            <p:ph type="ftr" sz="quarter" idx="15"/>
          </p:nvPr>
        </p:nvSpPr>
        <p:spPr bwMode="white">
          <a:xfrm>
            <a:off x="2305605" y="360000"/>
            <a:ext cx="5641419" cy="288000"/>
          </a:xfrm>
        </p:spPr>
        <p:txBody>
          <a:bodyPr tIns="32400" anchor="t" anchorCtr="0"/>
          <a:lstStyle>
            <a:lvl1pPr algn="l">
              <a:defRPr sz="1200">
                <a:solidFill>
                  <a:schemeClr val="tx1"/>
                </a:solidFill>
              </a:defRPr>
            </a:lvl1pPr>
          </a:lstStyle>
          <a:p>
            <a:endParaRPr lang="en-US" dirty="0"/>
          </a:p>
        </p:txBody>
      </p:sp>
      <p:pic>
        <p:nvPicPr>
          <p:cNvPr id="2" name="Logo">
            <a:extLst>
              <a:ext uri="{FF2B5EF4-FFF2-40B4-BE49-F238E27FC236}">
                <a16:creationId xmlns:a16="http://schemas.microsoft.com/office/drawing/2014/main" id="{762D2A31-245A-F59E-BBF8-6430E2CA4F9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86777" y="5750420"/>
            <a:ext cx="1340794" cy="734636"/>
          </a:xfrm>
          <a:prstGeom prst="rect">
            <a:avLst/>
          </a:prstGeom>
        </p:spPr>
      </p:pic>
    </p:spTree>
    <p:extLst>
      <p:ext uri="{BB962C8B-B14F-4D97-AF65-F5344CB8AC3E}">
        <p14:creationId xmlns:p14="http://schemas.microsoft.com/office/powerpoint/2010/main" val="363552068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 Cover and picture">
    <p:bg bwMode="ltGray">
      <p:bgPr>
        <a:solidFill>
          <a:schemeClr val="bg2"/>
        </a:solidFill>
        <a:effectLst/>
      </p:bgPr>
    </p:bg>
    <p:spTree>
      <p:nvGrpSpPr>
        <p:cNvPr id="1" name=""/>
        <p:cNvGrpSpPr/>
        <p:nvPr/>
      </p:nvGrpSpPr>
      <p:grpSpPr>
        <a:xfrm>
          <a:off x="0" y="0"/>
          <a:ext cx="0" cy="0"/>
          <a:chOff x="0" y="0"/>
          <a:chExt cx="0" cy="0"/>
        </a:xfrm>
      </p:grpSpPr>
      <p:sp>
        <p:nvSpPr>
          <p:cNvPr id="49" name="Slide Number Placeholder 5" hidden="1">
            <a:extLst>
              <a:ext uri="{FF2B5EF4-FFF2-40B4-BE49-F238E27FC236}">
                <a16:creationId xmlns:a16="http://schemas.microsoft.com/office/drawing/2014/main" id="{2F7745B8-4770-1CB6-2C8B-FFC925A4406E}"/>
              </a:ext>
            </a:extLst>
          </p:cNvPr>
          <p:cNvSpPr>
            <a:spLocks noGrp="1"/>
          </p:cNvSpPr>
          <p:nvPr>
            <p:ph type="sldNum" sz="quarter" idx="4"/>
          </p:nvPr>
        </p:nvSpPr>
        <p:spPr>
          <a:xfrm>
            <a:off x="0" y="6858000"/>
            <a:ext cx="0" cy="0"/>
          </a:xfrm>
          <a:prstGeom prst="rect">
            <a:avLst/>
          </a:prstGeom>
        </p:spPr>
        <p:txBody>
          <a:bodyPr vert="horz" lIns="0" tIns="0" rIns="0" bIns="0" rtlCol="0" anchor="b" anchorCtr="0"/>
          <a:lstStyle>
            <a:lvl1pPr algn="r">
              <a:defRPr sz="100">
                <a:noFill/>
              </a:defRPr>
            </a:lvl1pPr>
          </a:lstStyle>
          <a:p>
            <a:fld id="{24C8C45C-947F-4981-8B3F-4F32E973C901}" type="slidenum">
              <a:rPr lang="en-US" smtClean="0"/>
              <a:pPr/>
              <a:t>‹#›</a:t>
            </a:fld>
            <a:endParaRPr lang="en-US" dirty="0"/>
          </a:p>
        </p:txBody>
      </p:sp>
      <p:sp>
        <p:nvSpPr>
          <p:cNvPr id="6" name="Background">
            <a:extLst>
              <a:ext uri="{FF2B5EF4-FFF2-40B4-BE49-F238E27FC236}">
                <a16:creationId xmlns:a16="http://schemas.microsoft.com/office/drawing/2014/main" id="{29E6FAF1-D120-4172-AE29-B3271FE51748}"/>
              </a:ext>
            </a:extLst>
          </p:cNvPr>
          <p:cNvSpPr/>
          <p:nvPr userDrawn="1"/>
        </p:nvSpPr>
        <p:spPr>
          <a:xfrm>
            <a:off x="0" y="0"/>
            <a:ext cx="121932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noProof="0" dirty="0" err="1">
              <a:solidFill>
                <a:schemeClr val="tx1"/>
              </a:solidFill>
            </a:endParaRPr>
          </a:p>
        </p:txBody>
      </p:sp>
      <p:sp>
        <p:nvSpPr>
          <p:cNvPr id="2" name="Picture placeholder">
            <a:extLst>
              <a:ext uri="{FF2B5EF4-FFF2-40B4-BE49-F238E27FC236}">
                <a16:creationId xmlns:a16="http://schemas.microsoft.com/office/drawing/2014/main" id="{FC142ACF-CE05-FEDA-5E19-0FB12F5AFB78}"/>
              </a:ext>
            </a:extLst>
          </p:cNvPr>
          <p:cNvSpPr>
            <a:spLocks noGrp="1"/>
          </p:cNvSpPr>
          <p:nvPr>
            <p:ph type="pic" sz="quarter" idx="16" hasCustomPrompt="1"/>
          </p:nvPr>
        </p:nvSpPr>
        <p:spPr>
          <a:xfrm>
            <a:off x="-1" y="0"/>
            <a:ext cx="10603346" cy="6858000"/>
          </a:xfrm>
          <a:custGeom>
            <a:avLst/>
            <a:gdLst>
              <a:gd name="connsiteX0" fmla="*/ 0 w 10603346"/>
              <a:gd name="connsiteY0" fmla="*/ 0 h 6858000"/>
              <a:gd name="connsiteX1" fmla="*/ 10603346 w 10603346"/>
              <a:gd name="connsiteY1" fmla="*/ 0 h 6858000"/>
              <a:gd name="connsiteX2" fmla="*/ 10603346 w 10603346"/>
              <a:gd name="connsiteY2" fmla="*/ 1587 h 6858000"/>
              <a:gd name="connsiteX3" fmla="*/ 10494111 w 10603346"/>
              <a:gd name="connsiteY3" fmla="*/ 1587 h 6858000"/>
              <a:gd name="connsiteX4" fmla="*/ 9365376 w 10603346"/>
              <a:gd name="connsiteY4" fmla="*/ 1587 h 6858000"/>
              <a:gd name="connsiteX5" fmla="*/ 10255487 w 10603346"/>
              <a:gd name="connsiteY5" fmla="*/ 2863030 h 6858000"/>
              <a:gd name="connsiteX6" fmla="*/ 8031163 w 10603346"/>
              <a:gd name="connsiteY6" fmla="*/ 6858000 h 6858000"/>
              <a:gd name="connsiteX7" fmla="*/ 0 w 10603346"/>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603346" h="6858000">
                <a:moveTo>
                  <a:pt x="0" y="0"/>
                </a:moveTo>
                <a:lnTo>
                  <a:pt x="10603346" y="0"/>
                </a:lnTo>
                <a:lnTo>
                  <a:pt x="10603346" y="1587"/>
                </a:lnTo>
                <a:lnTo>
                  <a:pt x="10494111" y="1587"/>
                </a:lnTo>
                <a:cubicBezTo>
                  <a:pt x="10179687" y="1587"/>
                  <a:pt x="9807036" y="1587"/>
                  <a:pt x="9365376" y="1587"/>
                </a:cubicBezTo>
                <a:cubicBezTo>
                  <a:pt x="9940993" y="649317"/>
                  <a:pt x="10488021" y="1746648"/>
                  <a:pt x="10255487" y="2863030"/>
                </a:cubicBezTo>
                <a:cubicBezTo>
                  <a:pt x="9939087" y="4360429"/>
                  <a:pt x="8928898" y="5474906"/>
                  <a:pt x="8031163" y="6858000"/>
                </a:cubicBezTo>
                <a:lnTo>
                  <a:pt x="0" y="6858000"/>
                </a:lnTo>
                <a:close/>
              </a:path>
            </a:pathLst>
          </a:custGeom>
          <a:solidFill>
            <a:schemeClr val="tx1">
              <a:lumMod val="85000"/>
            </a:schemeClr>
          </a:solidFill>
        </p:spPr>
        <p:txBody>
          <a:bodyPr wrap="square" lIns="3060000" tIns="0" rIns="2736000" bIns="108000" anchor="b" anchorCtr="0">
            <a:noAutofit/>
          </a:bodyPr>
          <a:lstStyle>
            <a:lvl1pPr marL="0" indent="0" algn="r">
              <a:buNone/>
              <a:defRPr sz="1600">
                <a:solidFill>
                  <a:schemeClr val="bg1"/>
                </a:solidFill>
              </a:defRPr>
            </a:lvl1pPr>
          </a:lstStyle>
          <a:p>
            <a:r>
              <a:rPr lang="en-US" dirty="0"/>
              <a:t>Click icon to add picture or click on frame and insert picture using the Insert tab - Pictures</a:t>
            </a:r>
          </a:p>
        </p:txBody>
      </p:sp>
      <p:sp>
        <p:nvSpPr>
          <p:cNvPr id="4" name="Title 1">
            <a:extLst>
              <a:ext uri="{FF2B5EF4-FFF2-40B4-BE49-F238E27FC236}">
                <a16:creationId xmlns:a16="http://schemas.microsoft.com/office/drawing/2014/main" id="{CEC75FB5-25E2-4D69-1E5E-374CC77CD3FA}"/>
              </a:ext>
            </a:extLst>
          </p:cNvPr>
          <p:cNvSpPr>
            <a:spLocks noGrp="1"/>
          </p:cNvSpPr>
          <p:nvPr>
            <p:ph type="ctrTitle" hasCustomPrompt="1"/>
          </p:nvPr>
        </p:nvSpPr>
        <p:spPr bwMode="white">
          <a:xfrm>
            <a:off x="359998" y="1360800"/>
            <a:ext cx="6615477" cy="3553200"/>
          </a:xfrm>
          <a:noFill/>
        </p:spPr>
        <p:txBody>
          <a:bodyPr anchor="ctr" anchorCtr="0"/>
          <a:lstStyle>
            <a:lvl1pPr algn="l">
              <a:lnSpc>
                <a:spcPct val="83000"/>
              </a:lnSpc>
              <a:defRPr sz="5400">
                <a:solidFill>
                  <a:schemeClr val="tx1"/>
                </a:solidFill>
              </a:defRPr>
            </a:lvl1pPr>
          </a:lstStyle>
          <a:p>
            <a:r>
              <a:rPr lang="en-US" dirty="0"/>
              <a:t>Click to add title</a:t>
            </a:r>
          </a:p>
        </p:txBody>
      </p:sp>
      <p:sp>
        <p:nvSpPr>
          <p:cNvPr id="10" name="Subtitle 2">
            <a:extLst>
              <a:ext uri="{FF2B5EF4-FFF2-40B4-BE49-F238E27FC236}">
                <a16:creationId xmlns:a16="http://schemas.microsoft.com/office/drawing/2014/main" id="{17E59AF6-EB40-CFAB-321E-7AE7E9917986}"/>
              </a:ext>
            </a:extLst>
          </p:cNvPr>
          <p:cNvSpPr>
            <a:spLocks noGrp="1"/>
          </p:cNvSpPr>
          <p:nvPr>
            <p:ph type="subTitle" idx="1" hasCustomPrompt="1"/>
          </p:nvPr>
        </p:nvSpPr>
        <p:spPr>
          <a:xfrm>
            <a:off x="359999" y="4914000"/>
            <a:ext cx="6615477" cy="320400"/>
          </a:xfrm>
        </p:spPr>
        <p:txBody>
          <a:bodyPr anchor="b" anchorCtr="0"/>
          <a:lstStyle>
            <a:lvl1pPr marL="0" indent="0" algn="l">
              <a:lnSpc>
                <a:spcPct val="100000"/>
              </a:lnSpc>
              <a:spcBef>
                <a:spcPts val="0"/>
              </a:spcBef>
              <a:spcAft>
                <a:spcPts val="0"/>
              </a:spcAft>
              <a:buFont typeface="Arial" panose="020B0604020202020204" pitchFamily="34" charset="0"/>
              <a:buChar char="​"/>
              <a:defRPr sz="2000" b="0">
                <a:solidFill>
                  <a:schemeClr val="tx1"/>
                </a:solidFill>
                <a:latin typeface="+mn-lt"/>
              </a:defRPr>
            </a:lvl1pPr>
            <a:lvl2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9pPr>
          </a:lstStyle>
          <a:p>
            <a:r>
              <a:rPr lang="en-US" dirty="0"/>
              <a:t>Click to add subtitle</a:t>
            </a:r>
          </a:p>
        </p:txBody>
      </p:sp>
      <p:sp>
        <p:nvSpPr>
          <p:cNvPr id="5" name="Date Placeholder 4">
            <a:extLst>
              <a:ext uri="{FF2B5EF4-FFF2-40B4-BE49-F238E27FC236}">
                <a16:creationId xmlns:a16="http://schemas.microsoft.com/office/drawing/2014/main" id="{9CBFFD67-813A-47D6-93D5-82C8D380FF6C}"/>
              </a:ext>
            </a:extLst>
          </p:cNvPr>
          <p:cNvSpPr>
            <a:spLocks noGrp="1"/>
          </p:cNvSpPr>
          <p:nvPr>
            <p:ph type="dt" sz="half" idx="14"/>
          </p:nvPr>
        </p:nvSpPr>
        <p:spPr bwMode="white">
          <a:xfrm>
            <a:off x="360000" y="360000"/>
            <a:ext cx="1585607" cy="288000"/>
          </a:xfrm>
          <a:prstGeom prst="rect">
            <a:avLst/>
          </a:prstGeom>
        </p:spPr>
        <p:txBody>
          <a:bodyPr tIns="32400" anchor="t" anchorCtr="0"/>
          <a:lstStyle>
            <a:lvl1pPr algn="l">
              <a:defRPr sz="1200">
                <a:solidFill>
                  <a:schemeClr val="tx1"/>
                </a:solidFill>
              </a:defRPr>
            </a:lvl1pPr>
          </a:lstStyle>
          <a:p>
            <a:fld id="{54C78606-B399-4F34-B039-69CBDCEBE765}" type="datetime4">
              <a:rPr lang="en-IN" smtClean="0"/>
              <a:t>03 September 2026</a:t>
            </a:fld>
            <a:endParaRPr lang="en-US" dirty="0"/>
          </a:p>
        </p:txBody>
      </p:sp>
      <p:sp>
        <p:nvSpPr>
          <p:cNvPr id="43" name="Footer Placeholder 42">
            <a:extLst>
              <a:ext uri="{FF2B5EF4-FFF2-40B4-BE49-F238E27FC236}">
                <a16:creationId xmlns:a16="http://schemas.microsoft.com/office/drawing/2014/main" id="{25D0DEB9-810F-C189-1C73-87D0BFFFB3BD}"/>
              </a:ext>
            </a:extLst>
          </p:cNvPr>
          <p:cNvSpPr>
            <a:spLocks noGrp="1"/>
          </p:cNvSpPr>
          <p:nvPr>
            <p:ph type="ftr" sz="quarter" idx="15"/>
          </p:nvPr>
        </p:nvSpPr>
        <p:spPr bwMode="white">
          <a:xfrm>
            <a:off x="2305605" y="360000"/>
            <a:ext cx="5641419" cy="288000"/>
          </a:xfrm>
        </p:spPr>
        <p:txBody>
          <a:bodyPr tIns="32400" anchor="t" anchorCtr="0"/>
          <a:lstStyle>
            <a:lvl1pPr algn="l">
              <a:defRPr sz="1200">
                <a:solidFill>
                  <a:schemeClr val="tx1"/>
                </a:solidFill>
              </a:defRPr>
            </a:lvl1pPr>
          </a:lstStyle>
          <a:p>
            <a:endParaRPr lang="en-US" dirty="0"/>
          </a:p>
        </p:txBody>
      </p:sp>
      <p:pic>
        <p:nvPicPr>
          <p:cNvPr id="3" name="Logo">
            <a:extLst>
              <a:ext uri="{FF2B5EF4-FFF2-40B4-BE49-F238E27FC236}">
                <a16:creationId xmlns:a16="http://schemas.microsoft.com/office/drawing/2014/main" id="{EFF36B07-F0BA-78A4-ADA2-24F319B419B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86777" y="5750420"/>
            <a:ext cx="1340794" cy="734636"/>
          </a:xfrm>
          <a:prstGeom prst="rect">
            <a:avLst/>
          </a:prstGeom>
        </p:spPr>
      </p:pic>
    </p:spTree>
    <p:extLst>
      <p:ext uri="{BB962C8B-B14F-4D97-AF65-F5344CB8AC3E}">
        <p14:creationId xmlns:p14="http://schemas.microsoft.com/office/powerpoint/2010/main" val="206177166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 Cover and picture">
    <p:bg bwMode="ltGray">
      <p:bgPr>
        <a:solidFill>
          <a:schemeClr val="bg2"/>
        </a:solidFill>
        <a:effectLst/>
      </p:bgPr>
    </p:bg>
    <p:spTree>
      <p:nvGrpSpPr>
        <p:cNvPr id="1" name=""/>
        <p:cNvGrpSpPr/>
        <p:nvPr/>
      </p:nvGrpSpPr>
      <p:grpSpPr>
        <a:xfrm>
          <a:off x="0" y="0"/>
          <a:ext cx="0" cy="0"/>
          <a:chOff x="0" y="0"/>
          <a:chExt cx="0" cy="0"/>
        </a:xfrm>
      </p:grpSpPr>
      <p:sp>
        <p:nvSpPr>
          <p:cNvPr id="49" name="Slide Number Placeholder 5" hidden="1">
            <a:extLst>
              <a:ext uri="{FF2B5EF4-FFF2-40B4-BE49-F238E27FC236}">
                <a16:creationId xmlns:a16="http://schemas.microsoft.com/office/drawing/2014/main" id="{2F7745B8-4770-1CB6-2C8B-FFC925A4406E}"/>
              </a:ext>
            </a:extLst>
          </p:cNvPr>
          <p:cNvSpPr>
            <a:spLocks noGrp="1"/>
          </p:cNvSpPr>
          <p:nvPr>
            <p:ph type="sldNum" sz="quarter" idx="4"/>
          </p:nvPr>
        </p:nvSpPr>
        <p:spPr>
          <a:xfrm>
            <a:off x="0" y="6858000"/>
            <a:ext cx="0" cy="0"/>
          </a:xfrm>
          <a:prstGeom prst="rect">
            <a:avLst/>
          </a:prstGeom>
        </p:spPr>
        <p:txBody>
          <a:bodyPr vert="horz" lIns="0" tIns="0" rIns="0" bIns="0" rtlCol="0" anchor="b" anchorCtr="0"/>
          <a:lstStyle>
            <a:lvl1pPr algn="r">
              <a:defRPr sz="100">
                <a:noFill/>
              </a:defRPr>
            </a:lvl1pPr>
          </a:lstStyle>
          <a:p>
            <a:fld id="{24C8C45C-947F-4981-8B3F-4F32E973C901}" type="slidenum">
              <a:rPr lang="en-US" smtClean="0"/>
              <a:pPr/>
              <a:t>‹#›</a:t>
            </a:fld>
            <a:endParaRPr lang="en-US" dirty="0"/>
          </a:p>
        </p:txBody>
      </p:sp>
      <p:sp>
        <p:nvSpPr>
          <p:cNvPr id="6" name="Background">
            <a:extLst>
              <a:ext uri="{FF2B5EF4-FFF2-40B4-BE49-F238E27FC236}">
                <a16:creationId xmlns:a16="http://schemas.microsoft.com/office/drawing/2014/main" id="{29E6FAF1-D120-4172-AE29-B3271FE51748}"/>
              </a:ext>
            </a:extLst>
          </p:cNvPr>
          <p:cNvSpPr/>
          <p:nvPr userDrawn="1"/>
        </p:nvSpPr>
        <p:spPr>
          <a:xfrm>
            <a:off x="0" y="0"/>
            <a:ext cx="121932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noProof="0" dirty="0" err="1">
              <a:solidFill>
                <a:schemeClr val="tx1"/>
              </a:solidFill>
            </a:endParaRPr>
          </a:p>
        </p:txBody>
      </p:sp>
      <p:sp>
        <p:nvSpPr>
          <p:cNvPr id="2" name="Picture placeholder">
            <a:extLst>
              <a:ext uri="{FF2B5EF4-FFF2-40B4-BE49-F238E27FC236}">
                <a16:creationId xmlns:a16="http://schemas.microsoft.com/office/drawing/2014/main" id="{2473A34D-8019-FCD0-4795-2EAAF56BAF96}"/>
              </a:ext>
            </a:extLst>
          </p:cNvPr>
          <p:cNvSpPr>
            <a:spLocks noGrp="1"/>
          </p:cNvSpPr>
          <p:nvPr>
            <p:ph type="pic" sz="quarter" idx="16" hasCustomPrompt="1"/>
          </p:nvPr>
        </p:nvSpPr>
        <p:spPr>
          <a:xfrm>
            <a:off x="-1" y="0"/>
            <a:ext cx="10603346" cy="6858000"/>
          </a:xfrm>
          <a:custGeom>
            <a:avLst/>
            <a:gdLst>
              <a:gd name="connsiteX0" fmla="*/ 0 w 10603346"/>
              <a:gd name="connsiteY0" fmla="*/ 0 h 6858000"/>
              <a:gd name="connsiteX1" fmla="*/ 10603346 w 10603346"/>
              <a:gd name="connsiteY1" fmla="*/ 0 h 6858000"/>
              <a:gd name="connsiteX2" fmla="*/ 10603346 w 10603346"/>
              <a:gd name="connsiteY2" fmla="*/ 1587 h 6858000"/>
              <a:gd name="connsiteX3" fmla="*/ 10494111 w 10603346"/>
              <a:gd name="connsiteY3" fmla="*/ 1587 h 6858000"/>
              <a:gd name="connsiteX4" fmla="*/ 9365376 w 10603346"/>
              <a:gd name="connsiteY4" fmla="*/ 1587 h 6858000"/>
              <a:gd name="connsiteX5" fmla="*/ 10255487 w 10603346"/>
              <a:gd name="connsiteY5" fmla="*/ 2863030 h 6858000"/>
              <a:gd name="connsiteX6" fmla="*/ 8031163 w 10603346"/>
              <a:gd name="connsiteY6" fmla="*/ 6858000 h 6858000"/>
              <a:gd name="connsiteX7" fmla="*/ 0 w 10603346"/>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603346" h="6858000">
                <a:moveTo>
                  <a:pt x="0" y="0"/>
                </a:moveTo>
                <a:lnTo>
                  <a:pt x="10603346" y="0"/>
                </a:lnTo>
                <a:lnTo>
                  <a:pt x="10603346" y="1587"/>
                </a:lnTo>
                <a:lnTo>
                  <a:pt x="10494111" y="1587"/>
                </a:lnTo>
                <a:cubicBezTo>
                  <a:pt x="10179687" y="1587"/>
                  <a:pt x="9807036" y="1587"/>
                  <a:pt x="9365376" y="1587"/>
                </a:cubicBezTo>
                <a:cubicBezTo>
                  <a:pt x="9940993" y="649317"/>
                  <a:pt x="10488021" y="1746648"/>
                  <a:pt x="10255487" y="2863030"/>
                </a:cubicBezTo>
                <a:cubicBezTo>
                  <a:pt x="9939087" y="4360429"/>
                  <a:pt x="8928898" y="5474906"/>
                  <a:pt x="8031163" y="6858000"/>
                </a:cubicBezTo>
                <a:lnTo>
                  <a:pt x="0" y="6858000"/>
                </a:lnTo>
                <a:close/>
              </a:path>
            </a:pathLst>
          </a:custGeom>
          <a:solidFill>
            <a:schemeClr val="tx1">
              <a:lumMod val="85000"/>
            </a:schemeClr>
          </a:solidFill>
        </p:spPr>
        <p:txBody>
          <a:bodyPr wrap="square" lIns="3060000" tIns="0" rIns="2736000" bIns="108000" anchor="b" anchorCtr="0">
            <a:noAutofit/>
          </a:bodyPr>
          <a:lstStyle>
            <a:lvl1pPr marL="0" indent="0" algn="r">
              <a:buNone/>
              <a:defRPr sz="1600">
                <a:solidFill>
                  <a:schemeClr val="bg1"/>
                </a:solidFill>
              </a:defRPr>
            </a:lvl1pPr>
          </a:lstStyle>
          <a:p>
            <a:r>
              <a:rPr lang="en-US" dirty="0"/>
              <a:t>Click icon to add picture or click on frame and insert picture using the Insert tab - Pictures</a:t>
            </a:r>
          </a:p>
        </p:txBody>
      </p:sp>
      <p:sp>
        <p:nvSpPr>
          <p:cNvPr id="4" name="Title 1">
            <a:extLst>
              <a:ext uri="{FF2B5EF4-FFF2-40B4-BE49-F238E27FC236}">
                <a16:creationId xmlns:a16="http://schemas.microsoft.com/office/drawing/2014/main" id="{CEC75FB5-25E2-4D69-1E5E-374CC77CD3FA}"/>
              </a:ext>
            </a:extLst>
          </p:cNvPr>
          <p:cNvSpPr>
            <a:spLocks noGrp="1"/>
          </p:cNvSpPr>
          <p:nvPr>
            <p:ph type="ctrTitle" hasCustomPrompt="1"/>
          </p:nvPr>
        </p:nvSpPr>
        <p:spPr bwMode="white">
          <a:xfrm>
            <a:off x="359998" y="1360800"/>
            <a:ext cx="6615477" cy="3553200"/>
          </a:xfrm>
          <a:noFill/>
        </p:spPr>
        <p:txBody>
          <a:bodyPr anchor="ctr" anchorCtr="0"/>
          <a:lstStyle>
            <a:lvl1pPr algn="l">
              <a:lnSpc>
                <a:spcPct val="83000"/>
              </a:lnSpc>
              <a:defRPr sz="5400">
                <a:solidFill>
                  <a:schemeClr val="tx1"/>
                </a:solidFill>
              </a:defRPr>
            </a:lvl1pPr>
          </a:lstStyle>
          <a:p>
            <a:r>
              <a:rPr lang="en-US" dirty="0"/>
              <a:t>Click to add title</a:t>
            </a:r>
          </a:p>
        </p:txBody>
      </p:sp>
      <p:sp>
        <p:nvSpPr>
          <p:cNvPr id="10" name="Subtitle 2">
            <a:extLst>
              <a:ext uri="{FF2B5EF4-FFF2-40B4-BE49-F238E27FC236}">
                <a16:creationId xmlns:a16="http://schemas.microsoft.com/office/drawing/2014/main" id="{17E59AF6-EB40-CFAB-321E-7AE7E9917986}"/>
              </a:ext>
            </a:extLst>
          </p:cNvPr>
          <p:cNvSpPr>
            <a:spLocks noGrp="1"/>
          </p:cNvSpPr>
          <p:nvPr>
            <p:ph type="subTitle" idx="1" hasCustomPrompt="1"/>
          </p:nvPr>
        </p:nvSpPr>
        <p:spPr>
          <a:xfrm>
            <a:off x="359999" y="4914000"/>
            <a:ext cx="6615477" cy="320400"/>
          </a:xfrm>
        </p:spPr>
        <p:txBody>
          <a:bodyPr anchor="b" anchorCtr="0"/>
          <a:lstStyle>
            <a:lvl1pPr marL="0" indent="0" algn="l">
              <a:lnSpc>
                <a:spcPct val="100000"/>
              </a:lnSpc>
              <a:spcBef>
                <a:spcPts val="0"/>
              </a:spcBef>
              <a:spcAft>
                <a:spcPts val="0"/>
              </a:spcAft>
              <a:buFont typeface="Arial" panose="020B0604020202020204" pitchFamily="34" charset="0"/>
              <a:buChar char="​"/>
              <a:defRPr sz="2000" b="0">
                <a:solidFill>
                  <a:schemeClr val="tx1"/>
                </a:solidFill>
                <a:latin typeface="+mn-lt"/>
              </a:defRPr>
            </a:lvl1pPr>
            <a:lvl2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9pPr>
          </a:lstStyle>
          <a:p>
            <a:r>
              <a:rPr lang="en-US" dirty="0"/>
              <a:t>Click to add subtitle</a:t>
            </a:r>
          </a:p>
        </p:txBody>
      </p:sp>
      <p:sp>
        <p:nvSpPr>
          <p:cNvPr id="5" name="Date Placeholder 4">
            <a:extLst>
              <a:ext uri="{FF2B5EF4-FFF2-40B4-BE49-F238E27FC236}">
                <a16:creationId xmlns:a16="http://schemas.microsoft.com/office/drawing/2014/main" id="{9CBFFD67-813A-47D6-93D5-82C8D380FF6C}"/>
              </a:ext>
            </a:extLst>
          </p:cNvPr>
          <p:cNvSpPr>
            <a:spLocks noGrp="1"/>
          </p:cNvSpPr>
          <p:nvPr>
            <p:ph type="dt" sz="half" idx="14"/>
          </p:nvPr>
        </p:nvSpPr>
        <p:spPr bwMode="white">
          <a:xfrm>
            <a:off x="360000" y="360000"/>
            <a:ext cx="1585607" cy="288000"/>
          </a:xfrm>
          <a:prstGeom prst="rect">
            <a:avLst/>
          </a:prstGeom>
        </p:spPr>
        <p:txBody>
          <a:bodyPr tIns="32400" anchor="t" anchorCtr="0"/>
          <a:lstStyle>
            <a:lvl1pPr algn="l">
              <a:defRPr sz="1200">
                <a:solidFill>
                  <a:schemeClr val="tx1"/>
                </a:solidFill>
              </a:defRPr>
            </a:lvl1pPr>
          </a:lstStyle>
          <a:p>
            <a:fld id="{9DA78865-58B2-4502-BBD6-B2C2E48AE198}" type="datetime4">
              <a:rPr lang="en-IN" smtClean="0"/>
              <a:t>03 September 2026</a:t>
            </a:fld>
            <a:endParaRPr lang="en-US" dirty="0"/>
          </a:p>
        </p:txBody>
      </p:sp>
      <p:sp>
        <p:nvSpPr>
          <p:cNvPr id="43" name="Footer Placeholder 42">
            <a:extLst>
              <a:ext uri="{FF2B5EF4-FFF2-40B4-BE49-F238E27FC236}">
                <a16:creationId xmlns:a16="http://schemas.microsoft.com/office/drawing/2014/main" id="{25D0DEB9-810F-C189-1C73-87D0BFFFB3BD}"/>
              </a:ext>
            </a:extLst>
          </p:cNvPr>
          <p:cNvSpPr>
            <a:spLocks noGrp="1"/>
          </p:cNvSpPr>
          <p:nvPr>
            <p:ph type="ftr" sz="quarter" idx="15"/>
          </p:nvPr>
        </p:nvSpPr>
        <p:spPr bwMode="white">
          <a:xfrm>
            <a:off x="2305605" y="360000"/>
            <a:ext cx="5641419" cy="288000"/>
          </a:xfrm>
        </p:spPr>
        <p:txBody>
          <a:bodyPr tIns="32400" anchor="t" anchorCtr="0"/>
          <a:lstStyle>
            <a:lvl1pPr algn="l">
              <a:defRPr sz="1200">
                <a:solidFill>
                  <a:schemeClr val="tx1"/>
                </a:solidFill>
              </a:defRPr>
            </a:lvl1pPr>
          </a:lstStyle>
          <a:p>
            <a:endParaRPr lang="en-US" dirty="0"/>
          </a:p>
        </p:txBody>
      </p:sp>
      <p:pic>
        <p:nvPicPr>
          <p:cNvPr id="3" name="Logo">
            <a:extLst>
              <a:ext uri="{FF2B5EF4-FFF2-40B4-BE49-F238E27FC236}">
                <a16:creationId xmlns:a16="http://schemas.microsoft.com/office/drawing/2014/main" id="{B2EF79CD-7DAB-AD22-61AA-C61668842F9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86777" y="5750420"/>
            <a:ext cx="1340794" cy="734636"/>
          </a:xfrm>
          <a:prstGeom prst="rect">
            <a:avLst/>
          </a:prstGeom>
        </p:spPr>
      </p:pic>
    </p:spTree>
    <p:extLst>
      <p:ext uri="{BB962C8B-B14F-4D97-AF65-F5344CB8AC3E}">
        <p14:creationId xmlns:p14="http://schemas.microsoft.com/office/powerpoint/2010/main" val="198476880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 Cover and picture, animation">
    <p:bg bwMode="ltGray">
      <p:bgRef idx="1001">
        <a:schemeClr val="bg1"/>
      </p:bgRef>
    </p:bg>
    <p:spTree>
      <p:nvGrpSpPr>
        <p:cNvPr id="1" name=""/>
        <p:cNvGrpSpPr/>
        <p:nvPr/>
      </p:nvGrpSpPr>
      <p:grpSpPr>
        <a:xfrm>
          <a:off x="0" y="0"/>
          <a:ext cx="0" cy="0"/>
          <a:chOff x="0" y="0"/>
          <a:chExt cx="0" cy="0"/>
        </a:xfrm>
      </p:grpSpPr>
      <p:sp>
        <p:nvSpPr>
          <p:cNvPr id="49" name="Slide Number Placeholder 5" hidden="1">
            <a:extLst>
              <a:ext uri="{FF2B5EF4-FFF2-40B4-BE49-F238E27FC236}">
                <a16:creationId xmlns:a16="http://schemas.microsoft.com/office/drawing/2014/main" id="{2F7745B8-4770-1CB6-2C8B-FFC925A4406E}"/>
              </a:ext>
            </a:extLst>
          </p:cNvPr>
          <p:cNvSpPr>
            <a:spLocks noGrp="1"/>
          </p:cNvSpPr>
          <p:nvPr>
            <p:ph type="sldNum" sz="quarter" idx="4"/>
          </p:nvPr>
        </p:nvSpPr>
        <p:spPr>
          <a:xfrm>
            <a:off x="0" y="6858000"/>
            <a:ext cx="0" cy="0"/>
          </a:xfrm>
          <a:prstGeom prst="rect">
            <a:avLst/>
          </a:prstGeom>
        </p:spPr>
        <p:txBody>
          <a:bodyPr vert="horz" lIns="0" tIns="0" rIns="0" bIns="0" rtlCol="0" anchor="b" anchorCtr="0"/>
          <a:lstStyle>
            <a:lvl1pPr algn="r">
              <a:defRPr sz="100">
                <a:noFill/>
              </a:defRPr>
            </a:lvl1pPr>
          </a:lstStyle>
          <a:p>
            <a:fld id="{24C8C45C-947F-4981-8B3F-4F32E973C901}" type="slidenum">
              <a:rPr lang="en-US" smtClean="0"/>
              <a:pPr/>
              <a:t>‹#›</a:t>
            </a:fld>
            <a:endParaRPr lang="en-US" dirty="0"/>
          </a:p>
        </p:txBody>
      </p:sp>
      <p:sp>
        <p:nvSpPr>
          <p:cNvPr id="6" name="Background">
            <a:extLst>
              <a:ext uri="{FF2B5EF4-FFF2-40B4-BE49-F238E27FC236}">
                <a16:creationId xmlns:a16="http://schemas.microsoft.com/office/drawing/2014/main" id="{29E6FAF1-D120-4172-AE29-B3271FE51748}"/>
              </a:ext>
            </a:extLst>
          </p:cNvPr>
          <p:cNvSpPr/>
          <p:nvPr userDrawn="1"/>
        </p:nvSpPr>
        <p:spPr>
          <a:xfrm>
            <a:off x="0" y="0"/>
            <a:ext cx="121932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noProof="0" dirty="0" err="1">
              <a:solidFill>
                <a:schemeClr val="tx1"/>
              </a:solidFill>
            </a:endParaRPr>
          </a:p>
        </p:txBody>
      </p:sp>
      <p:sp>
        <p:nvSpPr>
          <p:cNvPr id="57" name="Picture placeholder">
            <a:extLst>
              <a:ext uri="{FF2B5EF4-FFF2-40B4-BE49-F238E27FC236}">
                <a16:creationId xmlns:a16="http://schemas.microsoft.com/office/drawing/2014/main" id="{0B3EF4CD-25A6-9283-3A74-5C50F6D267A7}"/>
              </a:ext>
            </a:extLst>
          </p:cNvPr>
          <p:cNvSpPr>
            <a:spLocks noGrp="1"/>
          </p:cNvSpPr>
          <p:nvPr>
            <p:ph type="pic" sz="quarter" idx="16" hasCustomPrompt="1"/>
          </p:nvPr>
        </p:nvSpPr>
        <p:spPr>
          <a:xfrm>
            <a:off x="0" y="0"/>
            <a:ext cx="12193200" cy="6858000"/>
          </a:xfrm>
          <a:prstGeom prst="rect">
            <a:avLst/>
          </a:prstGeom>
          <a:solidFill>
            <a:schemeClr val="bg1">
              <a:lumMod val="85000"/>
            </a:schemeClr>
          </a:solidFill>
        </p:spPr>
        <p:txBody>
          <a:bodyPr wrap="square" lIns="8424000" tIns="0" rIns="432000" bIns="108000" anchor="b" anchorCtr="0">
            <a:noAutofit/>
          </a:bodyPr>
          <a:lstStyle>
            <a:lvl1pPr marL="0" indent="0" algn="r">
              <a:buNone/>
              <a:defRPr sz="1400">
                <a:solidFill>
                  <a:schemeClr val="tx1"/>
                </a:solidFill>
              </a:defRPr>
            </a:lvl1pPr>
          </a:lstStyle>
          <a:p>
            <a:r>
              <a:rPr lang="en-US" dirty="0"/>
              <a:t>Click icon to add picture or click on frame and insert picture using the Insert tab - Pictures</a:t>
            </a:r>
          </a:p>
        </p:txBody>
      </p:sp>
      <p:sp>
        <p:nvSpPr>
          <p:cNvPr id="16" name="Freeform: Shape leaf left">
            <a:extLst>
              <a:ext uri="{FF2B5EF4-FFF2-40B4-BE49-F238E27FC236}">
                <a16:creationId xmlns:a16="http://schemas.microsoft.com/office/drawing/2014/main" id="{2CAF8F06-2D01-8797-BDC8-A6B109A49D64}"/>
              </a:ext>
            </a:extLst>
          </p:cNvPr>
          <p:cNvSpPr>
            <a:spLocks noGrp="1"/>
          </p:cNvSpPr>
          <p:nvPr>
            <p:ph type="body" sz="quarter" idx="18" hasCustomPrompt="1"/>
          </p:nvPr>
        </p:nvSpPr>
        <p:spPr>
          <a:xfrm>
            <a:off x="-1109720" y="4383079"/>
            <a:ext cx="11548800" cy="7034141"/>
          </a:xfrm>
          <a:custGeom>
            <a:avLst/>
            <a:gdLst>
              <a:gd name="connsiteX0" fmla="*/ 3489277 w 11548800"/>
              <a:gd name="connsiteY0" fmla="*/ 256 h 7034141"/>
              <a:gd name="connsiteX1" fmla="*/ 7061096 w 11548800"/>
              <a:gd name="connsiteY1" fmla="*/ 826440 h 7034141"/>
              <a:gd name="connsiteX2" fmla="*/ 11437222 w 11548800"/>
              <a:gd name="connsiteY2" fmla="*/ 5875239 h 7034141"/>
              <a:gd name="connsiteX3" fmla="*/ 11548800 w 11548800"/>
              <a:gd name="connsiteY3" fmla="*/ 6258510 h 7034141"/>
              <a:gd name="connsiteX4" fmla="*/ 11548800 w 11548800"/>
              <a:gd name="connsiteY4" fmla="*/ 6301946 h 7034141"/>
              <a:gd name="connsiteX5" fmla="*/ 11547490 w 11548800"/>
              <a:gd name="connsiteY5" fmla="*/ 6309316 h 7034141"/>
              <a:gd name="connsiteX6" fmla="*/ 11145845 w 11548800"/>
              <a:gd name="connsiteY6" fmla="*/ 6475800 h 7034141"/>
              <a:gd name="connsiteX7" fmla="*/ 4500639 w 11548800"/>
              <a:gd name="connsiteY7" fmla="*/ 6207697 h 7034141"/>
              <a:gd name="connsiteX8" fmla="*/ 0 w 11548800"/>
              <a:gd name="connsiteY8" fmla="*/ 730925 h 7034141"/>
              <a:gd name="connsiteX9" fmla="*/ 3489277 w 11548800"/>
              <a:gd name="connsiteY9" fmla="*/ 256 h 7034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548800" h="7034141">
                <a:moveTo>
                  <a:pt x="3489277" y="256"/>
                </a:moveTo>
                <a:cubicBezTo>
                  <a:pt x="4691542" y="9668"/>
                  <a:pt x="5907669" y="278661"/>
                  <a:pt x="7061096" y="826440"/>
                </a:cubicBezTo>
                <a:cubicBezTo>
                  <a:pt x="9256917" y="1901648"/>
                  <a:pt x="10758571" y="3752040"/>
                  <a:pt x="11437222" y="5875239"/>
                </a:cubicBezTo>
                <a:lnTo>
                  <a:pt x="11548800" y="6258510"/>
                </a:lnTo>
                <a:lnTo>
                  <a:pt x="11548800" y="6301946"/>
                </a:lnTo>
                <a:lnTo>
                  <a:pt x="11547490" y="6309316"/>
                </a:lnTo>
                <a:lnTo>
                  <a:pt x="11145845" y="6475800"/>
                </a:lnTo>
                <a:cubicBezTo>
                  <a:pt x="9046301" y="7281506"/>
                  <a:pt x="6663393" y="7234830"/>
                  <a:pt x="4500639" y="6207697"/>
                </a:cubicBezTo>
                <a:cubicBezTo>
                  <a:pt x="2158557" y="5061011"/>
                  <a:pt x="606156" y="3032054"/>
                  <a:pt x="0" y="730925"/>
                </a:cubicBezTo>
                <a:cubicBezTo>
                  <a:pt x="1098356" y="240760"/>
                  <a:pt x="2287012" y="-9155"/>
                  <a:pt x="3489277" y="256"/>
                </a:cubicBezTo>
                <a:close/>
              </a:path>
            </a:pathLst>
          </a:custGeom>
          <a:solidFill>
            <a:schemeClr val="accent1"/>
          </a:solidFill>
        </p:spPr>
        <p:txBody>
          <a:bodyPr wrap="square">
            <a:noAutofit/>
          </a:bodyPr>
          <a:lstStyle>
            <a:lvl1pPr marL="0" indent="0">
              <a:buNone/>
              <a:defRPr sz="100">
                <a:noFill/>
              </a:defRPr>
            </a:lvl1pPr>
          </a:lstStyle>
          <a:p>
            <a:pPr lvl="0"/>
            <a:r>
              <a:rPr lang="en-US" dirty="0"/>
              <a:t>.</a:t>
            </a:r>
          </a:p>
        </p:txBody>
      </p:sp>
      <p:sp>
        <p:nvSpPr>
          <p:cNvPr id="11" name="Text Placeholder leaf right">
            <a:extLst>
              <a:ext uri="{FF2B5EF4-FFF2-40B4-BE49-F238E27FC236}">
                <a16:creationId xmlns:a16="http://schemas.microsoft.com/office/drawing/2014/main" id="{83D2589F-C708-888A-D6F4-F6ABECF0A10B}"/>
              </a:ext>
            </a:extLst>
          </p:cNvPr>
          <p:cNvSpPr>
            <a:spLocks noGrp="1"/>
          </p:cNvSpPr>
          <p:nvPr>
            <p:ph type="body" sz="quarter" idx="19" hasCustomPrompt="1"/>
          </p:nvPr>
        </p:nvSpPr>
        <p:spPr>
          <a:xfrm>
            <a:off x="5392841" y="-1565217"/>
            <a:ext cx="16634589" cy="8955368"/>
          </a:xfrm>
          <a:custGeom>
            <a:avLst/>
            <a:gdLst>
              <a:gd name="connsiteX0" fmla="*/ 6609854 w 16634589"/>
              <a:gd name="connsiteY0" fmla="*/ 375 h 8955368"/>
              <a:gd name="connsiteX1" fmla="*/ 11357897 w 16634589"/>
              <a:gd name="connsiteY1" fmla="*/ 720776 h 8955368"/>
              <a:gd name="connsiteX2" fmla="*/ 16592958 w 16634589"/>
              <a:gd name="connsiteY2" fmla="*/ 6386813 h 8955368"/>
              <a:gd name="connsiteX3" fmla="*/ 16191366 w 16634589"/>
              <a:gd name="connsiteY3" fmla="*/ 7521496 h 8955368"/>
              <a:gd name="connsiteX4" fmla="*/ 11702418 w 16634589"/>
              <a:gd name="connsiteY4" fmla="*/ 8947858 h 8955368"/>
              <a:gd name="connsiteX5" fmla="*/ 11466570 w 16634589"/>
              <a:gd name="connsiteY5" fmla="*/ 8955368 h 8955368"/>
              <a:gd name="connsiteX6" fmla="*/ 11059633 w 16634589"/>
              <a:gd name="connsiteY6" fmla="*/ 8955368 h 8955368"/>
              <a:gd name="connsiteX7" fmla="*/ 10879036 w 16634589"/>
              <a:gd name="connsiteY7" fmla="*/ 8951023 h 8955368"/>
              <a:gd name="connsiteX8" fmla="*/ 8131556 w 16634589"/>
              <a:gd name="connsiteY8" fmla="*/ 8429115 h 8955368"/>
              <a:gd name="connsiteX9" fmla="*/ 0 w 16634589"/>
              <a:gd name="connsiteY9" fmla="*/ 635802 h 8955368"/>
              <a:gd name="connsiteX10" fmla="*/ 6609854 w 16634589"/>
              <a:gd name="connsiteY10" fmla="*/ 375 h 8955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634589" h="8955368">
                <a:moveTo>
                  <a:pt x="6609854" y="375"/>
                </a:moveTo>
                <a:cubicBezTo>
                  <a:pt x="8269805" y="-9481"/>
                  <a:pt x="9868014" y="173986"/>
                  <a:pt x="11357897" y="720776"/>
                </a:cubicBezTo>
                <a:cubicBezTo>
                  <a:pt x="14084952" y="1755729"/>
                  <a:pt x="15741564" y="3842553"/>
                  <a:pt x="16592958" y="6386813"/>
                </a:cubicBezTo>
                <a:cubicBezTo>
                  <a:pt x="16713424" y="6819824"/>
                  <a:pt x="16570316" y="7272426"/>
                  <a:pt x="16191366" y="7521496"/>
                </a:cubicBezTo>
                <a:cubicBezTo>
                  <a:pt x="15045820" y="8341287"/>
                  <a:pt x="13427020" y="8869001"/>
                  <a:pt x="11702418" y="8947858"/>
                </a:cubicBezTo>
                <a:lnTo>
                  <a:pt x="11466570" y="8955368"/>
                </a:lnTo>
                <a:lnTo>
                  <a:pt x="11059633" y="8955368"/>
                </a:lnTo>
                <a:lnTo>
                  <a:pt x="10879036" y="8951023"/>
                </a:lnTo>
                <a:cubicBezTo>
                  <a:pt x="9958588" y="8915867"/>
                  <a:pt x="9024904" y="8749517"/>
                  <a:pt x="8131556" y="8429115"/>
                </a:cubicBezTo>
                <a:cubicBezTo>
                  <a:pt x="5269407" y="7359944"/>
                  <a:pt x="3046217" y="3591702"/>
                  <a:pt x="0" y="635802"/>
                </a:cubicBezTo>
                <a:cubicBezTo>
                  <a:pt x="2239346" y="345294"/>
                  <a:pt x="4475632" y="13047"/>
                  <a:pt x="6609854" y="375"/>
                </a:cubicBezTo>
                <a:close/>
              </a:path>
            </a:pathLst>
          </a:custGeom>
          <a:solidFill>
            <a:schemeClr val="accent1"/>
          </a:solidFill>
        </p:spPr>
        <p:txBody>
          <a:bodyPr wrap="square">
            <a:noAutofit/>
          </a:bodyPr>
          <a:lstStyle>
            <a:lvl1pPr marL="0" indent="0">
              <a:buNone/>
              <a:defRPr sz="100">
                <a:noFill/>
              </a:defRPr>
            </a:lvl1pPr>
          </a:lstStyle>
          <a:p>
            <a:pPr lvl="0"/>
            <a:r>
              <a:rPr lang="en-US" dirty="0"/>
              <a:t>.</a:t>
            </a:r>
          </a:p>
        </p:txBody>
      </p:sp>
      <p:sp>
        <p:nvSpPr>
          <p:cNvPr id="2" name="Title 1"/>
          <p:cNvSpPr>
            <a:spLocks noGrp="1"/>
          </p:cNvSpPr>
          <p:nvPr>
            <p:ph type="ctrTitle" hasCustomPrompt="1"/>
          </p:nvPr>
        </p:nvSpPr>
        <p:spPr bwMode="white">
          <a:xfrm>
            <a:off x="359997" y="1360800"/>
            <a:ext cx="7588800" cy="3553200"/>
          </a:xfrm>
          <a:noFill/>
        </p:spPr>
        <p:txBody>
          <a:bodyPr anchor="ctr" anchorCtr="0"/>
          <a:lstStyle>
            <a:lvl1pPr algn="l">
              <a:lnSpc>
                <a:spcPct val="83000"/>
              </a:lnSpc>
              <a:defRPr sz="5400">
                <a:solidFill>
                  <a:schemeClr val="bg1"/>
                </a:solidFill>
              </a:defRPr>
            </a:lvl1pPr>
          </a:lstStyle>
          <a:p>
            <a:r>
              <a:rPr lang="en-US" dirty="0"/>
              <a:t>Click to add title</a:t>
            </a:r>
          </a:p>
        </p:txBody>
      </p:sp>
      <p:sp>
        <p:nvSpPr>
          <p:cNvPr id="38" name="Subtitle 2">
            <a:extLst>
              <a:ext uri="{FF2B5EF4-FFF2-40B4-BE49-F238E27FC236}">
                <a16:creationId xmlns:a16="http://schemas.microsoft.com/office/drawing/2014/main" id="{B1E23670-1026-DDCB-959A-932A6F3645D2}"/>
              </a:ext>
            </a:extLst>
          </p:cNvPr>
          <p:cNvSpPr>
            <a:spLocks noGrp="1"/>
          </p:cNvSpPr>
          <p:nvPr>
            <p:ph type="subTitle" idx="1" hasCustomPrompt="1"/>
          </p:nvPr>
        </p:nvSpPr>
        <p:spPr>
          <a:xfrm>
            <a:off x="359998" y="4914000"/>
            <a:ext cx="7588800" cy="320400"/>
          </a:xfrm>
        </p:spPr>
        <p:txBody>
          <a:bodyPr anchor="b" anchorCtr="0"/>
          <a:lstStyle>
            <a:lvl1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1pPr>
            <a:lvl2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9pPr>
          </a:lstStyle>
          <a:p>
            <a:r>
              <a:rPr lang="en-US" dirty="0"/>
              <a:t>Click to add subtitle</a:t>
            </a:r>
          </a:p>
        </p:txBody>
      </p:sp>
      <p:sp>
        <p:nvSpPr>
          <p:cNvPr id="5" name="Date Placeholder 4">
            <a:extLst>
              <a:ext uri="{FF2B5EF4-FFF2-40B4-BE49-F238E27FC236}">
                <a16:creationId xmlns:a16="http://schemas.microsoft.com/office/drawing/2014/main" id="{9CBFFD67-813A-47D6-93D5-82C8D380FF6C}"/>
              </a:ext>
            </a:extLst>
          </p:cNvPr>
          <p:cNvSpPr>
            <a:spLocks noGrp="1"/>
          </p:cNvSpPr>
          <p:nvPr>
            <p:ph type="dt" sz="half" idx="14"/>
          </p:nvPr>
        </p:nvSpPr>
        <p:spPr bwMode="white">
          <a:xfrm>
            <a:off x="360000" y="360000"/>
            <a:ext cx="1585607" cy="288000"/>
          </a:xfrm>
          <a:prstGeom prst="rect">
            <a:avLst/>
          </a:prstGeom>
        </p:spPr>
        <p:txBody>
          <a:bodyPr tIns="32400" anchor="t" anchorCtr="0"/>
          <a:lstStyle>
            <a:lvl1pPr algn="l">
              <a:defRPr sz="1200">
                <a:solidFill>
                  <a:schemeClr val="bg1"/>
                </a:solidFill>
              </a:defRPr>
            </a:lvl1pPr>
          </a:lstStyle>
          <a:p>
            <a:fld id="{879250EA-B796-4B69-AD15-98D73F650236}" type="datetime4">
              <a:rPr lang="en-IN" smtClean="0"/>
              <a:t>03 September 2026</a:t>
            </a:fld>
            <a:endParaRPr lang="en-US" dirty="0"/>
          </a:p>
        </p:txBody>
      </p:sp>
      <p:sp>
        <p:nvSpPr>
          <p:cNvPr id="43" name="Footer Placeholder 42">
            <a:extLst>
              <a:ext uri="{FF2B5EF4-FFF2-40B4-BE49-F238E27FC236}">
                <a16:creationId xmlns:a16="http://schemas.microsoft.com/office/drawing/2014/main" id="{25D0DEB9-810F-C189-1C73-87D0BFFFB3BD}"/>
              </a:ext>
            </a:extLst>
          </p:cNvPr>
          <p:cNvSpPr>
            <a:spLocks noGrp="1"/>
          </p:cNvSpPr>
          <p:nvPr>
            <p:ph type="ftr" sz="quarter" idx="15"/>
          </p:nvPr>
        </p:nvSpPr>
        <p:spPr bwMode="white">
          <a:xfrm>
            <a:off x="2304000" y="360000"/>
            <a:ext cx="5641200" cy="288000"/>
          </a:xfrm>
        </p:spPr>
        <p:txBody>
          <a:bodyPr tIns="32400" anchor="t" anchorCtr="0"/>
          <a:lstStyle>
            <a:lvl1pPr algn="l">
              <a:defRPr sz="1200">
                <a:solidFill>
                  <a:schemeClr val="bg1"/>
                </a:solidFill>
              </a:defRPr>
            </a:lvl1pPr>
          </a:lstStyle>
          <a:p>
            <a:endParaRPr lang="en-US" dirty="0"/>
          </a:p>
        </p:txBody>
      </p:sp>
      <p:pic>
        <p:nvPicPr>
          <p:cNvPr id="3" name="Logo">
            <a:extLst>
              <a:ext uri="{FF2B5EF4-FFF2-40B4-BE49-F238E27FC236}">
                <a16:creationId xmlns:a16="http://schemas.microsoft.com/office/drawing/2014/main" id="{6DEF0E59-943D-2435-E18C-C6ECBB9E31C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86777" y="5750420"/>
            <a:ext cx="1340794" cy="734636"/>
          </a:xfrm>
          <a:prstGeom prst="rect">
            <a:avLst/>
          </a:prstGeom>
        </p:spPr>
      </p:pic>
    </p:spTree>
    <p:extLst>
      <p:ext uri="{BB962C8B-B14F-4D97-AF65-F5344CB8AC3E}">
        <p14:creationId xmlns:p14="http://schemas.microsoft.com/office/powerpoint/2010/main" val="5617490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repeatCount="indefinite" accel="29000" autoRev="1" fill="hold" grpId="0" nodeType="withEffect" p14:presetBounceEnd="24000">
                                      <p:stCondLst>
                                        <p:cond delay="0"/>
                                      </p:stCondLst>
                                      <p:childTnLst>
                                        <p:animMotion origin="layout" path="M -0.01029 -0.02338 C -0.01029 -0.02315 -0.02526 -0.00348 -0.02526 -0.00348 C -0.03893 0.0118 -0.01341 0.00185 -0.01641 0.01273 C -0.01667 0.01342 -0.02813 0.02546 -0.02839 0.02685 C -0.02839 0.02893 -0.01771 0.02129 -0.01719 0.02384 C -0.01589 0.02754 -0.00899 0.04421 -0.00729 0.0456 C -0.00352 0.04514 0.00338 0.04097 0.00729 0.04051 C 0.00794 0.04051 0.00286 0.02893 0.00351 0.02754 C 0.00378 0.02685 0.00378 0.02477 0.00443 0.02384 C 0.00378 0.01967 0.0043 0.01481 0.00351 0.01111 C 0.00299 0.00926 0.02057 -0.01598 0.01992 -0.0169 C 0.01615 -0.02223 -0.00872 -0.02269 -0.01029 -0.02338 Z " pathEditMode="relative" rAng="0" ptsTypes="AAAAAAAAAAAA" p14:bounceEnd="24000">
                                          <p:cBhvr>
                                            <p:cTn id="6" dur="20000" fill="hold"/>
                                            <p:tgtEl>
                                              <p:spTgt spid="11"/>
                                            </p:tgtEl>
                                            <p:attrNameLst>
                                              <p:attrName>ppt_x</p:attrName>
                                              <p:attrName>ppt_y</p:attrName>
                                            </p:attrNameLst>
                                          </p:cBhvr>
                                          <p:rCtr x="560" y="3449"/>
                                        </p:animMotion>
                                      </p:childTnLst>
                                    </p:cTn>
                                  </p:par>
                                  <p:par>
                                    <p:cTn id="7" presetID="0" presetClass="path" presetSubtype="0" repeatCount="indefinite" accel="29000" autoRev="1" fill="hold" grpId="0" nodeType="withEffect" p14:presetBounceEnd="24000">
                                      <p:stCondLst>
                                        <p:cond delay="0"/>
                                      </p:stCondLst>
                                      <p:childTnLst>
                                        <p:animMotion origin="layout" path="M 0.02318 -0.00046 L 0.02318 -1.85185E-6 C 0.02305 -0.0037 0.02331 -0.00717 0.02292 -0.01088 C 0.02266 -0.01342 0.02149 -0.01412 0.02058 -0.01528 C 0.01992 -0.0162 0.0194 -0.01782 0.01875 -0.01852 C 0.0181 -0.01944 0.0155 -0.02315 0.01446 -0.0243 C 0.01393 -0.02454 0.01341 -0.025 0.01302 -0.02523 C 0.01094 -0.02639 0.01094 -0.02616 0.00886 -0.02662 L -0.00286 -0.02523 C -0.00351 -0.025 -0.00403 -0.025 -0.00456 -0.025 C -0.00482 -0.02454 -0.00664 -0.02245 -0.00664 -0.02199 C -0.00898 -0.01921 -0.00599 -0.02315 -0.00846 -0.01944 C -0.00924 -0.01805 -0.01028 -0.01736 -0.01107 -0.01528 C -0.01133 -0.01481 -0.01146 -0.01412 -0.01159 -0.01342 C -0.01172 -0.01204 -0.01198 -0.01018 -0.01185 -0.00879 C -0.01185 -0.00833 -0.01133 -0.00116 -0.01107 0.0007 C -0.01081 0.00162 -0.01067 0.00278 -0.01041 0.00394 C -0.01028 0.00463 -0.01015 0.00602 -0.00989 0.00741 C -0.00924 0.01042 -0.00872 0.0125 -0.00755 0.01435 C -0.00677 0.01621 -0.00495 0.01759 -0.00403 0.01898 C -0.00377 0.01898 -0.00338 0.01898 -0.00312 0.01945 C -0.00221 0.02014 -0.00143 0.02084 -0.00052 0.02153 C 0.00065 0.02199 0.00196 0.02222 0.00326 0.02222 C 0.00378 0.02292 0.00417 0.02338 0.00456 0.02338 C 0.00508 0.02338 0.0056 0.02338 0.00586 0.02408 L 0.00951 0.02546 C 0.0125 0.025 0.0155 0.02546 0.01849 0.02408 C 0.01901 0.02408 0.01927 0.02292 0.01966 0.02222 C 0.02005 0.02153 0.02031 0.02084 0.02058 0.02037 C 0.02123 0.01829 0.02084 0.01759 0.02201 0.01574 C 0.0224 0.01505 0.02279 0.01505 0.02318 0.01435 C 0.02409 0.01389 0.02487 0.01366 0.02578 0.0132 C 0.02787 0.01181 0.03008 0.01181 0.0319 0.00996 L 0.03308 0.00903 C 0.03347 0.00787 0.03425 0.00741 0.03425 0.00648 C 0.03464 0.00162 0.03308 -0.00162 0.03138 -0.0044 C 0.03099 -0.00509 0.03086 -0.00555 0.03047 -0.00625 C 0.02995 -0.00694 0.0293 -0.00764 0.02878 -0.00833 C 0.02852 -0.00879 0.02813 -0.00903 0.02813 -0.00972 C 0.028 -0.01157 0.02891 -0.01227 0.0293 -0.01366 C 0.02956 -0.01481 0.02969 -0.01551 0.02995 -0.01666 C 0.02969 -0.01805 0.02995 -0.01991 0.0293 -0.02129 C 0.02761 -0.02384 0.02344 -0.02245 0.02175 -0.02199 C 0.01797 -0.01875 0.01797 -0.01921 0.01498 -0.01528 C 0.01446 -0.01481 0.01315 -0.01273 0.01263 -0.01204 C 0.0125 -0.01157 0.02097 -0.03148 0.02084 -0.03102 C 0.02097 -0.02731 0.03021 -0.0419 0.03021 -0.03819 C 0.02591 -0.03842 0.03334 -0.03102 0.02904 -0.03125 " pathEditMode="relative" rAng="0" ptsTypes="AAAAAAAAAAAAAAAAAAAAAAAAAAAAAAAAAAAAAAAAAAAAAAAA" p14:bounceEnd="24000">
                                          <p:cBhvr>
                                            <p:cTn id="8" dur="20000" fill="hold"/>
                                            <p:tgtEl>
                                              <p:spTgt spid="16"/>
                                            </p:tgtEl>
                                            <p:attrNameLst>
                                              <p:attrName>ppt_x</p:attrName>
                                              <p:attrName>ppt_y</p:attrName>
                                            </p:attrNameLst>
                                          </p:cBhvr>
                                          <p:rCtr x="-1198" y="-62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uiExpand="1" animBg="1">
            <p:tmplLst>
              <p:tmpl>
                <p:tnLst>
                  <p:par>
                    <p:cTn presetID="0" presetClass="path" presetSubtype="0" repeatCount="indefinite" accel="29000" autoRev="1" fill="hold" nodeType="withEffect" p14:presetBounceEnd="24000">
                      <p:stCondLst>
                        <p:cond delay="0"/>
                      </p:stCondLst>
                      <p:childTnLst>
                        <p:animMotion origin="layout" path="M 0.02318 -0.00046 L 0.02318 -1.85185E-6 C 0.02305 -0.0037 0.02331 -0.00717 0.02292 -0.01088 C 0.02266 -0.01342 0.02149 -0.01412 0.02058 -0.01528 C 0.01992 -0.0162 0.0194 -0.01782 0.01875 -0.01852 C 0.0181 -0.01944 0.0155 -0.02315 0.01446 -0.0243 C 0.01393 -0.02454 0.01341 -0.025 0.01302 -0.02523 C 0.01094 -0.02639 0.01094 -0.02616 0.00886 -0.02662 L -0.00286 -0.02523 C -0.00351 -0.025 -0.00403 -0.025 -0.00456 -0.025 C -0.00482 -0.02454 -0.00664 -0.02245 -0.00664 -0.02199 C -0.00898 -0.01921 -0.00599 -0.02315 -0.00846 -0.01944 C -0.00924 -0.01805 -0.01028 -0.01736 -0.01107 -0.01528 C -0.01133 -0.01481 -0.01146 -0.01412 -0.01159 -0.01342 C -0.01172 -0.01204 -0.01198 -0.01018 -0.01185 -0.00879 C -0.01185 -0.00833 -0.01133 -0.00116 -0.01107 0.0007 C -0.01081 0.00162 -0.01067 0.00278 -0.01041 0.00394 C -0.01028 0.00463 -0.01015 0.00602 -0.00989 0.00741 C -0.00924 0.01042 -0.00872 0.0125 -0.00755 0.01435 C -0.00677 0.01621 -0.00495 0.01759 -0.00403 0.01898 C -0.00377 0.01898 -0.00338 0.01898 -0.00312 0.01945 C -0.00221 0.02014 -0.00143 0.02084 -0.00052 0.02153 C 0.00065 0.02199 0.00196 0.02222 0.00326 0.02222 C 0.00378 0.02292 0.00417 0.02338 0.00456 0.02338 C 0.00508 0.02338 0.0056 0.02338 0.00586 0.02408 L 0.00951 0.02546 C 0.0125 0.025 0.0155 0.02546 0.01849 0.02408 C 0.01901 0.02408 0.01927 0.02292 0.01966 0.02222 C 0.02005 0.02153 0.02031 0.02084 0.02058 0.02037 C 0.02123 0.01829 0.02084 0.01759 0.02201 0.01574 C 0.0224 0.01505 0.02279 0.01505 0.02318 0.01435 C 0.02409 0.01389 0.02487 0.01366 0.02578 0.0132 C 0.02787 0.01181 0.03008 0.01181 0.0319 0.00996 L 0.03308 0.00903 C 0.03347 0.00787 0.03425 0.00741 0.03425 0.00648 C 0.03464 0.00162 0.03308 -0.00162 0.03138 -0.0044 C 0.03099 -0.00509 0.03086 -0.00555 0.03047 -0.00625 C 0.02995 -0.00694 0.0293 -0.00764 0.02878 -0.00833 C 0.02852 -0.00879 0.02813 -0.00903 0.02813 -0.00972 C 0.028 -0.01157 0.02891 -0.01227 0.0293 -0.01366 C 0.02956 -0.01481 0.02969 -0.01551 0.02995 -0.01666 C 0.02969 -0.01805 0.02995 -0.01991 0.0293 -0.02129 C 0.02761 -0.02384 0.02344 -0.02245 0.02175 -0.02199 C 0.01797 -0.01875 0.01797 -0.01921 0.01498 -0.01528 C 0.01446 -0.01481 0.01315 -0.01273 0.01263 -0.01204 C 0.0125 -0.01157 0.02097 -0.03148 0.02084 -0.03102 C 0.02097 -0.02731 0.03021 -0.0419 0.03021 -0.03819 C 0.02591 -0.03842 0.03334 -0.03102 0.02904 -0.03125 " pathEditMode="relative" rAng="0" ptsTypes="AAAAAAAAAAAAAAAAAAAAAAAAAAAAAAAAAAAAAAAAAAAAAAAA" p14:bounceEnd="24000">
                          <p:cBhvr>
                            <p:cTn dur="20000" fill="hold"/>
                            <p:tgtEl>
                              <p:spTgt spid="16"/>
                            </p:tgtEl>
                            <p:attrNameLst>
                              <p:attrName>ppt_x</p:attrName>
                              <p:attrName>ppt_y</p:attrName>
                            </p:attrNameLst>
                          </p:cBhvr>
                          <p:rCtr x="-1198" y="-625"/>
                        </p:animMotion>
                      </p:childTnLst>
                    </p:cTn>
                  </p:par>
                </p:tnLst>
              </p:tmpl>
            </p:tmplLst>
          </p:bldP>
          <p:bldP spid="11" grpId="0" animBg="1">
            <p:tmplLst>
              <p:tmpl>
                <p:tnLst>
                  <p:par>
                    <p:cTn presetID="0" presetClass="path" presetSubtype="0" repeatCount="indefinite" accel="29000" autoRev="1" fill="hold" nodeType="withEffect" p14:presetBounceEnd="24000">
                      <p:stCondLst>
                        <p:cond delay="0"/>
                      </p:stCondLst>
                      <p:childTnLst>
                        <p:animMotion origin="layout" path="M -0.01029 -0.02338 C -0.01029 -0.02315 -0.02526 -0.00348 -0.02526 -0.00348 C -0.03893 0.0118 -0.01341 0.00185 -0.01641 0.01273 C -0.01667 0.01342 -0.02813 0.02546 -0.02839 0.02685 C -0.02839 0.02893 -0.01771 0.02129 -0.01719 0.02384 C -0.01589 0.02754 -0.00899 0.04421 -0.00729 0.0456 C -0.00352 0.04514 0.00338 0.04097 0.00729 0.04051 C 0.00794 0.04051 0.00286 0.02893 0.00351 0.02754 C 0.00378 0.02685 0.00378 0.02477 0.00443 0.02384 C 0.00378 0.01967 0.0043 0.01481 0.00351 0.01111 C 0.00299 0.00926 0.02057 -0.01598 0.01992 -0.0169 C 0.01615 -0.02223 -0.00872 -0.02269 -0.01029 -0.02338 Z " pathEditMode="relative" rAng="0" ptsTypes="AAAAAAAAAAAA" p14:bounceEnd="24000">
                          <p:cBhvr>
                            <p:cTn dur="20000" fill="hold"/>
                            <p:tgtEl>
                              <p:spTgt spid="11"/>
                            </p:tgtEl>
                            <p:attrNameLst>
                              <p:attrName>ppt_x</p:attrName>
                              <p:attrName>ppt_y</p:attrName>
                            </p:attrNameLst>
                          </p:cBhvr>
                          <p:rCtr x="560" y="3449"/>
                        </p:animMotion>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repeatCount="indefinite" accel="29000" autoRev="1" fill="hold" grpId="0" nodeType="withEffect">
                                      <p:stCondLst>
                                        <p:cond delay="0"/>
                                      </p:stCondLst>
                                      <p:childTnLst>
                                        <p:animMotion origin="layout" path="M -0.01029 -0.02338 C -0.01029 -0.02315 -0.02526 -0.00348 -0.02526 -0.00348 C -0.03893 0.0118 -0.01341 0.00185 -0.01641 0.01273 C -0.01667 0.01342 -0.02813 0.02546 -0.02839 0.02685 C -0.02839 0.02893 -0.01771 0.02129 -0.01719 0.02384 C -0.01589 0.02754 -0.00899 0.04421 -0.00729 0.0456 C -0.00352 0.04514 0.00338 0.04097 0.00729 0.04051 C 0.00794 0.04051 0.00286 0.02893 0.00351 0.02754 C 0.00378 0.02685 0.00378 0.02477 0.00443 0.02384 C 0.00378 0.01967 0.0043 0.01481 0.00351 0.01111 C 0.00299 0.00926 0.02057 -0.01598 0.01992 -0.0169 C 0.01615 -0.02223 -0.00872 -0.02269 -0.01029 -0.02338 Z " pathEditMode="relative" rAng="0" ptsTypes="AAAAAAAAAAAA">
                                          <p:cBhvr>
                                            <p:cTn id="6" dur="20000" fill="hold"/>
                                            <p:tgtEl>
                                              <p:spTgt spid="11"/>
                                            </p:tgtEl>
                                            <p:attrNameLst>
                                              <p:attrName>ppt_x</p:attrName>
                                              <p:attrName>ppt_y</p:attrName>
                                            </p:attrNameLst>
                                          </p:cBhvr>
                                          <p:rCtr x="560" y="3449"/>
                                        </p:animMotion>
                                      </p:childTnLst>
                                    </p:cTn>
                                  </p:par>
                                  <p:par>
                                    <p:cTn id="7" presetID="0" presetClass="path" presetSubtype="0" repeatCount="indefinite" accel="29000" autoRev="1" fill="hold" grpId="0" nodeType="withEffect">
                                      <p:stCondLst>
                                        <p:cond delay="0"/>
                                      </p:stCondLst>
                                      <p:childTnLst>
                                        <p:animMotion origin="layout" path="M 0.02318 -0.00046 L 0.02318 -1.85185E-6 C 0.02305 -0.0037 0.02331 -0.00717 0.02292 -0.01088 C 0.02266 -0.01342 0.02149 -0.01412 0.02058 -0.01528 C 0.01992 -0.0162 0.0194 -0.01782 0.01875 -0.01852 C 0.0181 -0.01944 0.0155 -0.02315 0.01446 -0.0243 C 0.01393 -0.02454 0.01341 -0.025 0.01302 -0.02523 C 0.01094 -0.02639 0.01094 -0.02616 0.00886 -0.02662 L -0.00286 -0.02523 C -0.00351 -0.025 -0.00403 -0.025 -0.00456 -0.025 C -0.00482 -0.02454 -0.00664 -0.02245 -0.00664 -0.02199 C -0.00898 -0.01921 -0.00599 -0.02315 -0.00846 -0.01944 C -0.00924 -0.01805 -0.01028 -0.01736 -0.01107 -0.01528 C -0.01133 -0.01481 -0.01146 -0.01412 -0.01159 -0.01342 C -0.01172 -0.01204 -0.01198 -0.01018 -0.01185 -0.00879 C -0.01185 -0.00833 -0.01133 -0.00116 -0.01107 0.0007 C -0.01081 0.00162 -0.01067 0.00278 -0.01041 0.00394 C -0.01028 0.00463 -0.01015 0.00602 -0.00989 0.00741 C -0.00924 0.01042 -0.00872 0.0125 -0.00755 0.01435 C -0.00677 0.01621 -0.00495 0.01759 -0.00403 0.01898 C -0.00377 0.01898 -0.00338 0.01898 -0.00312 0.01945 C -0.00221 0.02014 -0.00143 0.02084 -0.00052 0.02153 C 0.00065 0.02199 0.00196 0.02222 0.00326 0.02222 C 0.00378 0.02292 0.00417 0.02338 0.00456 0.02338 C 0.00508 0.02338 0.0056 0.02338 0.00586 0.02408 L 0.00951 0.02546 C 0.0125 0.025 0.0155 0.02546 0.01849 0.02408 C 0.01901 0.02408 0.01927 0.02292 0.01966 0.02222 C 0.02005 0.02153 0.02031 0.02084 0.02058 0.02037 C 0.02123 0.01829 0.02084 0.01759 0.02201 0.01574 C 0.0224 0.01505 0.02279 0.01505 0.02318 0.01435 C 0.02409 0.01389 0.02487 0.01366 0.02578 0.0132 C 0.02787 0.01181 0.03008 0.01181 0.0319 0.00996 L 0.03308 0.00903 C 0.03347 0.00787 0.03425 0.00741 0.03425 0.00648 C 0.03464 0.00162 0.03308 -0.00162 0.03138 -0.0044 C 0.03099 -0.00509 0.03086 -0.00555 0.03047 -0.00625 C 0.02995 -0.00694 0.0293 -0.00764 0.02878 -0.00833 C 0.02852 -0.00879 0.02813 -0.00903 0.02813 -0.00972 C 0.028 -0.01157 0.02891 -0.01227 0.0293 -0.01366 C 0.02956 -0.01481 0.02969 -0.01551 0.02995 -0.01666 C 0.02969 -0.01805 0.02995 -0.01991 0.0293 -0.02129 C 0.02761 -0.02384 0.02344 -0.02245 0.02175 -0.02199 C 0.01797 -0.01875 0.01797 -0.01921 0.01498 -0.01528 C 0.01446 -0.01481 0.01315 -0.01273 0.01263 -0.01204 C 0.0125 -0.01157 0.02097 -0.03148 0.02084 -0.03102 C 0.02097 -0.02731 0.03021 -0.0419 0.03021 -0.03819 C 0.02591 -0.03842 0.03334 -0.03102 0.02904 -0.03125 " pathEditMode="relative" rAng="0" ptsTypes="AAAAAAAAAAAAAAAAAAAAAAAAAAAAAAAAAAAAAAAAAAAAAAAA">
                                          <p:cBhvr>
                                            <p:cTn id="8" dur="20000" fill="hold"/>
                                            <p:tgtEl>
                                              <p:spTgt spid="16"/>
                                            </p:tgtEl>
                                            <p:attrNameLst>
                                              <p:attrName>ppt_x</p:attrName>
                                              <p:attrName>ppt_y</p:attrName>
                                            </p:attrNameLst>
                                          </p:cBhvr>
                                          <p:rCtr x="-1198" y="-62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uiExpand="1" animBg="1">
            <p:tmplLst>
              <p:tmpl>
                <p:tnLst>
                  <p:par>
                    <p:cTn presetID="0" presetClass="path" presetSubtype="0" repeatCount="indefinite" accel="29000" autoRev="1" fill="hold" nodeType="withEffect">
                      <p:stCondLst>
                        <p:cond delay="0"/>
                      </p:stCondLst>
                      <p:childTnLst>
                        <p:animMotion origin="layout" path="M 0.02318 -0.00046 L 0.02318 -1.85185E-6 C 0.02305 -0.0037 0.02331 -0.00717 0.02292 -0.01088 C 0.02266 -0.01342 0.02149 -0.01412 0.02058 -0.01528 C 0.01992 -0.0162 0.0194 -0.01782 0.01875 -0.01852 C 0.0181 -0.01944 0.0155 -0.02315 0.01446 -0.0243 C 0.01393 -0.02454 0.01341 -0.025 0.01302 -0.02523 C 0.01094 -0.02639 0.01094 -0.02616 0.00886 -0.02662 L -0.00286 -0.02523 C -0.00351 -0.025 -0.00403 -0.025 -0.00456 -0.025 C -0.00482 -0.02454 -0.00664 -0.02245 -0.00664 -0.02199 C -0.00898 -0.01921 -0.00599 -0.02315 -0.00846 -0.01944 C -0.00924 -0.01805 -0.01028 -0.01736 -0.01107 -0.01528 C -0.01133 -0.01481 -0.01146 -0.01412 -0.01159 -0.01342 C -0.01172 -0.01204 -0.01198 -0.01018 -0.01185 -0.00879 C -0.01185 -0.00833 -0.01133 -0.00116 -0.01107 0.0007 C -0.01081 0.00162 -0.01067 0.00278 -0.01041 0.00394 C -0.01028 0.00463 -0.01015 0.00602 -0.00989 0.00741 C -0.00924 0.01042 -0.00872 0.0125 -0.00755 0.01435 C -0.00677 0.01621 -0.00495 0.01759 -0.00403 0.01898 C -0.00377 0.01898 -0.00338 0.01898 -0.00312 0.01945 C -0.00221 0.02014 -0.00143 0.02084 -0.00052 0.02153 C 0.00065 0.02199 0.00196 0.02222 0.00326 0.02222 C 0.00378 0.02292 0.00417 0.02338 0.00456 0.02338 C 0.00508 0.02338 0.0056 0.02338 0.00586 0.02408 L 0.00951 0.02546 C 0.0125 0.025 0.0155 0.02546 0.01849 0.02408 C 0.01901 0.02408 0.01927 0.02292 0.01966 0.02222 C 0.02005 0.02153 0.02031 0.02084 0.02058 0.02037 C 0.02123 0.01829 0.02084 0.01759 0.02201 0.01574 C 0.0224 0.01505 0.02279 0.01505 0.02318 0.01435 C 0.02409 0.01389 0.02487 0.01366 0.02578 0.0132 C 0.02787 0.01181 0.03008 0.01181 0.0319 0.00996 L 0.03308 0.00903 C 0.03347 0.00787 0.03425 0.00741 0.03425 0.00648 C 0.03464 0.00162 0.03308 -0.00162 0.03138 -0.0044 C 0.03099 -0.00509 0.03086 -0.00555 0.03047 -0.00625 C 0.02995 -0.00694 0.0293 -0.00764 0.02878 -0.00833 C 0.02852 -0.00879 0.02813 -0.00903 0.02813 -0.00972 C 0.028 -0.01157 0.02891 -0.01227 0.0293 -0.01366 C 0.02956 -0.01481 0.02969 -0.01551 0.02995 -0.01666 C 0.02969 -0.01805 0.02995 -0.01991 0.0293 -0.02129 C 0.02761 -0.02384 0.02344 -0.02245 0.02175 -0.02199 C 0.01797 -0.01875 0.01797 -0.01921 0.01498 -0.01528 C 0.01446 -0.01481 0.01315 -0.01273 0.01263 -0.01204 C 0.0125 -0.01157 0.02097 -0.03148 0.02084 -0.03102 C 0.02097 -0.02731 0.03021 -0.0419 0.03021 -0.03819 C 0.02591 -0.03842 0.03334 -0.03102 0.02904 -0.03125 " pathEditMode="relative" rAng="0" ptsTypes="AAAAAAAAAAAAAAAAAAAAAAAAAAAAAAAAAAAAAAAAAAAAAAAA">
                          <p:cBhvr>
                            <p:cTn dur="20000" fill="hold"/>
                            <p:tgtEl>
                              <p:spTgt spid="16"/>
                            </p:tgtEl>
                            <p:attrNameLst>
                              <p:attrName>ppt_x</p:attrName>
                              <p:attrName>ppt_y</p:attrName>
                            </p:attrNameLst>
                          </p:cBhvr>
                          <p:rCtr x="-1198" y="-625"/>
                        </p:animMotion>
                      </p:childTnLst>
                    </p:cTn>
                  </p:par>
                </p:tnLst>
              </p:tmpl>
            </p:tmplLst>
          </p:bldP>
          <p:bldP spid="11" grpId="0" animBg="1">
            <p:tmplLst>
              <p:tmpl>
                <p:tnLst>
                  <p:par>
                    <p:cTn presetID="0" presetClass="path" presetSubtype="0" repeatCount="indefinite" accel="29000" autoRev="1" fill="hold" nodeType="withEffect">
                      <p:stCondLst>
                        <p:cond delay="0"/>
                      </p:stCondLst>
                      <p:childTnLst>
                        <p:animMotion origin="layout" path="M -0.01029 -0.02338 C -0.01029 -0.02315 -0.02526 -0.00348 -0.02526 -0.00348 C -0.03893 0.0118 -0.01341 0.00185 -0.01641 0.01273 C -0.01667 0.01342 -0.02813 0.02546 -0.02839 0.02685 C -0.02839 0.02893 -0.01771 0.02129 -0.01719 0.02384 C -0.01589 0.02754 -0.00899 0.04421 -0.00729 0.0456 C -0.00352 0.04514 0.00338 0.04097 0.00729 0.04051 C 0.00794 0.04051 0.00286 0.02893 0.00351 0.02754 C 0.00378 0.02685 0.00378 0.02477 0.00443 0.02384 C 0.00378 0.01967 0.0043 0.01481 0.00351 0.01111 C 0.00299 0.00926 0.02057 -0.01598 0.01992 -0.0169 C 0.01615 -0.02223 -0.00872 -0.02269 -0.01029 -0.02338 Z " pathEditMode="relative" rAng="0" ptsTypes="AAAAAAAAAAAA">
                          <p:cBhvr>
                            <p:cTn dur="20000" fill="hold"/>
                            <p:tgtEl>
                              <p:spTgt spid="11"/>
                            </p:tgtEl>
                            <p:attrNameLst>
                              <p:attrName>ppt_x</p:attrName>
                              <p:attrName>ppt_y</p:attrName>
                            </p:attrNameLst>
                          </p:cBhvr>
                          <p:rCtr x="560" y="3449"/>
                        </p:animMotion>
                      </p:childTnLst>
                    </p:cTn>
                  </p:par>
                </p:tnLst>
              </p:tmpl>
            </p:tmplLst>
          </p:bldP>
        </p:bldLst>
      </p:timing>
    </mc:Fallback>
  </mc:AlternateContent>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 Cover and picture, animation">
    <p:bg bwMode="ltGray">
      <p:bgRef idx="1001">
        <a:schemeClr val="bg1"/>
      </p:bgRef>
    </p:bg>
    <p:spTree>
      <p:nvGrpSpPr>
        <p:cNvPr id="1" name=""/>
        <p:cNvGrpSpPr/>
        <p:nvPr/>
      </p:nvGrpSpPr>
      <p:grpSpPr>
        <a:xfrm>
          <a:off x="0" y="0"/>
          <a:ext cx="0" cy="0"/>
          <a:chOff x="0" y="0"/>
          <a:chExt cx="0" cy="0"/>
        </a:xfrm>
      </p:grpSpPr>
      <p:sp>
        <p:nvSpPr>
          <p:cNvPr id="49" name="Slide Number Placeholder 5" hidden="1">
            <a:extLst>
              <a:ext uri="{FF2B5EF4-FFF2-40B4-BE49-F238E27FC236}">
                <a16:creationId xmlns:a16="http://schemas.microsoft.com/office/drawing/2014/main" id="{2F7745B8-4770-1CB6-2C8B-FFC925A4406E}"/>
              </a:ext>
            </a:extLst>
          </p:cNvPr>
          <p:cNvSpPr>
            <a:spLocks noGrp="1"/>
          </p:cNvSpPr>
          <p:nvPr>
            <p:ph type="sldNum" sz="quarter" idx="4"/>
          </p:nvPr>
        </p:nvSpPr>
        <p:spPr>
          <a:xfrm>
            <a:off x="0" y="6858000"/>
            <a:ext cx="0" cy="0"/>
          </a:xfrm>
          <a:prstGeom prst="rect">
            <a:avLst/>
          </a:prstGeom>
        </p:spPr>
        <p:txBody>
          <a:bodyPr vert="horz" lIns="0" tIns="0" rIns="0" bIns="0" rtlCol="0" anchor="b" anchorCtr="0"/>
          <a:lstStyle>
            <a:lvl1pPr algn="r">
              <a:defRPr sz="100">
                <a:noFill/>
              </a:defRPr>
            </a:lvl1pPr>
          </a:lstStyle>
          <a:p>
            <a:fld id="{24C8C45C-947F-4981-8B3F-4F32E973C901}" type="slidenum">
              <a:rPr lang="en-US" smtClean="0"/>
              <a:pPr/>
              <a:t>‹#›</a:t>
            </a:fld>
            <a:endParaRPr lang="en-US" dirty="0"/>
          </a:p>
        </p:txBody>
      </p:sp>
      <p:sp>
        <p:nvSpPr>
          <p:cNvPr id="6" name="Background">
            <a:extLst>
              <a:ext uri="{FF2B5EF4-FFF2-40B4-BE49-F238E27FC236}">
                <a16:creationId xmlns:a16="http://schemas.microsoft.com/office/drawing/2014/main" id="{29E6FAF1-D120-4172-AE29-B3271FE51748}"/>
              </a:ext>
            </a:extLst>
          </p:cNvPr>
          <p:cNvSpPr/>
          <p:nvPr userDrawn="1"/>
        </p:nvSpPr>
        <p:spPr>
          <a:xfrm>
            <a:off x="0" y="0"/>
            <a:ext cx="121932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noProof="0" dirty="0" err="1">
              <a:solidFill>
                <a:schemeClr val="tx1"/>
              </a:solidFill>
            </a:endParaRPr>
          </a:p>
        </p:txBody>
      </p:sp>
      <p:sp>
        <p:nvSpPr>
          <p:cNvPr id="57" name="Picture placeholder">
            <a:extLst>
              <a:ext uri="{FF2B5EF4-FFF2-40B4-BE49-F238E27FC236}">
                <a16:creationId xmlns:a16="http://schemas.microsoft.com/office/drawing/2014/main" id="{0B3EF4CD-25A6-9283-3A74-5C50F6D267A7}"/>
              </a:ext>
            </a:extLst>
          </p:cNvPr>
          <p:cNvSpPr>
            <a:spLocks noGrp="1"/>
          </p:cNvSpPr>
          <p:nvPr>
            <p:ph type="pic" sz="quarter" idx="16" hasCustomPrompt="1"/>
          </p:nvPr>
        </p:nvSpPr>
        <p:spPr>
          <a:xfrm>
            <a:off x="0" y="0"/>
            <a:ext cx="12193200" cy="6858000"/>
          </a:xfrm>
          <a:prstGeom prst="rect">
            <a:avLst/>
          </a:prstGeom>
          <a:solidFill>
            <a:schemeClr val="bg1">
              <a:lumMod val="85000"/>
            </a:schemeClr>
          </a:solidFill>
        </p:spPr>
        <p:txBody>
          <a:bodyPr wrap="square" lIns="8424000" tIns="0" rIns="432000" bIns="108000" anchor="b" anchorCtr="0">
            <a:noAutofit/>
          </a:bodyPr>
          <a:lstStyle>
            <a:lvl1pPr marL="0" indent="0" algn="r">
              <a:buNone/>
              <a:defRPr sz="1400">
                <a:solidFill>
                  <a:schemeClr val="tx1"/>
                </a:solidFill>
              </a:defRPr>
            </a:lvl1pPr>
          </a:lstStyle>
          <a:p>
            <a:r>
              <a:rPr lang="en-US" dirty="0"/>
              <a:t>Click icon to add picture or click on frame and insert picture using the Insert tab - Pictures</a:t>
            </a:r>
          </a:p>
        </p:txBody>
      </p:sp>
      <p:sp>
        <p:nvSpPr>
          <p:cNvPr id="16" name="Freeform: Shape leaf left">
            <a:extLst>
              <a:ext uri="{FF2B5EF4-FFF2-40B4-BE49-F238E27FC236}">
                <a16:creationId xmlns:a16="http://schemas.microsoft.com/office/drawing/2014/main" id="{2CAF8F06-2D01-8797-BDC8-A6B109A49D64}"/>
              </a:ext>
            </a:extLst>
          </p:cNvPr>
          <p:cNvSpPr>
            <a:spLocks noGrp="1"/>
          </p:cNvSpPr>
          <p:nvPr>
            <p:ph type="body" sz="quarter" idx="18" hasCustomPrompt="1"/>
          </p:nvPr>
        </p:nvSpPr>
        <p:spPr>
          <a:xfrm>
            <a:off x="-1109720" y="4383079"/>
            <a:ext cx="11548800" cy="7034141"/>
          </a:xfrm>
          <a:custGeom>
            <a:avLst/>
            <a:gdLst>
              <a:gd name="connsiteX0" fmla="*/ 3489277 w 11548800"/>
              <a:gd name="connsiteY0" fmla="*/ 256 h 7034141"/>
              <a:gd name="connsiteX1" fmla="*/ 7061096 w 11548800"/>
              <a:gd name="connsiteY1" fmla="*/ 826440 h 7034141"/>
              <a:gd name="connsiteX2" fmla="*/ 11437222 w 11548800"/>
              <a:gd name="connsiteY2" fmla="*/ 5875239 h 7034141"/>
              <a:gd name="connsiteX3" fmla="*/ 11548800 w 11548800"/>
              <a:gd name="connsiteY3" fmla="*/ 6258510 h 7034141"/>
              <a:gd name="connsiteX4" fmla="*/ 11548800 w 11548800"/>
              <a:gd name="connsiteY4" fmla="*/ 6301946 h 7034141"/>
              <a:gd name="connsiteX5" fmla="*/ 11547490 w 11548800"/>
              <a:gd name="connsiteY5" fmla="*/ 6309316 h 7034141"/>
              <a:gd name="connsiteX6" fmla="*/ 11145845 w 11548800"/>
              <a:gd name="connsiteY6" fmla="*/ 6475800 h 7034141"/>
              <a:gd name="connsiteX7" fmla="*/ 4500639 w 11548800"/>
              <a:gd name="connsiteY7" fmla="*/ 6207697 h 7034141"/>
              <a:gd name="connsiteX8" fmla="*/ 0 w 11548800"/>
              <a:gd name="connsiteY8" fmla="*/ 730925 h 7034141"/>
              <a:gd name="connsiteX9" fmla="*/ 3489277 w 11548800"/>
              <a:gd name="connsiteY9" fmla="*/ 256 h 7034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548800" h="7034141">
                <a:moveTo>
                  <a:pt x="3489277" y="256"/>
                </a:moveTo>
                <a:cubicBezTo>
                  <a:pt x="4691542" y="9668"/>
                  <a:pt x="5907669" y="278661"/>
                  <a:pt x="7061096" y="826440"/>
                </a:cubicBezTo>
                <a:cubicBezTo>
                  <a:pt x="9256917" y="1901648"/>
                  <a:pt x="10758571" y="3752040"/>
                  <a:pt x="11437222" y="5875239"/>
                </a:cubicBezTo>
                <a:lnTo>
                  <a:pt x="11548800" y="6258510"/>
                </a:lnTo>
                <a:lnTo>
                  <a:pt x="11548800" y="6301946"/>
                </a:lnTo>
                <a:lnTo>
                  <a:pt x="11547490" y="6309316"/>
                </a:lnTo>
                <a:lnTo>
                  <a:pt x="11145845" y="6475800"/>
                </a:lnTo>
                <a:cubicBezTo>
                  <a:pt x="9046301" y="7281506"/>
                  <a:pt x="6663393" y="7234830"/>
                  <a:pt x="4500639" y="6207697"/>
                </a:cubicBezTo>
                <a:cubicBezTo>
                  <a:pt x="2158557" y="5061011"/>
                  <a:pt x="606156" y="3032054"/>
                  <a:pt x="0" y="730925"/>
                </a:cubicBezTo>
                <a:cubicBezTo>
                  <a:pt x="1098356" y="240760"/>
                  <a:pt x="2287012" y="-9155"/>
                  <a:pt x="3489277" y="256"/>
                </a:cubicBezTo>
                <a:close/>
              </a:path>
            </a:pathLst>
          </a:custGeom>
          <a:solidFill>
            <a:schemeClr val="accent3"/>
          </a:solidFill>
        </p:spPr>
        <p:txBody>
          <a:bodyPr wrap="square">
            <a:noAutofit/>
          </a:bodyPr>
          <a:lstStyle>
            <a:lvl1pPr marL="0" indent="0">
              <a:buNone/>
              <a:defRPr sz="100">
                <a:noFill/>
              </a:defRPr>
            </a:lvl1pPr>
          </a:lstStyle>
          <a:p>
            <a:pPr lvl="0"/>
            <a:r>
              <a:rPr lang="en-US" dirty="0"/>
              <a:t>.</a:t>
            </a:r>
          </a:p>
        </p:txBody>
      </p:sp>
      <p:sp>
        <p:nvSpPr>
          <p:cNvPr id="11" name="Text Placeholder leaf right">
            <a:extLst>
              <a:ext uri="{FF2B5EF4-FFF2-40B4-BE49-F238E27FC236}">
                <a16:creationId xmlns:a16="http://schemas.microsoft.com/office/drawing/2014/main" id="{83D2589F-C708-888A-D6F4-F6ABECF0A10B}"/>
              </a:ext>
            </a:extLst>
          </p:cNvPr>
          <p:cNvSpPr>
            <a:spLocks noGrp="1"/>
          </p:cNvSpPr>
          <p:nvPr>
            <p:ph type="body" sz="quarter" idx="19" hasCustomPrompt="1"/>
          </p:nvPr>
        </p:nvSpPr>
        <p:spPr>
          <a:xfrm>
            <a:off x="5392841" y="-1565217"/>
            <a:ext cx="16634589" cy="8955368"/>
          </a:xfrm>
          <a:custGeom>
            <a:avLst/>
            <a:gdLst>
              <a:gd name="connsiteX0" fmla="*/ 6609854 w 16634589"/>
              <a:gd name="connsiteY0" fmla="*/ 375 h 8955368"/>
              <a:gd name="connsiteX1" fmla="*/ 11357897 w 16634589"/>
              <a:gd name="connsiteY1" fmla="*/ 720776 h 8955368"/>
              <a:gd name="connsiteX2" fmla="*/ 16592958 w 16634589"/>
              <a:gd name="connsiteY2" fmla="*/ 6386813 h 8955368"/>
              <a:gd name="connsiteX3" fmla="*/ 16191366 w 16634589"/>
              <a:gd name="connsiteY3" fmla="*/ 7521496 h 8955368"/>
              <a:gd name="connsiteX4" fmla="*/ 11702418 w 16634589"/>
              <a:gd name="connsiteY4" fmla="*/ 8947858 h 8955368"/>
              <a:gd name="connsiteX5" fmla="*/ 11466570 w 16634589"/>
              <a:gd name="connsiteY5" fmla="*/ 8955368 h 8955368"/>
              <a:gd name="connsiteX6" fmla="*/ 11059633 w 16634589"/>
              <a:gd name="connsiteY6" fmla="*/ 8955368 h 8955368"/>
              <a:gd name="connsiteX7" fmla="*/ 10879036 w 16634589"/>
              <a:gd name="connsiteY7" fmla="*/ 8951023 h 8955368"/>
              <a:gd name="connsiteX8" fmla="*/ 8131556 w 16634589"/>
              <a:gd name="connsiteY8" fmla="*/ 8429115 h 8955368"/>
              <a:gd name="connsiteX9" fmla="*/ 0 w 16634589"/>
              <a:gd name="connsiteY9" fmla="*/ 635802 h 8955368"/>
              <a:gd name="connsiteX10" fmla="*/ 6609854 w 16634589"/>
              <a:gd name="connsiteY10" fmla="*/ 375 h 8955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634589" h="8955368">
                <a:moveTo>
                  <a:pt x="6609854" y="375"/>
                </a:moveTo>
                <a:cubicBezTo>
                  <a:pt x="8269805" y="-9481"/>
                  <a:pt x="9868014" y="173986"/>
                  <a:pt x="11357897" y="720776"/>
                </a:cubicBezTo>
                <a:cubicBezTo>
                  <a:pt x="14084952" y="1755729"/>
                  <a:pt x="15741564" y="3842553"/>
                  <a:pt x="16592958" y="6386813"/>
                </a:cubicBezTo>
                <a:cubicBezTo>
                  <a:pt x="16713424" y="6819824"/>
                  <a:pt x="16570316" y="7272426"/>
                  <a:pt x="16191366" y="7521496"/>
                </a:cubicBezTo>
                <a:cubicBezTo>
                  <a:pt x="15045820" y="8341287"/>
                  <a:pt x="13427020" y="8869001"/>
                  <a:pt x="11702418" y="8947858"/>
                </a:cubicBezTo>
                <a:lnTo>
                  <a:pt x="11466570" y="8955368"/>
                </a:lnTo>
                <a:lnTo>
                  <a:pt x="11059633" y="8955368"/>
                </a:lnTo>
                <a:lnTo>
                  <a:pt x="10879036" y="8951023"/>
                </a:lnTo>
                <a:cubicBezTo>
                  <a:pt x="9958588" y="8915867"/>
                  <a:pt x="9024904" y="8749517"/>
                  <a:pt x="8131556" y="8429115"/>
                </a:cubicBezTo>
                <a:cubicBezTo>
                  <a:pt x="5269407" y="7359944"/>
                  <a:pt x="3046217" y="3591702"/>
                  <a:pt x="0" y="635802"/>
                </a:cubicBezTo>
                <a:cubicBezTo>
                  <a:pt x="2239346" y="345294"/>
                  <a:pt x="4475632" y="13047"/>
                  <a:pt x="6609854" y="375"/>
                </a:cubicBezTo>
                <a:close/>
              </a:path>
            </a:pathLst>
          </a:custGeom>
          <a:solidFill>
            <a:schemeClr val="accent3"/>
          </a:solidFill>
        </p:spPr>
        <p:txBody>
          <a:bodyPr wrap="square">
            <a:noAutofit/>
          </a:bodyPr>
          <a:lstStyle>
            <a:lvl1pPr marL="0" indent="0">
              <a:buNone/>
              <a:defRPr sz="100">
                <a:noFill/>
              </a:defRPr>
            </a:lvl1pPr>
          </a:lstStyle>
          <a:p>
            <a:pPr lvl="0"/>
            <a:r>
              <a:rPr lang="en-US" dirty="0"/>
              <a:t>.</a:t>
            </a:r>
          </a:p>
        </p:txBody>
      </p:sp>
      <p:sp>
        <p:nvSpPr>
          <p:cNvPr id="7" name="Title 1">
            <a:extLst>
              <a:ext uri="{FF2B5EF4-FFF2-40B4-BE49-F238E27FC236}">
                <a16:creationId xmlns:a16="http://schemas.microsoft.com/office/drawing/2014/main" id="{CF1CF6E5-108E-5800-0F1E-96DFDBFE66B0}"/>
              </a:ext>
            </a:extLst>
          </p:cNvPr>
          <p:cNvSpPr>
            <a:spLocks noGrp="1"/>
          </p:cNvSpPr>
          <p:nvPr>
            <p:ph type="ctrTitle" hasCustomPrompt="1"/>
          </p:nvPr>
        </p:nvSpPr>
        <p:spPr bwMode="white">
          <a:xfrm>
            <a:off x="359997" y="1360800"/>
            <a:ext cx="7588800" cy="3553200"/>
          </a:xfrm>
          <a:noFill/>
        </p:spPr>
        <p:txBody>
          <a:bodyPr anchor="ctr" anchorCtr="0"/>
          <a:lstStyle>
            <a:lvl1pPr algn="l">
              <a:lnSpc>
                <a:spcPct val="83000"/>
              </a:lnSpc>
              <a:defRPr sz="5400">
                <a:solidFill>
                  <a:schemeClr val="bg1"/>
                </a:solidFill>
              </a:defRPr>
            </a:lvl1pPr>
          </a:lstStyle>
          <a:p>
            <a:r>
              <a:rPr lang="en-US" dirty="0"/>
              <a:t>Click to add title</a:t>
            </a:r>
          </a:p>
        </p:txBody>
      </p:sp>
      <p:sp>
        <p:nvSpPr>
          <p:cNvPr id="38" name="Subtitle 2">
            <a:extLst>
              <a:ext uri="{FF2B5EF4-FFF2-40B4-BE49-F238E27FC236}">
                <a16:creationId xmlns:a16="http://schemas.microsoft.com/office/drawing/2014/main" id="{B1E23670-1026-DDCB-959A-932A6F3645D2}"/>
              </a:ext>
            </a:extLst>
          </p:cNvPr>
          <p:cNvSpPr>
            <a:spLocks noGrp="1"/>
          </p:cNvSpPr>
          <p:nvPr>
            <p:ph type="subTitle" idx="1" hasCustomPrompt="1"/>
          </p:nvPr>
        </p:nvSpPr>
        <p:spPr>
          <a:xfrm>
            <a:off x="359998" y="4914000"/>
            <a:ext cx="7588800" cy="320400"/>
          </a:xfrm>
        </p:spPr>
        <p:txBody>
          <a:bodyPr anchor="b" anchorCtr="0"/>
          <a:lstStyle>
            <a:lvl1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1pPr>
            <a:lvl2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9pPr>
          </a:lstStyle>
          <a:p>
            <a:r>
              <a:rPr lang="en-US" dirty="0"/>
              <a:t>Click to add subtitle</a:t>
            </a:r>
          </a:p>
        </p:txBody>
      </p:sp>
      <p:sp>
        <p:nvSpPr>
          <p:cNvPr id="5" name="Date Placeholder 4">
            <a:extLst>
              <a:ext uri="{FF2B5EF4-FFF2-40B4-BE49-F238E27FC236}">
                <a16:creationId xmlns:a16="http://schemas.microsoft.com/office/drawing/2014/main" id="{9CBFFD67-813A-47D6-93D5-82C8D380FF6C}"/>
              </a:ext>
            </a:extLst>
          </p:cNvPr>
          <p:cNvSpPr>
            <a:spLocks noGrp="1"/>
          </p:cNvSpPr>
          <p:nvPr>
            <p:ph type="dt" sz="half" idx="14"/>
          </p:nvPr>
        </p:nvSpPr>
        <p:spPr bwMode="white">
          <a:xfrm>
            <a:off x="360000" y="360000"/>
            <a:ext cx="1585607" cy="288000"/>
          </a:xfrm>
          <a:prstGeom prst="rect">
            <a:avLst/>
          </a:prstGeom>
        </p:spPr>
        <p:txBody>
          <a:bodyPr tIns="32400" anchor="t" anchorCtr="0"/>
          <a:lstStyle>
            <a:lvl1pPr algn="l">
              <a:defRPr sz="1200">
                <a:solidFill>
                  <a:schemeClr val="bg1"/>
                </a:solidFill>
              </a:defRPr>
            </a:lvl1pPr>
          </a:lstStyle>
          <a:p>
            <a:fld id="{6BC45F78-33C0-4630-A594-87010EA5DFDA}" type="datetime4">
              <a:rPr lang="en-IN" smtClean="0"/>
              <a:t>03 September 2026</a:t>
            </a:fld>
            <a:endParaRPr lang="en-US" dirty="0"/>
          </a:p>
        </p:txBody>
      </p:sp>
      <p:sp>
        <p:nvSpPr>
          <p:cNvPr id="43" name="Footer Placeholder 42">
            <a:extLst>
              <a:ext uri="{FF2B5EF4-FFF2-40B4-BE49-F238E27FC236}">
                <a16:creationId xmlns:a16="http://schemas.microsoft.com/office/drawing/2014/main" id="{25D0DEB9-810F-C189-1C73-87D0BFFFB3BD}"/>
              </a:ext>
            </a:extLst>
          </p:cNvPr>
          <p:cNvSpPr>
            <a:spLocks noGrp="1"/>
          </p:cNvSpPr>
          <p:nvPr>
            <p:ph type="ftr" sz="quarter" idx="15"/>
          </p:nvPr>
        </p:nvSpPr>
        <p:spPr bwMode="white">
          <a:xfrm>
            <a:off x="2304000" y="360000"/>
            <a:ext cx="5641200" cy="288000"/>
          </a:xfrm>
        </p:spPr>
        <p:txBody>
          <a:bodyPr tIns="32400" anchor="t" anchorCtr="0"/>
          <a:lstStyle>
            <a:lvl1pPr algn="l">
              <a:defRPr sz="1200">
                <a:solidFill>
                  <a:schemeClr val="bg1"/>
                </a:solidFill>
              </a:defRPr>
            </a:lvl1pPr>
          </a:lstStyle>
          <a:p>
            <a:endParaRPr lang="en-US" dirty="0"/>
          </a:p>
        </p:txBody>
      </p:sp>
      <p:pic>
        <p:nvPicPr>
          <p:cNvPr id="2" name="Logo">
            <a:extLst>
              <a:ext uri="{FF2B5EF4-FFF2-40B4-BE49-F238E27FC236}">
                <a16:creationId xmlns:a16="http://schemas.microsoft.com/office/drawing/2014/main" id="{FFE80610-1313-6F55-06BE-F09BDAFF7A4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86777" y="5750420"/>
            <a:ext cx="1340794" cy="734636"/>
          </a:xfrm>
          <a:prstGeom prst="rect">
            <a:avLst/>
          </a:prstGeom>
        </p:spPr>
      </p:pic>
    </p:spTree>
    <p:extLst>
      <p:ext uri="{BB962C8B-B14F-4D97-AF65-F5344CB8AC3E}">
        <p14:creationId xmlns:p14="http://schemas.microsoft.com/office/powerpoint/2010/main" val="353348783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repeatCount="indefinite" accel="29000" autoRev="1" fill="hold" grpId="0" nodeType="withEffect" p14:presetBounceEnd="24000">
                                      <p:stCondLst>
                                        <p:cond delay="0"/>
                                      </p:stCondLst>
                                      <p:childTnLst>
                                        <p:animMotion origin="layout" path="M -0.01029 -0.02338 C -0.01029 -0.02315 -0.02526 -0.00348 -0.02526 -0.00348 C -0.03893 0.0118 -0.01341 0.00185 -0.01641 0.01273 C -0.01667 0.01342 -0.02813 0.02546 -0.02839 0.02685 C -0.02839 0.02893 -0.01771 0.02129 -0.01719 0.02384 C -0.01589 0.02754 -0.00899 0.04421 -0.00729 0.0456 C -0.00352 0.04514 0.00338 0.04097 0.00729 0.04051 C 0.00794 0.04051 0.00286 0.02893 0.00351 0.02754 C 0.00378 0.02685 0.00378 0.02477 0.00443 0.02384 C 0.00378 0.01967 0.0043 0.01481 0.00351 0.01111 C 0.00299 0.00926 0.02057 -0.01598 0.01992 -0.0169 C 0.01615 -0.02223 -0.00872 -0.02269 -0.01029 -0.02338 Z " pathEditMode="relative" rAng="0" ptsTypes="AAAAAAAAAAAA" p14:bounceEnd="24000">
                                          <p:cBhvr>
                                            <p:cTn id="6" dur="20000" fill="hold"/>
                                            <p:tgtEl>
                                              <p:spTgt spid="11"/>
                                            </p:tgtEl>
                                            <p:attrNameLst>
                                              <p:attrName>ppt_x</p:attrName>
                                              <p:attrName>ppt_y</p:attrName>
                                            </p:attrNameLst>
                                          </p:cBhvr>
                                          <p:rCtr x="560" y="3449"/>
                                        </p:animMotion>
                                      </p:childTnLst>
                                    </p:cTn>
                                  </p:par>
                                  <p:par>
                                    <p:cTn id="7" presetID="0" presetClass="path" presetSubtype="0" repeatCount="indefinite" accel="29000" autoRev="1" fill="hold" grpId="0" nodeType="withEffect" p14:presetBounceEnd="24000">
                                      <p:stCondLst>
                                        <p:cond delay="0"/>
                                      </p:stCondLst>
                                      <p:childTnLst>
                                        <p:animMotion origin="layout" path="M 0.02318 -0.00046 L 0.02318 -1.85185E-6 C 0.02305 -0.0037 0.02331 -0.00717 0.02292 -0.01088 C 0.02266 -0.01342 0.02149 -0.01412 0.02058 -0.01528 C 0.01992 -0.0162 0.0194 -0.01782 0.01875 -0.01852 C 0.0181 -0.01944 0.0155 -0.02315 0.01446 -0.0243 C 0.01393 -0.02454 0.01341 -0.025 0.01302 -0.02523 C 0.01094 -0.02639 0.01094 -0.02616 0.00886 -0.02662 L -0.00286 -0.02523 C -0.00351 -0.025 -0.00403 -0.025 -0.00456 -0.025 C -0.00482 -0.02454 -0.00664 -0.02245 -0.00664 -0.02199 C -0.00898 -0.01921 -0.00599 -0.02315 -0.00846 -0.01944 C -0.00924 -0.01805 -0.01028 -0.01736 -0.01107 -0.01528 C -0.01133 -0.01481 -0.01146 -0.01412 -0.01159 -0.01342 C -0.01172 -0.01204 -0.01198 -0.01018 -0.01185 -0.00879 C -0.01185 -0.00833 -0.01133 -0.00116 -0.01107 0.0007 C -0.01081 0.00162 -0.01067 0.00278 -0.01041 0.00394 C -0.01028 0.00463 -0.01015 0.00602 -0.00989 0.00741 C -0.00924 0.01042 -0.00872 0.0125 -0.00755 0.01435 C -0.00677 0.01621 -0.00495 0.01759 -0.00403 0.01898 C -0.00377 0.01898 -0.00338 0.01898 -0.00312 0.01945 C -0.00221 0.02014 -0.00143 0.02084 -0.00052 0.02153 C 0.00065 0.02199 0.00196 0.02222 0.00326 0.02222 C 0.00378 0.02292 0.00417 0.02338 0.00456 0.02338 C 0.00508 0.02338 0.0056 0.02338 0.00586 0.02408 L 0.00951 0.02546 C 0.0125 0.025 0.0155 0.02546 0.01849 0.02408 C 0.01901 0.02408 0.01927 0.02292 0.01966 0.02222 C 0.02005 0.02153 0.02031 0.02084 0.02058 0.02037 C 0.02123 0.01829 0.02084 0.01759 0.02201 0.01574 C 0.0224 0.01505 0.02279 0.01505 0.02318 0.01435 C 0.02409 0.01389 0.02487 0.01366 0.02578 0.0132 C 0.02787 0.01181 0.03008 0.01181 0.0319 0.00996 L 0.03308 0.00903 C 0.03347 0.00787 0.03425 0.00741 0.03425 0.00648 C 0.03464 0.00162 0.03308 -0.00162 0.03138 -0.0044 C 0.03099 -0.00509 0.03086 -0.00555 0.03047 -0.00625 C 0.02995 -0.00694 0.0293 -0.00764 0.02878 -0.00833 C 0.02852 -0.00879 0.02813 -0.00903 0.02813 -0.00972 C 0.028 -0.01157 0.02891 -0.01227 0.0293 -0.01366 C 0.02956 -0.01481 0.02969 -0.01551 0.02995 -0.01666 C 0.02969 -0.01805 0.02995 -0.01991 0.0293 -0.02129 C 0.02761 -0.02384 0.02344 -0.02245 0.02175 -0.02199 C 0.01797 -0.01875 0.01797 -0.01921 0.01498 -0.01528 C 0.01446 -0.01481 0.01315 -0.01273 0.01263 -0.01204 C 0.0125 -0.01157 0.02097 -0.03148 0.02084 -0.03102 C 0.02097 -0.02731 0.03021 -0.0419 0.03021 -0.03819 C 0.02591 -0.03842 0.03334 -0.03102 0.02904 -0.03125 " pathEditMode="relative" rAng="0" ptsTypes="AAAAAAAAAAAAAAAAAAAAAAAAAAAAAAAAAAAAAAAAAAAAAAAA" p14:bounceEnd="24000">
                                          <p:cBhvr>
                                            <p:cTn id="8" dur="20000" fill="hold"/>
                                            <p:tgtEl>
                                              <p:spTgt spid="16"/>
                                            </p:tgtEl>
                                            <p:attrNameLst>
                                              <p:attrName>ppt_x</p:attrName>
                                              <p:attrName>ppt_y</p:attrName>
                                            </p:attrNameLst>
                                          </p:cBhvr>
                                          <p:rCtr x="-1198" y="-62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uiExpand="1" animBg="1">
            <p:tmplLst>
              <p:tmpl>
                <p:tnLst>
                  <p:par>
                    <p:cTn presetID="0" presetClass="path" presetSubtype="0" repeatCount="indefinite" accel="29000" autoRev="1" fill="hold" nodeType="withEffect" p14:presetBounceEnd="24000">
                      <p:stCondLst>
                        <p:cond delay="0"/>
                      </p:stCondLst>
                      <p:childTnLst>
                        <p:animMotion origin="layout" path="M 0.02318 -0.00046 L 0.02318 -1.85185E-6 C 0.02305 -0.0037 0.02331 -0.00717 0.02292 -0.01088 C 0.02266 -0.01342 0.02149 -0.01412 0.02058 -0.01528 C 0.01992 -0.0162 0.0194 -0.01782 0.01875 -0.01852 C 0.0181 -0.01944 0.0155 -0.02315 0.01446 -0.0243 C 0.01393 -0.02454 0.01341 -0.025 0.01302 -0.02523 C 0.01094 -0.02639 0.01094 -0.02616 0.00886 -0.02662 L -0.00286 -0.02523 C -0.00351 -0.025 -0.00403 -0.025 -0.00456 -0.025 C -0.00482 -0.02454 -0.00664 -0.02245 -0.00664 -0.02199 C -0.00898 -0.01921 -0.00599 -0.02315 -0.00846 -0.01944 C -0.00924 -0.01805 -0.01028 -0.01736 -0.01107 -0.01528 C -0.01133 -0.01481 -0.01146 -0.01412 -0.01159 -0.01342 C -0.01172 -0.01204 -0.01198 -0.01018 -0.01185 -0.00879 C -0.01185 -0.00833 -0.01133 -0.00116 -0.01107 0.0007 C -0.01081 0.00162 -0.01067 0.00278 -0.01041 0.00394 C -0.01028 0.00463 -0.01015 0.00602 -0.00989 0.00741 C -0.00924 0.01042 -0.00872 0.0125 -0.00755 0.01435 C -0.00677 0.01621 -0.00495 0.01759 -0.00403 0.01898 C -0.00377 0.01898 -0.00338 0.01898 -0.00312 0.01945 C -0.00221 0.02014 -0.00143 0.02084 -0.00052 0.02153 C 0.00065 0.02199 0.00196 0.02222 0.00326 0.02222 C 0.00378 0.02292 0.00417 0.02338 0.00456 0.02338 C 0.00508 0.02338 0.0056 0.02338 0.00586 0.02408 L 0.00951 0.02546 C 0.0125 0.025 0.0155 0.02546 0.01849 0.02408 C 0.01901 0.02408 0.01927 0.02292 0.01966 0.02222 C 0.02005 0.02153 0.02031 0.02084 0.02058 0.02037 C 0.02123 0.01829 0.02084 0.01759 0.02201 0.01574 C 0.0224 0.01505 0.02279 0.01505 0.02318 0.01435 C 0.02409 0.01389 0.02487 0.01366 0.02578 0.0132 C 0.02787 0.01181 0.03008 0.01181 0.0319 0.00996 L 0.03308 0.00903 C 0.03347 0.00787 0.03425 0.00741 0.03425 0.00648 C 0.03464 0.00162 0.03308 -0.00162 0.03138 -0.0044 C 0.03099 -0.00509 0.03086 -0.00555 0.03047 -0.00625 C 0.02995 -0.00694 0.0293 -0.00764 0.02878 -0.00833 C 0.02852 -0.00879 0.02813 -0.00903 0.02813 -0.00972 C 0.028 -0.01157 0.02891 -0.01227 0.0293 -0.01366 C 0.02956 -0.01481 0.02969 -0.01551 0.02995 -0.01666 C 0.02969 -0.01805 0.02995 -0.01991 0.0293 -0.02129 C 0.02761 -0.02384 0.02344 -0.02245 0.02175 -0.02199 C 0.01797 -0.01875 0.01797 -0.01921 0.01498 -0.01528 C 0.01446 -0.01481 0.01315 -0.01273 0.01263 -0.01204 C 0.0125 -0.01157 0.02097 -0.03148 0.02084 -0.03102 C 0.02097 -0.02731 0.03021 -0.0419 0.03021 -0.03819 C 0.02591 -0.03842 0.03334 -0.03102 0.02904 -0.03125 " pathEditMode="relative" rAng="0" ptsTypes="AAAAAAAAAAAAAAAAAAAAAAAAAAAAAAAAAAAAAAAAAAAAAAAA" p14:bounceEnd="24000">
                          <p:cBhvr>
                            <p:cTn dur="20000" fill="hold"/>
                            <p:tgtEl>
                              <p:spTgt spid="16"/>
                            </p:tgtEl>
                            <p:attrNameLst>
                              <p:attrName>ppt_x</p:attrName>
                              <p:attrName>ppt_y</p:attrName>
                            </p:attrNameLst>
                          </p:cBhvr>
                          <p:rCtr x="-1198" y="-625"/>
                        </p:animMotion>
                      </p:childTnLst>
                    </p:cTn>
                  </p:par>
                </p:tnLst>
              </p:tmpl>
            </p:tmplLst>
          </p:bldP>
          <p:bldP spid="11" grpId="0" animBg="1">
            <p:tmplLst>
              <p:tmpl>
                <p:tnLst>
                  <p:par>
                    <p:cTn presetID="0" presetClass="path" presetSubtype="0" repeatCount="indefinite" accel="29000" autoRev="1" fill="hold" nodeType="withEffect" p14:presetBounceEnd="24000">
                      <p:stCondLst>
                        <p:cond delay="0"/>
                      </p:stCondLst>
                      <p:childTnLst>
                        <p:animMotion origin="layout" path="M -0.01029 -0.02338 C -0.01029 -0.02315 -0.02526 -0.00348 -0.02526 -0.00348 C -0.03893 0.0118 -0.01341 0.00185 -0.01641 0.01273 C -0.01667 0.01342 -0.02813 0.02546 -0.02839 0.02685 C -0.02839 0.02893 -0.01771 0.02129 -0.01719 0.02384 C -0.01589 0.02754 -0.00899 0.04421 -0.00729 0.0456 C -0.00352 0.04514 0.00338 0.04097 0.00729 0.04051 C 0.00794 0.04051 0.00286 0.02893 0.00351 0.02754 C 0.00378 0.02685 0.00378 0.02477 0.00443 0.02384 C 0.00378 0.01967 0.0043 0.01481 0.00351 0.01111 C 0.00299 0.00926 0.02057 -0.01598 0.01992 -0.0169 C 0.01615 -0.02223 -0.00872 -0.02269 -0.01029 -0.02338 Z " pathEditMode="relative" rAng="0" ptsTypes="AAAAAAAAAAAA" p14:bounceEnd="24000">
                          <p:cBhvr>
                            <p:cTn dur="20000" fill="hold"/>
                            <p:tgtEl>
                              <p:spTgt spid="11"/>
                            </p:tgtEl>
                            <p:attrNameLst>
                              <p:attrName>ppt_x</p:attrName>
                              <p:attrName>ppt_y</p:attrName>
                            </p:attrNameLst>
                          </p:cBhvr>
                          <p:rCtr x="560" y="3449"/>
                        </p:animMotion>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repeatCount="indefinite" accel="29000" autoRev="1" fill="hold" grpId="0" nodeType="withEffect">
                                      <p:stCondLst>
                                        <p:cond delay="0"/>
                                      </p:stCondLst>
                                      <p:childTnLst>
                                        <p:animMotion origin="layout" path="M -0.01029 -0.02338 C -0.01029 -0.02315 -0.02526 -0.00348 -0.02526 -0.00348 C -0.03893 0.0118 -0.01341 0.00185 -0.01641 0.01273 C -0.01667 0.01342 -0.02813 0.02546 -0.02839 0.02685 C -0.02839 0.02893 -0.01771 0.02129 -0.01719 0.02384 C -0.01589 0.02754 -0.00899 0.04421 -0.00729 0.0456 C -0.00352 0.04514 0.00338 0.04097 0.00729 0.04051 C 0.00794 0.04051 0.00286 0.02893 0.00351 0.02754 C 0.00378 0.02685 0.00378 0.02477 0.00443 0.02384 C 0.00378 0.01967 0.0043 0.01481 0.00351 0.01111 C 0.00299 0.00926 0.02057 -0.01598 0.01992 -0.0169 C 0.01615 -0.02223 -0.00872 -0.02269 -0.01029 -0.02338 Z " pathEditMode="relative" rAng="0" ptsTypes="AAAAAAAAAAAA">
                                          <p:cBhvr>
                                            <p:cTn id="6" dur="20000" fill="hold"/>
                                            <p:tgtEl>
                                              <p:spTgt spid="11"/>
                                            </p:tgtEl>
                                            <p:attrNameLst>
                                              <p:attrName>ppt_x</p:attrName>
                                              <p:attrName>ppt_y</p:attrName>
                                            </p:attrNameLst>
                                          </p:cBhvr>
                                          <p:rCtr x="560" y="3449"/>
                                        </p:animMotion>
                                      </p:childTnLst>
                                    </p:cTn>
                                  </p:par>
                                  <p:par>
                                    <p:cTn id="7" presetID="0" presetClass="path" presetSubtype="0" repeatCount="indefinite" accel="29000" autoRev="1" fill="hold" grpId="0" nodeType="withEffect">
                                      <p:stCondLst>
                                        <p:cond delay="0"/>
                                      </p:stCondLst>
                                      <p:childTnLst>
                                        <p:animMotion origin="layout" path="M 0.02318 -0.00046 L 0.02318 -1.85185E-6 C 0.02305 -0.0037 0.02331 -0.00717 0.02292 -0.01088 C 0.02266 -0.01342 0.02149 -0.01412 0.02058 -0.01528 C 0.01992 -0.0162 0.0194 -0.01782 0.01875 -0.01852 C 0.0181 -0.01944 0.0155 -0.02315 0.01446 -0.0243 C 0.01393 -0.02454 0.01341 -0.025 0.01302 -0.02523 C 0.01094 -0.02639 0.01094 -0.02616 0.00886 -0.02662 L -0.00286 -0.02523 C -0.00351 -0.025 -0.00403 -0.025 -0.00456 -0.025 C -0.00482 -0.02454 -0.00664 -0.02245 -0.00664 -0.02199 C -0.00898 -0.01921 -0.00599 -0.02315 -0.00846 -0.01944 C -0.00924 -0.01805 -0.01028 -0.01736 -0.01107 -0.01528 C -0.01133 -0.01481 -0.01146 -0.01412 -0.01159 -0.01342 C -0.01172 -0.01204 -0.01198 -0.01018 -0.01185 -0.00879 C -0.01185 -0.00833 -0.01133 -0.00116 -0.01107 0.0007 C -0.01081 0.00162 -0.01067 0.00278 -0.01041 0.00394 C -0.01028 0.00463 -0.01015 0.00602 -0.00989 0.00741 C -0.00924 0.01042 -0.00872 0.0125 -0.00755 0.01435 C -0.00677 0.01621 -0.00495 0.01759 -0.00403 0.01898 C -0.00377 0.01898 -0.00338 0.01898 -0.00312 0.01945 C -0.00221 0.02014 -0.00143 0.02084 -0.00052 0.02153 C 0.00065 0.02199 0.00196 0.02222 0.00326 0.02222 C 0.00378 0.02292 0.00417 0.02338 0.00456 0.02338 C 0.00508 0.02338 0.0056 0.02338 0.00586 0.02408 L 0.00951 0.02546 C 0.0125 0.025 0.0155 0.02546 0.01849 0.02408 C 0.01901 0.02408 0.01927 0.02292 0.01966 0.02222 C 0.02005 0.02153 0.02031 0.02084 0.02058 0.02037 C 0.02123 0.01829 0.02084 0.01759 0.02201 0.01574 C 0.0224 0.01505 0.02279 0.01505 0.02318 0.01435 C 0.02409 0.01389 0.02487 0.01366 0.02578 0.0132 C 0.02787 0.01181 0.03008 0.01181 0.0319 0.00996 L 0.03308 0.00903 C 0.03347 0.00787 0.03425 0.00741 0.03425 0.00648 C 0.03464 0.00162 0.03308 -0.00162 0.03138 -0.0044 C 0.03099 -0.00509 0.03086 -0.00555 0.03047 -0.00625 C 0.02995 -0.00694 0.0293 -0.00764 0.02878 -0.00833 C 0.02852 -0.00879 0.02813 -0.00903 0.02813 -0.00972 C 0.028 -0.01157 0.02891 -0.01227 0.0293 -0.01366 C 0.02956 -0.01481 0.02969 -0.01551 0.02995 -0.01666 C 0.02969 -0.01805 0.02995 -0.01991 0.0293 -0.02129 C 0.02761 -0.02384 0.02344 -0.02245 0.02175 -0.02199 C 0.01797 -0.01875 0.01797 -0.01921 0.01498 -0.01528 C 0.01446 -0.01481 0.01315 -0.01273 0.01263 -0.01204 C 0.0125 -0.01157 0.02097 -0.03148 0.02084 -0.03102 C 0.02097 -0.02731 0.03021 -0.0419 0.03021 -0.03819 C 0.02591 -0.03842 0.03334 -0.03102 0.02904 -0.03125 " pathEditMode="relative" rAng="0" ptsTypes="AAAAAAAAAAAAAAAAAAAAAAAAAAAAAAAAAAAAAAAAAAAAAAAA">
                                          <p:cBhvr>
                                            <p:cTn id="8" dur="20000" fill="hold"/>
                                            <p:tgtEl>
                                              <p:spTgt spid="16"/>
                                            </p:tgtEl>
                                            <p:attrNameLst>
                                              <p:attrName>ppt_x</p:attrName>
                                              <p:attrName>ppt_y</p:attrName>
                                            </p:attrNameLst>
                                          </p:cBhvr>
                                          <p:rCtr x="-1198" y="-62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uiExpand="1" animBg="1">
            <p:tmplLst>
              <p:tmpl>
                <p:tnLst>
                  <p:par>
                    <p:cTn presetID="0" presetClass="path" presetSubtype="0" repeatCount="indefinite" accel="29000" autoRev="1" fill="hold" nodeType="withEffect">
                      <p:stCondLst>
                        <p:cond delay="0"/>
                      </p:stCondLst>
                      <p:childTnLst>
                        <p:animMotion origin="layout" path="M 0.02318 -0.00046 L 0.02318 -1.85185E-6 C 0.02305 -0.0037 0.02331 -0.00717 0.02292 -0.01088 C 0.02266 -0.01342 0.02149 -0.01412 0.02058 -0.01528 C 0.01992 -0.0162 0.0194 -0.01782 0.01875 -0.01852 C 0.0181 -0.01944 0.0155 -0.02315 0.01446 -0.0243 C 0.01393 -0.02454 0.01341 -0.025 0.01302 -0.02523 C 0.01094 -0.02639 0.01094 -0.02616 0.00886 -0.02662 L -0.00286 -0.02523 C -0.00351 -0.025 -0.00403 -0.025 -0.00456 -0.025 C -0.00482 -0.02454 -0.00664 -0.02245 -0.00664 -0.02199 C -0.00898 -0.01921 -0.00599 -0.02315 -0.00846 -0.01944 C -0.00924 -0.01805 -0.01028 -0.01736 -0.01107 -0.01528 C -0.01133 -0.01481 -0.01146 -0.01412 -0.01159 -0.01342 C -0.01172 -0.01204 -0.01198 -0.01018 -0.01185 -0.00879 C -0.01185 -0.00833 -0.01133 -0.00116 -0.01107 0.0007 C -0.01081 0.00162 -0.01067 0.00278 -0.01041 0.00394 C -0.01028 0.00463 -0.01015 0.00602 -0.00989 0.00741 C -0.00924 0.01042 -0.00872 0.0125 -0.00755 0.01435 C -0.00677 0.01621 -0.00495 0.01759 -0.00403 0.01898 C -0.00377 0.01898 -0.00338 0.01898 -0.00312 0.01945 C -0.00221 0.02014 -0.00143 0.02084 -0.00052 0.02153 C 0.00065 0.02199 0.00196 0.02222 0.00326 0.02222 C 0.00378 0.02292 0.00417 0.02338 0.00456 0.02338 C 0.00508 0.02338 0.0056 0.02338 0.00586 0.02408 L 0.00951 0.02546 C 0.0125 0.025 0.0155 0.02546 0.01849 0.02408 C 0.01901 0.02408 0.01927 0.02292 0.01966 0.02222 C 0.02005 0.02153 0.02031 0.02084 0.02058 0.02037 C 0.02123 0.01829 0.02084 0.01759 0.02201 0.01574 C 0.0224 0.01505 0.02279 0.01505 0.02318 0.01435 C 0.02409 0.01389 0.02487 0.01366 0.02578 0.0132 C 0.02787 0.01181 0.03008 0.01181 0.0319 0.00996 L 0.03308 0.00903 C 0.03347 0.00787 0.03425 0.00741 0.03425 0.00648 C 0.03464 0.00162 0.03308 -0.00162 0.03138 -0.0044 C 0.03099 -0.00509 0.03086 -0.00555 0.03047 -0.00625 C 0.02995 -0.00694 0.0293 -0.00764 0.02878 -0.00833 C 0.02852 -0.00879 0.02813 -0.00903 0.02813 -0.00972 C 0.028 -0.01157 0.02891 -0.01227 0.0293 -0.01366 C 0.02956 -0.01481 0.02969 -0.01551 0.02995 -0.01666 C 0.02969 -0.01805 0.02995 -0.01991 0.0293 -0.02129 C 0.02761 -0.02384 0.02344 -0.02245 0.02175 -0.02199 C 0.01797 -0.01875 0.01797 -0.01921 0.01498 -0.01528 C 0.01446 -0.01481 0.01315 -0.01273 0.01263 -0.01204 C 0.0125 -0.01157 0.02097 -0.03148 0.02084 -0.03102 C 0.02097 -0.02731 0.03021 -0.0419 0.03021 -0.03819 C 0.02591 -0.03842 0.03334 -0.03102 0.02904 -0.03125 " pathEditMode="relative" rAng="0" ptsTypes="AAAAAAAAAAAAAAAAAAAAAAAAAAAAAAAAAAAAAAAAAAAAAAAA">
                          <p:cBhvr>
                            <p:cTn dur="20000" fill="hold"/>
                            <p:tgtEl>
                              <p:spTgt spid="16"/>
                            </p:tgtEl>
                            <p:attrNameLst>
                              <p:attrName>ppt_x</p:attrName>
                              <p:attrName>ppt_y</p:attrName>
                            </p:attrNameLst>
                          </p:cBhvr>
                          <p:rCtr x="-1198" y="-625"/>
                        </p:animMotion>
                      </p:childTnLst>
                    </p:cTn>
                  </p:par>
                </p:tnLst>
              </p:tmpl>
            </p:tmplLst>
          </p:bldP>
          <p:bldP spid="11" grpId="0" animBg="1">
            <p:tmplLst>
              <p:tmpl>
                <p:tnLst>
                  <p:par>
                    <p:cTn presetID="0" presetClass="path" presetSubtype="0" repeatCount="indefinite" accel="29000" autoRev="1" fill="hold" nodeType="withEffect">
                      <p:stCondLst>
                        <p:cond delay="0"/>
                      </p:stCondLst>
                      <p:childTnLst>
                        <p:animMotion origin="layout" path="M -0.01029 -0.02338 C -0.01029 -0.02315 -0.02526 -0.00348 -0.02526 -0.00348 C -0.03893 0.0118 -0.01341 0.00185 -0.01641 0.01273 C -0.01667 0.01342 -0.02813 0.02546 -0.02839 0.02685 C -0.02839 0.02893 -0.01771 0.02129 -0.01719 0.02384 C -0.01589 0.02754 -0.00899 0.04421 -0.00729 0.0456 C -0.00352 0.04514 0.00338 0.04097 0.00729 0.04051 C 0.00794 0.04051 0.00286 0.02893 0.00351 0.02754 C 0.00378 0.02685 0.00378 0.02477 0.00443 0.02384 C 0.00378 0.01967 0.0043 0.01481 0.00351 0.01111 C 0.00299 0.00926 0.02057 -0.01598 0.01992 -0.0169 C 0.01615 -0.02223 -0.00872 -0.02269 -0.01029 -0.02338 Z " pathEditMode="relative" rAng="0" ptsTypes="AAAAAAAAAAAA">
                          <p:cBhvr>
                            <p:cTn dur="20000" fill="hold"/>
                            <p:tgtEl>
                              <p:spTgt spid="11"/>
                            </p:tgtEl>
                            <p:attrNameLst>
                              <p:attrName>ppt_x</p:attrName>
                              <p:attrName>ppt_y</p:attrName>
                            </p:attrNameLst>
                          </p:cBhvr>
                          <p:rCtr x="560" y="3449"/>
                        </p:animMotion>
                      </p:childTnLst>
                    </p:cTn>
                  </p:par>
                </p:tnLst>
              </p:tmpl>
            </p:tmplLst>
          </p:bldP>
        </p:bldLst>
      </p:timing>
    </mc:Fallback>
  </mc:AlternateContent>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 Cover and picture, animation">
    <p:bg bwMode="ltGray">
      <p:bgRef idx="1001">
        <a:schemeClr val="bg1"/>
      </p:bgRef>
    </p:bg>
    <p:spTree>
      <p:nvGrpSpPr>
        <p:cNvPr id="1" name=""/>
        <p:cNvGrpSpPr/>
        <p:nvPr/>
      </p:nvGrpSpPr>
      <p:grpSpPr>
        <a:xfrm>
          <a:off x="0" y="0"/>
          <a:ext cx="0" cy="0"/>
          <a:chOff x="0" y="0"/>
          <a:chExt cx="0" cy="0"/>
        </a:xfrm>
      </p:grpSpPr>
      <p:sp>
        <p:nvSpPr>
          <p:cNvPr id="49" name="Slide Number Placeholder 5" hidden="1">
            <a:extLst>
              <a:ext uri="{FF2B5EF4-FFF2-40B4-BE49-F238E27FC236}">
                <a16:creationId xmlns:a16="http://schemas.microsoft.com/office/drawing/2014/main" id="{2F7745B8-4770-1CB6-2C8B-FFC925A4406E}"/>
              </a:ext>
            </a:extLst>
          </p:cNvPr>
          <p:cNvSpPr>
            <a:spLocks noGrp="1"/>
          </p:cNvSpPr>
          <p:nvPr>
            <p:ph type="sldNum" sz="quarter" idx="4"/>
          </p:nvPr>
        </p:nvSpPr>
        <p:spPr>
          <a:xfrm>
            <a:off x="0" y="6858000"/>
            <a:ext cx="0" cy="0"/>
          </a:xfrm>
          <a:prstGeom prst="rect">
            <a:avLst/>
          </a:prstGeom>
        </p:spPr>
        <p:txBody>
          <a:bodyPr vert="horz" lIns="0" tIns="0" rIns="0" bIns="0" rtlCol="0" anchor="b" anchorCtr="0"/>
          <a:lstStyle>
            <a:lvl1pPr algn="r">
              <a:defRPr sz="100">
                <a:noFill/>
              </a:defRPr>
            </a:lvl1pPr>
          </a:lstStyle>
          <a:p>
            <a:fld id="{24C8C45C-947F-4981-8B3F-4F32E973C901}" type="slidenum">
              <a:rPr lang="en-US" smtClean="0"/>
              <a:pPr/>
              <a:t>‹#›</a:t>
            </a:fld>
            <a:endParaRPr lang="en-US" dirty="0"/>
          </a:p>
        </p:txBody>
      </p:sp>
      <p:sp>
        <p:nvSpPr>
          <p:cNvPr id="6" name="Background">
            <a:extLst>
              <a:ext uri="{FF2B5EF4-FFF2-40B4-BE49-F238E27FC236}">
                <a16:creationId xmlns:a16="http://schemas.microsoft.com/office/drawing/2014/main" id="{29E6FAF1-D120-4172-AE29-B3271FE51748}"/>
              </a:ext>
            </a:extLst>
          </p:cNvPr>
          <p:cNvSpPr/>
          <p:nvPr userDrawn="1"/>
        </p:nvSpPr>
        <p:spPr>
          <a:xfrm>
            <a:off x="0" y="0"/>
            <a:ext cx="121932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noProof="0" dirty="0" err="1">
              <a:solidFill>
                <a:schemeClr val="tx1"/>
              </a:solidFill>
            </a:endParaRPr>
          </a:p>
        </p:txBody>
      </p:sp>
      <p:sp>
        <p:nvSpPr>
          <p:cNvPr id="57" name="Picture placeholder">
            <a:extLst>
              <a:ext uri="{FF2B5EF4-FFF2-40B4-BE49-F238E27FC236}">
                <a16:creationId xmlns:a16="http://schemas.microsoft.com/office/drawing/2014/main" id="{0B3EF4CD-25A6-9283-3A74-5C50F6D267A7}"/>
              </a:ext>
            </a:extLst>
          </p:cNvPr>
          <p:cNvSpPr>
            <a:spLocks noGrp="1"/>
          </p:cNvSpPr>
          <p:nvPr>
            <p:ph type="pic" sz="quarter" idx="16" hasCustomPrompt="1"/>
          </p:nvPr>
        </p:nvSpPr>
        <p:spPr>
          <a:xfrm>
            <a:off x="0" y="0"/>
            <a:ext cx="12193200" cy="6858000"/>
          </a:xfrm>
          <a:prstGeom prst="rect">
            <a:avLst/>
          </a:prstGeom>
          <a:solidFill>
            <a:schemeClr val="bg1">
              <a:lumMod val="85000"/>
            </a:schemeClr>
          </a:solidFill>
        </p:spPr>
        <p:txBody>
          <a:bodyPr wrap="square" lIns="8424000" tIns="0" rIns="432000" bIns="108000" anchor="b" anchorCtr="0">
            <a:noAutofit/>
          </a:bodyPr>
          <a:lstStyle>
            <a:lvl1pPr marL="0" indent="0" algn="r">
              <a:buNone/>
              <a:defRPr sz="1400">
                <a:solidFill>
                  <a:schemeClr val="tx1"/>
                </a:solidFill>
              </a:defRPr>
            </a:lvl1pPr>
          </a:lstStyle>
          <a:p>
            <a:r>
              <a:rPr lang="en-US" dirty="0"/>
              <a:t>Click icon to add picture or click on frame and insert picture using the Insert tab - Pictures</a:t>
            </a:r>
          </a:p>
        </p:txBody>
      </p:sp>
      <p:sp>
        <p:nvSpPr>
          <p:cNvPr id="16" name="Freeform: Shape leaf left">
            <a:extLst>
              <a:ext uri="{FF2B5EF4-FFF2-40B4-BE49-F238E27FC236}">
                <a16:creationId xmlns:a16="http://schemas.microsoft.com/office/drawing/2014/main" id="{2CAF8F06-2D01-8797-BDC8-A6B109A49D64}"/>
              </a:ext>
            </a:extLst>
          </p:cNvPr>
          <p:cNvSpPr>
            <a:spLocks noGrp="1"/>
          </p:cNvSpPr>
          <p:nvPr>
            <p:ph type="body" sz="quarter" idx="18" hasCustomPrompt="1"/>
          </p:nvPr>
        </p:nvSpPr>
        <p:spPr>
          <a:xfrm>
            <a:off x="-1109720" y="4383079"/>
            <a:ext cx="11548800" cy="7034141"/>
          </a:xfrm>
          <a:custGeom>
            <a:avLst/>
            <a:gdLst>
              <a:gd name="connsiteX0" fmla="*/ 3489277 w 11548800"/>
              <a:gd name="connsiteY0" fmla="*/ 256 h 7034141"/>
              <a:gd name="connsiteX1" fmla="*/ 7061096 w 11548800"/>
              <a:gd name="connsiteY1" fmla="*/ 826440 h 7034141"/>
              <a:gd name="connsiteX2" fmla="*/ 11437222 w 11548800"/>
              <a:gd name="connsiteY2" fmla="*/ 5875239 h 7034141"/>
              <a:gd name="connsiteX3" fmla="*/ 11548800 w 11548800"/>
              <a:gd name="connsiteY3" fmla="*/ 6258510 h 7034141"/>
              <a:gd name="connsiteX4" fmla="*/ 11548800 w 11548800"/>
              <a:gd name="connsiteY4" fmla="*/ 6301946 h 7034141"/>
              <a:gd name="connsiteX5" fmla="*/ 11547490 w 11548800"/>
              <a:gd name="connsiteY5" fmla="*/ 6309316 h 7034141"/>
              <a:gd name="connsiteX6" fmla="*/ 11145845 w 11548800"/>
              <a:gd name="connsiteY6" fmla="*/ 6475800 h 7034141"/>
              <a:gd name="connsiteX7" fmla="*/ 4500639 w 11548800"/>
              <a:gd name="connsiteY7" fmla="*/ 6207697 h 7034141"/>
              <a:gd name="connsiteX8" fmla="*/ 0 w 11548800"/>
              <a:gd name="connsiteY8" fmla="*/ 730925 h 7034141"/>
              <a:gd name="connsiteX9" fmla="*/ 3489277 w 11548800"/>
              <a:gd name="connsiteY9" fmla="*/ 256 h 7034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548800" h="7034141">
                <a:moveTo>
                  <a:pt x="3489277" y="256"/>
                </a:moveTo>
                <a:cubicBezTo>
                  <a:pt x="4691542" y="9668"/>
                  <a:pt x="5907669" y="278661"/>
                  <a:pt x="7061096" y="826440"/>
                </a:cubicBezTo>
                <a:cubicBezTo>
                  <a:pt x="9256917" y="1901648"/>
                  <a:pt x="10758571" y="3752040"/>
                  <a:pt x="11437222" y="5875239"/>
                </a:cubicBezTo>
                <a:lnTo>
                  <a:pt x="11548800" y="6258510"/>
                </a:lnTo>
                <a:lnTo>
                  <a:pt x="11548800" y="6301946"/>
                </a:lnTo>
                <a:lnTo>
                  <a:pt x="11547490" y="6309316"/>
                </a:lnTo>
                <a:lnTo>
                  <a:pt x="11145845" y="6475800"/>
                </a:lnTo>
                <a:cubicBezTo>
                  <a:pt x="9046301" y="7281506"/>
                  <a:pt x="6663393" y="7234830"/>
                  <a:pt x="4500639" y="6207697"/>
                </a:cubicBezTo>
                <a:cubicBezTo>
                  <a:pt x="2158557" y="5061011"/>
                  <a:pt x="606156" y="3032054"/>
                  <a:pt x="0" y="730925"/>
                </a:cubicBezTo>
                <a:cubicBezTo>
                  <a:pt x="1098356" y="240760"/>
                  <a:pt x="2287012" y="-9155"/>
                  <a:pt x="3489277" y="256"/>
                </a:cubicBezTo>
                <a:close/>
              </a:path>
            </a:pathLst>
          </a:custGeom>
          <a:solidFill>
            <a:schemeClr val="accent5"/>
          </a:solidFill>
        </p:spPr>
        <p:txBody>
          <a:bodyPr wrap="square">
            <a:noAutofit/>
          </a:bodyPr>
          <a:lstStyle>
            <a:lvl1pPr marL="0" indent="0">
              <a:buNone/>
              <a:defRPr sz="100">
                <a:noFill/>
              </a:defRPr>
            </a:lvl1pPr>
          </a:lstStyle>
          <a:p>
            <a:pPr lvl="0"/>
            <a:r>
              <a:rPr lang="en-US" dirty="0"/>
              <a:t>.</a:t>
            </a:r>
          </a:p>
        </p:txBody>
      </p:sp>
      <p:sp>
        <p:nvSpPr>
          <p:cNvPr id="11" name="Text Placeholder leaf right">
            <a:extLst>
              <a:ext uri="{FF2B5EF4-FFF2-40B4-BE49-F238E27FC236}">
                <a16:creationId xmlns:a16="http://schemas.microsoft.com/office/drawing/2014/main" id="{83D2589F-C708-888A-D6F4-F6ABECF0A10B}"/>
              </a:ext>
            </a:extLst>
          </p:cNvPr>
          <p:cNvSpPr>
            <a:spLocks noGrp="1"/>
          </p:cNvSpPr>
          <p:nvPr>
            <p:ph type="body" sz="quarter" idx="19" hasCustomPrompt="1"/>
          </p:nvPr>
        </p:nvSpPr>
        <p:spPr>
          <a:xfrm>
            <a:off x="5392841" y="-1565217"/>
            <a:ext cx="16634589" cy="8955368"/>
          </a:xfrm>
          <a:custGeom>
            <a:avLst/>
            <a:gdLst>
              <a:gd name="connsiteX0" fmla="*/ 6609854 w 16634589"/>
              <a:gd name="connsiteY0" fmla="*/ 375 h 8955368"/>
              <a:gd name="connsiteX1" fmla="*/ 11357897 w 16634589"/>
              <a:gd name="connsiteY1" fmla="*/ 720776 h 8955368"/>
              <a:gd name="connsiteX2" fmla="*/ 16592958 w 16634589"/>
              <a:gd name="connsiteY2" fmla="*/ 6386813 h 8955368"/>
              <a:gd name="connsiteX3" fmla="*/ 16191366 w 16634589"/>
              <a:gd name="connsiteY3" fmla="*/ 7521496 h 8955368"/>
              <a:gd name="connsiteX4" fmla="*/ 11702418 w 16634589"/>
              <a:gd name="connsiteY4" fmla="*/ 8947858 h 8955368"/>
              <a:gd name="connsiteX5" fmla="*/ 11466570 w 16634589"/>
              <a:gd name="connsiteY5" fmla="*/ 8955368 h 8955368"/>
              <a:gd name="connsiteX6" fmla="*/ 11059633 w 16634589"/>
              <a:gd name="connsiteY6" fmla="*/ 8955368 h 8955368"/>
              <a:gd name="connsiteX7" fmla="*/ 10879036 w 16634589"/>
              <a:gd name="connsiteY7" fmla="*/ 8951023 h 8955368"/>
              <a:gd name="connsiteX8" fmla="*/ 8131556 w 16634589"/>
              <a:gd name="connsiteY8" fmla="*/ 8429115 h 8955368"/>
              <a:gd name="connsiteX9" fmla="*/ 0 w 16634589"/>
              <a:gd name="connsiteY9" fmla="*/ 635802 h 8955368"/>
              <a:gd name="connsiteX10" fmla="*/ 6609854 w 16634589"/>
              <a:gd name="connsiteY10" fmla="*/ 375 h 8955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634589" h="8955368">
                <a:moveTo>
                  <a:pt x="6609854" y="375"/>
                </a:moveTo>
                <a:cubicBezTo>
                  <a:pt x="8269805" y="-9481"/>
                  <a:pt x="9868014" y="173986"/>
                  <a:pt x="11357897" y="720776"/>
                </a:cubicBezTo>
                <a:cubicBezTo>
                  <a:pt x="14084952" y="1755729"/>
                  <a:pt x="15741564" y="3842553"/>
                  <a:pt x="16592958" y="6386813"/>
                </a:cubicBezTo>
                <a:cubicBezTo>
                  <a:pt x="16713424" y="6819824"/>
                  <a:pt x="16570316" y="7272426"/>
                  <a:pt x="16191366" y="7521496"/>
                </a:cubicBezTo>
                <a:cubicBezTo>
                  <a:pt x="15045820" y="8341287"/>
                  <a:pt x="13427020" y="8869001"/>
                  <a:pt x="11702418" y="8947858"/>
                </a:cubicBezTo>
                <a:lnTo>
                  <a:pt x="11466570" y="8955368"/>
                </a:lnTo>
                <a:lnTo>
                  <a:pt x="11059633" y="8955368"/>
                </a:lnTo>
                <a:lnTo>
                  <a:pt x="10879036" y="8951023"/>
                </a:lnTo>
                <a:cubicBezTo>
                  <a:pt x="9958588" y="8915867"/>
                  <a:pt x="9024904" y="8749517"/>
                  <a:pt x="8131556" y="8429115"/>
                </a:cubicBezTo>
                <a:cubicBezTo>
                  <a:pt x="5269407" y="7359944"/>
                  <a:pt x="3046217" y="3591702"/>
                  <a:pt x="0" y="635802"/>
                </a:cubicBezTo>
                <a:cubicBezTo>
                  <a:pt x="2239346" y="345294"/>
                  <a:pt x="4475632" y="13047"/>
                  <a:pt x="6609854" y="375"/>
                </a:cubicBezTo>
                <a:close/>
              </a:path>
            </a:pathLst>
          </a:custGeom>
          <a:solidFill>
            <a:schemeClr val="accent5"/>
          </a:solidFill>
        </p:spPr>
        <p:txBody>
          <a:bodyPr wrap="square">
            <a:noAutofit/>
          </a:bodyPr>
          <a:lstStyle>
            <a:lvl1pPr marL="0" indent="0">
              <a:buNone/>
              <a:defRPr sz="100">
                <a:noFill/>
              </a:defRPr>
            </a:lvl1pPr>
          </a:lstStyle>
          <a:p>
            <a:pPr lvl="0"/>
            <a:r>
              <a:rPr lang="en-US" dirty="0"/>
              <a:t>.</a:t>
            </a:r>
          </a:p>
        </p:txBody>
      </p:sp>
      <p:sp>
        <p:nvSpPr>
          <p:cNvPr id="4" name="Title 1">
            <a:extLst>
              <a:ext uri="{FF2B5EF4-FFF2-40B4-BE49-F238E27FC236}">
                <a16:creationId xmlns:a16="http://schemas.microsoft.com/office/drawing/2014/main" id="{5E48011D-1AE7-E609-78DE-2DC1C9662917}"/>
              </a:ext>
            </a:extLst>
          </p:cNvPr>
          <p:cNvSpPr>
            <a:spLocks noGrp="1"/>
          </p:cNvSpPr>
          <p:nvPr>
            <p:ph type="ctrTitle" hasCustomPrompt="1"/>
          </p:nvPr>
        </p:nvSpPr>
        <p:spPr bwMode="white">
          <a:xfrm>
            <a:off x="359997" y="1360800"/>
            <a:ext cx="7588800" cy="3553200"/>
          </a:xfrm>
          <a:noFill/>
        </p:spPr>
        <p:txBody>
          <a:bodyPr anchor="ctr" anchorCtr="0"/>
          <a:lstStyle>
            <a:lvl1pPr algn="l">
              <a:lnSpc>
                <a:spcPct val="83000"/>
              </a:lnSpc>
              <a:defRPr sz="5400">
                <a:solidFill>
                  <a:schemeClr val="bg1"/>
                </a:solidFill>
              </a:defRPr>
            </a:lvl1pPr>
          </a:lstStyle>
          <a:p>
            <a:r>
              <a:rPr lang="en-US" dirty="0"/>
              <a:t>Click to add title</a:t>
            </a:r>
          </a:p>
        </p:txBody>
      </p:sp>
      <p:sp>
        <p:nvSpPr>
          <p:cNvPr id="38" name="Subtitle 2">
            <a:extLst>
              <a:ext uri="{FF2B5EF4-FFF2-40B4-BE49-F238E27FC236}">
                <a16:creationId xmlns:a16="http://schemas.microsoft.com/office/drawing/2014/main" id="{B1E23670-1026-DDCB-959A-932A6F3645D2}"/>
              </a:ext>
            </a:extLst>
          </p:cNvPr>
          <p:cNvSpPr>
            <a:spLocks noGrp="1"/>
          </p:cNvSpPr>
          <p:nvPr>
            <p:ph type="subTitle" idx="1" hasCustomPrompt="1"/>
          </p:nvPr>
        </p:nvSpPr>
        <p:spPr>
          <a:xfrm>
            <a:off x="359998" y="4914000"/>
            <a:ext cx="7588800" cy="320400"/>
          </a:xfrm>
        </p:spPr>
        <p:txBody>
          <a:bodyPr anchor="b" anchorCtr="0"/>
          <a:lstStyle>
            <a:lvl1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1pPr>
            <a:lvl2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9pPr>
          </a:lstStyle>
          <a:p>
            <a:r>
              <a:rPr lang="en-US" dirty="0"/>
              <a:t>Click to add subtitle</a:t>
            </a:r>
          </a:p>
        </p:txBody>
      </p:sp>
      <p:sp>
        <p:nvSpPr>
          <p:cNvPr id="5" name="Date Placeholder 4">
            <a:extLst>
              <a:ext uri="{FF2B5EF4-FFF2-40B4-BE49-F238E27FC236}">
                <a16:creationId xmlns:a16="http://schemas.microsoft.com/office/drawing/2014/main" id="{9CBFFD67-813A-47D6-93D5-82C8D380FF6C}"/>
              </a:ext>
            </a:extLst>
          </p:cNvPr>
          <p:cNvSpPr>
            <a:spLocks noGrp="1"/>
          </p:cNvSpPr>
          <p:nvPr>
            <p:ph type="dt" sz="half" idx="14"/>
          </p:nvPr>
        </p:nvSpPr>
        <p:spPr bwMode="white">
          <a:xfrm>
            <a:off x="360000" y="360000"/>
            <a:ext cx="1585607" cy="288000"/>
          </a:xfrm>
          <a:prstGeom prst="rect">
            <a:avLst/>
          </a:prstGeom>
        </p:spPr>
        <p:txBody>
          <a:bodyPr tIns="32400" anchor="t" anchorCtr="0"/>
          <a:lstStyle>
            <a:lvl1pPr algn="l">
              <a:defRPr sz="1200">
                <a:solidFill>
                  <a:schemeClr val="bg1"/>
                </a:solidFill>
              </a:defRPr>
            </a:lvl1pPr>
          </a:lstStyle>
          <a:p>
            <a:fld id="{EAD05C09-4CF5-40C1-8FBC-791A62DC1394}" type="datetime4">
              <a:rPr lang="en-IN" smtClean="0"/>
              <a:t>03 September 2026</a:t>
            </a:fld>
            <a:endParaRPr lang="en-US" dirty="0"/>
          </a:p>
        </p:txBody>
      </p:sp>
      <p:sp>
        <p:nvSpPr>
          <p:cNvPr id="43" name="Footer Placeholder 42">
            <a:extLst>
              <a:ext uri="{FF2B5EF4-FFF2-40B4-BE49-F238E27FC236}">
                <a16:creationId xmlns:a16="http://schemas.microsoft.com/office/drawing/2014/main" id="{25D0DEB9-810F-C189-1C73-87D0BFFFB3BD}"/>
              </a:ext>
            </a:extLst>
          </p:cNvPr>
          <p:cNvSpPr>
            <a:spLocks noGrp="1"/>
          </p:cNvSpPr>
          <p:nvPr>
            <p:ph type="ftr" sz="quarter" idx="15"/>
          </p:nvPr>
        </p:nvSpPr>
        <p:spPr bwMode="white">
          <a:xfrm>
            <a:off x="2304000" y="360000"/>
            <a:ext cx="5641200" cy="288000"/>
          </a:xfrm>
        </p:spPr>
        <p:txBody>
          <a:bodyPr tIns="32400" anchor="t" anchorCtr="0"/>
          <a:lstStyle>
            <a:lvl1pPr algn="l">
              <a:defRPr sz="1200">
                <a:solidFill>
                  <a:schemeClr val="bg1"/>
                </a:solidFill>
              </a:defRPr>
            </a:lvl1pPr>
          </a:lstStyle>
          <a:p>
            <a:endParaRPr lang="en-US" dirty="0"/>
          </a:p>
        </p:txBody>
      </p:sp>
      <p:pic>
        <p:nvPicPr>
          <p:cNvPr id="2" name="Logo">
            <a:extLst>
              <a:ext uri="{FF2B5EF4-FFF2-40B4-BE49-F238E27FC236}">
                <a16:creationId xmlns:a16="http://schemas.microsoft.com/office/drawing/2014/main" id="{601B794C-785D-94EB-13D4-D5ECF7122089}"/>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86777" y="5750420"/>
            <a:ext cx="1340794" cy="734636"/>
          </a:xfrm>
          <a:prstGeom prst="rect">
            <a:avLst/>
          </a:prstGeom>
        </p:spPr>
      </p:pic>
    </p:spTree>
    <p:extLst>
      <p:ext uri="{BB962C8B-B14F-4D97-AF65-F5344CB8AC3E}">
        <p14:creationId xmlns:p14="http://schemas.microsoft.com/office/powerpoint/2010/main" val="242088006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repeatCount="indefinite" accel="29000" autoRev="1" fill="hold" grpId="0" nodeType="withEffect" p14:presetBounceEnd="24000">
                                      <p:stCondLst>
                                        <p:cond delay="0"/>
                                      </p:stCondLst>
                                      <p:childTnLst>
                                        <p:animMotion origin="layout" path="M -0.01029 -0.02338 C -0.01029 -0.02315 -0.02526 -0.00348 -0.02526 -0.00348 C -0.03893 0.0118 -0.01341 0.00185 -0.01641 0.01273 C -0.01667 0.01342 -0.02813 0.02546 -0.02839 0.02685 C -0.02839 0.02893 -0.01771 0.02129 -0.01719 0.02384 C -0.01589 0.02754 -0.00899 0.04421 -0.00729 0.0456 C -0.00352 0.04514 0.00338 0.04097 0.00729 0.04051 C 0.00794 0.04051 0.00286 0.02893 0.00351 0.02754 C 0.00378 0.02685 0.00378 0.02477 0.00443 0.02384 C 0.00378 0.01967 0.0043 0.01481 0.00351 0.01111 C 0.00299 0.00926 0.02057 -0.01598 0.01992 -0.0169 C 0.01615 -0.02223 -0.00872 -0.02269 -0.01029 -0.02338 Z " pathEditMode="relative" rAng="0" ptsTypes="AAAAAAAAAAAA" p14:bounceEnd="24000">
                                          <p:cBhvr>
                                            <p:cTn id="6" dur="20000" fill="hold"/>
                                            <p:tgtEl>
                                              <p:spTgt spid="11"/>
                                            </p:tgtEl>
                                            <p:attrNameLst>
                                              <p:attrName>ppt_x</p:attrName>
                                              <p:attrName>ppt_y</p:attrName>
                                            </p:attrNameLst>
                                          </p:cBhvr>
                                          <p:rCtr x="560" y="3449"/>
                                        </p:animMotion>
                                      </p:childTnLst>
                                    </p:cTn>
                                  </p:par>
                                  <p:par>
                                    <p:cTn id="7" presetID="0" presetClass="path" presetSubtype="0" repeatCount="indefinite" accel="29000" autoRev="1" fill="hold" grpId="0" nodeType="withEffect" p14:presetBounceEnd="24000">
                                      <p:stCondLst>
                                        <p:cond delay="0"/>
                                      </p:stCondLst>
                                      <p:childTnLst>
                                        <p:animMotion origin="layout" path="M 0.02318 -0.00046 L 0.02318 -1.85185E-6 C 0.02305 -0.0037 0.02331 -0.00717 0.02292 -0.01088 C 0.02266 -0.01342 0.02149 -0.01412 0.02058 -0.01528 C 0.01992 -0.0162 0.0194 -0.01782 0.01875 -0.01852 C 0.0181 -0.01944 0.0155 -0.02315 0.01446 -0.0243 C 0.01393 -0.02454 0.01341 -0.025 0.01302 -0.02523 C 0.01094 -0.02639 0.01094 -0.02616 0.00886 -0.02662 L -0.00286 -0.02523 C -0.00351 -0.025 -0.00403 -0.025 -0.00456 -0.025 C -0.00482 -0.02454 -0.00664 -0.02245 -0.00664 -0.02199 C -0.00898 -0.01921 -0.00599 -0.02315 -0.00846 -0.01944 C -0.00924 -0.01805 -0.01028 -0.01736 -0.01107 -0.01528 C -0.01133 -0.01481 -0.01146 -0.01412 -0.01159 -0.01342 C -0.01172 -0.01204 -0.01198 -0.01018 -0.01185 -0.00879 C -0.01185 -0.00833 -0.01133 -0.00116 -0.01107 0.0007 C -0.01081 0.00162 -0.01067 0.00278 -0.01041 0.00394 C -0.01028 0.00463 -0.01015 0.00602 -0.00989 0.00741 C -0.00924 0.01042 -0.00872 0.0125 -0.00755 0.01435 C -0.00677 0.01621 -0.00495 0.01759 -0.00403 0.01898 C -0.00377 0.01898 -0.00338 0.01898 -0.00312 0.01945 C -0.00221 0.02014 -0.00143 0.02084 -0.00052 0.02153 C 0.00065 0.02199 0.00196 0.02222 0.00326 0.02222 C 0.00378 0.02292 0.00417 0.02338 0.00456 0.02338 C 0.00508 0.02338 0.0056 0.02338 0.00586 0.02408 L 0.00951 0.02546 C 0.0125 0.025 0.0155 0.02546 0.01849 0.02408 C 0.01901 0.02408 0.01927 0.02292 0.01966 0.02222 C 0.02005 0.02153 0.02031 0.02084 0.02058 0.02037 C 0.02123 0.01829 0.02084 0.01759 0.02201 0.01574 C 0.0224 0.01505 0.02279 0.01505 0.02318 0.01435 C 0.02409 0.01389 0.02487 0.01366 0.02578 0.0132 C 0.02787 0.01181 0.03008 0.01181 0.0319 0.00996 L 0.03308 0.00903 C 0.03347 0.00787 0.03425 0.00741 0.03425 0.00648 C 0.03464 0.00162 0.03308 -0.00162 0.03138 -0.0044 C 0.03099 -0.00509 0.03086 -0.00555 0.03047 -0.00625 C 0.02995 -0.00694 0.0293 -0.00764 0.02878 -0.00833 C 0.02852 -0.00879 0.02813 -0.00903 0.02813 -0.00972 C 0.028 -0.01157 0.02891 -0.01227 0.0293 -0.01366 C 0.02956 -0.01481 0.02969 -0.01551 0.02995 -0.01666 C 0.02969 -0.01805 0.02995 -0.01991 0.0293 -0.02129 C 0.02761 -0.02384 0.02344 -0.02245 0.02175 -0.02199 C 0.01797 -0.01875 0.01797 -0.01921 0.01498 -0.01528 C 0.01446 -0.01481 0.01315 -0.01273 0.01263 -0.01204 C 0.0125 -0.01157 0.02097 -0.03148 0.02084 -0.03102 C 0.02097 -0.02731 0.03021 -0.0419 0.03021 -0.03819 C 0.02591 -0.03842 0.03334 -0.03102 0.02904 -0.03125 " pathEditMode="relative" rAng="0" ptsTypes="AAAAAAAAAAAAAAAAAAAAAAAAAAAAAAAAAAAAAAAAAAAAAAAA" p14:bounceEnd="24000">
                                          <p:cBhvr>
                                            <p:cTn id="8" dur="20000" fill="hold"/>
                                            <p:tgtEl>
                                              <p:spTgt spid="16"/>
                                            </p:tgtEl>
                                            <p:attrNameLst>
                                              <p:attrName>ppt_x</p:attrName>
                                              <p:attrName>ppt_y</p:attrName>
                                            </p:attrNameLst>
                                          </p:cBhvr>
                                          <p:rCtr x="-1198" y="-62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uiExpand="1" animBg="1">
            <p:tmplLst>
              <p:tmpl>
                <p:tnLst>
                  <p:par>
                    <p:cTn presetID="0" presetClass="path" presetSubtype="0" repeatCount="indefinite" accel="29000" autoRev="1" fill="hold" nodeType="withEffect" p14:presetBounceEnd="24000">
                      <p:stCondLst>
                        <p:cond delay="0"/>
                      </p:stCondLst>
                      <p:childTnLst>
                        <p:animMotion origin="layout" path="M 0.02318 -0.00046 L 0.02318 -1.85185E-6 C 0.02305 -0.0037 0.02331 -0.00717 0.02292 -0.01088 C 0.02266 -0.01342 0.02149 -0.01412 0.02058 -0.01528 C 0.01992 -0.0162 0.0194 -0.01782 0.01875 -0.01852 C 0.0181 -0.01944 0.0155 -0.02315 0.01446 -0.0243 C 0.01393 -0.02454 0.01341 -0.025 0.01302 -0.02523 C 0.01094 -0.02639 0.01094 -0.02616 0.00886 -0.02662 L -0.00286 -0.02523 C -0.00351 -0.025 -0.00403 -0.025 -0.00456 -0.025 C -0.00482 -0.02454 -0.00664 -0.02245 -0.00664 -0.02199 C -0.00898 -0.01921 -0.00599 -0.02315 -0.00846 -0.01944 C -0.00924 -0.01805 -0.01028 -0.01736 -0.01107 -0.01528 C -0.01133 -0.01481 -0.01146 -0.01412 -0.01159 -0.01342 C -0.01172 -0.01204 -0.01198 -0.01018 -0.01185 -0.00879 C -0.01185 -0.00833 -0.01133 -0.00116 -0.01107 0.0007 C -0.01081 0.00162 -0.01067 0.00278 -0.01041 0.00394 C -0.01028 0.00463 -0.01015 0.00602 -0.00989 0.00741 C -0.00924 0.01042 -0.00872 0.0125 -0.00755 0.01435 C -0.00677 0.01621 -0.00495 0.01759 -0.00403 0.01898 C -0.00377 0.01898 -0.00338 0.01898 -0.00312 0.01945 C -0.00221 0.02014 -0.00143 0.02084 -0.00052 0.02153 C 0.00065 0.02199 0.00196 0.02222 0.00326 0.02222 C 0.00378 0.02292 0.00417 0.02338 0.00456 0.02338 C 0.00508 0.02338 0.0056 0.02338 0.00586 0.02408 L 0.00951 0.02546 C 0.0125 0.025 0.0155 0.02546 0.01849 0.02408 C 0.01901 0.02408 0.01927 0.02292 0.01966 0.02222 C 0.02005 0.02153 0.02031 0.02084 0.02058 0.02037 C 0.02123 0.01829 0.02084 0.01759 0.02201 0.01574 C 0.0224 0.01505 0.02279 0.01505 0.02318 0.01435 C 0.02409 0.01389 0.02487 0.01366 0.02578 0.0132 C 0.02787 0.01181 0.03008 0.01181 0.0319 0.00996 L 0.03308 0.00903 C 0.03347 0.00787 0.03425 0.00741 0.03425 0.00648 C 0.03464 0.00162 0.03308 -0.00162 0.03138 -0.0044 C 0.03099 -0.00509 0.03086 -0.00555 0.03047 -0.00625 C 0.02995 -0.00694 0.0293 -0.00764 0.02878 -0.00833 C 0.02852 -0.00879 0.02813 -0.00903 0.02813 -0.00972 C 0.028 -0.01157 0.02891 -0.01227 0.0293 -0.01366 C 0.02956 -0.01481 0.02969 -0.01551 0.02995 -0.01666 C 0.02969 -0.01805 0.02995 -0.01991 0.0293 -0.02129 C 0.02761 -0.02384 0.02344 -0.02245 0.02175 -0.02199 C 0.01797 -0.01875 0.01797 -0.01921 0.01498 -0.01528 C 0.01446 -0.01481 0.01315 -0.01273 0.01263 -0.01204 C 0.0125 -0.01157 0.02097 -0.03148 0.02084 -0.03102 C 0.02097 -0.02731 0.03021 -0.0419 0.03021 -0.03819 C 0.02591 -0.03842 0.03334 -0.03102 0.02904 -0.03125 " pathEditMode="relative" rAng="0" ptsTypes="AAAAAAAAAAAAAAAAAAAAAAAAAAAAAAAAAAAAAAAAAAAAAAAA" p14:bounceEnd="24000">
                          <p:cBhvr>
                            <p:cTn dur="20000" fill="hold"/>
                            <p:tgtEl>
                              <p:spTgt spid="16"/>
                            </p:tgtEl>
                            <p:attrNameLst>
                              <p:attrName>ppt_x</p:attrName>
                              <p:attrName>ppt_y</p:attrName>
                            </p:attrNameLst>
                          </p:cBhvr>
                          <p:rCtr x="-1198" y="-625"/>
                        </p:animMotion>
                      </p:childTnLst>
                    </p:cTn>
                  </p:par>
                </p:tnLst>
              </p:tmpl>
            </p:tmplLst>
          </p:bldP>
          <p:bldP spid="11" grpId="0" animBg="1">
            <p:tmplLst>
              <p:tmpl>
                <p:tnLst>
                  <p:par>
                    <p:cTn presetID="0" presetClass="path" presetSubtype="0" repeatCount="indefinite" accel="29000" autoRev="1" fill="hold" nodeType="withEffect" p14:presetBounceEnd="24000">
                      <p:stCondLst>
                        <p:cond delay="0"/>
                      </p:stCondLst>
                      <p:childTnLst>
                        <p:animMotion origin="layout" path="M -0.01029 -0.02338 C -0.01029 -0.02315 -0.02526 -0.00348 -0.02526 -0.00348 C -0.03893 0.0118 -0.01341 0.00185 -0.01641 0.01273 C -0.01667 0.01342 -0.02813 0.02546 -0.02839 0.02685 C -0.02839 0.02893 -0.01771 0.02129 -0.01719 0.02384 C -0.01589 0.02754 -0.00899 0.04421 -0.00729 0.0456 C -0.00352 0.04514 0.00338 0.04097 0.00729 0.04051 C 0.00794 0.04051 0.00286 0.02893 0.00351 0.02754 C 0.00378 0.02685 0.00378 0.02477 0.00443 0.02384 C 0.00378 0.01967 0.0043 0.01481 0.00351 0.01111 C 0.00299 0.00926 0.02057 -0.01598 0.01992 -0.0169 C 0.01615 -0.02223 -0.00872 -0.02269 -0.01029 -0.02338 Z " pathEditMode="relative" rAng="0" ptsTypes="AAAAAAAAAAAA" p14:bounceEnd="24000">
                          <p:cBhvr>
                            <p:cTn dur="20000" fill="hold"/>
                            <p:tgtEl>
                              <p:spTgt spid="11"/>
                            </p:tgtEl>
                            <p:attrNameLst>
                              <p:attrName>ppt_x</p:attrName>
                              <p:attrName>ppt_y</p:attrName>
                            </p:attrNameLst>
                          </p:cBhvr>
                          <p:rCtr x="560" y="3449"/>
                        </p:animMotion>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repeatCount="indefinite" accel="29000" autoRev="1" fill="hold" grpId="0" nodeType="withEffect">
                                      <p:stCondLst>
                                        <p:cond delay="0"/>
                                      </p:stCondLst>
                                      <p:childTnLst>
                                        <p:animMotion origin="layout" path="M -0.01029 -0.02338 C -0.01029 -0.02315 -0.02526 -0.00348 -0.02526 -0.00348 C -0.03893 0.0118 -0.01341 0.00185 -0.01641 0.01273 C -0.01667 0.01342 -0.02813 0.02546 -0.02839 0.02685 C -0.02839 0.02893 -0.01771 0.02129 -0.01719 0.02384 C -0.01589 0.02754 -0.00899 0.04421 -0.00729 0.0456 C -0.00352 0.04514 0.00338 0.04097 0.00729 0.04051 C 0.00794 0.04051 0.00286 0.02893 0.00351 0.02754 C 0.00378 0.02685 0.00378 0.02477 0.00443 0.02384 C 0.00378 0.01967 0.0043 0.01481 0.00351 0.01111 C 0.00299 0.00926 0.02057 -0.01598 0.01992 -0.0169 C 0.01615 -0.02223 -0.00872 -0.02269 -0.01029 -0.02338 Z " pathEditMode="relative" rAng="0" ptsTypes="AAAAAAAAAAAA">
                                          <p:cBhvr>
                                            <p:cTn id="6" dur="20000" fill="hold"/>
                                            <p:tgtEl>
                                              <p:spTgt spid="11"/>
                                            </p:tgtEl>
                                            <p:attrNameLst>
                                              <p:attrName>ppt_x</p:attrName>
                                              <p:attrName>ppt_y</p:attrName>
                                            </p:attrNameLst>
                                          </p:cBhvr>
                                          <p:rCtr x="560" y="3449"/>
                                        </p:animMotion>
                                      </p:childTnLst>
                                    </p:cTn>
                                  </p:par>
                                  <p:par>
                                    <p:cTn id="7" presetID="0" presetClass="path" presetSubtype="0" repeatCount="indefinite" accel="29000" autoRev="1" fill="hold" grpId="0" nodeType="withEffect">
                                      <p:stCondLst>
                                        <p:cond delay="0"/>
                                      </p:stCondLst>
                                      <p:childTnLst>
                                        <p:animMotion origin="layout" path="M 0.02318 -0.00046 L 0.02318 -1.85185E-6 C 0.02305 -0.0037 0.02331 -0.00717 0.02292 -0.01088 C 0.02266 -0.01342 0.02149 -0.01412 0.02058 -0.01528 C 0.01992 -0.0162 0.0194 -0.01782 0.01875 -0.01852 C 0.0181 -0.01944 0.0155 -0.02315 0.01446 -0.0243 C 0.01393 -0.02454 0.01341 -0.025 0.01302 -0.02523 C 0.01094 -0.02639 0.01094 -0.02616 0.00886 -0.02662 L -0.00286 -0.02523 C -0.00351 -0.025 -0.00403 -0.025 -0.00456 -0.025 C -0.00482 -0.02454 -0.00664 -0.02245 -0.00664 -0.02199 C -0.00898 -0.01921 -0.00599 -0.02315 -0.00846 -0.01944 C -0.00924 -0.01805 -0.01028 -0.01736 -0.01107 -0.01528 C -0.01133 -0.01481 -0.01146 -0.01412 -0.01159 -0.01342 C -0.01172 -0.01204 -0.01198 -0.01018 -0.01185 -0.00879 C -0.01185 -0.00833 -0.01133 -0.00116 -0.01107 0.0007 C -0.01081 0.00162 -0.01067 0.00278 -0.01041 0.00394 C -0.01028 0.00463 -0.01015 0.00602 -0.00989 0.00741 C -0.00924 0.01042 -0.00872 0.0125 -0.00755 0.01435 C -0.00677 0.01621 -0.00495 0.01759 -0.00403 0.01898 C -0.00377 0.01898 -0.00338 0.01898 -0.00312 0.01945 C -0.00221 0.02014 -0.00143 0.02084 -0.00052 0.02153 C 0.00065 0.02199 0.00196 0.02222 0.00326 0.02222 C 0.00378 0.02292 0.00417 0.02338 0.00456 0.02338 C 0.00508 0.02338 0.0056 0.02338 0.00586 0.02408 L 0.00951 0.02546 C 0.0125 0.025 0.0155 0.02546 0.01849 0.02408 C 0.01901 0.02408 0.01927 0.02292 0.01966 0.02222 C 0.02005 0.02153 0.02031 0.02084 0.02058 0.02037 C 0.02123 0.01829 0.02084 0.01759 0.02201 0.01574 C 0.0224 0.01505 0.02279 0.01505 0.02318 0.01435 C 0.02409 0.01389 0.02487 0.01366 0.02578 0.0132 C 0.02787 0.01181 0.03008 0.01181 0.0319 0.00996 L 0.03308 0.00903 C 0.03347 0.00787 0.03425 0.00741 0.03425 0.00648 C 0.03464 0.00162 0.03308 -0.00162 0.03138 -0.0044 C 0.03099 -0.00509 0.03086 -0.00555 0.03047 -0.00625 C 0.02995 -0.00694 0.0293 -0.00764 0.02878 -0.00833 C 0.02852 -0.00879 0.02813 -0.00903 0.02813 -0.00972 C 0.028 -0.01157 0.02891 -0.01227 0.0293 -0.01366 C 0.02956 -0.01481 0.02969 -0.01551 0.02995 -0.01666 C 0.02969 -0.01805 0.02995 -0.01991 0.0293 -0.02129 C 0.02761 -0.02384 0.02344 -0.02245 0.02175 -0.02199 C 0.01797 -0.01875 0.01797 -0.01921 0.01498 -0.01528 C 0.01446 -0.01481 0.01315 -0.01273 0.01263 -0.01204 C 0.0125 -0.01157 0.02097 -0.03148 0.02084 -0.03102 C 0.02097 -0.02731 0.03021 -0.0419 0.03021 -0.03819 C 0.02591 -0.03842 0.03334 -0.03102 0.02904 -0.03125 " pathEditMode="relative" rAng="0" ptsTypes="AAAAAAAAAAAAAAAAAAAAAAAAAAAAAAAAAAAAAAAAAAAAAAAA">
                                          <p:cBhvr>
                                            <p:cTn id="8" dur="20000" fill="hold"/>
                                            <p:tgtEl>
                                              <p:spTgt spid="16"/>
                                            </p:tgtEl>
                                            <p:attrNameLst>
                                              <p:attrName>ppt_x</p:attrName>
                                              <p:attrName>ppt_y</p:attrName>
                                            </p:attrNameLst>
                                          </p:cBhvr>
                                          <p:rCtr x="-1198" y="-62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uiExpand="1" animBg="1">
            <p:tmplLst>
              <p:tmpl>
                <p:tnLst>
                  <p:par>
                    <p:cTn presetID="0" presetClass="path" presetSubtype="0" repeatCount="indefinite" accel="29000" autoRev="1" fill="hold" nodeType="withEffect">
                      <p:stCondLst>
                        <p:cond delay="0"/>
                      </p:stCondLst>
                      <p:childTnLst>
                        <p:animMotion origin="layout" path="M 0.02318 -0.00046 L 0.02318 -1.85185E-6 C 0.02305 -0.0037 0.02331 -0.00717 0.02292 -0.01088 C 0.02266 -0.01342 0.02149 -0.01412 0.02058 -0.01528 C 0.01992 -0.0162 0.0194 -0.01782 0.01875 -0.01852 C 0.0181 -0.01944 0.0155 -0.02315 0.01446 -0.0243 C 0.01393 -0.02454 0.01341 -0.025 0.01302 -0.02523 C 0.01094 -0.02639 0.01094 -0.02616 0.00886 -0.02662 L -0.00286 -0.02523 C -0.00351 -0.025 -0.00403 -0.025 -0.00456 -0.025 C -0.00482 -0.02454 -0.00664 -0.02245 -0.00664 -0.02199 C -0.00898 -0.01921 -0.00599 -0.02315 -0.00846 -0.01944 C -0.00924 -0.01805 -0.01028 -0.01736 -0.01107 -0.01528 C -0.01133 -0.01481 -0.01146 -0.01412 -0.01159 -0.01342 C -0.01172 -0.01204 -0.01198 -0.01018 -0.01185 -0.00879 C -0.01185 -0.00833 -0.01133 -0.00116 -0.01107 0.0007 C -0.01081 0.00162 -0.01067 0.00278 -0.01041 0.00394 C -0.01028 0.00463 -0.01015 0.00602 -0.00989 0.00741 C -0.00924 0.01042 -0.00872 0.0125 -0.00755 0.01435 C -0.00677 0.01621 -0.00495 0.01759 -0.00403 0.01898 C -0.00377 0.01898 -0.00338 0.01898 -0.00312 0.01945 C -0.00221 0.02014 -0.00143 0.02084 -0.00052 0.02153 C 0.00065 0.02199 0.00196 0.02222 0.00326 0.02222 C 0.00378 0.02292 0.00417 0.02338 0.00456 0.02338 C 0.00508 0.02338 0.0056 0.02338 0.00586 0.02408 L 0.00951 0.02546 C 0.0125 0.025 0.0155 0.02546 0.01849 0.02408 C 0.01901 0.02408 0.01927 0.02292 0.01966 0.02222 C 0.02005 0.02153 0.02031 0.02084 0.02058 0.02037 C 0.02123 0.01829 0.02084 0.01759 0.02201 0.01574 C 0.0224 0.01505 0.02279 0.01505 0.02318 0.01435 C 0.02409 0.01389 0.02487 0.01366 0.02578 0.0132 C 0.02787 0.01181 0.03008 0.01181 0.0319 0.00996 L 0.03308 0.00903 C 0.03347 0.00787 0.03425 0.00741 0.03425 0.00648 C 0.03464 0.00162 0.03308 -0.00162 0.03138 -0.0044 C 0.03099 -0.00509 0.03086 -0.00555 0.03047 -0.00625 C 0.02995 -0.00694 0.0293 -0.00764 0.02878 -0.00833 C 0.02852 -0.00879 0.02813 -0.00903 0.02813 -0.00972 C 0.028 -0.01157 0.02891 -0.01227 0.0293 -0.01366 C 0.02956 -0.01481 0.02969 -0.01551 0.02995 -0.01666 C 0.02969 -0.01805 0.02995 -0.01991 0.0293 -0.02129 C 0.02761 -0.02384 0.02344 -0.02245 0.02175 -0.02199 C 0.01797 -0.01875 0.01797 -0.01921 0.01498 -0.01528 C 0.01446 -0.01481 0.01315 -0.01273 0.01263 -0.01204 C 0.0125 -0.01157 0.02097 -0.03148 0.02084 -0.03102 C 0.02097 -0.02731 0.03021 -0.0419 0.03021 -0.03819 C 0.02591 -0.03842 0.03334 -0.03102 0.02904 -0.03125 " pathEditMode="relative" rAng="0" ptsTypes="AAAAAAAAAAAAAAAAAAAAAAAAAAAAAAAAAAAAAAAAAAAAAAAA">
                          <p:cBhvr>
                            <p:cTn dur="20000" fill="hold"/>
                            <p:tgtEl>
                              <p:spTgt spid="16"/>
                            </p:tgtEl>
                            <p:attrNameLst>
                              <p:attrName>ppt_x</p:attrName>
                              <p:attrName>ppt_y</p:attrName>
                            </p:attrNameLst>
                          </p:cBhvr>
                          <p:rCtr x="-1198" y="-625"/>
                        </p:animMotion>
                      </p:childTnLst>
                    </p:cTn>
                  </p:par>
                </p:tnLst>
              </p:tmpl>
            </p:tmplLst>
          </p:bldP>
          <p:bldP spid="11" grpId="0" animBg="1">
            <p:tmplLst>
              <p:tmpl>
                <p:tnLst>
                  <p:par>
                    <p:cTn presetID="0" presetClass="path" presetSubtype="0" repeatCount="indefinite" accel="29000" autoRev="1" fill="hold" nodeType="withEffect">
                      <p:stCondLst>
                        <p:cond delay="0"/>
                      </p:stCondLst>
                      <p:childTnLst>
                        <p:animMotion origin="layout" path="M -0.01029 -0.02338 C -0.01029 -0.02315 -0.02526 -0.00348 -0.02526 -0.00348 C -0.03893 0.0118 -0.01341 0.00185 -0.01641 0.01273 C -0.01667 0.01342 -0.02813 0.02546 -0.02839 0.02685 C -0.02839 0.02893 -0.01771 0.02129 -0.01719 0.02384 C -0.01589 0.02754 -0.00899 0.04421 -0.00729 0.0456 C -0.00352 0.04514 0.00338 0.04097 0.00729 0.04051 C 0.00794 0.04051 0.00286 0.02893 0.00351 0.02754 C 0.00378 0.02685 0.00378 0.02477 0.00443 0.02384 C 0.00378 0.01967 0.0043 0.01481 0.00351 0.01111 C 0.00299 0.00926 0.02057 -0.01598 0.01992 -0.0169 C 0.01615 -0.02223 -0.00872 -0.02269 -0.01029 -0.02338 Z " pathEditMode="relative" rAng="0" ptsTypes="AAAAAAAAAAAA">
                          <p:cBhvr>
                            <p:cTn dur="20000" fill="hold"/>
                            <p:tgtEl>
                              <p:spTgt spid="11"/>
                            </p:tgtEl>
                            <p:attrNameLst>
                              <p:attrName>ppt_x</p:attrName>
                              <p:attrName>ppt_y</p:attrName>
                            </p:attrNameLst>
                          </p:cBhvr>
                          <p:rCtr x="560" y="3449"/>
                        </p:animMotion>
                      </p:childTnLst>
                    </p:cTn>
                  </p:par>
                </p:tnLst>
              </p:tmpl>
            </p:tmplLst>
          </p:bldP>
        </p:bldLst>
      </p:timing>
    </mc:Fallback>
  </mc:AlternateContent>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 Cover color background">
    <p:bg bwMode="ltGray">
      <p:bgRef idx="1001">
        <a:schemeClr val="bg1"/>
      </p:bgRef>
    </p:bg>
    <p:spTree>
      <p:nvGrpSpPr>
        <p:cNvPr id="1" name=""/>
        <p:cNvGrpSpPr/>
        <p:nvPr/>
      </p:nvGrpSpPr>
      <p:grpSpPr>
        <a:xfrm>
          <a:off x="0" y="0"/>
          <a:ext cx="0" cy="0"/>
          <a:chOff x="0" y="0"/>
          <a:chExt cx="0" cy="0"/>
        </a:xfrm>
      </p:grpSpPr>
      <p:sp>
        <p:nvSpPr>
          <p:cNvPr id="49" name="Slide Number Placeholder 5" hidden="1">
            <a:extLst>
              <a:ext uri="{FF2B5EF4-FFF2-40B4-BE49-F238E27FC236}">
                <a16:creationId xmlns:a16="http://schemas.microsoft.com/office/drawing/2014/main" id="{2F7745B8-4770-1CB6-2C8B-FFC925A4406E}"/>
              </a:ext>
            </a:extLst>
          </p:cNvPr>
          <p:cNvSpPr>
            <a:spLocks noGrp="1"/>
          </p:cNvSpPr>
          <p:nvPr>
            <p:ph type="sldNum" sz="quarter" idx="4"/>
          </p:nvPr>
        </p:nvSpPr>
        <p:spPr>
          <a:xfrm>
            <a:off x="0" y="6858000"/>
            <a:ext cx="0" cy="0"/>
          </a:xfrm>
          <a:prstGeom prst="rect">
            <a:avLst/>
          </a:prstGeom>
        </p:spPr>
        <p:txBody>
          <a:bodyPr vert="horz" lIns="0" tIns="0" rIns="0" bIns="0" rtlCol="0" anchor="b" anchorCtr="0"/>
          <a:lstStyle>
            <a:lvl1pPr algn="r">
              <a:defRPr sz="100">
                <a:noFill/>
              </a:defRPr>
            </a:lvl1pPr>
          </a:lstStyle>
          <a:p>
            <a:fld id="{24C8C45C-947F-4981-8B3F-4F32E973C901}" type="slidenum">
              <a:rPr lang="en-US" smtClean="0"/>
              <a:pPr/>
              <a:t>‹#›</a:t>
            </a:fld>
            <a:endParaRPr lang="en-US" dirty="0"/>
          </a:p>
        </p:txBody>
      </p:sp>
      <p:sp>
        <p:nvSpPr>
          <p:cNvPr id="6" name="Background">
            <a:extLst>
              <a:ext uri="{FF2B5EF4-FFF2-40B4-BE49-F238E27FC236}">
                <a16:creationId xmlns:a16="http://schemas.microsoft.com/office/drawing/2014/main" id="{29E6FAF1-D120-4172-AE29-B3271FE51748}"/>
              </a:ext>
            </a:extLst>
          </p:cNvPr>
          <p:cNvSpPr/>
          <p:nvPr userDrawn="1"/>
        </p:nvSpPr>
        <p:spPr>
          <a:xfrm>
            <a:off x="0" y="0"/>
            <a:ext cx="121932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noProof="0" dirty="0" err="1">
              <a:solidFill>
                <a:schemeClr val="tx1"/>
              </a:solidFill>
            </a:endParaRPr>
          </a:p>
        </p:txBody>
      </p:sp>
      <p:grpSp>
        <p:nvGrpSpPr>
          <p:cNvPr id="109" name="Group 108">
            <a:extLst>
              <a:ext uri="{FF2B5EF4-FFF2-40B4-BE49-F238E27FC236}">
                <a16:creationId xmlns:a16="http://schemas.microsoft.com/office/drawing/2014/main" id="{EF1432D5-A3F9-115B-962B-388A466D0024}"/>
              </a:ext>
            </a:extLst>
          </p:cNvPr>
          <p:cNvGrpSpPr/>
          <p:nvPr userDrawn="1"/>
        </p:nvGrpSpPr>
        <p:grpSpPr>
          <a:xfrm>
            <a:off x="6558257" y="0"/>
            <a:ext cx="5633743" cy="6858001"/>
            <a:chOff x="6558257" y="0"/>
            <a:chExt cx="5633743" cy="6858001"/>
          </a:xfrm>
          <a:solidFill>
            <a:schemeClr val="bg2"/>
          </a:solidFill>
        </p:grpSpPr>
        <p:sp>
          <p:nvSpPr>
            <p:cNvPr id="7" name="Freeform 5">
              <a:extLst>
                <a:ext uri="{FF2B5EF4-FFF2-40B4-BE49-F238E27FC236}">
                  <a16:creationId xmlns:a16="http://schemas.microsoft.com/office/drawing/2014/main" id="{024A1C9F-3168-578B-8BDE-5FD7886BD37A}"/>
                </a:ext>
              </a:extLst>
            </p:cNvPr>
            <p:cNvSpPr>
              <a:spLocks/>
            </p:cNvSpPr>
            <p:nvPr/>
          </p:nvSpPr>
          <p:spPr bwMode="auto">
            <a:xfrm>
              <a:off x="10458824" y="2544977"/>
              <a:ext cx="1414713" cy="929669"/>
            </a:xfrm>
            <a:custGeom>
              <a:avLst/>
              <a:gdLst>
                <a:gd name="T0" fmla="*/ 156 w 401"/>
                <a:gd name="T1" fmla="*/ 225 h 264"/>
                <a:gd name="T2" fmla="*/ 0 w 401"/>
                <a:gd name="T3" fmla="*/ 34 h 264"/>
                <a:gd name="T4" fmla="*/ 246 w 401"/>
                <a:gd name="T5" fmla="*/ 39 h 264"/>
                <a:gd name="T6" fmla="*/ 401 w 401"/>
                <a:gd name="T7" fmla="*/ 229 h 264"/>
                <a:gd name="T8" fmla="*/ 156 w 401"/>
                <a:gd name="T9" fmla="*/ 225 h 264"/>
              </a:gdLst>
              <a:ahLst/>
              <a:cxnLst>
                <a:cxn ang="0">
                  <a:pos x="T0" y="T1"/>
                </a:cxn>
                <a:cxn ang="0">
                  <a:pos x="T2" y="T3"/>
                </a:cxn>
                <a:cxn ang="0">
                  <a:pos x="T4" y="T5"/>
                </a:cxn>
                <a:cxn ang="0">
                  <a:pos x="T6" y="T7"/>
                </a:cxn>
                <a:cxn ang="0">
                  <a:pos x="T8" y="T9"/>
                </a:cxn>
              </a:cxnLst>
              <a:rect l="0" t="0" r="r" b="b"/>
              <a:pathLst>
                <a:path w="401" h="264">
                  <a:moveTo>
                    <a:pt x="156" y="225"/>
                  </a:moveTo>
                  <a:cubicBezTo>
                    <a:pt x="75" y="186"/>
                    <a:pt x="21" y="115"/>
                    <a:pt x="0" y="34"/>
                  </a:cubicBezTo>
                  <a:cubicBezTo>
                    <a:pt x="76" y="1"/>
                    <a:pt x="166" y="0"/>
                    <a:pt x="246" y="39"/>
                  </a:cubicBezTo>
                  <a:cubicBezTo>
                    <a:pt x="327" y="78"/>
                    <a:pt x="381" y="149"/>
                    <a:pt x="401" y="229"/>
                  </a:cubicBezTo>
                  <a:cubicBezTo>
                    <a:pt x="326" y="263"/>
                    <a:pt x="236" y="264"/>
                    <a:pt x="156" y="22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6">
              <a:extLst>
                <a:ext uri="{FF2B5EF4-FFF2-40B4-BE49-F238E27FC236}">
                  <a16:creationId xmlns:a16="http://schemas.microsoft.com/office/drawing/2014/main" id="{328E937B-75AD-DF1D-7917-61D54E6247C5}"/>
                </a:ext>
              </a:extLst>
            </p:cNvPr>
            <p:cNvSpPr>
              <a:spLocks/>
            </p:cNvSpPr>
            <p:nvPr/>
          </p:nvSpPr>
          <p:spPr bwMode="auto">
            <a:xfrm>
              <a:off x="8472451" y="2068594"/>
              <a:ext cx="990299" cy="565885"/>
            </a:xfrm>
            <a:custGeom>
              <a:avLst/>
              <a:gdLst>
                <a:gd name="T0" fmla="*/ 123 w 281"/>
                <a:gd name="T1" fmla="*/ 146 h 161"/>
                <a:gd name="T2" fmla="*/ 0 w 281"/>
                <a:gd name="T3" fmla="*/ 42 h 161"/>
                <a:gd name="T4" fmla="*/ 158 w 281"/>
                <a:gd name="T5" fmla="*/ 15 h 161"/>
                <a:gd name="T6" fmla="*/ 281 w 281"/>
                <a:gd name="T7" fmla="*/ 119 h 161"/>
                <a:gd name="T8" fmla="*/ 123 w 281"/>
                <a:gd name="T9" fmla="*/ 146 h 161"/>
              </a:gdLst>
              <a:ahLst/>
              <a:cxnLst>
                <a:cxn ang="0">
                  <a:pos x="T0" y="T1"/>
                </a:cxn>
                <a:cxn ang="0">
                  <a:pos x="T2" y="T3"/>
                </a:cxn>
                <a:cxn ang="0">
                  <a:pos x="T4" y="T5"/>
                </a:cxn>
                <a:cxn ang="0">
                  <a:pos x="T6" y="T7"/>
                </a:cxn>
                <a:cxn ang="0">
                  <a:pos x="T8" y="T9"/>
                </a:cxn>
              </a:cxnLst>
              <a:rect l="0" t="0" r="r" b="b"/>
              <a:pathLst>
                <a:path w="281" h="161">
                  <a:moveTo>
                    <a:pt x="123" y="146"/>
                  </a:moveTo>
                  <a:cubicBezTo>
                    <a:pt x="66" y="130"/>
                    <a:pt x="23" y="91"/>
                    <a:pt x="0" y="42"/>
                  </a:cubicBezTo>
                  <a:cubicBezTo>
                    <a:pt x="45" y="11"/>
                    <a:pt x="102" y="0"/>
                    <a:pt x="158" y="15"/>
                  </a:cubicBezTo>
                  <a:cubicBezTo>
                    <a:pt x="215" y="31"/>
                    <a:pt x="258" y="70"/>
                    <a:pt x="281" y="119"/>
                  </a:cubicBezTo>
                  <a:cubicBezTo>
                    <a:pt x="236" y="150"/>
                    <a:pt x="179" y="161"/>
                    <a:pt x="123" y="14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8">
              <a:extLst>
                <a:ext uri="{FF2B5EF4-FFF2-40B4-BE49-F238E27FC236}">
                  <a16:creationId xmlns:a16="http://schemas.microsoft.com/office/drawing/2014/main" id="{C85033FA-793E-AA01-0AB1-F5E7C6942C1A}"/>
                </a:ext>
              </a:extLst>
            </p:cNvPr>
            <p:cNvSpPr>
              <a:spLocks/>
            </p:cNvSpPr>
            <p:nvPr/>
          </p:nvSpPr>
          <p:spPr bwMode="auto">
            <a:xfrm>
              <a:off x="8172185" y="4496704"/>
              <a:ext cx="805521" cy="464834"/>
            </a:xfrm>
            <a:custGeom>
              <a:avLst/>
              <a:gdLst>
                <a:gd name="T0" fmla="*/ 130 w 229"/>
                <a:gd name="T1" fmla="*/ 119 h 132"/>
                <a:gd name="T2" fmla="*/ 0 w 229"/>
                <a:gd name="T3" fmla="*/ 99 h 132"/>
                <a:gd name="T4" fmla="*/ 99 w 229"/>
                <a:gd name="T5" fmla="*/ 13 h 132"/>
                <a:gd name="T6" fmla="*/ 229 w 229"/>
                <a:gd name="T7" fmla="*/ 33 h 132"/>
                <a:gd name="T8" fmla="*/ 130 w 229"/>
                <a:gd name="T9" fmla="*/ 119 h 132"/>
              </a:gdLst>
              <a:ahLst/>
              <a:cxnLst>
                <a:cxn ang="0">
                  <a:pos x="T0" y="T1"/>
                </a:cxn>
                <a:cxn ang="0">
                  <a:pos x="T2" y="T3"/>
                </a:cxn>
                <a:cxn ang="0">
                  <a:pos x="T4" y="T5"/>
                </a:cxn>
                <a:cxn ang="0">
                  <a:pos x="T6" y="T7"/>
                </a:cxn>
                <a:cxn ang="0">
                  <a:pos x="T8" y="T9"/>
                </a:cxn>
              </a:cxnLst>
              <a:rect l="0" t="0" r="r" b="b"/>
              <a:pathLst>
                <a:path w="229" h="132">
                  <a:moveTo>
                    <a:pt x="130" y="119"/>
                  </a:moveTo>
                  <a:cubicBezTo>
                    <a:pt x="84" y="132"/>
                    <a:pt x="37" y="123"/>
                    <a:pt x="0" y="99"/>
                  </a:cubicBezTo>
                  <a:cubicBezTo>
                    <a:pt x="18" y="58"/>
                    <a:pt x="53" y="26"/>
                    <a:pt x="99" y="13"/>
                  </a:cubicBezTo>
                  <a:cubicBezTo>
                    <a:pt x="145" y="0"/>
                    <a:pt x="192" y="8"/>
                    <a:pt x="229" y="33"/>
                  </a:cubicBezTo>
                  <a:cubicBezTo>
                    <a:pt x="210" y="73"/>
                    <a:pt x="175" y="106"/>
                    <a:pt x="130" y="11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9">
              <a:extLst>
                <a:ext uri="{FF2B5EF4-FFF2-40B4-BE49-F238E27FC236}">
                  <a16:creationId xmlns:a16="http://schemas.microsoft.com/office/drawing/2014/main" id="{969D7882-626D-04E8-A8B2-115119BF2A22}"/>
                </a:ext>
              </a:extLst>
            </p:cNvPr>
            <p:cNvSpPr>
              <a:spLocks/>
            </p:cNvSpPr>
            <p:nvPr/>
          </p:nvSpPr>
          <p:spPr bwMode="auto">
            <a:xfrm>
              <a:off x="7199209" y="3823993"/>
              <a:ext cx="678485" cy="392655"/>
            </a:xfrm>
            <a:custGeom>
              <a:avLst/>
              <a:gdLst>
                <a:gd name="T0" fmla="*/ 110 w 193"/>
                <a:gd name="T1" fmla="*/ 101 h 112"/>
                <a:gd name="T2" fmla="*/ 0 w 193"/>
                <a:gd name="T3" fmla="*/ 84 h 112"/>
                <a:gd name="T4" fmla="*/ 84 w 193"/>
                <a:gd name="T5" fmla="*/ 12 h 112"/>
                <a:gd name="T6" fmla="*/ 193 w 193"/>
                <a:gd name="T7" fmla="*/ 29 h 112"/>
                <a:gd name="T8" fmla="*/ 110 w 193"/>
                <a:gd name="T9" fmla="*/ 101 h 112"/>
              </a:gdLst>
              <a:ahLst/>
              <a:cxnLst>
                <a:cxn ang="0">
                  <a:pos x="T0" y="T1"/>
                </a:cxn>
                <a:cxn ang="0">
                  <a:pos x="T2" y="T3"/>
                </a:cxn>
                <a:cxn ang="0">
                  <a:pos x="T4" y="T5"/>
                </a:cxn>
                <a:cxn ang="0">
                  <a:pos x="T6" y="T7"/>
                </a:cxn>
                <a:cxn ang="0">
                  <a:pos x="T8" y="T9"/>
                </a:cxn>
              </a:cxnLst>
              <a:rect l="0" t="0" r="r" b="b"/>
              <a:pathLst>
                <a:path w="193" h="112">
                  <a:moveTo>
                    <a:pt x="110" y="101"/>
                  </a:moveTo>
                  <a:cubicBezTo>
                    <a:pt x="71" y="112"/>
                    <a:pt x="31" y="105"/>
                    <a:pt x="0" y="84"/>
                  </a:cubicBezTo>
                  <a:cubicBezTo>
                    <a:pt x="16" y="50"/>
                    <a:pt x="45" y="23"/>
                    <a:pt x="84" y="12"/>
                  </a:cubicBezTo>
                  <a:cubicBezTo>
                    <a:pt x="123" y="0"/>
                    <a:pt x="162" y="8"/>
                    <a:pt x="193" y="29"/>
                  </a:cubicBezTo>
                  <a:cubicBezTo>
                    <a:pt x="178" y="63"/>
                    <a:pt x="148" y="90"/>
                    <a:pt x="110" y="10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0">
              <a:extLst>
                <a:ext uri="{FF2B5EF4-FFF2-40B4-BE49-F238E27FC236}">
                  <a16:creationId xmlns:a16="http://schemas.microsoft.com/office/drawing/2014/main" id="{1CCD7702-4DED-B05D-E109-C679BDCF70CF}"/>
                </a:ext>
              </a:extLst>
            </p:cNvPr>
            <p:cNvSpPr>
              <a:spLocks/>
            </p:cNvSpPr>
            <p:nvPr/>
          </p:nvSpPr>
          <p:spPr bwMode="auto">
            <a:xfrm>
              <a:off x="8027827" y="5746848"/>
              <a:ext cx="640952" cy="415752"/>
            </a:xfrm>
            <a:custGeom>
              <a:avLst/>
              <a:gdLst>
                <a:gd name="T0" fmla="*/ 110 w 182"/>
                <a:gd name="T1" fmla="*/ 102 h 118"/>
                <a:gd name="T2" fmla="*/ 0 w 182"/>
                <a:gd name="T3" fmla="*/ 100 h 118"/>
                <a:gd name="T4" fmla="*/ 72 w 182"/>
                <a:gd name="T5" fmla="*/ 17 h 118"/>
                <a:gd name="T6" fmla="*/ 182 w 182"/>
                <a:gd name="T7" fmla="*/ 18 h 118"/>
                <a:gd name="T8" fmla="*/ 110 w 182"/>
                <a:gd name="T9" fmla="*/ 102 h 118"/>
              </a:gdLst>
              <a:ahLst/>
              <a:cxnLst>
                <a:cxn ang="0">
                  <a:pos x="T0" y="T1"/>
                </a:cxn>
                <a:cxn ang="0">
                  <a:pos x="T2" y="T3"/>
                </a:cxn>
                <a:cxn ang="0">
                  <a:pos x="T4" y="T5"/>
                </a:cxn>
                <a:cxn ang="0">
                  <a:pos x="T6" y="T7"/>
                </a:cxn>
                <a:cxn ang="0">
                  <a:pos x="T8" y="T9"/>
                </a:cxn>
              </a:cxnLst>
              <a:rect l="0" t="0" r="r" b="b"/>
              <a:pathLst>
                <a:path w="182" h="118">
                  <a:moveTo>
                    <a:pt x="110" y="102"/>
                  </a:moveTo>
                  <a:cubicBezTo>
                    <a:pt x="73" y="118"/>
                    <a:pt x="33" y="116"/>
                    <a:pt x="0" y="100"/>
                  </a:cubicBezTo>
                  <a:cubicBezTo>
                    <a:pt x="10" y="64"/>
                    <a:pt x="35" y="33"/>
                    <a:pt x="72" y="17"/>
                  </a:cubicBezTo>
                  <a:cubicBezTo>
                    <a:pt x="108" y="0"/>
                    <a:pt x="149" y="2"/>
                    <a:pt x="182" y="18"/>
                  </a:cubicBezTo>
                  <a:cubicBezTo>
                    <a:pt x="172" y="54"/>
                    <a:pt x="147" y="85"/>
                    <a:pt x="110" y="1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1">
              <a:extLst>
                <a:ext uri="{FF2B5EF4-FFF2-40B4-BE49-F238E27FC236}">
                  <a16:creationId xmlns:a16="http://schemas.microsoft.com/office/drawing/2014/main" id="{11FDB7A3-B7E0-6D67-D723-C1A2324C96FE}"/>
                </a:ext>
              </a:extLst>
            </p:cNvPr>
            <p:cNvSpPr>
              <a:spLocks/>
            </p:cNvSpPr>
            <p:nvPr/>
          </p:nvSpPr>
          <p:spPr bwMode="auto">
            <a:xfrm>
              <a:off x="10539665" y="5498552"/>
              <a:ext cx="444624" cy="609193"/>
            </a:xfrm>
            <a:custGeom>
              <a:avLst/>
              <a:gdLst>
                <a:gd name="T0" fmla="*/ 103 w 126"/>
                <a:gd name="T1" fmla="*/ 110 h 173"/>
                <a:gd name="T2" fmla="*/ 12 w 126"/>
                <a:gd name="T3" fmla="*/ 173 h 173"/>
                <a:gd name="T4" fmla="*/ 23 w 126"/>
                <a:gd name="T5" fmla="*/ 63 h 173"/>
                <a:gd name="T6" fmla="*/ 114 w 126"/>
                <a:gd name="T7" fmla="*/ 0 h 173"/>
                <a:gd name="T8" fmla="*/ 103 w 126"/>
                <a:gd name="T9" fmla="*/ 110 h 173"/>
              </a:gdLst>
              <a:ahLst/>
              <a:cxnLst>
                <a:cxn ang="0">
                  <a:pos x="T0" y="T1"/>
                </a:cxn>
                <a:cxn ang="0">
                  <a:pos x="T2" y="T3"/>
                </a:cxn>
                <a:cxn ang="0">
                  <a:pos x="T4" y="T5"/>
                </a:cxn>
                <a:cxn ang="0">
                  <a:pos x="T6" y="T7"/>
                </a:cxn>
                <a:cxn ang="0">
                  <a:pos x="T8" y="T9"/>
                </a:cxn>
              </a:cxnLst>
              <a:rect l="0" t="0" r="r" b="b"/>
              <a:pathLst>
                <a:path w="126" h="173">
                  <a:moveTo>
                    <a:pt x="103" y="110"/>
                  </a:moveTo>
                  <a:cubicBezTo>
                    <a:pt x="82" y="145"/>
                    <a:pt x="49" y="167"/>
                    <a:pt x="12" y="173"/>
                  </a:cubicBezTo>
                  <a:cubicBezTo>
                    <a:pt x="0" y="138"/>
                    <a:pt x="2" y="98"/>
                    <a:pt x="23" y="63"/>
                  </a:cubicBezTo>
                  <a:cubicBezTo>
                    <a:pt x="43" y="28"/>
                    <a:pt x="77" y="7"/>
                    <a:pt x="114" y="0"/>
                  </a:cubicBezTo>
                  <a:cubicBezTo>
                    <a:pt x="126" y="36"/>
                    <a:pt x="123" y="76"/>
                    <a:pt x="103" y="1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2">
              <a:extLst>
                <a:ext uri="{FF2B5EF4-FFF2-40B4-BE49-F238E27FC236}">
                  <a16:creationId xmlns:a16="http://schemas.microsoft.com/office/drawing/2014/main" id="{4756103D-ABD1-2B3D-AC33-EC23E5C5FFEA}"/>
                </a:ext>
              </a:extLst>
            </p:cNvPr>
            <p:cNvSpPr>
              <a:spLocks/>
            </p:cNvSpPr>
            <p:nvPr/>
          </p:nvSpPr>
          <p:spPr bwMode="auto">
            <a:xfrm>
              <a:off x="11091114" y="4620852"/>
              <a:ext cx="762213" cy="1157755"/>
            </a:xfrm>
            <a:custGeom>
              <a:avLst/>
              <a:gdLst>
                <a:gd name="T0" fmla="*/ 185 w 217"/>
                <a:gd name="T1" fmla="*/ 202 h 328"/>
                <a:gd name="T2" fmla="*/ 27 w 217"/>
                <a:gd name="T3" fmla="*/ 328 h 328"/>
                <a:gd name="T4" fmla="*/ 33 w 217"/>
                <a:gd name="T5" fmla="*/ 127 h 328"/>
                <a:gd name="T6" fmla="*/ 190 w 217"/>
                <a:gd name="T7" fmla="*/ 0 h 328"/>
                <a:gd name="T8" fmla="*/ 185 w 217"/>
                <a:gd name="T9" fmla="*/ 202 h 328"/>
              </a:gdLst>
              <a:ahLst/>
              <a:cxnLst>
                <a:cxn ang="0">
                  <a:pos x="T0" y="T1"/>
                </a:cxn>
                <a:cxn ang="0">
                  <a:pos x="T2" y="T3"/>
                </a:cxn>
                <a:cxn ang="0">
                  <a:pos x="T4" y="T5"/>
                </a:cxn>
                <a:cxn ang="0">
                  <a:pos x="T6" y="T7"/>
                </a:cxn>
                <a:cxn ang="0">
                  <a:pos x="T8" y="T9"/>
                </a:cxn>
              </a:cxnLst>
              <a:rect l="0" t="0" r="r" b="b"/>
              <a:pathLst>
                <a:path w="217" h="328">
                  <a:moveTo>
                    <a:pt x="185" y="202"/>
                  </a:moveTo>
                  <a:cubicBezTo>
                    <a:pt x="152" y="268"/>
                    <a:pt x="93" y="312"/>
                    <a:pt x="27" y="328"/>
                  </a:cubicBezTo>
                  <a:cubicBezTo>
                    <a:pt x="0" y="266"/>
                    <a:pt x="0" y="192"/>
                    <a:pt x="33" y="127"/>
                  </a:cubicBezTo>
                  <a:cubicBezTo>
                    <a:pt x="65" y="61"/>
                    <a:pt x="124" y="17"/>
                    <a:pt x="190" y="0"/>
                  </a:cubicBezTo>
                  <a:cubicBezTo>
                    <a:pt x="217" y="63"/>
                    <a:pt x="217" y="136"/>
                    <a:pt x="185" y="2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3">
              <a:extLst>
                <a:ext uri="{FF2B5EF4-FFF2-40B4-BE49-F238E27FC236}">
                  <a16:creationId xmlns:a16="http://schemas.microsoft.com/office/drawing/2014/main" id="{A4FA5AC8-FF67-D98B-99E5-ED07F35712DC}"/>
                </a:ext>
              </a:extLst>
            </p:cNvPr>
            <p:cNvSpPr>
              <a:spLocks/>
            </p:cNvSpPr>
            <p:nvPr/>
          </p:nvSpPr>
          <p:spPr bwMode="auto">
            <a:xfrm>
              <a:off x="10071943" y="272774"/>
              <a:ext cx="845941" cy="984525"/>
            </a:xfrm>
            <a:custGeom>
              <a:avLst/>
              <a:gdLst>
                <a:gd name="T0" fmla="*/ 185 w 240"/>
                <a:gd name="T1" fmla="*/ 91 h 280"/>
                <a:gd name="T2" fmla="*/ 225 w 240"/>
                <a:gd name="T3" fmla="*/ 280 h 280"/>
                <a:gd name="T4" fmla="*/ 55 w 240"/>
                <a:gd name="T5" fmla="*/ 189 h 280"/>
                <a:gd name="T6" fmla="*/ 15 w 240"/>
                <a:gd name="T7" fmla="*/ 0 h 280"/>
                <a:gd name="T8" fmla="*/ 185 w 240"/>
                <a:gd name="T9" fmla="*/ 91 h 280"/>
              </a:gdLst>
              <a:ahLst/>
              <a:cxnLst>
                <a:cxn ang="0">
                  <a:pos x="T0" y="T1"/>
                </a:cxn>
                <a:cxn ang="0">
                  <a:pos x="T2" y="T3"/>
                </a:cxn>
                <a:cxn ang="0">
                  <a:pos x="T4" y="T5"/>
                </a:cxn>
                <a:cxn ang="0">
                  <a:pos x="T6" y="T7"/>
                </a:cxn>
                <a:cxn ang="0">
                  <a:pos x="T8" y="T9"/>
                </a:cxn>
              </a:cxnLst>
              <a:rect l="0" t="0" r="r" b="b"/>
              <a:pathLst>
                <a:path w="240" h="280">
                  <a:moveTo>
                    <a:pt x="185" y="91"/>
                  </a:moveTo>
                  <a:cubicBezTo>
                    <a:pt x="227" y="147"/>
                    <a:pt x="240" y="216"/>
                    <a:pt x="225" y="280"/>
                  </a:cubicBezTo>
                  <a:cubicBezTo>
                    <a:pt x="160" y="276"/>
                    <a:pt x="97" y="245"/>
                    <a:pt x="55" y="189"/>
                  </a:cubicBezTo>
                  <a:cubicBezTo>
                    <a:pt x="13" y="133"/>
                    <a:pt x="0" y="64"/>
                    <a:pt x="15" y="0"/>
                  </a:cubicBezTo>
                  <a:cubicBezTo>
                    <a:pt x="80" y="4"/>
                    <a:pt x="143" y="35"/>
                    <a:pt x="185" y="9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7" name="Freeform: Shape 106">
              <a:extLst>
                <a:ext uri="{FF2B5EF4-FFF2-40B4-BE49-F238E27FC236}">
                  <a16:creationId xmlns:a16="http://schemas.microsoft.com/office/drawing/2014/main" id="{E97028E4-1F95-1D28-439C-967F723B86D4}"/>
                </a:ext>
              </a:extLst>
            </p:cNvPr>
            <p:cNvSpPr>
              <a:spLocks/>
            </p:cNvSpPr>
            <p:nvPr/>
          </p:nvSpPr>
          <p:spPr bwMode="auto">
            <a:xfrm>
              <a:off x="11969989" y="3795700"/>
              <a:ext cx="222011" cy="1279191"/>
            </a:xfrm>
            <a:custGeom>
              <a:avLst/>
              <a:gdLst>
                <a:gd name="connsiteX0" fmla="*/ 222011 w 222011"/>
                <a:gd name="connsiteY0" fmla="*/ 0 h 1279191"/>
                <a:gd name="connsiteX1" fmla="*/ 222011 w 222011"/>
                <a:gd name="connsiteY1" fmla="*/ 1279191 h 1279191"/>
                <a:gd name="connsiteX2" fmla="*/ 182381 w 222011"/>
                <a:gd name="connsiteY2" fmla="*/ 1227648 h 1279191"/>
                <a:gd name="connsiteX3" fmla="*/ 14142 w 222011"/>
                <a:gd name="connsiteY3" fmla="*/ 804179 h 1279191"/>
                <a:gd name="connsiteX4" fmla="*/ 185629 w 222011"/>
                <a:gd name="connsiteY4" fmla="*/ 47028 h 1279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011" h="1279191">
                  <a:moveTo>
                    <a:pt x="222011" y="0"/>
                  </a:moveTo>
                  <a:lnTo>
                    <a:pt x="222011" y="1279191"/>
                  </a:lnTo>
                  <a:lnTo>
                    <a:pt x="182381" y="1227648"/>
                  </a:lnTo>
                  <a:cubicBezTo>
                    <a:pt x="97821" y="1104393"/>
                    <a:pt x="38805" y="960889"/>
                    <a:pt x="14142" y="804179"/>
                  </a:cubicBezTo>
                  <a:cubicBezTo>
                    <a:pt x="-32102" y="526855"/>
                    <a:pt x="37649" y="260316"/>
                    <a:pt x="185629" y="470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17" name="Freeform 15">
              <a:extLst>
                <a:ext uri="{FF2B5EF4-FFF2-40B4-BE49-F238E27FC236}">
                  <a16:creationId xmlns:a16="http://schemas.microsoft.com/office/drawing/2014/main" id="{04B4D291-0C14-3E70-A9E2-A9A414F7DCD8}"/>
                </a:ext>
              </a:extLst>
            </p:cNvPr>
            <p:cNvSpPr>
              <a:spLocks/>
            </p:cNvSpPr>
            <p:nvPr/>
          </p:nvSpPr>
          <p:spPr bwMode="auto">
            <a:xfrm>
              <a:off x="6878733" y="1635518"/>
              <a:ext cx="828618" cy="412865"/>
            </a:xfrm>
            <a:custGeom>
              <a:avLst/>
              <a:gdLst>
                <a:gd name="T0" fmla="*/ 113 w 235"/>
                <a:gd name="T1" fmla="*/ 113 h 117"/>
                <a:gd name="T2" fmla="*/ 0 w 235"/>
                <a:gd name="T3" fmla="*/ 48 h 117"/>
                <a:gd name="T4" fmla="*/ 122 w 235"/>
                <a:gd name="T5" fmla="*/ 4 h 117"/>
                <a:gd name="T6" fmla="*/ 235 w 235"/>
                <a:gd name="T7" fmla="*/ 68 h 117"/>
                <a:gd name="T8" fmla="*/ 113 w 235"/>
                <a:gd name="T9" fmla="*/ 113 h 117"/>
              </a:gdLst>
              <a:ahLst/>
              <a:cxnLst>
                <a:cxn ang="0">
                  <a:pos x="T0" y="T1"/>
                </a:cxn>
                <a:cxn ang="0">
                  <a:pos x="T2" y="T3"/>
                </a:cxn>
                <a:cxn ang="0">
                  <a:pos x="T4" y="T5"/>
                </a:cxn>
                <a:cxn ang="0">
                  <a:pos x="T6" y="T7"/>
                </a:cxn>
                <a:cxn ang="0">
                  <a:pos x="T8" y="T9"/>
                </a:cxn>
              </a:cxnLst>
              <a:rect l="0" t="0" r="r" b="b"/>
              <a:pathLst>
                <a:path w="235" h="117">
                  <a:moveTo>
                    <a:pt x="113" y="113"/>
                  </a:moveTo>
                  <a:cubicBezTo>
                    <a:pt x="66" y="109"/>
                    <a:pt x="25" y="84"/>
                    <a:pt x="0" y="48"/>
                  </a:cubicBezTo>
                  <a:cubicBezTo>
                    <a:pt x="31" y="17"/>
                    <a:pt x="75" y="0"/>
                    <a:pt x="122" y="4"/>
                  </a:cubicBezTo>
                  <a:cubicBezTo>
                    <a:pt x="169" y="8"/>
                    <a:pt x="210" y="33"/>
                    <a:pt x="235" y="68"/>
                  </a:cubicBezTo>
                  <a:cubicBezTo>
                    <a:pt x="204" y="99"/>
                    <a:pt x="160" y="117"/>
                    <a:pt x="113" y="11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6">
              <a:extLst>
                <a:ext uri="{FF2B5EF4-FFF2-40B4-BE49-F238E27FC236}">
                  <a16:creationId xmlns:a16="http://schemas.microsoft.com/office/drawing/2014/main" id="{20AC9553-328E-B9EA-F074-A9482E9681C6}"/>
                </a:ext>
              </a:extLst>
            </p:cNvPr>
            <p:cNvSpPr>
              <a:spLocks/>
            </p:cNvSpPr>
            <p:nvPr/>
          </p:nvSpPr>
          <p:spPr bwMode="auto">
            <a:xfrm>
              <a:off x="9621545" y="5524536"/>
              <a:ext cx="851715" cy="744890"/>
            </a:xfrm>
            <a:custGeom>
              <a:avLst/>
              <a:gdLst>
                <a:gd name="T0" fmla="*/ 165 w 242"/>
                <a:gd name="T1" fmla="*/ 162 h 212"/>
                <a:gd name="T2" fmla="*/ 0 w 242"/>
                <a:gd name="T3" fmla="*/ 200 h 212"/>
                <a:gd name="T4" fmla="*/ 77 w 242"/>
                <a:gd name="T5" fmla="*/ 50 h 212"/>
                <a:gd name="T6" fmla="*/ 242 w 242"/>
                <a:gd name="T7" fmla="*/ 11 h 212"/>
                <a:gd name="T8" fmla="*/ 165 w 242"/>
                <a:gd name="T9" fmla="*/ 162 h 212"/>
              </a:gdLst>
              <a:ahLst/>
              <a:cxnLst>
                <a:cxn ang="0">
                  <a:pos x="T0" y="T1"/>
                </a:cxn>
                <a:cxn ang="0">
                  <a:pos x="T2" y="T3"/>
                </a:cxn>
                <a:cxn ang="0">
                  <a:pos x="T4" y="T5"/>
                </a:cxn>
                <a:cxn ang="0">
                  <a:pos x="T6" y="T7"/>
                </a:cxn>
                <a:cxn ang="0">
                  <a:pos x="T8" y="T9"/>
                </a:cxn>
              </a:cxnLst>
              <a:rect l="0" t="0" r="r" b="b"/>
              <a:pathLst>
                <a:path w="242" h="212">
                  <a:moveTo>
                    <a:pt x="165" y="162"/>
                  </a:moveTo>
                  <a:cubicBezTo>
                    <a:pt x="116" y="200"/>
                    <a:pt x="56" y="212"/>
                    <a:pt x="0" y="200"/>
                  </a:cubicBezTo>
                  <a:cubicBezTo>
                    <a:pt x="2" y="143"/>
                    <a:pt x="28" y="88"/>
                    <a:pt x="77" y="50"/>
                  </a:cubicBezTo>
                  <a:cubicBezTo>
                    <a:pt x="125" y="12"/>
                    <a:pt x="186" y="0"/>
                    <a:pt x="242" y="11"/>
                  </a:cubicBezTo>
                  <a:cubicBezTo>
                    <a:pt x="239" y="68"/>
                    <a:pt x="213" y="124"/>
                    <a:pt x="165" y="16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7">
              <a:extLst>
                <a:ext uri="{FF2B5EF4-FFF2-40B4-BE49-F238E27FC236}">
                  <a16:creationId xmlns:a16="http://schemas.microsoft.com/office/drawing/2014/main" id="{E9213E32-D0DB-9F57-2BDB-C34A607EDCA1}"/>
                </a:ext>
              </a:extLst>
            </p:cNvPr>
            <p:cNvSpPr>
              <a:spLocks/>
            </p:cNvSpPr>
            <p:nvPr/>
          </p:nvSpPr>
          <p:spPr bwMode="auto">
            <a:xfrm>
              <a:off x="8940173" y="3171493"/>
              <a:ext cx="857490" cy="398429"/>
            </a:xfrm>
            <a:custGeom>
              <a:avLst/>
              <a:gdLst>
                <a:gd name="T0" fmla="*/ 121 w 243"/>
                <a:gd name="T1" fmla="*/ 113 h 113"/>
                <a:gd name="T2" fmla="*/ 0 w 243"/>
                <a:gd name="T3" fmla="*/ 56 h 113"/>
                <a:gd name="T4" fmla="*/ 122 w 243"/>
                <a:gd name="T5" fmla="*/ 0 h 113"/>
                <a:gd name="T6" fmla="*/ 243 w 243"/>
                <a:gd name="T7" fmla="*/ 57 h 113"/>
                <a:gd name="T8" fmla="*/ 121 w 243"/>
                <a:gd name="T9" fmla="*/ 113 h 113"/>
              </a:gdLst>
              <a:ahLst/>
              <a:cxnLst>
                <a:cxn ang="0">
                  <a:pos x="T0" y="T1"/>
                </a:cxn>
                <a:cxn ang="0">
                  <a:pos x="T2" y="T3"/>
                </a:cxn>
                <a:cxn ang="0">
                  <a:pos x="T4" y="T5"/>
                </a:cxn>
                <a:cxn ang="0">
                  <a:pos x="T6" y="T7"/>
                </a:cxn>
                <a:cxn ang="0">
                  <a:pos x="T8" y="T9"/>
                </a:cxn>
              </a:cxnLst>
              <a:rect l="0" t="0" r="r" b="b"/>
              <a:pathLst>
                <a:path w="243" h="113">
                  <a:moveTo>
                    <a:pt x="121" y="113"/>
                  </a:moveTo>
                  <a:cubicBezTo>
                    <a:pt x="72" y="112"/>
                    <a:pt x="29" y="90"/>
                    <a:pt x="0" y="56"/>
                  </a:cubicBezTo>
                  <a:cubicBezTo>
                    <a:pt x="29" y="21"/>
                    <a:pt x="73" y="0"/>
                    <a:pt x="122" y="0"/>
                  </a:cubicBezTo>
                  <a:cubicBezTo>
                    <a:pt x="170" y="0"/>
                    <a:pt x="214" y="23"/>
                    <a:pt x="243" y="57"/>
                  </a:cubicBezTo>
                  <a:cubicBezTo>
                    <a:pt x="213" y="91"/>
                    <a:pt x="170" y="113"/>
                    <a:pt x="121" y="11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7" name="Freeform: Shape 86">
              <a:extLst>
                <a:ext uri="{FF2B5EF4-FFF2-40B4-BE49-F238E27FC236}">
                  <a16:creationId xmlns:a16="http://schemas.microsoft.com/office/drawing/2014/main" id="{8F3583FA-2F33-BF1D-EB69-85FAFEFCA696}"/>
                </a:ext>
              </a:extLst>
            </p:cNvPr>
            <p:cNvSpPr>
              <a:spLocks/>
            </p:cNvSpPr>
            <p:nvPr/>
          </p:nvSpPr>
          <p:spPr bwMode="auto">
            <a:xfrm>
              <a:off x="10789043" y="0"/>
              <a:ext cx="487585" cy="676978"/>
            </a:xfrm>
            <a:custGeom>
              <a:avLst/>
              <a:gdLst>
                <a:gd name="connsiteX0" fmla="*/ 11666 w 487585"/>
                <a:gd name="connsiteY0" fmla="*/ 0 h 676978"/>
                <a:gd name="connsiteX1" fmla="*/ 434755 w 487585"/>
                <a:gd name="connsiteY1" fmla="*/ 0 h 676978"/>
                <a:gd name="connsiteX2" fmla="*/ 477547 w 487585"/>
                <a:gd name="connsiteY2" fmla="*/ 138465 h 676978"/>
                <a:gd name="connsiteX3" fmla="*/ 332868 w 487585"/>
                <a:gd name="connsiteY3" fmla="*/ 676978 h 676978"/>
                <a:gd name="connsiteX4" fmla="*/ 11750 w 487585"/>
                <a:gd name="connsiteY4" fmla="*/ 219418 h 676978"/>
                <a:gd name="connsiteX5" fmla="*/ 558 w 487585"/>
                <a:gd name="connsiteY5" fmla="*/ 70930 h 67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7585" h="676978">
                  <a:moveTo>
                    <a:pt x="11666" y="0"/>
                  </a:moveTo>
                  <a:lnTo>
                    <a:pt x="434755" y="0"/>
                  </a:lnTo>
                  <a:lnTo>
                    <a:pt x="477547" y="138465"/>
                  </a:lnTo>
                  <a:cubicBezTo>
                    <a:pt x="512835" y="339087"/>
                    <a:pt x="452846" y="532670"/>
                    <a:pt x="332868" y="676978"/>
                  </a:cubicBezTo>
                  <a:cubicBezTo>
                    <a:pt x="170545" y="585466"/>
                    <a:pt x="47038" y="420040"/>
                    <a:pt x="11750" y="219418"/>
                  </a:cubicBezTo>
                  <a:cubicBezTo>
                    <a:pt x="2046" y="169262"/>
                    <a:pt x="-1483" y="119546"/>
                    <a:pt x="558" y="709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21" name="Freeform 19">
              <a:extLst>
                <a:ext uri="{FF2B5EF4-FFF2-40B4-BE49-F238E27FC236}">
                  <a16:creationId xmlns:a16="http://schemas.microsoft.com/office/drawing/2014/main" id="{10700D61-F3FB-15D2-6EB2-CBB5088B3C09}"/>
                </a:ext>
              </a:extLst>
            </p:cNvPr>
            <p:cNvSpPr>
              <a:spLocks/>
            </p:cNvSpPr>
            <p:nvPr/>
          </p:nvSpPr>
          <p:spPr bwMode="auto">
            <a:xfrm>
              <a:off x="10686911" y="3607455"/>
              <a:ext cx="1189514" cy="1013397"/>
            </a:xfrm>
            <a:custGeom>
              <a:avLst/>
              <a:gdLst>
                <a:gd name="T0" fmla="*/ 254 w 337"/>
                <a:gd name="T1" fmla="*/ 221 h 288"/>
                <a:gd name="T2" fmla="*/ 0 w 337"/>
                <a:gd name="T3" fmla="*/ 258 h 288"/>
                <a:gd name="T4" fmla="*/ 126 w 337"/>
                <a:gd name="T5" fmla="*/ 50 h 288"/>
                <a:gd name="T6" fmla="*/ 310 w 337"/>
                <a:gd name="T7" fmla="*/ 16 h 288"/>
                <a:gd name="T8" fmla="*/ 331 w 337"/>
                <a:gd name="T9" fmla="*/ 41 h 288"/>
                <a:gd name="T10" fmla="*/ 254 w 337"/>
                <a:gd name="T11" fmla="*/ 221 h 288"/>
              </a:gdLst>
              <a:ahLst/>
              <a:cxnLst>
                <a:cxn ang="0">
                  <a:pos x="T0" y="T1"/>
                </a:cxn>
                <a:cxn ang="0">
                  <a:pos x="T2" y="T3"/>
                </a:cxn>
                <a:cxn ang="0">
                  <a:pos x="T4" y="T5"/>
                </a:cxn>
                <a:cxn ang="0">
                  <a:pos x="T6" y="T7"/>
                </a:cxn>
                <a:cxn ang="0">
                  <a:pos x="T8" y="T9"/>
                </a:cxn>
                <a:cxn ang="0">
                  <a:pos x="T10" y="T11"/>
                </a:cxn>
              </a:cxnLst>
              <a:rect l="0" t="0" r="r" b="b"/>
              <a:pathLst>
                <a:path w="337" h="288">
                  <a:moveTo>
                    <a:pt x="254" y="221"/>
                  </a:moveTo>
                  <a:cubicBezTo>
                    <a:pt x="197" y="267"/>
                    <a:pt x="105" y="288"/>
                    <a:pt x="0" y="258"/>
                  </a:cubicBezTo>
                  <a:cubicBezTo>
                    <a:pt x="64" y="173"/>
                    <a:pt x="59" y="104"/>
                    <a:pt x="126" y="50"/>
                  </a:cubicBezTo>
                  <a:cubicBezTo>
                    <a:pt x="181" y="6"/>
                    <a:pt x="246" y="0"/>
                    <a:pt x="310" y="16"/>
                  </a:cubicBezTo>
                  <a:cubicBezTo>
                    <a:pt x="321" y="19"/>
                    <a:pt x="330" y="30"/>
                    <a:pt x="331" y="41"/>
                  </a:cubicBezTo>
                  <a:cubicBezTo>
                    <a:pt x="337" y="100"/>
                    <a:pt x="311" y="176"/>
                    <a:pt x="254" y="22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5" name="Freeform: Shape 104">
              <a:extLst>
                <a:ext uri="{FF2B5EF4-FFF2-40B4-BE49-F238E27FC236}">
                  <a16:creationId xmlns:a16="http://schemas.microsoft.com/office/drawing/2014/main" id="{F7DF9D59-6400-A709-F3BF-6AFF6089086C}"/>
                </a:ext>
              </a:extLst>
            </p:cNvPr>
            <p:cNvSpPr>
              <a:spLocks/>
            </p:cNvSpPr>
            <p:nvPr/>
          </p:nvSpPr>
          <p:spPr bwMode="auto">
            <a:xfrm>
              <a:off x="11674412" y="1300607"/>
              <a:ext cx="517588" cy="1683010"/>
            </a:xfrm>
            <a:custGeom>
              <a:avLst/>
              <a:gdLst>
                <a:gd name="connsiteX0" fmla="*/ 410053 w 517588"/>
                <a:gd name="connsiteY0" fmla="*/ 0 h 1683010"/>
                <a:gd name="connsiteX1" fmla="*/ 517588 w 517588"/>
                <a:gd name="connsiteY1" fmla="*/ 236418 h 1683010"/>
                <a:gd name="connsiteX2" fmla="*/ 517588 w 517588"/>
                <a:gd name="connsiteY2" fmla="*/ 1666571 h 1683010"/>
                <a:gd name="connsiteX3" fmla="*/ 488597 w 517588"/>
                <a:gd name="connsiteY3" fmla="*/ 1681308 h 1683010"/>
                <a:gd name="connsiteX4" fmla="*/ 434763 w 517588"/>
                <a:gd name="connsiteY4" fmla="*/ 1674258 h 1683010"/>
                <a:gd name="connsiteX5" fmla="*/ 7626 w 517588"/>
                <a:gd name="connsiteY5" fmla="*/ 1057426 h 1683010"/>
                <a:gd name="connsiteX6" fmla="*/ 410053 w 517588"/>
                <a:gd name="connsiteY6" fmla="*/ 0 h 1683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7588" h="1683010">
                  <a:moveTo>
                    <a:pt x="410053" y="0"/>
                  </a:moveTo>
                  <a:lnTo>
                    <a:pt x="517588" y="236418"/>
                  </a:lnTo>
                  <a:lnTo>
                    <a:pt x="517588" y="1666571"/>
                  </a:lnTo>
                  <a:lnTo>
                    <a:pt x="488597" y="1681308"/>
                  </a:lnTo>
                  <a:cubicBezTo>
                    <a:pt x="470946" y="1684833"/>
                    <a:pt x="452414" y="1683070"/>
                    <a:pt x="434763" y="1674258"/>
                  </a:cubicBezTo>
                  <a:cubicBezTo>
                    <a:pt x="215899" y="1586140"/>
                    <a:pt x="46456" y="1342932"/>
                    <a:pt x="7626" y="1057426"/>
                  </a:cubicBezTo>
                  <a:cubicBezTo>
                    <a:pt x="-34735" y="775446"/>
                    <a:pt x="99407" y="296080"/>
                    <a:pt x="41005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96" name="Freeform: Shape 95">
              <a:extLst>
                <a:ext uri="{FF2B5EF4-FFF2-40B4-BE49-F238E27FC236}">
                  <a16:creationId xmlns:a16="http://schemas.microsoft.com/office/drawing/2014/main" id="{0452F7D4-5702-5939-561B-74075C1FA01D}"/>
                </a:ext>
              </a:extLst>
            </p:cNvPr>
            <p:cNvSpPr>
              <a:spLocks/>
            </p:cNvSpPr>
            <p:nvPr/>
          </p:nvSpPr>
          <p:spPr bwMode="auto">
            <a:xfrm>
              <a:off x="9755429" y="6304270"/>
              <a:ext cx="578941" cy="553729"/>
            </a:xfrm>
            <a:custGeom>
              <a:avLst/>
              <a:gdLst>
                <a:gd name="connsiteX0" fmla="*/ 512809 w 578941"/>
                <a:gd name="connsiteY0" fmla="*/ 449 h 553729"/>
                <a:gd name="connsiteX1" fmla="*/ 569069 w 578941"/>
                <a:gd name="connsiteY1" fmla="*/ 42849 h 553729"/>
                <a:gd name="connsiteX2" fmla="*/ 502260 w 578941"/>
                <a:gd name="connsiteY2" fmla="*/ 449184 h 553729"/>
                <a:gd name="connsiteX3" fmla="*/ 415528 w 578941"/>
                <a:gd name="connsiteY3" fmla="*/ 553729 h 553729"/>
                <a:gd name="connsiteX4" fmla="*/ 0 w 578941"/>
                <a:gd name="connsiteY4" fmla="*/ 553729 h 553729"/>
                <a:gd name="connsiteX5" fmla="*/ 20539 w 578941"/>
                <a:gd name="connsiteY5" fmla="*/ 441234 h 553729"/>
                <a:gd name="connsiteX6" fmla="*/ 140090 w 578941"/>
                <a:gd name="connsiteY6" fmla="*/ 180649 h 553729"/>
                <a:gd name="connsiteX7" fmla="*/ 512809 w 578941"/>
                <a:gd name="connsiteY7" fmla="*/ 449 h 553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8941" h="553729">
                  <a:moveTo>
                    <a:pt x="512809" y="449"/>
                  </a:moveTo>
                  <a:cubicBezTo>
                    <a:pt x="540939" y="-3085"/>
                    <a:pt x="565552" y="14582"/>
                    <a:pt x="569069" y="42849"/>
                  </a:cubicBezTo>
                  <a:cubicBezTo>
                    <a:pt x="593682" y="208916"/>
                    <a:pt x="572585" y="332583"/>
                    <a:pt x="502260" y="449184"/>
                  </a:cubicBezTo>
                  <a:lnTo>
                    <a:pt x="415528" y="553729"/>
                  </a:lnTo>
                  <a:lnTo>
                    <a:pt x="0" y="553729"/>
                  </a:lnTo>
                  <a:lnTo>
                    <a:pt x="20539" y="441234"/>
                  </a:lnTo>
                  <a:cubicBezTo>
                    <a:pt x="41636" y="345833"/>
                    <a:pt x="73282" y="256616"/>
                    <a:pt x="140090" y="180649"/>
                  </a:cubicBezTo>
                  <a:cubicBezTo>
                    <a:pt x="245576" y="56982"/>
                    <a:pt x="368644" y="11049"/>
                    <a:pt x="512809" y="4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24" name="Freeform 22">
              <a:extLst>
                <a:ext uri="{FF2B5EF4-FFF2-40B4-BE49-F238E27FC236}">
                  <a16:creationId xmlns:a16="http://schemas.microsoft.com/office/drawing/2014/main" id="{74646E50-FBF3-0088-2175-0B4AA8AD7891}"/>
                </a:ext>
              </a:extLst>
            </p:cNvPr>
            <p:cNvSpPr>
              <a:spLocks/>
            </p:cNvSpPr>
            <p:nvPr/>
          </p:nvSpPr>
          <p:spPr bwMode="auto">
            <a:xfrm>
              <a:off x="7886355" y="3408241"/>
              <a:ext cx="1102899" cy="545675"/>
            </a:xfrm>
            <a:custGeom>
              <a:avLst/>
              <a:gdLst>
                <a:gd name="T0" fmla="*/ 196 w 313"/>
                <a:gd name="T1" fmla="*/ 149 h 155"/>
                <a:gd name="T2" fmla="*/ 0 w 313"/>
                <a:gd name="T3" fmla="*/ 78 h 155"/>
                <a:gd name="T4" fmla="*/ 185 w 313"/>
                <a:gd name="T5" fmla="*/ 6 h 155"/>
                <a:gd name="T6" fmla="*/ 309 w 313"/>
                <a:gd name="T7" fmla="*/ 56 h 155"/>
                <a:gd name="T8" fmla="*/ 312 w 313"/>
                <a:gd name="T9" fmla="*/ 69 h 155"/>
                <a:gd name="T10" fmla="*/ 196 w 313"/>
                <a:gd name="T11" fmla="*/ 149 h 155"/>
              </a:gdLst>
              <a:ahLst/>
              <a:cxnLst>
                <a:cxn ang="0">
                  <a:pos x="T0" y="T1"/>
                </a:cxn>
                <a:cxn ang="0">
                  <a:pos x="T2" y="T3"/>
                </a:cxn>
                <a:cxn ang="0">
                  <a:pos x="T4" y="T5"/>
                </a:cxn>
                <a:cxn ang="0">
                  <a:pos x="T6" y="T7"/>
                </a:cxn>
                <a:cxn ang="0">
                  <a:pos x="T8" y="T9"/>
                </a:cxn>
                <a:cxn ang="0">
                  <a:pos x="T10" y="T11"/>
                </a:cxn>
              </a:cxnLst>
              <a:rect l="0" t="0" r="r" b="b"/>
              <a:pathLst>
                <a:path w="313" h="155">
                  <a:moveTo>
                    <a:pt x="196" y="149"/>
                  </a:moveTo>
                  <a:cubicBezTo>
                    <a:pt x="145" y="155"/>
                    <a:pt x="50" y="132"/>
                    <a:pt x="0" y="78"/>
                  </a:cubicBezTo>
                  <a:cubicBezTo>
                    <a:pt x="65" y="64"/>
                    <a:pt x="125" y="13"/>
                    <a:pt x="185" y="6"/>
                  </a:cubicBezTo>
                  <a:cubicBezTo>
                    <a:pt x="236" y="0"/>
                    <a:pt x="277" y="21"/>
                    <a:pt x="309" y="56"/>
                  </a:cubicBezTo>
                  <a:cubicBezTo>
                    <a:pt x="312" y="59"/>
                    <a:pt x="313" y="64"/>
                    <a:pt x="312" y="69"/>
                  </a:cubicBezTo>
                  <a:cubicBezTo>
                    <a:pt x="295" y="106"/>
                    <a:pt x="249" y="143"/>
                    <a:pt x="196" y="14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6" name="Freeform: Shape 105">
              <a:extLst>
                <a:ext uri="{FF2B5EF4-FFF2-40B4-BE49-F238E27FC236}">
                  <a16:creationId xmlns:a16="http://schemas.microsoft.com/office/drawing/2014/main" id="{4554A76D-DF4B-FB5D-43F3-1DCDEE53156F}"/>
                </a:ext>
              </a:extLst>
            </p:cNvPr>
            <p:cNvSpPr>
              <a:spLocks/>
            </p:cNvSpPr>
            <p:nvPr/>
          </p:nvSpPr>
          <p:spPr bwMode="auto">
            <a:xfrm>
              <a:off x="11906788" y="56196"/>
              <a:ext cx="285212" cy="1094774"/>
            </a:xfrm>
            <a:custGeom>
              <a:avLst/>
              <a:gdLst>
                <a:gd name="connsiteX0" fmla="*/ 285212 w 285212"/>
                <a:gd name="connsiteY0" fmla="*/ 0 h 1094774"/>
                <a:gd name="connsiteX1" fmla="*/ 285212 w 285212"/>
                <a:gd name="connsiteY1" fmla="*/ 1094774 h 1094774"/>
                <a:gd name="connsiteX2" fmla="*/ 262203 w 285212"/>
                <a:gd name="connsiteY2" fmla="*/ 1093008 h 1094774"/>
                <a:gd name="connsiteX3" fmla="*/ 1075 w 285212"/>
                <a:gd name="connsiteY3" fmla="*/ 631602 h 1094774"/>
                <a:gd name="connsiteX4" fmla="*/ 232319 w 285212"/>
                <a:gd name="connsiteY4" fmla="*/ 64476 h 1094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212" h="1094774">
                  <a:moveTo>
                    <a:pt x="285212" y="0"/>
                  </a:moveTo>
                  <a:lnTo>
                    <a:pt x="285212" y="1094774"/>
                  </a:lnTo>
                  <a:lnTo>
                    <a:pt x="262203" y="1093008"/>
                  </a:lnTo>
                  <a:cubicBezTo>
                    <a:pt x="113995" y="1011998"/>
                    <a:pt x="-13040" y="839411"/>
                    <a:pt x="1075" y="631602"/>
                  </a:cubicBezTo>
                  <a:cubicBezTo>
                    <a:pt x="11661" y="483671"/>
                    <a:pt x="95690" y="250547"/>
                    <a:pt x="232319" y="644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26" name="Freeform 24">
              <a:extLst>
                <a:ext uri="{FF2B5EF4-FFF2-40B4-BE49-F238E27FC236}">
                  <a16:creationId xmlns:a16="http://schemas.microsoft.com/office/drawing/2014/main" id="{E04086D5-8E23-8730-4AD4-716116683355}"/>
                </a:ext>
              </a:extLst>
            </p:cNvPr>
            <p:cNvSpPr>
              <a:spLocks/>
            </p:cNvSpPr>
            <p:nvPr/>
          </p:nvSpPr>
          <p:spPr bwMode="auto">
            <a:xfrm>
              <a:off x="11102663" y="633670"/>
              <a:ext cx="629403" cy="1022058"/>
            </a:xfrm>
            <a:custGeom>
              <a:avLst/>
              <a:gdLst>
                <a:gd name="T0" fmla="*/ 19 w 178"/>
                <a:gd name="T1" fmla="*/ 197 h 290"/>
                <a:gd name="T2" fmla="*/ 73 w 178"/>
                <a:gd name="T3" fmla="*/ 0 h 290"/>
                <a:gd name="T4" fmla="*/ 159 w 178"/>
                <a:gd name="T5" fmla="*/ 146 h 290"/>
                <a:gd name="T6" fmla="*/ 143 w 178"/>
                <a:gd name="T7" fmla="*/ 284 h 290"/>
                <a:gd name="T8" fmla="*/ 131 w 178"/>
                <a:gd name="T9" fmla="*/ 289 h 290"/>
                <a:gd name="T10" fmla="*/ 19 w 178"/>
                <a:gd name="T11" fmla="*/ 197 h 290"/>
              </a:gdLst>
              <a:ahLst/>
              <a:cxnLst>
                <a:cxn ang="0">
                  <a:pos x="T0" y="T1"/>
                </a:cxn>
                <a:cxn ang="0">
                  <a:pos x="T2" y="T3"/>
                </a:cxn>
                <a:cxn ang="0">
                  <a:pos x="T4" y="T5"/>
                </a:cxn>
                <a:cxn ang="0">
                  <a:pos x="T6" y="T7"/>
                </a:cxn>
                <a:cxn ang="0">
                  <a:pos x="T8" y="T9"/>
                </a:cxn>
                <a:cxn ang="0">
                  <a:pos x="T10" y="T11"/>
                </a:cxn>
              </a:cxnLst>
              <a:rect l="0" t="0" r="r" b="b"/>
              <a:pathLst>
                <a:path w="178" h="290">
                  <a:moveTo>
                    <a:pt x="19" y="197"/>
                  </a:moveTo>
                  <a:cubicBezTo>
                    <a:pt x="0" y="132"/>
                    <a:pt x="14" y="70"/>
                    <a:pt x="73" y="0"/>
                  </a:cubicBezTo>
                  <a:cubicBezTo>
                    <a:pt x="104" y="62"/>
                    <a:pt x="138" y="93"/>
                    <a:pt x="159" y="146"/>
                  </a:cubicBezTo>
                  <a:cubicBezTo>
                    <a:pt x="178" y="194"/>
                    <a:pt x="167" y="245"/>
                    <a:pt x="143" y="284"/>
                  </a:cubicBezTo>
                  <a:cubicBezTo>
                    <a:pt x="141" y="288"/>
                    <a:pt x="136" y="290"/>
                    <a:pt x="131" y="289"/>
                  </a:cubicBezTo>
                  <a:cubicBezTo>
                    <a:pt x="74" y="275"/>
                    <a:pt x="29" y="232"/>
                    <a:pt x="19" y="19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25">
              <a:extLst>
                <a:ext uri="{FF2B5EF4-FFF2-40B4-BE49-F238E27FC236}">
                  <a16:creationId xmlns:a16="http://schemas.microsoft.com/office/drawing/2014/main" id="{EEF01020-57F2-5D4D-8807-7E2676641E52}"/>
                </a:ext>
              </a:extLst>
            </p:cNvPr>
            <p:cNvSpPr>
              <a:spLocks/>
            </p:cNvSpPr>
            <p:nvPr/>
          </p:nvSpPr>
          <p:spPr bwMode="auto">
            <a:xfrm>
              <a:off x="9070095" y="1687487"/>
              <a:ext cx="1296339" cy="814182"/>
            </a:xfrm>
            <a:custGeom>
              <a:avLst/>
              <a:gdLst>
                <a:gd name="T0" fmla="*/ 171 w 368"/>
                <a:gd name="T1" fmla="*/ 203 h 231"/>
                <a:gd name="T2" fmla="*/ 0 w 368"/>
                <a:gd name="T3" fmla="*/ 13 h 231"/>
                <a:gd name="T4" fmla="*/ 257 w 368"/>
                <a:gd name="T5" fmla="*/ 34 h 231"/>
                <a:gd name="T6" fmla="*/ 366 w 368"/>
                <a:gd name="T7" fmla="*/ 171 h 231"/>
                <a:gd name="T8" fmla="*/ 355 w 368"/>
                <a:gd name="T9" fmla="*/ 196 h 231"/>
                <a:gd name="T10" fmla="*/ 171 w 368"/>
                <a:gd name="T11" fmla="*/ 203 h 231"/>
              </a:gdLst>
              <a:ahLst/>
              <a:cxnLst>
                <a:cxn ang="0">
                  <a:pos x="T0" y="T1"/>
                </a:cxn>
                <a:cxn ang="0">
                  <a:pos x="T2" y="T3"/>
                </a:cxn>
                <a:cxn ang="0">
                  <a:pos x="T4" y="T5"/>
                </a:cxn>
                <a:cxn ang="0">
                  <a:pos x="T6" y="T7"/>
                </a:cxn>
                <a:cxn ang="0">
                  <a:pos x="T8" y="T9"/>
                </a:cxn>
                <a:cxn ang="0">
                  <a:pos x="T10" y="T11"/>
                </a:cxn>
              </a:cxnLst>
              <a:rect l="0" t="0" r="r" b="b"/>
              <a:pathLst>
                <a:path w="368" h="231">
                  <a:moveTo>
                    <a:pt x="171" y="203"/>
                  </a:moveTo>
                  <a:cubicBezTo>
                    <a:pt x="108" y="174"/>
                    <a:pt x="64" y="85"/>
                    <a:pt x="0" y="13"/>
                  </a:cubicBezTo>
                  <a:cubicBezTo>
                    <a:pt x="91" y="8"/>
                    <a:pt x="182" y="0"/>
                    <a:pt x="257" y="34"/>
                  </a:cubicBezTo>
                  <a:cubicBezTo>
                    <a:pt x="317" y="62"/>
                    <a:pt x="351" y="112"/>
                    <a:pt x="366" y="171"/>
                  </a:cubicBezTo>
                  <a:cubicBezTo>
                    <a:pt x="368" y="181"/>
                    <a:pt x="364" y="191"/>
                    <a:pt x="355" y="196"/>
                  </a:cubicBezTo>
                  <a:cubicBezTo>
                    <a:pt x="309" y="224"/>
                    <a:pt x="234" y="231"/>
                    <a:pt x="171" y="20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26">
              <a:extLst>
                <a:ext uri="{FF2B5EF4-FFF2-40B4-BE49-F238E27FC236}">
                  <a16:creationId xmlns:a16="http://schemas.microsoft.com/office/drawing/2014/main" id="{DC75AC61-26F9-0C1F-AB96-2139DE622023}"/>
                </a:ext>
              </a:extLst>
            </p:cNvPr>
            <p:cNvSpPr>
              <a:spLocks/>
            </p:cNvSpPr>
            <p:nvPr/>
          </p:nvSpPr>
          <p:spPr bwMode="auto">
            <a:xfrm>
              <a:off x="8460902" y="977244"/>
              <a:ext cx="987412" cy="640952"/>
            </a:xfrm>
            <a:custGeom>
              <a:avLst/>
              <a:gdLst>
                <a:gd name="T0" fmla="*/ 133 w 280"/>
                <a:gd name="T1" fmla="*/ 160 h 182"/>
                <a:gd name="T2" fmla="*/ 0 w 280"/>
                <a:gd name="T3" fmla="*/ 7 h 182"/>
                <a:gd name="T4" fmla="*/ 207 w 280"/>
                <a:gd name="T5" fmla="*/ 24 h 182"/>
                <a:gd name="T6" fmla="*/ 280 w 280"/>
                <a:gd name="T7" fmla="*/ 137 h 182"/>
                <a:gd name="T8" fmla="*/ 271 w 280"/>
                <a:gd name="T9" fmla="*/ 154 h 182"/>
                <a:gd name="T10" fmla="*/ 133 w 280"/>
                <a:gd name="T11" fmla="*/ 160 h 182"/>
              </a:gdLst>
              <a:ahLst/>
              <a:cxnLst>
                <a:cxn ang="0">
                  <a:pos x="T0" y="T1"/>
                </a:cxn>
                <a:cxn ang="0">
                  <a:pos x="T2" y="T3"/>
                </a:cxn>
                <a:cxn ang="0">
                  <a:pos x="T4" y="T5"/>
                </a:cxn>
                <a:cxn ang="0">
                  <a:pos x="T6" y="T7"/>
                </a:cxn>
                <a:cxn ang="0">
                  <a:pos x="T8" y="T9"/>
                </a:cxn>
                <a:cxn ang="0">
                  <a:pos x="T10" y="T11"/>
                </a:cxn>
              </a:cxnLst>
              <a:rect l="0" t="0" r="r" b="b"/>
              <a:pathLst>
                <a:path w="280" h="182">
                  <a:moveTo>
                    <a:pt x="133" y="160"/>
                  </a:moveTo>
                  <a:cubicBezTo>
                    <a:pt x="73" y="135"/>
                    <a:pt x="17" y="81"/>
                    <a:pt x="0" y="7"/>
                  </a:cubicBezTo>
                  <a:cubicBezTo>
                    <a:pt x="76" y="16"/>
                    <a:pt x="162" y="0"/>
                    <a:pt x="207" y="24"/>
                  </a:cubicBezTo>
                  <a:cubicBezTo>
                    <a:pt x="255" y="50"/>
                    <a:pt x="274" y="88"/>
                    <a:pt x="280" y="137"/>
                  </a:cubicBezTo>
                  <a:cubicBezTo>
                    <a:pt x="280" y="144"/>
                    <a:pt x="277" y="150"/>
                    <a:pt x="271" y="154"/>
                  </a:cubicBezTo>
                  <a:cubicBezTo>
                    <a:pt x="239" y="171"/>
                    <a:pt x="184" y="182"/>
                    <a:pt x="133" y="16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9" name="Freeform 27">
              <a:extLst>
                <a:ext uri="{FF2B5EF4-FFF2-40B4-BE49-F238E27FC236}">
                  <a16:creationId xmlns:a16="http://schemas.microsoft.com/office/drawing/2014/main" id="{C4B91423-2AA4-D359-33FB-CFA2174E5E0D}"/>
                </a:ext>
              </a:extLst>
            </p:cNvPr>
            <p:cNvSpPr>
              <a:spLocks/>
            </p:cNvSpPr>
            <p:nvPr/>
          </p:nvSpPr>
          <p:spPr bwMode="auto">
            <a:xfrm>
              <a:off x="9621545" y="1182233"/>
              <a:ext cx="649613" cy="534126"/>
            </a:xfrm>
            <a:custGeom>
              <a:avLst/>
              <a:gdLst>
                <a:gd name="T0" fmla="*/ 58 w 185"/>
                <a:gd name="T1" fmla="*/ 126 h 152"/>
                <a:gd name="T2" fmla="*/ 0 w 185"/>
                <a:gd name="T3" fmla="*/ 4 h 152"/>
                <a:gd name="T4" fmla="*/ 147 w 185"/>
                <a:gd name="T5" fmla="*/ 35 h 152"/>
                <a:gd name="T6" fmla="*/ 184 w 185"/>
                <a:gd name="T7" fmla="*/ 122 h 152"/>
                <a:gd name="T8" fmla="*/ 177 w 185"/>
                <a:gd name="T9" fmla="*/ 135 h 152"/>
                <a:gd name="T10" fmla="*/ 58 w 185"/>
                <a:gd name="T11" fmla="*/ 126 h 152"/>
              </a:gdLst>
              <a:ahLst/>
              <a:cxnLst>
                <a:cxn ang="0">
                  <a:pos x="T0" y="T1"/>
                </a:cxn>
                <a:cxn ang="0">
                  <a:pos x="T2" y="T3"/>
                </a:cxn>
                <a:cxn ang="0">
                  <a:pos x="T4" y="T5"/>
                </a:cxn>
                <a:cxn ang="0">
                  <a:pos x="T6" y="T7"/>
                </a:cxn>
                <a:cxn ang="0">
                  <a:pos x="T8" y="T9"/>
                </a:cxn>
                <a:cxn ang="0">
                  <a:pos x="T10" y="T11"/>
                </a:cxn>
              </a:cxnLst>
              <a:rect l="0" t="0" r="r" b="b"/>
              <a:pathLst>
                <a:path w="185" h="152">
                  <a:moveTo>
                    <a:pt x="58" y="126"/>
                  </a:moveTo>
                  <a:cubicBezTo>
                    <a:pt x="29" y="102"/>
                    <a:pt x="21" y="54"/>
                    <a:pt x="0" y="4"/>
                  </a:cubicBezTo>
                  <a:cubicBezTo>
                    <a:pt x="52" y="0"/>
                    <a:pt x="115" y="5"/>
                    <a:pt x="147" y="35"/>
                  </a:cubicBezTo>
                  <a:cubicBezTo>
                    <a:pt x="177" y="62"/>
                    <a:pt x="178" y="89"/>
                    <a:pt x="184" y="122"/>
                  </a:cubicBezTo>
                  <a:cubicBezTo>
                    <a:pt x="185" y="127"/>
                    <a:pt x="182" y="132"/>
                    <a:pt x="177" y="135"/>
                  </a:cubicBezTo>
                  <a:cubicBezTo>
                    <a:pt x="145" y="150"/>
                    <a:pt x="88" y="152"/>
                    <a:pt x="58" y="12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9" name="Freeform: Shape 88">
              <a:extLst>
                <a:ext uri="{FF2B5EF4-FFF2-40B4-BE49-F238E27FC236}">
                  <a16:creationId xmlns:a16="http://schemas.microsoft.com/office/drawing/2014/main" id="{11098F3A-017A-24C7-434C-B87142EBE9A8}"/>
                </a:ext>
              </a:extLst>
            </p:cNvPr>
            <p:cNvSpPr>
              <a:spLocks/>
            </p:cNvSpPr>
            <p:nvPr/>
          </p:nvSpPr>
          <p:spPr bwMode="auto">
            <a:xfrm>
              <a:off x="11385653" y="0"/>
              <a:ext cx="440759" cy="530420"/>
            </a:xfrm>
            <a:custGeom>
              <a:avLst/>
              <a:gdLst>
                <a:gd name="connsiteX0" fmla="*/ 46019 w 440759"/>
                <a:gd name="connsiteY0" fmla="*/ 0 h 530420"/>
                <a:gd name="connsiteX1" fmla="*/ 389756 w 440759"/>
                <a:gd name="connsiteY1" fmla="*/ 0 h 530420"/>
                <a:gd name="connsiteX2" fmla="*/ 426016 w 440759"/>
                <a:gd name="connsiteY2" fmla="*/ 88693 h 530420"/>
                <a:gd name="connsiteX3" fmla="*/ 440406 w 440759"/>
                <a:gd name="connsiteY3" fmla="*/ 230109 h 530420"/>
                <a:gd name="connsiteX4" fmla="*/ 292198 w 440759"/>
                <a:gd name="connsiteY4" fmla="*/ 518549 h 530420"/>
                <a:gd name="connsiteX5" fmla="*/ 246325 w 440759"/>
                <a:gd name="connsiteY5" fmla="*/ 529101 h 530420"/>
                <a:gd name="connsiteX6" fmla="*/ 6369 w 440759"/>
                <a:gd name="connsiteY6" fmla="*/ 282873 h 530420"/>
                <a:gd name="connsiteX7" fmla="*/ 43421 w 440759"/>
                <a:gd name="connsiteY7" fmla="*/ 6305 h 530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0759" h="530420">
                  <a:moveTo>
                    <a:pt x="46019" y="0"/>
                  </a:moveTo>
                  <a:lnTo>
                    <a:pt x="389756" y="0"/>
                  </a:lnTo>
                  <a:lnTo>
                    <a:pt x="426016" y="88693"/>
                  </a:lnTo>
                  <a:cubicBezTo>
                    <a:pt x="437319" y="133816"/>
                    <a:pt x="442171" y="180864"/>
                    <a:pt x="440406" y="230109"/>
                  </a:cubicBezTo>
                  <a:cubicBezTo>
                    <a:pt x="433349" y="353224"/>
                    <a:pt x="359245" y="451715"/>
                    <a:pt x="292198" y="518549"/>
                  </a:cubicBezTo>
                  <a:cubicBezTo>
                    <a:pt x="281612" y="529101"/>
                    <a:pt x="263968" y="532619"/>
                    <a:pt x="246325" y="529101"/>
                  </a:cubicBezTo>
                  <a:cubicBezTo>
                    <a:pt x="119289" y="490408"/>
                    <a:pt x="27541" y="398952"/>
                    <a:pt x="6369" y="282873"/>
                  </a:cubicBezTo>
                  <a:cubicBezTo>
                    <a:pt x="-11275" y="186140"/>
                    <a:pt x="9898" y="96442"/>
                    <a:pt x="43421" y="63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31" name="Freeform 29">
              <a:extLst>
                <a:ext uri="{FF2B5EF4-FFF2-40B4-BE49-F238E27FC236}">
                  <a16:creationId xmlns:a16="http://schemas.microsoft.com/office/drawing/2014/main" id="{DA2C6237-47EE-C21F-2896-F3871EA83AFC}"/>
                </a:ext>
              </a:extLst>
            </p:cNvPr>
            <p:cNvSpPr>
              <a:spLocks/>
            </p:cNvSpPr>
            <p:nvPr/>
          </p:nvSpPr>
          <p:spPr bwMode="auto">
            <a:xfrm>
              <a:off x="8149088" y="70672"/>
              <a:ext cx="1019171" cy="822843"/>
            </a:xfrm>
            <a:custGeom>
              <a:avLst/>
              <a:gdLst>
                <a:gd name="T0" fmla="*/ 129 w 289"/>
                <a:gd name="T1" fmla="*/ 202 h 233"/>
                <a:gd name="T2" fmla="*/ 0 w 289"/>
                <a:gd name="T3" fmla="*/ 0 h 233"/>
                <a:gd name="T4" fmla="*/ 236 w 289"/>
                <a:gd name="T5" fmla="*/ 80 h 233"/>
                <a:gd name="T6" fmla="*/ 288 w 289"/>
                <a:gd name="T7" fmla="*/ 214 h 233"/>
                <a:gd name="T8" fmla="*/ 276 w 289"/>
                <a:gd name="T9" fmla="*/ 226 h 233"/>
                <a:gd name="T10" fmla="*/ 129 w 289"/>
                <a:gd name="T11" fmla="*/ 202 h 233"/>
              </a:gdLst>
              <a:ahLst/>
              <a:cxnLst>
                <a:cxn ang="0">
                  <a:pos x="T0" y="T1"/>
                </a:cxn>
                <a:cxn ang="0">
                  <a:pos x="T2" y="T3"/>
                </a:cxn>
                <a:cxn ang="0">
                  <a:pos x="T4" y="T5"/>
                </a:cxn>
                <a:cxn ang="0">
                  <a:pos x="T6" y="T7"/>
                </a:cxn>
                <a:cxn ang="0">
                  <a:pos x="T8" y="T9"/>
                </a:cxn>
                <a:cxn ang="0">
                  <a:pos x="T10" y="T11"/>
                </a:cxn>
              </a:cxnLst>
              <a:rect l="0" t="0" r="r" b="b"/>
              <a:pathLst>
                <a:path w="289" h="233">
                  <a:moveTo>
                    <a:pt x="129" y="202"/>
                  </a:moveTo>
                  <a:cubicBezTo>
                    <a:pt x="54" y="147"/>
                    <a:pt x="26" y="69"/>
                    <a:pt x="0" y="0"/>
                  </a:cubicBezTo>
                  <a:cubicBezTo>
                    <a:pt x="107" y="10"/>
                    <a:pt x="184" y="30"/>
                    <a:pt x="236" y="80"/>
                  </a:cubicBezTo>
                  <a:cubicBezTo>
                    <a:pt x="279" y="121"/>
                    <a:pt x="289" y="176"/>
                    <a:pt x="288" y="214"/>
                  </a:cubicBezTo>
                  <a:cubicBezTo>
                    <a:pt x="287" y="221"/>
                    <a:pt x="283" y="226"/>
                    <a:pt x="276" y="226"/>
                  </a:cubicBezTo>
                  <a:cubicBezTo>
                    <a:pt x="228" y="233"/>
                    <a:pt x="161" y="225"/>
                    <a:pt x="129" y="2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9" name="Freeform: Shape 98">
              <a:extLst>
                <a:ext uri="{FF2B5EF4-FFF2-40B4-BE49-F238E27FC236}">
                  <a16:creationId xmlns:a16="http://schemas.microsoft.com/office/drawing/2014/main" id="{D8019C3F-0941-AC2A-C521-3F17F530F76B}"/>
                </a:ext>
              </a:extLst>
            </p:cNvPr>
            <p:cNvSpPr>
              <a:spLocks/>
            </p:cNvSpPr>
            <p:nvPr/>
          </p:nvSpPr>
          <p:spPr bwMode="auto">
            <a:xfrm>
              <a:off x="10440609" y="6174150"/>
              <a:ext cx="632536" cy="683850"/>
            </a:xfrm>
            <a:custGeom>
              <a:avLst/>
              <a:gdLst>
                <a:gd name="connsiteX0" fmla="*/ 540680 w 632536"/>
                <a:gd name="connsiteY0" fmla="*/ 0 h 683850"/>
                <a:gd name="connsiteX1" fmla="*/ 586595 w 632536"/>
                <a:gd name="connsiteY1" fmla="*/ 31781 h 683850"/>
                <a:gd name="connsiteX2" fmla="*/ 551276 w 632536"/>
                <a:gd name="connsiteY2" fmla="*/ 572046 h 683850"/>
                <a:gd name="connsiteX3" fmla="*/ 459438 w 632536"/>
                <a:gd name="connsiteY3" fmla="*/ 683850 h 683850"/>
                <a:gd name="connsiteX4" fmla="*/ 0 w 632536"/>
                <a:gd name="connsiteY4" fmla="*/ 683850 h 683850"/>
                <a:gd name="connsiteX5" fmla="*/ 10898 w 632536"/>
                <a:gd name="connsiteY5" fmla="*/ 616627 h 683850"/>
                <a:gd name="connsiteX6" fmla="*/ 123919 w 632536"/>
                <a:gd name="connsiteY6" fmla="*/ 275430 h 683850"/>
                <a:gd name="connsiteX7" fmla="*/ 540680 w 632536"/>
                <a:gd name="connsiteY7" fmla="*/ 0 h 68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2536" h="683850">
                  <a:moveTo>
                    <a:pt x="540680" y="0"/>
                  </a:moveTo>
                  <a:cubicBezTo>
                    <a:pt x="561872" y="0"/>
                    <a:pt x="579531" y="10594"/>
                    <a:pt x="586595" y="31781"/>
                  </a:cubicBezTo>
                  <a:cubicBezTo>
                    <a:pt x="639573" y="183620"/>
                    <a:pt x="667828" y="384895"/>
                    <a:pt x="551276" y="572046"/>
                  </a:cubicBezTo>
                  <a:lnTo>
                    <a:pt x="459438" y="683850"/>
                  </a:lnTo>
                  <a:lnTo>
                    <a:pt x="0" y="683850"/>
                  </a:lnTo>
                  <a:lnTo>
                    <a:pt x="10898" y="616627"/>
                  </a:lnTo>
                  <a:cubicBezTo>
                    <a:pt x="29441" y="504955"/>
                    <a:pt x="55047" y="391958"/>
                    <a:pt x="123919" y="275430"/>
                  </a:cubicBezTo>
                  <a:cubicBezTo>
                    <a:pt x="201620" y="141246"/>
                    <a:pt x="381746" y="3531"/>
                    <a:pt x="54068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101" name="Freeform: Shape 100">
              <a:extLst>
                <a:ext uri="{FF2B5EF4-FFF2-40B4-BE49-F238E27FC236}">
                  <a16:creationId xmlns:a16="http://schemas.microsoft.com/office/drawing/2014/main" id="{75BCDA8E-0903-DF65-3E80-740D60E51F45}"/>
                </a:ext>
              </a:extLst>
            </p:cNvPr>
            <p:cNvSpPr>
              <a:spLocks/>
            </p:cNvSpPr>
            <p:nvPr/>
          </p:nvSpPr>
          <p:spPr bwMode="auto">
            <a:xfrm>
              <a:off x="11222231" y="5928478"/>
              <a:ext cx="494605" cy="929522"/>
            </a:xfrm>
            <a:custGeom>
              <a:avLst/>
              <a:gdLst>
                <a:gd name="connsiteX0" fmla="*/ 339565 w 494605"/>
                <a:gd name="connsiteY0" fmla="*/ 898 h 929522"/>
                <a:gd name="connsiteX1" fmla="*/ 388684 w 494605"/>
                <a:gd name="connsiteY1" fmla="*/ 18509 h 929522"/>
                <a:gd name="connsiteX2" fmla="*/ 476395 w 494605"/>
                <a:gd name="connsiteY2" fmla="*/ 532772 h 929522"/>
                <a:gd name="connsiteX3" fmla="*/ 294339 w 494605"/>
                <a:gd name="connsiteY3" fmla="*/ 908727 h 929522"/>
                <a:gd name="connsiteX4" fmla="*/ 277903 w 494605"/>
                <a:gd name="connsiteY4" fmla="*/ 929522 h 929522"/>
                <a:gd name="connsiteX5" fmla="*/ 100284 w 494605"/>
                <a:gd name="connsiteY5" fmla="*/ 929522 h 929522"/>
                <a:gd name="connsiteX6" fmla="*/ 80487 w 494605"/>
                <a:gd name="connsiteY6" fmla="*/ 890400 h 929522"/>
                <a:gd name="connsiteX7" fmla="*/ 20295 w 494605"/>
                <a:gd name="connsiteY7" fmla="*/ 342565 h 929522"/>
                <a:gd name="connsiteX8" fmla="*/ 339565 w 494605"/>
                <a:gd name="connsiteY8" fmla="*/ 898 h 929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4605" h="929522">
                  <a:moveTo>
                    <a:pt x="339565" y="898"/>
                  </a:moveTo>
                  <a:cubicBezTo>
                    <a:pt x="357108" y="-2625"/>
                    <a:pt x="374650" y="4420"/>
                    <a:pt x="388684" y="18509"/>
                  </a:cubicBezTo>
                  <a:cubicBezTo>
                    <a:pt x="486921" y="138269"/>
                    <a:pt x="518497" y="349610"/>
                    <a:pt x="476395" y="532772"/>
                  </a:cubicBezTo>
                  <a:cubicBezTo>
                    <a:pt x="444819" y="667502"/>
                    <a:pt x="395481" y="774493"/>
                    <a:pt x="294339" y="908727"/>
                  </a:cubicBezTo>
                  <a:lnTo>
                    <a:pt x="277903" y="929522"/>
                  </a:lnTo>
                  <a:lnTo>
                    <a:pt x="100284" y="929522"/>
                  </a:lnTo>
                  <a:lnTo>
                    <a:pt x="80487" y="890400"/>
                  </a:lnTo>
                  <a:cubicBezTo>
                    <a:pt x="3191" y="715714"/>
                    <a:pt x="-21806" y="514280"/>
                    <a:pt x="20295" y="342565"/>
                  </a:cubicBezTo>
                  <a:cubicBezTo>
                    <a:pt x="62397" y="169970"/>
                    <a:pt x="192210" y="36121"/>
                    <a:pt x="339565" y="8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40" name="Freeform 36">
              <a:extLst>
                <a:ext uri="{FF2B5EF4-FFF2-40B4-BE49-F238E27FC236}">
                  <a16:creationId xmlns:a16="http://schemas.microsoft.com/office/drawing/2014/main" id="{2864DB57-8E53-0EF6-65A4-4D1A51A9D9D6}"/>
                </a:ext>
              </a:extLst>
            </p:cNvPr>
            <p:cNvSpPr>
              <a:spLocks/>
            </p:cNvSpPr>
            <p:nvPr/>
          </p:nvSpPr>
          <p:spPr bwMode="auto">
            <a:xfrm>
              <a:off x="7453280" y="4115597"/>
              <a:ext cx="926782" cy="516803"/>
            </a:xfrm>
            <a:custGeom>
              <a:avLst/>
              <a:gdLst>
                <a:gd name="T0" fmla="*/ 179 w 263"/>
                <a:gd name="T1" fmla="*/ 132 h 147"/>
                <a:gd name="T2" fmla="*/ 0 w 263"/>
                <a:gd name="T3" fmla="*/ 112 h 147"/>
                <a:gd name="T4" fmla="*/ 148 w 263"/>
                <a:gd name="T5" fmla="*/ 13 h 147"/>
                <a:gd name="T6" fmla="*/ 257 w 263"/>
                <a:gd name="T7" fmla="*/ 40 h 147"/>
                <a:gd name="T8" fmla="*/ 261 w 263"/>
                <a:gd name="T9" fmla="*/ 54 h 147"/>
                <a:gd name="T10" fmla="*/ 179 w 263"/>
                <a:gd name="T11" fmla="*/ 132 h 147"/>
              </a:gdLst>
              <a:ahLst/>
              <a:cxnLst>
                <a:cxn ang="0">
                  <a:pos x="T0" y="T1"/>
                </a:cxn>
                <a:cxn ang="0">
                  <a:pos x="T2" y="T3"/>
                </a:cxn>
                <a:cxn ang="0">
                  <a:pos x="T4" y="T5"/>
                </a:cxn>
                <a:cxn ang="0">
                  <a:pos x="T6" y="T7"/>
                </a:cxn>
                <a:cxn ang="0">
                  <a:pos x="T8" y="T9"/>
                </a:cxn>
                <a:cxn ang="0">
                  <a:pos x="T10" y="T11"/>
                </a:cxn>
              </a:cxnLst>
              <a:rect l="0" t="0" r="r" b="b"/>
              <a:pathLst>
                <a:path w="263" h="147">
                  <a:moveTo>
                    <a:pt x="179" y="132"/>
                  </a:moveTo>
                  <a:cubicBezTo>
                    <a:pt x="141" y="143"/>
                    <a:pt x="54" y="147"/>
                    <a:pt x="0" y="112"/>
                  </a:cubicBezTo>
                  <a:cubicBezTo>
                    <a:pt x="57" y="81"/>
                    <a:pt x="106" y="26"/>
                    <a:pt x="148" y="13"/>
                  </a:cubicBezTo>
                  <a:cubicBezTo>
                    <a:pt x="190" y="0"/>
                    <a:pt x="225" y="13"/>
                    <a:pt x="257" y="40"/>
                  </a:cubicBezTo>
                  <a:cubicBezTo>
                    <a:pt x="261" y="44"/>
                    <a:pt x="263" y="49"/>
                    <a:pt x="261" y="54"/>
                  </a:cubicBezTo>
                  <a:cubicBezTo>
                    <a:pt x="250" y="87"/>
                    <a:pt x="218" y="120"/>
                    <a:pt x="179" y="1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1" name="Freeform 37">
              <a:extLst>
                <a:ext uri="{FF2B5EF4-FFF2-40B4-BE49-F238E27FC236}">
                  <a16:creationId xmlns:a16="http://schemas.microsoft.com/office/drawing/2014/main" id="{A60E9F92-453F-8D55-39C2-4F5FD06A77B3}"/>
                </a:ext>
              </a:extLst>
            </p:cNvPr>
            <p:cNvSpPr>
              <a:spLocks/>
            </p:cNvSpPr>
            <p:nvPr/>
          </p:nvSpPr>
          <p:spPr bwMode="auto">
            <a:xfrm>
              <a:off x="9393458" y="5042379"/>
              <a:ext cx="666936" cy="545675"/>
            </a:xfrm>
            <a:custGeom>
              <a:avLst/>
              <a:gdLst>
                <a:gd name="T0" fmla="*/ 128 w 189"/>
                <a:gd name="T1" fmla="*/ 107 h 155"/>
                <a:gd name="T2" fmla="*/ 0 w 189"/>
                <a:gd name="T3" fmla="*/ 155 h 155"/>
                <a:gd name="T4" fmla="*/ 50 w 189"/>
                <a:gd name="T5" fmla="*/ 36 h 155"/>
                <a:gd name="T6" fmla="*/ 173 w 189"/>
                <a:gd name="T7" fmla="*/ 7 h 155"/>
                <a:gd name="T8" fmla="*/ 181 w 189"/>
                <a:gd name="T9" fmla="*/ 15 h 155"/>
                <a:gd name="T10" fmla="*/ 128 w 189"/>
                <a:gd name="T11" fmla="*/ 107 h 155"/>
              </a:gdLst>
              <a:ahLst/>
              <a:cxnLst>
                <a:cxn ang="0">
                  <a:pos x="T0" y="T1"/>
                </a:cxn>
                <a:cxn ang="0">
                  <a:pos x="T2" y="T3"/>
                </a:cxn>
                <a:cxn ang="0">
                  <a:pos x="T4" y="T5"/>
                </a:cxn>
                <a:cxn ang="0">
                  <a:pos x="T6" y="T7"/>
                </a:cxn>
                <a:cxn ang="0">
                  <a:pos x="T8" y="T9"/>
                </a:cxn>
                <a:cxn ang="0">
                  <a:pos x="T10" y="T11"/>
                </a:cxn>
              </a:cxnLst>
              <a:rect l="0" t="0" r="r" b="b"/>
              <a:pathLst>
                <a:path w="189" h="155">
                  <a:moveTo>
                    <a:pt x="128" y="107"/>
                  </a:moveTo>
                  <a:cubicBezTo>
                    <a:pt x="83" y="130"/>
                    <a:pt x="49" y="136"/>
                    <a:pt x="0" y="155"/>
                  </a:cubicBezTo>
                  <a:cubicBezTo>
                    <a:pt x="6" y="105"/>
                    <a:pt x="21" y="60"/>
                    <a:pt x="50" y="36"/>
                  </a:cubicBezTo>
                  <a:cubicBezTo>
                    <a:pt x="86" y="6"/>
                    <a:pt x="134" y="0"/>
                    <a:pt x="173" y="7"/>
                  </a:cubicBezTo>
                  <a:cubicBezTo>
                    <a:pt x="177" y="8"/>
                    <a:pt x="180" y="11"/>
                    <a:pt x="181" y="15"/>
                  </a:cubicBezTo>
                  <a:cubicBezTo>
                    <a:pt x="189" y="54"/>
                    <a:pt x="168" y="87"/>
                    <a:pt x="128" y="10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2" name="Freeform 38">
              <a:extLst>
                <a:ext uri="{FF2B5EF4-FFF2-40B4-BE49-F238E27FC236}">
                  <a16:creationId xmlns:a16="http://schemas.microsoft.com/office/drawing/2014/main" id="{51E9B685-285E-CA9E-CB22-C52A8E731CDD}"/>
                </a:ext>
              </a:extLst>
            </p:cNvPr>
            <p:cNvSpPr>
              <a:spLocks/>
            </p:cNvSpPr>
            <p:nvPr/>
          </p:nvSpPr>
          <p:spPr bwMode="auto">
            <a:xfrm>
              <a:off x="7739110" y="1456514"/>
              <a:ext cx="944105" cy="519691"/>
            </a:xfrm>
            <a:custGeom>
              <a:avLst/>
              <a:gdLst>
                <a:gd name="T0" fmla="*/ 144 w 268"/>
                <a:gd name="T1" fmla="*/ 130 h 148"/>
                <a:gd name="T2" fmla="*/ 0 w 268"/>
                <a:gd name="T3" fmla="*/ 58 h 148"/>
                <a:gd name="T4" fmla="*/ 142 w 268"/>
                <a:gd name="T5" fmla="*/ 6 h 148"/>
                <a:gd name="T6" fmla="*/ 265 w 268"/>
                <a:gd name="T7" fmla="*/ 88 h 148"/>
                <a:gd name="T8" fmla="*/ 265 w 268"/>
                <a:gd name="T9" fmla="*/ 101 h 148"/>
                <a:gd name="T10" fmla="*/ 144 w 268"/>
                <a:gd name="T11" fmla="*/ 130 h 148"/>
              </a:gdLst>
              <a:ahLst/>
              <a:cxnLst>
                <a:cxn ang="0">
                  <a:pos x="T0" y="T1"/>
                </a:cxn>
                <a:cxn ang="0">
                  <a:pos x="T2" y="T3"/>
                </a:cxn>
                <a:cxn ang="0">
                  <a:pos x="T4" y="T5"/>
                </a:cxn>
                <a:cxn ang="0">
                  <a:pos x="T6" y="T7"/>
                </a:cxn>
                <a:cxn ang="0">
                  <a:pos x="T8" y="T9"/>
                </a:cxn>
                <a:cxn ang="0">
                  <a:pos x="T10" y="T11"/>
                </a:cxn>
              </a:cxnLst>
              <a:rect l="0" t="0" r="r" b="b"/>
              <a:pathLst>
                <a:path w="268" h="148">
                  <a:moveTo>
                    <a:pt x="144" y="130"/>
                  </a:moveTo>
                  <a:cubicBezTo>
                    <a:pt x="88" y="109"/>
                    <a:pt x="56" y="85"/>
                    <a:pt x="0" y="58"/>
                  </a:cubicBezTo>
                  <a:cubicBezTo>
                    <a:pt x="48" y="24"/>
                    <a:pt x="99" y="0"/>
                    <a:pt x="142" y="6"/>
                  </a:cubicBezTo>
                  <a:cubicBezTo>
                    <a:pt x="197" y="13"/>
                    <a:pt x="240" y="49"/>
                    <a:pt x="265" y="88"/>
                  </a:cubicBezTo>
                  <a:cubicBezTo>
                    <a:pt x="268" y="92"/>
                    <a:pt x="268" y="98"/>
                    <a:pt x="265" y="101"/>
                  </a:cubicBezTo>
                  <a:cubicBezTo>
                    <a:pt x="238" y="139"/>
                    <a:pt x="193" y="148"/>
                    <a:pt x="144" y="1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3" name="Freeform: Shape 82">
              <a:extLst>
                <a:ext uri="{FF2B5EF4-FFF2-40B4-BE49-F238E27FC236}">
                  <a16:creationId xmlns:a16="http://schemas.microsoft.com/office/drawing/2014/main" id="{59216B6D-19C2-3996-68DD-25E14281D1C6}"/>
                </a:ext>
              </a:extLst>
            </p:cNvPr>
            <p:cNvSpPr>
              <a:spLocks/>
            </p:cNvSpPr>
            <p:nvPr/>
          </p:nvSpPr>
          <p:spPr bwMode="auto">
            <a:xfrm>
              <a:off x="10198315" y="0"/>
              <a:ext cx="380203" cy="79581"/>
            </a:xfrm>
            <a:custGeom>
              <a:avLst/>
              <a:gdLst>
                <a:gd name="connsiteX0" fmla="*/ 0 w 380203"/>
                <a:gd name="connsiteY0" fmla="*/ 0 h 79581"/>
                <a:gd name="connsiteX1" fmla="*/ 380203 w 380203"/>
                <a:gd name="connsiteY1" fmla="*/ 0 h 79581"/>
                <a:gd name="connsiteX2" fmla="*/ 350066 w 380203"/>
                <a:gd name="connsiteY2" fmla="*/ 57590 h 79581"/>
                <a:gd name="connsiteX3" fmla="*/ 293630 w 380203"/>
                <a:gd name="connsiteY3" fmla="*/ 78702 h 79581"/>
                <a:gd name="connsiteX4" fmla="*/ 7923 w 380203"/>
                <a:gd name="connsiteY4" fmla="*/ 4369 h 795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03" h="79581">
                  <a:moveTo>
                    <a:pt x="0" y="0"/>
                  </a:moveTo>
                  <a:lnTo>
                    <a:pt x="380203" y="0"/>
                  </a:lnTo>
                  <a:lnTo>
                    <a:pt x="350066" y="57590"/>
                  </a:lnTo>
                  <a:cubicBezTo>
                    <a:pt x="335957" y="75184"/>
                    <a:pt x="314793" y="82221"/>
                    <a:pt x="293630" y="78702"/>
                  </a:cubicBezTo>
                  <a:cubicBezTo>
                    <a:pt x="189576" y="59349"/>
                    <a:pt x="91695" y="42635"/>
                    <a:pt x="7923" y="43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95" name="Freeform: Shape 94">
              <a:extLst>
                <a:ext uri="{FF2B5EF4-FFF2-40B4-BE49-F238E27FC236}">
                  <a16:creationId xmlns:a16="http://schemas.microsoft.com/office/drawing/2014/main" id="{A35B4067-8BDC-DFCC-3C98-F8261D6530C6}"/>
                </a:ext>
              </a:extLst>
            </p:cNvPr>
            <p:cNvSpPr>
              <a:spLocks/>
            </p:cNvSpPr>
            <p:nvPr/>
          </p:nvSpPr>
          <p:spPr bwMode="auto">
            <a:xfrm>
              <a:off x="9140703" y="6476385"/>
              <a:ext cx="477647" cy="381615"/>
            </a:xfrm>
            <a:custGeom>
              <a:avLst/>
              <a:gdLst>
                <a:gd name="connsiteX0" fmla="*/ 361307 w 477647"/>
                <a:gd name="connsiteY0" fmla="*/ 606 h 381615"/>
                <a:gd name="connsiteX1" fmla="*/ 440688 w 477647"/>
                <a:gd name="connsiteY1" fmla="*/ 2803 h 381615"/>
                <a:gd name="connsiteX2" fmla="*/ 472485 w 477647"/>
                <a:gd name="connsiteY2" fmla="*/ 34444 h 381615"/>
                <a:gd name="connsiteX3" fmla="*/ 387693 w 477647"/>
                <a:gd name="connsiteY3" fmla="*/ 326245 h 381615"/>
                <a:gd name="connsiteX4" fmla="*/ 303279 w 477647"/>
                <a:gd name="connsiteY4" fmla="*/ 381615 h 381615"/>
                <a:gd name="connsiteX5" fmla="*/ 0 w 477647"/>
                <a:gd name="connsiteY5" fmla="*/ 381615 h 381615"/>
                <a:gd name="connsiteX6" fmla="*/ 1108 w 477647"/>
                <a:gd name="connsiteY6" fmla="*/ 378815 h 381615"/>
                <a:gd name="connsiteX7" fmla="*/ 161582 w 477647"/>
                <a:gd name="connsiteY7" fmla="*/ 83664 h 381615"/>
                <a:gd name="connsiteX8" fmla="*/ 361307 w 477647"/>
                <a:gd name="connsiteY8" fmla="*/ 606 h 381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7647" h="381615">
                  <a:moveTo>
                    <a:pt x="361307" y="606"/>
                  </a:moveTo>
                  <a:cubicBezTo>
                    <a:pt x="386810" y="-712"/>
                    <a:pt x="413308" y="167"/>
                    <a:pt x="440688" y="2803"/>
                  </a:cubicBezTo>
                  <a:cubicBezTo>
                    <a:pt x="458353" y="2803"/>
                    <a:pt x="472485" y="16866"/>
                    <a:pt x="472485" y="34444"/>
                  </a:cubicBezTo>
                  <a:cubicBezTo>
                    <a:pt x="483084" y="129367"/>
                    <a:pt x="486617" y="241869"/>
                    <a:pt x="387693" y="326245"/>
                  </a:cubicBezTo>
                  <a:lnTo>
                    <a:pt x="303279" y="381615"/>
                  </a:lnTo>
                  <a:lnTo>
                    <a:pt x="0" y="381615"/>
                  </a:lnTo>
                  <a:lnTo>
                    <a:pt x="1108" y="378815"/>
                  </a:lnTo>
                  <a:cubicBezTo>
                    <a:pt x="49631" y="255712"/>
                    <a:pt x="92689" y="154856"/>
                    <a:pt x="161582" y="83664"/>
                  </a:cubicBezTo>
                  <a:cubicBezTo>
                    <a:pt x="217227" y="28292"/>
                    <a:pt x="284795" y="4561"/>
                    <a:pt x="361307" y="6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50" name="Freeform 44">
              <a:extLst>
                <a:ext uri="{FF2B5EF4-FFF2-40B4-BE49-F238E27FC236}">
                  <a16:creationId xmlns:a16="http://schemas.microsoft.com/office/drawing/2014/main" id="{FE054E00-5781-115B-1CF1-09A970AB0C0C}"/>
                </a:ext>
              </a:extLst>
            </p:cNvPr>
            <p:cNvSpPr>
              <a:spLocks/>
            </p:cNvSpPr>
            <p:nvPr/>
          </p:nvSpPr>
          <p:spPr bwMode="auto">
            <a:xfrm>
              <a:off x="7057737" y="2683561"/>
              <a:ext cx="606306" cy="303153"/>
            </a:xfrm>
            <a:custGeom>
              <a:avLst/>
              <a:gdLst>
                <a:gd name="T0" fmla="*/ 96 w 172"/>
                <a:gd name="T1" fmla="*/ 0 h 86"/>
                <a:gd name="T2" fmla="*/ 0 w 172"/>
                <a:gd name="T3" fmla="*/ 45 h 86"/>
                <a:gd name="T4" fmla="*/ 99 w 172"/>
                <a:gd name="T5" fmla="*/ 85 h 86"/>
                <a:gd name="T6" fmla="*/ 168 w 172"/>
                <a:gd name="T7" fmla="*/ 46 h 86"/>
                <a:gd name="T8" fmla="*/ 167 w 172"/>
                <a:gd name="T9" fmla="*/ 29 h 86"/>
                <a:gd name="T10" fmla="*/ 96 w 172"/>
                <a:gd name="T11" fmla="*/ 0 h 86"/>
              </a:gdLst>
              <a:ahLst/>
              <a:cxnLst>
                <a:cxn ang="0">
                  <a:pos x="T0" y="T1"/>
                </a:cxn>
                <a:cxn ang="0">
                  <a:pos x="T2" y="T3"/>
                </a:cxn>
                <a:cxn ang="0">
                  <a:pos x="T4" y="T5"/>
                </a:cxn>
                <a:cxn ang="0">
                  <a:pos x="T6" y="T7"/>
                </a:cxn>
                <a:cxn ang="0">
                  <a:pos x="T8" y="T9"/>
                </a:cxn>
                <a:cxn ang="0">
                  <a:pos x="T10" y="T11"/>
                </a:cxn>
              </a:cxnLst>
              <a:rect l="0" t="0" r="r" b="b"/>
              <a:pathLst>
                <a:path w="172" h="86">
                  <a:moveTo>
                    <a:pt x="96" y="0"/>
                  </a:moveTo>
                  <a:cubicBezTo>
                    <a:pt x="67" y="0"/>
                    <a:pt x="31" y="14"/>
                    <a:pt x="0" y="45"/>
                  </a:cubicBezTo>
                  <a:cubicBezTo>
                    <a:pt x="31" y="61"/>
                    <a:pt x="66" y="84"/>
                    <a:pt x="99" y="85"/>
                  </a:cubicBezTo>
                  <a:cubicBezTo>
                    <a:pt x="130" y="86"/>
                    <a:pt x="151" y="68"/>
                    <a:pt x="168" y="46"/>
                  </a:cubicBezTo>
                  <a:cubicBezTo>
                    <a:pt x="172" y="41"/>
                    <a:pt x="172" y="34"/>
                    <a:pt x="167" y="29"/>
                  </a:cubicBezTo>
                  <a:cubicBezTo>
                    <a:pt x="151" y="13"/>
                    <a:pt x="124" y="0"/>
                    <a:pt x="9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1" name="Freeform 45">
              <a:extLst>
                <a:ext uri="{FF2B5EF4-FFF2-40B4-BE49-F238E27FC236}">
                  <a16:creationId xmlns:a16="http://schemas.microsoft.com/office/drawing/2014/main" id="{BF8C8EB0-8786-911A-69BD-2B2934A86B83}"/>
                </a:ext>
              </a:extLst>
            </p:cNvPr>
            <p:cNvSpPr>
              <a:spLocks/>
            </p:cNvSpPr>
            <p:nvPr/>
          </p:nvSpPr>
          <p:spPr bwMode="auto">
            <a:xfrm>
              <a:off x="7395536" y="4955764"/>
              <a:ext cx="941218" cy="574547"/>
            </a:xfrm>
            <a:custGeom>
              <a:avLst/>
              <a:gdLst>
                <a:gd name="T0" fmla="*/ 138 w 267"/>
                <a:gd name="T1" fmla="*/ 20 h 163"/>
                <a:gd name="T2" fmla="*/ 0 w 267"/>
                <a:gd name="T3" fmla="*/ 145 h 163"/>
                <a:gd name="T4" fmla="*/ 191 w 267"/>
                <a:gd name="T5" fmla="*/ 137 h 163"/>
                <a:gd name="T6" fmla="*/ 267 w 267"/>
                <a:gd name="T7" fmla="*/ 39 h 163"/>
                <a:gd name="T8" fmla="*/ 260 w 267"/>
                <a:gd name="T9" fmla="*/ 29 h 163"/>
                <a:gd name="T10" fmla="*/ 138 w 267"/>
                <a:gd name="T11" fmla="*/ 20 h 163"/>
              </a:gdLst>
              <a:ahLst/>
              <a:cxnLst>
                <a:cxn ang="0">
                  <a:pos x="T0" y="T1"/>
                </a:cxn>
                <a:cxn ang="0">
                  <a:pos x="T2" y="T3"/>
                </a:cxn>
                <a:cxn ang="0">
                  <a:pos x="T4" y="T5"/>
                </a:cxn>
                <a:cxn ang="0">
                  <a:pos x="T6" y="T7"/>
                </a:cxn>
                <a:cxn ang="0">
                  <a:pos x="T8" y="T9"/>
                </a:cxn>
                <a:cxn ang="0">
                  <a:pos x="T10" y="T11"/>
                </a:cxn>
              </a:cxnLst>
              <a:rect l="0" t="0" r="r" b="b"/>
              <a:pathLst>
                <a:path w="267" h="163">
                  <a:moveTo>
                    <a:pt x="138" y="20"/>
                  </a:moveTo>
                  <a:cubicBezTo>
                    <a:pt x="82" y="46"/>
                    <a:pt x="47" y="96"/>
                    <a:pt x="0" y="145"/>
                  </a:cubicBezTo>
                  <a:cubicBezTo>
                    <a:pt x="61" y="163"/>
                    <a:pt x="144" y="154"/>
                    <a:pt x="191" y="137"/>
                  </a:cubicBezTo>
                  <a:cubicBezTo>
                    <a:pt x="238" y="118"/>
                    <a:pt x="267" y="80"/>
                    <a:pt x="267" y="39"/>
                  </a:cubicBezTo>
                  <a:cubicBezTo>
                    <a:pt x="267" y="34"/>
                    <a:pt x="264" y="31"/>
                    <a:pt x="260" y="29"/>
                  </a:cubicBezTo>
                  <a:cubicBezTo>
                    <a:pt x="229" y="12"/>
                    <a:pt x="180" y="0"/>
                    <a:pt x="138" y="2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2" name="Freeform 46">
              <a:extLst>
                <a:ext uri="{FF2B5EF4-FFF2-40B4-BE49-F238E27FC236}">
                  <a16:creationId xmlns:a16="http://schemas.microsoft.com/office/drawing/2014/main" id="{7CA4FCD4-19E9-F404-DB0E-E71340713BBD}"/>
                </a:ext>
              </a:extLst>
            </p:cNvPr>
            <p:cNvSpPr>
              <a:spLocks/>
            </p:cNvSpPr>
            <p:nvPr/>
          </p:nvSpPr>
          <p:spPr bwMode="auto">
            <a:xfrm>
              <a:off x="7219419" y="2062820"/>
              <a:ext cx="1079802" cy="534126"/>
            </a:xfrm>
            <a:custGeom>
              <a:avLst/>
              <a:gdLst>
                <a:gd name="T0" fmla="*/ 194 w 306"/>
                <a:gd name="T1" fmla="*/ 10 h 152"/>
                <a:gd name="T2" fmla="*/ 0 w 306"/>
                <a:gd name="T3" fmla="*/ 66 h 152"/>
                <a:gd name="T4" fmla="*/ 167 w 306"/>
                <a:gd name="T5" fmla="*/ 141 h 152"/>
                <a:gd name="T6" fmla="*/ 298 w 306"/>
                <a:gd name="T7" fmla="*/ 105 h 152"/>
                <a:gd name="T8" fmla="*/ 301 w 306"/>
                <a:gd name="T9" fmla="*/ 82 h 152"/>
                <a:gd name="T10" fmla="*/ 194 w 306"/>
                <a:gd name="T11" fmla="*/ 10 h 152"/>
              </a:gdLst>
              <a:ahLst/>
              <a:cxnLst>
                <a:cxn ang="0">
                  <a:pos x="T0" y="T1"/>
                </a:cxn>
                <a:cxn ang="0">
                  <a:pos x="T2" y="T3"/>
                </a:cxn>
                <a:cxn ang="0">
                  <a:pos x="T4" y="T5"/>
                </a:cxn>
                <a:cxn ang="0">
                  <a:pos x="T6" y="T7"/>
                </a:cxn>
                <a:cxn ang="0">
                  <a:pos x="T8" y="T9"/>
                </a:cxn>
                <a:cxn ang="0">
                  <a:pos x="T10" y="T11"/>
                </a:cxn>
              </a:cxnLst>
              <a:rect l="0" t="0" r="r" b="b"/>
              <a:pathLst>
                <a:path w="306" h="152">
                  <a:moveTo>
                    <a:pt x="194" y="10"/>
                  </a:moveTo>
                  <a:cubicBezTo>
                    <a:pt x="146" y="0"/>
                    <a:pt x="60" y="26"/>
                    <a:pt x="0" y="66"/>
                  </a:cubicBezTo>
                  <a:cubicBezTo>
                    <a:pt x="54" y="97"/>
                    <a:pt x="114" y="130"/>
                    <a:pt x="167" y="141"/>
                  </a:cubicBezTo>
                  <a:cubicBezTo>
                    <a:pt x="218" y="152"/>
                    <a:pt x="264" y="136"/>
                    <a:pt x="298" y="105"/>
                  </a:cubicBezTo>
                  <a:cubicBezTo>
                    <a:pt x="305" y="100"/>
                    <a:pt x="306" y="90"/>
                    <a:pt x="301" y="82"/>
                  </a:cubicBezTo>
                  <a:cubicBezTo>
                    <a:pt x="281" y="50"/>
                    <a:pt x="240" y="19"/>
                    <a:pt x="194" y="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3" name="Freeform 47">
              <a:extLst>
                <a:ext uri="{FF2B5EF4-FFF2-40B4-BE49-F238E27FC236}">
                  <a16:creationId xmlns:a16="http://schemas.microsoft.com/office/drawing/2014/main" id="{8D4AE83F-5F78-CCCC-565B-4BDEF4BEA9E8}"/>
                </a:ext>
              </a:extLst>
            </p:cNvPr>
            <p:cNvSpPr>
              <a:spLocks/>
            </p:cNvSpPr>
            <p:nvPr/>
          </p:nvSpPr>
          <p:spPr bwMode="auto">
            <a:xfrm>
              <a:off x="9191356" y="258338"/>
              <a:ext cx="736228" cy="707357"/>
            </a:xfrm>
            <a:custGeom>
              <a:avLst/>
              <a:gdLst>
                <a:gd name="T0" fmla="*/ 171 w 209"/>
                <a:gd name="T1" fmla="*/ 76 h 201"/>
                <a:gd name="T2" fmla="*/ 0 w 209"/>
                <a:gd name="T3" fmla="*/ 0 h 201"/>
                <a:gd name="T4" fmla="*/ 73 w 209"/>
                <a:gd name="T5" fmla="*/ 165 h 201"/>
                <a:gd name="T6" fmla="*/ 196 w 209"/>
                <a:gd name="T7" fmla="*/ 189 h 201"/>
                <a:gd name="T8" fmla="*/ 207 w 209"/>
                <a:gd name="T9" fmla="*/ 176 h 201"/>
                <a:gd name="T10" fmla="*/ 171 w 209"/>
                <a:gd name="T11" fmla="*/ 76 h 201"/>
              </a:gdLst>
              <a:ahLst/>
              <a:cxnLst>
                <a:cxn ang="0">
                  <a:pos x="T0" y="T1"/>
                </a:cxn>
                <a:cxn ang="0">
                  <a:pos x="T2" y="T3"/>
                </a:cxn>
                <a:cxn ang="0">
                  <a:pos x="T4" y="T5"/>
                </a:cxn>
                <a:cxn ang="0">
                  <a:pos x="T6" y="T7"/>
                </a:cxn>
                <a:cxn ang="0">
                  <a:pos x="T8" y="T9"/>
                </a:cxn>
                <a:cxn ang="0">
                  <a:pos x="T10" y="T11"/>
                </a:cxn>
              </a:cxnLst>
              <a:rect l="0" t="0" r="r" b="b"/>
              <a:pathLst>
                <a:path w="209" h="201">
                  <a:moveTo>
                    <a:pt x="171" y="76"/>
                  </a:moveTo>
                  <a:cubicBezTo>
                    <a:pt x="136" y="40"/>
                    <a:pt x="56" y="9"/>
                    <a:pt x="0" y="0"/>
                  </a:cubicBezTo>
                  <a:cubicBezTo>
                    <a:pt x="12" y="36"/>
                    <a:pt x="37" y="133"/>
                    <a:pt x="73" y="165"/>
                  </a:cubicBezTo>
                  <a:cubicBezTo>
                    <a:pt x="110" y="198"/>
                    <a:pt x="150" y="201"/>
                    <a:pt x="196" y="189"/>
                  </a:cubicBezTo>
                  <a:cubicBezTo>
                    <a:pt x="202" y="187"/>
                    <a:pt x="207" y="182"/>
                    <a:pt x="207" y="176"/>
                  </a:cubicBezTo>
                  <a:cubicBezTo>
                    <a:pt x="209" y="139"/>
                    <a:pt x="202" y="108"/>
                    <a:pt x="171" y="7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5" name="Freeform 49">
              <a:extLst>
                <a:ext uri="{FF2B5EF4-FFF2-40B4-BE49-F238E27FC236}">
                  <a16:creationId xmlns:a16="http://schemas.microsoft.com/office/drawing/2014/main" id="{835A1DD0-DB46-3945-82CF-5105EF8C27DB}"/>
                </a:ext>
              </a:extLst>
            </p:cNvPr>
            <p:cNvSpPr>
              <a:spLocks/>
            </p:cNvSpPr>
            <p:nvPr/>
          </p:nvSpPr>
          <p:spPr bwMode="auto">
            <a:xfrm>
              <a:off x="7796853" y="2596946"/>
              <a:ext cx="1255919" cy="629403"/>
            </a:xfrm>
            <a:custGeom>
              <a:avLst/>
              <a:gdLst>
                <a:gd name="T0" fmla="*/ 212 w 356"/>
                <a:gd name="T1" fmla="*/ 174 h 179"/>
                <a:gd name="T2" fmla="*/ 0 w 356"/>
                <a:gd name="T3" fmla="*/ 110 h 179"/>
                <a:gd name="T4" fmla="*/ 171 w 356"/>
                <a:gd name="T5" fmla="*/ 10 h 179"/>
                <a:gd name="T6" fmla="*/ 352 w 356"/>
                <a:gd name="T7" fmla="*/ 91 h 179"/>
                <a:gd name="T8" fmla="*/ 350 w 356"/>
                <a:gd name="T9" fmla="*/ 110 h 179"/>
                <a:gd name="T10" fmla="*/ 212 w 356"/>
                <a:gd name="T11" fmla="*/ 174 h 179"/>
              </a:gdLst>
              <a:ahLst/>
              <a:cxnLst>
                <a:cxn ang="0">
                  <a:pos x="T0" y="T1"/>
                </a:cxn>
                <a:cxn ang="0">
                  <a:pos x="T2" y="T3"/>
                </a:cxn>
                <a:cxn ang="0">
                  <a:pos x="T4" y="T5"/>
                </a:cxn>
                <a:cxn ang="0">
                  <a:pos x="T6" y="T7"/>
                </a:cxn>
                <a:cxn ang="0">
                  <a:pos x="T8" y="T9"/>
                </a:cxn>
                <a:cxn ang="0">
                  <a:pos x="T10" y="T11"/>
                </a:cxn>
              </a:cxnLst>
              <a:rect l="0" t="0" r="r" b="b"/>
              <a:pathLst>
                <a:path w="356" h="179">
                  <a:moveTo>
                    <a:pt x="212" y="174"/>
                  </a:moveTo>
                  <a:cubicBezTo>
                    <a:pt x="146" y="179"/>
                    <a:pt x="89" y="144"/>
                    <a:pt x="0" y="110"/>
                  </a:cubicBezTo>
                  <a:cubicBezTo>
                    <a:pt x="34" y="72"/>
                    <a:pt x="108" y="20"/>
                    <a:pt x="171" y="10"/>
                  </a:cubicBezTo>
                  <a:cubicBezTo>
                    <a:pt x="236" y="0"/>
                    <a:pt x="316" y="34"/>
                    <a:pt x="352" y="91"/>
                  </a:cubicBezTo>
                  <a:cubicBezTo>
                    <a:pt x="356" y="97"/>
                    <a:pt x="355" y="104"/>
                    <a:pt x="350" y="110"/>
                  </a:cubicBezTo>
                  <a:cubicBezTo>
                    <a:pt x="316" y="144"/>
                    <a:pt x="271" y="170"/>
                    <a:pt x="212" y="1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5" name="Freeform: Shape 84">
              <a:extLst>
                <a:ext uri="{FF2B5EF4-FFF2-40B4-BE49-F238E27FC236}">
                  <a16:creationId xmlns:a16="http://schemas.microsoft.com/office/drawing/2014/main" id="{A31EE870-5954-8DA9-57FB-A144BB767E45}"/>
                </a:ext>
              </a:extLst>
            </p:cNvPr>
            <p:cNvSpPr>
              <a:spLocks/>
            </p:cNvSpPr>
            <p:nvPr/>
          </p:nvSpPr>
          <p:spPr bwMode="auto">
            <a:xfrm>
              <a:off x="9411698" y="0"/>
              <a:ext cx="490556" cy="255065"/>
            </a:xfrm>
            <a:custGeom>
              <a:avLst/>
              <a:gdLst>
                <a:gd name="connsiteX0" fmla="*/ 0 w 490556"/>
                <a:gd name="connsiteY0" fmla="*/ 0 h 255065"/>
                <a:gd name="connsiteX1" fmla="*/ 462198 w 490556"/>
                <a:gd name="connsiteY1" fmla="*/ 0 h 255065"/>
                <a:gd name="connsiteX2" fmla="*/ 482076 w 490556"/>
                <a:gd name="connsiteY2" fmla="*/ 44519 h 255065"/>
                <a:gd name="connsiteX3" fmla="*/ 483837 w 490556"/>
                <a:gd name="connsiteY3" fmla="*/ 219414 h 255065"/>
                <a:gd name="connsiteX4" fmla="*/ 452133 w 490556"/>
                <a:gd name="connsiteY4" fmla="*/ 251053 h 255065"/>
                <a:gd name="connsiteX5" fmla="*/ 25885 w 490556"/>
                <a:gd name="connsiteY5" fmla="*/ 54187 h 255065"/>
                <a:gd name="connsiteX6" fmla="*/ 1054 w 490556"/>
                <a:gd name="connsiteY6" fmla="*/ 3116 h 25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0556" h="255065">
                  <a:moveTo>
                    <a:pt x="0" y="0"/>
                  </a:moveTo>
                  <a:lnTo>
                    <a:pt x="462198" y="0"/>
                  </a:lnTo>
                  <a:lnTo>
                    <a:pt x="482076" y="44519"/>
                  </a:lnTo>
                  <a:cubicBezTo>
                    <a:pt x="493525" y="102524"/>
                    <a:pt x="492644" y="161408"/>
                    <a:pt x="483837" y="219414"/>
                  </a:cubicBezTo>
                  <a:cubicBezTo>
                    <a:pt x="483837" y="236991"/>
                    <a:pt x="469747" y="247537"/>
                    <a:pt x="452133" y="251053"/>
                  </a:cubicBezTo>
                  <a:cubicBezTo>
                    <a:pt x="286566" y="275661"/>
                    <a:pt x="103385" y="184259"/>
                    <a:pt x="25885" y="54187"/>
                  </a:cubicBezTo>
                  <a:cubicBezTo>
                    <a:pt x="16638" y="38367"/>
                    <a:pt x="8382" y="21229"/>
                    <a:pt x="1054" y="31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91" name="Freeform: Shape 90">
              <a:extLst>
                <a:ext uri="{FF2B5EF4-FFF2-40B4-BE49-F238E27FC236}">
                  <a16:creationId xmlns:a16="http://schemas.microsoft.com/office/drawing/2014/main" id="{FC8AB1CF-D8B6-D0B3-0856-B8A0F688F696}"/>
                </a:ext>
              </a:extLst>
            </p:cNvPr>
            <p:cNvSpPr>
              <a:spLocks/>
            </p:cNvSpPr>
            <p:nvPr/>
          </p:nvSpPr>
          <p:spPr bwMode="auto">
            <a:xfrm>
              <a:off x="8498012" y="6604048"/>
              <a:ext cx="484591" cy="253953"/>
            </a:xfrm>
            <a:custGeom>
              <a:avLst/>
              <a:gdLst>
                <a:gd name="connsiteX0" fmla="*/ 301011 w 484591"/>
                <a:gd name="connsiteY0" fmla="*/ 1718 h 253953"/>
                <a:gd name="connsiteX1" fmla="*/ 456276 w 484591"/>
                <a:gd name="connsiteY1" fmla="*/ 21106 h 253953"/>
                <a:gd name="connsiteX2" fmla="*/ 480978 w 484591"/>
                <a:gd name="connsiteY2" fmla="*/ 52831 h 253953"/>
                <a:gd name="connsiteX3" fmla="*/ 476898 w 484591"/>
                <a:gd name="connsiteY3" fmla="*/ 176427 h 253953"/>
                <a:gd name="connsiteX4" fmla="*/ 447187 w 484591"/>
                <a:gd name="connsiteY4" fmla="*/ 253953 h 253953"/>
                <a:gd name="connsiteX5" fmla="*/ 0 w 484591"/>
                <a:gd name="connsiteY5" fmla="*/ 253953 h 253953"/>
                <a:gd name="connsiteX6" fmla="*/ 27208 w 484591"/>
                <a:gd name="connsiteY6" fmla="*/ 201722 h 253953"/>
                <a:gd name="connsiteX7" fmla="*/ 145745 w 484591"/>
                <a:gd name="connsiteY7" fmla="*/ 56356 h 253953"/>
                <a:gd name="connsiteX8" fmla="*/ 301011 w 484591"/>
                <a:gd name="connsiteY8" fmla="*/ 1718 h 253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4591" h="253953">
                  <a:moveTo>
                    <a:pt x="301011" y="1718"/>
                  </a:moveTo>
                  <a:cubicBezTo>
                    <a:pt x="352178" y="-3570"/>
                    <a:pt x="403345" y="3481"/>
                    <a:pt x="456276" y="21106"/>
                  </a:cubicBezTo>
                  <a:cubicBezTo>
                    <a:pt x="470391" y="28156"/>
                    <a:pt x="477449" y="38731"/>
                    <a:pt x="480978" y="52831"/>
                  </a:cubicBezTo>
                  <a:cubicBezTo>
                    <a:pt x="487153" y="96013"/>
                    <a:pt x="485168" y="137432"/>
                    <a:pt x="476898" y="176427"/>
                  </a:cubicBezTo>
                  <a:lnTo>
                    <a:pt x="447187" y="253953"/>
                  </a:lnTo>
                  <a:lnTo>
                    <a:pt x="0" y="253953"/>
                  </a:lnTo>
                  <a:lnTo>
                    <a:pt x="27208" y="201722"/>
                  </a:lnTo>
                  <a:cubicBezTo>
                    <a:pt x="63867" y="136165"/>
                    <a:pt x="102077" y="84116"/>
                    <a:pt x="145745" y="56356"/>
                  </a:cubicBezTo>
                  <a:cubicBezTo>
                    <a:pt x="198677" y="24631"/>
                    <a:pt x="249844" y="7005"/>
                    <a:pt x="301011" y="17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90" name="Freeform: Shape 89">
              <a:extLst>
                <a:ext uri="{FF2B5EF4-FFF2-40B4-BE49-F238E27FC236}">
                  <a16:creationId xmlns:a16="http://schemas.microsoft.com/office/drawing/2014/main" id="{8C7E4295-C5DF-7B8C-F623-092CCAACB838}"/>
                </a:ext>
              </a:extLst>
            </p:cNvPr>
            <p:cNvSpPr>
              <a:spLocks/>
            </p:cNvSpPr>
            <p:nvPr/>
          </p:nvSpPr>
          <p:spPr bwMode="auto">
            <a:xfrm>
              <a:off x="7278285" y="0"/>
              <a:ext cx="763729" cy="645716"/>
            </a:xfrm>
            <a:custGeom>
              <a:avLst/>
              <a:gdLst>
                <a:gd name="connsiteX0" fmla="*/ 0 w 763729"/>
                <a:gd name="connsiteY0" fmla="*/ 0 h 645716"/>
                <a:gd name="connsiteX1" fmla="*/ 185294 w 763729"/>
                <a:gd name="connsiteY1" fmla="*/ 0 h 645716"/>
                <a:gd name="connsiteX2" fmla="*/ 355055 w 763729"/>
                <a:gd name="connsiteY2" fmla="*/ 58725 h 645716"/>
                <a:gd name="connsiteX3" fmla="*/ 656721 w 763729"/>
                <a:gd name="connsiteY3" fmla="*/ 212533 h 645716"/>
                <a:gd name="connsiteX4" fmla="*/ 744799 w 763729"/>
                <a:gd name="connsiteY4" fmla="*/ 600357 h 645716"/>
                <a:gd name="connsiteX5" fmla="*/ 698998 w 763729"/>
                <a:gd name="connsiteY5" fmla="*/ 639140 h 645716"/>
                <a:gd name="connsiteX6" fmla="*/ 297364 w 763729"/>
                <a:gd name="connsiteY6" fmla="*/ 550998 h 645716"/>
                <a:gd name="connsiteX7" fmla="*/ 13974 w 763729"/>
                <a:gd name="connsiteY7" fmla="*/ 84451 h 645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3729" h="645716">
                  <a:moveTo>
                    <a:pt x="0" y="0"/>
                  </a:moveTo>
                  <a:lnTo>
                    <a:pt x="185294" y="0"/>
                  </a:lnTo>
                  <a:lnTo>
                    <a:pt x="355055" y="58725"/>
                  </a:lnTo>
                  <a:cubicBezTo>
                    <a:pt x="479685" y="103237"/>
                    <a:pt x="593305" y="150833"/>
                    <a:pt x="656721" y="212533"/>
                  </a:cubicBezTo>
                  <a:cubicBezTo>
                    <a:pt x="758891" y="307726"/>
                    <a:pt x="787076" y="469907"/>
                    <a:pt x="744799" y="600357"/>
                  </a:cubicBezTo>
                  <a:cubicBezTo>
                    <a:pt x="737753" y="621511"/>
                    <a:pt x="720137" y="635614"/>
                    <a:pt x="698998" y="639140"/>
                  </a:cubicBezTo>
                  <a:cubicBezTo>
                    <a:pt x="582736" y="656768"/>
                    <a:pt x="417150" y="642665"/>
                    <a:pt x="297364" y="550998"/>
                  </a:cubicBezTo>
                  <a:cubicBezTo>
                    <a:pt x="125612" y="418785"/>
                    <a:pt x="50967" y="248891"/>
                    <a:pt x="13974" y="844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68" name="Freeform 61">
              <a:extLst>
                <a:ext uri="{FF2B5EF4-FFF2-40B4-BE49-F238E27FC236}">
                  <a16:creationId xmlns:a16="http://schemas.microsoft.com/office/drawing/2014/main" id="{5D173788-730B-26E3-F522-0EF2C87C732C}"/>
                </a:ext>
              </a:extLst>
            </p:cNvPr>
            <p:cNvSpPr>
              <a:spLocks/>
            </p:cNvSpPr>
            <p:nvPr/>
          </p:nvSpPr>
          <p:spPr bwMode="auto">
            <a:xfrm>
              <a:off x="8521533" y="3875962"/>
              <a:ext cx="1166417" cy="588983"/>
            </a:xfrm>
            <a:custGeom>
              <a:avLst/>
              <a:gdLst>
                <a:gd name="T0" fmla="*/ 220 w 331"/>
                <a:gd name="T1" fmla="*/ 147 h 167"/>
                <a:gd name="T2" fmla="*/ 0 w 331"/>
                <a:gd name="T3" fmla="*/ 134 h 167"/>
                <a:gd name="T4" fmla="*/ 186 w 331"/>
                <a:gd name="T5" fmla="*/ 11 h 167"/>
                <a:gd name="T6" fmla="*/ 324 w 331"/>
                <a:gd name="T7" fmla="*/ 37 h 167"/>
                <a:gd name="T8" fmla="*/ 329 w 331"/>
                <a:gd name="T9" fmla="*/ 53 h 167"/>
                <a:gd name="T10" fmla="*/ 220 w 331"/>
                <a:gd name="T11" fmla="*/ 147 h 167"/>
              </a:gdLst>
              <a:ahLst/>
              <a:cxnLst>
                <a:cxn ang="0">
                  <a:pos x="T0" y="T1"/>
                </a:cxn>
                <a:cxn ang="0">
                  <a:pos x="T2" y="T3"/>
                </a:cxn>
                <a:cxn ang="0">
                  <a:pos x="T4" y="T5"/>
                </a:cxn>
                <a:cxn ang="0">
                  <a:pos x="T6" y="T7"/>
                </a:cxn>
                <a:cxn ang="0">
                  <a:pos x="T8" y="T9"/>
                </a:cxn>
                <a:cxn ang="0">
                  <a:pos x="T10" y="T11"/>
                </a:cxn>
              </a:cxnLst>
              <a:rect l="0" t="0" r="r" b="b"/>
              <a:pathLst>
                <a:path w="331" h="167">
                  <a:moveTo>
                    <a:pt x="220" y="147"/>
                  </a:moveTo>
                  <a:cubicBezTo>
                    <a:pt x="126" y="167"/>
                    <a:pt x="78" y="146"/>
                    <a:pt x="0" y="134"/>
                  </a:cubicBezTo>
                  <a:cubicBezTo>
                    <a:pt x="61" y="65"/>
                    <a:pt x="108" y="29"/>
                    <a:pt x="186" y="11"/>
                  </a:cubicBezTo>
                  <a:cubicBezTo>
                    <a:pt x="230" y="0"/>
                    <a:pt x="284" y="6"/>
                    <a:pt x="324" y="37"/>
                  </a:cubicBezTo>
                  <a:cubicBezTo>
                    <a:pt x="329" y="41"/>
                    <a:pt x="331" y="47"/>
                    <a:pt x="329" y="53"/>
                  </a:cubicBezTo>
                  <a:cubicBezTo>
                    <a:pt x="316" y="92"/>
                    <a:pt x="277" y="134"/>
                    <a:pt x="220" y="14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9" name="Freeform 62">
              <a:extLst>
                <a:ext uri="{FF2B5EF4-FFF2-40B4-BE49-F238E27FC236}">
                  <a16:creationId xmlns:a16="http://schemas.microsoft.com/office/drawing/2014/main" id="{2E91ED03-981B-F4C4-AC04-5F4B46CEE9A5}"/>
                </a:ext>
              </a:extLst>
            </p:cNvPr>
            <p:cNvSpPr>
              <a:spLocks/>
            </p:cNvSpPr>
            <p:nvPr/>
          </p:nvSpPr>
          <p:spPr bwMode="auto">
            <a:xfrm>
              <a:off x="9257761" y="2689335"/>
              <a:ext cx="1140432" cy="537014"/>
            </a:xfrm>
            <a:custGeom>
              <a:avLst/>
              <a:gdLst>
                <a:gd name="T0" fmla="*/ 183 w 324"/>
                <a:gd name="T1" fmla="*/ 147 h 153"/>
                <a:gd name="T2" fmla="*/ 0 w 324"/>
                <a:gd name="T3" fmla="*/ 22 h 153"/>
                <a:gd name="T4" fmla="*/ 204 w 324"/>
                <a:gd name="T5" fmla="*/ 6 h 153"/>
                <a:gd name="T6" fmla="*/ 319 w 324"/>
                <a:gd name="T7" fmla="*/ 77 h 153"/>
                <a:gd name="T8" fmla="*/ 318 w 324"/>
                <a:gd name="T9" fmla="*/ 99 h 153"/>
                <a:gd name="T10" fmla="*/ 183 w 324"/>
                <a:gd name="T11" fmla="*/ 147 h 153"/>
              </a:gdLst>
              <a:ahLst/>
              <a:cxnLst>
                <a:cxn ang="0">
                  <a:pos x="T0" y="T1"/>
                </a:cxn>
                <a:cxn ang="0">
                  <a:pos x="T2" y="T3"/>
                </a:cxn>
                <a:cxn ang="0">
                  <a:pos x="T4" y="T5"/>
                </a:cxn>
                <a:cxn ang="0">
                  <a:pos x="T6" y="T7"/>
                </a:cxn>
                <a:cxn ang="0">
                  <a:pos x="T8" y="T9"/>
                </a:cxn>
                <a:cxn ang="0">
                  <a:pos x="T10" y="T11"/>
                </a:cxn>
              </a:cxnLst>
              <a:rect l="0" t="0" r="r" b="b"/>
              <a:pathLst>
                <a:path w="324" h="153">
                  <a:moveTo>
                    <a:pt x="183" y="147"/>
                  </a:moveTo>
                  <a:cubicBezTo>
                    <a:pt x="129" y="141"/>
                    <a:pt x="45" y="83"/>
                    <a:pt x="0" y="22"/>
                  </a:cubicBezTo>
                  <a:cubicBezTo>
                    <a:pt x="85" y="14"/>
                    <a:pt x="140" y="0"/>
                    <a:pt x="204" y="6"/>
                  </a:cubicBezTo>
                  <a:cubicBezTo>
                    <a:pt x="256" y="12"/>
                    <a:pt x="293" y="39"/>
                    <a:pt x="319" y="77"/>
                  </a:cubicBezTo>
                  <a:cubicBezTo>
                    <a:pt x="324" y="84"/>
                    <a:pt x="323" y="93"/>
                    <a:pt x="318" y="99"/>
                  </a:cubicBezTo>
                  <a:cubicBezTo>
                    <a:pt x="291" y="130"/>
                    <a:pt x="237" y="153"/>
                    <a:pt x="183" y="14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0" name="Freeform 63">
              <a:extLst>
                <a:ext uri="{FF2B5EF4-FFF2-40B4-BE49-F238E27FC236}">
                  <a16:creationId xmlns:a16="http://schemas.microsoft.com/office/drawing/2014/main" id="{A8B0A40F-01EB-7132-7907-C38E509DC66E}"/>
                </a:ext>
              </a:extLst>
            </p:cNvPr>
            <p:cNvSpPr>
              <a:spLocks/>
            </p:cNvSpPr>
            <p:nvPr/>
          </p:nvSpPr>
          <p:spPr bwMode="auto">
            <a:xfrm>
              <a:off x="6558257" y="3174380"/>
              <a:ext cx="1362744" cy="528352"/>
            </a:xfrm>
            <a:custGeom>
              <a:avLst/>
              <a:gdLst>
                <a:gd name="T0" fmla="*/ 244 w 387"/>
                <a:gd name="T1" fmla="*/ 140 h 150"/>
                <a:gd name="T2" fmla="*/ 0 w 387"/>
                <a:gd name="T3" fmla="*/ 81 h 150"/>
                <a:gd name="T4" fmla="*/ 244 w 387"/>
                <a:gd name="T5" fmla="*/ 3 h 150"/>
                <a:gd name="T6" fmla="*/ 380 w 387"/>
                <a:gd name="T7" fmla="*/ 49 h 150"/>
                <a:gd name="T8" fmla="*/ 382 w 387"/>
                <a:gd name="T9" fmla="*/ 71 h 150"/>
                <a:gd name="T10" fmla="*/ 244 w 387"/>
                <a:gd name="T11" fmla="*/ 140 h 150"/>
              </a:gdLst>
              <a:ahLst/>
              <a:cxnLst>
                <a:cxn ang="0">
                  <a:pos x="T0" y="T1"/>
                </a:cxn>
                <a:cxn ang="0">
                  <a:pos x="T2" y="T3"/>
                </a:cxn>
                <a:cxn ang="0">
                  <a:pos x="T4" y="T5"/>
                </a:cxn>
                <a:cxn ang="0">
                  <a:pos x="T6" y="T7"/>
                </a:cxn>
                <a:cxn ang="0">
                  <a:pos x="T8" y="T9"/>
                </a:cxn>
                <a:cxn ang="0">
                  <a:pos x="T10" y="T11"/>
                </a:cxn>
              </a:cxnLst>
              <a:rect l="0" t="0" r="r" b="b"/>
              <a:pathLst>
                <a:path w="387" h="150">
                  <a:moveTo>
                    <a:pt x="244" y="140"/>
                  </a:moveTo>
                  <a:cubicBezTo>
                    <a:pt x="143" y="150"/>
                    <a:pt x="64" y="123"/>
                    <a:pt x="0" y="81"/>
                  </a:cubicBezTo>
                  <a:cubicBezTo>
                    <a:pt x="90" y="59"/>
                    <a:pt x="173" y="8"/>
                    <a:pt x="244" y="3"/>
                  </a:cubicBezTo>
                  <a:cubicBezTo>
                    <a:pt x="301" y="0"/>
                    <a:pt x="346" y="16"/>
                    <a:pt x="380" y="49"/>
                  </a:cubicBezTo>
                  <a:cubicBezTo>
                    <a:pt x="386" y="55"/>
                    <a:pt x="387" y="64"/>
                    <a:pt x="382" y="71"/>
                  </a:cubicBezTo>
                  <a:cubicBezTo>
                    <a:pt x="358" y="105"/>
                    <a:pt x="303" y="134"/>
                    <a:pt x="244" y="14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1" name="Freeform 64">
              <a:extLst>
                <a:ext uri="{FF2B5EF4-FFF2-40B4-BE49-F238E27FC236}">
                  <a16:creationId xmlns:a16="http://schemas.microsoft.com/office/drawing/2014/main" id="{8C8D3910-75DA-88C0-78C6-5234CA68A2D9}"/>
                </a:ext>
              </a:extLst>
            </p:cNvPr>
            <p:cNvSpPr>
              <a:spLocks/>
            </p:cNvSpPr>
            <p:nvPr/>
          </p:nvSpPr>
          <p:spPr bwMode="auto">
            <a:xfrm>
              <a:off x="10455937" y="1361237"/>
              <a:ext cx="958541" cy="1062479"/>
            </a:xfrm>
            <a:custGeom>
              <a:avLst/>
              <a:gdLst>
                <a:gd name="T0" fmla="*/ 63 w 272"/>
                <a:gd name="T1" fmla="*/ 231 h 302"/>
                <a:gd name="T2" fmla="*/ 5 w 272"/>
                <a:gd name="T3" fmla="*/ 0 h 302"/>
                <a:gd name="T4" fmla="*/ 212 w 272"/>
                <a:gd name="T5" fmla="*/ 122 h 302"/>
                <a:gd name="T6" fmla="*/ 262 w 272"/>
                <a:gd name="T7" fmla="*/ 285 h 302"/>
                <a:gd name="T8" fmla="*/ 242 w 272"/>
                <a:gd name="T9" fmla="*/ 302 h 302"/>
                <a:gd name="T10" fmla="*/ 63 w 272"/>
                <a:gd name="T11" fmla="*/ 231 h 302"/>
              </a:gdLst>
              <a:ahLst/>
              <a:cxnLst>
                <a:cxn ang="0">
                  <a:pos x="T0" y="T1"/>
                </a:cxn>
                <a:cxn ang="0">
                  <a:pos x="T2" y="T3"/>
                </a:cxn>
                <a:cxn ang="0">
                  <a:pos x="T4" y="T5"/>
                </a:cxn>
                <a:cxn ang="0">
                  <a:pos x="T6" y="T7"/>
                </a:cxn>
                <a:cxn ang="0">
                  <a:pos x="T8" y="T9"/>
                </a:cxn>
                <a:cxn ang="0">
                  <a:pos x="T10" y="T11"/>
                </a:cxn>
              </a:cxnLst>
              <a:rect l="0" t="0" r="r" b="b"/>
              <a:pathLst>
                <a:path w="272" h="302">
                  <a:moveTo>
                    <a:pt x="63" y="231"/>
                  </a:moveTo>
                  <a:cubicBezTo>
                    <a:pt x="14" y="176"/>
                    <a:pt x="0" y="101"/>
                    <a:pt x="5" y="0"/>
                  </a:cubicBezTo>
                  <a:cubicBezTo>
                    <a:pt x="79" y="68"/>
                    <a:pt x="155" y="66"/>
                    <a:pt x="212" y="122"/>
                  </a:cubicBezTo>
                  <a:cubicBezTo>
                    <a:pt x="251" y="160"/>
                    <a:pt x="272" y="224"/>
                    <a:pt x="262" y="285"/>
                  </a:cubicBezTo>
                  <a:cubicBezTo>
                    <a:pt x="260" y="294"/>
                    <a:pt x="252" y="302"/>
                    <a:pt x="242" y="302"/>
                  </a:cubicBezTo>
                  <a:cubicBezTo>
                    <a:pt x="179" y="302"/>
                    <a:pt x="113" y="288"/>
                    <a:pt x="63" y="23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2" name="Freeform 65">
              <a:extLst>
                <a:ext uri="{FF2B5EF4-FFF2-40B4-BE49-F238E27FC236}">
                  <a16:creationId xmlns:a16="http://schemas.microsoft.com/office/drawing/2014/main" id="{8F0ADBA5-BED2-B1DE-29C0-E235C4EF7BD3}"/>
                </a:ext>
              </a:extLst>
            </p:cNvPr>
            <p:cNvSpPr>
              <a:spLocks/>
            </p:cNvSpPr>
            <p:nvPr/>
          </p:nvSpPr>
          <p:spPr bwMode="auto">
            <a:xfrm>
              <a:off x="8290559" y="4886472"/>
              <a:ext cx="1065366" cy="742003"/>
            </a:xfrm>
            <a:custGeom>
              <a:avLst/>
              <a:gdLst>
                <a:gd name="T0" fmla="*/ 209 w 302"/>
                <a:gd name="T1" fmla="*/ 172 h 211"/>
                <a:gd name="T2" fmla="*/ 0 w 302"/>
                <a:gd name="T3" fmla="*/ 179 h 211"/>
                <a:gd name="T4" fmla="*/ 137 w 302"/>
                <a:gd name="T5" fmla="*/ 30 h 211"/>
                <a:gd name="T6" fmla="*/ 293 w 302"/>
                <a:gd name="T7" fmla="*/ 21 h 211"/>
                <a:gd name="T8" fmla="*/ 302 w 302"/>
                <a:gd name="T9" fmla="*/ 35 h 211"/>
                <a:gd name="T10" fmla="*/ 209 w 302"/>
                <a:gd name="T11" fmla="*/ 172 h 211"/>
              </a:gdLst>
              <a:ahLst/>
              <a:cxnLst>
                <a:cxn ang="0">
                  <a:pos x="T0" y="T1"/>
                </a:cxn>
                <a:cxn ang="0">
                  <a:pos x="T2" y="T3"/>
                </a:cxn>
                <a:cxn ang="0">
                  <a:pos x="T4" y="T5"/>
                </a:cxn>
                <a:cxn ang="0">
                  <a:pos x="T6" y="T7"/>
                </a:cxn>
                <a:cxn ang="0">
                  <a:pos x="T8" y="T9"/>
                </a:cxn>
                <a:cxn ang="0">
                  <a:pos x="T10" y="T11"/>
                </a:cxn>
              </a:cxnLst>
              <a:rect l="0" t="0" r="r" b="b"/>
              <a:pathLst>
                <a:path w="302" h="211">
                  <a:moveTo>
                    <a:pt x="209" y="172"/>
                  </a:moveTo>
                  <a:cubicBezTo>
                    <a:pt x="156" y="202"/>
                    <a:pt x="79" y="211"/>
                    <a:pt x="0" y="179"/>
                  </a:cubicBezTo>
                  <a:cubicBezTo>
                    <a:pt x="56" y="125"/>
                    <a:pt x="74" y="66"/>
                    <a:pt x="137" y="30"/>
                  </a:cubicBezTo>
                  <a:cubicBezTo>
                    <a:pt x="190" y="0"/>
                    <a:pt x="244" y="2"/>
                    <a:pt x="293" y="21"/>
                  </a:cubicBezTo>
                  <a:cubicBezTo>
                    <a:pt x="299" y="24"/>
                    <a:pt x="302" y="29"/>
                    <a:pt x="302" y="35"/>
                  </a:cubicBezTo>
                  <a:cubicBezTo>
                    <a:pt x="299" y="81"/>
                    <a:pt x="264" y="141"/>
                    <a:pt x="209" y="17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3" name="Freeform 66">
              <a:extLst>
                <a:ext uri="{FF2B5EF4-FFF2-40B4-BE49-F238E27FC236}">
                  <a16:creationId xmlns:a16="http://schemas.microsoft.com/office/drawing/2014/main" id="{923D81A2-8230-F303-D003-74DAB0C8E4D1}"/>
                </a:ext>
              </a:extLst>
            </p:cNvPr>
            <p:cNvSpPr>
              <a:spLocks/>
            </p:cNvSpPr>
            <p:nvPr/>
          </p:nvSpPr>
          <p:spPr bwMode="auto">
            <a:xfrm>
              <a:off x="10175881" y="4698806"/>
              <a:ext cx="886361" cy="747777"/>
            </a:xfrm>
            <a:custGeom>
              <a:avLst/>
              <a:gdLst>
                <a:gd name="T0" fmla="*/ 187 w 251"/>
                <a:gd name="T1" fmla="*/ 162 h 212"/>
                <a:gd name="T2" fmla="*/ 0 w 251"/>
                <a:gd name="T3" fmla="*/ 191 h 212"/>
                <a:gd name="T4" fmla="*/ 106 w 251"/>
                <a:gd name="T5" fmla="*/ 37 h 212"/>
                <a:gd name="T6" fmla="*/ 233 w 251"/>
                <a:gd name="T7" fmla="*/ 13 h 212"/>
                <a:gd name="T8" fmla="*/ 247 w 251"/>
                <a:gd name="T9" fmla="*/ 28 h 212"/>
                <a:gd name="T10" fmla="*/ 187 w 251"/>
                <a:gd name="T11" fmla="*/ 162 h 212"/>
              </a:gdLst>
              <a:ahLst/>
              <a:cxnLst>
                <a:cxn ang="0">
                  <a:pos x="T0" y="T1"/>
                </a:cxn>
                <a:cxn ang="0">
                  <a:pos x="T2" y="T3"/>
                </a:cxn>
                <a:cxn ang="0">
                  <a:pos x="T4" y="T5"/>
                </a:cxn>
                <a:cxn ang="0">
                  <a:pos x="T6" y="T7"/>
                </a:cxn>
                <a:cxn ang="0">
                  <a:pos x="T8" y="T9"/>
                </a:cxn>
                <a:cxn ang="0">
                  <a:pos x="T10" y="T11"/>
                </a:cxn>
              </a:cxnLst>
              <a:rect l="0" t="0" r="r" b="b"/>
              <a:pathLst>
                <a:path w="251" h="212">
                  <a:moveTo>
                    <a:pt x="187" y="162"/>
                  </a:moveTo>
                  <a:cubicBezTo>
                    <a:pt x="144" y="196"/>
                    <a:pt x="76" y="212"/>
                    <a:pt x="0" y="191"/>
                  </a:cubicBezTo>
                  <a:cubicBezTo>
                    <a:pt x="43" y="132"/>
                    <a:pt x="67" y="67"/>
                    <a:pt x="106" y="37"/>
                  </a:cubicBezTo>
                  <a:cubicBezTo>
                    <a:pt x="148" y="4"/>
                    <a:pt x="187" y="0"/>
                    <a:pt x="233" y="13"/>
                  </a:cubicBezTo>
                  <a:cubicBezTo>
                    <a:pt x="240" y="15"/>
                    <a:pt x="246" y="21"/>
                    <a:pt x="247" y="28"/>
                  </a:cubicBezTo>
                  <a:cubicBezTo>
                    <a:pt x="251" y="71"/>
                    <a:pt x="230" y="128"/>
                    <a:pt x="187" y="16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4" name="Freeform 67">
              <a:extLst>
                <a:ext uri="{FF2B5EF4-FFF2-40B4-BE49-F238E27FC236}">
                  <a16:creationId xmlns:a16="http://schemas.microsoft.com/office/drawing/2014/main" id="{03560F7C-2E3E-39B9-094A-DFAE8E18BEAB}"/>
                </a:ext>
              </a:extLst>
            </p:cNvPr>
            <p:cNvSpPr>
              <a:spLocks/>
            </p:cNvSpPr>
            <p:nvPr/>
          </p:nvSpPr>
          <p:spPr bwMode="auto">
            <a:xfrm>
              <a:off x="9194243" y="4210874"/>
              <a:ext cx="1345421" cy="695808"/>
            </a:xfrm>
            <a:custGeom>
              <a:avLst/>
              <a:gdLst>
                <a:gd name="T0" fmla="*/ 278 w 382"/>
                <a:gd name="T1" fmla="*/ 174 h 198"/>
                <a:gd name="T2" fmla="*/ 0 w 382"/>
                <a:gd name="T3" fmla="*/ 141 h 198"/>
                <a:gd name="T4" fmla="*/ 218 w 382"/>
                <a:gd name="T5" fmla="*/ 16 h 198"/>
                <a:gd name="T6" fmla="*/ 373 w 382"/>
                <a:gd name="T7" fmla="*/ 29 h 198"/>
                <a:gd name="T8" fmla="*/ 382 w 382"/>
                <a:gd name="T9" fmla="*/ 45 h 198"/>
                <a:gd name="T10" fmla="*/ 278 w 382"/>
                <a:gd name="T11" fmla="*/ 174 h 198"/>
              </a:gdLst>
              <a:ahLst/>
              <a:cxnLst>
                <a:cxn ang="0">
                  <a:pos x="T0" y="T1"/>
                </a:cxn>
                <a:cxn ang="0">
                  <a:pos x="T2" y="T3"/>
                </a:cxn>
                <a:cxn ang="0">
                  <a:pos x="T4" y="T5"/>
                </a:cxn>
                <a:cxn ang="0">
                  <a:pos x="T6" y="T7"/>
                </a:cxn>
                <a:cxn ang="0">
                  <a:pos x="T8" y="T9"/>
                </a:cxn>
                <a:cxn ang="0">
                  <a:pos x="T10" y="T11"/>
                </a:cxn>
              </a:cxnLst>
              <a:rect l="0" t="0" r="r" b="b"/>
              <a:pathLst>
                <a:path w="382" h="198">
                  <a:moveTo>
                    <a:pt x="278" y="174"/>
                  </a:moveTo>
                  <a:cubicBezTo>
                    <a:pt x="223" y="198"/>
                    <a:pt x="75" y="185"/>
                    <a:pt x="0" y="141"/>
                  </a:cubicBezTo>
                  <a:cubicBezTo>
                    <a:pt x="84" y="96"/>
                    <a:pt x="122" y="45"/>
                    <a:pt x="218" y="16"/>
                  </a:cubicBezTo>
                  <a:cubicBezTo>
                    <a:pt x="270" y="0"/>
                    <a:pt x="325" y="2"/>
                    <a:pt x="373" y="29"/>
                  </a:cubicBezTo>
                  <a:cubicBezTo>
                    <a:pt x="379" y="33"/>
                    <a:pt x="382" y="39"/>
                    <a:pt x="382" y="45"/>
                  </a:cubicBezTo>
                  <a:cubicBezTo>
                    <a:pt x="375" y="93"/>
                    <a:pt x="335" y="150"/>
                    <a:pt x="278" y="1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8" name="Freeform: Shape 107">
              <a:extLst>
                <a:ext uri="{FF2B5EF4-FFF2-40B4-BE49-F238E27FC236}">
                  <a16:creationId xmlns:a16="http://schemas.microsoft.com/office/drawing/2014/main" id="{3702B85C-E98E-D7B5-7745-48B1EF00DF53}"/>
                </a:ext>
              </a:extLst>
            </p:cNvPr>
            <p:cNvSpPr>
              <a:spLocks/>
            </p:cNvSpPr>
            <p:nvPr/>
          </p:nvSpPr>
          <p:spPr bwMode="auto">
            <a:xfrm>
              <a:off x="11826605" y="5322345"/>
              <a:ext cx="365395" cy="1437900"/>
            </a:xfrm>
            <a:custGeom>
              <a:avLst/>
              <a:gdLst>
                <a:gd name="connsiteX0" fmla="*/ 364532 w 365395"/>
                <a:gd name="connsiteY0" fmla="*/ 37 h 1437900"/>
                <a:gd name="connsiteX1" fmla="*/ 365395 w 365395"/>
                <a:gd name="connsiteY1" fmla="*/ 347 h 1437900"/>
                <a:gd name="connsiteX2" fmla="*/ 365395 w 365395"/>
                <a:gd name="connsiteY2" fmla="*/ 1221898 h 1437900"/>
                <a:gd name="connsiteX3" fmla="*/ 313152 w 365395"/>
                <a:gd name="connsiteY3" fmla="*/ 1283144 h 1437900"/>
                <a:gd name="connsiteX4" fmla="*/ 125679 w 365395"/>
                <a:gd name="connsiteY4" fmla="*/ 1437900 h 1437900"/>
                <a:gd name="connsiteX5" fmla="*/ 9122 w 365395"/>
                <a:gd name="connsiteY5" fmla="*/ 606959 h 1437900"/>
                <a:gd name="connsiteX6" fmla="*/ 334068 w 365395"/>
                <a:gd name="connsiteY6" fmla="*/ 11920 h 1437900"/>
                <a:gd name="connsiteX7" fmla="*/ 364532 w 365395"/>
                <a:gd name="connsiteY7" fmla="*/ 37 h 1437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5395" h="1437900">
                  <a:moveTo>
                    <a:pt x="364532" y="37"/>
                  </a:moveTo>
                  <a:lnTo>
                    <a:pt x="365395" y="347"/>
                  </a:lnTo>
                  <a:lnTo>
                    <a:pt x="365395" y="1221898"/>
                  </a:lnTo>
                  <a:lnTo>
                    <a:pt x="313152" y="1283144"/>
                  </a:lnTo>
                  <a:cubicBezTo>
                    <a:pt x="257247" y="1341955"/>
                    <a:pt x="194554" y="1394769"/>
                    <a:pt x="125679" y="1437900"/>
                  </a:cubicBezTo>
                  <a:cubicBezTo>
                    <a:pt x="104487" y="1117495"/>
                    <a:pt x="-36794" y="895676"/>
                    <a:pt x="9122" y="606959"/>
                  </a:cubicBezTo>
                  <a:cubicBezTo>
                    <a:pt x="44442" y="364014"/>
                    <a:pt x="178659" y="124590"/>
                    <a:pt x="334068" y="11920"/>
                  </a:cubicBezTo>
                  <a:cubicBezTo>
                    <a:pt x="342898" y="3118"/>
                    <a:pt x="353494" y="-403"/>
                    <a:pt x="364532"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76" name="Freeform 69">
              <a:extLst>
                <a:ext uri="{FF2B5EF4-FFF2-40B4-BE49-F238E27FC236}">
                  <a16:creationId xmlns:a16="http://schemas.microsoft.com/office/drawing/2014/main" id="{E7C4E7AA-FD08-BAF3-E06D-CB79D58EAD95}"/>
                </a:ext>
              </a:extLst>
            </p:cNvPr>
            <p:cNvSpPr>
              <a:spLocks/>
            </p:cNvSpPr>
            <p:nvPr/>
          </p:nvSpPr>
          <p:spPr bwMode="auto">
            <a:xfrm>
              <a:off x="9609996" y="3330287"/>
              <a:ext cx="1316550" cy="727567"/>
            </a:xfrm>
            <a:custGeom>
              <a:avLst/>
              <a:gdLst>
                <a:gd name="T0" fmla="*/ 219 w 374"/>
                <a:gd name="T1" fmla="*/ 198 h 207"/>
                <a:gd name="T2" fmla="*/ 0 w 374"/>
                <a:gd name="T3" fmla="*/ 109 h 207"/>
                <a:gd name="T4" fmla="*/ 202 w 374"/>
                <a:gd name="T5" fmla="*/ 8 h 207"/>
                <a:gd name="T6" fmla="*/ 366 w 374"/>
                <a:gd name="T7" fmla="*/ 70 h 207"/>
                <a:gd name="T8" fmla="*/ 370 w 374"/>
                <a:gd name="T9" fmla="*/ 92 h 207"/>
                <a:gd name="T10" fmla="*/ 219 w 374"/>
                <a:gd name="T11" fmla="*/ 198 h 207"/>
              </a:gdLst>
              <a:ahLst/>
              <a:cxnLst>
                <a:cxn ang="0">
                  <a:pos x="T0" y="T1"/>
                </a:cxn>
                <a:cxn ang="0">
                  <a:pos x="T2" y="T3"/>
                </a:cxn>
                <a:cxn ang="0">
                  <a:pos x="T4" y="T5"/>
                </a:cxn>
                <a:cxn ang="0">
                  <a:pos x="T6" y="T7"/>
                </a:cxn>
                <a:cxn ang="0">
                  <a:pos x="T8" y="T9"/>
                </a:cxn>
                <a:cxn ang="0">
                  <a:pos x="T10" y="T11"/>
                </a:cxn>
              </a:cxnLst>
              <a:rect l="0" t="0" r="r" b="b"/>
              <a:pathLst>
                <a:path w="374" h="207">
                  <a:moveTo>
                    <a:pt x="219" y="198"/>
                  </a:moveTo>
                  <a:cubicBezTo>
                    <a:pt x="151" y="207"/>
                    <a:pt x="68" y="180"/>
                    <a:pt x="0" y="109"/>
                  </a:cubicBezTo>
                  <a:cubicBezTo>
                    <a:pt x="73" y="71"/>
                    <a:pt x="122" y="18"/>
                    <a:pt x="202" y="8"/>
                  </a:cubicBezTo>
                  <a:cubicBezTo>
                    <a:pt x="268" y="0"/>
                    <a:pt x="330" y="31"/>
                    <a:pt x="366" y="70"/>
                  </a:cubicBezTo>
                  <a:cubicBezTo>
                    <a:pt x="372" y="76"/>
                    <a:pt x="374" y="84"/>
                    <a:pt x="370" y="92"/>
                  </a:cubicBezTo>
                  <a:cubicBezTo>
                    <a:pt x="348" y="141"/>
                    <a:pt x="288" y="190"/>
                    <a:pt x="219" y="19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7" name="Freeform 70">
              <a:extLst>
                <a:ext uri="{FF2B5EF4-FFF2-40B4-BE49-F238E27FC236}">
                  <a16:creationId xmlns:a16="http://schemas.microsoft.com/office/drawing/2014/main" id="{15FE4254-2B79-B418-D85D-A8DD47343ED6}"/>
                </a:ext>
              </a:extLst>
            </p:cNvPr>
            <p:cNvSpPr>
              <a:spLocks/>
            </p:cNvSpPr>
            <p:nvPr/>
          </p:nvSpPr>
          <p:spPr bwMode="auto">
            <a:xfrm>
              <a:off x="8535969" y="5746848"/>
              <a:ext cx="978751" cy="739116"/>
            </a:xfrm>
            <a:custGeom>
              <a:avLst/>
              <a:gdLst>
                <a:gd name="T0" fmla="*/ 205 w 278"/>
                <a:gd name="T1" fmla="*/ 160 h 210"/>
                <a:gd name="T2" fmla="*/ 0 w 278"/>
                <a:gd name="T3" fmla="*/ 174 h 210"/>
                <a:gd name="T4" fmla="*/ 129 w 278"/>
                <a:gd name="T5" fmla="*/ 35 h 210"/>
                <a:gd name="T6" fmla="*/ 263 w 278"/>
                <a:gd name="T7" fmla="*/ 20 h 210"/>
                <a:gd name="T8" fmla="*/ 274 w 278"/>
                <a:gd name="T9" fmla="*/ 35 h 210"/>
                <a:gd name="T10" fmla="*/ 205 w 278"/>
                <a:gd name="T11" fmla="*/ 160 h 210"/>
              </a:gdLst>
              <a:ahLst/>
              <a:cxnLst>
                <a:cxn ang="0">
                  <a:pos x="T0" y="T1"/>
                </a:cxn>
                <a:cxn ang="0">
                  <a:pos x="T2" y="T3"/>
                </a:cxn>
                <a:cxn ang="0">
                  <a:pos x="T4" y="T5"/>
                </a:cxn>
                <a:cxn ang="0">
                  <a:pos x="T6" y="T7"/>
                </a:cxn>
                <a:cxn ang="0">
                  <a:pos x="T8" y="T9"/>
                </a:cxn>
                <a:cxn ang="0">
                  <a:pos x="T10" y="T11"/>
                </a:cxn>
              </a:cxnLst>
              <a:rect l="0" t="0" r="r" b="b"/>
              <a:pathLst>
                <a:path w="278" h="210">
                  <a:moveTo>
                    <a:pt x="205" y="160"/>
                  </a:moveTo>
                  <a:cubicBezTo>
                    <a:pt x="162" y="189"/>
                    <a:pt x="85" y="210"/>
                    <a:pt x="0" y="174"/>
                  </a:cubicBezTo>
                  <a:cubicBezTo>
                    <a:pt x="56" y="119"/>
                    <a:pt x="77" y="69"/>
                    <a:pt x="129" y="35"/>
                  </a:cubicBezTo>
                  <a:cubicBezTo>
                    <a:pt x="171" y="7"/>
                    <a:pt x="225" y="0"/>
                    <a:pt x="263" y="20"/>
                  </a:cubicBezTo>
                  <a:cubicBezTo>
                    <a:pt x="269" y="23"/>
                    <a:pt x="273" y="28"/>
                    <a:pt x="274" y="35"/>
                  </a:cubicBezTo>
                  <a:cubicBezTo>
                    <a:pt x="278" y="81"/>
                    <a:pt x="250" y="130"/>
                    <a:pt x="205" y="16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8" name="Freeform 71">
              <a:extLst>
                <a:ext uri="{FF2B5EF4-FFF2-40B4-BE49-F238E27FC236}">
                  <a16:creationId xmlns:a16="http://schemas.microsoft.com/office/drawing/2014/main" id="{899C20AA-4E43-4A8C-F988-1E1ED238FE01}"/>
                </a:ext>
              </a:extLst>
            </p:cNvPr>
            <p:cNvSpPr>
              <a:spLocks/>
            </p:cNvSpPr>
            <p:nvPr/>
          </p:nvSpPr>
          <p:spPr bwMode="auto">
            <a:xfrm>
              <a:off x="7548556" y="881967"/>
              <a:ext cx="845941" cy="482157"/>
            </a:xfrm>
            <a:custGeom>
              <a:avLst/>
              <a:gdLst>
                <a:gd name="T0" fmla="*/ 151 w 240"/>
                <a:gd name="T1" fmla="*/ 14 h 137"/>
                <a:gd name="T2" fmla="*/ 0 w 240"/>
                <a:gd name="T3" fmla="*/ 24 h 137"/>
                <a:gd name="T4" fmla="*/ 118 w 240"/>
                <a:gd name="T5" fmla="*/ 121 h 137"/>
                <a:gd name="T6" fmla="*/ 229 w 240"/>
                <a:gd name="T7" fmla="*/ 106 h 137"/>
                <a:gd name="T8" fmla="*/ 236 w 240"/>
                <a:gd name="T9" fmla="*/ 84 h 137"/>
                <a:gd name="T10" fmla="*/ 151 w 240"/>
                <a:gd name="T11" fmla="*/ 14 h 137"/>
              </a:gdLst>
              <a:ahLst/>
              <a:cxnLst>
                <a:cxn ang="0">
                  <a:pos x="T0" y="T1"/>
                </a:cxn>
                <a:cxn ang="0">
                  <a:pos x="T2" y="T3"/>
                </a:cxn>
                <a:cxn ang="0">
                  <a:pos x="T4" y="T5"/>
                </a:cxn>
                <a:cxn ang="0">
                  <a:pos x="T6" y="T7"/>
                </a:cxn>
                <a:cxn ang="0">
                  <a:pos x="T8" y="T9"/>
                </a:cxn>
                <a:cxn ang="0">
                  <a:pos x="T10" y="T11"/>
                </a:cxn>
              </a:cxnLst>
              <a:rect l="0" t="0" r="r" b="b"/>
              <a:pathLst>
                <a:path w="240" h="137">
                  <a:moveTo>
                    <a:pt x="151" y="14"/>
                  </a:moveTo>
                  <a:cubicBezTo>
                    <a:pt x="110" y="0"/>
                    <a:pt x="55" y="1"/>
                    <a:pt x="0" y="24"/>
                  </a:cubicBezTo>
                  <a:cubicBezTo>
                    <a:pt x="28" y="62"/>
                    <a:pt x="74" y="105"/>
                    <a:pt x="118" y="121"/>
                  </a:cubicBezTo>
                  <a:cubicBezTo>
                    <a:pt x="160" y="137"/>
                    <a:pt x="198" y="124"/>
                    <a:pt x="229" y="106"/>
                  </a:cubicBezTo>
                  <a:cubicBezTo>
                    <a:pt x="237" y="101"/>
                    <a:pt x="240" y="92"/>
                    <a:pt x="236" y="84"/>
                  </a:cubicBezTo>
                  <a:cubicBezTo>
                    <a:pt x="221" y="57"/>
                    <a:pt x="188" y="28"/>
                    <a:pt x="151" y="1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 name="Title 1"/>
          <p:cNvSpPr>
            <a:spLocks noGrp="1"/>
          </p:cNvSpPr>
          <p:nvPr>
            <p:ph type="ctrTitle" hasCustomPrompt="1"/>
          </p:nvPr>
        </p:nvSpPr>
        <p:spPr bwMode="white">
          <a:xfrm>
            <a:off x="359997" y="1360800"/>
            <a:ext cx="7588800" cy="3553199"/>
          </a:xfrm>
          <a:noFill/>
        </p:spPr>
        <p:txBody>
          <a:bodyPr anchor="ctr" anchorCtr="0"/>
          <a:lstStyle>
            <a:lvl1pPr algn="l">
              <a:lnSpc>
                <a:spcPct val="83000"/>
              </a:lnSpc>
              <a:defRPr sz="5400">
                <a:solidFill>
                  <a:schemeClr val="tx1"/>
                </a:solidFill>
              </a:defRPr>
            </a:lvl1pPr>
          </a:lstStyle>
          <a:p>
            <a:r>
              <a:rPr lang="en-US" dirty="0"/>
              <a:t>Click to add title</a:t>
            </a:r>
          </a:p>
        </p:txBody>
      </p:sp>
      <p:sp>
        <p:nvSpPr>
          <p:cNvPr id="38" name="Subtitle 2">
            <a:extLst>
              <a:ext uri="{FF2B5EF4-FFF2-40B4-BE49-F238E27FC236}">
                <a16:creationId xmlns:a16="http://schemas.microsoft.com/office/drawing/2014/main" id="{B1E23670-1026-DDCB-959A-932A6F3645D2}"/>
              </a:ext>
            </a:extLst>
          </p:cNvPr>
          <p:cNvSpPr>
            <a:spLocks noGrp="1"/>
          </p:cNvSpPr>
          <p:nvPr>
            <p:ph type="subTitle" idx="1" hasCustomPrompt="1"/>
          </p:nvPr>
        </p:nvSpPr>
        <p:spPr>
          <a:xfrm>
            <a:off x="359998" y="4914000"/>
            <a:ext cx="7588800" cy="320400"/>
          </a:xfrm>
        </p:spPr>
        <p:txBody>
          <a:bodyPr anchor="b" anchorCtr="0"/>
          <a:lstStyle>
            <a:lvl1pPr marL="0" indent="0" algn="l">
              <a:lnSpc>
                <a:spcPct val="100000"/>
              </a:lnSpc>
              <a:spcBef>
                <a:spcPts val="0"/>
              </a:spcBef>
              <a:spcAft>
                <a:spcPts val="0"/>
              </a:spcAft>
              <a:buFont typeface="Arial" panose="020B0604020202020204" pitchFamily="34" charset="0"/>
              <a:buChar char="​"/>
              <a:defRPr sz="2000" b="0">
                <a:solidFill>
                  <a:schemeClr val="tx1"/>
                </a:solidFill>
                <a:latin typeface="+mn-lt"/>
              </a:defRPr>
            </a:lvl1pPr>
            <a:lvl2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9pPr>
          </a:lstStyle>
          <a:p>
            <a:r>
              <a:rPr lang="en-US" dirty="0"/>
              <a:t>Click to add subtitle</a:t>
            </a:r>
          </a:p>
        </p:txBody>
      </p:sp>
      <p:sp>
        <p:nvSpPr>
          <p:cNvPr id="5" name="Date Placeholder 4">
            <a:extLst>
              <a:ext uri="{FF2B5EF4-FFF2-40B4-BE49-F238E27FC236}">
                <a16:creationId xmlns:a16="http://schemas.microsoft.com/office/drawing/2014/main" id="{9CBFFD67-813A-47D6-93D5-82C8D380FF6C}"/>
              </a:ext>
            </a:extLst>
          </p:cNvPr>
          <p:cNvSpPr>
            <a:spLocks noGrp="1"/>
          </p:cNvSpPr>
          <p:nvPr>
            <p:ph type="dt" sz="half" idx="14"/>
          </p:nvPr>
        </p:nvSpPr>
        <p:spPr bwMode="white">
          <a:xfrm>
            <a:off x="360000" y="360000"/>
            <a:ext cx="1585607" cy="288000"/>
          </a:xfrm>
          <a:prstGeom prst="rect">
            <a:avLst/>
          </a:prstGeom>
        </p:spPr>
        <p:txBody>
          <a:bodyPr tIns="32400" anchor="t" anchorCtr="0"/>
          <a:lstStyle>
            <a:lvl1pPr algn="l">
              <a:defRPr sz="1200">
                <a:solidFill>
                  <a:schemeClr val="tx1"/>
                </a:solidFill>
              </a:defRPr>
            </a:lvl1pPr>
          </a:lstStyle>
          <a:p>
            <a:fld id="{E0855826-E33B-4D7A-B393-AE8D533139DB}" type="datetime4">
              <a:rPr lang="en-IN" smtClean="0"/>
              <a:t>03 September 2026</a:t>
            </a:fld>
            <a:endParaRPr lang="en-US" dirty="0"/>
          </a:p>
        </p:txBody>
      </p:sp>
      <p:sp>
        <p:nvSpPr>
          <p:cNvPr id="43" name="Footer Placeholder 42">
            <a:extLst>
              <a:ext uri="{FF2B5EF4-FFF2-40B4-BE49-F238E27FC236}">
                <a16:creationId xmlns:a16="http://schemas.microsoft.com/office/drawing/2014/main" id="{25D0DEB9-810F-C189-1C73-87D0BFFFB3BD}"/>
              </a:ext>
            </a:extLst>
          </p:cNvPr>
          <p:cNvSpPr>
            <a:spLocks noGrp="1"/>
          </p:cNvSpPr>
          <p:nvPr>
            <p:ph type="ftr" sz="quarter" idx="15"/>
          </p:nvPr>
        </p:nvSpPr>
        <p:spPr bwMode="white">
          <a:xfrm>
            <a:off x="2304000" y="360000"/>
            <a:ext cx="5641200" cy="288000"/>
          </a:xfrm>
        </p:spPr>
        <p:txBody>
          <a:bodyPr tIns="32400" anchor="t" anchorCtr="0"/>
          <a:lstStyle>
            <a:lvl1pPr algn="l">
              <a:defRPr sz="1200">
                <a:solidFill>
                  <a:schemeClr val="tx1"/>
                </a:solidFill>
              </a:defRPr>
            </a:lvl1pPr>
          </a:lstStyle>
          <a:p>
            <a:endParaRPr lang="en-US" dirty="0"/>
          </a:p>
        </p:txBody>
      </p:sp>
    </p:spTree>
    <p:extLst>
      <p:ext uri="{BB962C8B-B14F-4D97-AF65-F5344CB8AC3E}">
        <p14:creationId xmlns:p14="http://schemas.microsoft.com/office/powerpoint/2010/main" val="131026778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 Cover color background">
    <p:bg bwMode="ltGray">
      <p:bgRef idx="1001">
        <a:schemeClr val="bg1"/>
      </p:bgRef>
    </p:bg>
    <p:spTree>
      <p:nvGrpSpPr>
        <p:cNvPr id="1" name=""/>
        <p:cNvGrpSpPr/>
        <p:nvPr/>
      </p:nvGrpSpPr>
      <p:grpSpPr>
        <a:xfrm>
          <a:off x="0" y="0"/>
          <a:ext cx="0" cy="0"/>
          <a:chOff x="0" y="0"/>
          <a:chExt cx="0" cy="0"/>
        </a:xfrm>
      </p:grpSpPr>
      <p:sp>
        <p:nvSpPr>
          <p:cNvPr id="49" name="Slide Number Placeholder 5" hidden="1">
            <a:extLst>
              <a:ext uri="{FF2B5EF4-FFF2-40B4-BE49-F238E27FC236}">
                <a16:creationId xmlns:a16="http://schemas.microsoft.com/office/drawing/2014/main" id="{2F7745B8-4770-1CB6-2C8B-FFC925A4406E}"/>
              </a:ext>
            </a:extLst>
          </p:cNvPr>
          <p:cNvSpPr>
            <a:spLocks noGrp="1"/>
          </p:cNvSpPr>
          <p:nvPr>
            <p:ph type="sldNum" sz="quarter" idx="4"/>
          </p:nvPr>
        </p:nvSpPr>
        <p:spPr>
          <a:xfrm>
            <a:off x="0" y="6858000"/>
            <a:ext cx="0" cy="0"/>
          </a:xfrm>
          <a:prstGeom prst="rect">
            <a:avLst/>
          </a:prstGeom>
        </p:spPr>
        <p:txBody>
          <a:bodyPr vert="horz" lIns="0" tIns="0" rIns="0" bIns="0" rtlCol="0" anchor="b" anchorCtr="0"/>
          <a:lstStyle>
            <a:lvl1pPr algn="r">
              <a:defRPr sz="100">
                <a:noFill/>
              </a:defRPr>
            </a:lvl1pPr>
          </a:lstStyle>
          <a:p>
            <a:fld id="{24C8C45C-947F-4981-8B3F-4F32E973C901}" type="slidenum">
              <a:rPr lang="en-US" smtClean="0"/>
              <a:pPr/>
              <a:t>‹#›</a:t>
            </a:fld>
            <a:endParaRPr lang="en-US" dirty="0"/>
          </a:p>
        </p:txBody>
      </p:sp>
      <p:sp>
        <p:nvSpPr>
          <p:cNvPr id="6" name="Background">
            <a:extLst>
              <a:ext uri="{FF2B5EF4-FFF2-40B4-BE49-F238E27FC236}">
                <a16:creationId xmlns:a16="http://schemas.microsoft.com/office/drawing/2014/main" id="{29E6FAF1-D120-4172-AE29-B3271FE51748}"/>
              </a:ext>
            </a:extLst>
          </p:cNvPr>
          <p:cNvSpPr/>
          <p:nvPr userDrawn="1"/>
        </p:nvSpPr>
        <p:spPr>
          <a:xfrm>
            <a:off x="0" y="0"/>
            <a:ext cx="121932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noProof="0" dirty="0" err="1">
              <a:solidFill>
                <a:schemeClr val="tx1"/>
              </a:solidFill>
            </a:endParaRPr>
          </a:p>
        </p:txBody>
      </p:sp>
      <p:sp>
        <p:nvSpPr>
          <p:cNvPr id="22" name="Freeform: Shape light green">
            <a:extLst>
              <a:ext uri="{FF2B5EF4-FFF2-40B4-BE49-F238E27FC236}">
                <a16:creationId xmlns:a16="http://schemas.microsoft.com/office/drawing/2014/main" id="{1C504DA0-1B4A-4204-A284-0B9F5DB75C0C}"/>
              </a:ext>
            </a:extLst>
          </p:cNvPr>
          <p:cNvSpPr/>
          <p:nvPr userDrawn="1"/>
        </p:nvSpPr>
        <p:spPr>
          <a:xfrm>
            <a:off x="8579224" y="0"/>
            <a:ext cx="3612776" cy="6858000"/>
          </a:xfrm>
          <a:custGeom>
            <a:avLst/>
            <a:gdLst>
              <a:gd name="connsiteX0" fmla="*/ 0 w 3612776"/>
              <a:gd name="connsiteY0" fmla="*/ 0 h 6858000"/>
              <a:gd name="connsiteX1" fmla="*/ 3612776 w 3612776"/>
              <a:gd name="connsiteY1" fmla="*/ 0 h 6858000"/>
              <a:gd name="connsiteX2" fmla="*/ 3612776 w 3612776"/>
              <a:gd name="connsiteY2" fmla="*/ 6858000 h 6858000"/>
              <a:gd name="connsiteX3" fmla="*/ 3452275 w 3612776"/>
              <a:gd name="connsiteY3" fmla="*/ 6858000 h 6858000"/>
              <a:gd name="connsiteX4" fmla="*/ 1227952 w 3612776"/>
              <a:gd name="connsiteY4" fmla="*/ 2863030 h 6858000"/>
              <a:gd name="connsiteX5" fmla="*/ 2118062 w 3612776"/>
              <a:gd name="connsiteY5" fmla="*/ 1587 h 6858000"/>
              <a:gd name="connsiteX6" fmla="*/ 90307 w 3612776"/>
              <a:gd name="connsiteY6" fmla="*/ 1587 h 6858000"/>
              <a:gd name="connsiteX7" fmla="*/ 0 w 3612776"/>
              <a:gd name="connsiteY7" fmla="*/ 158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12776" h="6858000">
                <a:moveTo>
                  <a:pt x="0" y="0"/>
                </a:moveTo>
                <a:lnTo>
                  <a:pt x="3612776" y="0"/>
                </a:lnTo>
                <a:lnTo>
                  <a:pt x="3612776" y="6858000"/>
                </a:lnTo>
                <a:lnTo>
                  <a:pt x="3452275" y="6858000"/>
                </a:lnTo>
                <a:cubicBezTo>
                  <a:pt x="2554540" y="5474906"/>
                  <a:pt x="1544351" y="4360429"/>
                  <a:pt x="1227952" y="2863030"/>
                </a:cubicBezTo>
                <a:cubicBezTo>
                  <a:pt x="995418" y="1746648"/>
                  <a:pt x="1542445" y="649317"/>
                  <a:pt x="2118062" y="1587"/>
                </a:cubicBezTo>
                <a:cubicBezTo>
                  <a:pt x="1146410" y="1587"/>
                  <a:pt x="508763" y="1587"/>
                  <a:pt x="90307" y="1587"/>
                </a:cubicBezTo>
                <a:lnTo>
                  <a:pt x="0" y="158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36000" rIns="72000" bIns="36000" rtlCol="0" anchor="ctr">
            <a:noAutofit/>
          </a:bodyPr>
          <a:lstStyle/>
          <a:p>
            <a:pPr algn="ctr"/>
            <a:endParaRPr lang="en-US" sz="2000" noProof="0" dirty="0" err="1">
              <a:solidFill>
                <a:schemeClr val="tx1"/>
              </a:solidFill>
            </a:endParaRPr>
          </a:p>
        </p:txBody>
      </p:sp>
      <p:sp>
        <p:nvSpPr>
          <p:cNvPr id="23" name="Graphic 18">
            <a:extLst>
              <a:ext uri="{FF2B5EF4-FFF2-40B4-BE49-F238E27FC236}">
                <a16:creationId xmlns:a16="http://schemas.microsoft.com/office/drawing/2014/main" id="{979F411F-DDC3-410A-39FF-E348CF087575}"/>
              </a:ext>
            </a:extLst>
          </p:cNvPr>
          <p:cNvSpPr/>
          <p:nvPr userDrawn="1"/>
        </p:nvSpPr>
        <p:spPr>
          <a:xfrm>
            <a:off x="401116" y="1625541"/>
            <a:ext cx="1013520" cy="700818"/>
          </a:xfrm>
          <a:custGeom>
            <a:avLst/>
            <a:gdLst>
              <a:gd name="connsiteX0" fmla="*/ 5869858 w 6694659"/>
              <a:gd name="connsiteY0" fmla="*/ 2392532 h 4629150"/>
              <a:gd name="connsiteX1" fmla="*/ 6694437 w 6694659"/>
              <a:gd name="connsiteY1" fmla="*/ -53 h 4629150"/>
              <a:gd name="connsiteX2" fmla="*/ 3484512 w 6694659"/>
              <a:gd name="connsiteY2" fmla="*/ 181684 h 4629150"/>
              <a:gd name="connsiteX3" fmla="*/ 3484512 w 6694659"/>
              <a:gd name="connsiteY3" fmla="*/ 183303 h 4629150"/>
              <a:gd name="connsiteX4" fmla="*/ 969341 w 6694659"/>
              <a:gd name="connsiteY4" fmla="*/ 1277535 h 4629150"/>
              <a:gd name="connsiteX5" fmla="*/ 155429 w 6694659"/>
              <a:gd name="connsiteY5" fmla="*/ 4629097 h 4629150"/>
              <a:gd name="connsiteX6" fmla="*/ 5869858 w 6694659"/>
              <a:gd name="connsiteY6" fmla="*/ 2392532 h 462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94659" h="4629150">
                <a:moveTo>
                  <a:pt x="5869858" y="2392532"/>
                </a:moveTo>
                <a:cubicBezTo>
                  <a:pt x="6347728" y="1671299"/>
                  <a:pt x="6547276" y="904155"/>
                  <a:pt x="6694437" y="-53"/>
                </a:cubicBezTo>
                <a:cubicBezTo>
                  <a:pt x="5560962" y="147680"/>
                  <a:pt x="4554075" y="128820"/>
                  <a:pt x="3484512" y="181684"/>
                </a:cubicBezTo>
                <a:lnTo>
                  <a:pt x="3484512" y="183303"/>
                </a:lnTo>
                <a:cubicBezTo>
                  <a:pt x="2560587" y="214259"/>
                  <a:pt x="1649426" y="581448"/>
                  <a:pt x="969341" y="1277535"/>
                </a:cubicBezTo>
                <a:cubicBezTo>
                  <a:pt x="59608" y="2208890"/>
                  <a:pt x="-205568" y="3492955"/>
                  <a:pt x="155429" y="4629097"/>
                </a:cubicBezTo>
                <a:cubicBezTo>
                  <a:pt x="1796206" y="3608303"/>
                  <a:pt x="4711333" y="4223332"/>
                  <a:pt x="5869858" y="2392532"/>
                </a:cubicBezTo>
              </a:path>
            </a:pathLst>
          </a:custGeom>
          <a:solidFill>
            <a:schemeClr val="tx2"/>
          </a:solidFill>
          <a:ln w="9525" cap="flat">
            <a:noFill/>
            <a:prstDash val="solid"/>
            <a:miter/>
          </a:ln>
        </p:spPr>
        <p:txBody>
          <a:bodyPr rtlCol="0" anchor="ctr"/>
          <a:lstStyle/>
          <a:p>
            <a:endParaRPr lang="en-US" dirty="0"/>
          </a:p>
        </p:txBody>
      </p:sp>
      <p:pic>
        <p:nvPicPr>
          <p:cNvPr id="3" name="Logo">
            <a:extLst>
              <a:ext uri="{FF2B5EF4-FFF2-40B4-BE49-F238E27FC236}">
                <a16:creationId xmlns:a16="http://schemas.microsoft.com/office/drawing/2014/main" id="{CAE4657E-921F-C9EA-1197-A53CCFB295CE}"/>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86777" y="5750420"/>
            <a:ext cx="1340794" cy="734636"/>
          </a:xfrm>
          <a:prstGeom prst="rect">
            <a:avLst/>
          </a:prstGeom>
        </p:spPr>
      </p:pic>
      <p:sp>
        <p:nvSpPr>
          <p:cNvPr id="38" name="Subtitle 2">
            <a:extLst>
              <a:ext uri="{FF2B5EF4-FFF2-40B4-BE49-F238E27FC236}">
                <a16:creationId xmlns:a16="http://schemas.microsoft.com/office/drawing/2014/main" id="{B1E23670-1026-DDCB-959A-932A6F3645D2}"/>
              </a:ext>
            </a:extLst>
          </p:cNvPr>
          <p:cNvSpPr>
            <a:spLocks noGrp="1"/>
          </p:cNvSpPr>
          <p:nvPr>
            <p:ph type="subTitle" idx="1" hasCustomPrompt="1"/>
          </p:nvPr>
        </p:nvSpPr>
        <p:spPr>
          <a:xfrm>
            <a:off x="359998" y="4914000"/>
            <a:ext cx="7588800" cy="320400"/>
          </a:xfrm>
        </p:spPr>
        <p:txBody>
          <a:bodyPr anchor="b" anchorCtr="0"/>
          <a:lstStyle>
            <a:lvl1pPr marL="0" indent="0" algn="l">
              <a:lnSpc>
                <a:spcPct val="100000"/>
              </a:lnSpc>
              <a:spcBef>
                <a:spcPts val="0"/>
              </a:spcBef>
              <a:spcAft>
                <a:spcPts val="0"/>
              </a:spcAft>
              <a:buFont typeface="Arial" panose="020B0604020202020204" pitchFamily="34" charset="0"/>
              <a:buChar char="​"/>
              <a:defRPr sz="2000" b="0">
                <a:solidFill>
                  <a:schemeClr val="tx1"/>
                </a:solidFill>
                <a:latin typeface="+mn-lt"/>
              </a:defRPr>
            </a:lvl1pPr>
            <a:lvl2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9pPr>
          </a:lstStyle>
          <a:p>
            <a:r>
              <a:rPr lang="en-US" dirty="0"/>
              <a:t>Click to add subtitle</a:t>
            </a:r>
          </a:p>
        </p:txBody>
      </p:sp>
      <p:sp>
        <p:nvSpPr>
          <p:cNvPr id="5" name="Date Placeholder 4">
            <a:extLst>
              <a:ext uri="{FF2B5EF4-FFF2-40B4-BE49-F238E27FC236}">
                <a16:creationId xmlns:a16="http://schemas.microsoft.com/office/drawing/2014/main" id="{9CBFFD67-813A-47D6-93D5-82C8D380FF6C}"/>
              </a:ext>
            </a:extLst>
          </p:cNvPr>
          <p:cNvSpPr>
            <a:spLocks noGrp="1"/>
          </p:cNvSpPr>
          <p:nvPr>
            <p:ph type="dt" sz="half" idx="14"/>
          </p:nvPr>
        </p:nvSpPr>
        <p:spPr bwMode="white">
          <a:xfrm>
            <a:off x="360000" y="360000"/>
            <a:ext cx="1585607" cy="288000"/>
          </a:xfrm>
          <a:prstGeom prst="rect">
            <a:avLst/>
          </a:prstGeom>
        </p:spPr>
        <p:txBody>
          <a:bodyPr tIns="32400" anchor="t" anchorCtr="0"/>
          <a:lstStyle>
            <a:lvl1pPr algn="l">
              <a:defRPr sz="1200">
                <a:solidFill>
                  <a:schemeClr val="tx1"/>
                </a:solidFill>
              </a:defRPr>
            </a:lvl1pPr>
          </a:lstStyle>
          <a:p>
            <a:fld id="{366612B0-CCF1-44E0-B68A-FCECCE38044D}" type="datetime4">
              <a:rPr lang="en-IN" smtClean="0"/>
              <a:t>03 September 2026</a:t>
            </a:fld>
            <a:endParaRPr lang="en-US" dirty="0"/>
          </a:p>
        </p:txBody>
      </p:sp>
      <p:sp>
        <p:nvSpPr>
          <p:cNvPr id="43" name="Footer Placeholder 42">
            <a:extLst>
              <a:ext uri="{FF2B5EF4-FFF2-40B4-BE49-F238E27FC236}">
                <a16:creationId xmlns:a16="http://schemas.microsoft.com/office/drawing/2014/main" id="{25D0DEB9-810F-C189-1C73-87D0BFFFB3BD}"/>
              </a:ext>
            </a:extLst>
          </p:cNvPr>
          <p:cNvSpPr>
            <a:spLocks noGrp="1"/>
          </p:cNvSpPr>
          <p:nvPr>
            <p:ph type="ftr" sz="quarter" idx="15"/>
          </p:nvPr>
        </p:nvSpPr>
        <p:spPr bwMode="white">
          <a:xfrm>
            <a:off x="2304000" y="360000"/>
            <a:ext cx="5641200" cy="288000"/>
          </a:xfrm>
        </p:spPr>
        <p:txBody>
          <a:bodyPr tIns="32400" anchor="t" anchorCtr="0"/>
          <a:lstStyle>
            <a:lvl1pPr algn="l">
              <a:defRPr sz="1200">
                <a:solidFill>
                  <a:schemeClr val="tx1"/>
                </a:solidFill>
              </a:defRPr>
            </a:lvl1pPr>
          </a:lstStyle>
          <a:p>
            <a:endParaRPr lang="en-US" dirty="0"/>
          </a:p>
        </p:txBody>
      </p:sp>
      <p:sp>
        <p:nvSpPr>
          <p:cNvPr id="25" name="Title 1">
            <a:extLst>
              <a:ext uri="{FF2B5EF4-FFF2-40B4-BE49-F238E27FC236}">
                <a16:creationId xmlns:a16="http://schemas.microsoft.com/office/drawing/2014/main" id="{87A3D42A-8BBF-DCC4-0104-0D87887DE58C}"/>
              </a:ext>
            </a:extLst>
          </p:cNvPr>
          <p:cNvSpPr>
            <a:spLocks noGrp="1"/>
          </p:cNvSpPr>
          <p:nvPr>
            <p:ph type="ctrTitle" hasCustomPrompt="1"/>
          </p:nvPr>
        </p:nvSpPr>
        <p:spPr bwMode="white">
          <a:xfrm>
            <a:off x="359997" y="2448000"/>
            <a:ext cx="7588800" cy="700818"/>
          </a:xfrm>
          <a:noFill/>
        </p:spPr>
        <p:txBody>
          <a:bodyPr anchor="t" anchorCtr="0"/>
          <a:lstStyle>
            <a:lvl1pPr algn="l">
              <a:lnSpc>
                <a:spcPct val="83000"/>
              </a:lnSpc>
              <a:defRPr sz="5400">
                <a:solidFill>
                  <a:schemeClr val="tx1"/>
                </a:solidFill>
              </a:defRPr>
            </a:lvl1pPr>
          </a:lstStyle>
          <a:p>
            <a:r>
              <a:rPr lang="en-US" dirty="0"/>
              <a:t>Click to add title</a:t>
            </a:r>
          </a:p>
        </p:txBody>
      </p:sp>
    </p:spTree>
    <p:extLst>
      <p:ext uri="{BB962C8B-B14F-4D97-AF65-F5344CB8AC3E}">
        <p14:creationId xmlns:p14="http://schemas.microsoft.com/office/powerpoint/2010/main" val="161615968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B. Cover color background">
    <p:bg bwMode="ltGray">
      <p:bgRef idx="1001">
        <a:schemeClr val="bg1"/>
      </p:bgRef>
    </p:bg>
    <p:spTree>
      <p:nvGrpSpPr>
        <p:cNvPr id="1" name=""/>
        <p:cNvGrpSpPr/>
        <p:nvPr/>
      </p:nvGrpSpPr>
      <p:grpSpPr>
        <a:xfrm>
          <a:off x="0" y="0"/>
          <a:ext cx="0" cy="0"/>
          <a:chOff x="0" y="0"/>
          <a:chExt cx="0" cy="0"/>
        </a:xfrm>
      </p:grpSpPr>
      <p:sp>
        <p:nvSpPr>
          <p:cNvPr id="49" name="Slide Number Placeholder 5" hidden="1">
            <a:extLst>
              <a:ext uri="{FF2B5EF4-FFF2-40B4-BE49-F238E27FC236}">
                <a16:creationId xmlns:a16="http://schemas.microsoft.com/office/drawing/2014/main" id="{2F7745B8-4770-1CB6-2C8B-FFC925A4406E}"/>
              </a:ext>
            </a:extLst>
          </p:cNvPr>
          <p:cNvSpPr>
            <a:spLocks noGrp="1"/>
          </p:cNvSpPr>
          <p:nvPr>
            <p:ph type="sldNum" sz="quarter" idx="4"/>
          </p:nvPr>
        </p:nvSpPr>
        <p:spPr>
          <a:xfrm>
            <a:off x="0" y="6858000"/>
            <a:ext cx="0" cy="0"/>
          </a:xfrm>
          <a:prstGeom prst="rect">
            <a:avLst/>
          </a:prstGeom>
        </p:spPr>
        <p:txBody>
          <a:bodyPr vert="horz" lIns="0" tIns="0" rIns="0" bIns="0" rtlCol="0" anchor="b" anchorCtr="0"/>
          <a:lstStyle>
            <a:lvl1pPr algn="r">
              <a:defRPr sz="100">
                <a:noFill/>
              </a:defRPr>
            </a:lvl1pPr>
          </a:lstStyle>
          <a:p>
            <a:fld id="{24C8C45C-947F-4981-8B3F-4F32E973C901}" type="slidenum">
              <a:rPr lang="en-US" smtClean="0"/>
              <a:pPr/>
              <a:t>‹#›</a:t>
            </a:fld>
            <a:endParaRPr lang="en-US" dirty="0"/>
          </a:p>
        </p:txBody>
      </p:sp>
      <p:sp>
        <p:nvSpPr>
          <p:cNvPr id="6" name="Background">
            <a:extLst>
              <a:ext uri="{FF2B5EF4-FFF2-40B4-BE49-F238E27FC236}">
                <a16:creationId xmlns:a16="http://schemas.microsoft.com/office/drawing/2014/main" id="{29E6FAF1-D120-4172-AE29-B3271FE51748}"/>
              </a:ext>
            </a:extLst>
          </p:cNvPr>
          <p:cNvSpPr/>
          <p:nvPr userDrawn="1"/>
        </p:nvSpPr>
        <p:spPr>
          <a:xfrm>
            <a:off x="0" y="0"/>
            <a:ext cx="121932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noProof="0" dirty="0" err="1">
              <a:solidFill>
                <a:schemeClr val="tx1"/>
              </a:solidFill>
            </a:endParaRPr>
          </a:p>
        </p:txBody>
      </p:sp>
      <p:sp>
        <p:nvSpPr>
          <p:cNvPr id="22" name="Freeform: Shape light green">
            <a:extLst>
              <a:ext uri="{FF2B5EF4-FFF2-40B4-BE49-F238E27FC236}">
                <a16:creationId xmlns:a16="http://schemas.microsoft.com/office/drawing/2014/main" id="{1C504DA0-1B4A-4204-A284-0B9F5DB75C0C}"/>
              </a:ext>
            </a:extLst>
          </p:cNvPr>
          <p:cNvSpPr/>
          <p:nvPr userDrawn="1"/>
        </p:nvSpPr>
        <p:spPr>
          <a:xfrm>
            <a:off x="8579224" y="0"/>
            <a:ext cx="3612776" cy="6858000"/>
          </a:xfrm>
          <a:custGeom>
            <a:avLst/>
            <a:gdLst>
              <a:gd name="connsiteX0" fmla="*/ 0 w 3612776"/>
              <a:gd name="connsiteY0" fmla="*/ 0 h 6858000"/>
              <a:gd name="connsiteX1" fmla="*/ 3612776 w 3612776"/>
              <a:gd name="connsiteY1" fmla="*/ 0 h 6858000"/>
              <a:gd name="connsiteX2" fmla="*/ 3612776 w 3612776"/>
              <a:gd name="connsiteY2" fmla="*/ 6858000 h 6858000"/>
              <a:gd name="connsiteX3" fmla="*/ 3452275 w 3612776"/>
              <a:gd name="connsiteY3" fmla="*/ 6858000 h 6858000"/>
              <a:gd name="connsiteX4" fmla="*/ 1227952 w 3612776"/>
              <a:gd name="connsiteY4" fmla="*/ 2863030 h 6858000"/>
              <a:gd name="connsiteX5" fmla="*/ 2118062 w 3612776"/>
              <a:gd name="connsiteY5" fmla="*/ 1587 h 6858000"/>
              <a:gd name="connsiteX6" fmla="*/ 90307 w 3612776"/>
              <a:gd name="connsiteY6" fmla="*/ 1587 h 6858000"/>
              <a:gd name="connsiteX7" fmla="*/ 0 w 3612776"/>
              <a:gd name="connsiteY7" fmla="*/ 158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12776" h="6858000">
                <a:moveTo>
                  <a:pt x="0" y="0"/>
                </a:moveTo>
                <a:lnTo>
                  <a:pt x="3612776" y="0"/>
                </a:lnTo>
                <a:lnTo>
                  <a:pt x="3612776" y="6858000"/>
                </a:lnTo>
                <a:lnTo>
                  <a:pt x="3452275" y="6858000"/>
                </a:lnTo>
                <a:cubicBezTo>
                  <a:pt x="2554540" y="5474906"/>
                  <a:pt x="1544351" y="4360429"/>
                  <a:pt x="1227952" y="2863030"/>
                </a:cubicBezTo>
                <a:cubicBezTo>
                  <a:pt x="995418" y="1746648"/>
                  <a:pt x="1542445" y="649317"/>
                  <a:pt x="2118062" y="1587"/>
                </a:cubicBezTo>
                <a:cubicBezTo>
                  <a:pt x="1146410" y="1587"/>
                  <a:pt x="508763" y="1587"/>
                  <a:pt x="90307" y="1587"/>
                </a:cubicBezTo>
                <a:lnTo>
                  <a:pt x="0" y="158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36000" rIns="72000" bIns="36000" rtlCol="0" anchor="ctr">
            <a:noAutofit/>
          </a:bodyPr>
          <a:lstStyle/>
          <a:p>
            <a:pPr algn="ctr"/>
            <a:endParaRPr lang="en-US" sz="2000" noProof="0" dirty="0" err="1">
              <a:solidFill>
                <a:schemeClr val="tx1"/>
              </a:solidFill>
            </a:endParaRPr>
          </a:p>
        </p:txBody>
      </p:sp>
      <p:sp>
        <p:nvSpPr>
          <p:cNvPr id="23" name="Graphic 18">
            <a:extLst>
              <a:ext uri="{FF2B5EF4-FFF2-40B4-BE49-F238E27FC236}">
                <a16:creationId xmlns:a16="http://schemas.microsoft.com/office/drawing/2014/main" id="{979F411F-DDC3-410A-39FF-E348CF087575}"/>
              </a:ext>
            </a:extLst>
          </p:cNvPr>
          <p:cNvSpPr/>
          <p:nvPr userDrawn="1"/>
        </p:nvSpPr>
        <p:spPr>
          <a:xfrm>
            <a:off x="401116" y="2578041"/>
            <a:ext cx="1013520" cy="700818"/>
          </a:xfrm>
          <a:custGeom>
            <a:avLst/>
            <a:gdLst>
              <a:gd name="connsiteX0" fmla="*/ 5869858 w 6694659"/>
              <a:gd name="connsiteY0" fmla="*/ 2392532 h 4629150"/>
              <a:gd name="connsiteX1" fmla="*/ 6694437 w 6694659"/>
              <a:gd name="connsiteY1" fmla="*/ -53 h 4629150"/>
              <a:gd name="connsiteX2" fmla="*/ 3484512 w 6694659"/>
              <a:gd name="connsiteY2" fmla="*/ 181684 h 4629150"/>
              <a:gd name="connsiteX3" fmla="*/ 3484512 w 6694659"/>
              <a:gd name="connsiteY3" fmla="*/ 183303 h 4629150"/>
              <a:gd name="connsiteX4" fmla="*/ 969341 w 6694659"/>
              <a:gd name="connsiteY4" fmla="*/ 1277535 h 4629150"/>
              <a:gd name="connsiteX5" fmla="*/ 155429 w 6694659"/>
              <a:gd name="connsiteY5" fmla="*/ 4629097 h 4629150"/>
              <a:gd name="connsiteX6" fmla="*/ 5869858 w 6694659"/>
              <a:gd name="connsiteY6" fmla="*/ 2392532 h 462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94659" h="4629150">
                <a:moveTo>
                  <a:pt x="5869858" y="2392532"/>
                </a:moveTo>
                <a:cubicBezTo>
                  <a:pt x="6347728" y="1671299"/>
                  <a:pt x="6547276" y="904155"/>
                  <a:pt x="6694437" y="-53"/>
                </a:cubicBezTo>
                <a:cubicBezTo>
                  <a:pt x="5560962" y="147680"/>
                  <a:pt x="4554075" y="128820"/>
                  <a:pt x="3484512" y="181684"/>
                </a:cubicBezTo>
                <a:lnTo>
                  <a:pt x="3484512" y="183303"/>
                </a:lnTo>
                <a:cubicBezTo>
                  <a:pt x="2560587" y="214259"/>
                  <a:pt x="1649426" y="581448"/>
                  <a:pt x="969341" y="1277535"/>
                </a:cubicBezTo>
                <a:cubicBezTo>
                  <a:pt x="59608" y="2208890"/>
                  <a:pt x="-205568" y="3492955"/>
                  <a:pt x="155429" y="4629097"/>
                </a:cubicBezTo>
                <a:cubicBezTo>
                  <a:pt x="1796206" y="3608303"/>
                  <a:pt x="4711333" y="4223332"/>
                  <a:pt x="5869858" y="2392532"/>
                </a:cubicBezTo>
              </a:path>
            </a:pathLst>
          </a:custGeom>
          <a:solidFill>
            <a:schemeClr val="tx2"/>
          </a:solidFill>
          <a:ln w="9525" cap="flat">
            <a:noFill/>
            <a:prstDash val="solid"/>
            <a:miter/>
          </a:ln>
        </p:spPr>
        <p:txBody>
          <a:bodyPr rtlCol="0" anchor="ctr"/>
          <a:lstStyle/>
          <a:p>
            <a:endParaRPr lang="en-US" dirty="0"/>
          </a:p>
        </p:txBody>
      </p:sp>
      <p:sp>
        <p:nvSpPr>
          <p:cNvPr id="5" name="Date Placeholder 4">
            <a:extLst>
              <a:ext uri="{FF2B5EF4-FFF2-40B4-BE49-F238E27FC236}">
                <a16:creationId xmlns:a16="http://schemas.microsoft.com/office/drawing/2014/main" id="{9CBFFD67-813A-47D6-93D5-82C8D380FF6C}"/>
              </a:ext>
            </a:extLst>
          </p:cNvPr>
          <p:cNvSpPr>
            <a:spLocks noGrp="1"/>
          </p:cNvSpPr>
          <p:nvPr>
            <p:ph type="dt" sz="half" idx="14"/>
          </p:nvPr>
        </p:nvSpPr>
        <p:spPr bwMode="white">
          <a:xfrm>
            <a:off x="360000" y="360000"/>
            <a:ext cx="1585607" cy="288000"/>
          </a:xfrm>
          <a:prstGeom prst="rect">
            <a:avLst/>
          </a:prstGeom>
        </p:spPr>
        <p:txBody>
          <a:bodyPr tIns="32400" anchor="t" anchorCtr="0"/>
          <a:lstStyle>
            <a:lvl1pPr algn="l">
              <a:defRPr sz="1200">
                <a:solidFill>
                  <a:schemeClr val="tx1"/>
                </a:solidFill>
              </a:defRPr>
            </a:lvl1pPr>
          </a:lstStyle>
          <a:p>
            <a:fld id="{3C8E078F-0202-4775-A23E-A4B7007FC7C2}" type="datetime4">
              <a:rPr lang="en-IN" smtClean="0"/>
              <a:t>03 September 2026</a:t>
            </a:fld>
            <a:endParaRPr lang="en-US" dirty="0"/>
          </a:p>
        </p:txBody>
      </p:sp>
      <p:sp>
        <p:nvSpPr>
          <p:cNvPr id="43" name="Footer Placeholder 42">
            <a:extLst>
              <a:ext uri="{FF2B5EF4-FFF2-40B4-BE49-F238E27FC236}">
                <a16:creationId xmlns:a16="http://schemas.microsoft.com/office/drawing/2014/main" id="{25D0DEB9-810F-C189-1C73-87D0BFFFB3BD}"/>
              </a:ext>
            </a:extLst>
          </p:cNvPr>
          <p:cNvSpPr>
            <a:spLocks noGrp="1"/>
          </p:cNvSpPr>
          <p:nvPr>
            <p:ph type="ftr" sz="quarter" idx="15"/>
          </p:nvPr>
        </p:nvSpPr>
        <p:spPr bwMode="white">
          <a:xfrm>
            <a:off x="2304000" y="360000"/>
            <a:ext cx="5641200" cy="288000"/>
          </a:xfrm>
        </p:spPr>
        <p:txBody>
          <a:bodyPr tIns="32400" anchor="t" anchorCtr="0"/>
          <a:lstStyle>
            <a:lvl1pPr algn="l">
              <a:defRPr sz="1200">
                <a:solidFill>
                  <a:schemeClr val="tx1"/>
                </a:solidFill>
              </a:defRPr>
            </a:lvl1pPr>
          </a:lstStyle>
          <a:p>
            <a:endParaRPr lang="en-US" dirty="0"/>
          </a:p>
        </p:txBody>
      </p:sp>
      <p:sp>
        <p:nvSpPr>
          <p:cNvPr id="25" name="Title 1">
            <a:extLst>
              <a:ext uri="{FF2B5EF4-FFF2-40B4-BE49-F238E27FC236}">
                <a16:creationId xmlns:a16="http://schemas.microsoft.com/office/drawing/2014/main" id="{87A3D42A-8BBF-DCC4-0104-0D87887DE58C}"/>
              </a:ext>
            </a:extLst>
          </p:cNvPr>
          <p:cNvSpPr>
            <a:spLocks noGrp="1"/>
          </p:cNvSpPr>
          <p:nvPr>
            <p:ph type="ctrTitle" hasCustomPrompt="1"/>
          </p:nvPr>
        </p:nvSpPr>
        <p:spPr bwMode="white">
          <a:xfrm>
            <a:off x="359997" y="3400500"/>
            <a:ext cx="7588800" cy="2088000"/>
          </a:xfrm>
          <a:noFill/>
        </p:spPr>
        <p:txBody>
          <a:bodyPr anchor="t" anchorCtr="0"/>
          <a:lstStyle>
            <a:lvl1pPr algn="l">
              <a:lnSpc>
                <a:spcPct val="83000"/>
              </a:lnSpc>
              <a:defRPr sz="5400">
                <a:solidFill>
                  <a:schemeClr val="tx1"/>
                </a:solidFill>
              </a:defRPr>
            </a:lvl1pPr>
          </a:lstStyle>
          <a:p>
            <a:r>
              <a:rPr lang="en-US" dirty="0"/>
              <a:t>Click to add title</a:t>
            </a:r>
          </a:p>
        </p:txBody>
      </p:sp>
    </p:spTree>
    <p:extLst>
      <p:ext uri="{BB962C8B-B14F-4D97-AF65-F5344CB8AC3E}">
        <p14:creationId xmlns:p14="http://schemas.microsoft.com/office/powerpoint/2010/main" val="67986439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B. Cover color background">
    <p:bg bwMode="ltGray">
      <p:bgRef idx="1001">
        <a:schemeClr val="bg1"/>
      </p:bgRef>
    </p:bg>
    <p:spTree>
      <p:nvGrpSpPr>
        <p:cNvPr id="1" name=""/>
        <p:cNvGrpSpPr/>
        <p:nvPr/>
      </p:nvGrpSpPr>
      <p:grpSpPr>
        <a:xfrm>
          <a:off x="0" y="0"/>
          <a:ext cx="0" cy="0"/>
          <a:chOff x="0" y="0"/>
          <a:chExt cx="0" cy="0"/>
        </a:xfrm>
      </p:grpSpPr>
      <p:sp>
        <p:nvSpPr>
          <p:cNvPr id="49" name="Slide Number Placeholder 5" hidden="1">
            <a:extLst>
              <a:ext uri="{FF2B5EF4-FFF2-40B4-BE49-F238E27FC236}">
                <a16:creationId xmlns:a16="http://schemas.microsoft.com/office/drawing/2014/main" id="{2F7745B8-4770-1CB6-2C8B-FFC925A4406E}"/>
              </a:ext>
            </a:extLst>
          </p:cNvPr>
          <p:cNvSpPr>
            <a:spLocks noGrp="1"/>
          </p:cNvSpPr>
          <p:nvPr>
            <p:ph type="sldNum" sz="quarter" idx="4"/>
          </p:nvPr>
        </p:nvSpPr>
        <p:spPr>
          <a:xfrm>
            <a:off x="0" y="6858000"/>
            <a:ext cx="0" cy="0"/>
          </a:xfrm>
          <a:prstGeom prst="rect">
            <a:avLst/>
          </a:prstGeom>
        </p:spPr>
        <p:txBody>
          <a:bodyPr vert="horz" lIns="0" tIns="0" rIns="0" bIns="0" rtlCol="0" anchor="b" anchorCtr="0"/>
          <a:lstStyle>
            <a:lvl1pPr algn="r">
              <a:defRPr sz="100">
                <a:noFill/>
              </a:defRPr>
            </a:lvl1pPr>
          </a:lstStyle>
          <a:p>
            <a:fld id="{24C8C45C-947F-4981-8B3F-4F32E973C901}" type="slidenum">
              <a:rPr lang="en-US" smtClean="0"/>
              <a:pPr/>
              <a:t>‹#›</a:t>
            </a:fld>
            <a:endParaRPr lang="en-US" dirty="0"/>
          </a:p>
        </p:txBody>
      </p:sp>
      <p:sp>
        <p:nvSpPr>
          <p:cNvPr id="6" name="Background">
            <a:extLst>
              <a:ext uri="{FF2B5EF4-FFF2-40B4-BE49-F238E27FC236}">
                <a16:creationId xmlns:a16="http://schemas.microsoft.com/office/drawing/2014/main" id="{29E6FAF1-D120-4172-AE29-B3271FE51748}"/>
              </a:ext>
            </a:extLst>
          </p:cNvPr>
          <p:cNvSpPr/>
          <p:nvPr userDrawn="1"/>
        </p:nvSpPr>
        <p:spPr>
          <a:xfrm>
            <a:off x="0" y="0"/>
            <a:ext cx="121932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noProof="0" dirty="0" err="1">
              <a:solidFill>
                <a:schemeClr val="tx1"/>
              </a:solidFill>
            </a:endParaRPr>
          </a:p>
        </p:txBody>
      </p:sp>
      <p:sp>
        <p:nvSpPr>
          <p:cNvPr id="7" name="Freeform: Shape 6">
            <a:extLst>
              <a:ext uri="{FF2B5EF4-FFF2-40B4-BE49-F238E27FC236}">
                <a16:creationId xmlns:a16="http://schemas.microsoft.com/office/drawing/2014/main" id="{758F52E3-F722-97EB-51BF-17AC0F1A9B55}"/>
              </a:ext>
            </a:extLst>
          </p:cNvPr>
          <p:cNvSpPr/>
          <p:nvPr userDrawn="1"/>
        </p:nvSpPr>
        <p:spPr>
          <a:xfrm>
            <a:off x="8390824" y="0"/>
            <a:ext cx="3801177" cy="6858000"/>
          </a:xfrm>
          <a:custGeom>
            <a:avLst/>
            <a:gdLst>
              <a:gd name="connsiteX0" fmla="*/ 534561 w 3801177"/>
              <a:gd name="connsiteY0" fmla="*/ 0 h 6858000"/>
              <a:gd name="connsiteX1" fmla="*/ 3801177 w 3801177"/>
              <a:gd name="connsiteY1" fmla="*/ 0 h 6858000"/>
              <a:gd name="connsiteX2" fmla="*/ 3801177 w 3801177"/>
              <a:gd name="connsiteY2" fmla="*/ 6858000 h 6858000"/>
              <a:gd name="connsiteX3" fmla="*/ 1897451 w 3801177"/>
              <a:gd name="connsiteY3" fmla="*/ 6858000 h 6858000"/>
              <a:gd name="connsiteX4" fmla="*/ 1719835 w 3801177"/>
              <a:gd name="connsiteY4" fmla="*/ 6593877 h 6858000"/>
              <a:gd name="connsiteX5" fmla="*/ 85427 w 3801177"/>
              <a:gd name="connsiteY5" fmla="*/ 3042473 h 6858000"/>
              <a:gd name="connsiteX6" fmla="*/ 418725 w 3801177"/>
              <a:gd name="connsiteY6" fmla="*/ 25478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01177" h="6858000">
                <a:moveTo>
                  <a:pt x="534561" y="0"/>
                </a:moveTo>
                <a:lnTo>
                  <a:pt x="3801177" y="0"/>
                </a:lnTo>
                <a:lnTo>
                  <a:pt x="3801177" y="6858000"/>
                </a:lnTo>
                <a:lnTo>
                  <a:pt x="1897451" y="6858000"/>
                </a:lnTo>
                <a:lnTo>
                  <a:pt x="1719835" y="6593877"/>
                </a:lnTo>
                <a:cubicBezTo>
                  <a:pt x="982053" y="5478401"/>
                  <a:pt x="362726" y="4354825"/>
                  <a:pt x="85427" y="3042473"/>
                </a:cubicBezTo>
                <a:cubicBezTo>
                  <a:pt x="-118371" y="2064052"/>
                  <a:pt x="62145" y="1095024"/>
                  <a:pt x="418725" y="25478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36000" rIns="72000" bIns="36000" rtlCol="0" anchor="ctr">
            <a:noAutofit/>
          </a:bodyPr>
          <a:lstStyle/>
          <a:p>
            <a:pPr algn="ctr"/>
            <a:endParaRPr lang="en-US" sz="2000" noProof="0" dirty="0" err="1">
              <a:solidFill>
                <a:schemeClr val="tx1"/>
              </a:solidFill>
            </a:endParaRPr>
          </a:p>
        </p:txBody>
      </p:sp>
      <p:sp>
        <p:nvSpPr>
          <p:cNvPr id="5" name="Date Placeholder 4">
            <a:extLst>
              <a:ext uri="{FF2B5EF4-FFF2-40B4-BE49-F238E27FC236}">
                <a16:creationId xmlns:a16="http://schemas.microsoft.com/office/drawing/2014/main" id="{9CBFFD67-813A-47D6-93D5-82C8D380FF6C}"/>
              </a:ext>
            </a:extLst>
          </p:cNvPr>
          <p:cNvSpPr>
            <a:spLocks noGrp="1"/>
          </p:cNvSpPr>
          <p:nvPr>
            <p:ph type="dt" sz="half" idx="14"/>
          </p:nvPr>
        </p:nvSpPr>
        <p:spPr bwMode="white">
          <a:xfrm>
            <a:off x="360000" y="360000"/>
            <a:ext cx="1585607" cy="288000"/>
          </a:xfrm>
          <a:prstGeom prst="rect">
            <a:avLst/>
          </a:prstGeom>
        </p:spPr>
        <p:txBody>
          <a:bodyPr tIns="32400" anchor="t" anchorCtr="0"/>
          <a:lstStyle>
            <a:lvl1pPr algn="l">
              <a:defRPr sz="1200">
                <a:solidFill>
                  <a:schemeClr val="tx1"/>
                </a:solidFill>
              </a:defRPr>
            </a:lvl1pPr>
          </a:lstStyle>
          <a:p>
            <a:fld id="{3C8E078F-0202-4775-A23E-A4B7007FC7C2}" type="datetime4">
              <a:rPr lang="en-IN" smtClean="0"/>
              <a:t>03 September 2026</a:t>
            </a:fld>
            <a:endParaRPr lang="en-US" dirty="0"/>
          </a:p>
        </p:txBody>
      </p:sp>
      <p:sp>
        <p:nvSpPr>
          <p:cNvPr id="43" name="Footer Placeholder 42">
            <a:extLst>
              <a:ext uri="{FF2B5EF4-FFF2-40B4-BE49-F238E27FC236}">
                <a16:creationId xmlns:a16="http://schemas.microsoft.com/office/drawing/2014/main" id="{25D0DEB9-810F-C189-1C73-87D0BFFFB3BD}"/>
              </a:ext>
            </a:extLst>
          </p:cNvPr>
          <p:cNvSpPr>
            <a:spLocks noGrp="1"/>
          </p:cNvSpPr>
          <p:nvPr>
            <p:ph type="ftr" sz="quarter" idx="15"/>
          </p:nvPr>
        </p:nvSpPr>
        <p:spPr bwMode="white">
          <a:xfrm>
            <a:off x="2304000" y="360000"/>
            <a:ext cx="5641200" cy="288000"/>
          </a:xfrm>
        </p:spPr>
        <p:txBody>
          <a:bodyPr tIns="32400" anchor="t" anchorCtr="0"/>
          <a:lstStyle>
            <a:lvl1pPr algn="l">
              <a:defRPr sz="1200">
                <a:solidFill>
                  <a:schemeClr val="tx1"/>
                </a:solidFill>
              </a:defRPr>
            </a:lvl1pPr>
          </a:lstStyle>
          <a:p>
            <a:endParaRPr lang="en-US" dirty="0"/>
          </a:p>
        </p:txBody>
      </p:sp>
      <p:sp>
        <p:nvSpPr>
          <p:cNvPr id="25" name="Title 1">
            <a:extLst>
              <a:ext uri="{FF2B5EF4-FFF2-40B4-BE49-F238E27FC236}">
                <a16:creationId xmlns:a16="http://schemas.microsoft.com/office/drawing/2014/main" id="{87A3D42A-8BBF-DCC4-0104-0D87887DE58C}"/>
              </a:ext>
            </a:extLst>
          </p:cNvPr>
          <p:cNvSpPr>
            <a:spLocks noGrp="1"/>
          </p:cNvSpPr>
          <p:nvPr>
            <p:ph type="ctrTitle" hasCustomPrompt="1"/>
          </p:nvPr>
        </p:nvSpPr>
        <p:spPr bwMode="white">
          <a:xfrm>
            <a:off x="359997" y="3400500"/>
            <a:ext cx="7588800" cy="2088000"/>
          </a:xfrm>
          <a:noFill/>
        </p:spPr>
        <p:txBody>
          <a:bodyPr anchor="t" anchorCtr="0"/>
          <a:lstStyle>
            <a:lvl1pPr algn="l">
              <a:lnSpc>
                <a:spcPct val="83000"/>
              </a:lnSpc>
              <a:defRPr sz="5400">
                <a:solidFill>
                  <a:schemeClr val="tx1"/>
                </a:solidFill>
              </a:defRPr>
            </a:lvl1pPr>
          </a:lstStyle>
          <a:p>
            <a:r>
              <a:rPr lang="en-US" dirty="0"/>
              <a:t>Click to add title</a:t>
            </a:r>
          </a:p>
        </p:txBody>
      </p:sp>
    </p:spTree>
    <p:extLst>
      <p:ext uri="{BB962C8B-B14F-4D97-AF65-F5344CB8AC3E}">
        <p14:creationId xmlns:p14="http://schemas.microsoft.com/office/powerpoint/2010/main" val="292577738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 Cover color background">
    <p:bg bwMode="ltGray">
      <p:bgRef idx="1001">
        <a:schemeClr val="bg1"/>
      </p:bgRef>
    </p:bg>
    <p:spTree>
      <p:nvGrpSpPr>
        <p:cNvPr id="1" name=""/>
        <p:cNvGrpSpPr/>
        <p:nvPr/>
      </p:nvGrpSpPr>
      <p:grpSpPr>
        <a:xfrm>
          <a:off x="0" y="0"/>
          <a:ext cx="0" cy="0"/>
          <a:chOff x="0" y="0"/>
          <a:chExt cx="0" cy="0"/>
        </a:xfrm>
      </p:grpSpPr>
      <p:sp>
        <p:nvSpPr>
          <p:cNvPr id="49" name="Slide Number Placeholder 5" hidden="1">
            <a:extLst>
              <a:ext uri="{FF2B5EF4-FFF2-40B4-BE49-F238E27FC236}">
                <a16:creationId xmlns:a16="http://schemas.microsoft.com/office/drawing/2014/main" id="{2F7745B8-4770-1CB6-2C8B-FFC925A4406E}"/>
              </a:ext>
            </a:extLst>
          </p:cNvPr>
          <p:cNvSpPr>
            <a:spLocks noGrp="1"/>
          </p:cNvSpPr>
          <p:nvPr>
            <p:ph type="sldNum" sz="quarter" idx="4"/>
          </p:nvPr>
        </p:nvSpPr>
        <p:spPr>
          <a:xfrm>
            <a:off x="0" y="6858000"/>
            <a:ext cx="0" cy="0"/>
          </a:xfrm>
          <a:prstGeom prst="rect">
            <a:avLst/>
          </a:prstGeom>
        </p:spPr>
        <p:txBody>
          <a:bodyPr vert="horz" lIns="0" tIns="0" rIns="0" bIns="0" rtlCol="0" anchor="b" anchorCtr="0"/>
          <a:lstStyle>
            <a:lvl1pPr algn="r">
              <a:defRPr sz="100">
                <a:noFill/>
              </a:defRPr>
            </a:lvl1pPr>
          </a:lstStyle>
          <a:p>
            <a:fld id="{24C8C45C-947F-4981-8B3F-4F32E973C901}" type="slidenum">
              <a:rPr lang="en-US" smtClean="0"/>
              <a:pPr/>
              <a:t>‹#›</a:t>
            </a:fld>
            <a:endParaRPr lang="en-US" dirty="0"/>
          </a:p>
        </p:txBody>
      </p:sp>
      <p:sp>
        <p:nvSpPr>
          <p:cNvPr id="6" name="Background">
            <a:extLst>
              <a:ext uri="{FF2B5EF4-FFF2-40B4-BE49-F238E27FC236}">
                <a16:creationId xmlns:a16="http://schemas.microsoft.com/office/drawing/2014/main" id="{29E6FAF1-D120-4172-AE29-B3271FE51748}"/>
              </a:ext>
            </a:extLst>
          </p:cNvPr>
          <p:cNvSpPr/>
          <p:nvPr userDrawn="1"/>
        </p:nvSpPr>
        <p:spPr>
          <a:xfrm>
            <a:off x="0" y="0"/>
            <a:ext cx="121932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noProof="0" dirty="0" err="1">
              <a:solidFill>
                <a:schemeClr val="tx1"/>
              </a:solidFill>
            </a:endParaRPr>
          </a:p>
        </p:txBody>
      </p:sp>
      <p:pic>
        <p:nvPicPr>
          <p:cNvPr id="3" name="Logo">
            <a:extLst>
              <a:ext uri="{FF2B5EF4-FFF2-40B4-BE49-F238E27FC236}">
                <a16:creationId xmlns:a16="http://schemas.microsoft.com/office/drawing/2014/main" id="{CAE4657E-921F-C9EA-1197-A53CCFB295CE}"/>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86777" y="5750420"/>
            <a:ext cx="1340794" cy="734636"/>
          </a:xfrm>
          <a:prstGeom prst="rect">
            <a:avLst/>
          </a:prstGeom>
        </p:spPr>
      </p:pic>
      <p:sp>
        <p:nvSpPr>
          <p:cNvPr id="2" name="Title 1"/>
          <p:cNvSpPr>
            <a:spLocks noGrp="1"/>
          </p:cNvSpPr>
          <p:nvPr>
            <p:ph type="ctrTitle" hasCustomPrompt="1"/>
          </p:nvPr>
        </p:nvSpPr>
        <p:spPr bwMode="white">
          <a:xfrm>
            <a:off x="359997" y="1360800"/>
            <a:ext cx="7588800" cy="3553200"/>
          </a:xfrm>
          <a:noFill/>
        </p:spPr>
        <p:txBody>
          <a:bodyPr anchor="ctr" anchorCtr="0"/>
          <a:lstStyle>
            <a:lvl1pPr algn="l">
              <a:lnSpc>
                <a:spcPct val="83000"/>
              </a:lnSpc>
              <a:defRPr sz="5400">
                <a:solidFill>
                  <a:schemeClr val="tx1"/>
                </a:solidFill>
              </a:defRPr>
            </a:lvl1pPr>
          </a:lstStyle>
          <a:p>
            <a:r>
              <a:rPr lang="en-US" dirty="0"/>
              <a:t>Click to add title</a:t>
            </a:r>
          </a:p>
        </p:txBody>
      </p:sp>
      <p:sp>
        <p:nvSpPr>
          <p:cNvPr id="38" name="Subtitle 2">
            <a:extLst>
              <a:ext uri="{FF2B5EF4-FFF2-40B4-BE49-F238E27FC236}">
                <a16:creationId xmlns:a16="http://schemas.microsoft.com/office/drawing/2014/main" id="{B1E23670-1026-DDCB-959A-932A6F3645D2}"/>
              </a:ext>
            </a:extLst>
          </p:cNvPr>
          <p:cNvSpPr>
            <a:spLocks noGrp="1"/>
          </p:cNvSpPr>
          <p:nvPr>
            <p:ph type="subTitle" idx="1" hasCustomPrompt="1"/>
          </p:nvPr>
        </p:nvSpPr>
        <p:spPr>
          <a:xfrm>
            <a:off x="359998" y="4914000"/>
            <a:ext cx="7588800" cy="320400"/>
          </a:xfrm>
        </p:spPr>
        <p:txBody>
          <a:bodyPr anchor="b" anchorCtr="0"/>
          <a:lstStyle>
            <a:lvl1pPr marL="0" indent="0" algn="l">
              <a:lnSpc>
                <a:spcPct val="100000"/>
              </a:lnSpc>
              <a:spcBef>
                <a:spcPts val="0"/>
              </a:spcBef>
              <a:spcAft>
                <a:spcPts val="0"/>
              </a:spcAft>
              <a:buFont typeface="Arial" panose="020B0604020202020204" pitchFamily="34" charset="0"/>
              <a:buChar char="​"/>
              <a:defRPr sz="2000" b="0">
                <a:solidFill>
                  <a:schemeClr val="tx1"/>
                </a:solidFill>
                <a:latin typeface="+mn-lt"/>
              </a:defRPr>
            </a:lvl1pPr>
            <a:lvl2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9pPr>
          </a:lstStyle>
          <a:p>
            <a:r>
              <a:rPr lang="en-US" dirty="0"/>
              <a:t>Click to add subtitle</a:t>
            </a:r>
          </a:p>
        </p:txBody>
      </p:sp>
      <p:sp>
        <p:nvSpPr>
          <p:cNvPr id="5" name="Date Placeholder 4">
            <a:extLst>
              <a:ext uri="{FF2B5EF4-FFF2-40B4-BE49-F238E27FC236}">
                <a16:creationId xmlns:a16="http://schemas.microsoft.com/office/drawing/2014/main" id="{9CBFFD67-813A-47D6-93D5-82C8D380FF6C}"/>
              </a:ext>
            </a:extLst>
          </p:cNvPr>
          <p:cNvSpPr>
            <a:spLocks noGrp="1"/>
          </p:cNvSpPr>
          <p:nvPr>
            <p:ph type="dt" sz="half" idx="14"/>
          </p:nvPr>
        </p:nvSpPr>
        <p:spPr bwMode="white">
          <a:xfrm>
            <a:off x="360000" y="360000"/>
            <a:ext cx="1585607" cy="288000"/>
          </a:xfrm>
          <a:prstGeom prst="rect">
            <a:avLst/>
          </a:prstGeom>
        </p:spPr>
        <p:txBody>
          <a:bodyPr tIns="32400" anchor="t" anchorCtr="0"/>
          <a:lstStyle>
            <a:lvl1pPr algn="l">
              <a:defRPr sz="1200">
                <a:solidFill>
                  <a:schemeClr val="tx1"/>
                </a:solidFill>
              </a:defRPr>
            </a:lvl1pPr>
          </a:lstStyle>
          <a:p>
            <a:fld id="{E08ECA44-C9AE-417B-A621-DFD030AED688}" type="datetime4">
              <a:rPr lang="en-IN" smtClean="0"/>
              <a:t>03 September 2026</a:t>
            </a:fld>
            <a:endParaRPr lang="en-US" dirty="0"/>
          </a:p>
        </p:txBody>
      </p:sp>
      <p:sp>
        <p:nvSpPr>
          <p:cNvPr id="43" name="Footer Placeholder 42">
            <a:extLst>
              <a:ext uri="{FF2B5EF4-FFF2-40B4-BE49-F238E27FC236}">
                <a16:creationId xmlns:a16="http://schemas.microsoft.com/office/drawing/2014/main" id="{25D0DEB9-810F-C189-1C73-87D0BFFFB3BD}"/>
              </a:ext>
            </a:extLst>
          </p:cNvPr>
          <p:cNvSpPr>
            <a:spLocks noGrp="1"/>
          </p:cNvSpPr>
          <p:nvPr>
            <p:ph type="ftr" sz="quarter" idx="15"/>
          </p:nvPr>
        </p:nvSpPr>
        <p:spPr bwMode="white">
          <a:xfrm>
            <a:off x="2304000" y="360000"/>
            <a:ext cx="5641200" cy="288000"/>
          </a:xfrm>
        </p:spPr>
        <p:txBody>
          <a:bodyPr tIns="32400" anchor="t" anchorCtr="0"/>
          <a:lstStyle>
            <a:lvl1pPr algn="l">
              <a:defRPr sz="1200">
                <a:solidFill>
                  <a:schemeClr val="tx1"/>
                </a:solidFill>
              </a:defRPr>
            </a:lvl1pPr>
          </a:lstStyle>
          <a:p>
            <a:endParaRPr lang="en-US" dirty="0"/>
          </a:p>
        </p:txBody>
      </p:sp>
      <p:sp>
        <p:nvSpPr>
          <p:cNvPr id="7" name="Freeform 17">
            <a:extLst>
              <a:ext uri="{FF2B5EF4-FFF2-40B4-BE49-F238E27FC236}">
                <a16:creationId xmlns:a16="http://schemas.microsoft.com/office/drawing/2014/main" id="{341990A7-94E0-4A53-53C4-839567CD6A09}"/>
              </a:ext>
            </a:extLst>
          </p:cNvPr>
          <p:cNvSpPr>
            <a:spLocks/>
          </p:cNvSpPr>
          <p:nvPr userDrawn="1"/>
        </p:nvSpPr>
        <p:spPr bwMode="auto">
          <a:xfrm rot="10800000" flipH="1">
            <a:off x="8031162" y="1"/>
            <a:ext cx="4160838" cy="6856413"/>
          </a:xfrm>
          <a:custGeom>
            <a:avLst/>
            <a:gdLst>
              <a:gd name="T0" fmla="*/ 0 w 2183"/>
              <a:gd name="T1" fmla="*/ 3599 h 3599"/>
              <a:gd name="T2" fmla="*/ 1167 w 2183"/>
              <a:gd name="T3" fmla="*/ 1502 h 3599"/>
              <a:gd name="T4" fmla="*/ 700 w 2183"/>
              <a:gd name="T5" fmla="*/ 0 h 3599"/>
              <a:gd name="T6" fmla="*/ 2183 w 2183"/>
              <a:gd name="T7" fmla="*/ 0 h 3599"/>
              <a:gd name="T8" fmla="*/ 2183 w 2183"/>
              <a:gd name="T9" fmla="*/ 3599 h 3599"/>
              <a:gd name="T10" fmla="*/ 0 w 2183"/>
              <a:gd name="T11" fmla="*/ 3599 h 3599"/>
            </a:gdLst>
            <a:ahLst/>
            <a:cxnLst>
              <a:cxn ang="0">
                <a:pos x="T0" y="T1"/>
              </a:cxn>
              <a:cxn ang="0">
                <a:pos x="T2" y="T3"/>
              </a:cxn>
              <a:cxn ang="0">
                <a:pos x="T4" y="T5"/>
              </a:cxn>
              <a:cxn ang="0">
                <a:pos x="T6" y="T7"/>
              </a:cxn>
              <a:cxn ang="0">
                <a:pos x="T8" y="T9"/>
              </a:cxn>
              <a:cxn ang="0">
                <a:pos x="T10" y="T11"/>
              </a:cxn>
            </a:cxnLst>
            <a:rect l="0" t="0" r="r" b="b"/>
            <a:pathLst>
              <a:path w="2183" h="3599">
                <a:moveTo>
                  <a:pt x="0" y="3599"/>
                </a:moveTo>
                <a:cubicBezTo>
                  <a:pt x="471" y="2873"/>
                  <a:pt x="1001" y="2288"/>
                  <a:pt x="1167" y="1502"/>
                </a:cubicBezTo>
                <a:cubicBezTo>
                  <a:pt x="1289" y="916"/>
                  <a:pt x="1002" y="340"/>
                  <a:pt x="700" y="0"/>
                </a:cubicBezTo>
                <a:cubicBezTo>
                  <a:pt x="2183" y="0"/>
                  <a:pt x="2183" y="0"/>
                  <a:pt x="2183" y="0"/>
                </a:cubicBezTo>
                <a:cubicBezTo>
                  <a:pt x="2183" y="3599"/>
                  <a:pt x="2183" y="3599"/>
                  <a:pt x="2183" y="3599"/>
                </a:cubicBezTo>
                <a:lnTo>
                  <a:pt x="0" y="3599"/>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218953719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 Cover white background">
    <p:bg bwMode="ltGray">
      <p:bgRef idx="1001">
        <a:schemeClr val="bg1"/>
      </p:bgRef>
    </p:bg>
    <p:spTree>
      <p:nvGrpSpPr>
        <p:cNvPr id="1" name=""/>
        <p:cNvGrpSpPr/>
        <p:nvPr/>
      </p:nvGrpSpPr>
      <p:grpSpPr>
        <a:xfrm>
          <a:off x="0" y="0"/>
          <a:ext cx="0" cy="0"/>
          <a:chOff x="0" y="0"/>
          <a:chExt cx="0" cy="0"/>
        </a:xfrm>
      </p:grpSpPr>
      <p:sp>
        <p:nvSpPr>
          <p:cNvPr id="49" name="Slide Number Placeholder 5" hidden="1">
            <a:extLst>
              <a:ext uri="{FF2B5EF4-FFF2-40B4-BE49-F238E27FC236}">
                <a16:creationId xmlns:a16="http://schemas.microsoft.com/office/drawing/2014/main" id="{2F7745B8-4770-1CB6-2C8B-FFC925A4406E}"/>
              </a:ext>
            </a:extLst>
          </p:cNvPr>
          <p:cNvSpPr>
            <a:spLocks noGrp="1"/>
          </p:cNvSpPr>
          <p:nvPr>
            <p:ph type="sldNum" sz="quarter" idx="4"/>
          </p:nvPr>
        </p:nvSpPr>
        <p:spPr>
          <a:xfrm>
            <a:off x="0" y="6858000"/>
            <a:ext cx="0" cy="0"/>
          </a:xfrm>
          <a:prstGeom prst="rect">
            <a:avLst/>
          </a:prstGeom>
        </p:spPr>
        <p:txBody>
          <a:bodyPr vert="horz" lIns="0" tIns="0" rIns="0" bIns="0" rtlCol="0" anchor="b" anchorCtr="0"/>
          <a:lstStyle>
            <a:lvl1pPr algn="r">
              <a:defRPr sz="100">
                <a:noFill/>
              </a:defRPr>
            </a:lvl1pPr>
          </a:lstStyle>
          <a:p>
            <a:fld id="{24C8C45C-947F-4981-8B3F-4F32E973C901}" type="slidenum">
              <a:rPr lang="en-US" smtClean="0"/>
              <a:pPr/>
              <a:t>‹#›</a:t>
            </a:fld>
            <a:endParaRPr lang="en-US" dirty="0"/>
          </a:p>
        </p:txBody>
      </p:sp>
      <p:sp>
        <p:nvSpPr>
          <p:cNvPr id="6" name="Background">
            <a:extLst>
              <a:ext uri="{FF2B5EF4-FFF2-40B4-BE49-F238E27FC236}">
                <a16:creationId xmlns:a16="http://schemas.microsoft.com/office/drawing/2014/main" id="{29E6FAF1-D120-4172-AE29-B3271FE51748}"/>
              </a:ext>
            </a:extLst>
          </p:cNvPr>
          <p:cNvSpPr/>
          <p:nvPr userDrawn="1"/>
        </p:nvSpPr>
        <p:spPr>
          <a:xfrm>
            <a:off x="0" y="0"/>
            <a:ext cx="12193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noProof="0" dirty="0" err="1">
              <a:solidFill>
                <a:schemeClr val="tx1"/>
              </a:solidFill>
            </a:endParaRPr>
          </a:p>
        </p:txBody>
      </p:sp>
      <p:pic>
        <p:nvPicPr>
          <p:cNvPr id="3" name="Logo">
            <a:extLst>
              <a:ext uri="{FF2B5EF4-FFF2-40B4-BE49-F238E27FC236}">
                <a16:creationId xmlns:a16="http://schemas.microsoft.com/office/drawing/2014/main" id="{CAE4657E-921F-C9EA-1197-A53CCFB295CE}"/>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86777" y="5750419"/>
            <a:ext cx="1340794" cy="734636"/>
          </a:xfrm>
          <a:prstGeom prst="rect">
            <a:avLst/>
          </a:prstGeom>
        </p:spPr>
      </p:pic>
      <p:sp>
        <p:nvSpPr>
          <p:cNvPr id="2" name="Title 1"/>
          <p:cNvSpPr>
            <a:spLocks noGrp="1"/>
          </p:cNvSpPr>
          <p:nvPr>
            <p:ph type="ctrTitle" hasCustomPrompt="1"/>
          </p:nvPr>
        </p:nvSpPr>
        <p:spPr bwMode="white">
          <a:xfrm>
            <a:off x="2300400" y="2448000"/>
            <a:ext cx="7588800" cy="2088000"/>
          </a:xfrm>
          <a:noFill/>
        </p:spPr>
        <p:txBody>
          <a:bodyPr anchor="t" anchorCtr="0"/>
          <a:lstStyle>
            <a:lvl1pPr algn="l">
              <a:lnSpc>
                <a:spcPct val="83000"/>
              </a:lnSpc>
              <a:defRPr sz="5400">
                <a:solidFill>
                  <a:schemeClr val="accent1"/>
                </a:solidFill>
              </a:defRPr>
            </a:lvl1pPr>
          </a:lstStyle>
          <a:p>
            <a:r>
              <a:rPr lang="en-US" dirty="0"/>
              <a:t>Click to add title</a:t>
            </a:r>
          </a:p>
        </p:txBody>
      </p:sp>
      <p:sp>
        <p:nvSpPr>
          <p:cNvPr id="38" name="Subtitle 2">
            <a:extLst>
              <a:ext uri="{FF2B5EF4-FFF2-40B4-BE49-F238E27FC236}">
                <a16:creationId xmlns:a16="http://schemas.microsoft.com/office/drawing/2014/main" id="{B1E23670-1026-DDCB-959A-932A6F3645D2}"/>
              </a:ext>
            </a:extLst>
          </p:cNvPr>
          <p:cNvSpPr>
            <a:spLocks noGrp="1"/>
          </p:cNvSpPr>
          <p:nvPr>
            <p:ph type="subTitle" idx="1" hasCustomPrompt="1"/>
          </p:nvPr>
        </p:nvSpPr>
        <p:spPr>
          <a:xfrm>
            <a:off x="2300400" y="4914000"/>
            <a:ext cx="7588800" cy="320400"/>
          </a:xfrm>
        </p:spPr>
        <p:txBody>
          <a:bodyPr anchor="b" anchorCtr="0"/>
          <a:lstStyle>
            <a:lvl1pPr marL="0" indent="0" algn="l">
              <a:lnSpc>
                <a:spcPct val="100000"/>
              </a:lnSpc>
              <a:spcBef>
                <a:spcPts val="0"/>
              </a:spcBef>
              <a:spcAft>
                <a:spcPts val="0"/>
              </a:spcAft>
              <a:buFont typeface="Arial" panose="020B0604020202020204" pitchFamily="34" charset="0"/>
              <a:buChar char="​"/>
              <a:defRPr sz="2000" b="0">
                <a:solidFill>
                  <a:schemeClr val="accent1"/>
                </a:solidFill>
                <a:latin typeface="+mn-lt"/>
              </a:defRPr>
            </a:lvl1pPr>
            <a:lvl2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9pPr>
          </a:lstStyle>
          <a:p>
            <a:r>
              <a:rPr lang="en-US" dirty="0"/>
              <a:t>Click to add subtitle</a:t>
            </a:r>
          </a:p>
        </p:txBody>
      </p:sp>
      <p:sp>
        <p:nvSpPr>
          <p:cNvPr id="5" name="Date Placeholder 4">
            <a:extLst>
              <a:ext uri="{FF2B5EF4-FFF2-40B4-BE49-F238E27FC236}">
                <a16:creationId xmlns:a16="http://schemas.microsoft.com/office/drawing/2014/main" id="{9CBFFD67-813A-47D6-93D5-82C8D380FF6C}"/>
              </a:ext>
            </a:extLst>
          </p:cNvPr>
          <p:cNvSpPr>
            <a:spLocks noGrp="1"/>
          </p:cNvSpPr>
          <p:nvPr>
            <p:ph type="dt" sz="half" idx="14"/>
          </p:nvPr>
        </p:nvSpPr>
        <p:spPr bwMode="white">
          <a:xfrm>
            <a:off x="360000" y="360000"/>
            <a:ext cx="1585607" cy="288000"/>
          </a:xfrm>
          <a:prstGeom prst="rect">
            <a:avLst/>
          </a:prstGeom>
        </p:spPr>
        <p:txBody>
          <a:bodyPr tIns="32400" anchor="t" anchorCtr="0"/>
          <a:lstStyle>
            <a:lvl1pPr algn="l">
              <a:defRPr sz="1200">
                <a:solidFill>
                  <a:schemeClr val="accent1"/>
                </a:solidFill>
              </a:defRPr>
            </a:lvl1pPr>
          </a:lstStyle>
          <a:p>
            <a:fld id="{A2B0C4B5-3A09-429C-9AFE-B61A86451981}" type="datetime4">
              <a:rPr lang="en-IN" smtClean="0"/>
              <a:t>03 September 2026</a:t>
            </a:fld>
            <a:endParaRPr lang="en-US" dirty="0"/>
          </a:p>
        </p:txBody>
      </p:sp>
      <p:sp>
        <p:nvSpPr>
          <p:cNvPr id="43" name="Footer Placeholder 42">
            <a:extLst>
              <a:ext uri="{FF2B5EF4-FFF2-40B4-BE49-F238E27FC236}">
                <a16:creationId xmlns:a16="http://schemas.microsoft.com/office/drawing/2014/main" id="{25D0DEB9-810F-C189-1C73-87D0BFFFB3BD}"/>
              </a:ext>
            </a:extLst>
          </p:cNvPr>
          <p:cNvSpPr>
            <a:spLocks noGrp="1"/>
          </p:cNvSpPr>
          <p:nvPr>
            <p:ph type="ftr" sz="quarter" idx="15"/>
          </p:nvPr>
        </p:nvSpPr>
        <p:spPr bwMode="white">
          <a:xfrm>
            <a:off x="2304000" y="360000"/>
            <a:ext cx="5641200" cy="288000"/>
          </a:xfrm>
        </p:spPr>
        <p:txBody>
          <a:bodyPr tIns="32400" anchor="t" anchorCtr="0"/>
          <a:lstStyle>
            <a:lvl1pPr algn="l">
              <a:defRPr sz="1200">
                <a:solidFill>
                  <a:schemeClr val="accent1"/>
                </a:solidFill>
              </a:defRPr>
            </a:lvl1pPr>
          </a:lstStyle>
          <a:p>
            <a:endParaRPr lang="en-US" dirty="0"/>
          </a:p>
        </p:txBody>
      </p:sp>
      <p:sp>
        <p:nvSpPr>
          <p:cNvPr id="4" name="Graphic 18">
            <a:extLst>
              <a:ext uri="{FF2B5EF4-FFF2-40B4-BE49-F238E27FC236}">
                <a16:creationId xmlns:a16="http://schemas.microsoft.com/office/drawing/2014/main" id="{5449E367-4E1D-466C-C39E-92ED41058166}"/>
              </a:ext>
            </a:extLst>
          </p:cNvPr>
          <p:cNvSpPr/>
          <p:nvPr userDrawn="1"/>
        </p:nvSpPr>
        <p:spPr>
          <a:xfrm>
            <a:off x="2298700" y="1625541"/>
            <a:ext cx="1013520" cy="700818"/>
          </a:xfrm>
          <a:custGeom>
            <a:avLst/>
            <a:gdLst>
              <a:gd name="connsiteX0" fmla="*/ 5869858 w 6694659"/>
              <a:gd name="connsiteY0" fmla="*/ 2392532 h 4629150"/>
              <a:gd name="connsiteX1" fmla="*/ 6694437 w 6694659"/>
              <a:gd name="connsiteY1" fmla="*/ -53 h 4629150"/>
              <a:gd name="connsiteX2" fmla="*/ 3484512 w 6694659"/>
              <a:gd name="connsiteY2" fmla="*/ 181684 h 4629150"/>
              <a:gd name="connsiteX3" fmla="*/ 3484512 w 6694659"/>
              <a:gd name="connsiteY3" fmla="*/ 183303 h 4629150"/>
              <a:gd name="connsiteX4" fmla="*/ 969341 w 6694659"/>
              <a:gd name="connsiteY4" fmla="*/ 1277535 h 4629150"/>
              <a:gd name="connsiteX5" fmla="*/ 155429 w 6694659"/>
              <a:gd name="connsiteY5" fmla="*/ 4629097 h 4629150"/>
              <a:gd name="connsiteX6" fmla="*/ 5869858 w 6694659"/>
              <a:gd name="connsiteY6" fmla="*/ 2392532 h 462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94659" h="4629150">
                <a:moveTo>
                  <a:pt x="5869858" y="2392532"/>
                </a:moveTo>
                <a:cubicBezTo>
                  <a:pt x="6347728" y="1671299"/>
                  <a:pt x="6547276" y="904155"/>
                  <a:pt x="6694437" y="-53"/>
                </a:cubicBezTo>
                <a:cubicBezTo>
                  <a:pt x="5560962" y="147680"/>
                  <a:pt x="4554075" y="128820"/>
                  <a:pt x="3484512" y="181684"/>
                </a:cubicBezTo>
                <a:lnTo>
                  <a:pt x="3484512" y="183303"/>
                </a:lnTo>
                <a:cubicBezTo>
                  <a:pt x="2560587" y="214259"/>
                  <a:pt x="1649426" y="581448"/>
                  <a:pt x="969341" y="1277535"/>
                </a:cubicBezTo>
                <a:cubicBezTo>
                  <a:pt x="59608" y="2208890"/>
                  <a:pt x="-205568" y="3492955"/>
                  <a:pt x="155429" y="4629097"/>
                </a:cubicBezTo>
                <a:cubicBezTo>
                  <a:pt x="1796206" y="3608303"/>
                  <a:pt x="4711333" y="4223332"/>
                  <a:pt x="5869858" y="2392532"/>
                </a:cubicBezTo>
              </a:path>
            </a:pathLst>
          </a:custGeom>
          <a:solidFill>
            <a:srgbClr val="03CC54"/>
          </a:solidFill>
          <a:ln w="9525" cap="flat">
            <a:noFill/>
            <a:prstDash val="solid"/>
            <a:miter/>
          </a:ln>
        </p:spPr>
        <p:txBody>
          <a:bodyPr rtlCol="0" anchor="ctr"/>
          <a:lstStyle/>
          <a:p>
            <a:endParaRPr lang="en-US" dirty="0">
              <a:solidFill>
                <a:schemeClr val="accent2"/>
              </a:solidFill>
            </a:endParaRPr>
          </a:p>
        </p:txBody>
      </p:sp>
    </p:spTree>
    <p:extLst>
      <p:ext uri="{BB962C8B-B14F-4D97-AF65-F5344CB8AC3E}">
        <p14:creationId xmlns:p14="http://schemas.microsoft.com/office/powerpoint/2010/main" val="344225594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 Agenda">
    <p:bg>
      <p:bgPr>
        <a:solidFill>
          <a:schemeClr val="bg2"/>
        </a:solidFill>
        <a:effectLst/>
      </p:bgPr>
    </p:bg>
    <p:spTree>
      <p:nvGrpSpPr>
        <p:cNvPr id="1" name=""/>
        <p:cNvGrpSpPr/>
        <p:nvPr/>
      </p:nvGrpSpPr>
      <p:grpSpPr>
        <a:xfrm>
          <a:off x="0" y="0"/>
          <a:ext cx="0" cy="0"/>
          <a:chOff x="0" y="0"/>
          <a:chExt cx="0" cy="0"/>
        </a:xfrm>
      </p:grpSpPr>
      <p:sp>
        <p:nvSpPr>
          <p:cNvPr id="3" name="Background">
            <a:extLst>
              <a:ext uri="{FF2B5EF4-FFF2-40B4-BE49-F238E27FC236}">
                <a16:creationId xmlns:a16="http://schemas.microsoft.com/office/drawing/2014/main" id="{78E7BD0E-27C8-430D-BAE4-F0A6C08D73C3}"/>
              </a:ext>
            </a:extLst>
          </p:cNvPr>
          <p:cNvSpPr/>
          <p:nvPr userDrawn="1"/>
        </p:nvSpPr>
        <p:spPr>
          <a:xfrm>
            <a:off x="0" y="0"/>
            <a:ext cx="12193200" cy="6861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noProof="0" dirty="0" err="1">
              <a:solidFill>
                <a:schemeClr val="tx1"/>
              </a:solidFill>
            </a:endParaRPr>
          </a:p>
        </p:txBody>
      </p:sp>
      <p:pic>
        <p:nvPicPr>
          <p:cNvPr id="61" name="Logo">
            <a:extLst>
              <a:ext uri="{FF2B5EF4-FFF2-40B4-BE49-F238E27FC236}">
                <a16:creationId xmlns:a16="http://schemas.microsoft.com/office/drawing/2014/main" id="{D171A8D9-C2F0-F2E4-95F5-CC293B3A83B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75878" y="6074758"/>
            <a:ext cx="760243" cy="416546"/>
          </a:xfrm>
          <a:prstGeom prst="rect">
            <a:avLst/>
          </a:prstGeom>
        </p:spPr>
      </p:pic>
      <p:grpSp>
        <p:nvGrpSpPr>
          <p:cNvPr id="21" name="Group 20">
            <a:extLst>
              <a:ext uri="{FF2B5EF4-FFF2-40B4-BE49-F238E27FC236}">
                <a16:creationId xmlns:a16="http://schemas.microsoft.com/office/drawing/2014/main" id="{8AB4888A-3EE4-C30C-D9BA-4754DF38E634}"/>
              </a:ext>
            </a:extLst>
          </p:cNvPr>
          <p:cNvGrpSpPr/>
          <p:nvPr userDrawn="1"/>
        </p:nvGrpSpPr>
        <p:grpSpPr>
          <a:xfrm>
            <a:off x="8073457" y="0"/>
            <a:ext cx="4118544" cy="6858000"/>
            <a:chOff x="8073457" y="0"/>
            <a:chExt cx="4118544" cy="6858000"/>
          </a:xfrm>
          <a:solidFill>
            <a:schemeClr val="accent1"/>
          </a:solidFill>
        </p:grpSpPr>
        <p:sp>
          <p:nvSpPr>
            <p:cNvPr id="22" name="Freeform: Shape 21">
              <a:extLst>
                <a:ext uri="{FF2B5EF4-FFF2-40B4-BE49-F238E27FC236}">
                  <a16:creationId xmlns:a16="http://schemas.microsoft.com/office/drawing/2014/main" id="{6F8D78CB-AC00-C3C0-BBF6-9241240511A8}"/>
                </a:ext>
              </a:extLst>
            </p:cNvPr>
            <p:cNvSpPr>
              <a:spLocks/>
            </p:cNvSpPr>
            <p:nvPr/>
          </p:nvSpPr>
          <p:spPr bwMode="auto">
            <a:xfrm>
              <a:off x="11974024" y="2852234"/>
              <a:ext cx="217976" cy="482903"/>
            </a:xfrm>
            <a:custGeom>
              <a:avLst/>
              <a:gdLst>
                <a:gd name="connsiteX0" fmla="*/ 217976 w 217976"/>
                <a:gd name="connsiteY0" fmla="*/ 0 h 482903"/>
                <a:gd name="connsiteX1" fmla="*/ 217976 w 217976"/>
                <a:gd name="connsiteY1" fmla="*/ 482903 h 482903"/>
                <a:gd name="connsiteX2" fmla="*/ 195802 w 217976"/>
                <a:gd name="connsiteY2" fmla="*/ 458194 h 482903"/>
                <a:gd name="connsiteX3" fmla="*/ 0 w 217976"/>
                <a:gd name="connsiteY3" fmla="*/ 66430 h 482903"/>
                <a:gd name="connsiteX4" fmla="*/ 209032 w 217976"/>
                <a:gd name="connsiteY4" fmla="*/ 843 h 4829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976" h="482903">
                  <a:moveTo>
                    <a:pt x="217976" y="0"/>
                  </a:moveTo>
                  <a:lnTo>
                    <a:pt x="217976" y="482903"/>
                  </a:lnTo>
                  <a:lnTo>
                    <a:pt x="195802" y="458194"/>
                  </a:lnTo>
                  <a:cubicBezTo>
                    <a:pt x="103193" y="342866"/>
                    <a:pt x="37044" y="209050"/>
                    <a:pt x="0" y="66430"/>
                  </a:cubicBezTo>
                  <a:cubicBezTo>
                    <a:pt x="67031" y="37378"/>
                    <a:pt x="137150" y="15369"/>
                    <a:pt x="209032" y="8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64" name="Freeform 6">
              <a:extLst>
                <a:ext uri="{FF2B5EF4-FFF2-40B4-BE49-F238E27FC236}">
                  <a16:creationId xmlns:a16="http://schemas.microsoft.com/office/drawing/2014/main" id="{69BE21C6-54F8-6683-2161-104BE5950290}"/>
                </a:ext>
              </a:extLst>
            </p:cNvPr>
            <p:cNvSpPr>
              <a:spLocks/>
            </p:cNvSpPr>
            <p:nvPr/>
          </p:nvSpPr>
          <p:spPr bwMode="auto">
            <a:xfrm>
              <a:off x="9987651" y="2322551"/>
              <a:ext cx="990299" cy="565885"/>
            </a:xfrm>
            <a:custGeom>
              <a:avLst/>
              <a:gdLst>
                <a:gd name="T0" fmla="*/ 123 w 281"/>
                <a:gd name="T1" fmla="*/ 146 h 161"/>
                <a:gd name="T2" fmla="*/ 0 w 281"/>
                <a:gd name="T3" fmla="*/ 42 h 161"/>
                <a:gd name="T4" fmla="*/ 158 w 281"/>
                <a:gd name="T5" fmla="*/ 15 h 161"/>
                <a:gd name="T6" fmla="*/ 281 w 281"/>
                <a:gd name="T7" fmla="*/ 119 h 161"/>
                <a:gd name="T8" fmla="*/ 123 w 281"/>
                <a:gd name="T9" fmla="*/ 146 h 161"/>
              </a:gdLst>
              <a:ahLst/>
              <a:cxnLst>
                <a:cxn ang="0">
                  <a:pos x="T0" y="T1"/>
                </a:cxn>
                <a:cxn ang="0">
                  <a:pos x="T2" y="T3"/>
                </a:cxn>
                <a:cxn ang="0">
                  <a:pos x="T4" y="T5"/>
                </a:cxn>
                <a:cxn ang="0">
                  <a:pos x="T6" y="T7"/>
                </a:cxn>
                <a:cxn ang="0">
                  <a:pos x="T8" y="T9"/>
                </a:cxn>
              </a:cxnLst>
              <a:rect l="0" t="0" r="r" b="b"/>
              <a:pathLst>
                <a:path w="281" h="161">
                  <a:moveTo>
                    <a:pt x="123" y="146"/>
                  </a:moveTo>
                  <a:cubicBezTo>
                    <a:pt x="66" y="130"/>
                    <a:pt x="23" y="91"/>
                    <a:pt x="0" y="42"/>
                  </a:cubicBezTo>
                  <a:cubicBezTo>
                    <a:pt x="45" y="11"/>
                    <a:pt x="102" y="0"/>
                    <a:pt x="158" y="15"/>
                  </a:cubicBezTo>
                  <a:cubicBezTo>
                    <a:pt x="215" y="31"/>
                    <a:pt x="258" y="70"/>
                    <a:pt x="281" y="119"/>
                  </a:cubicBezTo>
                  <a:cubicBezTo>
                    <a:pt x="236" y="150"/>
                    <a:pt x="179" y="161"/>
                    <a:pt x="123" y="14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5" name="Freeform 8">
              <a:extLst>
                <a:ext uri="{FF2B5EF4-FFF2-40B4-BE49-F238E27FC236}">
                  <a16:creationId xmlns:a16="http://schemas.microsoft.com/office/drawing/2014/main" id="{DF7E80A6-373A-42C4-B0AD-64B4E91D69BA}"/>
                </a:ext>
              </a:extLst>
            </p:cNvPr>
            <p:cNvSpPr>
              <a:spLocks/>
            </p:cNvSpPr>
            <p:nvPr/>
          </p:nvSpPr>
          <p:spPr bwMode="auto">
            <a:xfrm>
              <a:off x="9687385" y="4750661"/>
              <a:ext cx="805521" cy="464834"/>
            </a:xfrm>
            <a:custGeom>
              <a:avLst/>
              <a:gdLst>
                <a:gd name="T0" fmla="*/ 130 w 229"/>
                <a:gd name="T1" fmla="*/ 119 h 132"/>
                <a:gd name="T2" fmla="*/ 0 w 229"/>
                <a:gd name="T3" fmla="*/ 99 h 132"/>
                <a:gd name="T4" fmla="*/ 99 w 229"/>
                <a:gd name="T5" fmla="*/ 13 h 132"/>
                <a:gd name="T6" fmla="*/ 229 w 229"/>
                <a:gd name="T7" fmla="*/ 33 h 132"/>
                <a:gd name="T8" fmla="*/ 130 w 229"/>
                <a:gd name="T9" fmla="*/ 119 h 132"/>
              </a:gdLst>
              <a:ahLst/>
              <a:cxnLst>
                <a:cxn ang="0">
                  <a:pos x="T0" y="T1"/>
                </a:cxn>
                <a:cxn ang="0">
                  <a:pos x="T2" y="T3"/>
                </a:cxn>
                <a:cxn ang="0">
                  <a:pos x="T4" y="T5"/>
                </a:cxn>
                <a:cxn ang="0">
                  <a:pos x="T6" y="T7"/>
                </a:cxn>
                <a:cxn ang="0">
                  <a:pos x="T8" y="T9"/>
                </a:cxn>
              </a:cxnLst>
              <a:rect l="0" t="0" r="r" b="b"/>
              <a:pathLst>
                <a:path w="229" h="132">
                  <a:moveTo>
                    <a:pt x="130" y="119"/>
                  </a:moveTo>
                  <a:cubicBezTo>
                    <a:pt x="84" y="132"/>
                    <a:pt x="37" y="123"/>
                    <a:pt x="0" y="99"/>
                  </a:cubicBezTo>
                  <a:cubicBezTo>
                    <a:pt x="18" y="58"/>
                    <a:pt x="53" y="26"/>
                    <a:pt x="99" y="13"/>
                  </a:cubicBezTo>
                  <a:cubicBezTo>
                    <a:pt x="145" y="0"/>
                    <a:pt x="192" y="8"/>
                    <a:pt x="229" y="33"/>
                  </a:cubicBezTo>
                  <a:cubicBezTo>
                    <a:pt x="210" y="73"/>
                    <a:pt x="175" y="106"/>
                    <a:pt x="130" y="11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6" name="Freeform 9">
              <a:extLst>
                <a:ext uri="{FF2B5EF4-FFF2-40B4-BE49-F238E27FC236}">
                  <a16:creationId xmlns:a16="http://schemas.microsoft.com/office/drawing/2014/main" id="{11448B7B-FD8B-C82B-9E99-4BD678AD38D4}"/>
                </a:ext>
              </a:extLst>
            </p:cNvPr>
            <p:cNvSpPr>
              <a:spLocks/>
            </p:cNvSpPr>
            <p:nvPr/>
          </p:nvSpPr>
          <p:spPr bwMode="auto">
            <a:xfrm>
              <a:off x="8714409" y="4077950"/>
              <a:ext cx="678485" cy="392655"/>
            </a:xfrm>
            <a:custGeom>
              <a:avLst/>
              <a:gdLst>
                <a:gd name="T0" fmla="*/ 110 w 193"/>
                <a:gd name="T1" fmla="*/ 101 h 112"/>
                <a:gd name="T2" fmla="*/ 0 w 193"/>
                <a:gd name="T3" fmla="*/ 84 h 112"/>
                <a:gd name="T4" fmla="*/ 84 w 193"/>
                <a:gd name="T5" fmla="*/ 12 h 112"/>
                <a:gd name="T6" fmla="*/ 193 w 193"/>
                <a:gd name="T7" fmla="*/ 29 h 112"/>
                <a:gd name="T8" fmla="*/ 110 w 193"/>
                <a:gd name="T9" fmla="*/ 101 h 112"/>
              </a:gdLst>
              <a:ahLst/>
              <a:cxnLst>
                <a:cxn ang="0">
                  <a:pos x="T0" y="T1"/>
                </a:cxn>
                <a:cxn ang="0">
                  <a:pos x="T2" y="T3"/>
                </a:cxn>
                <a:cxn ang="0">
                  <a:pos x="T4" y="T5"/>
                </a:cxn>
                <a:cxn ang="0">
                  <a:pos x="T6" y="T7"/>
                </a:cxn>
                <a:cxn ang="0">
                  <a:pos x="T8" y="T9"/>
                </a:cxn>
              </a:cxnLst>
              <a:rect l="0" t="0" r="r" b="b"/>
              <a:pathLst>
                <a:path w="193" h="112">
                  <a:moveTo>
                    <a:pt x="110" y="101"/>
                  </a:moveTo>
                  <a:cubicBezTo>
                    <a:pt x="71" y="112"/>
                    <a:pt x="31" y="105"/>
                    <a:pt x="0" y="84"/>
                  </a:cubicBezTo>
                  <a:cubicBezTo>
                    <a:pt x="16" y="50"/>
                    <a:pt x="45" y="23"/>
                    <a:pt x="84" y="12"/>
                  </a:cubicBezTo>
                  <a:cubicBezTo>
                    <a:pt x="123" y="0"/>
                    <a:pt x="162" y="8"/>
                    <a:pt x="193" y="29"/>
                  </a:cubicBezTo>
                  <a:cubicBezTo>
                    <a:pt x="178" y="63"/>
                    <a:pt x="148" y="90"/>
                    <a:pt x="110" y="10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7" name="Freeform 10">
              <a:extLst>
                <a:ext uri="{FF2B5EF4-FFF2-40B4-BE49-F238E27FC236}">
                  <a16:creationId xmlns:a16="http://schemas.microsoft.com/office/drawing/2014/main" id="{C6955F5F-AFB4-EFBB-15A9-55B931B8DF5C}"/>
                </a:ext>
              </a:extLst>
            </p:cNvPr>
            <p:cNvSpPr>
              <a:spLocks/>
            </p:cNvSpPr>
            <p:nvPr/>
          </p:nvSpPr>
          <p:spPr bwMode="auto">
            <a:xfrm>
              <a:off x="9543027" y="6000805"/>
              <a:ext cx="640952" cy="415752"/>
            </a:xfrm>
            <a:custGeom>
              <a:avLst/>
              <a:gdLst>
                <a:gd name="T0" fmla="*/ 110 w 182"/>
                <a:gd name="T1" fmla="*/ 102 h 118"/>
                <a:gd name="T2" fmla="*/ 0 w 182"/>
                <a:gd name="T3" fmla="*/ 100 h 118"/>
                <a:gd name="T4" fmla="*/ 72 w 182"/>
                <a:gd name="T5" fmla="*/ 17 h 118"/>
                <a:gd name="T6" fmla="*/ 182 w 182"/>
                <a:gd name="T7" fmla="*/ 18 h 118"/>
                <a:gd name="T8" fmla="*/ 110 w 182"/>
                <a:gd name="T9" fmla="*/ 102 h 118"/>
              </a:gdLst>
              <a:ahLst/>
              <a:cxnLst>
                <a:cxn ang="0">
                  <a:pos x="T0" y="T1"/>
                </a:cxn>
                <a:cxn ang="0">
                  <a:pos x="T2" y="T3"/>
                </a:cxn>
                <a:cxn ang="0">
                  <a:pos x="T4" y="T5"/>
                </a:cxn>
                <a:cxn ang="0">
                  <a:pos x="T6" y="T7"/>
                </a:cxn>
                <a:cxn ang="0">
                  <a:pos x="T8" y="T9"/>
                </a:cxn>
              </a:cxnLst>
              <a:rect l="0" t="0" r="r" b="b"/>
              <a:pathLst>
                <a:path w="182" h="118">
                  <a:moveTo>
                    <a:pt x="110" y="102"/>
                  </a:moveTo>
                  <a:cubicBezTo>
                    <a:pt x="73" y="118"/>
                    <a:pt x="33" y="116"/>
                    <a:pt x="0" y="100"/>
                  </a:cubicBezTo>
                  <a:cubicBezTo>
                    <a:pt x="10" y="64"/>
                    <a:pt x="35" y="33"/>
                    <a:pt x="72" y="17"/>
                  </a:cubicBezTo>
                  <a:cubicBezTo>
                    <a:pt x="108" y="0"/>
                    <a:pt x="149" y="2"/>
                    <a:pt x="182" y="18"/>
                  </a:cubicBezTo>
                  <a:cubicBezTo>
                    <a:pt x="172" y="54"/>
                    <a:pt x="147" y="85"/>
                    <a:pt x="110" y="1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8" name="Freeform: Shape 67">
              <a:extLst>
                <a:ext uri="{FF2B5EF4-FFF2-40B4-BE49-F238E27FC236}">
                  <a16:creationId xmlns:a16="http://schemas.microsoft.com/office/drawing/2014/main" id="{10B963E0-D55E-65E8-3AE2-D1AC06392C33}"/>
                </a:ext>
              </a:extLst>
            </p:cNvPr>
            <p:cNvSpPr>
              <a:spLocks/>
            </p:cNvSpPr>
            <p:nvPr/>
          </p:nvSpPr>
          <p:spPr bwMode="auto">
            <a:xfrm>
              <a:off x="12071238" y="5898747"/>
              <a:ext cx="120762" cy="462955"/>
            </a:xfrm>
            <a:custGeom>
              <a:avLst/>
              <a:gdLst>
                <a:gd name="connsiteX0" fmla="*/ 120762 w 120762"/>
                <a:gd name="connsiteY0" fmla="*/ 0 h 462955"/>
                <a:gd name="connsiteX1" fmla="*/ 120762 w 120762"/>
                <a:gd name="connsiteY1" fmla="*/ 436723 h 462955"/>
                <a:gd name="connsiteX2" fmla="*/ 25972 w 120762"/>
                <a:gd name="connsiteY2" fmla="*/ 462955 h 462955"/>
                <a:gd name="connsiteX3" fmla="*/ 64789 w 120762"/>
                <a:gd name="connsiteY3" fmla="*/ 75607 h 462955"/>
              </a:gdLst>
              <a:ahLst/>
              <a:cxnLst>
                <a:cxn ang="0">
                  <a:pos x="connsiteX0" y="connsiteY0"/>
                </a:cxn>
                <a:cxn ang="0">
                  <a:pos x="connsiteX1" y="connsiteY1"/>
                </a:cxn>
                <a:cxn ang="0">
                  <a:pos x="connsiteX2" y="connsiteY2"/>
                </a:cxn>
                <a:cxn ang="0">
                  <a:pos x="connsiteX3" y="connsiteY3"/>
                </a:cxn>
              </a:cxnLst>
              <a:rect l="l" t="t" r="r" b="b"/>
              <a:pathLst>
                <a:path w="120762" h="462955">
                  <a:moveTo>
                    <a:pt x="120762" y="0"/>
                  </a:moveTo>
                  <a:lnTo>
                    <a:pt x="120762" y="436723"/>
                  </a:lnTo>
                  <a:lnTo>
                    <a:pt x="25972" y="462955"/>
                  </a:lnTo>
                  <a:cubicBezTo>
                    <a:pt x="-16373" y="339708"/>
                    <a:pt x="-9315" y="198854"/>
                    <a:pt x="64789" y="756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69" name="Freeform: Shape 68">
              <a:extLst>
                <a:ext uri="{FF2B5EF4-FFF2-40B4-BE49-F238E27FC236}">
                  <a16:creationId xmlns:a16="http://schemas.microsoft.com/office/drawing/2014/main" id="{1F06EBC6-64EF-9E3E-573E-6C6F0FD89CD7}"/>
                </a:ext>
              </a:extLst>
            </p:cNvPr>
            <p:cNvSpPr>
              <a:spLocks/>
            </p:cNvSpPr>
            <p:nvPr/>
          </p:nvSpPr>
          <p:spPr bwMode="auto">
            <a:xfrm>
              <a:off x="11618838" y="526731"/>
              <a:ext cx="573162" cy="948907"/>
            </a:xfrm>
            <a:custGeom>
              <a:avLst/>
              <a:gdLst>
                <a:gd name="connsiteX0" fmla="*/ 21176 w 573162"/>
                <a:gd name="connsiteY0" fmla="*/ 0 h 948907"/>
                <a:gd name="connsiteX1" fmla="*/ 496522 w 573162"/>
                <a:gd name="connsiteY1" fmla="*/ 188884 h 948907"/>
                <a:gd name="connsiteX2" fmla="*/ 573162 w 573162"/>
                <a:gd name="connsiteY2" fmla="*/ 269994 h 948907"/>
                <a:gd name="connsiteX3" fmla="*/ 573162 w 573162"/>
                <a:gd name="connsiteY3" fmla="*/ 948907 h 948907"/>
                <a:gd name="connsiteX4" fmla="*/ 431370 w 573162"/>
                <a:gd name="connsiteY4" fmla="*/ 893105 h 948907"/>
                <a:gd name="connsiteX5" fmla="*/ 162166 w 573162"/>
                <a:gd name="connsiteY5" fmla="*/ 664554 h 948907"/>
                <a:gd name="connsiteX6" fmla="*/ 21176 w 573162"/>
                <a:gd name="connsiteY6" fmla="*/ 0 h 948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3162" h="948907">
                  <a:moveTo>
                    <a:pt x="21176" y="0"/>
                  </a:moveTo>
                  <a:cubicBezTo>
                    <a:pt x="193008" y="10549"/>
                    <a:pt x="360874" y="74499"/>
                    <a:pt x="496522" y="188884"/>
                  </a:cubicBezTo>
                  <a:lnTo>
                    <a:pt x="573162" y="269994"/>
                  </a:lnTo>
                  <a:lnTo>
                    <a:pt x="573162" y="948907"/>
                  </a:lnTo>
                  <a:lnTo>
                    <a:pt x="431370" y="893105"/>
                  </a:lnTo>
                  <a:cubicBezTo>
                    <a:pt x="328711" y="839483"/>
                    <a:pt x="236186" y="763007"/>
                    <a:pt x="162166" y="664554"/>
                  </a:cubicBezTo>
                  <a:cubicBezTo>
                    <a:pt x="14127" y="467649"/>
                    <a:pt x="-31695" y="225034"/>
                    <a:pt x="211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70" name="Freeform 15">
              <a:extLst>
                <a:ext uri="{FF2B5EF4-FFF2-40B4-BE49-F238E27FC236}">
                  <a16:creationId xmlns:a16="http://schemas.microsoft.com/office/drawing/2014/main" id="{B99990E6-66A8-9CD1-3B1D-E93E7296E40D}"/>
                </a:ext>
              </a:extLst>
            </p:cNvPr>
            <p:cNvSpPr>
              <a:spLocks/>
            </p:cNvSpPr>
            <p:nvPr/>
          </p:nvSpPr>
          <p:spPr bwMode="auto">
            <a:xfrm>
              <a:off x="8393933" y="1889475"/>
              <a:ext cx="828618" cy="412865"/>
            </a:xfrm>
            <a:custGeom>
              <a:avLst/>
              <a:gdLst>
                <a:gd name="T0" fmla="*/ 113 w 235"/>
                <a:gd name="T1" fmla="*/ 113 h 117"/>
                <a:gd name="T2" fmla="*/ 0 w 235"/>
                <a:gd name="T3" fmla="*/ 48 h 117"/>
                <a:gd name="T4" fmla="*/ 122 w 235"/>
                <a:gd name="T5" fmla="*/ 4 h 117"/>
                <a:gd name="T6" fmla="*/ 235 w 235"/>
                <a:gd name="T7" fmla="*/ 68 h 117"/>
                <a:gd name="T8" fmla="*/ 113 w 235"/>
                <a:gd name="T9" fmla="*/ 113 h 117"/>
              </a:gdLst>
              <a:ahLst/>
              <a:cxnLst>
                <a:cxn ang="0">
                  <a:pos x="T0" y="T1"/>
                </a:cxn>
                <a:cxn ang="0">
                  <a:pos x="T2" y="T3"/>
                </a:cxn>
                <a:cxn ang="0">
                  <a:pos x="T4" y="T5"/>
                </a:cxn>
                <a:cxn ang="0">
                  <a:pos x="T6" y="T7"/>
                </a:cxn>
                <a:cxn ang="0">
                  <a:pos x="T8" y="T9"/>
                </a:cxn>
              </a:cxnLst>
              <a:rect l="0" t="0" r="r" b="b"/>
              <a:pathLst>
                <a:path w="235" h="117">
                  <a:moveTo>
                    <a:pt x="113" y="113"/>
                  </a:moveTo>
                  <a:cubicBezTo>
                    <a:pt x="66" y="109"/>
                    <a:pt x="25" y="84"/>
                    <a:pt x="0" y="48"/>
                  </a:cubicBezTo>
                  <a:cubicBezTo>
                    <a:pt x="31" y="17"/>
                    <a:pt x="75" y="0"/>
                    <a:pt x="122" y="4"/>
                  </a:cubicBezTo>
                  <a:cubicBezTo>
                    <a:pt x="169" y="8"/>
                    <a:pt x="210" y="33"/>
                    <a:pt x="235" y="68"/>
                  </a:cubicBezTo>
                  <a:cubicBezTo>
                    <a:pt x="204" y="99"/>
                    <a:pt x="160" y="117"/>
                    <a:pt x="113" y="11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1" name="Freeform 16">
              <a:extLst>
                <a:ext uri="{FF2B5EF4-FFF2-40B4-BE49-F238E27FC236}">
                  <a16:creationId xmlns:a16="http://schemas.microsoft.com/office/drawing/2014/main" id="{EF995E05-C549-EFAD-5085-1B39205ACBF5}"/>
                </a:ext>
              </a:extLst>
            </p:cNvPr>
            <p:cNvSpPr>
              <a:spLocks/>
            </p:cNvSpPr>
            <p:nvPr/>
          </p:nvSpPr>
          <p:spPr bwMode="auto">
            <a:xfrm>
              <a:off x="11136745" y="5778493"/>
              <a:ext cx="851715" cy="744890"/>
            </a:xfrm>
            <a:custGeom>
              <a:avLst/>
              <a:gdLst>
                <a:gd name="T0" fmla="*/ 165 w 242"/>
                <a:gd name="T1" fmla="*/ 162 h 212"/>
                <a:gd name="T2" fmla="*/ 0 w 242"/>
                <a:gd name="T3" fmla="*/ 200 h 212"/>
                <a:gd name="T4" fmla="*/ 77 w 242"/>
                <a:gd name="T5" fmla="*/ 50 h 212"/>
                <a:gd name="T6" fmla="*/ 242 w 242"/>
                <a:gd name="T7" fmla="*/ 11 h 212"/>
                <a:gd name="T8" fmla="*/ 165 w 242"/>
                <a:gd name="T9" fmla="*/ 162 h 212"/>
              </a:gdLst>
              <a:ahLst/>
              <a:cxnLst>
                <a:cxn ang="0">
                  <a:pos x="T0" y="T1"/>
                </a:cxn>
                <a:cxn ang="0">
                  <a:pos x="T2" y="T3"/>
                </a:cxn>
                <a:cxn ang="0">
                  <a:pos x="T4" y="T5"/>
                </a:cxn>
                <a:cxn ang="0">
                  <a:pos x="T6" y="T7"/>
                </a:cxn>
                <a:cxn ang="0">
                  <a:pos x="T8" y="T9"/>
                </a:cxn>
              </a:cxnLst>
              <a:rect l="0" t="0" r="r" b="b"/>
              <a:pathLst>
                <a:path w="242" h="212">
                  <a:moveTo>
                    <a:pt x="165" y="162"/>
                  </a:moveTo>
                  <a:cubicBezTo>
                    <a:pt x="116" y="200"/>
                    <a:pt x="56" y="212"/>
                    <a:pt x="0" y="200"/>
                  </a:cubicBezTo>
                  <a:cubicBezTo>
                    <a:pt x="2" y="143"/>
                    <a:pt x="28" y="88"/>
                    <a:pt x="77" y="50"/>
                  </a:cubicBezTo>
                  <a:cubicBezTo>
                    <a:pt x="125" y="12"/>
                    <a:pt x="186" y="0"/>
                    <a:pt x="242" y="11"/>
                  </a:cubicBezTo>
                  <a:cubicBezTo>
                    <a:pt x="239" y="68"/>
                    <a:pt x="213" y="124"/>
                    <a:pt x="165" y="16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2" name="Freeform 17">
              <a:extLst>
                <a:ext uri="{FF2B5EF4-FFF2-40B4-BE49-F238E27FC236}">
                  <a16:creationId xmlns:a16="http://schemas.microsoft.com/office/drawing/2014/main" id="{46B86CA1-115B-BAB1-E251-AA002CF049F2}"/>
                </a:ext>
              </a:extLst>
            </p:cNvPr>
            <p:cNvSpPr>
              <a:spLocks/>
            </p:cNvSpPr>
            <p:nvPr/>
          </p:nvSpPr>
          <p:spPr bwMode="auto">
            <a:xfrm>
              <a:off x="10455373" y="3425450"/>
              <a:ext cx="857490" cy="398429"/>
            </a:xfrm>
            <a:custGeom>
              <a:avLst/>
              <a:gdLst>
                <a:gd name="T0" fmla="*/ 121 w 243"/>
                <a:gd name="T1" fmla="*/ 113 h 113"/>
                <a:gd name="T2" fmla="*/ 0 w 243"/>
                <a:gd name="T3" fmla="*/ 56 h 113"/>
                <a:gd name="T4" fmla="*/ 122 w 243"/>
                <a:gd name="T5" fmla="*/ 0 h 113"/>
                <a:gd name="T6" fmla="*/ 243 w 243"/>
                <a:gd name="T7" fmla="*/ 57 h 113"/>
                <a:gd name="T8" fmla="*/ 121 w 243"/>
                <a:gd name="T9" fmla="*/ 113 h 113"/>
              </a:gdLst>
              <a:ahLst/>
              <a:cxnLst>
                <a:cxn ang="0">
                  <a:pos x="T0" y="T1"/>
                </a:cxn>
                <a:cxn ang="0">
                  <a:pos x="T2" y="T3"/>
                </a:cxn>
                <a:cxn ang="0">
                  <a:pos x="T4" y="T5"/>
                </a:cxn>
                <a:cxn ang="0">
                  <a:pos x="T6" y="T7"/>
                </a:cxn>
                <a:cxn ang="0">
                  <a:pos x="T8" y="T9"/>
                </a:cxn>
              </a:cxnLst>
              <a:rect l="0" t="0" r="r" b="b"/>
              <a:pathLst>
                <a:path w="243" h="113">
                  <a:moveTo>
                    <a:pt x="121" y="113"/>
                  </a:moveTo>
                  <a:cubicBezTo>
                    <a:pt x="72" y="112"/>
                    <a:pt x="29" y="90"/>
                    <a:pt x="0" y="56"/>
                  </a:cubicBezTo>
                  <a:cubicBezTo>
                    <a:pt x="29" y="21"/>
                    <a:pt x="73" y="0"/>
                    <a:pt x="122" y="0"/>
                  </a:cubicBezTo>
                  <a:cubicBezTo>
                    <a:pt x="170" y="0"/>
                    <a:pt x="214" y="23"/>
                    <a:pt x="243" y="57"/>
                  </a:cubicBezTo>
                  <a:cubicBezTo>
                    <a:pt x="213" y="91"/>
                    <a:pt x="170" y="113"/>
                    <a:pt x="121" y="11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3" name="Freeform: Shape 72">
              <a:extLst>
                <a:ext uri="{FF2B5EF4-FFF2-40B4-BE49-F238E27FC236}">
                  <a16:creationId xmlns:a16="http://schemas.microsoft.com/office/drawing/2014/main" id="{05C9BC71-E3D5-D612-017A-83575E005884}"/>
                </a:ext>
              </a:extLst>
            </p:cNvPr>
            <p:cNvSpPr>
              <a:spLocks/>
            </p:cNvSpPr>
            <p:nvPr/>
          </p:nvSpPr>
          <p:spPr bwMode="auto">
            <a:xfrm>
              <a:off x="11336229" y="6558227"/>
              <a:ext cx="513340" cy="299773"/>
            </a:xfrm>
            <a:custGeom>
              <a:avLst/>
              <a:gdLst>
                <a:gd name="connsiteX0" fmla="*/ 447209 w 513340"/>
                <a:gd name="connsiteY0" fmla="*/ 449 h 299773"/>
                <a:gd name="connsiteX1" fmla="*/ 503469 w 513340"/>
                <a:gd name="connsiteY1" fmla="*/ 42849 h 299773"/>
                <a:gd name="connsiteX2" fmla="*/ 505666 w 513340"/>
                <a:gd name="connsiteY2" fmla="*/ 264566 h 299773"/>
                <a:gd name="connsiteX3" fmla="*/ 496268 w 513340"/>
                <a:gd name="connsiteY3" fmla="*/ 299773 h 299773"/>
                <a:gd name="connsiteX4" fmla="*/ 0 w 513340"/>
                <a:gd name="connsiteY4" fmla="*/ 299773 h 299773"/>
                <a:gd name="connsiteX5" fmla="*/ 74490 w 513340"/>
                <a:gd name="connsiteY5" fmla="*/ 180649 h 299773"/>
                <a:gd name="connsiteX6" fmla="*/ 447209 w 513340"/>
                <a:gd name="connsiteY6" fmla="*/ 449 h 299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3340" h="299773">
                  <a:moveTo>
                    <a:pt x="447209" y="449"/>
                  </a:moveTo>
                  <a:cubicBezTo>
                    <a:pt x="475339" y="-3085"/>
                    <a:pt x="499952" y="14582"/>
                    <a:pt x="503469" y="42849"/>
                  </a:cubicBezTo>
                  <a:cubicBezTo>
                    <a:pt x="515775" y="125883"/>
                    <a:pt x="516654" y="198316"/>
                    <a:pt x="505666" y="264566"/>
                  </a:cubicBezTo>
                  <a:lnTo>
                    <a:pt x="496268" y="299773"/>
                  </a:lnTo>
                  <a:lnTo>
                    <a:pt x="0" y="299773"/>
                  </a:lnTo>
                  <a:lnTo>
                    <a:pt x="74490" y="180649"/>
                  </a:lnTo>
                  <a:cubicBezTo>
                    <a:pt x="179976" y="56982"/>
                    <a:pt x="303044" y="11049"/>
                    <a:pt x="447209" y="4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74" name="Freeform 22">
              <a:extLst>
                <a:ext uri="{FF2B5EF4-FFF2-40B4-BE49-F238E27FC236}">
                  <a16:creationId xmlns:a16="http://schemas.microsoft.com/office/drawing/2014/main" id="{2469EA6C-EA63-2FA5-DECB-1B36A9C4E332}"/>
                </a:ext>
              </a:extLst>
            </p:cNvPr>
            <p:cNvSpPr>
              <a:spLocks/>
            </p:cNvSpPr>
            <p:nvPr/>
          </p:nvSpPr>
          <p:spPr bwMode="auto">
            <a:xfrm>
              <a:off x="9401555" y="3662198"/>
              <a:ext cx="1102899" cy="545675"/>
            </a:xfrm>
            <a:custGeom>
              <a:avLst/>
              <a:gdLst>
                <a:gd name="T0" fmla="*/ 196 w 313"/>
                <a:gd name="T1" fmla="*/ 149 h 155"/>
                <a:gd name="T2" fmla="*/ 0 w 313"/>
                <a:gd name="T3" fmla="*/ 78 h 155"/>
                <a:gd name="T4" fmla="*/ 185 w 313"/>
                <a:gd name="T5" fmla="*/ 6 h 155"/>
                <a:gd name="T6" fmla="*/ 309 w 313"/>
                <a:gd name="T7" fmla="*/ 56 h 155"/>
                <a:gd name="T8" fmla="*/ 312 w 313"/>
                <a:gd name="T9" fmla="*/ 69 h 155"/>
                <a:gd name="T10" fmla="*/ 196 w 313"/>
                <a:gd name="T11" fmla="*/ 149 h 155"/>
              </a:gdLst>
              <a:ahLst/>
              <a:cxnLst>
                <a:cxn ang="0">
                  <a:pos x="T0" y="T1"/>
                </a:cxn>
                <a:cxn ang="0">
                  <a:pos x="T2" y="T3"/>
                </a:cxn>
                <a:cxn ang="0">
                  <a:pos x="T4" y="T5"/>
                </a:cxn>
                <a:cxn ang="0">
                  <a:pos x="T6" y="T7"/>
                </a:cxn>
                <a:cxn ang="0">
                  <a:pos x="T8" y="T9"/>
                </a:cxn>
                <a:cxn ang="0">
                  <a:pos x="T10" y="T11"/>
                </a:cxn>
              </a:cxnLst>
              <a:rect l="0" t="0" r="r" b="b"/>
              <a:pathLst>
                <a:path w="313" h="155">
                  <a:moveTo>
                    <a:pt x="196" y="149"/>
                  </a:moveTo>
                  <a:cubicBezTo>
                    <a:pt x="145" y="155"/>
                    <a:pt x="50" y="132"/>
                    <a:pt x="0" y="78"/>
                  </a:cubicBezTo>
                  <a:cubicBezTo>
                    <a:pt x="65" y="64"/>
                    <a:pt x="125" y="13"/>
                    <a:pt x="185" y="6"/>
                  </a:cubicBezTo>
                  <a:cubicBezTo>
                    <a:pt x="236" y="0"/>
                    <a:pt x="277" y="21"/>
                    <a:pt x="309" y="56"/>
                  </a:cubicBezTo>
                  <a:cubicBezTo>
                    <a:pt x="312" y="59"/>
                    <a:pt x="313" y="64"/>
                    <a:pt x="312" y="69"/>
                  </a:cubicBezTo>
                  <a:cubicBezTo>
                    <a:pt x="295" y="106"/>
                    <a:pt x="249" y="143"/>
                    <a:pt x="196" y="14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5" name="Freeform 25">
              <a:extLst>
                <a:ext uri="{FF2B5EF4-FFF2-40B4-BE49-F238E27FC236}">
                  <a16:creationId xmlns:a16="http://schemas.microsoft.com/office/drawing/2014/main" id="{9A7A12B0-5A54-08F0-8DE9-BA181D6101F9}"/>
                </a:ext>
              </a:extLst>
            </p:cNvPr>
            <p:cNvSpPr>
              <a:spLocks/>
            </p:cNvSpPr>
            <p:nvPr/>
          </p:nvSpPr>
          <p:spPr bwMode="auto">
            <a:xfrm>
              <a:off x="10585295" y="1941444"/>
              <a:ext cx="1296339" cy="814182"/>
            </a:xfrm>
            <a:custGeom>
              <a:avLst/>
              <a:gdLst>
                <a:gd name="T0" fmla="*/ 171 w 368"/>
                <a:gd name="T1" fmla="*/ 203 h 231"/>
                <a:gd name="T2" fmla="*/ 0 w 368"/>
                <a:gd name="T3" fmla="*/ 13 h 231"/>
                <a:gd name="T4" fmla="*/ 257 w 368"/>
                <a:gd name="T5" fmla="*/ 34 h 231"/>
                <a:gd name="T6" fmla="*/ 366 w 368"/>
                <a:gd name="T7" fmla="*/ 171 h 231"/>
                <a:gd name="T8" fmla="*/ 355 w 368"/>
                <a:gd name="T9" fmla="*/ 196 h 231"/>
                <a:gd name="T10" fmla="*/ 171 w 368"/>
                <a:gd name="T11" fmla="*/ 203 h 231"/>
              </a:gdLst>
              <a:ahLst/>
              <a:cxnLst>
                <a:cxn ang="0">
                  <a:pos x="T0" y="T1"/>
                </a:cxn>
                <a:cxn ang="0">
                  <a:pos x="T2" y="T3"/>
                </a:cxn>
                <a:cxn ang="0">
                  <a:pos x="T4" y="T5"/>
                </a:cxn>
                <a:cxn ang="0">
                  <a:pos x="T6" y="T7"/>
                </a:cxn>
                <a:cxn ang="0">
                  <a:pos x="T8" y="T9"/>
                </a:cxn>
                <a:cxn ang="0">
                  <a:pos x="T10" y="T11"/>
                </a:cxn>
              </a:cxnLst>
              <a:rect l="0" t="0" r="r" b="b"/>
              <a:pathLst>
                <a:path w="368" h="231">
                  <a:moveTo>
                    <a:pt x="171" y="203"/>
                  </a:moveTo>
                  <a:cubicBezTo>
                    <a:pt x="108" y="174"/>
                    <a:pt x="64" y="85"/>
                    <a:pt x="0" y="13"/>
                  </a:cubicBezTo>
                  <a:cubicBezTo>
                    <a:pt x="91" y="8"/>
                    <a:pt x="182" y="0"/>
                    <a:pt x="257" y="34"/>
                  </a:cubicBezTo>
                  <a:cubicBezTo>
                    <a:pt x="317" y="62"/>
                    <a:pt x="351" y="112"/>
                    <a:pt x="366" y="171"/>
                  </a:cubicBezTo>
                  <a:cubicBezTo>
                    <a:pt x="368" y="181"/>
                    <a:pt x="364" y="191"/>
                    <a:pt x="355" y="196"/>
                  </a:cubicBezTo>
                  <a:cubicBezTo>
                    <a:pt x="309" y="224"/>
                    <a:pt x="234" y="231"/>
                    <a:pt x="171" y="20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6" name="Freeform 26">
              <a:extLst>
                <a:ext uri="{FF2B5EF4-FFF2-40B4-BE49-F238E27FC236}">
                  <a16:creationId xmlns:a16="http://schemas.microsoft.com/office/drawing/2014/main" id="{0FB23003-5FC0-303F-AB61-047F4C07244C}"/>
                </a:ext>
              </a:extLst>
            </p:cNvPr>
            <p:cNvSpPr>
              <a:spLocks/>
            </p:cNvSpPr>
            <p:nvPr/>
          </p:nvSpPr>
          <p:spPr bwMode="auto">
            <a:xfrm>
              <a:off x="9976102" y="1231201"/>
              <a:ext cx="987412" cy="640952"/>
            </a:xfrm>
            <a:custGeom>
              <a:avLst/>
              <a:gdLst>
                <a:gd name="T0" fmla="*/ 133 w 280"/>
                <a:gd name="T1" fmla="*/ 160 h 182"/>
                <a:gd name="T2" fmla="*/ 0 w 280"/>
                <a:gd name="T3" fmla="*/ 7 h 182"/>
                <a:gd name="T4" fmla="*/ 207 w 280"/>
                <a:gd name="T5" fmla="*/ 24 h 182"/>
                <a:gd name="T6" fmla="*/ 280 w 280"/>
                <a:gd name="T7" fmla="*/ 137 h 182"/>
                <a:gd name="T8" fmla="*/ 271 w 280"/>
                <a:gd name="T9" fmla="*/ 154 h 182"/>
                <a:gd name="T10" fmla="*/ 133 w 280"/>
                <a:gd name="T11" fmla="*/ 160 h 182"/>
              </a:gdLst>
              <a:ahLst/>
              <a:cxnLst>
                <a:cxn ang="0">
                  <a:pos x="T0" y="T1"/>
                </a:cxn>
                <a:cxn ang="0">
                  <a:pos x="T2" y="T3"/>
                </a:cxn>
                <a:cxn ang="0">
                  <a:pos x="T4" y="T5"/>
                </a:cxn>
                <a:cxn ang="0">
                  <a:pos x="T6" y="T7"/>
                </a:cxn>
                <a:cxn ang="0">
                  <a:pos x="T8" y="T9"/>
                </a:cxn>
                <a:cxn ang="0">
                  <a:pos x="T10" y="T11"/>
                </a:cxn>
              </a:cxnLst>
              <a:rect l="0" t="0" r="r" b="b"/>
              <a:pathLst>
                <a:path w="280" h="182">
                  <a:moveTo>
                    <a:pt x="133" y="160"/>
                  </a:moveTo>
                  <a:cubicBezTo>
                    <a:pt x="73" y="135"/>
                    <a:pt x="17" y="81"/>
                    <a:pt x="0" y="7"/>
                  </a:cubicBezTo>
                  <a:cubicBezTo>
                    <a:pt x="76" y="16"/>
                    <a:pt x="162" y="0"/>
                    <a:pt x="207" y="24"/>
                  </a:cubicBezTo>
                  <a:cubicBezTo>
                    <a:pt x="255" y="50"/>
                    <a:pt x="274" y="88"/>
                    <a:pt x="280" y="137"/>
                  </a:cubicBezTo>
                  <a:cubicBezTo>
                    <a:pt x="280" y="144"/>
                    <a:pt x="277" y="150"/>
                    <a:pt x="271" y="154"/>
                  </a:cubicBezTo>
                  <a:cubicBezTo>
                    <a:pt x="239" y="171"/>
                    <a:pt x="184" y="182"/>
                    <a:pt x="133" y="16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7" name="Freeform 27">
              <a:extLst>
                <a:ext uri="{FF2B5EF4-FFF2-40B4-BE49-F238E27FC236}">
                  <a16:creationId xmlns:a16="http://schemas.microsoft.com/office/drawing/2014/main" id="{B50BF9A1-E34D-1391-6CFB-0517430E24D2}"/>
                </a:ext>
              </a:extLst>
            </p:cNvPr>
            <p:cNvSpPr>
              <a:spLocks/>
            </p:cNvSpPr>
            <p:nvPr/>
          </p:nvSpPr>
          <p:spPr bwMode="auto">
            <a:xfrm>
              <a:off x="11136745" y="1436190"/>
              <a:ext cx="649613" cy="534126"/>
            </a:xfrm>
            <a:custGeom>
              <a:avLst/>
              <a:gdLst>
                <a:gd name="T0" fmla="*/ 58 w 185"/>
                <a:gd name="T1" fmla="*/ 126 h 152"/>
                <a:gd name="T2" fmla="*/ 0 w 185"/>
                <a:gd name="T3" fmla="*/ 4 h 152"/>
                <a:gd name="T4" fmla="*/ 147 w 185"/>
                <a:gd name="T5" fmla="*/ 35 h 152"/>
                <a:gd name="T6" fmla="*/ 184 w 185"/>
                <a:gd name="T7" fmla="*/ 122 h 152"/>
                <a:gd name="T8" fmla="*/ 177 w 185"/>
                <a:gd name="T9" fmla="*/ 135 h 152"/>
                <a:gd name="T10" fmla="*/ 58 w 185"/>
                <a:gd name="T11" fmla="*/ 126 h 152"/>
              </a:gdLst>
              <a:ahLst/>
              <a:cxnLst>
                <a:cxn ang="0">
                  <a:pos x="T0" y="T1"/>
                </a:cxn>
                <a:cxn ang="0">
                  <a:pos x="T2" y="T3"/>
                </a:cxn>
                <a:cxn ang="0">
                  <a:pos x="T4" y="T5"/>
                </a:cxn>
                <a:cxn ang="0">
                  <a:pos x="T6" y="T7"/>
                </a:cxn>
                <a:cxn ang="0">
                  <a:pos x="T8" y="T9"/>
                </a:cxn>
                <a:cxn ang="0">
                  <a:pos x="T10" y="T11"/>
                </a:cxn>
              </a:cxnLst>
              <a:rect l="0" t="0" r="r" b="b"/>
              <a:pathLst>
                <a:path w="185" h="152">
                  <a:moveTo>
                    <a:pt x="58" y="126"/>
                  </a:moveTo>
                  <a:cubicBezTo>
                    <a:pt x="29" y="102"/>
                    <a:pt x="21" y="54"/>
                    <a:pt x="0" y="4"/>
                  </a:cubicBezTo>
                  <a:cubicBezTo>
                    <a:pt x="52" y="0"/>
                    <a:pt x="115" y="5"/>
                    <a:pt x="147" y="35"/>
                  </a:cubicBezTo>
                  <a:cubicBezTo>
                    <a:pt x="177" y="62"/>
                    <a:pt x="178" y="89"/>
                    <a:pt x="184" y="122"/>
                  </a:cubicBezTo>
                  <a:cubicBezTo>
                    <a:pt x="185" y="127"/>
                    <a:pt x="182" y="132"/>
                    <a:pt x="177" y="135"/>
                  </a:cubicBezTo>
                  <a:cubicBezTo>
                    <a:pt x="145" y="150"/>
                    <a:pt x="88" y="152"/>
                    <a:pt x="58" y="12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8" name="Freeform 29">
              <a:extLst>
                <a:ext uri="{FF2B5EF4-FFF2-40B4-BE49-F238E27FC236}">
                  <a16:creationId xmlns:a16="http://schemas.microsoft.com/office/drawing/2014/main" id="{8EEB0B19-7711-ED80-0D37-8112052EE2E3}"/>
                </a:ext>
              </a:extLst>
            </p:cNvPr>
            <p:cNvSpPr>
              <a:spLocks/>
            </p:cNvSpPr>
            <p:nvPr/>
          </p:nvSpPr>
          <p:spPr bwMode="auto">
            <a:xfrm>
              <a:off x="9664288" y="324629"/>
              <a:ext cx="1019171" cy="822843"/>
            </a:xfrm>
            <a:custGeom>
              <a:avLst/>
              <a:gdLst>
                <a:gd name="T0" fmla="*/ 129 w 289"/>
                <a:gd name="T1" fmla="*/ 202 h 233"/>
                <a:gd name="T2" fmla="*/ 0 w 289"/>
                <a:gd name="T3" fmla="*/ 0 h 233"/>
                <a:gd name="T4" fmla="*/ 236 w 289"/>
                <a:gd name="T5" fmla="*/ 80 h 233"/>
                <a:gd name="T6" fmla="*/ 288 w 289"/>
                <a:gd name="T7" fmla="*/ 214 h 233"/>
                <a:gd name="T8" fmla="*/ 276 w 289"/>
                <a:gd name="T9" fmla="*/ 226 h 233"/>
                <a:gd name="T10" fmla="*/ 129 w 289"/>
                <a:gd name="T11" fmla="*/ 202 h 233"/>
              </a:gdLst>
              <a:ahLst/>
              <a:cxnLst>
                <a:cxn ang="0">
                  <a:pos x="T0" y="T1"/>
                </a:cxn>
                <a:cxn ang="0">
                  <a:pos x="T2" y="T3"/>
                </a:cxn>
                <a:cxn ang="0">
                  <a:pos x="T4" y="T5"/>
                </a:cxn>
                <a:cxn ang="0">
                  <a:pos x="T6" y="T7"/>
                </a:cxn>
                <a:cxn ang="0">
                  <a:pos x="T8" y="T9"/>
                </a:cxn>
                <a:cxn ang="0">
                  <a:pos x="T10" y="T11"/>
                </a:cxn>
              </a:cxnLst>
              <a:rect l="0" t="0" r="r" b="b"/>
              <a:pathLst>
                <a:path w="289" h="233">
                  <a:moveTo>
                    <a:pt x="129" y="202"/>
                  </a:moveTo>
                  <a:cubicBezTo>
                    <a:pt x="54" y="147"/>
                    <a:pt x="26" y="69"/>
                    <a:pt x="0" y="0"/>
                  </a:cubicBezTo>
                  <a:cubicBezTo>
                    <a:pt x="107" y="10"/>
                    <a:pt x="184" y="30"/>
                    <a:pt x="236" y="80"/>
                  </a:cubicBezTo>
                  <a:cubicBezTo>
                    <a:pt x="279" y="121"/>
                    <a:pt x="289" y="176"/>
                    <a:pt x="288" y="214"/>
                  </a:cubicBezTo>
                  <a:cubicBezTo>
                    <a:pt x="287" y="221"/>
                    <a:pt x="283" y="226"/>
                    <a:pt x="276" y="226"/>
                  </a:cubicBezTo>
                  <a:cubicBezTo>
                    <a:pt x="228" y="233"/>
                    <a:pt x="161" y="225"/>
                    <a:pt x="129" y="2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9" name="Freeform: Shape 78">
              <a:extLst>
                <a:ext uri="{FF2B5EF4-FFF2-40B4-BE49-F238E27FC236}">
                  <a16:creationId xmlns:a16="http://schemas.microsoft.com/office/drawing/2014/main" id="{03B1BA04-352F-96D0-EFD6-0D7C7F769D21}"/>
                </a:ext>
              </a:extLst>
            </p:cNvPr>
            <p:cNvSpPr>
              <a:spLocks/>
            </p:cNvSpPr>
            <p:nvPr/>
          </p:nvSpPr>
          <p:spPr bwMode="auto">
            <a:xfrm>
              <a:off x="12012196" y="6572978"/>
              <a:ext cx="179805" cy="285022"/>
            </a:xfrm>
            <a:custGeom>
              <a:avLst/>
              <a:gdLst>
                <a:gd name="connsiteX0" fmla="*/ 179805 w 179805"/>
                <a:gd name="connsiteY0" fmla="*/ 0 h 285022"/>
                <a:gd name="connsiteX1" fmla="*/ 179805 w 179805"/>
                <a:gd name="connsiteY1" fmla="*/ 285022 h 285022"/>
                <a:gd name="connsiteX2" fmla="*/ 0 w 179805"/>
                <a:gd name="connsiteY2" fmla="*/ 285022 h 285022"/>
                <a:gd name="connsiteX3" fmla="*/ 67533 w 179805"/>
                <a:gd name="connsiteY3" fmla="*/ 130559 h 285022"/>
                <a:gd name="connsiteX4" fmla="*/ 143082 w 179805"/>
                <a:gd name="connsiteY4" fmla="*/ 31411 h 285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805" h="285022">
                  <a:moveTo>
                    <a:pt x="179805" y="0"/>
                  </a:moveTo>
                  <a:lnTo>
                    <a:pt x="179805" y="285022"/>
                  </a:lnTo>
                  <a:lnTo>
                    <a:pt x="0" y="285022"/>
                  </a:lnTo>
                  <a:lnTo>
                    <a:pt x="67533" y="130559"/>
                  </a:lnTo>
                  <a:cubicBezTo>
                    <a:pt x="86958" y="97013"/>
                    <a:pt x="112785" y="63247"/>
                    <a:pt x="143082" y="314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80" name="Freeform 36">
              <a:extLst>
                <a:ext uri="{FF2B5EF4-FFF2-40B4-BE49-F238E27FC236}">
                  <a16:creationId xmlns:a16="http://schemas.microsoft.com/office/drawing/2014/main" id="{FF0817F4-42D5-1B8F-B2D4-A378467F66E0}"/>
                </a:ext>
              </a:extLst>
            </p:cNvPr>
            <p:cNvSpPr>
              <a:spLocks/>
            </p:cNvSpPr>
            <p:nvPr/>
          </p:nvSpPr>
          <p:spPr bwMode="auto">
            <a:xfrm>
              <a:off x="8968480" y="4369554"/>
              <a:ext cx="926782" cy="516803"/>
            </a:xfrm>
            <a:custGeom>
              <a:avLst/>
              <a:gdLst>
                <a:gd name="T0" fmla="*/ 179 w 263"/>
                <a:gd name="T1" fmla="*/ 132 h 147"/>
                <a:gd name="T2" fmla="*/ 0 w 263"/>
                <a:gd name="T3" fmla="*/ 112 h 147"/>
                <a:gd name="T4" fmla="*/ 148 w 263"/>
                <a:gd name="T5" fmla="*/ 13 h 147"/>
                <a:gd name="T6" fmla="*/ 257 w 263"/>
                <a:gd name="T7" fmla="*/ 40 h 147"/>
                <a:gd name="T8" fmla="*/ 261 w 263"/>
                <a:gd name="T9" fmla="*/ 54 h 147"/>
                <a:gd name="T10" fmla="*/ 179 w 263"/>
                <a:gd name="T11" fmla="*/ 132 h 147"/>
              </a:gdLst>
              <a:ahLst/>
              <a:cxnLst>
                <a:cxn ang="0">
                  <a:pos x="T0" y="T1"/>
                </a:cxn>
                <a:cxn ang="0">
                  <a:pos x="T2" y="T3"/>
                </a:cxn>
                <a:cxn ang="0">
                  <a:pos x="T4" y="T5"/>
                </a:cxn>
                <a:cxn ang="0">
                  <a:pos x="T6" y="T7"/>
                </a:cxn>
                <a:cxn ang="0">
                  <a:pos x="T8" y="T9"/>
                </a:cxn>
                <a:cxn ang="0">
                  <a:pos x="T10" y="T11"/>
                </a:cxn>
              </a:cxnLst>
              <a:rect l="0" t="0" r="r" b="b"/>
              <a:pathLst>
                <a:path w="263" h="147">
                  <a:moveTo>
                    <a:pt x="179" y="132"/>
                  </a:moveTo>
                  <a:cubicBezTo>
                    <a:pt x="141" y="143"/>
                    <a:pt x="54" y="147"/>
                    <a:pt x="0" y="112"/>
                  </a:cubicBezTo>
                  <a:cubicBezTo>
                    <a:pt x="57" y="81"/>
                    <a:pt x="106" y="26"/>
                    <a:pt x="148" y="13"/>
                  </a:cubicBezTo>
                  <a:cubicBezTo>
                    <a:pt x="190" y="0"/>
                    <a:pt x="225" y="13"/>
                    <a:pt x="257" y="40"/>
                  </a:cubicBezTo>
                  <a:cubicBezTo>
                    <a:pt x="261" y="44"/>
                    <a:pt x="263" y="49"/>
                    <a:pt x="261" y="54"/>
                  </a:cubicBezTo>
                  <a:cubicBezTo>
                    <a:pt x="250" y="87"/>
                    <a:pt x="218" y="120"/>
                    <a:pt x="179" y="1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1" name="Freeform 37">
              <a:extLst>
                <a:ext uri="{FF2B5EF4-FFF2-40B4-BE49-F238E27FC236}">
                  <a16:creationId xmlns:a16="http://schemas.microsoft.com/office/drawing/2014/main" id="{F7A3656B-E65B-CB05-79F6-80323694D9DD}"/>
                </a:ext>
              </a:extLst>
            </p:cNvPr>
            <p:cNvSpPr>
              <a:spLocks/>
            </p:cNvSpPr>
            <p:nvPr/>
          </p:nvSpPr>
          <p:spPr bwMode="auto">
            <a:xfrm>
              <a:off x="10908658" y="5296336"/>
              <a:ext cx="666936" cy="545675"/>
            </a:xfrm>
            <a:custGeom>
              <a:avLst/>
              <a:gdLst>
                <a:gd name="T0" fmla="*/ 128 w 189"/>
                <a:gd name="T1" fmla="*/ 107 h 155"/>
                <a:gd name="T2" fmla="*/ 0 w 189"/>
                <a:gd name="T3" fmla="*/ 155 h 155"/>
                <a:gd name="T4" fmla="*/ 50 w 189"/>
                <a:gd name="T5" fmla="*/ 36 h 155"/>
                <a:gd name="T6" fmla="*/ 173 w 189"/>
                <a:gd name="T7" fmla="*/ 7 h 155"/>
                <a:gd name="T8" fmla="*/ 181 w 189"/>
                <a:gd name="T9" fmla="*/ 15 h 155"/>
                <a:gd name="T10" fmla="*/ 128 w 189"/>
                <a:gd name="T11" fmla="*/ 107 h 155"/>
              </a:gdLst>
              <a:ahLst/>
              <a:cxnLst>
                <a:cxn ang="0">
                  <a:pos x="T0" y="T1"/>
                </a:cxn>
                <a:cxn ang="0">
                  <a:pos x="T2" y="T3"/>
                </a:cxn>
                <a:cxn ang="0">
                  <a:pos x="T4" y="T5"/>
                </a:cxn>
                <a:cxn ang="0">
                  <a:pos x="T6" y="T7"/>
                </a:cxn>
                <a:cxn ang="0">
                  <a:pos x="T8" y="T9"/>
                </a:cxn>
                <a:cxn ang="0">
                  <a:pos x="T10" y="T11"/>
                </a:cxn>
              </a:cxnLst>
              <a:rect l="0" t="0" r="r" b="b"/>
              <a:pathLst>
                <a:path w="189" h="155">
                  <a:moveTo>
                    <a:pt x="128" y="107"/>
                  </a:moveTo>
                  <a:cubicBezTo>
                    <a:pt x="83" y="130"/>
                    <a:pt x="49" y="136"/>
                    <a:pt x="0" y="155"/>
                  </a:cubicBezTo>
                  <a:cubicBezTo>
                    <a:pt x="6" y="105"/>
                    <a:pt x="21" y="60"/>
                    <a:pt x="50" y="36"/>
                  </a:cubicBezTo>
                  <a:cubicBezTo>
                    <a:pt x="86" y="6"/>
                    <a:pt x="134" y="0"/>
                    <a:pt x="173" y="7"/>
                  </a:cubicBezTo>
                  <a:cubicBezTo>
                    <a:pt x="177" y="8"/>
                    <a:pt x="180" y="11"/>
                    <a:pt x="181" y="15"/>
                  </a:cubicBezTo>
                  <a:cubicBezTo>
                    <a:pt x="189" y="54"/>
                    <a:pt x="168" y="87"/>
                    <a:pt x="128" y="10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2" name="Freeform 38">
              <a:extLst>
                <a:ext uri="{FF2B5EF4-FFF2-40B4-BE49-F238E27FC236}">
                  <a16:creationId xmlns:a16="http://schemas.microsoft.com/office/drawing/2014/main" id="{6E8E5CEB-42EC-6BDB-6784-FF22B20FDB0C}"/>
                </a:ext>
              </a:extLst>
            </p:cNvPr>
            <p:cNvSpPr>
              <a:spLocks/>
            </p:cNvSpPr>
            <p:nvPr/>
          </p:nvSpPr>
          <p:spPr bwMode="auto">
            <a:xfrm>
              <a:off x="9254310" y="1710471"/>
              <a:ext cx="944105" cy="519691"/>
            </a:xfrm>
            <a:custGeom>
              <a:avLst/>
              <a:gdLst>
                <a:gd name="T0" fmla="*/ 144 w 268"/>
                <a:gd name="T1" fmla="*/ 130 h 148"/>
                <a:gd name="T2" fmla="*/ 0 w 268"/>
                <a:gd name="T3" fmla="*/ 58 h 148"/>
                <a:gd name="T4" fmla="*/ 142 w 268"/>
                <a:gd name="T5" fmla="*/ 6 h 148"/>
                <a:gd name="T6" fmla="*/ 265 w 268"/>
                <a:gd name="T7" fmla="*/ 88 h 148"/>
                <a:gd name="T8" fmla="*/ 265 w 268"/>
                <a:gd name="T9" fmla="*/ 101 h 148"/>
                <a:gd name="T10" fmla="*/ 144 w 268"/>
                <a:gd name="T11" fmla="*/ 130 h 148"/>
              </a:gdLst>
              <a:ahLst/>
              <a:cxnLst>
                <a:cxn ang="0">
                  <a:pos x="T0" y="T1"/>
                </a:cxn>
                <a:cxn ang="0">
                  <a:pos x="T2" y="T3"/>
                </a:cxn>
                <a:cxn ang="0">
                  <a:pos x="T4" y="T5"/>
                </a:cxn>
                <a:cxn ang="0">
                  <a:pos x="T6" y="T7"/>
                </a:cxn>
                <a:cxn ang="0">
                  <a:pos x="T8" y="T9"/>
                </a:cxn>
                <a:cxn ang="0">
                  <a:pos x="T10" y="T11"/>
                </a:cxn>
              </a:cxnLst>
              <a:rect l="0" t="0" r="r" b="b"/>
              <a:pathLst>
                <a:path w="268" h="148">
                  <a:moveTo>
                    <a:pt x="144" y="130"/>
                  </a:moveTo>
                  <a:cubicBezTo>
                    <a:pt x="88" y="109"/>
                    <a:pt x="56" y="85"/>
                    <a:pt x="0" y="58"/>
                  </a:cubicBezTo>
                  <a:cubicBezTo>
                    <a:pt x="48" y="24"/>
                    <a:pt x="99" y="0"/>
                    <a:pt x="142" y="6"/>
                  </a:cubicBezTo>
                  <a:cubicBezTo>
                    <a:pt x="197" y="13"/>
                    <a:pt x="240" y="49"/>
                    <a:pt x="265" y="88"/>
                  </a:cubicBezTo>
                  <a:cubicBezTo>
                    <a:pt x="268" y="92"/>
                    <a:pt x="268" y="98"/>
                    <a:pt x="265" y="101"/>
                  </a:cubicBezTo>
                  <a:cubicBezTo>
                    <a:pt x="238" y="139"/>
                    <a:pt x="193" y="148"/>
                    <a:pt x="144" y="1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3" name="Freeform: Shape 82">
              <a:extLst>
                <a:ext uri="{FF2B5EF4-FFF2-40B4-BE49-F238E27FC236}">
                  <a16:creationId xmlns:a16="http://schemas.microsoft.com/office/drawing/2014/main" id="{39A2F59A-CED4-746C-C5DB-5A9E45B7B303}"/>
                </a:ext>
              </a:extLst>
            </p:cNvPr>
            <p:cNvSpPr>
              <a:spLocks/>
            </p:cNvSpPr>
            <p:nvPr/>
          </p:nvSpPr>
          <p:spPr bwMode="auto">
            <a:xfrm>
              <a:off x="11502945" y="0"/>
              <a:ext cx="642569" cy="333538"/>
            </a:xfrm>
            <a:custGeom>
              <a:avLst/>
              <a:gdLst>
                <a:gd name="connsiteX0" fmla="*/ 0 w 642569"/>
                <a:gd name="connsiteY0" fmla="*/ 0 h 333538"/>
                <a:gd name="connsiteX1" fmla="*/ 626864 w 642569"/>
                <a:gd name="connsiteY1" fmla="*/ 0 h 333538"/>
                <a:gd name="connsiteX2" fmla="*/ 640881 w 642569"/>
                <a:gd name="connsiteY2" fmla="*/ 48961 h 333538"/>
                <a:gd name="connsiteX3" fmla="*/ 560636 w 642569"/>
                <a:gd name="connsiteY3" fmla="*/ 311547 h 333538"/>
                <a:gd name="connsiteX4" fmla="*/ 504200 w 642569"/>
                <a:gd name="connsiteY4" fmla="*/ 332659 h 333538"/>
                <a:gd name="connsiteX5" fmla="*/ 17439 w 642569"/>
                <a:gd name="connsiteY5" fmla="*/ 54679 h 333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2569" h="333538">
                  <a:moveTo>
                    <a:pt x="0" y="0"/>
                  </a:moveTo>
                  <a:lnTo>
                    <a:pt x="626864" y="0"/>
                  </a:lnTo>
                  <a:lnTo>
                    <a:pt x="640881" y="48961"/>
                  </a:lnTo>
                  <a:cubicBezTo>
                    <a:pt x="649699" y="139129"/>
                    <a:pt x="624127" y="228856"/>
                    <a:pt x="560636" y="311547"/>
                  </a:cubicBezTo>
                  <a:cubicBezTo>
                    <a:pt x="546527" y="329141"/>
                    <a:pt x="525363" y="336178"/>
                    <a:pt x="504200" y="332659"/>
                  </a:cubicBezTo>
                  <a:cubicBezTo>
                    <a:pt x="296092" y="293953"/>
                    <a:pt x="112675" y="265803"/>
                    <a:pt x="17439" y="546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84" name="Freeform: Shape 83">
              <a:extLst>
                <a:ext uri="{FF2B5EF4-FFF2-40B4-BE49-F238E27FC236}">
                  <a16:creationId xmlns:a16="http://schemas.microsoft.com/office/drawing/2014/main" id="{1010E54E-8563-1BEB-7196-E4FD474329A2}"/>
                </a:ext>
              </a:extLst>
            </p:cNvPr>
            <p:cNvSpPr>
              <a:spLocks/>
            </p:cNvSpPr>
            <p:nvPr/>
          </p:nvSpPr>
          <p:spPr bwMode="auto">
            <a:xfrm>
              <a:off x="10784033" y="6730342"/>
              <a:ext cx="344354" cy="127658"/>
            </a:xfrm>
            <a:custGeom>
              <a:avLst/>
              <a:gdLst>
                <a:gd name="connsiteX0" fmla="*/ 233176 w 344354"/>
                <a:gd name="connsiteY0" fmla="*/ 606 h 127658"/>
                <a:gd name="connsiteX1" fmla="*/ 312557 w 344354"/>
                <a:gd name="connsiteY1" fmla="*/ 2803 h 127658"/>
                <a:gd name="connsiteX2" fmla="*/ 344354 w 344354"/>
                <a:gd name="connsiteY2" fmla="*/ 34444 h 127658"/>
                <a:gd name="connsiteX3" fmla="*/ 343530 w 344354"/>
                <a:gd name="connsiteY3" fmla="*/ 127658 h 127658"/>
                <a:gd name="connsiteX4" fmla="*/ 0 w 344354"/>
                <a:gd name="connsiteY4" fmla="*/ 127658 h 127658"/>
                <a:gd name="connsiteX5" fmla="*/ 33451 w 344354"/>
                <a:gd name="connsiteY5" fmla="*/ 83664 h 127658"/>
                <a:gd name="connsiteX6" fmla="*/ 233176 w 344354"/>
                <a:gd name="connsiteY6" fmla="*/ 606 h 127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4354" h="127658">
                  <a:moveTo>
                    <a:pt x="233176" y="606"/>
                  </a:moveTo>
                  <a:cubicBezTo>
                    <a:pt x="258679" y="-712"/>
                    <a:pt x="285177" y="167"/>
                    <a:pt x="312557" y="2803"/>
                  </a:cubicBezTo>
                  <a:cubicBezTo>
                    <a:pt x="330222" y="2803"/>
                    <a:pt x="344354" y="16866"/>
                    <a:pt x="344354" y="34444"/>
                  </a:cubicBezTo>
                  <a:lnTo>
                    <a:pt x="343530" y="127658"/>
                  </a:lnTo>
                  <a:lnTo>
                    <a:pt x="0" y="127658"/>
                  </a:lnTo>
                  <a:lnTo>
                    <a:pt x="33451" y="83664"/>
                  </a:lnTo>
                  <a:cubicBezTo>
                    <a:pt x="89096" y="28292"/>
                    <a:pt x="156664" y="4561"/>
                    <a:pt x="233176" y="6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85" name="Freeform 44">
              <a:extLst>
                <a:ext uri="{FF2B5EF4-FFF2-40B4-BE49-F238E27FC236}">
                  <a16:creationId xmlns:a16="http://schemas.microsoft.com/office/drawing/2014/main" id="{180358ED-D8E9-D8AE-66D5-E9BEF0CF05B5}"/>
                </a:ext>
              </a:extLst>
            </p:cNvPr>
            <p:cNvSpPr>
              <a:spLocks/>
            </p:cNvSpPr>
            <p:nvPr/>
          </p:nvSpPr>
          <p:spPr bwMode="auto">
            <a:xfrm>
              <a:off x="8572937" y="2937518"/>
              <a:ext cx="606306" cy="303153"/>
            </a:xfrm>
            <a:custGeom>
              <a:avLst/>
              <a:gdLst>
                <a:gd name="T0" fmla="*/ 96 w 172"/>
                <a:gd name="T1" fmla="*/ 0 h 86"/>
                <a:gd name="T2" fmla="*/ 0 w 172"/>
                <a:gd name="T3" fmla="*/ 45 h 86"/>
                <a:gd name="T4" fmla="*/ 99 w 172"/>
                <a:gd name="T5" fmla="*/ 85 h 86"/>
                <a:gd name="T6" fmla="*/ 168 w 172"/>
                <a:gd name="T7" fmla="*/ 46 h 86"/>
                <a:gd name="T8" fmla="*/ 167 w 172"/>
                <a:gd name="T9" fmla="*/ 29 h 86"/>
                <a:gd name="T10" fmla="*/ 96 w 172"/>
                <a:gd name="T11" fmla="*/ 0 h 86"/>
              </a:gdLst>
              <a:ahLst/>
              <a:cxnLst>
                <a:cxn ang="0">
                  <a:pos x="T0" y="T1"/>
                </a:cxn>
                <a:cxn ang="0">
                  <a:pos x="T2" y="T3"/>
                </a:cxn>
                <a:cxn ang="0">
                  <a:pos x="T4" y="T5"/>
                </a:cxn>
                <a:cxn ang="0">
                  <a:pos x="T6" y="T7"/>
                </a:cxn>
                <a:cxn ang="0">
                  <a:pos x="T8" y="T9"/>
                </a:cxn>
                <a:cxn ang="0">
                  <a:pos x="T10" y="T11"/>
                </a:cxn>
              </a:cxnLst>
              <a:rect l="0" t="0" r="r" b="b"/>
              <a:pathLst>
                <a:path w="172" h="86">
                  <a:moveTo>
                    <a:pt x="96" y="0"/>
                  </a:moveTo>
                  <a:cubicBezTo>
                    <a:pt x="67" y="0"/>
                    <a:pt x="31" y="14"/>
                    <a:pt x="0" y="45"/>
                  </a:cubicBezTo>
                  <a:cubicBezTo>
                    <a:pt x="31" y="61"/>
                    <a:pt x="66" y="84"/>
                    <a:pt x="99" y="85"/>
                  </a:cubicBezTo>
                  <a:cubicBezTo>
                    <a:pt x="130" y="86"/>
                    <a:pt x="151" y="68"/>
                    <a:pt x="168" y="46"/>
                  </a:cubicBezTo>
                  <a:cubicBezTo>
                    <a:pt x="172" y="41"/>
                    <a:pt x="172" y="34"/>
                    <a:pt x="167" y="29"/>
                  </a:cubicBezTo>
                  <a:cubicBezTo>
                    <a:pt x="151" y="13"/>
                    <a:pt x="124" y="0"/>
                    <a:pt x="9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6" name="Freeform 45">
              <a:extLst>
                <a:ext uri="{FF2B5EF4-FFF2-40B4-BE49-F238E27FC236}">
                  <a16:creationId xmlns:a16="http://schemas.microsoft.com/office/drawing/2014/main" id="{C37A81FA-1D89-24B9-EB3D-7FC079CE2EBB}"/>
                </a:ext>
              </a:extLst>
            </p:cNvPr>
            <p:cNvSpPr>
              <a:spLocks/>
            </p:cNvSpPr>
            <p:nvPr/>
          </p:nvSpPr>
          <p:spPr bwMode="auto">
            <a:xfrm>
              <a:off x="8910736" y="5209721"/>
              <a:ext cx="941218" cy="574547"/>
            </a:xfrm>
            <a:custGeom>
              <a:avLst/>
              <a:gdLst>
                <a:gd name="T0" fmla="*/ 138 w 267"/>
                <a:gd name="T1" fmla="*/ 20 h 163"/>
                <a:gd name="T2" fmla="*/ 0 w 267"/>
                <a:gd name="T3" fmla="*/ 145 h 163"/>
                <a:gd name="T4" fmla="*/ 191 w 267"/>
                <a:gd name="T5" fmla="*/ 137 h 163"/>
                <a:gd name="T6" fmla="*/ 267 w 267"/>
                <a:gd name="T7" fmla="*/ 39 h 163"/>
                <a:gd name="T8" fmla="*/ 260 w 267"/>
                <a:gd name="T9" fmla="*/ 29 h 163"/>
                <a:gd name="T10" fmla="*/ 138 w 267"/>
                <a:gd name="T11" fmla="*/ 20 h 163"/>
              </a:gdLst>
              <a:ahLst/>
              <a:cxnLst>
                <a:cxn ang="0">
                  <a:pos x="T0" y="T1"/>
                </a:cxn>
                <a:cxn ang="0">
                  <a:pos x="T2" y="T3"/>
                </a:cxn>
                <a:cxn ang="0">
                  <a:pos x="T4" y="T5"/>
                </a:cxn>
                <a:cxn ang="0">
                  <a:pos x="T6" y="T7"/>
                </a:cxn>
                <a:cxn ang="0">
                  <a:pos x="T8" y="T9"/>
                </a:cxn>
                <a:cxn ang="0">
                  <a:pos x="T10" y="T11"/>
                </a:cxn>
              </a:cxnLst>
              <a:rect l="0" t="0" r="r" b="b"/>
              <a:pathLst>
                <a:path w="267" h="163">
                  <a:moveTo>
                    <a:pt x="138" y="20"/>
                  </a:moveTo>
                  <a:cubicBezTo>
                    <a:pt x="82" y="46"/>
                    <a:pt x="47" y="96"/>
                    <a:pt x="0" y="145"/>
                  </a:cubicBezTo>
                  <a:cubicBezTo>
                    <a:pt x="61" y="163"/>
                    <a:pt x="144" y="154"/>
                    <a:pt x="191" y="137"/>
                  </a:cubicBezTo>
                  <a:cubicBezTo>
                    <a:pt x="238" y="118"/>
                    <a:pt x="267" y="80"/>
                    <a:pt x="267" y="39"/>
                  </a:cubicBezTo>
                  <a:cubicBezTo>
                    <a:pt x="267" y="34"/>
                    <a:pt x="264" y="31"/>
                    <a:pt x="260" y="29"/>
                  </a:cubicBezTo>
                  <a:cubicBezTo>
                    <a:pt x="229" y="12"/>
                    <a:pt x="180" y="0"/>
                    <a:pt x="138" y="2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7" name="Freeform 46">
              <a:extLst>
                <a:ext uri="{FF2B5EF4-FFF2-40B4-BE49-F238E27FC236}">
                  <a16:creationId xmlns:a16="http://schemas.microsoft.com/office/drawing/2014/main" id="{EC43ABE7-4E65-FC3A-5FED-96142EC1C9C1}"/>
                </a:ext>
              </a:extLst>
            </p:cNvPr>
            <p:cNvSpPr>
              <a:spLocks/>
            </p:cNvSpPr>
            <p:nvPr/>
          </p:nvSpPr>
          <p:spPr bwMode="auto">
            <a:xfrm>
              <a:off x="8734619" y="2316777"/>
              <a:ext cx="1079802" cy="534126"/>
            </a:xfrm>
            <a:custGeom>
              <a:avLst/>
              <a:gdLst>
                <a:gd name="T0" fmla="*/ 194 w 306"/>
                <a:gd name="T1" fmla="*/ 10 h 152"/>
                <a:gd name="T2" fmla="*/ 0 w 306"/>
                <a:gd name="T3" fmla="*/ 66 h 152"/>
                <a:gd name="T4" fmla="*/ 167 w 306"/>
                <a:gd name="T5" fmla="*/ 141 h 152"/>
                <a:gd name="T6" fmla="*/ 298 w 306"/>
                <a:gd name="T7" fmla="*/ 105 h 152"/>
                <a:gd name="T8" fmla="*/ 301 w 306"/>
                <a:gd name="T9" fmla="*/ 82 h 152"/>
                <a:gd name="T10" fmla="*/ 194 w 306"/>
                <a:gd name="T11" fmla="*/ 10 h 152"/>
              </a:gdLst>
              <a:ahLst/>
              <a:cxnLst>
                <a:cxn ang="0">
                  <a:pos x="T0" y="T1"/>
                </a:cxn>
                <a:cxn ang="0">
                  <a:pos x="T2" y="T3"/>
                </a:cxn>
                <a:cxn ang="0">
                  <a:pos x="T4" y="T5"/>
                </a:cxn>
                <a:cxn ang="0">
                  <a:pos x="T6" y="T7"/>
                </a:cxn>
                <a:cxn ang="0">
                  <a:pos x="T8" y="T9"/>
                </a:cxn>
                <a:cxn ang="0">
                  <a:pos x="T10" y="T11"/>
                </a:cxn>
              </a:cxnLst>
              <a:rect l="0" t="0" r="r" b="b"/>
              <a:pathLst>
                <a:path w="306" h="152">
                  <a:moveTo>
                    <a:pt x="194" y="10"/>
                  </a:moveTo>
                  <a:cubicBezTo>
                    <a:pt x="146" y="0"/>
                    <a:pt x="60" y="26"/>
                    <a:pt x="0" y="66"/>
                  </a:cubicBezTo>
                  <a:cubicBezTo>
                    <a:pt x="54" y="97"/>
                    <a:pt x="114" y="130"/>
                    <a:pt x="167" y="141"/>
                  </a:cubicBezTo>
                  <a:cubicBezTo>
                    <a:pt x="218" y="152"/>
                    <a:pt x="264" y="136"/>
                    <a:pt x="298" y="105"/>
                  </a:cubicBezTo>
                  <a:cubicBezTo>
                    <a:pt x="305" y="100"/>
                    <a:pt x="306" y="90"/>
                    <a:pt x="301" y="82"/>
                  </a:cubicBezTo>
                  <a:cubicBezTo>
                    <a:pt x="281" y="50"/>
                    <a:pt x="240" y="19"/>
                    <a:pt x="194" y="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8" name="Freeform 47">
              <a:extLst>
                <a:ext uri="{FF2B5EF4-FFF2-40B4-BE49-F238E27FC236}">
                  <a16:creationId xmlns:a16="http://schemas.microsoft.com/office/drawing/2014/main" id="{2B690DA8-1DA5-F318-1F5E-B0291DD02C32}"/>
                </a:ext>
              </a:extLst>
            </p:cNvPr>
            <p:cNvSpPr>
              <a:spLocks/>
            </p:cNvSpPr>
            <p:nvPr/>
          </p:nvSpPr>
          <p:spPr bwMode="auto">
            <a:xfrm>
              <a:off x="10706556" y="512295"/>
              <a:ext cx="736228" cy="707357"/>
            </a:xfrm>
            <a:custGeom>
              <a:avLst/>
              <a:gdLst>
                <a:gd name="T0" fmla="*/ 171 w 209"/>
                <a:gd name="T1" fmla="*/ 76 h 201"/>
                <a:gd name="T2" fmla="*/ 0 w 209"/>
                <a:gd name="T3" fmla="*/ 0 h 201"/>
                <a:gd name="T4" fmla="*/ 73 w 209"/>
                <a:gd name="T5" fmla="*/ 165 h 201"/>
                <a:gd name="T6" fmla="*/ 196 w 209"/>
                <a:gd name="T7" fmla="*/ 189 h 201"/>
                <a:gd name="T8" fmla="*/ 207 w 209"/>
                <a:gd name="T9" fmla="*/ 176 h 201"/>
                <a:gd name="T10" fmla="*/ 171 w 209"/>
                <a:gd name="T11" fmla="*/ 76 h 201"/>
              </a:gdLst>
              <a:ahLst/>
              <a:cxnLst>
                <a:cxn ang="0">
                  <a:pos x="T0" y="T1"/>
                </a:cxn>
                <a:cxn ang="0">
                  <a:pos x="T2" y="T3"/>
                </a:cxn>
                <a:cxn ang="0">
                  <a:pos x="T4" y="T5"/>
                </a:cxn>
                <a:cxn ang="0">
                  <a:pos x="T6" y="T7"/>
                </a:cxn>
                <a:cxn ang="0">
                  <a:pos x="T8" y="T9"/>
                </a:cxn>
                <a:cxn ang="0">
                  <a:pos x="T10" y="T11"/>
                </a:cxn>
              </a:cxnLst>
              <a:rect l="0" t="0" r="r" b="b"/>
              <a:pathLst>
                <a:path w="209" h="201">
                  <a:moveTo>
                    <a:pt x="171" y="76"/>
                  </a:moveTo>
                  <a:cubicBezTo>
                    <a:pt x="136" y="40"/>
                    <a:pt x="56" y="9"/>
                    <a:pt x="0" y="0"/>
                  </a:cubicBezTo>
                  <a:cubicBezTo>
                    <a:pt x="12" y="36"/>
                    <a:pt x="37" y="133"/>
                    <a:pt x="73" y="165"/>
                  </a:cubicBezTo>
                  <a:cubicBezTo>
                    <a:pt x="110" y="198"/>
                    <a:pt x="150" y="201"/>
                    <a:pt x="196" y="189"/>
                  </a:cubicBezTo>
                  <a:cubicBezTo>
                    <a:pt x="202" y="187"/>
                    <a:pt x="207" y="182"/>
                    <a:pt x="207" y="176"/>
                  </a:cubicBezTo>
                  <a:cubicBezTo>
                    <a:pt x="209" y="139"/>
                    <a:pt x="202" y="108"/>
                    <a:pt x="171" y="7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9" name="Freeform: Shape 88">
              <a:extLst>
                <a:ext uri="{FF2B5EF4-FFF2-40B4-BE49-F238E27FC236}">
                  <a16:creationId xmlns:a16="http://schemas.microsoft.com/office/drawing/2014/main" id="{42849AE6-D65F-045C-C2D7-9DC1EB5BB812}"/>
                </a:ext>
              </a:extLst>
            </p:cNvPr>
            <p:cNvSpPr>
              <a:spLocks/>
            </p:cNvSpPr>
            <p:nvPr/>
          </p:nvSpPr>
          <p:spPr bwMode="auto">
            <a:xfrm>
              <a:off x="9916287" y="0"/>
              <a:ext cx="447759" cy="240954"/>
            </a:xfrm>
            <a:custGeom>
              <a:avLst/>
              <a:gdLst>
                <a:gd name="connsiteX0" fmla="*/ 0 w 447759"/>
                <a:gd name="connsiteY0" fmla="*/ 0 h 240954"/>
                <a:gd name="connsiteX1" fmla="*/ 414433 w 447759"/>
                <a:gd name="connsiteY1" fmla="*/ 0 h 240954"/>
                <a:gd name="connsiteX2" fmla="*/ 420771 w 447759"/>
                <a:gd name="connsiteY2" fmla="*/ 9983 h 240954"/>
                <a:gd name="connsiteX3" fmla="*/ 441191 w 447759"/>
                <a:gd name="connsiteY3" fmla="*/ 210080 h 240954"/>
                <a:gd name="connsiteX4" fmla="*/ 409316 w 447759"/>
                <a:gd name="connsiteY4" fmla="*/ 238327 h 240954"/>
                <a:gd name="connsiteX5" fmla="*/ 55157 w 447759"/>
                <a:gd name="connsiteY5" fmla="*/ 100625 h 240954"/>
                <a:gd name="connsiteX6" fmla="*/ 10942 w 447759"/>
                <a:gd name="connsiteY6" fmla="*/ 26313 h 240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7759" h="240954">
                  <a:moveTo>
                    <a:pt x="0" y="0"/>
                  </a:moveTo>
                  <a:lnTo>
                    <a:pt x="414433" y="0"/>
                  </a:lnTo>
                  <a:lnTo>
                    <a:pt x="420771" y="9983"/>
                  </a:lnTo>
                  <a:cubicBezTo>
                    <a:pt x="452479" y="75689"/>
                    <a:pt x="451816" y="135933"/>
                    <a:pt x="441191" y="210080"/>
                  </a:cubicBezTo>
                  <a:cubicBezTo>
                    <a:pt x="437649" y="227734"/>
                    <a:pt x="427024" y="238327"/>
                    <a:pt x="409316" y="238327"/>
                  </a:cubicBezTo>
                  <a:cubicBezTo>
                    <a:pt x="249945" y="252450"/>
                    <a:pt x="133072" y="210080"/>
                    <a:pt x="55157" y="100625"/>
                  </a:cubicBezTo>
                  <a:cubicBezTo>
                    <a:pt x="40991" y="81206"/>
                    <a:pt x="25717" y="55828"/>
                    <a:pt x="10942" y="263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90" name="Freeform 49">
              <a:extLst>
                <a:ext uri="{FF2B5EF4-FFF2-40B4-BE49-F238E27FC236}">
                  <a16:creationId xmlns:a16="http://schemas.microsoft.com/office/drawing/2014/main" id="{E4DCF8F2-78F9-E096-6877-A14BB2C12FBB}"/>
                </a:ext>
              </a:extLst>
            </p:cNvPr>
            <p:cNvSpPr>
              <a:spLocks/>
            </p:cNvSpPr>
            <p:nvPr/>
          </p:nvSpPr>
          <p:spPr bwMode="auto">
            <a:xfrm>
              <a:off x="9312053" y="2850903"/>
              <a:ext cx="1255919" cy="629403"/>
            </a:xfrm>
            <a:custGeom>
              <a:avLst/>
              <a:gdLst>
                <a:gd name="T0" fmla="*/ 212 w 356"/>
                <a:gd name="T1" fmla="*/ 174 h 179"/>
                <a:gd name="T2" fmla="*/ 0 w 356"/>
                <a:gd name="T3" fmla="*/ 110 h 179"/>
                <a:gd name="T4" fmla="*/ 171 w 356"/>
                <a:gd name="T5" fmla="*/ 10 h 179"/>
                <a:gd name="T6" fmla="*/ 352 w 356"/>
                <a:gd name="T7" fmla="*/ 91 h 179"/>
                <a:gd name="T8" fmla="*/ 350 w 356"/>
                <a:gd name="T9" fmla="*/ 110 h 179"/>
                <a:gd name="T10" fmla="*/ 212 w 356"/>
                <a:gd name="T11" fmla="*/ 174 h 179"/>
              </a:gdLst>
              <a:ahLst/>
              <a:cxnLst>
                <a:cxn ang="0">
                  <a:pos x="T0" y="T1"/>
                </a:cxn>
                <a:cxn ang="0">
                  <a:pos x="T2" y="T3"/>
                </a:cxn>
                <a:cxn ang="0">
                  <a:pos x="T4" y="T5"/>
                </a:cxn>
                <a:cxn ang="0">
                  <a:pos x="T6" y="T7"/>
                </a:cxn>
                <a:cxn ang="0">
                  <a:pos x="T8" y="T9"/>
                </a:cxn>
                <a:cxn ang="0">
                  <a:pos x="T10" y="T11"/>
                </a:cxn>
              </a:cxnLst>
              <a:rect l="0" t="0" r="r" b="b"/>
              <a:pathLst>
                <a:path w="356" h="179">
                  <a:moveTo>
                    <a:pt x="212" y="174"/>
                  </a:moveTo>
                  <a:cubicBezTo>
                    <a:pt x="146" y="179"/>
                    <a:pt x="89" y="144"/>
                    <a:pt x="0" y="110"/>
                  </a:cubicBezTo>
                  <a:cubicBezTo>
                    <a:pt x="34" y="72"/>
                    <a:pt x="108" y="20"/>
                    <a:pt x="171" y="10"/>
                  </a:cubicBezTo>
                  <a:cubicBezTo>
                    <a:pt x="236" y="0"/>
                    <a:pt x="316" y="34"/>
                    <a:pt x="352" y="91"/>
                  </a:cubicBezTo>
                  <a:cubicBezTo>
                    <a:pt x="356" y="97"/>
                    <a:pt x="355" y="104"/>
                    <a:pt x="350" y="110"/>
                  </a:cubicBezTo>
                  <a:cubicBezTo>
                    <a:pt x="316" y="144"/>
                    <a:pt x="271" y="170"/>
                    <a:pt x="212" y="1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1" name="Freeform: Shape 90">
              <a:extLst>
                <a:ext uri="{FF2B5EF4-FFF2-40B4-BE49-F238E27FC236}">
                  <a16:creationId xmlns:a16="http://schemas.microsoft.com/office/drawing/2014/main" id="{7A713736-8189-A3AB-0DC8-3B9368EC20A9}"/>
                </a:ext>
              </a:extLst>
            </p:cNvPr>
            <p:cNvSpPr>
              <a:spLocks/>
            </p:cNvSpPr>
            <p:nvPr/>
          </p:nvSpPr>
          <p:spPr bwMode="auto">
            <a:xfrm>
              <a:off x="10881967" y="0"/>
              <a:ext cx="535486" cy="509022"/>
            </a:xfrm>
            <a:custGeom>
              <a:avLst/>
              <a:gdLst>
                <a:gd name="connsiteX0" fmla="*/ 0 w 535486"/>
                <a:gd name="connsiteY0" fmla="*/ 0 h 509022"/>
                <a:gd name="connsiteX1" fmla="*/ 299950 w 535486"/>
                <a:gd name="connsiteY1" fmla="*/ 0 h 509022"/>
                <a:gd name="connsiteX2" fmla="*/ 371512 w 535486"/>
                <a:gd name="connsiteY2" fmla="*/ 46406 h 509022"/>
                <a:gd name="connsiteX3" fmla="*/ 451269 w 535486"/>
                <a:gd name="connsiteY3" fmla="*/ 128855 h 509022"/>
                <a:gd name="connsiteX4" fmla="*/ 528768 w 535486"/>
                <a:gd name="connsiteY4" fmla="*/ 473371 h 509022"/>
                <a:gd name="connsiteX5" fmla="*/ 497064 w 535486"/>
                <a:gd name="connsiteY5" fmla="*/ 505010 h 509022"/>
                <a:gd name="connsiteX6" fmla="*/ 70816 w 535486"/>
                <a:gd name="connsiteY6" fmla="*/ 308144 h 509022"/>
                <a:gd name="connsiteX7" fmla="*/ 3444 w 535486"/>
                <a:gd name="connsiteY7" fmla="*/ 77002 h 509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5486" h="509022">
                  <a:moveTo>
                    <a:pt x="0" y="0"/>
                  </a:moveTo>
                  <a:lnTo>
                    <a:pt x="299950" y="0"/>
                  </a:lnTo>
                  <a:lnTo>
                    <a:pt x="371512" y="46406"/>
                  </a:lnTo>
                  <a:cubicBezTo>
                    <a:pt x="401731" y="70410"/>
                    <a:pt x="428371" y="97216"/>
                    <a:pt x="451269" y="128855"/>
                  </a:cubicBezTo>
                  <a:cubicBezTo>
                    <a:pt x="532291" y="237834"/>
                    <a:pt x="546382" y="357360"/>
                    <a:pt x="528768" y="473371"/>
                  </a:cubicBezTo>
                  <a:cubicBezTo>
                    <a:pt x="528768" y="490948"/>
                    <a:pt x="514678" y="501494"/>
                    <a:pt x="497064" y="505010"/>
                  </a:cubicBezTo>
                  <a:cubicBezTo>
                    <a:pt x="331497" y="529618"/>
                    <a:pt x="148316" y="438216"/>
                    <a:pt x="70816" y="308144"/>
                  </a:cubicBezTo>
                  <a:cubicBezTo>
                    <a:pt x="33828" y="244865"/>
                    <a:pt x="12691" y="160494"/>
                    <a:pt x="3444" y="770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92" name="Freeform 58">
              <a:extLst>
                <a:ext uri="{FF2B5EF4-FFF2-40B4-BE49-F238E27FC236}">
                  <a16:creationId xmlns:a16="http://schemas.microsoft.com/office/drawing/2014/main" id="{D6F81934-D712-AA55-1DB7-AFB9F05AD9E6}"/>
                </a:ext>
              </a:extLst>
            </p:cNvPr>
            <p:cNvSpPr>
              <a:spLocks/>
            </p:cNvSpPr>
            <p:nvPr/>
          </p:nvSpPr>
          <p:spPr bwMode="auto">
            <a:xfrm>
              <a:off x="8780814" y="177384"/>
              <a:ext cx="799746" cy="733341"/>
            </a:xfrm>
            <a:custGeom>
              <a:avLst/>
              <a:gdLst>
                <a:gd name="T0" fmla="*/ 88 w 227"/>
                <a:gd name="T1" fmla="*/ 178 h 208"/>
                <a:gd name="T2" fmla="*/ 0 w 227"/>
                <a:gd name="T3" fmla="*/ 0 h 208"/>
                <a:gd name="T4" fmla="*/ 190 w 227"/>
                <a:gd name="T5" fmla="*/ 82 h 208"/>
                <a:gd name="T6" fmla="*/ 215 w 227"/>
                <a:gd name="T7" fmla="*/ 192 h 208"/>
                <a:gd name="T8" fmla="*/ 202 w 227"/>
                <a:gd name="T9" fmla="*/ 203 h 208"/>
                <a:gd name="T10" fmla="*/ 88 w 227"/>
                <a:gd name="T11" fmla="*/ 178 h 208"/>
              </a:gdLst>
              <a:ahLst/>
              <a:cxnLst>
                <a:cxn ang="0">
                  <a:pos x="T0" y="T1"/>
                </a:cxn>
                <a:cxn ang="0">
                  <a:pos x="T2" y="T3"/>
                </a:cxn>
                <a:cxn ang="0">
                  <a:pos x="T4" y="T5"/>
                </a:cxn>
                <a:cxn ang="0">
                  <a:pos x="T6" y="T7"/>
                </a:cxn>
                <a:cxn ang="0">
                  <a:pos x="T8" y="T9"/>
                </a:cxn>
                <a:cxn ang="0">
                  <a:pos x="T10" y="T11"/>
                </a:cxn>
              </a:cxnLst>
              <a:rect l="0" t="0" r="r" b="b"/>
              <a:pathLst>
                <a:path w="227" h="208">
                  <a:moveTo>
                    <a:pt x="88" y="178"/>
                  </a:moveTo>
                  <a:cubicBezTo>
                    <a:pt x="23" y="128"/>
                    <a:pt x="7" y="59"/>
                    <a:pt x="0" y="0"/>
                  </a:cubicBezTo>
                  <a:cubicBezTo>
                    <a:pt x="61" y="28"/>
                    <a:pt x="154" y="47"/>
                    <a:pt x="190" y="82"/>
                  </a:cubicBezTo>
                  <a:cubicBezTo>
                    <a:pt x="219" y="109"/>
                    <a:pt x="227" y="155"/>
                    <a:pt x="215" y="192"/>
                  </a:cubicBezTo>
                  <a:cubicBezTo>
                    <a:pt x="213" y="198"/>
                    <a:pt x="208" y="202"/>
                    <a:pt x="202" y="203"/>
                  </a:cubicBezTo>
                  <a:cubicBezTo>
                    <a:pt x="169" y="208"/>
                    <a:pt x="122" y="204"/>
                    <a:pt x="88" y="17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3" name="Freeform 61">
              <a:extLst>
                <a:ext uri="{FF2B5EF4-FFF2-40B4-BE49-F238E27FC236}">
                  <a16:creationId xmlns:a16="http://schemas.microsoft.com/office/drawing/2014/main" id="{C4CA7C4D-DF22-4FBE-6F33-A240430044AA}"/>
                </a:ext>
              </a:extLst>
            </p:cNvPr>
            <p:cNvSpPr>
              <a:spLocks/>
            </p:cNvSpPr>
            <p:nvPr/>
          </p:nvSpPr>
          <p:spPr bwMode="auto">
            <a:xfrm>
              <a:off x="10036733" y="4129919"/>
              <a:ext cx="1166417" cy="588983"/>
            </a:xfrm>
            <a:custGeom>
              <a:avLst/>
              <a:gdLst>
                <a:gd name="T0" fmla="*/ 220 w 331"/>
                <a:gd name="T1" fmla="*/ 147 h 167"/>
                <a:gd name="T2" fmla="*/ 0 w 331"/>
                <a:gd name="T3" fmla="*/ 134 h 167"/>
                <a:gd name="T4" fmla="*/ 186 w 331"/>
                <a:gd name="T5" fmla="*/ 11 h 167"/>
                <a:gd name="T6" fmla="*/ 324 w 331"/>
                <a:gd name="T7" fmla="*/ 37 h 167"/>
                <a:gd name="T8" fmla="*/ 329 w 331"/>
                <a:gd name="T9" fmla="*/ 53 h 167"/>
                <a:gd name="T10" fmla="*/ 220 w 331"/>
                <a:gd name="T11" fmla="*/ 147 h 167"/>
              </a:gdLst>
              <a:ahLst/>
              <a:cxnLst>
                <a:cxn ang="0">
                  <a:pos x="T0" y="T1"/>
                </a:cxn>
                <a:cxn ang="0">
                  <a:pos x="T2" y="T3"/>
                </a:cxn>
                <a:cxn ang="0">
                  <a:pos x="T4" y="T5"/>
                </a:cxn>
                <a:cxn ang="0">
                  <a:pos x="T6" y="T7"/>
                </a:cxn>
                <a:cxn ang="0">
                  <a:pos x="T8" y="T9"/>
                </a:cxn>
                <a:cxn ang="0">
                  <a:pos x="T10" y="T11"/>
                </a:cxn>
              </a:cxnLst>
              <a:rect l="0" t="0" r="r" b="b"/>
              <a:pathLst>
                <a:path w="331" h="167">
                  <a:moveTo>
                    <a:pt x="220" y="147"/>
                  </a:moveTo>
                  <a:cubicBezTo>
                    <a:pt x="126" y="167"/>
                    <a:pt x="78" y="146"/>
                    <a:pt x="0" y="134"/>
                  </a:cubicBezTo>
                  <a:cubicBezTo>
                    <a:pt x="61" y="65"/>
                    <a:pt x="108" y="29"/>
                    <a:pt x="186" y="11"/>
                  </a:cubicBezTo>
                  <a:cubicBezTo>
                    <a:pt x="230" y="0"/>
                    <a:pt x="284" y="6"/>
                    <a:pt x="324" y="37"/>
                  </a:cubicBezTo>
                  <a:cubicBezTo>
                    <a:pt x="329" y="41"/>
                    <a:pt x="331" y="47"/>
                    <a:pt x="329" y="53"/>
                  </a:cubicBezTo>
                  <a:cubicBezTo>
                    <a:pt x="316" y="92"/>
                    <a:pt x="277" y="134"/>
                    <a:pt x="220" y="14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4" name="Freeform 62">
              <a:extLst>
                <a:ext uri="{FF2B5EF4-FFF2-40B4-BE49-F238E27FC236}">
                  <a16:creationId xmlns:a16="http://schemas.microsoft.com/office/drawing/2014/main" id="{112469AE-D432-1C51-19B8-DD2A1156FA58}"/>
                </a:ext>
              </a:extLst>
            </p:cNvPr>
            <p:cNvSpPr>
              <a:spLocks/>
            </p:cNvSpPr>
            <p:nvPr/>
          </p:nvSpPr>
          <p:spPr bwMode="auto">
            <a:xfrm>
              <a:off x="10772961" y="2943292"/>
              <a:ext cx="1140432" cy="537014"/>
            </a:xfrm>
            <a:custGeom>
              <a:avLst/>
              <a:gdLst>
                <a:gd name="T0" fmla="*/ 183 w 324"/>
                <a:gd name="T1" fmla="*/ 147 h 153"/>
                <a:gd name="T2" fmla="*/ 0 w 324"/>
                <a:gd name="T3" fmla="*/ 22 h 153"/>
                <a:gd name="T4" fmla="*/ 204 w 324"/>
                <a:gd name="T5" fmla="*/ 6 h 153"/>
                <a:gd name="T6" fmla="*/ 319 w 324"/>
                <a:gd name="T7" fmla="*/ 77 h 153"/>
                <a:gd name="T8" fmla="*/ 318 w 324"/>
                <a:gd name="T9" fmla="*/ 99 h 153"/>
                <a:gd name="T10" fmla="*/ 183 w 324"/>
                <a:gd name="T11" fmla="*/ 147 h 153"/>
              </a:gdLst>
              <a:ahLst/>
              <a:cxnLst>
                <a:cxn ang="0">
                  <a:pos x="T0" y="T1"/>
                </a:cxn>
                <a:cxn ang="0">
                  <a:pos x="T2" y="T3"/>
                </a:cxn>
                <a:cxn ang="0">
                  <a:pos x="T4" y="T5"/>
                </a:cxn>
                <a:cxn ang="0">
                  <a:pos x="T6" y="T7"/>
                </a:cxn>
                <a:cxn ang="0">
                  <a:pos x="T8" y="T9"/>
                </a:cxn>
                <a:cxn ang="0">
                  <a:pos x="T10" y="T11"/>
                </a:cxn>
              </a:cxnLst>
              <a:rect l="0" t="0" r="r" b="b"/>
              <a:pathLst>
                <a:path w="324" h="153">
                  <a:moveTo>
                    <a:pt x="183" y="147"/>
                  </a:moveTo>
                  <a:cubicBezTo>
                    <a:pt x="129" y="141"/>
                    <a:pt x="45" y="83"/>
                    <a:pt x="0" y="22"/>
                  </a:cubicBezTo>
                  <a:cubicBezTo>
                    <a:pt x="85" y="14"/>
                    <a:pt x="140" y="0"/>
                    <a:pt x="204" y="6"/>
                  </a:cubicBezTo>
                  <a:cubicBezTo>
                    <a:pt x="256" y="12"/>
                    <a:pt x="293" y="39"/>
                    <a:pt x="319" y="77"/>
                  </a:cubicBezTo>
                  <a:cubicBezTo>
                    <a:pt x="324" y="84"/>
                    <a:pt x="323" y="93"/>
                    <a:pt x="318" y="99"/>
                  </a:cubicBezTo>
                  <a:cubicBezTo>
                    <a:pt x="291" y="130"/>
                    <a:pt x="237" y="153"/>
                    <a:pt x="183" y="14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5" name="Freeform 63">
              <a:extLst>
                <a:ext uri="{FF2B5EF4-FFF2-40B4-BE49-F238E27FC236}">
                  <a16:creationId xmlns:a16="http://schemas.microsoft.com/office/drawing/2014/main" id="{DAFF8F1E-09F3-8612-80D5-6C41254F4123}"/>
                </a:ext>
              </a:extLst>
            </p:cNvPr>
            <p:cNvSpPr>
              <a:spLocks/>
            </p:cNvSpPr>
            <p:nvPr/>
          </p:nvSpPr>
          <p:spPr bwMode="auto">
            <a:xfrm>
              <a:off x="8073457" y="3428337"/>
              <a:ext cx="1362744" cy="528352"/>
            </a:xfrm>
            <a:custGeom>
              <a:avLst/>
              <a:gdLst>
                <a:gd name="T0" fmla="*/ 244 w 387"/>
                <a:gd name="T1" fmla="*/ 140 h 150"/>
                <a:gd name="T2" fmla="*/ 0 w 387"/>
                <a:gd name="T3" fmla="*/ 81 h 150"/>
                <a:gd name="T4" fmla="*/ 244 w 387"/>
                <a:gd name="T5" fmla="*/ 3 h 150"/>
                <a:gd name="T6" fmla="*/ 380 w 387"/>
                <a:gd name="T7" fmla="*/ 49 h 150"/>
                <a:gd name="T8" fmla="*/ 382 w 387"/>
                <a:gd name="T9" fmla="*/ 71 h 150"/>
                <a:gd name="T10" fmla="*/ 244 w 387"/>
                <a:gd name="T11" fmla="*/ 140 h 150"/>
              </a:gdLst>
              <a:ahLst/>
              <a:cxnLst>
                <a:cxn ang="0">
                  <a:pos x="T0" y="T1"/>
                </a:cxn>
                <a:cxn ang="0">
                  <a:pos x="T2" y="T3"/>
                </a:cxn>
                <a:cxn ang="0">
                  <a:pos x="T4" y="T5"/>
                </a:cxn>
                <a:cxn ang="0">
                  <a:pos x="T6" y="T7"/>
                </a:cxn>
                <a:cxn ang="0">
                  <a:pos x="T8" y="T9"/>
                </a:cxn>
                <a:cxn ang="0">
                  <a:pos x="T10" y="T11"/>
                </a:cxn>
              </a:cxnLst>
              <a:rect l="0" t="0" r="r" b="b"/>
              <a:pathLst>
                <a:path w="387" h="150">
                  <a:moveTo>
                    <a:pt x="244" y="140"/>
                  </a:moveTo>
                  <a:cubicBezTo>
                    <a:pt x="143" y="150"/>
                    <a:pt x="64" y="123"/>
                    <a:pt x="0" y="81"/>
                  </a:cubicBezTo>
                  <a:cubicBezTo>
                    <a:pt x="90" y="59"/>
                    <a:pt x="173" y="8"/>
                    <a:pt x="244" y="3"/>
                  </a:cubicBezTo>
                  <a:cubicBezTo>
                    <a:pt x="301" y="0"/>
                    <a:pt x="346" y="16"/>
                    <a:pt x="380" y="49"/>
                  </a:cubicBezTo>
                  <a:cubicBezTo>
                    <a:pt x="386" y="55"/>
                    <a:pt x="387" y="64"/>
                    <a:pt x="382" y="71"/>
                  </a:cubicBezTo>
                  <a:cubicBezTo>
                    <a:pt x="358" y="105"/>
                    <a:pt x="303" y="134"/>
                    <a:pt x="244" y="14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6" name="Freeform: Shape 95">
              <a:extLst>
                <a:ext uri="{FF2B5EF4-FFF2-40B4-BE49-F238E27FC236}">
                  <a16:creationId xmlns:a16="http://schemas.microsoft.com/office/drawing/2014/main" id="{1C9504F2-7E7F-3207-E39C-265578980D57}"/>
                </a:ext>
              </a:extLst>
            </p:cNvPr>
            <p:cNvSpPr>
              <a:spLocks/>
            </p:cNvSpPr>
            <p:nvPr/>
          </p:nvSpPr>
          <p:spPr bwMode="auto">
            <a:xfrm>
              <a:off x="11985398" y="1615194"/>
              <a:ext cx="206602" cy="811211"/>
            </a:xfrm>
            <a:custGeom>
              <a:avLst/>
              <a:gdLst>
                <a:gd name="connsiteX0" fmla="*/ 3359 w 206602"/>
                <a:gd name="connsiteY0" fmla="*/ 0 h 811211"/>
                <a:gd name="connsiteX1" fmla="*/ 199109 w 206602"/>
                <a:gd name="connsiteY1" fmla="*/ 140286 h 811211"/>
                <a:gd name="connsiteX2" fmla="*/ 206602 w 206602"/>
                <a:gd name="connsiteY2" fmla="*/ 143814 h 811211"/>
                <a:gd name="connsiteX3" fmla="*/ 206602 w 206602"/>
                <a:gd name="connsiteY3" fmla="*/ 811211 h 811211"/>
                <a:gd name="connsiteX4" fmla="*/ 148671 w 206602"/>
                <a:gd name="connsiteY4" fmla="*/ 736790 h 811211"/>
                <a:gd name="connsiteX5" fmla="*/ 3359 w 206602"/>
                <a:gd name="connsiteY5" fmla="*/ 0 h 811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6602" h="811211">
                  <a:moveTo>
                    <a:pt x="3359" y="0"/>
                  </a:moveTo>
                  <a:cubicBezTo>
                    <a:pt x="68554" y="59809"/>
                    <a:pt x="134189" y="104225"/>
                    <a:pt x="199109" y="140286"/>
                  </a:cubicBezTo>
                  <a:lnTo>
                    <a:pt x="206602" y="143814"/>
                  </a:lnTo>
                  <a:lnTo>
                    <a:pt x="206602" y="811211"/>
                  </a:lnTo>
                  <a:lnTo>
                    <a:pt x="148671" y="736790"/>
                  </a:lnTo>
                  <a:cubicBezTo>
                    <a:pt x="23788" y="551799"/>
                    <a:pt x="-12058" y="310916"/>
                    <a:pt x="33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97" name="Freeform 65">
              <a:extLst>
                <a:ext uri="{FF2B5EF4-FFF2-40B4-BE49-F238E27FC236}">
                  <a16:creationId xmlns:a16="http://schemas.microsoft.com/office/drawing/2014/main" id="{B877B475-5CE0-6E40-40DA-D8AEC6CB7C39}"/>
                </a:ext>
              </a:extLst>
            </p:cNvPr>
            <p:cNvSpPr>
              <a:spLocks/>
            </p:cNvSpPr>
            <p:nvPr/>
          </p:nvSpPr>
          <p:spPr bwMode="auto">
            <a:xfrm>
              <a:off x="9805759" y="5140429"/>
              <a:ext cx="1065366" cy="742003"/>
            </a:xfrm>
            <a:custGeom>
              <a:avLst/>
              <a:gdLst>
                <a:gd name="T0" fmla="*/ 209 w 302"/>
                <a:gd name="T1" fmla="*/ 172 h 211"/>
                <a:gd name="T2" fmla="*/ 0 w 302"/>
                <a:gd name="T3" fmla="*/ 179 h 211"/>
                <a:gd name="T4" fmla="*/ 137 w 302"/>
                <a:gd name="T5" fmla="*/ 30 h 211"/>
                <a:gd name="T6" fmla="*/ 293 w 302"/>
                <a:gd name="T7" fmla="*/ 21 h 211"/>
                <a:gd name="T8" fmla="*/ 302 w 302"/>
                <a:gd name="T9" fmla="*/ 35 h 211"/>
                <a:gd name="T10" fmla="*/ 209 w 302"/>
                <a:gd name="T11" fmla="*/ 172 h 211"/>
              </a:gdLst>
              <a:ahLst/>
              <a:cxnLst>
                <a:cxn ang="0">
                  <a:pos x="T0" y="T1"/>
                </a:cxn>
                <a:cxn ang="0">
                  <a:pos x="T2" y="T3"/>
                </a:cxn>
                <a:cxn ang="0">
                  <a:pos x="T4" y="T5"/>
                </a:cxn>
                <a:cxn ang="0">
                  <a:pos x="T6" y="T7"/>
                </a:cxn>
                <a:cxn ang="0">
                  <a:pos x="T8" y="T9"/>
                </a:cxn>
                <a:cxn ang="0">
                  <a:pos x="T10" y="T11"/>
                </a:cxn>
              </a:cxnLst>
              <a:rect l="0" t="0" r="r" b="b"/>
              <a:pathLst>
                <a:path w="302" h="211">
                  <a:moveTo>
                    <a:pt x="209" y="172"/>
                  </a:moveTo>
                  <a:cubicBezTo>
                    <a:pt x="156" y="202"/>
                    <a:pt x="79" y="211"/>
                    <a:pt x="0" y="179"/>
                  </a:cubicBezTo>
                  <a:cubicBezTo>
                    <a:pt x="56" y="125"/>
                    <a:pt x="74" y="66"/>
                    <a:pt x="137" y="30"/>
                  </a:cubicBezTo>
                  <a:cubicBezTo>
                    <a:pt x="190" y="0"/>
                    <a:pt x="244" y="2"/>
                    <a:pt x="293" y="21"/>
                  </a:cubicBezTo>
                  <a:cubicBezTo>
                    <a:pt x="299" y="24"/>
                    <a:pt x="302" y="29"/>
                    <a:pt x="302" y="35"/>
                  </a:cubicBezTo>
                  <a:cubicBezTo>
                    <a:pt x="299" y="81"/>
                    <a:pt x="264" y="141"/>
                    <a:pt x="209" y="17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8" name="Freeform: Shape 97">
              <a:extLst>
                <a:ext uri="{FF2B5EF4-FFF2-40B4-BE49-F238E27FC236}">
                  <a16:creationId xmlns:a16="http://schemas.microsoft.com/office/drawing/2014/main" id="{33921DA3-B844-9587-F5A7-3006ECE3E764}"/>
                </a:ext>
              </a:extLst>
            </p:cNvPr>
            <p:cNvSpPr>
              <a:spLocks/>
            </p:cNvSpPr>
            <p:nvPr/>
          </p:nvSpPr>
          <p:spPr bwMode="auto">
            <a:xfrm>
              <a:off x="11691081" y="5009197"/>
              <a:ext cx="500919" cy="650530"/>
            </a:xfrm>
            <a:custGeom>
              <a:avLst/>
              <a:gdLst>
                <a:gd name="connsiteX0" fmla="*/ 500919 w 500919"/>
                <a:gd name="connsiteY0" fmla="*/ 0 h 650530"/>
                <a:gd name="connsiteX1" fmla="*/ 500919 w 500919"/>
                <a:gd name="connsiteY1" fmla="*/ 600919 h 650530"/>
                <a:gd name="connsiteX2" fmla="*/ 373878 w 500919"/>
                <a:gd name="connsiteY2" fmla="*/ 638875 h 650530"/>
                <a:gd name="connsiteX3" fmla="*/ 0 w 500919"/>
                <a:gd name="connsiteY3" fmla="*/ 617271 h 650530"/>
                <a:gd name="connsiteX4" fmla="*/ 374320 w 500919"/>
                <a:gd name="connsiteY4" fmla="*/ 74074 h 650530"/>
                <a:gd name="connsiteX5" fmla="*/ 484122 w 500919"/>
                <a:gd name="connsiteY5" fmla="*/ 5293 h 650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0919" h="650530">
                  <a:moveTo>
                    <a:pt x="500919" y="0"/>
                  </a:moveTo>
                  <a:lnTo>
                    <a:pt x="500919" y="600919"/>
                  </a:lnTo>
                  <a:lnTo>
                    <a:pt x="373878" y="638875"/>
                  </a:lnTo>
                  <a:cubicBezTo>
                    <a:pt x="261318" y="658716"/>
                    <a:pt x="134190" y="654307"/>
                    <a:pt x="0" y="617271"/>
                  </a:cubicBezTo>
                  <a:cubicBezTo>
                    <a:pt x="151847" y="409163"/>
                    <a:pt x="236598" y="179892"/>
                    <a:pt x="374320" y="74074"/>
                  </a:cubicBezTo>
                  <a:cubicBezTo>
                    <a:pt x="411399" y="44975"/>
                    <a:pt x="447815" y="22268"/>
                    <a:pt x="484122" y="52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99" name="Freeform 67">
              <a:extLst>
                <a:ext uri="{FF2B5EF4-FFF2-40B4-BE49-F238E27FC236}">
                  <a16:creationId xmlns:a16="http://schemas.microsoft.com/office/drawing/2014/main" id="{5EEB990D-B707-9A0C-EB01-D13916C79F0B}"/>
                </a:ext>
              </a:extLst>
            </p:cNvPr>
            <p:cNvSpPr>
              <a:spLocks/>
            </p:cNvSpPr>
            <p:nvPr/>
          </p:nvSpPr>
          <p:spPr bwMode="auto">
            <a:xfrm>
              <a:off x="10709443" y="4464831"/>
              <a:ext cx="1345421" cy="695808"/>
            </a:xfrm>
            <a:custGeom>
              <a:avLst/>
              <a:gdLst>
                <a:gd name="T0" fmla="*/ 278 w 382"/>
                <a:gd name="T1" fmla="*/ 174 h 198"/>
                <a:gd name="T2" fmla="*/ 0 w 382"/>
                <a:gd name="T3" fmla="*/ 141 h 198"/>
                <a:gd name="T4" fmla="*/ 218 w 382"/>
                <a:gd name="T5" fmla="*/ 16 h 198"/>
                <a:gd name="T6" fmla="*/ 373 w 382"/>
                <a:gd name="T7" fmla="*/ 29 h 198"/>
                <a:gd name="T8" fmla="*/ 382 w 382"/>
                <a:gd name="T9" fmla="*/ 45 h 198"/>
                <a:gd name="T10" fmla="*/ 278 w 382"/>
                <a:gd name="T11" fmla="*/ 174 h 198"/>
              </a:gdLst>
              <a:ahLst/>
              <a:cxnLst>
                <a:cxn ang="0">
                  <a:pos x="T0" y="T1"/>
                </a:cxn>
                <a:cxn ang="0">
                  <a:pos x="T2" y="T3"/>
                </a:cxn>
                <a:cxn ang="0">
                  <a:pos x="T4" y="T5"/>
                </a:cxn>
                <a:cxn ang="0">
                  <a:pos x="T6" y="T7"/>
                </a:cxn>
                <a:cxn ang="0">
                  <a:pos x="T8" y="T9"/>
                </a:cxn>
                <a:cxn ang="0">
                  <a:pos x="T10" y="T11"/>
                </a:cxn>
              </a:cxnLst>
              <a:rect l="0" t="0" r="r" b="b"/>
              <a:pathLst>
                <a:path w="382" h="198">
                  <a:moveTo>
                    <a:pt x="278" y="174"/>
                  </a:moveTo>
                  <a:cubicBezTo>
                    <a:pt x="223" y="198"/>
                    <a:pt x="75" y="185"/>
                    <a:pt x="0" y="141"/>
                  </a:cubicBezTo>
                  <a:cubicBezTo>
                    <a:pt x="84" y="96"/>
                    <a:pt x="122" y="45"/>
                    <a:pt x="218" y="16"/>
                  </a:cubicBezTo>
                  <a:cubicBezTo>
                    <a:pt x="270" y="0"/>
                    <a:pt x="325" y="2"/>
                    <a:pt x="373" y="29"/>
                  </a:cubicBezTo>
                  <a:cubicBezTo>
                    <a:pt x="379" y="33"/>
                    <a:pt x="382" y="39"/>
                    <a:pt x="382" y="45"/>
                  </a:cubicBezTo>
                  <a:cubicBezTo>
                    <a:pt x="375" y="93"/>
                    <a:pt x="335" y="150"/>
                    <a:pt x="278" y="1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0" name="Freeform: Shape 99">
              <a:extLst>
                <a:ext uri="{FF2B5EF4-FFF2-40B4-BE49-F238E27FC236}">
                  <a16:creationId xmlns:a16="http://schemas.microsoft.com/office/drawing/2014/main" id="{64E2A2A8-FB79-DF91-CF37-6FD21075E503}"/>
                </a:ext>
              </a:extLst>
            </p:cNvPr>
            <p:cNvSpPr>
              <a:spLocks/>
            </p:cNvSpPr>
            <p:nvPr/>
          </p:nvSpPr>
          <p:spPr bwMode="auto">
            <a:xfrm>
              <a:off x="11125196" y="3607911"/>
              <a:ext cx="1066804" cy="678144"/>
            </a:xfrm>
            <a:custGeom>
              <a:avLst/>
              <a:gdLst>
                <a:gd name="connsiteX0" fmla="*/ 797391 w 1066804"/>
                <a:gd name="connsiteY0" fmla="*/ 120 h 678144"/>
                <a:gd name="connsiteX1" fmla="*/ 1039335 w 1066804"/>
                <a:gd name="connsiteY1" fmla="*/ 51462 h 678144"/>
                <a:gd name="connsiteX2" fmla="*/ 1066804 w 1066804"/>
                <a:gd name="connsiteY2" fmla="*/ 66400 h 678144"/>
                <a:gd name="connsiteX3" fmla="*/ 1066804 w 1066804"/>
                <a:gd name="connsiteY3" fmla="*/ 560676 h 678144"/>
                <a:gd name="connsiteX4" fmla="*/ 1025426 w 1066804"/>
                <a:gd name="connsiteY4" fmla="*/ 587437 h 678144"/>
                <a:gd name="connsiteX5" fmla="*/ 770921 w 1066804"/>
                <a:gd name="connsiteY5" fmla="*/ 672267 h 678144"/>
                <a:gd name="connsiteX6" fmla="*/ 0 w 1066804"/>
                <a:gd name="connsiteY6" fmla="*/ 359448 h 678144"/>
                <a:gd name="connsiteX7" fmla="*/ 711078 w 1066804"/>
                <a:gd name="connsiteY7" fmla="*/ 4452 h 678144"/>
                <a:gd name="connsiteX8" fmla="*/ 797391 w 1066804"/>
                <a:gd name="connsiteY8" fmla="*/ 120 h 678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6804" h="678144">
                  <a:moveTo>
                    <a:pt x="797391" y="120"/>
                  </a:moveTo>
                  <a:cubicBezTo>
                    <a:pt x="882742" y="1788"/>
                    <a:pt x="964751" y="20818"/>
                    <a:pt x="1039335" y="51462"/>
                  </a:cubicBezTo>
                  <a:lnTo>
                    <a:pt x="1066804" y="66400"/>
                  </a:lnTo>
                  <a:lnTo>
                    <a:pt x="1066804" y="560676"/>
                  </a:lnTo>
                  <a:lnTo>
                    <a:pt x="1025426" y="587437"/>
                  </a:lnTo>
                  <a:cubicBezTo>
                    <a:pt x="948635" y="630913"/>
                    <a:pt x="862006" y="661722"/>
                    <a:pt x="770921" y="672267"/>
                  </a:cubicBezTo>
                  <a:cubicBezTo>
                    <a:pt x="531548" y="703900"/>
                    <a:pt x="239373" y="609000"/>
                    <a:pt x="0" y="359448"/>
                  </a:cubicBezTo>
                  <a:cubicBezTo>
                    <a:pt x="256974" y="225885"/>
                    <a:pt x="429463" y="39600"/>
                    <a:pt x="711078" y="4452"/>
                  </a:cubicBezTo>
                  <a:cubicBezTo>
                    <a:pt x="740120" y="937"/>
                    <a:pt x="768941" y="-436"/>
                    <a:pt x="797391"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101" name="Freeform 70">
              <a:extLst>
                <a:ext uri="{FF2B5EF4-FFF2-40B4-BE49-F238E27FC236}">
                  <a16:creationId xmlns:a16="http://schemas.microsoft.com/office/drawing/2014/main" id="{4A9FBF67-B8A9-ECE0-8641-1C2718FE703E}"/>
                </a:ext>
              </a:extLst>
            </p:cNvPr>
            <p:cNvSpPr>
              <a:spLocks/>
            </p:cNvSpPr>
            <p:nvPr/>
          </p:nvSpPr>
          <p:spPr bwMode="auto">
            <a:xfrm>
              <a:off x="10051169" y="6000805"/>
              <a:ext cx="978751" cy="739116"/>
            </a:xfrm>
            <a:custGeom>
              <a:avLst/>
              <a:gdLst>
                <a:gd name="T0" fmla="*/ 205 w 278"/>
                <a:gd name="T1" fmla="*/ 160 h 210"/>
                <a:gd name="T2" fmla="*/ 0 w 278"/>
                <a:gd name="T3" fmla="*/ 174 h 210"/>
                <a:gd name="T4" fmla="*/ 129 w 278"/>
                <a:gd name="T5" fmla="*/ 35 h 210"/>
                <a:gd name="T6" fmla="*/ 263 w 278"/>
                <a:gd name="T7" fmla="*/ 20 h 210"/>
                <a:gd name="T8" fmla="*/ 274 w 278"/>
                <a:gd name="T9" fmla="*/ 35 h 210"/>
                <a:gd name="T10" fmla="*/ 205 w 278"/>
                <a:gd name="T11" fmla="*/ 160 h 210"/>
              </a:gdLst>
              <a:ahLst/>
              <a:cxnLst>
                <a:cxn ang="0">
                  <a:pos x="T0" y="T1"/>
                </a:cxn>
                <a:cxn ang="0">
                  <a:pos x="T2" y="T3"/>
                </a:cxn>
                <a:cxn ang="0">
                  <a:pos x="T4" y="T5"/>
                </a:cxn>
                <a:cxn ang="0">
                  <a:pos x="T6" y="T7"/>
                </a:cxn>
                <a:cxn ang="0">
                  <a:pos x="T8" y="T9"/>
                </a:cxn>
                <a:cxn ang="0">
                  <a:pos x="T10" y="T11"/>
                </a:cxn>
              </a:cxnLst>
              <a:rect l="0" t="0" r="r" b="b"/>
              <a:pathLst>
                <a:path w="278" h="210">
                  <a:moveTo>
                    <a:pt x="205" y="160"/>
                  </a:moveTo>
                  <a:cubicBezTo>
                    <a:pt x="162" y="189"/>
                    <a:pt x="85" y="210"/>
                    <a:pt x="0" y="174"/>
                  </a:cubicBezTo>
                  <a:cubicBezTo>
                    <a:pt x="56" y="119"/>
                    <a:pt x="77" y="69"/>
                    <a:pt x="129" y="35"/>
                  </a:cubicBezTo>
                  <a:cubicBezTo>
                    <a:pt x="171" y="7"/>
                    <a:pt x="225" y="0"/>
                    <a:pt x="263" y="20"/>
                  </a:cubicBezTo>
                  <a:cubicBezTo>
                    <a:pt x="269" y="23"/>
                    <a:pt x="273" y="28"/>
                    <a:pt x="274" y="35"/>
                  </a:cubicBezTo>
                  <a:cubicBezTo>
                    <a:pt x="278" y="81"/>
                    <a:pt x="250" y="130"/>
                    <a:pt x="205" y="16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2" name="Freeform 71">
              <a:extLst>
                <a:ext uri="{FF2B5EF4-FFF2-40B4-BE49-F238E27FC236}">
                  <a16:creationId xmlns:a16="http://schemas.microsoft.com/office/drawing/2014/main" id="{CB6D07DB-5F66-D746-73BC-B55E1627EA56}"/>
                </a:ext>
              </a:extLst>
            </p:cNvPr>
            <p:cNvSpPr>
              <a:spLocks/>
            </p:cNvSpPr>
            <p:nvPr/>
          </p:nvSpPr>
          <p:spPr bwMode="auto">
            <a:xfrm>
              <a:off x="9063756" y="1135924"/>
              <a:ext cx="845941" cy="482157"/>
            </a:xfrm>
            <a:custGeom>
              <a:avLst/>
              <a:gdLst>
                <a:gd name="T0" fmla="*/ 151 w 240"/>
                <a:gd name="T1" fmla="*/ 14 h 137"/>
                <a:gd name="T2" fmla="*/ 0 w 240"/>
                <a:gd name="T3" fmla="*/ 24 h 137"/>
                <a:gd name="T4" fmla="*/ 118 w 240"/>
                <a:gd name="T5" fmla="*/ 121 h 137"/>
                <a:gd name="T6" fmla="*/ 229 w 240"/>
                <a:gd name="T7" fmla="*/ 106 h 137"/>
                <a:gd name="T8" fmla="*/ 236 w 240"/>
                <a:gd name="T9" fmla="*/ 84 h 137"/>
                <a:gd name="T10" fmla="*/ 151 w 240"/>
                <a:gd name="T11" fmla="*/ 14 h 137"/>
              </a:gdLst>
              <a:ahLst/>
              <a:cxnLst>
                <a:cxn ang="0">
                  <a:pos x="T0" y="T1"/>
                </a:cxn>
                <a:cxn ang="0">
                  <a:pos x="T2" y="T3"/>
                </a:cxn>
                <a:cxn ang="0">
                  <a:pos x="T4" y="T5"/>
                </a:cxn>
                <a:cxn ang="0">
                  <a:pos x="T6" y="T7"/>
                </a:cxn>
                <a:cxn ang="0">
                  <a:pos x="T8" y="T9"/>
                </a:cxn>
                <a:cxn ang="0">
                  <a:pos x="T10" y="T11"/>
                </a:cxn>
              </a:cxnLst>
              <a:rect l="0" t="0" r="r" b="b"/>
              <a:pathLst>
                <a:path w="240" h="137">
                  <a:moveTo>
                    <a:pt x="151" y="14"/>
                  </a:moveTo>
                  <a:cubicBezTo>
                    <a:pt x="110" y="0"/>
                    <a:pt x="55" y="1"/>
                    <a:pt x="0" y="24"/>
                  </a:cubicBezTo>
                  <a:cubicBezTo>
                    <a:pt x="28" y="62"/>
                    <a:pt x="74" y="105"/>
                    <a:pt x="118" y="121"/>
                  </a:cubicBezTo>
                  <a:cubicBezTo>
                    <a:pt x="160" y="137"/>
                    <a:pt x="198" y="124"/>
                    <a:pt x="229" y="106"/>
                  </a:cubicBezTo>
                  <a:cubicBezTo>
                    <a:pt x="237" y="101"/>
                    <a:pt x="240" y="92"/>
                    <a:pt x="236" y="84"/>
                  </a:cubicBezTo>
                  <a:cubicBezTo>
                    <a:pt x="221" y="57"/>
                    <a:pt x="188" y="28"/>
                    <a:pt x="151" y="1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4" name="Title 3">
            <a:extLst>
              <a:ext uri="{FF2B5EF4-FFF2-40B4-BE49-F238E27FC236}">
                <a16:creationId xmlns:a16="http://schemas.microsoft.com/office/drawing/2014/main" id="{AA9B1855-605E-201E-357F-9A2AEB2047BF}"/>
              </a:ext>
            </a:extLst>
          </p:cNvPr>
          <p:cNvSpPr>
            <a:spLocks noGrp="1"/>
          </p:cNvSpPr>
          <p:nvPr>
            <p:ph type="title" hasCustomPrompt="1"/>
          </p:nvPr>
        </p:nvSpPr>
        <p:spPr bwMode="white">
          <a:xfrm>
            <a:off x="360000" y="360000"/>
            <a:ext cx="2721600" cy="5572800"/>
          </a:xfrm>
        </p:spPr>
        <p:txBody>
          <a:bodyPr anchor="ctr" anchorCtr="0"/>
          <a:lstStyle>
            <a:lvl1pPr>
              <a:lnSpc>
                <a:spcPct val="83000"/>
              </a:lnSpc>
              <a:defRPr sz="3600">
                <a:solidFill>
                  <a:schemeClr val="tx1"/>
                </a:solidFill>
              </a:defRPr>
            </a:lvl1pPr>
          </a:lstStyle>
          <a:p>
            <a:r>
              <a:rPr lang="en-US" dirty="0"/>
              <a:t>Click to add Agenda</a:t>
            </a:r>
          </a:p>
        </p:txBody>
      </p:sp>
      <p:sp>
        <p:nvSpPr>
          <p:cNvPr id="62" name="Text Placeholder 2">
            <a:extLst>
              <a:ext uri="{FF2B5EF4-FFF2-40B4-BE49-F238E27FC236}">
                <a16:creationId xmlns:a16="http://schemas.microsoft.com/office/drawing/2014/main" id="{C91D10E3-3624-802C-5B1E-5D4C4A56A9F7}"/>
              </a:ext>
            </a:extLst>
          </p:cNvPr>
          <p:cNvSpPr>
            <a:spLocks noGrp="1"/>
          </p:cNvSpPr>
          <p:nvPr>
            <p:ph type="body" sz="quarter" idx="13" hasCustomPrompt="1"/>
          </p:nvPr>
        </p:nvSpPr>
        <p:spPr>
          <a:xfrm>
            <a:off x="3267083" y="360000"/>
            <a:ext cx="408327" cy="5572800"/>
          </a:xfrm>
        </p:spPr>
        <p:txBody>
          <a:bodyPr tIns="0" anchor="ctr" anchorCtr="0"/>
          <a:lstStyle>
            <a:lvl1pPr marL="0" indent="0">
              <a:lnSpc>
                <a:spcPct val="100000"/>
              </a:lnSpc>
              <a:spcAft>
                <a:spcPts val="600"/>
              </a:spcAft>
              <a:buFont typeface="Verdana" panose="020B0604030504040204" pitchFamily="34" charset="0"/>
              <a:buChar char="​"/>
              <a:defRPr sz="2000" b="0">
                <a:solidFill>
                  <a:schemeClr val="tx1"/>
                </a:solidFill>
                <a:latin typeface="+mn-lt"/>
              </a:defRPr>
            </a:lvl1pPr>
            <a:lvl2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2pPr>
            <a:lvl3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3pPr>
            <a:lvl4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4pPr>
            <a:lvl5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5pPr>
            <a:lvl6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6pPr>
            <a:lvl7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7pPr>
            <a:lvl8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8pPr>
            <a:lvl9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9pPr>
          </a:lstStyle>
          <a:p>
            <a:pPr lvl="0"/>
            <a:r>
              <a:rPr lang="en-US" noProof="0" dirty="0"/>
              <a:t>01</a:t>
            </a:r>
            <a:endParaRPr lang="en-US" dirty="0"/>
          </a:p>
          <a:p>
            <a:pPr lvl="1"/>
            <a:r>
              <a:rPr lang="en-US" noProof="0" dirty="0"/>
              <a:t>02</a:t>
            </a:r>
            <a:endParaRPr lang="en-US" dirty="0"/>
          </a:p>
          <a:p>
            <a:pPr lvl="2"/>
            <a:r>
              <a:rPr lang="en-US" noProof="0" dirty="0"/>
              <a:t>03</a:t>
            </a:r>
            <a:endParaRPr lang="en-US" dirty="0"/>
          </a:p>
          <a:p>
            <a:pPr lvl="3"/>
            <a:r>
              <a:rPr lang="en-US" noProof="0" dirty="0"/>
              <a:t>04</a:t>
            </a:r>
            <a:endParaRPr lang="en-US" dirty="0"/>
          </a:p>
          <a:p>
            <a:pPr lvl="4"/>
            <a:r>
              <a:rPr lang="en-US" noProof="0" dirty="0"/>
              <a:t>05</a:t>
            </a:r>
            <a:endParaRPr lang="en-US" dirty="0"/>
          </a:p>
          <a:p>
            <a:pPr lvl="5"/>
            <a:r>
              <a:rPr lang="en-US" noProof="0" dirty="0"/>
              <a:t>06</a:t>
            </a:r>
            <a:endParaRPr lang="en-US" dirty="0"/>
          </a:p>
          <a:p>
            <a:pPr lvl="6"/>
            <a:r>
              <a:rPr lang="en-US" noProof="0" dirty="0"/>
              <a:t>07</a:t>
            </a:r>
            <a:endParaRPr lang="en-US" dirty="0"/>
          </a:p>
          <a:p>
            <a:pPr lvl="7"/>
            <a:r>
              <a:rPr lang="en-US" noProof="0" dirty="0"/>
              <a:t>08</a:t>
            </a:r>
            <a:endParaRPr lang="en-US" dirty="0"/>
          </a:p>
          <a:p>
            <a:pPr lvl="8"/>
            <a:r>
              <a:rPr lang="en-US" noProof="0" dirty="0"/>
              <a:t>09</a:t>
            </a:r>
            <a:endParaRPr lang="en-US" dirty="0"/>
          </a:p>
        </p:txBody>
      </p:sp>
      <p:sp>
        <p:nvSpPr>
          <p:cNvPr id="63" name="Text Placeholder 2">
            <a:extLst>
              <a:ext uri="{FF2B5EF4-FFF2-40B4-BE49-F238E27FC236}">
                <a16:creationId xmlns:a16="http://schemas.microsoft.com/office/drawing/2014/main" id="{1E3BB328-175D-1D81-F46E-4991B53591F2}"/>
              </a:ext>
            </a:extLst>
          </p:cNvPr>
          <p:cNvSpPr>
            <a:spLocks noGrp="1"/>
          </p:cNvSpPr>
          <p:nvPr>
            <p:ph type="body" sz="quarter" idx="17" hasCustomPrompt="1"/>
          </p:nvPr>
        </p:nvSpPr>
        <p:spPr>
          <a:xfrm>
            <a:off x="3679047" y="360000"/>
            <a:ext cx="8154000" cy="5572800"/>
          </a:xfrm>
        </p:spPr>
        <p:txBody>
          <a:bodyPr tIns="0" anchor="ctr" anchorCtr="0"/>
          <a:lstStyle>
            <a:lvl1pPr marL="0" indent="0">
              <a:lnSpc>
                <a:spcPct val="100000"/>
              </a:lnSpc>
              <a:spcAft>
                <a:spcPts val="600"/>
              </a:spcAft>
              <a:buFont typeface="Verdana" panose="020B0604030504040204" pitchFamily="34" charset="0"/>
              <a:buChar char="​"/>
              <a:defRPr sz="2000" b="0">
                <a:solidFill>
                  <a:schemeClr val="tx1"/>
                </a:solidFill>
                <a:latin typeface="+mn-lt"/>
              </a:defRPr>
            </a:lvl1pPr>
            <a:lvl2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2pPr>
            <a:lvl3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3pPr>
            <a:lvl4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4pPr>
            <a:lvl5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5pPr>
            <a:lvl6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6pPr>
            <a:lvl7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7pPr>
            <a:lvl8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8pPr>
            <a:lvl9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9pPr>
          </a:lstStyle>
          <a:p>
            <a:pPr lvl="0"/>
            <a:r>
              <a:rPr lang="en-US" noProof="0" dirty="0"/>
              <a:t>Click to add agenda point</a:t>
            </a:r>
            <a:endParaRPr lang="en-US" dirty="0"/>
          </a:p>
          <a:p>
            <a:pPr lvl="1"/>
            <a:r>
              <a:rPr lang="en-US" noProof="0" dirty="0"/>
              <a:t>Second level</a:t>
            </a:r>
            <a:endParaRPr lang="en-US" dirty="0"/>
          </a:p>
          <a:p>
            <a:pPr lvl="2"/>
            <a:r>
              <a:rPr lang="en-US" noProof="0" dirty="0"/>
              <a:t>Third level</a:t>
            </a:r>
            <a:endParaRPr lang="en-US" dirty="0"/>
          </a:p>
          <a:p>
            <a:pPr lvl="3"/>
            <a:r>
              <a:rPr lang="en-US" noProof="0" dirty="0"/>
              <a:t>Fourth level</a:t>
            </a:r>
            <a:endParaRPr lang="en-US" dirty="0"/>
          </a:p>
          <a:p>
            <a:pPr lvl="4"/>
            <a:r>
              <a:rPr lang="en-US" noProof="0" dirty="0"/>
              <a:t>Fifth level</a:t>
            </a:r>
            <a:endParaRPr lang="en-US" dirty="0"/>
          </a:p>
          <a:p>
            <a:pPr lvl="5"/>
            <a:r>
              <a:rPr lang="en-US" noProof="0" dirty="0"/>
              <a:t>6</a:t>
            </a:r>
            <a:endParaRPr lang="en-US" dirty="0"/>
          </a:p>
          <a:p>
            <a:pPr lvl="6"/>
            <a:r>
              <a:rPr lang="en-US" noProof="0" dirty="0"/>
              <a:t>7</a:t>
            </a:r>
            <a:endParaRPr lang="en-US" dirty="0"/>
          </a:p>
          <a:p>
            <a:pPr lvl="7"/>
            <a:r>
              <a:rPr lang="en-US" noProof="0" dirty="0"/>
              <a:t>8</a:t>
            </a:r>
            <a:endParaRPr lang="en-US" dirty="0"/>
          </a:p>
          <a:p>
            <a:pPr lvl="8"/>
            <a:r>
              <a:rPr lang="en-US" noProof="0" dirty="0"/>
              <a:t>9</a:t>
            </a:r>
            <a:endParaRPr lang="en-US" dirty="0"/>
          </a:p>
        </p:txBody>
      </p:sp>
      <p:sp>
        <p:nvSpPr>
          <p:cNvPr id="11" name="Date Placeholder 10">
            <a:extLst>
              <a:ext uri="{FF2B5EF4-FFF2-40B4-BE49-F238E27FC236}">
                <a16:creationId xmlns:a16="http://schemas.microsoft.com/office/drawing/2014/main" id="{EB1E11BB-A9E1-91FE-9011-CA59BEDA47A4}"/>
              </a:ext>
            </a:extLst>
          </p:cNvPr>
          <p:cNvSpPr>
            <a:spLocks noGrp="1"/>
          </p:cNvSpPr>
          <p:nvPr>
            <p:ph type="dt" sz="half" idx="14"/>
          </p:nvPr>
        </p:nvSpPr>
        <p:spPr bwMode="white">
          <a:xfrm>
            <a:off x="9887592" y="6318000"/>
            <a:ext cx="1585607" cy="180000"/>
          </a:xfrm>
          <a:prstGeom prst="rect">
            <a:avLst/>
          </a:prstGeom>
        </p:spPr>
        <p:txBody>
          <a:bodyPr/>
          <a:lstStyle>
            <a:lvl1pPr>
              <a:defRPr>
                <a:solidFill>
                  <a:schemeClr val="tx1"/>
                </a:solidFill>
              </a:defRPr>
            </a:lvl1pPr>
          </a:lstStyle>
          <a:p>
            <a:pPr algn="r"/>
            <a:fld id="{29E77C1C-F299-41A5-954B-7A86024639A2}" type="datetime4">
              <a:rPr lang="en-IN" smtClean="0"/>
              <a:t>03 September 2026</a:t>
            </a:fld>
            <a:endParaRPr lang="en-US" dirty="0"/>
          </a:p>
        </p:txBody>
      </p:sp>
      <p:sp>
        <p:nvSpPr>
          <p:cNvPr id="12" name="Footer Placeholder 11">
            <a:extLst>
              <a:ext uri="{FF2B5EF4-FFF2-40B4-BE49-F238E27FC236}">
                <a16:creationId xmlns:a16="http://schemas.microsoft.com/office/drawing/2014/main" id="{44F49622-75A8-7E62-35DD-A0B334DFC31E}"/>
              </a:ext>
            </a:extLst>
          </p:cNvPr>
          <p:cNvSpPr>
            <a:spLocks noGrp="1"/>
          </p:cNvSpPr>
          <p:nvPr>
            <p:ph type="ftr" sz="quarter" idx="15"/>
          </p:nvPr>
        </p:nvSpPr>
        <p:spPr bwMode="white"/>
        <p:txBody>
          <a:bodyPr/>
          <a:lstStyle>
            <a:lvl1pPr>
              <a:defRPr>
                <a:solidFill>
                  <a:schemeClr val="tx1"/>
                </a:solidFill>
              </a:defRPr>
            </a:lvl1pPr>
          </a:lstStyle>
          <a:p>
            <a:endParaRPr lang="en-US" dirty="0"/>
          </a:p>
        </p:txBody>
      </p:sp>
      <p:sp>
        <p:nvSpPr>
          <p:cNvPr id="14" name="Slide Number Placeholder 13">
            <a:extLst>
              <a:ext uri="{FF2B5EF4-FFF2-40B4-BE49-F238E27FC236}">
                <a16:creationId xmlns:a16="http://schemas.microsoft.com/office/drawing/2014/main" id="{F626CCFB-F402-A8B9-F724-E21077D40C02}"/>
              </a:ext>
            </a:extLst>
          </p:cNvPr>
          <p:cNvSpPr>
            <a:spLocks noGrp="1"/>
          </p:cNvSpPr>
          <p:nvPr>
            <p:ph type="sldNum" sz="quarter" idx="16"/>
          </p:nvPr>
        </p:nvSpPr>
        <p:spPr bwMode="white"/>
        <p:txBody>
          <a:bodyPr/>
          <a:lstStyle>
            <a:lvl1pPr>
              <a:defRPr>
                <a:solidFill>
                  <a:schemeClr val="tx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230675365"/>
      </p:ext>
    </p:extLst>
  </p:cSld>
  <p:clrMapOvr>
    <a:overrideClrMapping bg1="dk1" tx1="lt1" bg2="dk2" tx2="lt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 Agenda">
    <p:bg>
      <p:bgPr>
        <a:solidFill>
          <a:schemeClr val="bg2"/>
        </a:solidFill>
        <a:effectLst/>
      </p:bgPr>
    </p:bg>
    <p:spTree>
      <p:nvGrpSpPr>
        <p:cNvPr id="1" name=""/>
        <p:cNvGrpSpPr/>
        <p:nvPr/>
      </p:nvGrpSpPr>
      <p:grpSpPr>
        <a:xfrm>
          <a:off x="0" y="0"/>
          <a:ext cx="0" cy="0"/>
          <a:chOff x="0" y="0"/>
          <a:chExt cx="0" cy="0"/>
        </a:xfrm>
      </p:grpSpPr>
      <p:sp>
        <p:nvSpPr>
          <p:cNvPr id="3" name="Background">
            <a:extLst>
              <a:ext uri="{FF2B5EF4-FFF2-40B4-BE49-F238E27FC236}">
                <a16:creationId xmlns:a16="http://schemas.microsoft.com/office/drawing/2014/main" id="{78E7BD0E-27C8-430D-BAE4-F0A6C08D73C3}"/>
              </a:ext>
            </a:extLst>
          </p:cNvPr>
          <p:cNvSpPr/>
          <p:nvPr userDrawn="1"/>
        </p:nvSpPr>
        <p:spPr>
          <a:xfrm>
            <a:off x="0" y="0"/>
            <a:ext cx="12193200" cy="6861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noProof="0" dirty="0" err="1">
              <a:solidFill>
                <a:schemeClr val="tx1"/>
              </a:solidFill>
            </a:endParaRPr>
          </a:p>
        </p:txBody>
      </p:sp>
      <p:grpSp>
        <p:nvGrpSpPr>
          <p:cNvPr id="7" name="Group 6">
            <a:extLst>
              <a:ext uri="{FF2B5EF4-FFF2-40B4-BE49-F238E27FC236}">
                <a16:creationId xmlns:a16="http://schemas.microsoft.com/office/drawing/2014/main" id="{710534F2-D877-B678-A428-0C1A8B00F948}"/>
              </a:ext>
            </a:extLst>
          </p:cNvPr>
          <p:cNvGrpSpPr/>
          <p:nvPr userDrawn="1"/>
        </p:nvGrpSpPr>
        <p:grpSpPr>
          <a:xfrm>
            <a:off x="8073457" y="0"/>
            <a:ext cx="4118544" cy="6858000"/>
            <a:chOff x="8073457" y="0"/>
            <a:chExt cx="4118544" cy="6858000"/>
          </a:xfrm>
          <a:solidFill>
            <a:schemeClr val="tx2"/>
          </a:solidFill>
        </p:grpSpPr>
        <p:sp>
          <p:nvSpPr>
            <p:cNvPr id="21" name="Freeform: Shape 20">
              <a:extLst>
                <a:ext uri="{FF2B5EF4-FFF2-40B4-BE49-F238E27FC236}">
                  <a16:creationId xmlns:a16="http://schemas.microsoft.com/office/drawing/2014/main" id="{4D6C1705-450D-9DA6-5024-86B73B270248}"/>
                </a:ext>
              </a:extLst>
            </p:cNvPr>
            <p:cNvSpPr>
              <a:spLocks/>
            </p:cNvSpPr>
            <p:nvPr/>
          </p:nvSpPr>
          <p:spPr bwMode="auto">
            <a:xfrm>
              <a:off x="11974024" y="2852234"/>
              <a:ext cx="217976" cy="482903"/>
            </a:xfrm>
            <a:custGeom>
              <a:avLst/>
              <a:gdLst>
                <a:gd name="connsiteX0" fmla="*/ 217976 w 217976"/>
                <a:gd name="connsiteY0" fmla="*/ 0 h 482903"/>
                <a:gd name="connsiteX1" fmla="*/ 217976 w 217976"/>
                <a:gd name="connsiteY1" fmla="*/ 482903 h 482903"/>
                <a:gd name="connsiteX2" fmla="*/ 195802 w 217976"/>
                <a:gd name="connsiteY2" fmla="*/ 458194 h 482903"/>
                <a:gd name="connsiteX3" fmla="*/ 0 w 217976"/>
                <a:gd name="connsiteY3" fmla="*/ 66430 h 482903"/>
                <a:gd name="connsiteX4" fmla="*/ 209032 w 217976"/>
                <a:gd name="connsiteY4" fmla="*/ 843 h 4829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976" h="482903">
                  <a:moveTo>
                    <a:pt x="217976" y="0"/>
                  </a:moveTo>
                  <a:lnTo>
                    <a:pt x="217976" y="482903"/>
                  </a:lnTo>
                  <a:lnTo>
                    <a:pt x="195802" y="458194"/>
                  </a:lnTo>
                  <a:cubicBezTo>
                    <a:pt x="103193" y="342866"/>
                    <a:pt x="37044" y="209050"/>
                    <a:pt x="0" y="66430"/>
                  </a:cubicBezTo>
                  <a:cubicBezTo>
                    <a:pt x="67031" y="37378"/>
                    <a:pt x="137150" y="15369"/>
                    <a:pt x="209032" y="8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22" name="Freeform 6">
              <a:extLst>
                <a:ext uri="{FF2B5EF4-FFF2-40B4-BE49-F238E27FC236}">
                  <a16:creationId xmlns:a16="http://schemas.microsoft.com/office/drawing/2014/main" id="{627DC183-C511-8B57-2D1C-BDDB6E227117}"/>
                </a:ext>
              </a:extLst>
            </p:cNvPr>
            <p:cNvSpPr>
              <a:spLocks/>
            </p:cNvSpPr>
            <p:nvPr/>
          </p:nvSpPr>
          <p:spPr bwMode="auto">
            <a:xfrm>
              <a:off x="9987651" y="2322551"/>
              <a:ext cx="990299" cy="565885"/>
            </a:xfrm>
            <a:custGeom>
              <a:avLst/>
              <a:gdLst>
                <a:gd name="T0" fmla="*/ 123 w 281"/>
                <a:gd name="T1" fmla="*/ 146 h 161"/>
                <a:gd name="T2" fmla="*/ 0 w 281"/>
                <a:gd name="T3" fmla="*/ 42 h 161"/>
                <a:gd name="T4" fmla="*/ 158 w 281"/>
                <a:gd name="T5" fmla="*/ 15 h 161"/>
                <a:gd name="T6" fmla="*/ 281 w 281"/>
                <a:gd name="T7" fmla="*/ 119 h 161"/>
                <a:gd name="T8" fmla="*/ 123 w 281"/>
                <a:gd name="T9" fmla="*/ 146 h 161"/>
              </a:gdLst>
              <a:ahLst/>
              <a:cxnLst>
                <a:cxn ang="0">
                  <a:pos x="T0" y="T1"/>
                </a:cxn>
                <a:cxn ang="0">
                  <a:pos x="T2" y="T3"/>
                </a:cxn>
                <a:cxn ang="0">
                  <a:pos x="T4" y="T5"/>
                </a:cxn>
                <a:cxn ang="0">
                  <a:pos x="T6" y="T7"/>
                </a:cxn>
                <a:cxn ang="0">
                  <a:pos x="T8" y="T9"/>
                </a:cxn>
              </a:cxnLst>
              <a:rect l="0" t="0" r="r" b="b"/>
              <a:pathLst>
                <a:path w="281" h="161">
                  <a:moveTo>
                    <a:pt x="123" y="146"/>
                  </a:moveTo>
                  <a:cubicBezTo>
                    <a:pt x="66" y="130"/>
                    <a:pt x="23" y="91"/>
                    <a:pt x="0" y="42"/>
                  </a:cubicBezTo>
                  <a:cubicBezTo>
                    <a:pt x="45" y="11"/>
                    <a:pt x="102" y="0"/>
                    <a:pt x="158" y="15"/>
                  </a:cubicBezTo>
                  <a:cubicBezTo>
                    <a:pt x="215" y="31"/>
                    <a:pt x="258" y="70"/>
                    <a:pt x="281" y="119"/>
                  </a:cubicBezTo>
                  <a:cubicBezTo>
                    <a:pt x="236" y="150"/>
                    <a:pt x="179" y="161"/>
                    <a:pt x="123" y="14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4" name="Freeform 8">
              <a:extLst>
                <a:ext uri="{FF2B5EF4-FFF2-40B4-BE49-F238E27FC236}">
                  <a16:creationId xmlns:a16="http://schemas.microsoft.com/office/drawing/2014/main" id="{420653B3-4D4C-E567-A9A1-30C3707552D9}"/>
                </a:ext>
              </a:extLst>
            </p:cNvPr>
            <p:cNvSpPr>
              <a:spLocks/>
            </p:cNvSpPr>
            <p:nvPr/>
          </p:nvSpPr>
          <p:spPr bwMode="auto">
            <a:xfrm>
              <a:off x="9687385" y="4750661"/>
              <a:ext cx="805521" cy="464834"/>
            </a:xfrm>
            <a:custGeom>
              <a:avLst/>
              <a:gdLst>
                <a:gd name="T0" fmla="*/ 130 w 229"/>
                <a:gd name="T1" fmla="*/ 119 h 132"/>
                <a:gd name="T2" fmla="*/ 0 w 229"/>
                <a:gd name="T3" fmla="*/ 99 h 132"/>
                <a:gd name="T4" fmla="*/ 99 w 229"/>
                <a:gd name="T5" fmla="*/ 13 h 132"/>
                <a:gd name="T6" fmla="*/ 229 w 229"/>
                <a:gd name="T7" fmla="*/ 33 h 132"/>
                <a:gd name="T8" fmla="*/ 130 w 229"/>
                <a:gd name="T9" fmla="*/ 119 h 132"/>
              </a:gdLst>
              <a:ahLst/>
              <a:cxnLst>
                <a:cxn ang="0">
                  <a:pos x="T0" y="T1"/>
                </a:cxn>
                <a:cxn ang="0">
                  <a:pos x="T2" y="T3"/>
                </a:cxn>
                <a:cxn ang="0">
                  <a:pos x="T4" y="T5"/>
                </a:cxn>
                <a:cxn ang="0">
                  <a:pos x="T6" y="T7"/>
                </a:cxn>
                <a:cxn ang="0">
                  <a:pos x="T8" y="T9"/>
                </a:cxn>
              </a:cxnLst>
              <a:rect l="0" t="0" r="r" b="b"/>
              <a:pathLst>
                <a:path w="229" h="132">
                  <a:moveTo>
                    <a:pt x="130" y="119"/>
                  </a:moveTo>
                  <a:cubicBezTo>
                    <a:pt x="84" y="132"/>
                    <a:pt x="37" y="123"/>
                    <a:pt x="0" y="99"/>
                  </a:cubicBezTo>
                  <a:cubicBezTo>
                    <a:pt x="18" y="58"/>
                    <a:pt x="53" y="26"/>
                    <a:pt x="99" y="13"/>
                  </a:cubicBezTo>
                  <a:cubicBezTo>
                    <a:pt x="145" y="0"/>
                    <a:pt x="192" y="8"/>
                    <a:pt x="229" y="33"/>
                  </a:cubicBezTo>
                  <a:cubicBezTo>
                    <a:pt x="210" y="73"/>
                    <a:pt x="175" y="106"/>
                    <a:pt x="130" y="11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5" name="Freeform 9">
              <a:extLst>
                <a:ext uri="{FF2B5EF4-FFF2-40B4-BE49-F238E27FC236}">
                  <a16:creationId xmlns:a16="http://schemas.microsoft.com/office/drawing/2014/main" id="{406F84C9-685A-5069-FF90-BFE9C02FEC5C}"/>
                </a:ext>
              </a:extLst>
            </p:cNvPr>
            <p:cNvSpPr>
              <a:spLocks/>
            </p:cNvSpPr>
            <p:nvPr/>
          </p:nvSpPr>
          <p:spPr bwMode="auto">
            <a:xfrm>
              <a:off x="8714409" y="4077950"/>
              <a:ext cx="678485" cy="392655"/>
            </a:xfrm>
            <a:custGeom>
              <a:avLst/>
              <a:gdLst>
                <a:gd name="T0" fmla="*/ 110 w 193"/>
                <a:gd name="T1" fmla="*/ 101 h 112"/>
                <a:gd name="T2" fmla="*/ 0 w 193"/>
                <a:gd name="T3" fmla="*/ 84 h 112"/>
                <a:gd name="T4" fmla="*/ 84 w 193"/>
                <a:gd name="T5" fmla="*/ 12 h 112"/>
                <a:gd name="T6" fmla="*/ 193 w 193"/>
                <a:gd name="T7" fmla="*/ 29 h 112"/>
                <a:gd name="T8" fmla="*/ 110 w 193"/>
                <a:gd name="T9" fmla="*/ 101 h 112"/>
              </a:gdLst>
              <a:ahLst/>
              <a:cxnLst>
                <a:cxn ang="0">
                  <a:pos x="T0" y="T1"/>
                </a:cxn>
                <a:cxn ang="0">
                  <a:pos x="T2" y="T3"/>
                </a:cxn>
                <a:cxn ang="0">
                  <a:pos x="T4" y="T5"/>
                </a:cxn>
                <a:cxn ang="0">
                  <a:pos x="T6" y="T7"/>
                </a:cxn>
                <a:cxn ang="0">
                  <a:pos x="T8" y="T9"/>
                </a:cxn>
              </a:cxnLst>
              <a:rect l="0" t="0" r="r" b="b"/>
              <a:pathLst>
                <a:path w="193" h="112">
                  <a:moveTo>
                    <a:pt x="110" y="101"/>
                  </a:moveTo>
                  <a:cubicBezTo>
                    <a:pt x="71" y="112"/>
                    <a:pt x="31" y="105"/>
                    <a:pt x="0" y="84"/>
                  </a:cubicBezTo>
                  <a:cubicBezTo>
                    <a:pt x="16" y="50"/>
                    <a:pt x="45" y="23"/>
                    <a:pt x="84" y="12"/>
                  </a:cubicBezTo>
                  <a:cubicBezTo>
                    <a:pt x="123" y="0"/>
                    <a:pt x="162" y="8"/>
                    <a:pt x="193" y="29"/>
                  </a:cubicBezTo>
                  <a:cubicBezTo>
                    <a:pt x="178" y="63"/>
                    <a:pt x="148" y="90"/>
                    <a:pt x="110" y="10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6" name="Freeform 10">
              <a:extLst>
                <a:ext uri="{FF2B5EF4-FFF2-40B4-BE49-F238E27FC236}">
                  <a16:creationId xmlns:a16="http://schemas.microsoft.com/office/drawing/2014/main" id="{F737717B-DDB9-22B4-BA62-B92431697218}"/>
                </a:ext>
              </a:extLst>
            </p:cNvPr>
            <p:cNvSpPr>
              <a:spLocks/>
            </p:cNvSpPr>
            <p:nvPr/>
          </p:nvSpPr>
          <p:spPr bwMode="auto">
            <a:xfrm>
              <a:off x="9543027" y="6000805"/>
              <a:ext cx="640952" cy="415752"/>
            </a:xfrm>
            <a:custGeom>
              <a:avLst/>
              <a:gdLst>
                <a:gd name="T0" fmla="*/ 110 w 182"/>
                <a:gd name="T1" fmla="*/ 102 h 118"/>
                <a:gd name="T2" fmla="*/ 0 w 182"/>
                <a:gd name="T3" fmla="*/ 100 h 118"/>
                <a:gd name="T4" fmla="*/ 72 w 182"/>
                <a:gd name="T5" fmla="*/ 17 h 118"/>
                <a:gd name="T6" fmla="*/ 182 w 182"/>
                <a:gd name="T7" fmla="*/ 18 h 118"/>
                <a:gd name="T8" fmla="*/ 110 w 182"/>
                <a:gd name="T9" fmla="*/ 102 h 118"/>
              </a:gdLst>
              <a:ahLst/>
              <a:cxnLst>
                <a:cxn ang="0">
                  <a:pos x="T0" y="T1"/>
                </a:cxn>
                <a:cxn ang="0">
                  <a:pos x="T2" y="T3"/>
                </a:cxn>
                <a:cxn ang="0">
                  <a:pos x="T4" y="T5"/>
                </a:cxn>
                <a:cxn ang="0">
                  <a:pos x="T6" y="T7"/>
                </a:cxn>
                <a:cxn ang="0">
                  <a:pos x="T8" y="T9"/>
                </a:cxn>
              </a:cxnLst>
              <a:rect l="0" t="0" r="r" b="b"/>
              <a:pathLst>
                <a:path w="182" h="118">
                  <a:moveTo>
                    <a:pt x="110" y="102"/>
                  </a:moveTo>
                  <a:cubicBezTo>
                    <a:pt x="73" y="118"/>
                    <a:pt x="33" y="116"/>
                    <a:pt x="0" y="100"/>
                  </a:cubicBezTo>
                  <a:cubicBezTo>
                    <a:pt x="10" y="64"/>
                    <a:pt x="35" y="33"/>
                    <a:pt x="72" y="17"/>
                  </a:cubicBezTo>
                  <a:cubicBezTo>
                    <a:pt x="108" y="0"/>
                    <a:pt x="149" y="2"/>
                    <a:pt x="182" y="18"/>
                  </a:cubicBezTo>
                  <a:cubicBezTo>
                    <a:pt x="172" y="54"/>
                    <a:pt x="147" y="85"/>
                    <a:pt x="110" y="1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7" name="Freeform: Shape 66">
              <a:extLst>
                <a:ext uri="{FF2B5EF4-FFF2-40B4-BE49-F238E27FC236}">
                  <a16:creationId xmlns:a16="http://schemas.microsoft.com/office/drawing/2014/main" id="{83F182F3-4DA7-1808-D967-BE9459EBE7E3}"/>
                </a:ext>
              </a:extLst>
            </p:cNvPr>
            <p:cNvSpPr>
              <a:spLocks/>
            </p:cNvSpPr>
            <p:nvPr/>
          </p:nvSpPr>
          <p:spPr bwMode="auto">
            <a:xfrm>
              <a:off x="12071238" y="5898747"/>
              <a:ext cx="120762" cy="462955"/>
            </a:xfrm>
            <a:custGeom>
              <a:avLst/>
              <a:gdLst>
                <a:gd name="connsiteX0" fmla="*/ 120762 w 120762"/>
                <a:gd name="connsiteY0" fmla="*/ 0 h 462955"/>
                <a:gd name="connsiteX1" fmla="*/ 120762 w 120762"/>
                <a:gd name="connsiteY1" fmla="*/ 436723 h 462955"/>
                <a:gd name="connsiteX2" fmla="*/ 25972 w 120762"/>
                <a:gd name="connsiteY2" fmla="*/ 462955 h 462955"/>
                <a:gd name="connsiteX3" fmla="*/ 64789 w 120762"/>
                <a:gd name="connsiteY3" fmla="*/ 75607 h 462955"/>
              </a:gdLst>
              <a:ahLst/>
              <a:cxnLst>
                <a:cxn ang="0">
                  <a:pos x="connsiteX0" y="connsiteY0"/>
                </a:cxn>
                <a:cxn ang="0">
                  <a:pos x="connsiteX1" y="connsiteY1"/>
                </a:cxn>
                <a:cxn ang="0">
                  <a:pos x="connsiteX2" y="connsiteY2"/>
                </a:cxn>
                <a:cxn ang="0">
                  <a:pos x="connsiteX3" y="connsiteY3"/>
                </a:cxn>
              </a:cxnLst>
              <a:rect l="l" t="t" r="r" b="b"/>
              <a:pathLst>
                <a:path w="120762" h="462955">
                  <a:moveTo>
                    <a:pt x="120762" y="0"/>
                  </a:moveTo>
                  <a:lnTo>
                    <a:pt x="120762" y="436723"/>
                  </a:lnTo>
                  <a:lnTo>
                    <a:pt x="25972" y="462955"/>
                  </a:lnTo>
                  <a:cubicBezTo>
                    <a:pt x="-16373" y="339708"/>
                    <a:pt x="-9315" y="198854"/>
                    <a:pt x="64789" y="756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68" name="Freeform: Shape 67">
              <a:extLst>
                <a:ext uri="{FF2B5EF4-FFF2-40B4-BE49-F238E27FC236}">
                  <a16:creationId xmlns:a16="http://schemas.microsoft.com/office/drawing/2014/main" id="{CB01C7E6-A791-9032-26E5-9ABED2C03183}"/>
                </a:ext>
              </a:extLst>
            </p:cNvPr>
            <p:cNvSpPr>
              <a:spLocks/>
            </p:cNvSpPr>
            <p:nvPr/>
          </p:nvSpPr>
          <p:spPr bwMode="auto">
            <a:xfrm>
              <a:off x="11618838" y="526731"/>
              <a:ext cx="573162" cy="948907"/>
            </a:xfrm>
            <a:custGeom>
              <a:avLst/>
              <a:gdLst>
                <a:gd name="connsiteX0" fmla="*/ 21176 w 573162"/>
                <a:gd name="connsiteY0" fmla="*/ 0 h 948907"/>
                <a:gd name="connsiteX1" fmla="*/ 496522 w 573162"/>
                <a:gd name="connsiteY1" fmla="*/ 188884 h 948907"/>
                <a:gd name="connsiteX2" fmla="*/ 573162 w 573162"/>
                <a:gd name="connsiteY2" fmla="*/ 269994 h 948907"/>
                <a:gd name="connsiteX3" fmla="*/ 573162 w 573162"/>
                <a:gd name="connsiteY3" fmla="*/ 948907 h 948907"/>
                <a:gd name="connsiteX4" fmla="*/ 431370 w 573162"/>
                <a:gd name="connsiteY4" fmla="*/ 893105 h 948907"/>
                <a:gd name="connsiteX5" fmla="*/ 162166 w 573162"/>
                <a:gd name="connsiteY5" fmla="*/ 664554 h 948907"/>
                <a:gd name="connsiteX6" fmla="*/ 21176 w 573162"/>
                <a:gd name="connsiteY6" fmla="*/ 0 h 948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3162" h="948907">
                  <a:moveTo>
                    <a:pt x="21176" y="0"/>
                  </a:moveTo>
                  <a:cubicBezTo>
                    <a:pt x="193008" y="10549"/>
                    <a:pt x="360874" y="74499"/>
                    <a:pt x="496522" y="188884"/>
                  </a:cubicBezTo>
                  <a:lnTo>
                    <a:pt x="573162" y="269994"/>
                  </a:lnTo>
                  <a:lnTo>
                    <a:pt x="573162" y="948907"/>
                  </a:lnTo>
                  <a:lnTo>
                    <a:pt x="431370" y="893105"/>
                  </a:lnTo>
                  <a:cubicBezTo>
                    <a:pt x="328711" y="839483"/>
                    <a:pt x="236186" y="763007"/>
                    <a:pt x="162166" y="664554"/>
                  </a:cubicBezTo>
                  <a:cubicBezTo>
                    <a:pt x="14127" y="467649"/>
                    <a:pt x="-31695" y="225034"/>
                    <a:pt x="211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69" name="Freeform 15">
              <a:extLst>
                <a:ext uri="{FF2B5EF4-FFF2-40B4-BE49-F238E27FC236}">
                  <a16:creationId xmlns:a16="http://schemas.microsoft.com/office/drawing/2014/main" id="{EF9E4E31-51A5-76A9-4FC9-D6C1AE1CABFA}"/>
                </a:ext>
              </a:extLst>
            </p:cNvPr>
            <p:cNvSpPr>
              <a:spLocks/>
            </p:cNvSpPr>
            <p:nvPr/>
          </p:nvSpPr>
          <p:spPr bwMode="auto">
            <a:xfrm>
              <a:off x="8393933" y="1889475"/>
              <a:ext cx="828618" cy="412865"/>
            </a:xfrm>
            <a:custGeom>
              <a:avLst/>
              <a:gdLst>
                <a:gd name="T0" fmla="*/ 113 w 235"/>
                <a:gd name="T1" fmla="*/ 113 h 117"/>
                <a:gd name="T2" fmla="*/ 0 w 235"/>
                <a:gd name="T3" fmla="*/ 48 h 117"/>
                <a:gd name="T4" fmla="*/ 122 w 235"/>
                <a:gd name="T5" fmla="*/ 4 h 117"/>
                <a:gd name="T6" fmla="*/ 235 w 235"/>
                <a:gd name="T7" fmla="*/ 68 h 117"/>
                <a:gd name="T8" fmla="*/ 113 w 235"/>
                <a:gd name="T9" fmla="*/ 113 h 117"/>
              </a:gdLst>
              <a:ahLst/>
              <a:cxnLst>
                <a:cxn ang="0">
                  <a:pos x="T0" y="T1"/>
                </a:cxn>
                <a:cxn ang="0">
                  <a:pos x="T2" y="T3"/>
                </a:cxn>
                <a:cxn ang="0">
                  <a:pos x="T4" y="T5"/>
                </a:cxn>
                <a:cxn ang="0">
                  <a:pos x="T6" y="T7"/>
                </a:cxn>
                <a:cxn ang="0">
                  <a:pos x="T8" y="T9"/>
                </a:cxn>
              </a:cxnLst>
              <a:rect l="0" t="0" r="r" b="b"/>
              <a:pathLst>
                <a:path w="235" h="117">
                  <a:moveTo>
                    <a:pt x="113" y="113"/>
                  </a:moveTo>
                  <a:cubicBezTo>
                    <a:pt x="66" y="109"/>
                    <a:pt x="25" y="84"/>
                    <a:pt x="0" y="48"/>
                  </a:cubicBezTo>
                  <a:cubicBezTo>
                    <a:pt x="31" y="17"/>
                    <a:pt x="75" y="0"/>
                    <a:pt x="122" y="4"/>
                  </a:cubicBezTo>
                  <a:cubicBezTo>
                    <a:pt x="169" y="8"/>
                    <a:pt x="210" y="33"/>
                    <a:pt x="235" y="68"/>
                  </a:cubicBezTo>
                  <a:cubicBezTo>
                    <a:pt x="204" y="99"/>
                    <a:pt x="160" y="117"/>
                    <a:pt x="113" y="11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0" name="Freeform 16">
              <a:extLst>
                <a:ext uri="{FF2B5EF4-FFF2-40B4-BE49-F238E27FC236}">
                  <a16:creationId xmlns:a16="http://schemas.microsoft.com/office/drawing/2014/main" id="{4678F72D-0C3F-93F2-6353-B170904F59CB}"/>
                </a:ext>
              </a:extLst>
            </p:cNvPr>
            <p:cNvSpPr>
              <a:spLocks/>
            </p:cNvSpPr>
            <p:nvPr/>
          </p:nvSpPr>
          <p:spPr bwMode="auto">
            <a:xfrm>
              <a:off x="11136745" y="5778493"/>
              <a:ext cx="851715" cy="744890"/>
            </a:xfrm>
            <a:custGeom>
              <a:avLst/>
              <a:gdLst>
                <a:gd name="T0" fmla="*/ 165 w 242"/>
                <a:gd name="T1" fmla="*/ 162 h 212"/>
                <a:gd name="T2" fmla="*/ 0 w 242"/>
                <a:gd name="T3" fmla="*/ 200 h 212"/>
                <a:gd name="T4" fmla="*/ 77 w 242"/>
                <a:gd name="T5" fmla="*/ 50 h 212"/>
                <a:gd name="T6" fmla="*/ 242 w 242"/>
                <a:gd name="T7" fmla="*/ 11 h 212"/>
                <a:gd name="T8" fmla="*/ 165 w 242"/>
                <a:gd name="T9" fmla="*/ 162 h 212"/>
              </a:gdLst>
              <a:ahLst/>
              <a:cxnLst>
                <a:cxn ang="0">
                  <a:pos x="T0" y="T1"/>
                </a:cxn>
                <a:cxn ang="0">
                  <a:pos x="T2" y="T3"/>
                </a:cxn>
                <a:cxn ang="0">
                  <a:pos x="T4" y="T5"/>
                </a:cxn>
                <a:cxn ang="0">
                  <a:pos x="T6" y="T7"/>
                </a:cxn>
                <a:cxn ang="0">
                  <a:pos x="T8" y="T9"/>
                </a:cxn>
              </a:cxnLst>
              <a:rect l="0" t="0" r="r" b="b"/>
              <a:pathLst>
                <a:path w="242" h="212">
                  <a:moveTo>
                    <a:pt x="165" y="162"/>
                  </a:moveTo>
                  <a:cubicBezTo>
                    <a:pt x="116" y="200"/>
                    <a:pt x="56" y="212"/>
                    <a:pt x="0" y="200"/>
                  </a:cubicBezTo>
                  <a:cubicBezTo>
                    <a:pt x="2" y="143"/>
                    <a:pt x="28" y="88"/>
                    <a:pt x="77" y="50"/>
                  </a:cubicBezTo>
                  <a:cubicBezTo>
                    <a:pt x="125" y="12"/>
                    <a:pt x="186" y="0"/>
                    <a:pt x="242" y="11"/>
                  </a:cubicBezTo>
                  <a:cubicBezTo>
                    <a:pt x="239" y="68"/>
                    <a:pt x="213" y="124"/>
                    <a:pt x="165" y="16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1" name="Freeform 17">
              <a:extLst>
                <a:ext uri="{FF2B5EF4-FFF2-40B4-BE49-F238E27FC236}">
                  <a16:creationId xmlns:a16="http://schemas.microsoft.com/office/drawing/2014/main" id="{527DE987-F22F-DDA5-76FF-7DCFDC618FBB}"/>
                </a:ext>
              </a:extLst>
            </p:cNvPr>
            <p:cNvSpPr>
              <a:spLocks/>
            </p:cNvSpPr>
            <p:nvPr/>
          </p:nvSpPr>
          <p:spPr bwMode="auto">
            <a:xfrm>
              <a:off x="10455373" y="3425450"/>
              <a:ext cx="857490" cy="398429"/>
            </a:xfrm>
            <a:custGeom>
              <a:avLst/>
              <a:gdLst>
                <a:gd name="T0" fmla="*/ 121 w 243"/>
                <a:gd name="T1" fmla="*/ 113 h 113"/>
                <a:gd name="T2" fmla="*/ 0 w 243"/>
                <a:gd name="T3" fmla="*/ 56 h 113"/>
                <a:gd name="T4" fmla="*/ 122 w 243"/>
                <a:gd name="T5" fmla="*/ 0 h 113"/>
                <a:gd name="T6" fmla="*/ 243 w 243"/>
                <a:gd name="T7" fmla="*/ 57 h 113"/>
                <a:gd name="T8" fmla="*/ 121 w 243"/>
                <a:gd name="T9" fmla="*/ 113 h 113"/>
              </a:gdLst>
              <a:ahLst/>
              <a:cxnLst>
                <a:cxn ang="0">
                  <a:pos x="T0" y="T1"/>
                </a:cxn>
                <a:cxn ang="0">
                  <a:pos x="T2" y="T3"/>
                </a:cxn>
                <a:cxn ang="0">
                  <a:pos x="T4" y="T5"/>
                </a:cxn>
                <a:cxn ang="0">
                  <a:pos x="T6" y="T7"/>
                </a:cxn>
                <a:cxn ang="0">
                  <a:pos x="T8" y="T9"/>
                </a:cxn>
              </a:cxnLst>
              <a:rect l="0" t="0" r="r" b="b"/>
              <a:pathLst>
                <a:path w="243" h="113">
                  <a:moveTo>
                    <a:pt x="121" y="113"/>
                  </a:moveTo>
                  <a:cubicBezTo>
                    <a:pt x="72" y="112"/>
                    <a:pt x="29" y="90"/>
                    <a:pt x="0" y="56"/>
                  </a:cubicBezTo>
                  <a:cubicBezTo>
                    <a:pt x="29" y="21"/>
                    <a:pt x="73" y="0"/>
                    <a:pt x="122" y="0"/>
                  </a:cubicBezTo>
                  <a:cubicBezTo>
                    <a:pt x="170" y="0"/>
                    <a:pt x="214" y="23"/>
                    <a:pt x="243" y="57"/>
                  </a:cubicBezTo>
                  <a:cubicBezTo>
                    <a:pt x="213" y="91"/>
                    <a:pt x="170" y="113"/>
                    <a:pt x="121" y="11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2" name="Freeform: Shape 71">
              <a:extLst>
                <a:ext uri="{FF2B5EF4-FFF2-40B4-BE49-F238E27FC236}">
                  <a16:creationId xmlns:a16="http://schemas.microsoft.com/office/drawing/2014/main" id="{72C56914-23D4-A3F4-4F1F-EFC119EBC1E8}"/>
                </a:ext>
              </a:extLst>
            </p:cNvPr>
            <p:cNvSpPr>
              <a:spLocks/>
            </p:cNvSpPr>
            <p:nvPr/>
          </p:nvSpPr>
          <p:spPr bwMode="auto">
            <a:xfrm>
              <a:off x="11336229" y="6558227"/>
              <a:ext cx="513340" cy="299773"/>
            </a:xfrm>
            <a:custGeom>
              <a:avLst/>
              <a:gdLst>
                <a:gd name="connsiteX0" fmla="*/ 447209 w 513340"/>
                <a:gd name="connsiteY0" fmla="*/ 449 h 299773"/>
                <a:gd name="connsiteX1" fmla="*/ 503469 w 513340"/>
                <a:gd name="connsiteY1" fmla="*/ 42849 h 299773"/>
                <a:gd name="connsiteX2" fmla="*/ 505666 w 513340"/>
                <a:gd name="connsiteY2" fmla="*/ 264566 h 299773"/>
                <a:gd name="connsiteX3" fmla="*/ 496268 w 513340"/>
                <a:gd name="connsiteY3" fmla="*/ 299773 h 299773"/>
                <a:gd name="connsiteX4" fmla="*/ 0 w 513340"/>
                <a:gd name="connsiteY4" fmla="*/ 299773 h 299773"/>
                <a:gd name="connsiteX5" fmla="*/ 74490 w 513340"/>
                <a:gd name="connsiteY5" fmla="*/ 180649 h 299773"/>
                <a:gd name="connsiteX6" fmla="*/ 447209 w 513340"/>
                <a:gd name="connsiteY6" fmla="*/ 449 h 299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3340" h="299773">
                  <a:moveTo>
                    <a:pt x="447209" y="449"/>
                  </a:moveTo>
                  <a:cubicBezTo>
                    <a:pt x="475339" y="-3085"/>
                    <a:pt x="499952" y="14582"/>
                    <a:pt x="503469" y="42849"/>
                  </a:cubicBezTo>
                  <a:cubicBezTo>
                    <a:pt x="515775" y="125883"/>
                    <a:pt x="516654" y="198316"/>
                    <a:pt x="505666" y="264566"/>
                  </a:cubicBezTo>
                  <a:lnTo>
                    <a:pt x="496268" y="299773"/>
                  </a:lnTo>
                  <a:lnTo>
                    <a:pt x="0" y="299773"/>
                  </a:lnTo>
                  <a:lnTo>
                    <a:pt x="74490" y="180649"/>
                  </a:lnTo>
                  <a:cubicBezTo>
                    <a:pt x="179976" y="56982"/>
                    <a:pt x="303044" y="11049"/>
                    <a:pt x="447209" y="4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73" name="Freeform 22">
              <a:extLst>
                <a:ext uri="{FF2B5EF4-FFF2-40B4-BE49-F238E27FC236}">
                  <a16:creationId xmlns:a16="http://schemas.microsoft.com/office/drawing/2014/main" id="{A4CD955A-7A5E-6D89-28EB-8BFBF900A723}"/>
                </a:ext>
              </a:extLst>
            </p:cNvPr>
            <p:cNvSpPr>
              <a:spLocks/>
            </p:cNvSpPr>
            <p:nvPr/>
          </p:nvSpPr>
          <p:spPr bwMode="auto">
            <a:xfrm>
              <a:off x="9401555" y="3662198"/>
              <a:ext cx="1102899" cy="545675"/>
            </a:xfrm>
            <a:custGeom>
              <a:avLst/>
              <a:gdLst>
                <a:gd name="T0" fmla="*/ 196 w 313"/>
                <a:gd name="T1" fmla="*/ 149 h 155"/>
                <a:gd name="T2" fmla="*/ 0 w 313"/>
                <a:gd name="T3" fmla="*/ 78 h 155"/>
                <a:gd name="T4" fmla="*/ 185 w 313"/>
                <a:gd name="T5" fmla="*/ 6 h 155"/>
                <a:gd name="T6" fmla="*/ 309 w 313"/>
                <a:gd name="T7" fmla="*/ 56 h 155"/>
                <a:gd name="T8" fmla="*/ 312 w 313"/>
                <a:gd name="T9" fmla="*/ 69 h 155"/>
                <a:gd name="T10" fmla="*/ 196 w 313"/>
                <a:gd name="T11" fmla="*/ 149 h 155"/>
              </a:gdLst>
              <a:ahLst/>
              <a:cxnLst>
                <a:cxn ang="0">
                  <a:pos x="T0" y="T1"/>
                </a:cxn>
                <a:cxn ang="0">
                  <a:pos x="T2" y="T3"/>
                </a:cxn>
                <a:cxn ang="0">
                  <a:pos x="T4" y="T5"/>
                </a:cxn>
                <a:cxn ang="0">
                  <a:pos x="T6" y="T7"/>
                </a:cxn>
                <a:cxn ang="0">
                  <a:pos x="T8" y="T9"/>
                </a:cxn>
                <a:cxn ang="0">
                  <a:pos x="T10" y="T11"/>
                </a:cxn>
              </a:cxnLst>
              <a:rect l="0" t="0" r="r" b="b"/>
              <a:pathLst>
                <a:path w="313" h="155">
                  <a:moveTo>
                    <a:pt x="196" y="149"/>
                  </a:moveTo>
                  <a:cubicBezTo>
                    <a:pt x="145" y="155"/>
                    <a:pt x="50" y="132"/>
                    <a:pt x="0" y="78"/>
                  </a:cubicBezTo>
                  <a:cubicBezTo>
                    <a:pt x="65" y="64"/>
                    <a:pt x="125" y="13"/>
                    <a:pt x="185" y="6"/>
                  </a:cubicBezTo>
                  <a:cubicBezTo>
                    <a:pt x="236" y="0"/>
                    <a:pt x="277" y="21"/>
                    <a:pt x="309" y="56"/>
                  </a:cubicBezTo>
                  <a:cubicBezTo>
                    <a:pt x="312" y="59"/>
                    <a:pt x="313" y="64"/>
                    <a:pt x="312" y="69"/>
                  </a:cubicBezTo>
                  <a:cubicBezTo>
                    <a:pt x="295" y="106"/>
                    <a:pt x="249" y="143"/>
                    <a:pt x="196" y="14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4" name="Freeform 25">
              <a:extLst>
                <a:ext uri="{FF2B5EF4-FFF2-40B4-BE49-F238E27FC236}">
                  <a16:creationId xmlns:a16="http://schemas.microsoft.com/office/drawing/2014/main" id="{1E94E408-0F3C-D4CA-790C-858492BF3034}"/>
                </a:ext>
              </a:extLst>
            </p:cNvPr>
            <p:cNvSpPr>
              <a:spLocks/>
            </p:cNvSpPr>
            <p:nvPr/>
          </p:nvSpPr>
          <p:spPr bwMode="auto">
            <a:xfrm>
              <a:off x="10585295" y="1941444"/>
              <a:ext cx="1296339" cy="814182"/>
            </a:xfrm>
            <a:custGeom>
              <a:avLst/>
              <a:gdLst>
                <a:gd name="T0" fmla="*/ 171 w 368"/>
                <a:gd name="T1" fmla="*/ 203 h 231"/>
                <a:gd name="T2" fmla="*/ 0 w 368"/>
                <a:gd name="T3" fmla="*/ 13 h 231"/>
                <a:gd name="T4" fmla="*/ 257 w 368"/>
                <a:gd name="T5" fmla="*/ 34 h 231"/>
                <a:gd name="T6" fmla="*/ 366 w 368"/>
                <a:gd name="T7" fmla="*/ 171 h 231"/>
                <a:gd name="T8" fmla="*/ 355 w 368"/>
                <a:gd name="T9" fmla="*/ 196 h 231"/>
                <a:gd name="T10" fmla="*/ 171 w 368"/>
                <a:gd name="T11" fmla="*/ 203 h 231"/>
              </a:gdLst>
              <a:ahLst/>
              <a:cxnLst>
                <a:cxn ang="0">
                  <a:pos x="T0" y="T1"/>
                </a:cxn>
                <a:cxn ang="0">
                  <a:pos x="T2" y="T3"/>
                </a:cxn>
                <a:cxn ang="0">
                  <a:pos x="T4" y="T5"/>
                </a:cxn>
                <a:cxn ang="0">
                  <a:pos x="T6" y="T7"/>
                </a:cxn>
                <a:cxn ang="0">
                  <a:pos x="T8" y="T9"/>
                </a:cxn>
                <a:cxn ang="0">
                  <a:pos x="T10" y="T11"/>
                </a:cxn>
              </a:cxnLst>
              <a:rect l="0" t="0" r="r" b="b"/>
              <a:pathLst>
                <a:path w="368" h="231">
                  <a:moveTo>
                    <a:pt x="171" y="203"/>
                  </a:moveTo>
                  <a:cubicBezTo>
                    <a:pt x="108" y="174"/>
                    <a:pt x="64" y="85"/>
                    <a:pt x="0" y="13"/>
                  </a:cubicBezTo>
                  <a:cubicBezTo>
                    <a:pt x="91" y="8"/>
                    <a:pt x="182" y="0"/>
                    <a:pt x="257" y="34"/>
                  </a:cubicBezTo>
                  <a:cubicBezTo>
                    <a:pt x="317" y="62"/>
                    <a:pt x="351" y="112"/>
                    <a:pt x="366" y="171"/>
                  </a:cubicBezTo>
                  <a:cubicBezTo>
                    <a:pt x="368" y="181"/>
                    <a:pt x="364" y="191"/>
                    <a:pt x="355" y="196"/>
                  </a:cubicBezTo>
                  <a:cubicBezTo>
                    <a:pt x="309" y="224"/>
                    <a:pt x="234" y="231"/>
                    <a:pt x="171" y="20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5" name="Freeform 26">
              <a:extLst>
                <a:ext uri="{FF2B5EF4-FFF2-40B4-BE49-F238E27FC236}">
                  <a16:creationId xmlns:a16="http://schemas.microsoft.com/office/drawing/2014/main" id="{7570247A-C731-B03F-1FE7-FEFECA9B8C72}"/>
                </a:ext>
              </a:extLst>
            </p:cNvPr>
            <p:cNvSpPr>
              <a:spLocks/>
            </p:cNvSpPr>
            <p:nvPr/>
          </p:nvSpPr>
          <p:spPr bwMode="auto">
            <a:xfrm>
              <a:off x="9976102" y="1231201"/>
              <a:ext cx="987412" cy="640952"/>
            </a:xfrm>
            <a:custGeom>
              <a:avLst/>
              <a:gdLst>
                <a:gd name="T0" fmla="*/ 133 w 280"/>
                <a:gd name="T1" fmla="*/ 160 h 182"/>
                <a:gd name="T2" fmla="*/ 0 w 280"/>
                <a:gd name="T3" fmla="*/ 7 h 182"/>
                <a:gd name="T4" fmla="*/ 207 w 280"/>
                <a:gd name="T5" fmla="*/ 24 h 182"/>
                <a:gd name="T6" fmla="*/ 280 w 280"/>
                <a:gd name="T7" fmla="*/ 137 h 182"/>
                <a:gd name="T8" fmla="*/ 271 w 280"/>
                <a:gd name="T9" fmla="*/ 154 h 182"/>
                <a:gd name="T10" fmla="*/ 133 w 280"/>
                <a:gd name="T11" fmla="*/ 160 h 182"/>
              </a:gdLst>
              <a:ahLst/>
              <a:cxnLst>
                <a:cxn ang="0">
                  <a:pos x="T0" y="T1"/>
                </a:cxn>
                <a:cxn ang="0">
                  <a:pos x="T2" y="T3"/>
                </a:cxn>
                <a:cxn ang="0">
                  <a:pos x="T4" y="T5"/>
                </a:cxn>
                <a:cxn ang="0">
                  <a:pos x="T6" y="T7"/>
                </a:cxn>
                <a:cxn ang="0">
                  <a:pos x="T8" y="T9"/>
                </a:cxn>
                <a:cxn ang="0">
                  <a:pos x="T10" y="T11"/>
                </a:cxn>
              </a:cxnLst>
              <a:rect l="0" t="0" r="r" b="b"/>
              <a:pathLst>
                <a:path w="280" h="182">
                  <a:moveTo>
                    <a:pt x="133" y="160"/>
                  </a:moveTo>
                  <a:cubicBezTo>
                    <a:pt x="73" y="135"/>
                    <a:pt x="17" y="81"/>
                    <a:pt x="0" y="7"/>
                  </a:cubicBezTo>
                  <a:cubicBezTo>
                    <a:pt x="76" y="16"/>
                    <a:pt x="162" y="0"/>
                    <a:pt x="207" y="24"/>
                  </a:cubicBezTo>
                  <a:cubicBezTo>
                    <a:pt x="255" y="50"/>
                    <a:pt x="274" y="88"/>
                    <a:pt x="280" y="137"/>
                  </a:cubicBezTo>
                  <a:cubicBezTo>
                    <a:pt x="280" y="144"/>
                    <a:pt x="277" y="150"/>
                    <a:pt x="271" y="154"/>
                  </a:cubicBezTo>
                  <a:cubicBezTo>
                    <a:pt x="239" y="171"/>
                    <a:pt x="184" y="182"/>
                    <a:pt x="133" y="16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6" name="Freeform 27">
              <a:extLst>
                <a:ext uri="{FF2B5EF4-FFF2-40B4-BE49-F238E27FC236}">
                  <a16:creationId xmlns:a16="http://schemas.microsoft.com/office/drawing/2014/main" id="{9214742D-7499-8E6F-C59E-33A226A30BC5}"/>
                </a:ext>
              </a:extLst>
            </p:cNvPr>
            <p:cNvSpPr>
              <a:spLocks/>
            </p:cNvSpPr>
            <p:nvPr/>
          </p:nvSpPr>
          <p:spPr bwMode="auto">
            <a:xfrm>
              <a:off x="11136745" y="1436190"/>
              <a:ext cx="649613" cy="534126"/>
            </a:xfrm>
            <a:custGeom>
              <a:avLst/>
              <a:gdLst>
                <a:gd name="T0" fmla="*/ 58 w 185"/>
                <a:gd name="T1" fmla="*/ 126 h 152"/>
                <a:gd name="T2" fmla="*/ 0 w 185"/>
                <a:gd name="T3" fmla="*/ 4 h 152"/>
                <a:gd name="T4" fmla="*/ 147 w 185"/>
                <a:gd name="T5" fmla="*/ 35 h 152"/>
                <a:gd name="T6" fmla="*/ 184 w 185"/>
                <a:gd name="T7" fmla="*/ 122 h 152"/>
                <a:gd name="T8" fmla="*/ 177 w 185"/>
                <a:gd name="T9" fmla="*/ 135 h 152"/>
                <a:gd name="T10" fmla="*/ 58 w 185"/>
                <a:gd name="T11" fmla="*/ 126 h 152"/>
              </a:gdLst>
              <a:ahLst/>
              <a:cxnLst>
                <a:cxn ang="0">
                  <a:pos x="T0" y="T1"/>
                </a:cxn>
                <a:cxn ang="0">
                  <a:pos x="T2" y="T3"/>
                </a:cxn>
                <a:cxn ang="0">
                  <a:pos x="T4" y="T5"/>
                </a:cxn>
                <a:cxn ang="0">
                  <a:pos x="T6" y="T7"/>
                </a:cxn>
                <a:cxn ang="0">
                  <a:pos x="T8" y="T9"/>
                </a:cxn>
                <a:cxn ang="0">
                  <a:pos x="T10" y="T11"/>
                </a:cxn>
              </a:cxnLst>
              <a:rect l="0" t="0" r="r" b="b"/>
              <a:pathLst>
                <a:path w="185" h="152">
                  <a:moveTo>
                    <a:pt x="58" y="126"/>
                  </a:moveTo>
                  <a:cubicBezTo>
                    <a:pt x="29" y="102"/>
                    <a:pt x="21" y="54"/>
                    <a:pt x="0" y="4"/>
                  </a:cubicBezTo>
                  <a:cubicBezTo>
                    <a:pt x="52" y="0"/>
                    <a:pt x="115" y="5"/>
                    <a:pt x="147" y="35"/>
                  </a:cubicBezTo>
                  <a:cubicBezTo>
                    <a:pt x="177" y="62"/>
                    <a:pt x="178" y="89"/>
                    <a:pt x="184" y="122"/>
                  </a:cubicBezTo>
                  <a:cubicBezTo>
                    <a:pt x="185" y="127"/>
                    <a:pt x="182" y="132"/>
                    <a:pt x="177" y="135"/>
                  </a:cubicBezTo>
                  <a:cubicBezTo>
                    <a:pt x="145" y="150"/>
                    <a:pt x="88" y="152"/>
                    <a:pt x="58" y="12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7" name="Freeform 29">
              <a:extLst>
                <a:ext uri="{FF2B5EF4-FFF2-40B4-BE49-F238E27FC236}">
                  <a16:creationId xmlns:a16="http://schemas.microsoft.com/office/drawing/2014/main" id="{C3B3FEAD-6D48-CAD2-48D6-C79F90069B89}"/>
                </a:ext>
              </a:extLst>
            </p:cNvPr>
            <p:cNvSpPr>
              <a:spLocks/>
            </p:cNvSpPr>
            <p:nvPr/>
          </p:nvSpPr>
          <p:spPr bwMode="auto">
            <a:xfrm>
              <a:off x="9664288" y="324629"/>
              <a:ext cx="1019171" cy="822843"/>
            </a:xfrm>
            <a:custGeom>
              <a:avLst/>
              <a:gdLst>
                <a:gd name="T0" fmla="*/ 129 w 289"/>
                <a:gd name="T1" fmla="*/ 202 h 233"/>
                <a:gd name="T2" fmla="*/ 0 w 289"/>
                <a:gd name="T3" fmla="*/ 0 h 233"/>
                <a:gd name="T4" fmla="*/ 236 w 289"/>
                <a:gd name="T5" fmla="*/ 80 h 233"/>
                <a:gd name="T6" fmla="*/ 288 w 289"/>
                <a:gd name="T7" fmla="*/ 214 h 233"/>
                <a:gd name="T8" fmla="*/ 276 w 289"/>
                <a:gd name="T9" fmla="*/ 226 h 233"/>
                <a:gd name="T10" fmla="*/ 129 w 289"/>
                <a:gd name="T11" fmla="*/ 202 h 233"/>
              </a:gdLst>
              <a:ahLst/>
              <a:cxnLst>
                <a:cxn ang="0">
                  <a:pos x="T0" y="T1"/>
                </a:cxn>
                <a:cxn ang="0">
                  <a:pos x="T2" y="T3"/>
                </a:cxn>
                <a:cxn ang="0">
                  <a:pos x="T4" y="T5"/>
                </a:cxn>
                <a:cxn ang="0">
                  <a:pos x="T6" y="T7"/>
                </a:cxn>
                <a:cxn ang="0">
                  <a:pos x="T8" y="T9"/>
                </a:cxn>
                <a:cxn ang="0">
                  <a:pos x="T10" y="T11"/>
                </a:cxn>
              </a:cxnLst>
              <a:rect l="0" t="0" r="r" b="b"/>
              <a:pathLst>
                <a:path w="289" h="233">
                  <a:moveTo>
                    <a:pt x="129" y="202"/>
                  </a:moveTo>
                  <a:cubicBezTo>
                    <a:pt x="54" y="147"/>
                    <a:pt x="26" y="69"/>
                    <a:pt x="0" y="0"/>
                  </a:cubicBezTo>
                  <a:cubicBezTo>
                    <a:pt x="107" y="10"/>
                    <a:pt x="184" y="30"/>
                    <a:pt x="236" y="80"/>
                  </a:cubicBezTo>
                  <a:cubicBezTo>
                    <a:pt x="279" y="121"/>
                    <a:pt x="289" y="176"/>
                    <a:pt x="288" y="214"/>
                  </a:cubicBezTo>
                  <a:cubicBezTo>
                    <a:pt x="287" y="221"/>
                    <a:pt x="283" y="226"/>
                    <a:pt x="276" y="226"/>
                  </a:cubicBezTo>
                  <a:cubicBezTo>
                    <a:pt x="228" y="233"/>
                    <a:pt x="161" y="225"/>
                    <a:pt x="129" y="2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8" name="Freeform: Shape 77">
              <a:extLst>
                <a:ext uri="{FF2B5EF4-FFF2-40B4-BE49-F238E27FC236}">
                  <a16:creationId xmlns:a16="http://schemas.microsoft.com/office/drawing/2014/main" id="{54D4B029-D57E-1E3D-494C-31B2E2AF67BA}"/>
                </a:ext>
              </a:extLst>
            </p:cNvPr>
            <p:cNvSpPr>
              <a:spLocks/>
            </p:cNvSpPr>
            <p:nvPr/>
          </p:nvSpPr>
          <p:spPr bwMode="auto">
            <a:xfrm>
              <a:off x="12012196" y="6572978"/>
              <a:ext cx="179805" cy="285022"/>
            </a:xfrm>
            <a:custGeom>
              <a:avLst/>
              <a:gdLst>
                <a:gd name="connsiteX0" fmla="*/ 179805 w 179805"/>
                <a:gd name="connsiteY0" fmla="*/ 0 h 285022"/>
                <a:gd name="connsiteX1" fmla="*/ 179805 w 179805"/>
                <a:gd name="connsiteY1" fmla="*/ 285022 h 285022"/>
                <a:gd name="connsiteX2" fmla="*/ 0 w 179805"/>
                <a:gd name="connsiteY2" fmla="*/ 285022 h 285022"/>
                <a:gd name="connsiteX3" fmla="*/ 67533 w 179805"/>
                <a:gd name="connsiteY3" fmla="*/ 130559 h 285022"/>
                <a:gd name="connsiteX4" fmla="*/ 143082 w 179805"/>
                <a:gd name="connsiteY4" fmla="*/ 31411 h 285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805" h="285022">
                  <a:moveTo>
                    <a:pt x="179805" y="0"/>
                  </a:moveTo>
                  <a:lnTo>
                    <a:pt x="179805" y="285022"/>
                  </a:lnTo>
                  <a:lnTo>
                    <a:pt x="0" y="285022"/>
                  </a:lnTo>
                  <a:lnTo>
                    <a:pt x="67533" y="130559"/>
                  </a:lnTo>
                  <a:cubicBezTo>
                    <a:pt x="86958" y="97013"/>
                    <a:pt x="112785" y="63247"/>
                    <a:pt x="143082" y="314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79" name="Freeform 36">
              <a:extLst>
                <a:ext uri="{FF2B5EF4-FFF2-40B4-BE49-F238E27FC236}">
                  <a16:creationId xmlns:a16="http://schemas.microsoft.com/office/drawing/2014/main" id="{B6E26A42-EFAA-0DAC-D5F2-0A1F7E5F066A}"/>
                </a:ext>
              </a:extLst>
            </p:cNvPr>
            <p:cNvSpPr>
              <a:spLocks/>
            </p:cNvSpPr>
            <p:nvPr/>
          </p:nvSpPr>
          <p:spPr bwMode="auto">
            <a:xfrm>
              <a:off x="8968480" y="4369554"/>
              <a:ext cx="926782" cy="516803"/>
            </a:xfrm>
            <a:custGeom>
              <a:avLst/>
              <a:gdLst>
                <a:gd name="T0" fmla="*/ 179 w 263"/>
                <a:gd name="T1" fmla="*/ 132 h 147"/>
                <a:gd name="T2" fmla="*/ 0 w 263"/>
                <a:gd name="T3" fmla="*/ 112 h 147"/>
                <a:gd name="T4" fmla="*/ 148 w 263"/>
                <a:gd name="T5" fmla="*/ 13 h 147"/>
                <a:gd name="T6" fmla="*/ 257 w 263"/>
                <a:gd name="T7" fmla="*/ 40 h 147"/>
                <a:gd name="T8" fmla="*/ 261 w 263"/>
                <a:gd name="T9" fmla="*/ 54 h 147"/>
                <a:gd name="T10" fmla="*/ 179 w 263"/>
                <a:gd name="T11" fmla="*/ 132 h 147"/>
              </a:gdLst>
              <a:ahLst/>
              <a:cxnLst>
                <a:cxn ang="0">
                  <a:pos x="T0" y="T1"/>
                </a:cxn>
                <a:cxn ang="0">
                  <a:pos x="T2" y="T3"/>
                </a:cxn>
                <a:cxn ang="0">
                  <a:pos x="T4" y="T5"/>
                </a:cxn>
                <a:cxn ang="0">
                  <a:pos x="T6" y="T7"/>
                </a:cxn>
                <a:cxn ang="0">
                  <a:pos x="T8" y="T9"/>
                </a:cxn>
                <a:cxn ang="0">
                  <a:pos x="T10" y="T11"/>
                </a:cxn>
              </a:cxnLst>
              <a:rect l="0" t="0" r="r" b="b"/>
              <a:pathLst>
                <a:path w="263" h="147">
                  <a:moveTo>
                    <a:pt x="179" y="132"/>
                  </a:moveTo>
                  <a:cubicBezTo>
                    <a:pt x="141" y="143"/>
                    <a:pt x="54" y="147"/>
                    <a:pt x="0" y="112"/>
                  </a:cubicBezTo>
                  <a:cubicBezTo>
                    <a:pt x="57" y="81"/>
                    <a:pt x="106" y="26"/>
                    <a:pt x="148" y="13"/>
                  </a:cubicBezTo>
                  <a:cubicBezTo>
                    <a:pt x="190" y="0"/>
                    <a:pt x="225" y="13"/>
                    <a:pt x="257" y="40"/>
                  </a:cubicBezTo>
                  <a:cubicBezTo>
                    <a:pt x="261" y="44"/>
                    <a:pt x="263" y="49"/>
                    <a:pt x="261" y="54"/>
                  </a:cubicBezTo>
                  <a:cubicBezTo>
                    <a:pt x="250" y="87"/>
                    <a:pt x="218" y="120"/>
                    <a:pt x="179" y="1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0" name="Freeform 37">
              <a:extLst>
                <a:ext uri="{FF2B5EF4-FFF2-40B4-BE49-F238E27FC236}">
                  <a16:creationId xmlns:a16="http://schemas.microsoft.com/office/drawing/2014/main" id="{68E0975B-C43F-3E6C-3929-2262BBA00FDB}"/>
                </a:ext>
              </a:extLst>
            </p:cNvPr>
            <p:cNvSpPr>
              <a:spLocks/>
            </p:cNvSpPr>
            <p:nvPr/>
          </p:nvSpPr>
          <p:spPr bwMode="auto">
            <a:xfrm>
              <a:off x="10908658" y="5296336"/>
              <a:ext cx="666936" cy="545675"/>
            </a:xfrm>
            <a:custGeom>
              <a:avLst/>
              <a:gdLst>
                <a:gd name="T0" fmla="*/ 128 w 189"/>
                <a:gd name="T1" fmla="*/ 107 h 155"/>
                <a:gd name="T2" fmla="*/ 0 w 189"/>
                <a:gd name="T3" fmla="*/ 155 h 155"/>
                <a:gd name="T4" fmla="*/ 50 w 189"/>
                <a:gd name="T5" fmla="*/ 36 h 155"/>
                <a:gd name="T6" fmla="*/ 173 w 189"/>
                <a:gd name="T7" fmla="*/ 7 h 155"/>
                <a:gd name="T8" fmla="*/ 181 w 189"/>
                <a:gd name="T9" fmla="*/ 15 h 155"/>
                <a:gd name="T10" fmla="*/ 128 w 189"/>
                <a:gd name="T11" fmla="*/ 107 h 155"/>
              </a:gdLst>
              <a:ahLst/>
              <a:cxnLst>
                <a:cxn ang="0">
                  <a:pos x="T0" y="T1"/>
                </a:cxn>
                <a:cxn ang="0">
                  <a:pos x="T2" y="T3"/>
                </a:cxn>
                <a:cxn ang="0">
                  <a:pos x="T4" y="T5"/>
                </a:cxn>
                <a:cxn ang="0">
                  <a:pos x="T6" y="T7"/>
                </a:cxn>
                <a:cxn ang="0">
                  <a:pos x="T8" y="T9"/>
                </a:cxn>
                <a:cxn ang="0">
                  <a:pos x="T10" y="T11"/>
                </a:cxn>
              </a:cxnLst>
              <a:rect l="0" t="0" r="r" b="b"/>
              <a:pathLst>
                <a:path w="189" h="155">
                  <a:moveTo>
                    <a:pt x="128" y="107"/>
                  </a:moveTo>
                  <a:cubicBezTo>
                    <a:pt x="83" y="130"/>
                    <a:pt x="49" y="136"/>
                    <a:pt x="0" y="155"/>
                  </a:cubicBezTo>
                  <a:cubicBezTo>
                    <a:pt x="6" y="105"/>
                    <a:pt x="21" y="60"/>
                    <a:pt x="50" y="36"/>
                  </a:cubicBezTo>
                  <a:cubicBezTo>
                    <a:pt x="86" y="6"/>
                    <a:pt x="134" y="0"/>
                    <a:pt x="173" y="7"/>
                  </a:cubicBezTo>
                  <a:cubicBezTo>
                    <a:pt x="177" y="8"/>
                    <a:pt x="180" y="11"/>
                    <a:pt x="181" y="15"/>
                  </a:cubicBezTo>
                  <a:cubicBezTo>
                    <a:pt x="189" y="54"/>
                    <a:pt x="168" y="87"/>
                    <a:pt x="128" y="10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1" name="Freeform 38">
              <a:extLst>
                <a:ext uri="{FF2B5EF4-FFF2-40B4-BE49-F238E27FC236}">
                  <a16:creationId xmlns:a16="http://schemas.microsoft.com/office/drawing/2014/main" id="{64E1AD34-78B0-B5EC-3ABC-539CD0A04BF1}"/>
                </a:ext>
              </a:extLst>
            </p:cNvPr>
            <p:cNvSpPr>
              <a:spLocks/>
            </p:cNvSpPr>
            <p:nvPr/>
          </p:nvSpPr>
          <p:spPr bwMode="auto">
            <a:xfrm>
              <a:off x="9254310" y="1710471"/>
              <a:ext cx="944105" cy="519691"/>
            </a:xfrm>
            <a:custGeom>
              <a:avLst/>
              <a:gdLst>
                <a:gd name="T0" fmla="*/ 144 w 268"/>
                <a:gd name="T1" fmla="*/ 130 h 148"/>
                <a:gd name="T2" fmla="*/ 0 w 268"/>
                <a:gd name="T3" fmla="*/ 58 h 148"/>
                <a:gd name="T4" fmla="*/ 142 w 268"/>
                <a:gd name="T5" fmla="*/ 6 h 148"/>
                <a:gd name="T6" fmla="*/ 265 w 268"/>
                <a:gd name="T7" fmla="*/ 88 h 148"/>
                <a:gd name="T8" fmla="*/ 265 w 268"/>
                <a:gd name="T9" fmla="*/ 101 h 148"/>
                <a:gd name="T10" fmla="*/ 144 w 268"/>
                <a:gd name="T11" fmla="*/ 130 h 148"/>
              </a:gdLst>
              <a:ahLst/>
              <a:cxnLst>
                <a:cxn ang="0">
                  <a:pos x="T0" y="T1"/>
                </a:cxn>
                <a:cxn ang="0">
                  <a:pos x="T2" y="T3"/>
                </a:cxn>
                <a:cxn ang="0">
                  <a:pos x="T4" y="T5"/>
                </a:cxn>
                <a:cxn ang="0">
                  <a:pos x="T6" y="T7"/>
                </a:cxn>
                <a:cxn ang="0">
                  <a:pos x="T8" y="T9"/>
                </a:cxn>
                <a:cxn ang="0">
                  <a:pos x="T10" y="T11"/>
                </a:cxn>
              </a:cxnLst>
              <a:rect l="0" t="0" r="r" b="b"/>
              <a:pathLst>
                <a:path w="268" h="148">
                  <a:moveTo>
                    <a:pt x="144" y="130"/>
                  </a:moveTo>
                  <a:cubicBezTo>
                    <a:pt x="88" y="109"/>
                    <a:pt x="56" y="85"/>
                    <a:pt x="0" y="58"/>
                  </a:cubicBezTo>
                  <a:cubicBezTo>
                    <a:pt x="48" y="24"/>
                    <a:pt x="99" y="0"/>
                    <a:pt x="142" y="6"/>
                  </a:cubicBezTo>
                  <a:cubicBezTo>
                    <a:pt x="197" y="13"/>
                    <a:pt x="240" y="49"/>
                    <a:pt x="265" y="88"/>
                  </a:cubicBezTo>
                  <a:cubicBezTo>
                    <a:pt x="268" y="92"/>
                    <a:pt x="268" y="98"/>
                    <a:pt x="265" y="101"/>
                  </a:cubicBezTo>
                  <a:cubicBezTo>
                    <a:pt x="238" y="139"/>
                    <a:pt x="193" y="148"/>
                    <a:pt x="144" y="1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2" name="Freeform: Shape 81">
              <a:extLst>
                <a:ext uri="{FF2B5EF4-FFF2-40B4-BE49-F238E27FC236}">
                  <a16:creationId xmlns:a16="http://schemas.microsoft.com/office/drawing/2014/main" id="{E5CC24B7-D6D0-EA94-B0AE-540896D88BEC}"/>
                </a:ext>
              </a:extLst>
            </p:cNvPr>
            <p:cNvSpPr>
              <a:spLocks/>
            </p:cNvSpPr>
            <p:nvPr/>
          </p:nvSpPr>
          <p:spPr bwMode="auto">
            <a:xfrm>
              <a:off x="11502945" y="0"/>
              <a:ext cx="642569" cy="333538"/>
            </a:xfrm>
            <a:custGeom>
              <a:avLst/>
              <a:gdLst>
                <a:gd name="connsiteX0" fmla="*/ 0 w 642569"/>
                <a:gd name="connsiteY0" fmla="*/ 0 h 333538"/>
                <a:gd name="connsiteX1" fmla="*/ 626864 w 642569"/>
                <a:gd name="connsiteY1" fmla="*/ 0 h 333538"/>
                <a:gd name="connsiteX2" fmla="*/ 640881 w 642569"/>
                <a:gd name="connsiteY2" fmla="*/ 48961 h 333538"/>
                <a:gd name="connsiteX3" fmla="*/ 560636 w 642569"/>
                <a:gd name="connsiteY3" fmla="*/ 311547 h 333538"/>
                <a:gd name="connsiteX4" fmla="*/ 504200 w 642569"/>
                <a:gd name="connsiteY4" fmla="*/ 332659 h 333538"/>
                <a:gd name="connsiteX5" fmla="*/ 17439 w 642569"/>
                <a:gd name="connsiteY5" fmla="*/ 54679 h 333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2569" h="333538">
                  <a:moveTo>
                    <a:pt x="0" y="0"/>
                  </a:moveTo>
                  <a:lnTo>
                    <a:pt x="626864" y="0"/>
                  </a:lnTo>
                  <a:lnTo>
                    <a:pt x="640881" y="48961"/>
                  </a:lnTo>
                  <a:cubicBezTo>
                    <a:pt x="649699" y="139129"/>
                    <a:pt x="624127" y="228856"/>
                    <a:pt x="560636" y="311547"/>
                  </a:cubicBezTo>
                  <a:cubicBezTo>
                    <a:pt x="546527" y="329141"/>
                    <a:pt x="525363" y="336178"/>
                    <a:pt x="504200" y="332659"/>
                  </a:cubicBezTo>
                  <a:cubicBezTo>
                    <a:pt x="296092" y="293953"/>
                    <a:pt x="112675" y="265803"/>
                    <a:pt x="17439" y="546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83" name="Freeform: Shape 82">
              <a:extLst>
                <a:ext uri="{FF2B5EF4-FFF2-40B4-BE49-F238E27FC236}">
                  <a16:creationId xmlns:a16="http://schemas.microsoft.com/office/drawing/2014/main" id="{F1380A9F-521F-0274-943C-BFAEC5702450}"/>
                </a:ext>
              </a:extLst>
            </p:cNvPr>
            <p:cNvSpPr>
              <a:spLocks/>
            </p:cNvSpPr>
            <p:nvPr/>
          </p:nvSpPr>
          <p:spPr bwMode="auto">
            <a:xfrm>
              <a:off x="10784033" y="6730342"/>
              <a:ext cx="344354" cy="127658"/>
            </a:xfrm>
            <a:custGeom>
              <a:avLst/>
              <a:gdLst>
                <a:gd name="connsiteX0" fmla="*/ 233176 w 344354"/>
                <a:gd name="connsiteY0" fmla="*/ 606 h 127658"/>
                <a:gd name="connsiteX1" fmla="*/ 312557 w 344354"/>
                <a:gd name="connsiteY1" fmla="*/ 2803 h 127658"/>
                <a:gd name="connsiteX2" fmla="*/ 344354 w 344354"/>
                <a:gd name="connsiteY2" fmla="*/ 34444 h 127658"/>
                <a:gd name="connsiteX3" fmla="*/ 343530 w 344354"/>
                <a:gd name="connsiteY3" fmla="*/ 127658 h 127658"/>
                <a:gd name="connsiteX4" fmla="*/ 0 w 344354"/>
                <a:gd name="connsiteY4" fmla="*/ 127658 h 127658"/>
                <a:gd name="connsiteX5" fmla="*/ 33451 w 344354"/>
                <a:gd name="connsiteY5" fmla="*/ 83664 h 127658"/>
                <a:gd name="connsiteX6" fmla="*/ 233176 w 344354"/>
                <a:gd name="connsiteY6" fmla="*/ 606 h 127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4354" h="127658">
                  <a:moveTo>
                    <a:pt x="233176" y="606"/>
                  </a:moveTo>
                  <a:cubicBezTo>
                    <a:pt x="258679" y="-712"/>
                    <a:pt x="285177" y="167"/>
                    <a:pt x="312557" y="2803"/>
                  </a:cubicBezTo>
                  <a:cubicBezTo>
                    <a:pt x="330222" y="2803"/>
                    <a:pt x="344354" y="16866"/>
                    <a:pt x="344354" y="34444"/>
                  </a:cubicBezTo>
                  <a:lnTo>
                    <a:pt x="343530" y="127658"/>
                  </a:lnTo>
                  <a:lnTo>
                    <a:pt x="0" y="127658"/>
                  </a:lnTo>
                  <a:lnTo>
                    <a:pt x="33451" y="83664"/>
                  </a:lnTo>
                  <a:cubicBezTo>
                    <a:pt x="89096" y="28292"/>
                    <a:pt x="156664" y="4561"/>
                    <a:pt x="233176" y="6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84" name="Freeform 44">
              <a:extLst>
                <a:ext uri="{FF2B5EF4-FFF2-40B4-BE49-F238E27FC236}">
                  <a16:creationId xmlns:a16="http://schemas.microsoft.com/office/drawing/2014/main" id="{3585E075-3B27-EFB1-4F09-4121CA88C6AB}"/>
                </a:ext>
              </a:extLst>
            </p:cNvPr>
            <p:cNvSpPr>
              <a:spLocks/>
            </p:cNvSpPr>
            <p:nvPr/>
          </p:nvSpPr>
          <p:spPr bwMode="auto">
            <a:xfrm>
              <a:off x="8572937" y="2937518"/>
              <a:ext cx="606306" cy="303153"/>
            </a:xfrm>
            <a:custGeom>
              <a:avLst/>
              <a:gdLst>
                <a:gd name="T0" fmla="*/ 96 w 172"/>
                <a:gd name="T1" fmla="*/ 0 h 86"/>
                <a:gd name="T2" fmla="*/ 0 w 172"/>
                <a:gd name="T3" fmla="*/ 45 h 86"/>
                <a:gd name="T4" fmla="*/ 99 w 172"/>
                <a:gd name="T5" fmla="*/ 85 h 86"/>
                <a:gd name="T6" fmla="*/ 168 w 172"/>
                <a:gd name="T7" fmla="*/ 46 h 86"/>
                <a:gd name="T8" fmla="*/ 167 w 172"/>
                <a:gd name="T9" fmla="*/ 29 h 86"/>
                <a:gd name="T10" fmla="*/ 96 w 172"/>
                <a:gd name="T11" fmla="*/ 0 h 86"/>
              </a:gdLst>
              <a:ahLst/>
              <a:cxnLst>
                <a:cxn ang="0">
                  <a:pos x="T0" y="T1"/>
                </a:cxn>
                <a:cxn ang="0">
                  <a:pos x="T2" y="T3"/>
                </a:cxn>
                <a:cxn ang="0">
                  <a:pos x="T4" y="T5"/>
                </a:cxn>
                <a:cxn ang="0">
                  <a:pos x="T6" y="T7"/>
                </a:cxn>
                <a:cxn ang="0">
                  <a:pos x="T8" y="T9"/>
                </a:cxn>
                <a:cxn ang="0">
                  <a:pos x="T10" y="T11"/>
                </a:cxn>
              </a:cxnLst>
              <a:rect l="0" t="0" r="r" b="b"/>
              <a:pathLst>
                <a:path w="172" h="86">
                  <a:moveTo>
                    <a:pt x="96" y="0"/>
                  </a:moveTo>
                  <a:cubicBezTo>
                    <a:pt x="67" y="0"/>
                    <a:pt x="31" y="14"/>
                    <a:pt x="0" y="45"/>
                  </a:cubicBezTo>
                  <a:cubicBezTo>
                    <a:pt x="31" y="61"/>
                    <a:pt x="66" y="84"/>
                    <a:pt x="99" y="85"/>
                  </a:cubicBezTo>
                  <a:cubicBezTo>
                    <a:pt x="130" y="86"/>
                    <a:pt x="151" y="68"/>
                    <a:pt x="168" y="46"/>
                  </a:cubicBezTo>
                  <a:cubicBezTo>
                    <a:pt x="172" y="41"/>
                    <a:pt x="172" y="34"/>
                    <a:pt x="167" y="29"/>
                  </a:cubicBezTo>
                  <a:cubicBezTo>
                    <a:pt x="151" y="13"/>
                    <a:pt x="124" y="0"/>
                    <a:pt x="9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5" name="Freeform 45">
              <a:extLst>
                <a:ext uri="{FF2B5EF4-FFF2-40B4-BE49-F238E27FC236}">
                  <a16:creationId xmlns:a16="http://schemas.microsoft.com/office/drawing/2014/main" id="{898794FA-4C0D-395E-1FCA-73F34C83DCEE}"/>
                </a:ext>
              </a:extLst>
            </p:cNvPr>
            <p:cNvSpPr>
              <a:spLocks/>
            </p:cNvSpPr>
            <p:nvPr/>
          </p:nvSpPr>
          <p:spPr bwMode="auto">
            <a:xfrm>
              <a:off x="8910736" y="5209721"/>
              <a:ext cx="941218" cy="574547"/>
            </a:xfrm>
            <a:custGeom>
              <a:avLst/>
              <a:gdLst>
                <a:gd name="T0" fmla="*/ 138 w 267"/>
                <a:gd name="T1" fmla="*/ 20 h 163"/>
                <a:gd name="T2" fmla="*/ 0 w 267"/>
                <a:gd name="T3" fmla="*/ 145 h 163"/>
                <a:gd name="T4" fmla="*/ 191 w 267"/>
                <a:gd name="T5" fmla="*/ 137 h 163"/>
                <a:gd name="T6" fmla="*/ 267 w 267"/>
                <a:gd name="T7" fmla="*/ 39 h 163"/>
                <a:gd name="T8" fmla="*/ 260 w 267"/>
                <a:gd name="T9" fmla="*/ 29 h 163"/>
                <a:gd name="T10" fmla="*/ 138 w 267"/>
                <a:gd name="T11" fmla="*/ 20 h 163"/>
              </a:gdLst>
              <a:ahLst/>
              <a:cxnLst>
                <a:cxn ang="0">
                  <a:pos x="T0" y="T1"/>
                </a:cxn>
                <a:cxn ang="0">
                  <a:pos x="T2" y="T3"/>
                </a:cxn>
                <a:cxn ang="0">
                  <a:pos x="T4" y="T5"/>
                </a:cxn>
                <a:cxn ang="0">
                  <a:pos x="T6" y="T7"/>
                </a:cxn>
                <a:cxn ang="0">
                  <a:pos x="T8" y="T9"/>
                </a:cxn>
                <a:cxn ang="0">
                  <a:pos x="T10" y="T11"/>
                </a:cxn>
              </a:cxnLst>
              <a:rect l="0" t="0" r="r" b="b"/>
              <a:pathLst>
                <a:path w="267" h="163">
                  <a:moveTo>
                    <a:pt x="138" y="20"/>
                  </a:moveTo>
                  <a:cubicBezTo>
                    <a:pt x="82" y="46"/>
                    <a:pt x="47" y="96"/>
                    <a:pt x="0" y="145"/>
                  </a:cubicBezTo>
                  <a:cubicBezTo>
                    <a:pt x="61" y="163"/>
                    <a:pt x="144" y="154"/>
                    <a:pt x="191" y="137"/>
                  </a:cubicBezTo>
                  <a:cubicBezTo>
                    <a:pt x="238" y="118"/>
                    <a:pt x="267" y="80"/>
                    <a:pt x="267" y="39"/>
                  </a:cubicBezTo>
                  <a:cubicBezTo>
                    <a:pt x="267" y="34"/>
                    <a:pt x="264" y="31"/>
                    <a:pt x="260" y="29"/>
                  </a:cubicBezTo>
                  <a:cubicBezTo>
                    <a:pt x="229" y="12"/>
                    <a:pt x="180" y="0"/>
                    <a:pt x="138" y="2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6" name="Freeform 46">
              <a:extLst>
                <a:ext uri="{FF2B5EF4-FFF2-40B4-BE49-F238E27FC236}">
                  <a16:creationId xmlns:a16="http://schemas.microsoft.com/office/drawing/2014/main" id="{CA81F5AB-FE55-056F-0C03-5071374267F7}"/>
                </a:ext>
              </a:extLst>
            </p:cNvPr>
            <p:cNvSpPr>
              <a:spLocks/>
            </p:cNvSpPr>
            <p:nvPr/>
          </p:nvSpPr>
          <p:spPr bwMode="auto">
            <a:xfrm>
              <a:off x="8734619" y="2316777"/>
              <a:ext cx="1079802" cy="534126"/>
            </a:xfrm>
            <a:custGeom>
              <a:avLst/>
              <a:gdLst>
                <a:gd name="T0" fmla="*/ 194 w 306"/>
                <a:gd name="T1" fmla="*/ 10 h 152"/>
                <a:gd name="T2" fmla="*/ 0 w 306"/>
                <a:gd name="T3" fmla="*/ 66 h 152"/>
                <a:gd name="T4" fmla="*/ 167 w 306"/>
                <a:gd name="T5" fmla="*/ 141 h 152"/>
                <a:gd name="T6" fmla="*/ 298 w 306"/>
                <a:gd name="T7" fmla="*/ 105 h 152"/>
                <a:gd name="T8" fmla="*/ 301 w 306"/>
                <a:gd name="T9" fmla="*/ 82 h 152"/>
                <a:gd name="T10" fmla="*/ 194 w 306"/>
                <a:gd name="T11" fmla="*/ 10 h 152"/>
              </a:gdLst>
              <a:ahLst/>
              <a:cxnLst>
                <a:cxn ang="0">
                  <a:pos x="T0" y="T1"/>
                </a:cxn>
                <a:cxn ang="0">
                  <a:pos x="T2" y="T3"/>
                </a:cxn>
                <a:cxn ang="0">
                  <a:pos x="T4" y="T5"/>
                </a:cxn>
                <a:cxn ang="0">
                  <a:pos x="T6" y="T7"/>
                </a:cxn>
                <a:cxn ang="0">
                  <a:pos x="T8" y="T9"/>
                </a:cxn>
                <a:cxn ang="0">
                  <a:pos x="T10" y="T11"/>
                </a:cxn>
              </a:cxnLst>
              <a:rect l="0" t="0" r="r" b="b"/>
              <a:pathLst>
                <a:path w="306" h="152">
                  <a:moveTo>
                    <a:pt x="194" y="10"/>
                  </a:moveTo>
                  <a:cubicBezTo>
                    <a:pt x="146" y="0"/>
                    <a:pt x="60" y="26"/>
                    <a:pt x="0" y="66"/>
                  </a:cubicBezTo>
                  <a:cubicBezTo>
                    <a:pt x="54" y="97"/>
                    <a:pt x="114" y="130"/>
                    <a:pt x="167" y="141"/>
                  </a:cubicBezTo>
                  <a:cubicBezTo>
                    <a:pt x="218" y="152"/>
                    <a:pt x="264" y="136"/>
                    <a:pt x="298" y="105"/>
                  </a:cubicBezTo>
                  <a:cubicBezTo>
                    <a:pt x="305" y="100"/>
                    <a:pt x="306" y="90"/>
                    <a:pt x="301" y="82"/>
                  </a:cubicBezTo>
                  <a:cubicBezTo>
                    <a:pt x="281" y="50"/>
                    <a:pt x="240" y="19"/>
                    <a:pt x="194" y="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7" name="Freeform 47">
              <a:extLst>
                <a:ext uri="{FF2B5EF4-FFF2-40B4-BE49-F238E27FC236}">
                  <a16:creationId xmlns:a16="http://schemas.microsoft.com/office/drawing/2014/main" id="{E33D2C01-AAC6-28C6-923C-597014B694DD}"/>
                </a:ext>
              </a:extLst>
            </p:cNvPr>
            <p:cNvSpPr>
              <a:spLocks/>
            </p:cNvSpPr>
            <p:nvPr/>
          </p:nvSpPr>
          <p:spPr bwMode="auto">
            <a:xfrm>
              <a:off x="10706556" y="512295"/>
              <a:ext cx="736228" cy="707357"/>
            </a:xfrm>
            <a:custGeom>
              <a:avLst/>
              <a:gdLst>
                <a:gd name="T0" fmla="*/ 171 w 209"/>
                <a:gd name="T1" fmla="*/ 76 h 201"/>
                <a:gd name="T2" fmla="*/ 0 w 209"/>
                <a:gd name="T3" fmla="*/ 0 h 201"/>
                <a:gd name="T4" fmla="*/ 73 w 209"/>
                <a:gd name="T5" fmla="*/ 165 h 201"/>
                <a:gd name="T6" fmla="*/ 196 w 209"/>
                <a:gd name="T7" fmla="*/ 189 h 201"/>
                <a:gd name="T8" fmla="*/ 207 w 209"/>
                <a:gd name="T9" fmla="*/ 176 h 201"/>
                <a:gd name="T10" fmla="*/ 171 w 209"/>
                <a:gd name="T11" fmla="*/ 76 h 201"/>
              </a:gdLst>
              <a:ahLst/>
              <a:cxnLst>
                <a:cxn ang="0">
                  <a:pos x="T0" y="T1"/>
                </a:cxn>
                <a:cxn ang="0">
                  <a:pos x="T2" y="T3"/>
                </a:cxn>
                <a:cxn ang="0">
                  <a:pos x="T4" y="T5"/>
                </a:cxn>
                <a:cxn ang="0">
                  <a:pos x="T6" y="T7"/>
                </a:cxn>
                <a:cxn ang="0">
                  <a:pos x="T8" y="T9"/>
                </a:cxn>
                <a:cxn ang="0">
                  <a:pos x="T10" y="T11"/>
                </a:cxn>
              </a:cxnLst>
              <a:rect l="0" t="0" r="r" b="b"/>
              <a:pathLst>
                <a:path w="209" h="201">
                  <a:moveTo>
                    <a:pt x="171" y="76"/>
                  </a:moveTo>
                  <a:cubicBezTo>
                    <a:pt x="136" y="40"/>
                    <a:pt x="56" y="9"/>
                    <a:pt x="0" y="0"/>
                  </a:cubicBezTo>
                  <a:cubicBezTo>
                    <a:pt x="12" y="36"/>
                    <a:pt x="37" y="133"/>
                    <a:pt x="73" y="165"/>
                  </a:cubicBezTo>
                  <a:cubicBezTo>
                    <a:pt x="110" y="198"/>
                    <a:pt x="150" y="201"/>
                    <a:pt x="196" y="189"/>
                  </a:cubicBezTo>
                  <a:cubicBezTo>
                    <a:pt x="202" y="187"/>
                    <a:pt x="207" y="182"/>
                    <a:pt x="207" y="176"/>
                  </a:cubicBezTo>
                  <a:cubicBezTo>
                    <a:pt x="209" y="139"/>
                    <a:pt x="202" y="108"/>
                    <a:pt x="171" y="7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8" name="Freeform: Shape 87">
              <a:extLst>
                <a:ext uri="{FF2B5EF4-FFF2-40B4-BE49-F238E27FC236}">
                  <a16:creationId xmlns:a16="http://schemas.microsoft.com/office/drawing/2014/main" id="{C5769CB7-DC3A-F519-32DD-D1D17D20934A}"/>
                </a:ext>
              </a:extLst>
            </p:cNvPr>
            <p:cNvSpPr>
              <a:spLocks/>
            </p:cNvSpPr>
            <p:nvPr/>
          </p:nvSpPr>
          <p:spPr bwMode="auto">
            <a:xfrm>
              <a:off x="9916287" y="0"/>
              <a:ext cx="447759" cy="240954"/>
            </a:xfrm>
            <a:custGeom>
              <a:avLst/>
              <a:gdLst>
                <a:gd name="connsiteX0" fmla="*/ 0 w 447759"/>
                <a:gd name="connsiteY0" fmla="*/ 0 h 240954"/>
                <a:gd name="connsiteX1" fmla="*/ 414433 w 447759"/>
                <a:gd name="connsiteY1" fmla="*/ 0 h 240954"/>
                <a:gd name="connsiteX2" fmla="*/ 420771 w 447759"/>
                <a:gd name="connsiteY2" fmla="*/ 9983 h 240954"/>
                <a:gd name="connsiteX3" fmla="*/ 441191 w 447759"/>
                <a:gd name="connsiteY3" fmla="*/ 210080 h 240954"/>
                <a:gd name="connsiteX4" fmla="*/ 409316 w 447759"/>
                <a:gd name="connsiteY4" fmla="*/ 238327 h 240954"/>
                <a:gd name="connsiteX5" fmla="*/ 55157 w 447759"/>
                <a:gd name="connsiteY5" fmla="*/ 100625 h 240954"/>
                <a:gd name="connsiteX6" fmla="*/ 10942 w 447759"/>
                <a:gd name="connsiteY6" fmla="*/ 26313 h 240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7759" h="240954">
                  <a:moveTo>
                    <a:pt x="0" y="0"/>
                  </a:moveTo>
                  <a:lnTo>
                    <a:pt x="414433" y="0"/>
                  </a:lnTo>
                  <a:lnTo>
                    <a:pt x="420771" y="9983"/>
                  </a:lnTo>
                  <a:cubicBezTo>
                    <a:pt x="452479" y="75689"/>
                    <a:pt x="451816" y="135933"/>
                    <a:pt x="441191" y="210080"/>
                  </a:cubicBezTo>
                  <a:cubicBezTo>
                    <a:pt x="437649" y="227734"/>
                    <a:pt x="427024" y="238327"/>
                    <a:pt x="409316" y="238327"/>
                  </a:cubicBezTo>
                  <a:cubicBezTo>
                    <a:pt x="249945" y="252450"/>
                    <a:pt x="133072" y="210080"/>
                    <a:pt x="55157" y="100625"/>
                  </a:cubicBezTo>
                  <a:cubicBezTo>
                    <a:pt x="40991" y="81206"/>
                    <a:pt x="25717" y="55828"/>
                    <a:pt x="10942" y="263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89" name="Freeform 49">
              <a:extLst>
                <a:ext uri="{FF2B5EF4-FFF2-40B4-BE49-F238E27FC236}">
                  <a16:creationId xmlns:a16="http://schemas.microsoft.com/office/drawing/2014/main" id="{D14EBB9A-70AA-C6A7-15D0-3C69EEEFDCE0}"/>
                </a:ext>
              </a:extLst>
            </p:cNvPr>
            <p:cNvSpPr>
              <a:spLocks/>
            </p:cNvSpPr>
            <p:nvPr/>
          </p:nvSpPr>
          <p:spPr bwMode="auto">
            <a:xfrm>
              <a:off x="9312053" y="2850903"/>
              <a:ext cx="1255919" cy="629403"/>
            </a:xfrm>
            <a:custGeom>
              <a:avLst/>
              <a:gdLst>
                <a:gd name="T0" fmla="*/ 212 w 356"/>
                <a:gd name="T1" fmla="*/ 174 h 179"/>
                <a:gd name="T2" fmla="*/ 0 w 356"/>
                <a:gd name="T3" fmla="*/ 110 h 179"/>
                <a:gd name="T4" fmla="*/ 171 w 356"/>
                <a:gd name="T5" fmla="*/ 10 h 179"/>
                <a:gd name="T6" fmla="*/ 352 w 356"/>
                <a:gd name="T7" fmla="*/ 91 h 179"/>
                <a:gd name="T8" fmla="*/ 350 w 356"/>
                <a:gd name="T9" fmla="*/ 110 h 179"/>
                <a:gd name="T10" fmla="*/ 212 w 356"/>
                <a:gd name="T11" fmla="*/ 174 h 179"/>
              </a:gdLst>
              <a:ahLst/>
              <a:cxnLst>
                <a:cxn ang="0">
                  <a:pos x="T0" y="T1"/>
                </a:cxn>
                <a:cxn ang="0">
                  <a:pos x="T2" y="T3"/>
                </a:cxn>
                <a:cxn ang="0">
                  <a:pos x="T4" y="T5"/>
                </a:cxn>
                <a:cxn ang="0">
                  <a:pos x="T6" y="T7"/>
                </a:cxn>
                <a:cxn ang="0">
                  <a:pos x="T8" y="T9"/>
                </a:cxn>
                <a:cxn ang="0">
                  <a:pos x="T10" y="T11"/>
                </a:cxn>
              </a:cxnLst>
              <a:rect l="0" t="0" r="r" b="b"/>
              <a:pathLst>
                <a:path w="356" h="179">
                  <a:moveTo>
                    <a:pt x="212" y="174"/>
                  </a:moveTo>
                  <a:cubicBezTo>
                    <a:pt x="146" y="179"/>
                    <a:pt x="89" y="144"/>
                    <a:pt x="0" y="110"/>
                  </a:cubicBezTo>
                  <a:cubicBezTo>
                    <a:pt x="34" y="72"/>
                    <a:pt x="108" y="20"/>
                    <a:pt x="171" y="10"/>
                  </a:cubicBezTo>
                  <a:cubicBezTo>
                    <a:pt x="236" y="0"/>
                    <a:pt x="316" y="34"/>
                    <a:pt x="352" y="91"/>
                  </a:cubicBezTo>
                  <a:cubicBezTo>
                    <a:pt x="356" y="97"/>
                    <a:pt x="355" y="104"/>
                    <a:pt x="350" y="110"/>
                  </a:cubicBezTo>
                  <a:cubicBezTo>
                    <a:pt x="316" y="144"/>
                    <a:pt x="271" y="170"/>
                    <a:pt x="212" y="1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0" name="Freeform: Shape 89">
              <a:extLst>
                <a:ext uri="{FF2B5EF4-FFF2-40B4-BE49-F238E27FC236}">
                  <a16:creationId xmlns:a16="http://schemas.microsoft.com/office/drawing/2014/main" id="{6827DA11-EC03-FC0F-1AEE-AD5319321B98}"/>
                </a:ext>
              </a:extLst>
            </p:cNvPr>
            <p:cNvSpPr>
              <a:spLocks/>
            </p:cNvSpPr>
            <p:nvPr/>
          </p:nvSpPr>
          <p:spPr bwMode="auto">
            <a:xfrm>
              <a:off x="10881967" y="0"/>
              <a:ext cx="535486" cy="509022"/>
            </a:xfrm>
            <a:custGeom>
              <a:avLst/>
              <a:gdLst>
                <a:gd name="connsiteX0" fmla="*/ 0 w 535486"/>
                <a:gd name="connsiteY0" fmla="*/ 0 h 509022"/>
                <a:gd name="connsiteX1" fmla="*/ 299950 w 535486"/>
                <a:gd name="connsiteY1" fmla="*/ 0 h 509022"/>
                <a:gd name="connsiteX2" fmla="*/ 371512 w 535486"/>
                <a:gd name="connsiteY2" fmla="*/ 46406 h 509022"/>
                <a:gd name="connsiteX3" fmla="*/ 451269 w 535486"/>
                <a:gd name="connsiteY3" fmla="*/ 128855 h 509022"/>
                <a:gd name="connsiteX4" fmla="*/ 528768 w 535486"/>
                <a:gd name="connsiteY4" fmla="*/ 473371 h 509022"/>
                <a:gd name="connsiteX5" fmla="*/ 497064 w 535486"/>
                <a:gd name="connsiteY5" fmla="*/ 505010 h 509022"/>
                <a:gd name="connsiteX6" fmla="*/ 70816 w 535486"/>
                <a:gd name="connsiteY6" fmla="*/ 308144 h 509022"/>
                <a:gd name="connsiteX7" fmla="*/ 3444 w 535486"/>
                <a:gd name="connsiteY7" fmla="*/ 77002 h 509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5486" h="509022">
                  <a:moveTo>
                    <a:pt x="0" y="0"/>
                  </a:moveTo>
                  <a:lnTo>
                    <a:pt x="299950" y="0"/>
                  </a:lnTo>
                  <a:lnTo>
                    <a:pt x="371512" y="46406"/>
                  </a:lnTo>
                  <a:cubicBezTo>
                    <a:pt x="401731" y="70410"/>
                    <a:pt x="428371" y="97216"/>
                    <a:pt x="451269" y="128855"/>
                  </a:cubicBezTo>
                  <a:cubicBezTo>
                    <a:pt x="532291" y="237834"/>
                    <a:pt x="546382" y="357360"/>
                    <a:pt x="528768" y="473371"/>
                  </a:cubicBezTo>
                  <a:cubicBezTo>
                    <a:pt x="528768" y="490948"/>
                    <a:pt x="514678" y="501494"/>
                    <a:pt x="497064" y="505010"/>
                  </a:cubicBezTo>
                  <a:cubicBezTo>
                    <a:pt x="331497" y="529618"/>
                    <a:pt x="148316" y="438216"/>
                    <a:pt x="70816" y="308144"/>
                  </a:cubicBezTo>
                  <a:cubicBezTo>
                    <a:pt x="33828" y="244865"/>
                    <a:pt x="12691" y="160494"/>
                    <a:pt x="3444" y="770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91" name="Freeform 58">
              <a:extLst>
                <a:ext uri="{FF2B5EF4-FFF2-40B4-BE49-F238E27FC236}">
                  <a16:creationId xmlns:a16="http://schemas.microsoft.com/office/drawing/2014/main" id="{461E36F4-98FA-C20C-9651-FAB7CF8E1372}"/>
                </a:ext>
              </a:extLst>
            </p:cNvPr>
            <p:cNvSpPr>
              <a:spLocks/>
            </p:cNvSpPr>
            <p:nvPr/>
          </p:nvSpPr>
          <p:spPr bwMode="auto">
            <a:xfrm>
              <a:off x="8780814" y="177384"/>
              <a:ext cx="799746" cy="733341"/>
            </a:xfrm>
            <a:custGeom>
              <a:avLst/>
              <a:gdLst>
                <a:gd name="T0" fmla="*/ 88 w 227"/>
                <a:gd name="T1" fmla="*/ 178 h 208"/>
                <a:gd name="T2" fmla="*/ 0 w 227"/>
                <a:gd name="T3" fmla="*/ 0 h 208"/>
                <a:gd name="T4" fmla="*/ 190 w 227"/>
                <a:gd name="T5" fmla="*/ 82 h 208"/>
                <a:gd name="T6" fmla="*/ 215 w 227"/>
                <a:gd name="T7" fmla="*/ 192 h 208"/>
                <a:gd name="T8" fmla="*/ 202 w 227"/>
                <a:gd name="T9" fmla="*/ 203 h 208"/>
                <a:gd name="T10" fmla="*/ 88 w 227"/>
                <a:gd name="T11" fmla="*/ 178 h 208"/>
              </a:gdLst>
              <a:ahLst/>
              <a:cxnLst>
                <a:cxn ang="0">
                  <a:pos x="T0" y="T1"/>
                </a:cxn>
                <a:cxn ang="0">
                  <a:pos x="T2" y="T3"/>
                </a:cxn>
                <a:cxn ang="0">
                  <a:pos x="T4" y="T5"/>
                </a:cxn>
                <a:cxn ang="0">
                  <a:pos x="T6" y="T7"/>
                </a:cxn>
                <a:cxn ang="0">
                  <a:pos x="T8" y="T9"/>
                </a:cxn>
                <a:cxn ang="0">
                  <a:pos x="T10" y="T11"/>
                </a:cxn>
              </a:cxnLst>
              <a:rect l="0" t="0" r="r" b="b"/>
              <a:pathLst>
                <a:path w="227" h="208">
                  <a:moveTo>
                    <a:pt x="88" y="178"/>
                  </a:moveTo>
                  <a:cubicBezTo>
                    <a:pt x="23" y="128"/>
                    <a:pt x="7" y="59"/>
                    <a:pt x="0" y="0"/>
                  </a:cubicBezTo>
                  <a:cubicBezTo>
                    <a:pt x="61" y="28"/>
                    <a:pt x="154" y="47"/>
                    <a:pt x="190" y="82"/>
                  </a:cubicBezTo>
                  <a:cubicBezTo>
                    <a:pt x="219" y="109"/>
                    <a:pt x="227" y="155"/>
                    <a:pt x="215" y="192"/>
                  </a:cubicBezTo>
                  <a:cubicBezTo>
                    <a:pt x="213" y="198"/>
                    <a:pt x="208" y="202"/>
                    <a:pt x="202" y="203"/>
                  </a:cubicBezTo>
                  <a:cubicBezTo>
                    <a:pt x="169" y="208"/>
                    <a:pt x="122" y="204"/>
                    <a:pt x="88" y="17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2" name="Freeform 61">
              <a:extLst>
                <a:ext uri="{FF2B5EF4-FFF2-40B4-BE49-F238E27FC236}">
                  <a16:creationId xmlns:a16="http://schemas.microsoft.com/office/drawing/2014/main" id="{3A3B049B-FCF1-408C-B838-0B06C674ED4B}"/>
                </a:ext>
              </a:extLst>
            </p:cNvPr>
            <p:cNvSpPr>
              <a:spLocks/>
            </p:cNvSpPr>
            <p:nvPr/>
          </p:nvSpPr>
          <p:spPr bwMode="auto">
            <a:xfrm>
              <a:off x="10036733" y="4129919"/>
              <a:ext cx="1166417" cy="588983"/>
            </a:xfrm>
            <a:custGeom>
              <a:avLst/>
              <a:gdLst>
                <a:gd name="T0" fmla="*/ 220 w 331"/>
                <a:gd name="T1" fmla="*/ 147 h 167"/>
                <a:gd name="T2" fmla="*/ 0 w 331"/>
                <a:gd name="T3" fmla="*/ 134 h 167"/>
                <a:gd name="T4" fmla="*/ 186 w 331"/>
                <a:gd name="T5" fmla="*/ 11 h 167"/>
                <a:gd name="T6" fmla="*/ 324 w 331"/>
                <a:gd name="T7" fmla="*/ 37 h 167"/>
                <a:gd name="T8" fmla="*/ 329 w 331"/>
                <a:gd name="T9" fmla="*/ 53 h 167"/>
                <a:gd name="T10" fmla="*/ 220 w 331"/>
                <a:gd name="T11" fmla="*/ 147 h 167"/>
              </a:gdLst>
              <a:ahLst/>
              <a:cxnLst>
                <a:cxn ang="0">
                  <a:pos x="T0" y="T1"/>
                </a:cxn>
                <a:cxn ang="0">
                  <a:pos x="T2" y="T3"/>
                </a:cxn>
                <a:cxn ang="0">
                  <a:pos x="T4" y="T5"/>
                </a:cxn>
                <a:cxn ang="0">
                  <a:pos x="T6" y="T7"/>
                </a:cxn>
                <a:cxn ang="0">
                  <a:pos x="T8" y="T9"/>
                </a:cxn>
                <a:cxn ang="0">
                  <a:pos x="T10" y="T11"/>
                </a:cxn>
              </a:cxnLst>
              <a:rect l="0" t="0" r="r" b="b"/>
              <a:pathLst>
                <a:path w="331" h="167">
                  <a:moveTo>
                    <a:pt x="220" y="147"/>
                  </a:moveTo>
                  <a:cubicBezTo>
                    <a:pt x="126" y="167"/>
                    <a:pt x="78" y="146"/>
                    <a:pt x="0" y="134"/>
                  </a:cubicBezTo>
                  <a:cubicBezTo>
                    <a:pt x="61" y="65"/>
                    <a:pt x="108" y="29"/>
                    <a:pt x="186" y="11"/>
                  </a:cubicBezTo>
                  <a:cubicBezTo>
                    <a:pt x="230" y="0"/>
                    <a:pt x="284" y="6"/>
                    <a:pt x="324" y="37"/>
                  </a:cubicBezTo>
                  <a:cubicBezTo>
                    <a:pt x="329" y="41"/>
                    <a:pt x="331" y="47"/>
                    <a:pt x="329" y="53"/>
                  </a:cubicBezTo>
                  <a:cubicBezTo>
                    <a:pt x="316" y="92"/>
                    <a:pt x="277" y="134"/>
                    <a:pt x="220" y="14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3" name="Freeform 62">
              <a:extLst>
                <a:ext uri="{FF2B5EF4-FFF2-40B4-BE49-F238E27FC236}">
                  <a16:creationId xmlns:a16="http://schemas.microsoft.com/office/drawing/2014/main" id="{90FA45BA-A732-1624-F882-B434A5E03813}"/>
                </a:ext>
              </a:extLst>
            </p:cNvPr>
            <p:cNvSpPr>
              <a:spLocks/>
            </p:cNvSpPr>
            <p:nvPr/>
          </p:nvSpPr>
          <p:spPr bwMode="auto">
            <a:xfrm>
              <a:off x="10772961" y="2943292"/>
              <a:ext cx="1140432" cy="537014"/>
            </a:xfrm>
            <a:custGeom>
              <a:avLst/>
              <a:gdLst>
                <a:gd name="T0" fmla="*/ 183 w 324"/>
                <a:gd name="T1" fmla="*/ 147 h 153"/>
                <a:gd name="T2" fmla="*/ 0 w 324"/>
                <a:gd name="T3" fmla="*/ 22 h 153"/>
                <a:gd name="T4" fmla="*/ 204 w 324"/>
                <a:gd name="T5" fmla="*/ 6 h 153"/>
                <a:gd name="T6" fmla="*/ 319 w 324"/>
                <a:gd name="T7" fmla="*/ 77 h 153"/>
                <a:gd name="T8" fmla="*/ 318 w 324"/>
                <a:gd name="T9" fmla="*/ 99 h 153"/>
                <a:gd name="T10" fmla="*/ 183 w 324"/>
                <a:gd name="T11" fmla="*/ 147 h 153"/>
              </a:gdLst>
              <a:ahLst/>
              <a:cxnLst>
                <a:cxn ang="0">
                  <a:pos x="T0" y="T1"/>
                </a:cxn>
                <a:cxn ang="0">
                  <a:pos x="T2" y="T3"/>
                </a:cxn>
                <a:cxn ang="0">
                  <a:pos x="T4" y="T5"/>
                </a:cxn>
                <a:cxn ang="0">
                  <a:pos x="T6" y="T7"/>
                </a:cxn>
                <a:cxn ang="0">
                  <a:pos x="T8" y="T9"/>
                </a:cxn>
                <a:cxn ang="0">
                  <a:pos x="T10" y="T11"/>
                </a:cxn>
              </a:cxnLst>
              <a:rect l="0" t="0" r="r" b="b"/>
              <a:pathLst>
                <a:path w="324" h="153">
                  <a:moveTo>
                    <a:pt x="183" y="147"/>
                  </a:moveTo>
                  <a:cubicBezTo>
                    <a:pt x="129" y="141"/>
                    <a:pt x="45" y="83"/>
                    <a:pt x="0" y="22"/>
                  </a:cubicBezTo>
                  <a:cubicBezTo>
                    <a:pt x="85" y="14"/>
                    <a:pt x="140" y="0"/>
                    <a:pt x="204" y="6"/>
                  </a:cubicBezTo>
                  <a:cubicBezTo>
                    <a:pt x="256" y="12"/>
                    <a:pt x="293" y="39"/>
                    <a:pt x="319" y="77"/>
                  </a:cubicBezTo>
                  <a:cubicBezTo>
                    <a:pt x="324" y="84"/>
                    <a:pt x="323" y="93"/>
                    <a:pt x="318" y="99"/>
                  </a:cubicBezTo>
                  <a:cubicBezTo>
                    <a:pt x="291" y="130"/>
                    <a:pt x="237" y="153"/>
                    <a:pt x="183" y="14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4" name="Freeform 63">
              <a:extLst>
                <a:ext uri="{FF2B5EF4-FFF2-40B4-BE49-F238E27FC236}">
                  <a16:creationId xmlns:a16="http://schemas.microsoft.com/office/drawing/2014/main" id="{14781507-3B89-2FAD-D942-C86433C6A2CE}"/>
                </a:ext>
              </a:extLst>
            </p:cNvPr>
            <p:cNvSpPr>
              <a:spLocks/>
            </p:cNvSpPr>
            <p:nvPr/>
          </p:nvSpPr>
          <p:spPr bwMode="auto">
            <a:xfrm>
              <a:off x="8073457" y="3428337"/>
              <a:ext cx="1362744" cy="528352"/>
            </a:xfrm>
            <a:custGeom>
              <a:avLst/>
              <a:gdLst>
                <a:gd name="T0" fmla="*/ 244 w 387"/>
                <a:gd name="T1" fmla="*/ 140 h 150"/>
                <a:gd name="T2" fmla="*/ 0 w 387"/>
                <a:gd name="T3" fmla="*/ 81 h 150"/>
                <a:gd name="T4" fmla="*/ 244 w 387"/>
                <a:gd name="T5" fmla="*/ 3 h 150"/>
                <a:gd name="T6" fmla="*/ 380 w 387"/>
                <a:gd name="T7" fmla="*/ 49 h 150"/>
                <a:gd name="T8" fmla="*/ 382 w 387"/>
                <a:gd name="T9" fmla="*/ 71 h 150"/>
                <a:gd name="T10" fmla="*/ 244 w 387"/>
                <a:gd name="T11" fmla="*/ 140 h 150"/>
              </a:gdLst>
              <a:ahLst/>
              <a:cxnLst>
                <a:cxn ang="0">
                  <a:pos x="T0" y="T1"/>
                </a:cxn>
                <a:cxn ang="0">
                  <a:pos x="T2" y="T3"/>
                </a:cxn>
                <a:cxn ang="0">
                  <a:pos x="T4" y="T5"/>
                </a:cxn>
                <a:cxn ang="0">
                  <a:pos x="T6" y="T7"/>
                </a:cxn>
                <a:cxn ang="0">
                  <a:pos x="T8" y="T9"/>
                </a:cxn>
                <a:cxn ang="0">
                  <a:pos x="T10" y="T11"/>
                </a:cxn>
              </a:cxnLst>
              <a:rect l="0" t="0" r="r" b="b"/>
              <a:pathLst>
                <a:path w="387" h="150">
                  <a:moveTo>
                    <a:pt x="244" y="140"/>
                  </a:moveTo>
                  <a:cubicBezTo>
                    <a:pt x="143" y="150"/>
                    <a:pt x="64" y="123"/>
                    <a:pt x="0" y="81"/>
                  </a:cubicBezTo>
                  <a:cubicBezTo>
                    <a:pt x="90" y="59"/>
                    <a:pt x="173" y="8"/>
                    <a:pt x="244" y="3"/>
                  </a:cubicBezTo>
                  <a:cubicBezTo>
                    <a:pt x="301" y="0"/>
                    <a:pt x="346" y="16"/>
                    <a:pt x="380" y="49"/>
                  </a:cubicBezTo>
                  <a:cubicBezTo>
                    <a:pt x="386" y="55"/>
                    <a:pt x="387" y="64"/>
                    <a:pt x="382" y="71"/>
                  </a:cubicBezTo>
                  <a:cubicBezTo>
                    <a:pt x="358" y="105"/>
                    <a:pt x="303" y="134"/>
                    <a:pt x="244" y="14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5" name="Freeform: Shape 94">
              <a:extLst>
                <a:ext uri="{FF2B5EF4-FFF2-40B4-BE49-F238E27FC236}">
                  <a16:creationId xmlns:a16="http://schemas.microsoft.com/office/drawing/2014/main" id="{0B463AE9-8E00-B266-1514-6A05EF6FAA2E}"/>
                </a:ext>
              </a:extLst>
            </p:cNvPr>
            <p:cNvSpPr>
              <a:spLocks/>
            </p:cNvSpPr>
            <p:nvPr/>
          </p:nvSpPr>
          <p:spPr bwMode="auto">
            <a:xfrm>
              <a:off x="11985398" y="1615194"/>
              <a:ext cx="206602" cy="811211"/>
            </a:xfrm>
            <a:custGeom>
              <a:avLst/>
              <a:gdLst>
                <a:gd name="connsiteX0" fmla="*/ 3359 w 206602"/>
                <a:gd name="connsiteY0" fmla="*/ 0 h 811211"/>
                <a:gd name="connsiteX1" fmla="*/ 199109 w 206602"/>
                <a:gd name="connsiteY1" fmla="*/ 140286 h 811211"/>
                <a:gd name="connsiteX2" fmla="*/ 206602 w 206602"/>
                <a:gd name="connsiteY2" fmla="*/ 143814 h 811211"/>
                <a:gd name="connsiteX3" fmla="*/ 206602 w 206602"/>
                <a:gd name="connsiteY3" fmla="*/ 811211 h 811211"/>
                <a:gd name="connsiteX4" fmla="*/ 148671 w 206602"/>
                <a:gd name="connsiteY4" fmla="*/ 736790 h 811211"/>
                <a:gd name="connsiteX5" fmla="*/ 3359 w 206602"/>
                <a:gd name="connsiteY5" fmla="*/ 0 h 811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6602" h="811211">
                  <a:moveTo>
                    <a:pt x="3359" y="0"/>
                  </a:moveTo>
                  <a:cubicBezTo>
                    <a:pt x="68554" y="59809"/>
                    <a:pt x="134189" y="104225"/>
                    <a:pt x="199109" y="140286"/>
                  </a:cubicBezTo>
                  <a:lnTo>
                    <a:pt x="206602" y="143814"/>
                  </a:lnTo>
                  <a:lnTo>
                    <a:pt x="206602" y="811211"/>
                  </a:lnTo>
                  <a:lnTo>
                    <a:pt x="148671" y="736790"/>
                  </a:lnTo>
                  <a:cubicBezTo>
                    <a:pt x="23788" y="551799"/>
                    <a:pt x="-12058" y="310916"/>
                    <a:pt x="33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96" name="Freeform 65">
              <a:extLst>
                <a:ext uri="{FF2B5EF4-FFF2-40B4-BE49-F238E27FC236}">
                  <a16:creationId xmlns:a16="http://schemas.microsoft.com/office/drawing/2014/main" id="{7FE12038-B89B-7E8F-85A1-2BA2B00F405E}"/>
                </a:ext>
              </a:extLst>
            </p:cNvPr>
            <p:cNvSpPr>
              <a:spLocks/>
            </p:cNvSpPr>
            <p:nvPr/>
          </p:nvSpPr>
          <p:spPr bwMode="auto">
            <a:xfrm>
              <a:off x="9805759" y="5140429"/>
              <a:ext cx="1065366" cy="742003"/>
            </a:xfrm>
            <a:custGeom>
              <a:avLst/>
              <a:gdLst>
                <a:gd name="T0" fmla="*/ 209 w 302"/>
                <a:gd name="T1" fmla="*/ 172 h 211"/>
                <a:gd name="T2" fmla="*/ 0 w 302"/>
                <a:gd name="T3" fmla="*/ 179 h 211"/>
                <a:gd name="T4" fmla="*/ 137 w 302"/>
                <a:gd name="T5" fmla="*/ 30 h 211"/>
                <a:gd name="T6" fmla="*/ 293 w 302"/>
                <a:gd name="T7" fmla="*/ 21 h 211"/>
                <a:gd name="T8" fmla="*/ 302 w 302"/>
                <a:gd name="T9" fmla="*/ 35 h 211"/>
                <a:gd name="T10" fmla="*/ 209 w 302"/>
                <a:gd name="T11" fmla="*/ 172 h 211"/>
              </a:gdLst>
              <a:ahLst/>
              <a:cxnLst>
                <a:cxn ang="0">
                  <a:pos x="T0" y="T1"/>
                </a:cxn>
                <a:cxn ang="0">
                  <a:pos x="T2" y="T3"/>
                </a:cxn>
                <a:cxn ang="0">
                  <a:pos x="T4" y="T5"/>
                </a:cxn>
                <a:cxn ang="0">
                  <a:pos x="T6" y="T7"/>
                </a:cxn>
                <a:cxn ang="0">
                  <a:pos x="T8" y="T9"/>
                </a:cxn>
                <a:cxn ang="0">
                  <a:pos x="T10" y="T11"/>
                </a:cxn>
              </a:cxnLst>
              <a:rect l="0" t="0" r="r" b="b"/>
              <a:pathLst>
                <a:path w="302" h="211">
                  <a:moveTo>
                    <a:pt x="209" y="172"/>
                  </a:moveTo>
                  <a:cubicBezTo>
                    <a:pt x="156" y="202"/>
                    <a:pt x="79" y="211"/>
                    <a:pt x="0" y="179"/>
                  </a:cubicBezTo>
                  <a:cubicBezTo>
                    <a:pt x="56" y="125"/>
                    <a:pt x="74" y="66"/>
                    <a:pt x="137" y="30"/>
                  </a:cubicBezTo>
                  <a:cubicBezTo>
                    <a:pt x="190" y="0"/>
                    <a:pt x="244" y="2"/>
                    <a:pt x="293" y="21"/>
                  </a:cubicBezTo>
                  <a:cubicBezTo>
                    <a:pt x="299" y="24"/>
                    <a:pt x="302" y="29"/>
                    <a:pt x="302" y="35"/>
                  </a:cubicBezTo>
                  <a:cubicBezTo>
                    <a:pt x="299" y="81"/>
                    <a:pt x="264" y="141"/>
                    <a:pt x="209" y="17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7" name="Freeform: Shape 96">
              <a:extLst>
                <a:ext uri="{FF2B5EF4-FFF2-40B4-BE49-F238E27FC236}">
                  <a16:creationId xmlns:a16="http://schemas.microsoft.com/office/drawing/2014/main" id="{33D5763E-258F-A81C-FB69-5A13EF5FFFE2}"/>
                </a:ext>
              </a:extLst>
            </p:cNvPr>
            <p:cNvSpPr>
              <a:spLocks/>
            </p:cNvSpPr>
            <p:nvPr/>
          </p:nvSpPr>
          <p:spPr bwMode="auto">
            <a:xfrm>
              <a:off x="11691081" y="5009197"/>
              <a:ext cx="500919" cy="650530"/>
            </a:xfrm>
            <a:custGeom>
              <a:avLst/>
              <a:gdLst>
                <a:gd name="connsiteX0" fmla="*/ 500919 w 500919"/>
                <a:gd name="connsiteY0" fmla="*/ 0 h 650530"/>
                <a:gd name="connsiteX1" fmla="*/ 500919 w 500919"/>
                <a:gd name="connsiteY1" fmla="*/ 600919 h 650530"/>
                <a:gd name="connsiteX2" fmla="*/ 373878 w 500919"/>
                <a:gd name="connsiteY2" fmla="*/ 638875 h 650530"/>
                <a:gd name="connsiteX3" fmla="*/ 0 w 500919"/>
                <a:gd name="connsiteY3" fmla="*/ 617271 h 650530"/>
                <a:gd name="connsiteX4" fmla="*/ 374320 w 500919"/>
                <a:gd name="connsiteY4" fmla="*/ 74074 h 650530"/>
                <a:gd name="connsiteX5" fmla="*/ 484122 w 500919"/>
                <a:gd name="connsiteY5" fmla="*/ 5293 h 650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0919" h="650530">
                  <a:moveTo>
                    <a:pt x="500919" y="0"/>
                  </a:moveTo>
                  <a:lnTo>
                    <a:pt x="500919" y="600919"/>
                  </a:lnTo>
                  <a:lnTo>
                    <a:pt x="373878" y="638875"/>
                  </a:lnTo>
                  <a:cubicBezTo>
                    <a:pt x="261318" y="658716"/>
                    <a:pt x="134190" y="654307"/>
                    <a:pt x="0" y="617271"/>
                  </a:cubicBezTo>
                  <a:cubicBezTo>
                    <a:pt x="151847" y="409163"/>
                    <a:pt x="236598" y="179892"/>
                    <a:pt x="374320" y="74074"/>
                  </a:cubicBezTo>
                  <a:cubicBezTo>
                    <a:pt x="411399" y="44975"/>
                    <a:pt x="447815" y="22268"/>
                    <a:pt x="484122" y="52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98" name="Freeform 67">
              <a:extLst>
                <a:ext uri="{FF2B5EF4-FFF2-40B4-BE49-F238E27FC236}">
                  <a16:creationId xmlns:a16="http://schemas.microsoft.com/office/drawing/2014/main" id="{330B0A2A-3417-DADA-22D3-5ED80D828483}"/>
                </a:ext>
              </a:extLst>
            </p:cNvPr>
            <p:cNvSpPr>
              <a:spLocks/>
            </p:cNvSpPr>
            <p:nvPr/>
          </p:nvSpPr>
          <p:spPr bwMode="auto">
            <a:xfrm>
              <a:off x="10709443" y="4464831"/>
              <a:ext cx="1345421" cy="695808"/>
            </a:xfrm>
            <a:custGeom>
              <a:avLst/>
              <a:gdLst>
                <a:gd name="T0" fmla="*/ 278 w 382"/>
                <a:gd name="T1" fmla="*/ 174 h 198"/>
                <a:gd name="T2" fmla="*/ 0 w 382"/>
                <a:gd name="T3" fmla="*/ 141 h 198"/>
                <a:gd name="T4" fmla="*/ 218 w 382"/>
                <a:gd name="T5" fmla="*/ 16 h 198"/>
                <a:gd name="T6" fmla="*/ 373 w 382"/>
                <a:gd name="T7" fmla="*/ 29 h 198"/>
                <a:gd name="T8" fmla="*/ 382 w 382"/>
                <a:gd name="T9" fmla="*/ 45 h 198"/>
                <a:gd name="T10" fmla="*/ 278 w 382"/>
                <a:gd name="T11" fmla="*/ 174 h 198"/>
              </a:gdLst>
              <a:ahLst/>
              <a:cxnLst>
                <a:cxn ang="0">
                  <a:pos x="T0" y="T1"/>
                </a:cxn>
                <a:cxn ang="0">
                  <a:pos x="T2" y="T3"/>
                </a:cxn>
                <a:cxn ang="0">
                  <a:pos x="T4" y="T5"/>
                </a:cxn>
                <a:cxn ang="0">
                  <a:pos x="T6" y="T7"/>
                </a:cxn>
                <a:cxn ang="0">
                  <a:pos x="T8" y="T9"/>
                </a:cxn>
                <a:cxn ang="0">
                  <a:pos x="T10" y="T11"/>
                </a:cxn>
              </a:cxnLst>
              <a:rect l="0" t="0" r="r" b="b"/>
              <a:pathLst>
                <a:path w="382" h="198">
                  <a:moveTo>
                    <a:pt x="278" y="174"/>
                  </a:moveTo>
                  <a:cubicBezTo>
                    <a:pt x="223" y="198"/>
                    <a:pt x="75" y="185"/>
                    <a:pt x="0" y="141"/>
                  </a:cubicBezTo>
                  <a:cubicBezTo>
                    <a:pt x="84" y="96"/>
                    <a:pt x="122" y="45"/>
                    <a:pt x="218" y="16"/>
                  </a:cubicBezTo>
                  <a:cubicBezTo>
                    <a:pt x="270" y="0"/>
                    <a:pt x="325" y="2"/>
                    <a:pt x="373" y="29"/>
                  </a:cubicBezTo>
                  <a:cubicBezTo>
                    <a:pt x="379" y="33"/>
                    <a:pt x="382" y="39"/>
                    <a:pt x="382" y="45"/>
                  </a:cubicBezTo>
                  <a:cubicBezTo>
                    <a:pt x="375" y="93"/>
                    <a:pt x="335" y="150"/>
                    <a:pt x="278" y="1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9" name="Freeform: Shape 98">
              <a:extLst>
                <a:ext uri="{FF2B5EF4-FFF2-40B4-BE49-F238E27FC236}">
                  <a16:creationId xmlns:a16="http://schemas.microsoft.com/office/drawing/2014/main" id="{966A8126-F264-4489-F10F-980FBBBECF8B}"/>
                </a:ext>
              </a:extLst>
            </p:cNvPr>
            <p:cNvSpPr>
              <a:spLocks/>
            </p:cNvSpPr>
            <p:nvPr/>
          </p:nvSpPr>
          <p:spPr bwMode="auto">
            <a:xfrm>
              <a:off x="11125196" y="3607911"/>
              <a:ext cx="1066804" cy="678144"/>
            </a:xfrm>
            <a:custGeom>
              <a:avLst/>
              <a:gdLst>
                <a:gd name="connsiteX0" fmla="*/ 797391 w 1066804"/>
                <a:gd name="connsiteY0" fmla="*/ 120 h 678144"/>
                <a:gd name="connsiteX1" fmla="*/ 1039335 w 1066804"/>
                <a:gd name="connsiteY1" fmla="*/ 51462 h 678144"/>
                <a:gd name="connsiteX2" fmla="*/ 1066804 w 1066804"/>
                <a:gd name="connsiteY2" fmla="*/ 66400 h 678144"/>
                <a:gd name="connsiteX3" fmla="*/ 1066804 w 1066804"/>
                <a:gd name="connsiteY3" fmla="*/ 560676 h 678144"/>
                <a:gd name="connsiteX4" fmla="*/ 1025426 w 1066804"/>
                <a:gd name="connsiteY4" fmla="*/ 587437 h 678144"/>
                <a:gd name="connsiteX5" fmla="*/ 770921 w 1066804"/>
                <a:gd name="connsiteY5" fmla="*/ 672267 h 678144"/>
                <a:gd name="connsiteX6" fmla="*/ 0 w 1066804"/>
                <a:gd name="connsiteY6" fmla="*/ 359448 h 678144"/>
                <a:gd name="connsiteX7" fmla="*/ 711078 w 1066804"/>
                <a:gd name="connsiteY7" fmla="*/ 4452 h 678144"/>
                <a:gd name="connsiteX8" fmla="*/ 797391 w 1066804"/>
                <a:gd name="connsiteY8" fmla="*/ 120 h 678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6804" h="678144">
                  <a:moveTo>
                    <a:pt x="797391" y="120"/>
                  </a:moveTo>
                  <a:cubicBezTo>
                    <a:pt x="882742" y="1788"/>
                    <a:pt x="964751" y="20818"/>
                    <a:pt x="1039335" y="51462"/>
                  </a:cubicBezTo>
                  <a:lnTo>
                    <a:pt x="1066804" y="66400"/>
                  </a:lnTo>
                  <a:lnTo>
                    <a:pt x="1066804" y="560676"/>
                  </a:lnTo>
                  <a:lnTo>
                    <a:pt x="1025426" y="587437"/>
                  </a:lnTo>
                  <a:cubicBezTo>
                    <a:pt x="948635" y="630913"/>
                    <a:pt x="862006" y="661722"/>
                    <a:pt x="770921" y="672267"/>
                  </a:cubicBezTo>
                  <a:cubicBezTo>
                    <a:pt x="531548" y="703900"/>
                    <a:pt x="239373" y="609000"/>
                    <a:pt x="0" y="359448"/>
                  </a:cubicBezTo>
                  <a:cubicBezTo>
                    <a:pt x="256974" y="225885"/>
                    <a:pt x="429463" y="39600"/>
                    <a:pt x="711078" y="4452"/>
                  </a:cubicBezTo>
                  <a:cubicBezTo>
                    <a:pt x="740120" y="937"/>
                    <a:pt x="768941" y="-436"/>
                    <a:pt x="797391"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100" name="Freeform 70">
              <a:extLst>
                <a:ext uri="{FF2B5EF4-FFF2-40B4-BE49-F238E27FC236}">
                  <a16:creationId xmlns:a16="http://schemas.microsoft.com/office/drawing/2014/main" id="{2AA297F6-E833-CDD0-A006-5AD526A0D12C}"/>
                </a:ext>
              </a:extLst>
            </p:cNvPr>
            <p:cNvSpPr>
              <a:spLocks/>
            </p:cNvSpPr>
            <p:nvPr/>
          </p:nvSpPr>
          <p:spPr bwMode="auto">
            <a:xfrm>
              <a:off x="10051169" y="6000805"/>
              <a:ext cx="978751" cy="739116"/>
            </a:xfrm>
            <a:custGeom>
              <a:avLst/>
              <a:gdLst>
                <a:gd name="T0" fmla="*/ 205 w 278"/>
                <a:gd name="T1" fmla="*/ 160 h 210"/>
                <a:gd name="T2" fmla="*/ 0 w 278"/>
                <a:gd name="T3" fmla="*/ 174 h 210"/>
                <a:gd name="T4" fmla="*/ 129 w 278"/>
                <a:gd name="T5" fmla="*/ 35 h 210"/>
                <a:gd name="T6" fmla="*/ 263 w 278"/>
                <a:gd name="T7" fmla="*/ 20 h 210"/>
                <a:gd name="T8" fmla="*/ 274 w 278"/>
                <a:gd name="T9" fmla="*/ 35 h 210"/>
                <a:gd name="T10" fmla="*/ 205 w 278"/>
                <a:gd name="T11" fmla="*/ 160 h 210"/>
              </a:gdLst>
              <a:ahLst/>
              <a:cxnLst>
                <a:cxn ang="0">
                  <a:pos x="T0" y="T1"/>
                </a:cxn>
                <a:cxn ang="0">
                  <a:pos x="T2" y="T3"/>
                </a:cxn>
                <a:cxn ang="0">
                  <a:pos x="T4" y="T5"/>
                </a:cxn>
                <a:cxn ang="0">
                  <a:pos x="T6" y="T7"/>
                </a:cxn>
                <a:cxn ang="0">
                  <a:pos x="T8" y="T9"/>
                </a:cxn>
                <a:cxn ang="0">
                  <a:pos x="T10" y="T11"/>
                </a:cxn>
              </a:cxnLst>
              <a:rect l="0" t="0" r="r" b="b"/>
              <a:pathLst>
                <a:path w="278" h="210">
                  <a:moveTo>
                    <a:pt x="205" y="160"/>
                  </a:moveTo>
                  <a:cubicBezTo>
                    <a:pt x="162" y="189"/>
                    <a:pt x="85" y="210"/>
                    <a:pt x="0" y="174"/>
                  </a:cubicBezTo>
                  <a:cubicBezTo>
                    <a:pt x="56" y="119"/>
                    <a:pt x="77" y="69"/>
                    <a:pt x="129" y="35"/>
                  </a:cubicBezTo>
                  <a:cubicBezTo>
                    <a:pt x="171" y="7"/>
                    <a:pt x="225" y="0"/>
                    <a:pt x="263" y="20"/>
                  </a:cubicBezTo>
                  <a:cubicBezTo>
                    <a:pt x="269" y="23"/>
                    <a:pt x="273" y="28"/>
                    <a:pt x="274" y="35"/>
                  </a:cubicBezTo>
                  <a:cubicBezTo>
                    <a:pt x="278" y="81"/>
                    <a:pt x="250" y="130"/>
                    <a:pt x="205" y="16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1" name="Freeform 71">
              <a:extLst>
                <a:ext uri="{FF2B5EF4-FFF2-40B4-BE49-F238E27FC236}">
                  <a16:creationId xmlns:a16="http://schemas.microsoft.com/office/drawing/2014/main" id="{F041C072-C902-94E2-61EE-5A1147C8EF72}"/>
                </a:ext>
              </a:extLst>
            </p:cNvPr>
            <p:cNvSpPr>
              <a:spLocks/>
            </p:cNvSpPr>
            <p:nvPr/>
          </p:nvSpPr>
          <p:spPr bwMode="auto">
            <a:xfrm>
              <a:off x="9063756" y="1135924"/>
              <a:ext cx="845941" cy="482157"/>
            </a:xfrm>
            <a:custGeom>
              <a:avLst/>
              <a:gdLst>
                <a:gd name="T0" fmla="*/ 151 w 240"/>
                <a:gd name="T1" fmla="*/ 14 h 137"/>
                <a:gd name="T2" fmla="*/ 0 w 240"/>
                <a:gd name="T3" fmla="*/ 24 h 137"/>
                <a:gd name="T4" fmla="*/ 118 w 240"/>
                <a:gd name="T5" fmla="*/ 121 h 137"/>
                <a:gd name="T6" fmla="*/ 229 w 240"/>
                <a:gd name="T7" fmla="*/ 106 h 137"/>
                <a:gd name="T8" fmla="*/ 236 w 240"/>
                <a:gd name="T9" fmla="*/ 84 h 137"/>
                <a:gd name="T10" fmla="*/ 151 w 240"/>
                <a:gd name="T11" fmla="*/ 14 h 137"/>
              </a:gdLst>
              <a:ahLst/>
              <a:cxnLst>
                <a:cxn ang="0">
                  <a:pos x="T0" y="T1"/>
                </a:cxn>
                <a:cxn ang="0">
                  <a:pos x="T2" y="T3"/>
                </a:cxn>
                <a:cxn ang="0">
                  <a:pos x="T4" y="T5"/>
                </a:cxn>
                <a:cxn ang="0">
                  <a:pos x="T6" y="T7"/>
                </a:cxn>
                <a:cxn ang="0">
                  <a:pos x="T8" y="T9"/>
                </a:cxn>
                <a:cxn ang="0">
                  <a:pos x="T10" y="T11"/>
                </a:cxn>
              </a:cxnLst>
              <a:rect l="0" t="0" r="r" b="b"/>
              <a:pathLst>
                <a:path w="240" h="137">
                  <a:moveTo>
                    <a:pt x="151" y="14"/>
                  </a:moveTo>
                  <a:cubicBezTo>
                    <a:pt x="110" y="0"/>
                    <a:pt x="55" y="1"/>
                    <a:pt x="0" y="24"/>
                  </a:cubicBezTo>
                  <a:cubicBezTo>
                    <a:pt x="28" y="62"/>
                    <a:pt x="74" y="105"/>
                    <a:pt x="118" y="121"/>
                  </a:cubicBezTo>
                  <a:cubicBezTo>
                    <a:pt x="160" y="137"/>
                    <a:pt x="198" y="124"/>
                    <a:pt x="229" y="106"/>
                  </a:cubicBezTo>
                  <a:cubicBezTo>
                    <a:pt x="237" y="101"/>
                    <a:pt x="240" y="92"/>
                    <a:pt x="236" y="84"/>
                  </a:cubicBezTo>
                  <a:cubicBezTo>
                    <a:pt x="221" y="57"/>
                    <a:pt x="188" y="28"/>
                    <a:pt x="151" y="1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4" name="Title 3">
            <a:extLst>
              <a:ext uri="{FF2B5EF4-FFF2-40B4-BE49-F238E27FC236}">
                <a16:creationId xmlns:a16="http://schemas.microsoft.com/office/drawing/2014/main" id="{AA9B1855-605E-201E-357F-9A2AEB2047BF}"/>
              </a:ext>
            </a:extLst>
          </p:cNvPr>
          <p:cNvSpPr>
            <a:spLocks noGrp="1"/>
          </p:cNvSpPr>
          <p:nvPr>
            <p:ph type="title" hasCustomPrompt="1"/>
          </p:nvPr>
        </p:nvSpPr>
        <p:spPr bwMode="white">
          <a:xfrm>
            <a:off x="360000" y="360000"/>
            <a:ext cx="2721600" cy="5572800"/>
          </a:xfrm>
        </p:spPr>
        <p:txBody>
          <a:bodyPr anchor="ctr" anchorCtr="0"/>
          <a:lstStyle>
            <a:lvl1pPr>
              <a:lnSpc>
                <a:spcPct val="83000"/>
              </a:lnSpc>
              <a:defRPr sz="3600">
                <a:solidFill>
                  <a:schemeClr val="tx1"/>
                </a:solidFill>
              </a:defRPr>
            </a:lvl1pPr>
          </a:lstStyle>
          <a:p>
            <a:r>
              <a:rPr lang="en-US" dirty="0"/>
              <a:t>Click to add Agenda</a:t>
            </a:r>
          </a:p>
        </p:txBody>
      </p:sp>
      <p:sp>
        <p:nvSpPr>
          <p:cNvPr id="62" name="Text Placeholder 2">
            <a:extLst>
              <a:ext uri="{FF2B5EF4-FFF2-40B4-BE49-F238E27FC236}">
                <a16:creationId xmlns:a16="http://schemas.microsoft.com/office/drawing/2014/main" id="{C91D10E3-3624-802C-5B1E-5D4C4A56A9F7}"/>
              </a:ext>
            </a:extLst>
          </p:cNvPr>
          <p:cNvSpPr>
            <a:spLocks noGrp="1"/>
          </p:cNvSpPr>
          <p:nvPr>
            <p:ph type="body" sz="quarter" idx="13" hasCustomPrompt="1"/>
          </p:nvPr>
        </p:nvSpPr>
        <p:spPr>
          <a:xfrm>
            <a:off x="3267083" y="360000"/>
            <a:ext cx="408327" cy="5572800"/>
          </a:xfrm>
        </p:spPr>
        <p:txBody>
          <a:bodyPr tIns="0" anchor="ctr" anchorCtr="0"/>
          <a:lstStyle>
            <a:lvl1pPr marL="0" indent="0">
              <a:lnSpc>
                <a:spcPct val="100000"/>
              </a:lnSpc>
              <a:spcAft>
                <a:spcPts val="600"/>
              </a:spcAft>
              <a:buFont typeface="Verdana" panose="020B0604030504040204" pitchFamily="34" charset="0"/>
              <a:buChar char="​"/>
              <a:defRPr sz="2000" b="0">
                <a:solidFill>
                  <a:schemeClr val="tx1"/>
                </a:solidFill>
                <a:latin typeface="+mn-lt"/>
              </a:defRPr>
            </a:lvl1pPr>
            <a:lvl2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2pPr>
            <a:lvl3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3pPr>
            <a:lvl4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4pPr>
            <a:lvl5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5pPr>
            <a:lvl6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6pPr>
            <a:lvl7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7pPr>
            <a:lvl8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8pPr>
            <a:lvl9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9pPr>
          </a:lstStyle>
          <a:p>
            <a:pPr lvl="0"/>
            <a:r>
              <a:rPr lang="en-US" noProof="0" dirty="0"/>
              <a:t>01</a:t>
            </a:r>
            <a:endParaRPr lang="en-US" dirty="0"/>
          </a:p>
          <a:p>
            <a:pPr lvl="1"/>
            <a:r>
              <a:rPr lang="en-US" noProof="0" dirty="0"/>
              <a:t>02</a:t>
            </a:r>
            <a:endParaRPr lang="en-US" dirty="0"/>
          </a:p>
          <a:p>
            <a:pPr lvl="2"/>
            <a:r>
              <a:rPr lang="en-US" noProof="0" dirty="0"/>
              <a:t>03</a:t>
            </a:r>
            <a:endParaRPr lang="en-US" dirty="0"/>
          </a:p>
          <a:p>
            <a:pPr lvl="3"/>
            <a:r>
              <a:rPr lang="en-US" noProof="0" dirty="0"/>
              <a:t>04</a:t>
            </a:r>
            <a:endParaRPr lang="en-US" dirty="0"/>
          </a:p>
          <a:p>
            <a:pPr lvl="4"/>
            <a:r>
              <a:rPr lang="en-US" noProof="0" dirty="0"/>
              <a:t>05</a:t>
            </a:r>
            <a:endParaRPr lang="en-US" dirty="0"/>
          </a:p>
          <a:p>
            <a:pPr lvl="5"/>
            <a:r>
              <a:rPr lang="en-US" noProof="0" dirty="0"/>
              <a:t>06</a:t>
            </a:r>
            <a:endParaRPr lang="en-US" dirty="0"/>
          </a:p>
          <a:p>
            <a:pPr lvl="6"/>
            <a:r>
              <a:rPr lang="en-US" noProof="0" dirty="0"/>
              <a:t>07</a:t>
            </a:r>
            <a:endParaRPr lang="en-US" dirty="0"/>
          </a:p>
          <a:p>
            <a:pPr lvl="7"/>
            <a:r>
              <a:rPr lang="en-US" noProof="0" dirty="0"/>
              <a:t>08</a:t>
            </a:r>
            <a:endParaRPr lang="en-US" dirty="0"/>
          </a:p>
          <a:p>
            <a:pPr lvl="8"/>
            <a:r>
              <a:rPr lang="en-US" noProof="0" dirty="0"/>
              <a:t>09</a:t>
            </a:r>
            <a:endParaRPr lang="en-US" dirty="0"/>
          </a:p>
        </p:txBody>
      </p:sp>
      <p:sp>
        <p:nvSpPr>
          <p:cNvPr id="63" name="Text Placeholder 2">
            <a:extLst>
              <a:ext uri="{FF2B5EF4-FFF2-40B4-BE49-F238E27FC236}">
                <a16:creationId xmlns:a16="http://schemas.microsoft.com/office/drawing/2014/main" id="{1E3BB328-175D-1D81-F46E-4991B53591F2}"/>
              </a:ext>
            </a:extLst>
          </p:cNvPr>
          <p:cNvSpPr>
            <a:spLocks noGrp="1"/>
          </p:cNvSpPr>
          <p:nvPr>
            <p:ph type="body" sz="quarter" idx="17" hasCustomPrompt="1"/>
          </p:nvPr>
        </p:nvSpPr>
        <p:spPr>
          <a:xfrm>
            <a:off x="3679047" y="360000"/>
            <a:ext cx="8154000" cy="5572800"/>
          </a:xfrm>
        </p:spPr>
        <p:txBody>
          <a:bodyPr tIns="0" anchor="ctr" anchorCtr="0"/>
          <a:lstStyle>
            <a:lvl1pPr marL="0" indent="0">
              <a:lnSpc>
                <a:spcPct val="100000"/>
              </a:lnSpc>
              <a:spcAft>
                <a:spcPts val="600"/>
              </a:spcAft>
              <a:buFont typeface="Verdana" panose="020B0604030504040204" pitchFamily="34" charset="0"/>
              <a:buChar char="​"/>
              <a:defRPr sz="2000" b="0">
                <a:solidFill>
                  <a:schemeClr val="tx1"/>
                </a:solidFill>
                <a:latin typeface="+mn-lt"/>
              </a:defRPr>
            </a:lvl1pPr>
            <a:lvl2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2pPr>
            <a:lvl3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3pPr>
            <a:lvl4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4pPr>
            <a:lvl5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5pPr>
            <a:lvl6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6pPr>
            <a:lvl7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7pPr>
            <a:lvl8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8pPr>
            <a:lvl9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9pPr>
          </a:lstStyle>
          <a:p>
            <a:pPr lvl="0"/>
            <a:r>
              <a:rPr lang="en-US" noProof="0" dirty="0"/>
              <a:t>Click to add agenda point</a:t>
            </a:r>
            <a:endParaRPr lang="en-US" dirty="0"/>
          </a:p>
          <a:p>
            <a:pPr lvl="1"/>
            <a:r>
              <a:rPr lang="en-US" noProof="0" dirty="0"/>
              <a:t>Second level</a:t>
            </a:r>
            <a:endParaRPr lang="en-US" dirty="0"/>
          </a:p>
          <a:p>
            <a:pPr lvl="2"/>
            <a:r>
              <a:rPr lang="en-US" noProof="0" dirty="0"/>
              <a:t>Third level</a:t>
            </a:r>
            <a:endParaRPr lang="en-US" dirty="0"/>
          </a:p>
          <a:p>
            <a:pPr lvl="3"/>
            <a:r>
              <a:rPr lang="en-US" noProof="0" dirty="0"/>
              <a:t>Fourth level</a:t>
            </a:r>
            <a:endParaRPr lang="en-US" dirty="0"/>
          </a:p>
          <a:p>
            <a:pPr lvl="4"/>
            <a:r>
              <a:rPr lang="en-US" noProof="0" dirty="0"/>
              <a:t>Fifth level</a:t>
            </a:r>
            <a:endParaRPr lang="en-US" dirty="0"/>
          </a:p>
          <a:p>
            <a:pPr lvl="5"/>
            <a:r>
              <a:rPr lang="en-US" noProof="0" dirty="0"/>
              <a:t>6</a:t>
            </a:r>
            <a:endParaRPr lang="en-US" dirty="0"/>
          </a:p>
          <a:p>
            <a:pPr lvl="6"/>
            <a:r>
              <a:rPr lang="en-US" noProof="0" dirty="0"/>
              <a:t>7</a:t>
            </a:r>
            <a:endParaRPr lang="en-US" dirty="0"/>
          </a:p>
          <a:p>
            <a:pPr lvl="7"/>
            <a:r>
              <a:rPr lang="en-US" noProof="0" dirty="0"/>
              <a:t>8</a:t>
            </a:r>
            <a:endParaRPr lang="en-US" dirty="0"/>
          </a:p>
          <a:p>
            <a:pPr lvl="8"/>
            <a:r>
              <a:rPr lang="en-US" noProof="0" dirty="0"/>
              <a:t>9</a:t>
            </a:r>
            <a:endParaRPr lang="en-US" dirty="0"/>
          </a:p>
        </p:txBody>
      </p:sp>
      <p:sp>
        <p:nvSpPr>
          <p:cNvPr id="11" name="Date Placeholder 10">
            <a:extLst>
              <a:ext uri="{FF2B5EF4-FFF2-40B4-BE49-F238E27FC236}">
                <a16:creationId xmlns:a16="http://schemas.microsoft.com/office/drawing/2014/main" id="{EB1E11BB-A9E1-91FE-9011-CA59BEDA47A4}"/>
              </a:ext>
            </a:extLst>
          </p:cNvPr>
          <p:cNvSpPr>
            <a:spLocks noGrp="1"/>
          </p:cNvSpPr>
          <p:nvPr>
            <p:ph type="dt" sz="half" idx="14"/>
          </p:nvPr>
        </p:nvSpPr>
        <p:spPr bwMode="white">
          <a:xfrm>
            <a:off x="9887592" y="6318000"/>
            <a:ext cx="1585607" cy="180000"/>
          </a:xfrm>
          <a:prstGeom prst="rect">
            <a:avLst/>
          </a:prstGeom>
        </p:spPr>
        <p:txBody>
          <a:bodyPr/>
          <a:lstStyle>
            <a:lvl1pPr>
              <a:defRPr>
                <a:solidFill>
                  <a:schemeClr val="tx1"/>
                </a:solidFill>
              </a:defRPr>
            </a:lvl1pPr>
          </a:lstStyle>
          <a:p>
            <a:pPr algn="r"/>
            <a:fld id="{D769BE29-4FF8-4ABC-94C2-2D31E68E9026}" type="datetime4">
              <a:rPr lang="en-IN" smtClean="0"/>
              <a:t>03 September 2026</a:t>
            </a:fld>
            <a:endParaRPr lang="en-US" dirty="0"/>
          </a:p>
        </p:txBody>
      </p:sp>
      <p:sp>
        <p:nvSpPr>
          <p:cNvPr id="12" name="Footer Placeholder 11">
            <a:extLst>
              <a:ext uri="{FF2B5EF4-FFF2-40B4-BE49-F238E27FC236}">
                <a16:creationId xmlns:a16="http://schemas.microsoft.com/office/drawing/2014/main" id="{44F49622-75A8-7E62-35DD-A0B334DFC31E}"/>
              </a:ext>
            </a:extLst>
          </p:cNvPr>
          <p:cNvSpPr>
            <a:spLocks noGrp="1"/>
          </p:cNvSpPr>
          <p:nvPr>
            <p:ph type="ftr" sz="quarter" idx="15"/>
          </p:nvPr>
        </p:nvSpPr>
        <p:spPr bwMode="white"/>
        <p:txBody>
          <a:bodyPr/>
          <a:lstStyle>
            <a:lvl1pPr>
              <a:defRPr>
                <a:solidFill>
                  <a:schemeClr val="tx1"/>
                </a:solidFill>
              </a:defRPr>
            </a:lvl1pPr>
          </a:lstStyle>
          <a:p>
            <a:endParaRPr lang="en-US" dirty="0"/>
          </a:p>
        </p:txBody>
      </p:sp>
      <p:sp>
        <p:nvSpPr>
          <p:cNvPr id="14" name="Slide Number Placeholder 13">
            <a:extLst>
              <a:ext uri="{FF2B5EF4-FFF2-40B4-BE49-F238E27FC236}">
                <a16:creationId xmlns:a16="http://schemas.microsoft.com/office/drawing/2014/main" id="{F626CCFB-F402-A8B9-F724-E21077D40C02}"/>
              </a:ext>
            </a:extLst>
          </p:cNvPr>
          <p:cNvSpPr>
            <a:spLocks noGrp="1"/>
          </p:cNvSpPr>
          <p:nvPr>
            <p:ph type="sldNum" sz="quarter" idx="16"/>
          </p:nvPr>
        </p:nvSpPr>
        <p:spPr bwMode="white"/>
        <p:txBody>
          <a:bodyPr/>
          <a:lstStyle>
            <a:lvl1pPr>
              <a:defRPr>
                <a:solidFill>
                  <a:schemeClr val="tx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539090462"/>
      </p:ext>
    </p:extLst>
  </p:cSld>
  <p:clrMapOvr>
    <a:overrideClrMapping bg1="dk1" tx1="lt1" bg2="dk2" tx2="lt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 Agenda">
    <p:bg>
      <p:bgPr>
        <a:solidFill>
          <a:schemeClr val="bg2"/>
        </a:solidFill>
        <a:effectLst/>
      </p:bgPr>
    </p:bg>
    <p:spTree>
      <p:nvGrpSpPr>
        <p:cNvPr id="1" name=""/>
        <p:cNvGrpSpPr/>
        <p:nvPr/>
      </p:nvGrpSpPr>
      <p:grpSpPr>
        <a:xfrm>
          <a:off x="0" y="0"/>
          <a:ext cx="0" cy="0"/>
          <a:chOff x="0" y="0"/>
          <a:chExt cx="0" cy="0"/>
        </a:xfrm>
      </p:grpSpPr>
      <p:sp>
        <p:nvSpPr>
          <p:cNvPr id="3" name="Background">
            <a:extLst>
              <a:ext uri="{FF2B5EF4-FFF2-40B4-BE49-F238E27FC236}">
                <a16:creationId xmlns:a16="http://schemas.microsoft.com/office/drawing/2014/main" id="{78E7BD0E-27C8-430D-BAE4-F0A6C08D73C3}"/>
              </a:ext>
            </a:extLst>
          </p:cNvPr>
          <p:cNvSpPr/>
          <p:nvPr userDrawn="1"/>
        </p:nvSpPr>
        <p:spPr>
          <a:xfrm>
            <a:off x="0" y="0"/>
            <a:ext cx="12193200" cy="68616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noProof="0" dirty="0" err="1">
              <a:solidFill>
                <a:schemeClr val="tx1"/>
              </a:solidFill>
            </a:endParaRPr>
          </a:p>
        </p:txBody>
      </p:sp>
      <p:pic>
        <p:nvPicPr>
          <p:cNvPr id="61" name="Logo">
            <a:extLst>
              <a:ext uri="{FF2B5EF4-FFF2-40B4-BE49-F238E27FC236}">
                <a16:creationId xmlns:a16="http://schemas.microsoft.com/office/drawing/2014/main" id="{D171A8D9-C2F0-F2E4-95F5-CC293B3A83B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75878" y="6074758"/>
            <a:ext cx="760243" cy="416546"/>
          </a:xfrm>
          <a:prstGeom prst="rect">
            <a:avLst/>
          </a:prstGeom>
        </p:spPr>
      </p:pic>
      <p:grpSp>
        <p:nvGrpSpPr>
          <p:cNvPr id="157" name="Group 156">
            <a:extLst>
              <a:ext uri="{FF2B5EF4-FFF2-40B4-BE49-F238E27FC236}">
                <a16:creationId xmlns:a16="http://schemas.microsoft.com/office/drawing/2014/main" id="{76C6EA65-F78C-D547-B76F-E5EA1C30C73E}"/>
              </a:ext>
            </a:extLst>
          </p:cNvPr>
          <p:cNvGrpSpPr/>
          <p:nvPr userDrawn="1"/>
        </p:nvGrpSpPr>
        <p:grpSpPr>
          <a:xfrm>
            <a:off x="8073457" y="0"/>
            <a:ext cx="4118544" cy="6858000"/>
            <a:chOff x="8073457" y="0"/>
            <a:chExt cx="4118544" cy="6858000"/>
          </a:xfrm>
        </p:grpSpPr>
        <p:sp>
          <p:nvSpPr>
            <p:cNvPr id="153" name="Freeform: Shape 152">
              <a:extLst>
                <a:ext uri="{FF2B5EF4-FFF2-40B4-BE49-F238E27FC236}">
                  <a16:creationId xmlns:a16="http://schemas.microsoft.com/office/drawing/2014/main" id="{DC5A59D1-65B9-FE95-8B2C-23827F50656F}"/>
                </a:ext>
              </a:extLst>
            </p:cNvPr>
            <p:cNvSpPr>
              <a:spLocks/>
            </p:cNvSpPr>
            <p:nvPr/>
          </p:nvSpPr>
          <p:spPr bwMode="auto">
            <a:xfrm>
              <a:off x="11974024" y="2852234"/>
              <a:ext cx="217976" cy="482903"/>
            </a:xfrm>
            <a:custGeom>
              <a:avLst/>
              <a:gdLst>
                <a:gd name="connsiteX0" fmla="*/ 217976 w 217976"/>
                <a:gd name="connsiteY0" fmla="*/ 0 h 482903"/>
                <a:gd name="connsiteX1" fmla="*/ 217976 w 217976"/>
                <a:gd name="connsiteY1" fmla="*/ 482903 h 482903"/>
                <a:gd name="connsiteX2" fmla="*/ 195802 w 217976"/>
                <a:gd name="connsiteY2" fmla="*/ 458194 h 482903"/>
                <a:gd name="connsiteX3" fmla="*/ 0 w 217976"/>
                <a:gd name="connsiteY3" fmla="*/ 66430 h 482903"/>
                <a:gd name="connsiteX4" fmla="*/ 209032 w 217976"/>
                <a:gd name="connsiteY4" fmla="*/ 843 h 4829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976" h="482903">
                  <a:moveTo>
                    <a:pt x="217976" y="0"/>
                  </a:moveTo>
                  <a:lnTo>
                    <a:pt x="217976" y="482903"/>
                  </a:lnTo>
                  <a:lnTo>
                    <a:pt x="195802" y="458194"/>
                  </a:lnTo>
                  <a:cubicBezTo>
                    <a:pt x="103193" y="342866"/>
                    <a:pt x="37044" y="209050"/>
                    <a:pt x="0" y="66430"/>
                  </a:cubicBezTo>
                  <a:cubicBezTo>
                    <a:pt x="67031" y="37378"/>
                    <a:pt x="137150" y="15369"/>
                    <a:pt x="209032" y="843"/>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22" name="Freeform 6">
              <a:extLst>
                <a:ext uri="{FF2B5EF4-FFF2-40B4-BE49-F238E27FC236}">
                  <a16:creationId xmlns:a16="http://schemas.microsoft.com/office/drawing/2014/main" id="{571576F7-D97E-F6F1-72FD-51C3248165CC}"/>
                </a:ext>
              </a:extLst>
            </p:cNvPr>
            <p:cNvSpPr>
              <a:spLocks/>
            </p:cNvSpPr>
            <p:nvPr/>
          </p:nvSpPr>
          <p:spPr bwMode="auto">
            <a:xfrm>
              <a:off x="9987651" y="2322551"/>
              <a:ext cx="990299" cy="565885"/>
            </a:xfrm>
            <a:custGeom>
              <a:avLst/>
              <a:gdLst>
                <a:gd name="T0" fmla="*/ 123 w 281"/>
                <a:gd name="T1" fmla="*/ 146 h 161"/>
                <a:gd name="T2" fmla="*/ 0 w 281"/>
                <a:gd name="T3" fmla="*/ 42 h 161"/>
                <a:gd name="T4" fmla="*/ 158 w 281"/>
                <a:gd name="T5" fmla="*/ 15 h 161"/>
                <a:gd name="T6" fmla="*/ 281 w 281"/>
                <a:gd name="T7" fmla="*/ 119 h 161"/>
                <a:gd name="T8" fmla="*/ 123 w 281"/>
                <a:gd name="T9" fmla="*/ 146 h 161"/>
              </a:gdLst>
              <a:ahLst/>
              <a:cxnLst>
                <a:cxn ang="0">
                  <a:pos x="T0" y="T1"/>
                </a:cxn>
                <a:cxn ang="0">
                  <a:pos x="T2" y="T3"/>
                </a:cxn>
                <a:cxn ang="0">
                  <a:pos x="T4" y="T5"/>
                </a:cxn>
                <a:cxn ang="0">
                  <a:pos x="T6" y="T7"/>
                </a:cxn>
                <a:cxn ang="0">
                  <a:pos x="T8" y="T9"/>
                </a:cxn>
              </a:cxnLst>
              <a:rect l="0" t="0" r="r" b="b"/>
              <a:pathLst>
                <a:path w="281" h="161">
                  <a:moveTo>
                    <a:pt x="123" y="146"/>
                  </a:moveTo>
                  <a:cubicBezTo>
                    <a:pt x="66" y="130"/>
                    <a:pt x="23" y="91"/>
                    <a:pt x="0" y="42"/>
                  </a:cubicBezTo>
                  <a:cubicBezTo>
                    <a:pt x="45" y="11"/>
                    <a:pt x="102" y="0"/>
                    <a:pt x="158" y="15"/>
                  </a:cubicBezTo>
                  <a:cubicBezTo>
                    <a:pt x="215" y="31"/>
                    <a:pt x="258" y="70"/>
                    <a:pt x="281" y="119"/>
                  </a:cubicBezTo>
                  <a:cubicBezTo>
                    <a:pt x="236" y="150"/>
                    <a:pt x="179" y="161"/>
                    <a:pt x="123" y="146"/>
                  </a:cubicBez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5" name="Freeform 8">
              <a:extLst>
                <a:ext uri="{FF2B5EF4-FFF2-40B4-BE49-F238E27FC236}">
                  <a16:creationId xmlns:a16="http://schemas.microsoft.com/office/drawing/2014/main" id="{184AF941-29E0-0949-6D21-8EC1BA3FED07}"/>
                </a:ext>
              </a:extLst>
            </p:cNvPr>
            <p:cNvSpPr>
              <a:spLocks/>
            </p:cNvSpPr>
            <p:nvPr/>
          </p:nvSpPr>
          <p:spPr bwMode="auto">
            <a:xfrm>
              <a:off x="9687385" y="4750661"/>
              <a:ext cx="805521" cy="464834"/>
            </a:xfrm>
            <a:custGeom>
              <a:avLst/>
              <a:gdLst>
                <a:gd name="T0" fmla="*/ 130 w 229"/>
                <a:gd name="T1" fmla="*/ 119 h 132"/>
                <a:gd name="T2" fmla="*/ 0 w 229"/>
                <a:gd name="T3" fmla="*/ 99 h 132"/>
                <a:gd name="T4" fmla="*/ 99 w 229"/>
                <a:gd name="T5" fmla="*/ 13 h 132"/>
                <a:gd name="T6" fmla="*/ 229 w 229"/>
                <a:gd name="T7" fmla="*/ 33 h 132"/>
                <a:gd name="T8" fmla="*/ 130 w 229"/>
                <a:gd name="T9" fmla="*/ 119 h 132"/>
              </a:gdLst>
              <a:ahLst/>
              <a:cxnLst>
                <a:cxn ang="0">
                  <a:pos x="T0" y="T1"/>
                </a:cxn>
                <a:cxn ang="0">
                  <a:pos x="T2" y="T3"/>
                </a:cxn>
                <a:cxn ang="0">
                  <a:pos x="T4" y="T5"/>
                </a:cxn>
                <a:cxn ang="0">
                  <a:pos x="T6" y="T7"/>
                </a:cxn>
                <a:cxn ang="0">
                  <a:pos x="T8" y="T9"/>
                </a:cxn>
              </a:cxnLst>
              <a:rect l="0" t="0" r="r" b="b"/>
              <a:pathLst>
                <a:path w="229" h="132">
                  <a:moveTo>
                    <a:pt x="130" y="119"/>
                  </a:moveTo>
                  <a:cubicBezTo>
                    <a:pt x="84" y="132"/>
                    <a:pt x="37" y="123"/>
                    <a:pt x="0" y="99"/>
                  </a:cubicBezTo>
                  <a:cubicBezTo>
                    <a:pt x="18" y="58"/>
                    <a:pt x="53" y="26"/>
                    <a:pt x="99" y="13"/>
                  </a:cubicBezTo>
                  <a:cubicBezTo>
                    <a:pt x="145" y="0"/>
                    <a:pt x="192" y="8"/>
                    <a:pt x="229" y="33"/>
                  </a:cubicBezTo>
                  <a:cubicBezTo>
                    <a:pt x="210" y="73"/>
                    <a:pt x="175" y="106"/>
                    <a:pt x="130" y="119"/>
                  </a:cubicBez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6" name="Freeform 9">
              <a:extLst>
                <a:ext uri="{FF2B5EF4-FFF2-40B4-BE49-F238E27FC236}">
                  <a16:creationId xmlns:a16="http://schemas.microsoft.com/office/drawing/2014/main" id="{F93A74B8-BF09-DF97-4A53-258B756D2BCB}"/>
                </a:ext>
              </a:extLst>
            </p:cNvPr>
            <p:cNvSpPr>
              <a:spLocks/>
            </p:cNvSpPr>
            <p:nvPr/>
          </p:nvSpPr>
          <p:spPr bwMode="auto">
            <a:xfrm>
              <a:off x="8714409" y="4077950"/>
              <a:ext cx="678485" cy="392655"/>
            </a:xfrm>
            <a:custGeom>
              <a:avLst/>
              <a:gdLst>
                <a:gd name="T0" fmla="*/ 110 w 193"/>
                <a:gd name="T1" fmla="*/ 101 h 112"/>
                <a:gd name="T2" fmla="*/ 0 w 193"/>
                <a:gd name="T3" fmla="*/ 84 h 112"/>
                <a:gd name="T4" fmla="*/ 84 w 193"/>
                <a:gd name="T5" fmla="*/ 12 h 112"/>
                <a:gd name="T6" fmla="*/ 193 w 193"/>
                <a:gd name="T7" fmla="*/ 29 h 112"/>
                <a:gd name="T8" fmla="*/ 110 w 193"/>
                <a:gd name="T9" fmla="*/ 101 h 112"/>
              </a:gdLst>
              <a:ahLst/>
              <a:cxnLst>
                <a:cxn ang="0">
                  <a:pos x="T0" y="T1"/>
                </a:cxn>
                <a:cxn ang="0">
                  <a:pos x="T2" y="T3"/>
                </a:cxn>
                <a:cxn ang="0">
                  <a:pos x="T4" y="T5"/>
                </a:cxn>
                <a:cxn ang="0">
                  <a:pos x="T6" y="T7"/>
                </a:cxn>
                <a:cxn ang="0">
                  <a:pos x="T8" y="T9"/>
                </a:cxn>
              </a:cxnLst>
              <a:rect l="0" t="0" r="r" b="b"/>
              <a:pathLst>
                <a:path w="193" h="112">
                  <a:moveTo>
                    <a:pt x="110" y="101"/>
                  </a:moveTo>
                  <a:cubicBezTo>
                    <a:pt x="71" y="112"/>
                    <a:pt x="31" y="105"/>
                    <a:pt x="0" y="84"/>
                  </a:cubicBezTo>
                  <a:cubicBezTo>
                    <a:pt x="16" y="50"/>
                    <a:pt x="45" y="23"/>
                    <a:pt x="84" y="12"/>
                  </a:cubicBezTo>
                  <a:cubicBezTo>
                    <a:pt x="123" y="0"/>
                    <a:pt x="162" y="8"/>
                    <a:pt x="193" y="29"/>
                  </a:cubicBezTo>
                  <a:cubicBezTo>
                    <a:pt x="178" y="63"/>
                    <a:pt x="148" y="90"/>
                    <a:pt x="110" y="101"/>
                  </a:cubicBez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7" name="Freeform 10">
              <a:extLst>
                <a:ext uri="{FF2B5EF4-FFF2-40B4-BE49-F238E27FC236}">
                  <a16:creationId xmlns:a16="http://schemas.microsoft.com/office/drawing/2014/main" id="{316D0062-7586-240D-7CAC-67C403CA4A90}"/>
                </a:ext>
              </a:extLst>
            </p:cNvPr>
            <p:cNvSpPr>
              <a:spLocks/>
            </p:cNvSpPr>
            <p:nvPr/>
          </p:nvSpPr>
          <p:spPr bwMode="auto">
            <a:xfrm>
              <a:off x="9543027" y="6000805"/>
              <a:ext cx="640952" cy="415752"/>
            </a:xfrm>
            <a:custGeom>
              <a:avLst/>
              <a:gdLst>
                <a:gd name="T0" fmla="*/ 110 w 182"/>
                <a:gd name="T1" fmla="*/ 102 h 118"/>
                <a:gd name="T2" fmla="*/ 0 w 182"/>
                <a:gd name="T3" fmla="*/ 100 h 118"/>
                <a:gd name="T4" fmla="*/ 72 w 182"/>
                <a:gd name="T5" fmla="*/ 17 h 118"/>
                <a:gd name="T6" fmla="*/ 182 w 182"/>
                <a:gd name="T7" fmla="*/ 18 h 118"/>
                <a:gd name="T8" fmla="*/ 110 w 182"/>
                <a:gd name="T9" fmla="*/ 102 h 118"/>
              </a:gdLst>
              <a:ahLst/>
              <a:cxnLst>
                <a:cxn ang="0">
                  <a:pos x="T0" y="T1"/>
                </a:cxn>
                <a:cxn ang="0">
                  <a:pos x="T2" y="T3"/>
                </a:cxn>
                <a:cxn ang="0">
                  <a:pos x="T4" y="T5"/>
                </a:cxn>
                <a:cxn ang="0">
                  <a:pos x="T6" y="T7"/>
                </a:cxn>
                <a:cxn ang="0">
                  <a:pos x="T8" y="T9"/>
                </a:cxn>
              </a:cxnLst>
              <a:rect l="0" t="0" r="r" b="b"/>
              <a:pathLst>
                <a:path w="182" h="118">
                  <a:moveTo>
                    <a:pt x="110" y="102"/>
                  </a:moveTo>
                  <a:cubicBezTo>
                    <a:pt x="73" y="118"/>
                    <a:pt x="33" y="116"/>
                    <a:pt x="0" y="100"/>
                  </a:cubicBezTo>
                  <a:cubicBezTo>
                    <a:pt x="10" y="64"/>
                    <a:pt x="35" y="33"/>
                    <a:pt x="72" y="17"/>
                  </a:cubicBezTo>
                  <a:cubicBezTo>
                    <a:pt x="108" y="0"/>
                    <a:pt x="149" y="2"/>
                    <a:pt x="182" y="18"/>
                  </a:cubicBezTo>
                  <a:cubicBezTo>
                    <a:pt x="172" y="54"/>
                    <a:pt x="147" y="85"/>
                    <a:pt x="110" y="102"/>
                  </a:cubicBez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7" name="Freeform: Shape 146">
              <a:extLst>
                <a:ext uri="{FF2B5EF4-FFF2-40B4-BE49-F238E27FC236}">
                  <a16:creationId xmlns:a16="http://schemas.microsoft.com/office/drawing/2014/main" id="{2C44FA81-CE13-D3F2-EE83-CAD8D8E90706}"/>
                </a:ext>
              </a:extLst>
            </p:cNvPr>
            <p:cNvSpPr>
              <a:spLocks/>
            </p:cNvSpPr>
            <p:nvPr/>
          </p:nvSpPr>
          <p:spPr bwMode="auto">
            <a:xfrm>
              <a:off x="12071238" y="5898747"/>
              <a:ext cx="120762" cy="462955"/>
            </a:xfrm>
            <a:custGeom>
              <a:avLst/>
              <a:gdLst>
                <a:gd name="connsiteX0" fmla="*/ 120762 w 120762"/>
                <a:gd name="connsiteY0" fmla="*/ 0 h 462955"/>
                <a:gd name="connsiteX1" fmla="*/ 120762 w 120762"/>
                <a:gd name="connsiteY1" fmla="*/ 436723 h 462955"/>
                <a:gd name="connsiteX2" fmla="*/ 25972 w 120762"/>
                <a:gd name="connsiteY2" fmla="*/ 462955 h 462955"/>
                <a:gd name="connsiteX3" fmla="*/ 64789 w 120762"/>
                <a:gd name="connsiteY3" fmla="*/ 75607 h 462955"/>
              </a:gdLst>
              <a:ahLst/>
              <a:cxnLst>
                <a:cxn ang="0">
                  <a:pos x="connsiteX0" y="connsiteY0"/>
                </a:cxn>
                <a:cxn ang="0">
                  <a:pos x="connsiteX1" y="connsiteY1"/>
                </a:cxn>
                <a:cxn ang="0">
                  <a:pos x="connsiteX2" y="connsiteY2"/>
                </a:cxn>
                <a:cxn ang="0">
                  <a:pos x="connsiteX3" y="connsiteY3"/>
                </a:cxn>
              </a:cxnLst>
              <a:rect l="l" t="t" r="r" b="b"/>
              <a:pathLst>
                <a:path w="120762" h="462955">
                  <a:moveTo>
                    <a:pt x="120762" y="0"/>
                  </a:moveTo>
                  <a:lnTo>
                    <a:pt x="120762" y="436723"/>
                  </a:lnTo>
                  <a:lnTo>
                    <a:pt x="25972" y="462955"/>
                  </a:lnTo>
                  <a:cubicBezTo>
                    <a:pt x="-16373" y="339708"/>
                    <a:pt x="-9315" y="198854"/>
                    <a:pt x="64789" y="75607"/>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156" name="Freeform: Shape 155">
              <a:extLst>
                <a:ext uri="{FF2B5EF4-FFF2-40B4-BE49-F238E27FC236}">
                  <a16:creationId xmlns:a16="http://schemas.microsoft.com/office/drawing/2014/main" id="{A43AB788-36AF-8D14-8B4B-61DD024583CB}"/>
                </a:ext>
              </a:extLst>
            </p:cNvPr>
            <p:cNvSpPr>
              <a:spLocks/>
            </p:cNvSpPr>
            <p:nvPr/>
          </p:nvSpPr>
          <p:spPr bwMode="auto">
            <a:xfrm>
              <a:off x="11618838" y="526731"/>
              <a:ext cx="573162" cy="948907"/>
            </a:xfrm>
            <a:custGeom>
              <a:avLst/>
              <a:gdLst>
                <a:gd name="connsiteX0" fmla="*/ 21176 w 573162"/>
                <a:gd name="connsiteY0" fmla="*/ 0 h 948907"/>
                <a:gd name="connsiteX1" fmla="*/ 496522 w 573162"/>
                <a:gd name="connsiteY1" fmla="*/ 188884 h 948907"/>
                <a:gd name="connsiteX2" fmla="*/ 573162 w 573162"/>
                <a:gd name="connsiteY2" fmla="*/ 269994 h 948907"/>
                <a:gd name="connsiteX3" fmla="*/ 573162 w 573162"/>
                <a:gd name="connsiteY3" fmla="*/ 948907 h 948907"/>
                <a:gd name="connsiteX4" fmla="*/ 431370 w 573162"/>
                <a:gd name="connsiteY4" fmla="*/ 893105 h 948907"/>
                <a:gd name="connsiteX5" fmla="*/ 162166 w 573162"/>
                <a:gd name="connsiteY5" fmla="*/ 664554 h 948907"/>
                <a:gd name="connsiteX6" fmla="*/ 21176 w 573162"/>
                <a:gd name="connsiteY6" fmla="*/ 0 h 948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3162" h="948907">
                  <a:moveTo>
                    <a:pt x="21176" y="0"/>
                  </a:moveTo>
                  <a:cubicBezTo>
                    <a:pt x="193008" y="10549"/>
                    <a:pt x="360874" y="74499"/>
                    <a:pt x="496522" y="188884"/>
                  </a:cubicBezTo>
                  <a:lnTo>
                    <a:pt x="573162" y="269994"/>
                  </a:lnTo>
                  <a:lnTo>
                    <a:pt x="573162" y="948907"/>
                  </a:lnTo>
                  <a:lnTo>
                    <a:pt x="431370" y="893105"/>
                  </a:lnTo>
                  <a:cubicBezTo>
                    <a:pt x="328711" y="839483"/>
                    <a:pt x="236186" y="763007"/>
                    <a:pt x="162166" y="664554"/>
                  </a:cubicBezTo>
                  <a:cubicBezTo>
                    <a:pt x="14127" y="467649"/>
                    <a:pt x="-31695" y="225034"/>
                    <a:pt x="21176" y="0"/>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72" name="Freeform 15">
              <a:extLst>
                <a:ext uri="{FF2B5EF4-FFF2-40B4-BE49-F238E27FC236}">
                  <a16:creationId xmlns:a16="http://schemas.microsoft.com/office/drawing/2014/main" id="{20B8FE93-9C2D-F8F6-19F3-4003588E3A03}"/>
                </a:ext>
              </a:extLst>
            </p:cNvPr>
            <p:cNvSpPr>
              <a:spLocks/>
            </p:cNvSpPr>
            <p:nvPr/>
          </p:nvSpPr>
          <p:spPr bwMode="auto">
            <a:xfrm>
              <a:off x="8393933" y="1889475"/>
              <a:ext cx="828618" cy="412865"/>
            </a:xfrm>
            <a:custGeom>
              <a:avLst/>
              <a:gdLst>
                <a:gd name="T0" fmla="*/ 113 w 235"/>
                <a:gd name="T1" fmla="*/ 113 h 117"/>
                <a:gd name="T2" fmla="*/ 0 w 235"/>
                <a:gd name="T3" fmla="*/ 48 h 117"/>
                <a:gd name="T4" fmla="*/ 122 w 235"/>
                <a:gd name="T5" fmla="*/ 4 h 117"/>
                <a:gd name="T6" fmla="*/ 235 w 235"/>
                <a:gd name="T7" fmla="*/ 68 h 117"/>
                <a:gd name="T8" fmla="*/ 113 w 235"/>
                <a:gd name="T9" fmla="*/ 113 h 117"/>
              </a:gdLst>
              <a:ahLst/>
              <a:cxnLst>
                <a:cxn ang="0">
                  <a:pos x="T0" y="T1"/>
                </a:cxn>
                <a:cxn ang="0">
                  <a:pos x="T2" y="T3"/>
                </a:cxn>
                <a:cxn ang="0">
                  <a:pos x="T4" y="T5"/>
                </a:cxn>
                <a:cxn ang="0">
                  <a:pos x="T6" y="T7"/>
                </a:cxn>
                <a:cxn ang="0">
                  <a:pos x="T8" y="T9"/>
                </a:cxn>
              </a:cxnLst>
              <a:rect l="0" t="0" r="r" b="b"/>
              <a:pathLst>
                <a:path w="235" h="117">
                  <a:moveTo>
                    <a:pt x="113" y="113"/>
                  </a:moveTo>
                  <a:cubicBezTo>
                    <a:pt x="66" y="109"/>
                    <a:pt x="25" y="84"/>
                    <a:pt x="0" y="48"/>
                  </a:cubicBezTo>
                  <a:cubicBezTo>
                    <a:pt x="31" y="17"/>
                    <a:pt x="75" y="0"/>
                    <a:pt x="122" y="4"/>
                  </a:cubicBezTo>
                  <a:cubicBezTo>
                    <a:pt x="169" y="8"/>
                    <a:pt x="210" y="33"/>
                    <a:pt x="235" y="68"/>
                  </a:cubicBezTo>
                  <a:cubicBezTo>
                    <a:pt x="204" y="99"/>
                    <a:pt x="160" y="117"/>
                    <a:pt x="113" y="113"/>
                  </a:cubicBez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3" name="Freeform 16">
              <a:extLst>
                <a:ext uri="{FF2B5EF4-FFF2-40B4-BE49-F238E27FC236}">
                  <a16:creationId xmlns:a16="http://schemas.microsoft.com/office/drawing/2014/main" id="{E638694B-A601-BB41-C1CE-329666AABAAA}"/>
                </a:ext>
              </a:extLst>
            </p:cNvPr>
            <p:cNvSpPr>
              <a:spLocks/>
            </p:cNvSpPr>
            <p:nvPr/>
          </p:nvSpPr>
          <p:spPr bwMode="auto">
            <a:xfrm>
              <a:off x="11136745" y="5778493"/>
              <a:ext cx="851715" cy="744890"/>
            </a:xfrm>
            <a:custGeom>
              <a:avLst/>
              <a:gdLst>
                <a:gd name="T0" fmla="*/ 165 w 242"/>
                <a:gd name="T1" fmla="*/ 162 h 212"/>
                <a:gd name="T2" fmla="*/ 0 w 242"/>
                <a:gd name="T3" fmla="*/ 200 h 212"/>
                <a:gd name="T4" fmla="*/ 77 w 242"/>
                <a:gd name="T5" fmla="*/ 50 h 212"/>
                <a:gd name="T6" fmla="*/ 242 w 242"/>
                <a:gd name="T7" fmla="*/ 11 h 212"/>
                <a:gd name="T8" fmla="*/ 165 w 242"/>
                <a:gd name="T9" fmla="*/ 162 h 212"/>
              </a:gdLst>
              <a:ahLst/>
              <a:cxnLst>
                <a:cxn ang="0">
                  <a:pos x="T0" y="T1"/>
                </a:cxn>
                <a:cxn ang="0">
                  <a:pos x="T2" y="T3"/>
                </a:cxn>
                <a:cxn ang="0">
                  <a:pos x="T4" y="T5"/>
                </a:cxn>
                <a:cxn ang="0">
                  <a:pos x="T6" y="T7"/>
                </a:cxn>
                <a:cxn ang="0">
                  <a:pos x="T8" y="T9"/>
                </a:cxn>
              </a:cxnLst>
              <a:rect l="0" t="0" r="r" b="b"/>
              <a:pathLst>
                <a:path w="242" h="212">
                  <a:moveTo>
                    <a:pt x="165" y="162"/>
                  </a:moveTo>
                  <a:cubicBezTo>
                    <a:pt x="116" y="200"/>
                    <a:pt x="56" y="212"/>
                    <a:pt x="0" y="200"/>
                  </a:cubicBezTo>
                  <a:cubicBezTo>
                    <a:pt x="2" y="143"/>
                    <a:pt x="28" y="88"/>
                    <a:pt x="77" y="50"/>
                  </a:cubicBezTo>
                  <a:cubicBezTo>
                    <a:pt x="125" y="12"/>
                    <a:pt x="186" y="0"/>
                    <a:pt x="242" y="11"/>
                  </a:cubicBezTo>
                  <a:cubicBezTo>
                    <a:pt x="239" y="68"/>
                    <a:pt x="213" y="124"/>
                    <a:pt x="165" y="162"/>
                  </a:cubicBez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4" name="Freeform 17">
              <a:extLst>
                <a:ext uri="{FF2B5EF4-FFF2-40B4-BE49-F238E27FC236}">
                  <a16:creationId xmlns:a16="http://schemas.microsoft.com/office/drawing/2014/main" id="{EAF5B0EB-26C4-DB85-989A-2D4E9B8577B5}"/>
                </a:ext>
              </a:extLst>
            </p:cNvPr>
            <p:cNvSpPr>
              <a:spLocks/>
            </p:cNvSpPr>
            <p:nvPr/>
          </p:nvSpPr>
          <p:spPr bwMode="auto">
            <a:xfrm>
              <a:off x="10455373" y="3425450"/>
              <a:ext cx="857490" cy="398429"/>
            </a:xfrm>
            <a:custGeom>
              <a:avLst/>
              <a:gdLst>
                <a:gd name="T0" fmla="*/ 121 w 243"/>
                <a:gd name="T1" fmla="*/ 113 h 113"/>
                <a:gd name="T2" fmla="*/ 0 w 243"/>
                <a:gd name="T3" fmla="*/ 56 h 113"/>
                <a:gd name="T4" fmla="*/ 122 w 243"/>
                <a:gd name="T5" fmla="*/ 0 h 113"/>
                <a:gd name="T6" fmla="*/ 243 w 243"/>
                <a:gd name="T7" fmla="*/ 57 h 113"/>
                <a:gd name="T8" fmla="*/ 121 w 243"/>
                <a:gd name="T9" fmla="*/ 113 h 113"/>
              </a:gdLst>
              <a:ahLst/>
              <a:cxnLst>
                <a:cxn ang="0">
                  <a:pos x="T0" y="T1"/>
                </a:cxn>
                <a:cxn ang="0">
                  <a:pos x="T2" y="T3"/>
                </a:cxn>
                <a:cxn ang="0">
                  <a:pos x="T4" y="T5"/>
                </a:cxn>
                <a:cxn ang="0">
                  <a:pos x="T6" y="T7"/>
                </a:cxn>
                <a:cxn ang="0">
                  <a:pos x="T8" y="T9"/>
                </a:cxn>
              </a:cxnLst>
              <a:rect l="0" t="0" r="r" b="b"/>
              <a:pathLst>
                <a:path w="243" h="113">
                  <a:moveTo>
                    <a:pt x="121" y="113"/>
                  </a:moveTo>
                  <a:cubicBezTo>
                    <a:pt x="72" y="112"/>
                    <a:pt x="29" y="90"/>
                    <a:pt x="0" y="56"/>
                  </a:cubicBezTo>
                  <a:cubicBezTo>
                    <a:pt x="29" y="21"/>
                    <a:pt x="73" y="0"/>
                    <a:pt x="122" y="0"/>
                  </a:cubicBezTo>
                  <a:cubicBezTo>
                    <a:pt x="170" y="0"/>
                    <a:pt x="214" y="23"/>
                    <a:pt x="243" y="57"/>
                  </a:cubicBezTo>
                  <a:cubicBezTo>
                    <a:pt x="213" y="91"/>
                    <a:pt x="170" y="113"/>
                    <a:pt x="121" y="113"/>
                  </a:cubicBez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0" name="Freeform: Shape 139">
              <a:extLst>
                <a:ext uri="{FF2B5EF4-FFF2-40B4-BE49-F238E27FC236}">
                  <a16:creationId xmlns:a16="http://schemas.microsoft.com/office/drawing/2014/main" id="{5082D940-BED7-B171-9AB8-B97B802B3397}"/>
                </a:ext>
              </a:extLst>
            </p:cNvPr>
            <p:cNvSpPr>
              <a:spLocks/>
            </p:cNvSpPr>
            <p:nvPr/>
          </p:nvSpPr>
          <p:spPr bwMode="auto">
            <a:xfrm>
              <a:off x="11336229" y="6558227"/>
              <a:ext cx="513340" cy="299773"/>
            </a:xfrm>
            <a:custGeom>
              <a:avLst/>
              <a:gdLst>
                <a:gd name="connsiteX0" fmla="*/ 447209 w 513340"/>
                <a:gd name="connsiteY0" fmla="*/ 449 h 299773"/>
                <a:gd name="connsiteX1" fmla="*/ 503469 w 513340"/>
                <a:gd name="connsiteY1" fmla="*/ 42849 h 299773"/>
                <a:gd name="connsiteX2" fmla="*/ 505666 w 513340"/>
                <a:gd name="connsiteY2" fmla="*/ 264566 h 299773"/>
                <a:gd name="connsiteX3" fmla="*/ 496268 w 513340"/>
                <a:gd name="connsiteY3" fmla="*/ 299773 h 299773"/>
                <a:gd name="connsiteX4" fmla="*/ 0 w 513340"/>
                <a:gd name="connsiteY4" fmla="*/ 299773 h 299773"/>
                <a:gd name="connsiteX5" fmla="*/ 74490 w 513340"/>
                <a:gd name="connsiteY5" fmla="*/ 180649 h 299773"/>
                <a:gd name="connsiteX6" fmla="*/ 447209 w 513340"/>
                <a:gd name="connsiteY6" fmla="*/ 449 h 299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3340" h="299773">
                  <a:moveTo>
                    <a:pt x="447209" y="449"/>
                  </a:moveTo>
                  <a:cubicBezTo>
                    <a:pt x="475339" y="-3085"/>
                    <a:pt x="499952" y="14582"/>
                    <a:pt x="503469" y="42849"/>
                  </a:cubicBezTo>
                  <a:cubicBezTo>
                    <a:pt x="515775" y="125883"/>
                    <a:pt x="516654" y="198316"/>
                    <a:pt x="505666" y="264566"/>
                  </a:cubicBezTo>
                  <a:lnTo>
                    <a:pt x="496268" y="299773"/>
                  </a:lnTo>
                  <a:lnTo>
                    <a:pt x="0" y="299773"/>
                  </a:lnTo>
                  <a:lnTo>
                    <a:pt x="74490" y="180649"/>
                  </a:lnTo>
                  <a:cubicBezTo>
                    <a:pt x="179976" y="56982"/>
                    <a:pt x="303044" y="11049"/>
                    <a:pt x="447209" y="449"/>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79" name="Freeform 22">
              <a:extLst>
                <a:ext uri="{FF2B5EF4-FFF2-40B4-BE49-F238E27FC236}">
                  <a16:creationId xmlns:a16="http://schemas.microsoft.com/office/drawing/2014/main" id="{D62C1ECE-7B89-F0B0-2B48-9AF4A0677FD0}"/>
                </a:ext>
              </a:extLst>
            </p:cNvPr>
            <p:cNvSpPr>
              <a:spLocks/>
            </p:cNvSpPr>
            <p:nvPr/>
          </p:nvSpPr>
          <p:spPr bwMode="auto">
            <a:xfrm>
              <a:off x="9401555" y="3662198"/>
              <a:ext cx="1102899" cy="545675"/>
            </a:xfrm>
            <a:custGeom>
              <a:avLst/>
              <a:gdLst>
                <a:gd name="T0" fmla="*/ 196 w 313"/>
                <a:gd name="T1" fmla="*/ 149 h 155"/>
                <a:gd name="T2" fmla="*/ 0 w 313"/>
                <a:gd name="T3" fmla="*/ 78 h 155"/>
                <a:gd name="T4" fmla="*/ 185 w 313"/>
                <a:gd name="T5" fmla="*/ 6 h 155"/>
                <a:gd name="T6" fmla="*/ 309 w 313"/>
                <a:gd name="T7" fmla="*/ 56 h 155"/>
                <a:gd name="T8" fmla="*/ 312 w 313"/>
                <a:gd name="T9" fmla="*/ 69 h 155"/>
                <a:gd name="T10" fmla="*/ 196 w 313"/>
                <a:gd name="T11" fmla="*/ 149 h 155"/>
              </a:gdLst>
              <a:ahLst/>
              <a:cxnLst>
                <a:cxn ang="0">
                  <a:pos x="T0" y="T1"/>
                </a:cxn>
                <a:cxn ang="0">
                  <a:pos x="T2" y="T3"/>
                </a:cxn>
                <a:cxn ang="0">
                  <a:pos x="T4" y="T5"/>
                </a:cxn>
                <a:cxn ang="0">
                  <a:pos x="T6" y="T7"/>
                </a:cxn>
                <a:cxn ang="0">
                  <a:pos x="T8" y="T9"/>
                </a:cxn>
                <a:cxn ang="0">
                  <a:pos x="T10" y="T11"/>
                </a:cxn>
              </a:cxnLst>
              <a:rect l="0" t="0" r="r" b="b"/>
              <a:pathLst>
                <a:path w="313" h="155">
                  <a:moveTo>
                    <a:pt x="196" y="149"/>
                  </a:moveTo>
                  <a:cubicBezTo>
                    <a:pt x="145" y="155"/>
                    <a:pt x="50" y="132"/>
                    <a:pt x="0" y="78"/>
                  </a:cubicBezTo>
                  <a:cubicBezTo>
                    <a:pt x="65" y="64"/>
                    <a:pt x="125" y="13"/>
                    <a:pt x="185" y="6"/>
                  </a:cubicBezTo>
                  <a:cubicBezTo>
                    <a:pt x="236" y="0"/>
                    <a:pt x="277" y="21"/>
                    <a:pt x="309" y="56"/>
                  </a:cubicBezTo>
                  <a:cubicBezTo>
                    <a:pt x="312" y="59"/>
                    <a:pt x="313" y="64"/>
                    <a:pt x="312" y="69"/>
                  </a:cubicBezTo>
                  <a:cubicBezTo>
                    <a:pt x="295" y="106"/>
                    <a:pt x="249" y="143"/>
                    <a:pt x="196" y="149"/>
                  </a:cubicBez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2" name="Freeform 25">
              <a:extLst>
                <a:ext uri="{FF2B5EF4-FFF2-40B4-BE49-F238E27FC236}">
                  <a16:creationId xmlns:a16="http://schemas.microsoft.com/office/drawing/2014/main" id="{55B26BF5-0986-727F-21C6-B33CBE8B8AA7}"/>
                </a:ext>
              </a:extLst>
            </p:cNvPr>
            <p:cNvSpPr>
              <a:spLocks/>
            </p:cNvSpPr>
            <p:nvPr/>
          </p:nvSpPr>
          <p:spPr bwMode="auto">
            <a:xfrm>
              <a:off x="10585295" y="1941444"/>
              <a:ext cx="1296339" cy="814182"/>
            </a:xfrm>
            <a:custGeom>
              <a:avLst/>
              <a:gdLst>
                <a:gd name="T0" fmla="*/ 171 w 368"/>
                <a:gd name="T1" fmla="*/ 203 h 231"/>
                <a:gd name="T2" fmla="*/ 0 w 368"/>
                <a:gd name="T3" fmla="*/ 13 h 231"/>
                <a:gd name="T4" fmla="*/ 257 w 368"/>
                <a:gd name="T5" fmla="*/ 34 h 231"/>
                <a:gd name="T6" fmla="*/ 366 w 368"/>
                <a:gd name="T7" fmla="*/ 171 h 231"/>
                <a:gd name="T8" fmla="*/ 355 w 368"/>
                <a:gd name="T9" fmla="*/ 196 h 231"/>
                <a:gd name="T10" fmla="*/ 171 w 368"/>
                <a:gd name="T11" fmla="*/ 203 h 231"/>
              </a:gdLst>
              <a:ahLst/>
              <a:cxnLst>
                <a:cxn ang="0">
                  <a:pos x="T0" y="T1"/>
                </a:cxn>
                <a:cxn ang="0">
                  <a:pos x="T2" y="T3"/>
                </a:cxn>
                <a:cxn ang="0">
                  <a:pos x="T4" y="T5"/>
                </a:cxn>
                <a:cxn ang="0">
                  <a:pos x="T6" y="T7"/>
                </a:cxn>
                <a:cxn ang="0">
                  <a:pos x="T8" y="T9"/>
                </a:cxn>
                <a:cxn ang="0">
                  <a:pos x="T10" y="T11"/>
                </a:cxn>
              </a:cxnLst>
              <a:rect l="0" t="0" r="r" b="b"/>
              <a:pathLst>
                <a:path w="368" h="231">
                  <a:moveTo>
                    <a:pt x="171" y="203"/>
                  </a:moveTo>
                  <a:cubicBezTo>
                    <a:pt x="108" y="174"/>
                    <a:pt x="64" y="85"/>
                    <a:pt x="0" y="13"/>
                  </a:cubicBezTo>
                  <a:cubicBezTo>
                    <a:pt x="91" y="8"/>
                    <a:pt x="182" y="0"/>
                    <a:pt x="257" y="34"/>
                  </a:cubicBezTo>
                  <a:cubicBezTo>
                    <a:pt x="317" y="62"/>
                    <a:pt x="351" y="112"/>
                    <a:pt x="366" y="171"/>
                  </a:cubicBezTo>
                  <a:cubicBezTo>
                    <a:pt x="368" y="181"/>
                    <a:pt x="364" y="191"/>
                    <a:pt x="355" y="196"/>
                  </a:cubicBezTo>
                  <a:cubicBezTo>
                    <a:pt x="309" y="224"/>
                    <a:pt x="234" y="231"/>
                    <a:pt x="171" y="203"/>
                  </a:cubicBez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3" name="Freeform 26">
              <a:extLst>
                <a:ext uri="{FF2B5EF4-FFF2-40B4-BE49-F238E27FC236}">
                  <a16:creationId xmlns:a16="http://schemas.microsoft.com/office/drawing/2014/main" id="{379C169B-AEA9-1ED6-AD21-B9471572E6AC}"/>
                </a:ext>
              </a:extLst>
            </p:cNvPr>
            <p:cNvSpPr>
              <a:spLocks/>
            </p:cNvSpPr>
            <p:nvPr/>
          </p:nvSpPr>
          <p:spPr bwMode="auto">
            <a:xfrm>
              <a:off x="9976102" y="1231201"/>
              <a:ext cx="987412" cy="640952"/>
            </a:xfrm>
            <a:custGeom>
              <a:avLst/>
              <a:gdLst>
                <a:gd name="T0" fmla="*/ 133 w 280"/>
                <a:gd name="T1" fmla="*/ 160 h 182"/>
                <a:gd name="T2" fmla="*/ 0 w 280"/>
                <a:gd name="T3" fmla="*/ 7 h 182"/>
                <a:gd name="T4" fmla="*/ 207 w 280"/>
                <a:gd name="T5" fmla="*/ 24 h 182"/>
                <a:gd name="T6" fmla="*/ 280 w 280"/>
                <a:gd name="T7" fmla="*/ 137 h 182"/>
                <a:gd name="T8" fmla="*/ 271 w 280"/>
                <a:gd name="T9" fmla="*/ 154 h 182"/>
                <a:gd name="T10" fmla="*/ 133 w 280"/>
                <a:gd name="T11" fmla="*/ 160 h 182"/>
              </a:gdLst>
              <a:ahLst/>
              <a:cxnLst>
                <a:cxn ang="0">
                  <a:pos x="T0" y="T1"/>
                </a:cxn>
                <a:cxn ang="0">
                  <a:pos x="T2" y="T3"/>
                </a:cxn>
                <a:cxn ang="0">
                  <a:pos x="T4" y="T5"/>
                </a:cxn>
                <a:cxn ang="0">
                  <a:pos x="T6" y="T7"/>
                </a:cxn>
                <a:cxn ang="0">
                  <a:pos x="T8" y="T9"/>
                </a:cxn>
                <a:cxn ang="0">
                  <a:pos x="T10" y="T11"/>
                </a:cxn>
              </a:cxnLst>
              <a:rect l="0" t="0" r="r" b="b"/>
              <a:pathLst>
                <a:path w="280" h="182">
                  <a:moveTo>
                    <a:pt x="133" y="160"/>
                  </a:moveTo>
                  <a:cubicBezTo>
                    <a:pt x="73" y="135"/>
                    <a:pt x="17" y="81"/>
                    <a:pt x="0" y="7"/>
                  </a:cubicBezTo>
                  <a:cubicBezTo>
                    <a:pt x="76" y="16"/>
                    <a:pt x="162" y="0"/>
                    <a:pt x="207" y="24"/>
                  </a:cubicBezTo>
                  <a:cubicBezTo>
                    <a:pt x="255" y="50"/>
                    <a:pt x="274" y="88"/>
                    <a:pt x="280" y="137"/>
                  </a:cubicBezTo>
                  <a:cubicBezTo>
                    <a:pt x="280" y="144"/>
                    <a:pt x="277" y="150"/>
                    <a:pt x="271" y="154"/>
                  </a:cubicBezTo>
                  <a:cubicBezTo>
                    <a:pt x="239" y="171"/>
                    <a:pt x="184" y="182"/>
                    <a:pt x="133" y="160"/>
                  </a:cubicBez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4" name="Freeform 27">
              <a:extLst>
                <a:ext uri="{FF2B5EF4-FFF2-40B4-BE49-F238E27FC236}">
                  <a16:creationId xmlns:a16="http://schemas.microsoft.com/office/drawing/2014/main" id="{E4ED6652-E0E5-0230-3E0F-9AC9F38AAEE5}"/>
                </a:ext>
              </a:extLst>
            </p:cNvPr>
            <p:cNvSpPr>
              <a:spLocks/>
            </p:cNvSpPr>
            <p:nvPr/>
          </p:nvSpPr>
          <p:spPr bwMode="auto">
            <a:xfrm>
              <a:off x="11136745" y="1436190"/>
              <a:ext cx="649613" cy="534126"/>
            </a:xfrm>
            <a:custGeom>
              <a:avLst/>
              <a:gdLst>
                <a:gd name="T0" fmla="*/ 58 w 185"/>
                <a:gd name="T1" fmla="*/ 126 h 152"/>
                <a:gd name="T2" fmla="*/ 0 w 185"/>
                <a:gd name="T3" fmla="*/ 4 h 152"/>
                <a:gd name="T4" fmla="*/ 147 w 185"/>
                <a:gd name="T5" fmla="*/ 35 h 152"/>
                <a:gd name="T6" fmla="*/ 184 w 185"/>
                <a:gd name="T7" fmla="*/ 122 h 152"/>
                <a:gd name="T8" fmla="*/ 177 w 185"/>
                <a:gd name="T9" fmla="*/ 135 h 152"/>
                <a:gd name="T10" fmla="*/ 58 w 185"/>
                <a:gd name="T11" fmla="*/ 126 h 152"/>
              </a:gdLst>
              <a:ahLst/>
              <a:cxnLst>
                <a:cxn ang="0">
                  <a:pos x="T0" y="T1"/>
                </a:cxn>
                <a:cxn ang="0">
                  <a:pos x="T2" y="T3"/>
                </a:cxn>
                <a:cxn ang="0">
                  <a:pos x="T4" y="T5"/>
                </a:cxn>
                <a:cxn ang="0">
                  <a:pos x="T6" y="T7"/>
                </a:cxn>
                <a:cxn ang="0">
                  <a:pos x="T8" y="T9"/>
                </a:cxn>
                <a:cxn ang="0">
                  <a:pos x="T10" y="T11"/>
                </a:cxn>
              </a:cxnLst>
              <a:rect l="0" t="0" r="r" b="b"/>
              <a:pathLst>
                <a:path w="185" h="152">
                  <a:moveTo>
                    <a:pt x="58" y="126"/>
                  </a:moveTo>
                  <a:cubicBezTo>
                    <a:pt x="29" y="102"/>
                    <a:pt x="21" y="54"/>
                    <a:pt x="0" y="4"/>
                  </a:cubicBezTo>
                  <a:cubicBezTo>
                    <a:pt x="52" y="0"/>
                    <a:pt x="115" y="5"/>
                    <a:pt x="147" y="35"/>
                  </a:cubicBezTo>
                  <a:cubicBezTo>
                    <a:pt x="177" y="62"/>
                    <a:pt x="178" y="89"/>
                    <a:pt x="184" y="122"/>
                  </a:cubicBezTo>
                  <a:cubicBezTo>
                    <a:pt x="185" y="127"/>
                    <a:pt x="182" y="132"/>
                    <a:pt x="177" y="135"/>
                  </a:cubicBezTo>
                  <a:cubicBezTo>
                    <a:pt x="145" y="150"/>
                    <a:pt x="88" y="152"/>
                    <a:pt x="58" y="126"/>
                  </a:cubicBez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6" name="Freeform 29">
              <a:extLst>
                <a:ext uri="{FF2B5EF4-FFF2-40B4-BE49-F238E27FC236}">
                  <a16:creationId xmlns:a16="http://schemas.microsoft.com/office/drawing/2014/main" id="{3E8A3535-5AC6-2AB3-9DBA-F552E5185393}"/>
                </a:ext>
              </a:extLst>
            </p:cNvPr>
            <p:cNvSpPr>
              <a:spLocks/>
            </p:cNvSpPr>
            <p:nvPr/>
          </p:nvSpPr>
          <p:spPr bwMode="auto">
            <a:xfrm>
              <a:off x="9664288" y="324629"/>
              <a:ext cx="1019171" cy="822843"/>
            </a:xfrm>
            <a:custGeom>
              <a:avLst/>
              <a:gdLst>
                <a:gd name="T0" fmla="*/ 129 w 289"/>
                <a:gd name="T1" fmla="*/ 202 h 233"/>
                <a:gd name="T2" fmla="*/ 0 w 289"/>
                <a:gd name="T3" fmla="*/ 0 h 233"/>
                <a:gd name="T4" fmla="*/ 236 w 289"/>
                <a:gd name="T5" fmla="*/ 80 h 233"/>
                <a:gd name="T6" fmla="*/ 288 w 289"/>
                <a:gd name="T7" fmla="*/ 214 h 233"/>
                <a:gd name="T8" fmla="*/ 276 w 289"/>
                <a:gd name="T9" fmla="*/ 226 h 233"/>
                <a:gd name="T10" fmla="*/ 129 w 289"/>
                <a:gd name="T11" fmla="*/ 202 h 233"/>
              </a:gdLst>
              <a:ahLst/>
              <a:cxnLst>
                <a:cxn ang="0">
                  <a:pos x="T0" y="T1"/>
                </a:cxn>
                <a:cxn ang="0">
                  <a:pos x="T2" y="T3"/>
                </a:cxn>
                <a:cxn ang="0">
                  <a:pos x="T4" y="T5"/>
                </a:cxn>
                <a:cxn ang="0">
                  <a:pos x="T6" y="T7"/>
                </a:cxn>
                <a:cxn ang="0">
                  <a:pos x="T8" y="T9"/>
                </a:cxn>
                <a:cxn ang="0">
                  <a:pos x="T10" y="T11"/>
                </a:cxn>
              </a:cxnLst>
              <a:rect l="0" t="0" r="r" b="b"/>
              <a:pathLst>
                <a:path w="289" h="233">
                  <a:moveTo>
                    <a:pt x="129" y="202"/>
                  </a:moveTo>
                  <a:cubicBezTo>
                    <a:pt x="54" y="147"/>
                    <a:pt x="26" y="69"/>
                    <a:pt x="0" y="0"/>
                  </a:cubicBezTo>
                  <a:cubicBezTo>
                    <a:pt x="107" y="10"/>
                    <a:pt x="184" y="30"/>
                    <a:pt x="236" y="80"/>
                  </a:cubicBezTo>
                  <a:cubicBezTo>
                    <a:pt x="279" y="121"/>
                    <a:pt x="289" y="176"/>
                    <a:pt x="288" y="214"/>
                  </a:cubicBezTo>
                  <a:cubicBezTo>
                    <a:pt x="287" y="221"/>
                    <a:pt x="283" y="226"/>
                    <a:pt x="276" y="226"/>
                  </a:cubicBezTo>
                  <a:cubicBezTo>
                    <a:pt x="228" y="233"/>
                    <a:pt x="161" y="225"/>
                    <a:pt x="129" y="202"/>
                  </a:cubicBez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5" name="Freeform: Shape 144">
              <a:extLst>
                <a:ext uri="{FF2B5EF4-FFF2-40B4-BE49-F238E27FC236}">
                  <a16:creationId xmlns:a16="http://schemas.microsoft.com/office/drawing/2014/main" id="{7D196F45-F443-947F-FCC9-1C28065CEB3E}"/>
                </a:ext>
              </a:extLst>
            </p:cNvPr>
            <p:cNvSpPr>
              <a:spLocks/>
            </p:cNvSpPr>
            <p:nvPr/>
          </p:nvSpPr>
          <p:spPr bwMode="auto">
            <a:xfrm>
              <a:off x="12012196" y="6572978"/>
              <a:ext cx="179805" cy="285022"/>
            </a:xfrm>
            <a:custGeom>
              <a:avLst/>
              <a:gdLst>
                <a:gd name="connsiteX0" fmla="*/ 179805 w 179805"/>
                <a:gd name="connsiteY0" fmla="*/ 0 h 285022"/>
                <a:gd name="connsiteX1" fmla="*/ 179805 w 179805"/>
                <a:gd name="connsiteY1" fmla="*/ 285022 h 285022"/>
                <a:gd name="connsiteX2" fmla="*/ 0 w 179805"/>
                <a:gd name="connsiteY2" fmla="*/ 285022 h 285022"/>
                <a:gd name="connsiteX3" fmla="*/ 67533 w 179805"/>
                <a:gd name="connsiteY3" fmla="*/ 130559 h 285022"/>
                <a:gd name="connsiteX4" fmla="*/ 143082 w 179805"/>
                <a:gd name="connsiteY4" fmla="*/ 31411 h 285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805" h="285022">
                  <a:moveTo>
                    <a:pt x="179805" y="0"/>
                  </a:moveTo>
                  <a:lnTo>
                    <a:pt x="179805" y="285022"/>
                  </a:lnTo>
                  <a:lnTo>
                    <a:pt x="0" y="285022"/>
                  </a:lnTo>
                  <a:lnTo>
                    <a:pt x="67533" y="130559"/>
                  </a:lnTo>
                  <a:cubicBezTo>
                    <a:pt x="86958" y="97013"/>
                    <a:pt x="112785" y="63247"/>
                    <a:pt x="143082" y="31411"/>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93" name="Freeform 36">
              <a:extLst>
                <a:ext uri="{FF2B5EF4-FFF2-40B4-BE49-F238E27FC236}">
                  <a16:creationId xmlns:a16="http://schemas.microsoft.com/office/drawing/2014/main" id="{B5607FFE-826E-9DC2-2052-5E2BFC9F48B2}"/>
                </a:ext>
              </a:extLst>
            </p:cNvPr>
            <p:cNvSpPr>
              <a:spLocks/>
            </p:cNvSpPr>
            <p:nvPr/>
          </p:nvSpPr>
          <p:spPr bwMode="auto">
            <a:xfrm>
              <a:off x="8968480" y="4369554"/>
              <a:ext cx="926782" cy="516803"/>
            </a:xfrm>
            <a:custGeom>
              <a:avLst/>
              <a:gdLst>
                <a:gd name="T0" fmla="*/ 179 w 263"/>
                <a:gd name="T1" fmla="*/ 132 h 147"/>
                <a:gd name="T2" fmla="*/ 0 w 263"/>
                <a:gd name="T3" fmla="*/ 112 h 147"/>
                <a:gd name="T4" fmla="*/ 148 w 263"/>
                <a:gd name="T5" fmla="*/ 13 h 147"/>
                <a:gd name="T6" fmla="*/ 257 w 263"/>
                <a:gd name="T7" fmla="*/ 40 h 147"/>
                <a:gd name="T8" fmla="*/ 261 w 263"/>
                <a:gd name="T9" fmla="*/ 54 h 147"/>
                <a:gd name="T10" fmla="*/ 179 w 263"/>
                <a:gd name="T11" fmla="*/ 132 h 147"/>
              </a:gdLst>
              <a:ahLst/>
              <a:cxnLst>
                <a:cxn ang="0">
                  <a:pos x="T0" y="T1"/>
                </a:cxn>
                <a:cxn ang="0">
                  <a:pos x="T2" y="T3"/>
                </a:cxn>
                <a:cxn ang="0">
                  <a:pos x="T4" y="T5"/>
                </a:cxn>
                <a:cxn ang="0">
                  <a:pos x="T6" y="T7"/>
                </a:cxn>
                <a:cxn ang="0">
                  <a:pos x="T8" y="T9"/>
                </a:cxn>
                <a:cxn ang="0">
                  <a:pos x="T10" y="T11"/>
                </a:cxn>
              </a:cxnLst>
              <a:rect l="0" t="0" r="r" b="b"/>
              <a:pathLst>
                <a:path w="263" h="147">
                  <a:moveTo>
                    <a:pt x="179" y="132"/>
                  </a:moveTo>
                  <a:cubicBezTo>
                    <a:pt x="141" y="143"/>
                    <a:pt x="54" y="147"/>
                    <a:pt x="0" y="112"/>
                  </a:cubicBezTo>
                  <a:cubicBezTo>
                    <a:pt x="57" y="81"/>
                    <a:pt x="106" y="26"/>
                    <a:pt x="148" y="13"/>
                  </a:cubicBezTo>
                  <a:cubicBezTo>
                    <a:pt x="190" y="0"/>
                    <a:pt x="225" y="13"/>
                    <a:pt x="257" y="40"/>
                  </a:cubicBezTo>
                  <a:cubicBezTo>
                    <a:pt x="261" y="44"/>
                    <a:pt x="263" y="49"/>
                    <a:pt x="261" y="54"/>
                  </a:cubicBezTo>
                  <a:cubicBezTo>
                    <a:pt x="250" y="87"/>
                    <a:pt x="218" y="120"/>
                    <a:pt x="179" y="132"/>
                  </a:cubicBez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4" name="Freeform 37">
              <a:extLst>
                <a:ext uri="{FF2B5EF4-FFF2-40B4-BE49-F238E27FC236}">
                  <a16:creationId xmlns:a16="http://schemas.microsoft.com/office/drawing/2014/main" id="{B97464D2-BCA8-AD85-E06C-0F7A99692876}"/>
                </a:ext>
              </a:extLst>
            </p:cNvPr>
            <p:cNvSpPr>
              <a:spLocks/>
            </p:cNvSpPr>
            <p:nvPr/>
          </p:nvSpPr>
          <p:spPr bwMode="auto">
            <a:xfrm>
              <a:off x="10908658" y="5296336"/>
              <a:ext cx="666936" cy="545675"/>
            </a:xfrm>
            <a:custGeom>
              <a:avLst/>
              <a:gdLst>
                <a:gd name="T0" fmla="*/ 128 w 189"/>
                <a:gd name="T1" fmla="*/ 107 h 155"/>
                <a:gd name="T2" fmla="*/ 0 w 189"/>
                <a:gd name="T3" fmla="*/ 155 h 155"/>
                <a:gd name="T4" fmla="*/ 50 w 189"/>
                <a:gd name="T5" fmla="*/ 36 h 155"/>
                <a:gd name="T6" fmla="*/ 173 w 189"/>
                <a:gd name="T7" fmla="*/ 7 h 155"/>
                <a:gd name="T8" fmla="*/ 181 w 189"/>
                <a:gd name="T9" fmla="*/ 15 h 155"/>
                <a:gd name="T10" fmla="*/ 128 w 189"/>
                <a:gd name="T11" fmla="*/ 107 h 155"/>
              </a:gdLst>
              <a:ahLst/>
              <a:cxnLst>
                <a:cxn ang="0">
                  <a:pos x="T0" y="T1"/>
                </a:cxn>
                <a:cxn ang="0">
                  <a:pos x="T2" y="T3"/>
                </a:cxn>
                <a:cxn ang="0">
                  <a:pos x="T4" y="T5"/>
                </a:cxn>
                <a:cxn ang="0">
                  <a:pos x="T6" y="T7"/>
                </a:cxn>
                <a:cxn ang="0">
                  <a:pos x="T8" y="T9"/>
                </a:cxn>
                <a:cxn ang="0">
                  <a:pos x="T10" y="T11"/>
                </a:cxn>
              </a:cxnLst>
              <a:rect l="0" t="0" r="r" b="b"/>
              <a:pathLst>
                <a:path w="189" h="155">
                  <a:moveTo>
                    <a:pt x="128" y="107"/>
                  </a:moveTo>
                  <a:cubicBezTo>
                    <a:pt x="83" y="130"/>
                    <a:pt x="49" y="136"/>
                    <a:pt x="0" y="155"/>
                  </a:cubicBezTo>
                  <a:cubicBezTo>
                    <a:pt x="6" y="105"/>
                    <a:pt x="21" y="60"/>
                    <a:pt x="50" y="36"/>
                  </a:cubicBezTo>
                  <a:cubicBezTo>
                    <a:pt x="86" y="6"/>
                    <a:pt x="134" y="0"/>
                    <a:pt x="173" y="7"/>
                  </a:cubicBezTo>
                  <a:cubicBezTo>
                    <a:pt x="177" y="8"/>
                    <a:pt x="180" y="11"/>
                    <a:pt x="181" y="15"/>
                  </a:cubicBezTo>
                  <a:cubicBezTo>
                    <a:pt x="189" y="54"/>
                    <a:pt x="168" y="87"/>
                    <a:pt x="128" y="107"/>
                  </a:cubicBez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5" name="Freeform 38">
              <a:extLst>
                <a:ext uri="{FF2B5EF4-FFF2-40B4-BE49-F238E27FC236}">
                  <a16:creationId xmlns:a16="http://schemas.microsoft.com/office/drawing/2014/main" id="{1B44240F-8DA5-5B57-1037-572D88E30493}"/>
                </a:ext>
              </a:extLst>
            </p:cNvPr>
            <p:cNvSpPr>
              <a:spLocks/>
            </p:cNvSpPr>
            <p:nvPr/>
          </p:nvSpPr>
          <p:spPr bwMode="auto">
            <a:xfrm>
              <a:off x="9254310" y="1710471"/>
              <a:ext cx="944105" cy="519691"/>
            </a:xfrm>
            <a:custGeom>
              <a:avLst/>
              <a:gdLst>
                <a:gd name="T0" fmla="*/ 144 w 268"/>
                <a:gd name="T1" fmla="*/ 130 h 148"/>
                <a:gd name="T2" fmla="*/ 0 w 268"/>
                <a:gd name="T3" fmla="*/ 58 h 148"/>
                <a:gd name="T4" fmla="*/ 142 w 268"/>
                <a:gd name="T5" fmla="*/ 6 h 148"/>
                <a:gd name="T6" fmla="*/ 265 w 268"/>
                <a:gd name="T7" fmla="*/ 88 h 148"/>
                <a:gd name="T8" fmla="*/ 265 w 268"/>
                <a:gd name="T9" fmla="*/ 101 h 148"/>
                <a:gd name="T10" fmla="*/ 144 w 268"/>
                <a:gd name="T11" fmla="*/ 130 h 148"/>
              </a:gdLst>
              <a:ahLst/>
              <a:cxnLst>
                <a:cxn ang="0">
                  <a:pos x="T0" y="T1"/>
                </a:cxn>
                <a:cxn ang="0">
                  <a:pos x="T2" y="T3"/>
                </a:cxn>
                <a:cxn ang="0">
                  <a:pos x="T4" y="T5"/>
                </a:cxn>
                <a:cxn ang="0">
                  <a:pos x="T6" y="T7"/>
                </a:cxn>
                <a:cxn ang="0">
                  <a:pos x="T8" y="T9"/>
                </a:cxn>
                <a:cxn ang="0">
                  <a:pos x="T10" y="T11"/>
                </a:cxn>
              </a:cxnLst>
              <a:rect l="0" t="0" r="r" b="b"/>
              <a:pathLst>
                <a:path w="268" h="148">
                  <a:moveTo>
                    <a:pt x="144" y="130"/>
                  </a:moveTo>
                  <a:cubicBezTo>
                    <a:pt x="88" y="109"/>
                    <a:pt x="56" y="85"/>
                    <a:pt x="0" y="58"/>
                  </a:cubicBezTo>
                  <a:cubicBezTo>
                    <a:pt x="48" y="24"/>
                    <a:pt x="99" y="0"/>
                    <a:pt x="142" y="6"/>
                  </a:cubicBezTo>
                  <a:cubicBezTo>
                    <a:pt x="197" y="13"/>
                    <a:pt x="240" y="49"/>
                    <a:pt x="265" y="88"/>
                  </a:cubicBezTo>
                  <a:cubicBezTo>
                    <a:pt x="268" y="92"/>
                    <a:pt x="268" y="98"/>
                    <a:pt x="265" y="101"/>
                  </a:cubicBezTo>
                  <a:cubicBezTo>
                    <a:pt x="238" y="139"/>
                    <a:pt x="193" y="148"/>
                    <a:pt x="144" y="130"/>
                  </a:cubicBez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3" name="Freeform: Shape 132">
              <a:extLst>
                <a:ext uri="{FF2B5EF4-FFF2-40B4-BE49-F238E27FC236}">
                  <a16:creationId xmlns:a16="http://schemas.microsoft.com/office/drawing/2014/main" id="{AE4BAD2B-408C-FBD1-3461-3D5D4F21490E}"/>
                </a:ext>
              </a:extLst>
            </p:cNvPr>
            <p:cNvSpPr>
              <a:spLocks/>
            </p:cNvSpPr>
            <p:nvPr/>
          </p:nvSpPr>
          <p:spPr bwMode="auto">
            <a:xfrm>
              <a:off x="11502945" y="0"/>
              <a:ext cx="642569" cy="333538"/>
            </a:xfrm>
            <a:custGeom>
              <a:avLst/>
              <a:gdLst>
                <a:gd name="connsiteX0" fmla="*/ 0 w 642569"/>
                <a:gd name="connsiteY0" fmla="*/ 0 h 333538"/>
                <a:gd name="connsiteX1" fmla="*/ 626864 w 642569"/>
                <a:gd name="connsiteY1" fmla="*/ 0 h 333538"/>
                <a:gd name="connsiteX2" fmla="*/ 640881 w 642569"/>
                <a:gd name="connsiteY2" fmla="*/ 48961 h 333538"/>
                <a:gd name="connsiteX3" fmla="*/ 560636 w 642569"/>
                <a:gd name="connsiteY3" fmla="*/ 311547 h 333538"/>
                <a:gd name="connsiteX4" fmla="*/ 504200 w 642569"/>
                <a:gd name="connsiteY4" fmla="*/ 332659 h 333538"/>
                <a:gd name="connsiteX5" fmla="*/ 17439 w 642569"/>
                <a:gd name="connsiteY5" fmla="*/ 54679 h 333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2569" h="333538">
                  <a:moveTo>
                    <a:pt x="0" y="0"/>
                  </a:moveTo>
                  <a:lnTo>
                    <a:pt x="626864" y="0"/>
                  </a:lnTo>
                  <a:lnTo>
                    <a:pt x="640881" y="48961"/>
                  </a:lnTo>
                  <a:cubicBezTo>
                    <a:pt x="649699" y="139129"/>
                    <a:pt x="624127" y="228856"/>
                    <a:pt x="560636" y="311547"/>
                  </a:cubicBezTo>
                  <a:cubicBezTo>
                    <a:pt x="546527" y="329141"/>
                    <a:pt x="525363" y="336178"/>
                    <a:pt x="504200" y="332659"/>
                  </a:cubicBezTo>
                  <a:cubicBezTo>
                    <a:pt x="296092" y="293953"/>
                    <a:pt x="112675" y="265803"/>
                    <a:pt x="17439" y="54679"/>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138" name="Freeform: Shape 137">
              <a:extLst>
                <a:ext uri="{FF2B5EF4-FFF2-40B4-BE49-F238E27FC236}">
                  <a16:creationId xmlns:a16="http://schemas.microsoft.com/office/drawing/2014/main" id="{CD32F4A9-3A2D-5111-4855-112D742DEA8B}"/>
                </a:ext>
              </a:extLst>
            </p:cNvPr>
            <p:cNvSpPr>
              <a:spLocks/>
            </p:cNvSpPr>
            <p:nvPr/>
          </p:nvSpPr>
          <p:spPr bwMode="auto">
            <a:xfrm>
              <a:off x="10784033" y="6730342"/>
              <a:ext cx="344354" cy="127658"/>
            </a:xfrm>
            <a:custGeom>
              <a:avLst/>
              <a:gdLst>
                <a:gd name="connsiteX0" fmla="*/ 233176 w 344354"/>
                <a:gd name="connsiteY0" fmla="*/ 606 h 127658"/>
                <a:gd name="connsiteX1" fmla="*/ 312557 w 344354"/>
                <a:gd name="connsiteY1" fmla="*/ 2803 h 127658"/>
                <a:gd name="connsiteX2" fmla="*/ 344354 w 344354"/>
                <a:gd name="connsiteY2" fmla="*/ 34444 h 127658"/>
                <a:gd name="connsiteX3" fmla="*/ 343530 w 344354"/>
                <a:gd name="connsiteY3" fmla="*/ 127658 h 127658"/>
                <a:gd name="connsiteX4" fmla="*/ 0 w 344354"/>
                <a:gd name="connsiteY4" fmla="*/ 127658 h 127658"/>
                <a:gd name="connsiteX5" fmla="*/ 33451 w 344354"/>
                <a:gd name="connsiteY5" fmla="*/ 83664 h 127658"/>
                <a:gd name="connsiteX6" fmla="*/ 233176 w 344354"/>
                <a:gd name="connsiteY6" fmla="*/ 606 h 127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4354" h="127658">
                  <a:moveTo>
                    <a:pt x="233176" y="606"/>
                  </a:moveTo>
                  <a:cubicBezTo>
                    <a:pt x="258679" y="-712"/>
                    <a:pt x="285177" y="167"/>
                    <a:pt x="312557" y="2803"/>
                  </a:cubicBezTo>
                  <a:cubicBezTo>
                    <a:pt x="330222" y="2803"/>
                    <a:pt x="344354" y="16866"/>
                    <a:pt x="344354" y="34444"/>
                  </a:cubicBezTo>
                  <a:lnTo>
                    <a:pt x="343530" y="127658"/>
                  </a:lnTo>
                  <a:lnTo>
                    <a:pt x="0" y="127658"/>
                  </a:lnTo>
                  <a:lnTo>
                    <a:pt x="33451" y="83664"/>
                  </a:lnTo>
                  <a:cubicBezTo>
                    <a:pt x="89096" y="28292"/>
                    <a:pt x="156664" y="4561"/>
                    <a:pt x="233176" y="606"/>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101" name="Freeform 44">
              <a:extLst>
                <a:ext uri="{FF2B5EF4-FFF2-40B4-BE49-F238E27FC236}">
                  <a16:creationId xmlns:a16="http://schemas.microsoft.com/office/drawing/2014/main" id="{C37C762A-362D-8633-E83E-61AF22C5DBA4}"/>
                </a:ext>
              </a:extLst>
            </p:cNvPr>
            <p:cNvSpPr>
              <a:spLocks/>
            </p:cNvSpPr>
            <p:nvPr/>
          </p:nvSpPr>
          <p:spPr bwMode="auto">
            <a:xfrm>
              <a:off x="8572937" y="2937518"/>
              <a:ext cx="606306" cy="303153"/>
            </a:xfrm>
            <a:custGeom>
              <a:avLst/>
              <a:gdLst>
                <a:gd name="T0" fmla="*/ 96 w 172"/>
                <a:gd name="T1" fmla="*/ 0 h 86"/>
                <a:gd name="T2" fmla="*/ 0 w 172"/>
                <a:gd name="T3" fmla="*/ 45 h 86"/>
                <a:gd name="T4" fmla="*/ 99 w 172"/>
                <a:gd name="T5" fmla="*/ 85 h 86"/>
                <a:gd name="T6" fmla="*/ 168 w 172"/>
                <a:gd name="T7" fmla="*/ 46 h 86"/>
                <a:gd name="T8" fmla="*/ 167 w 172"/>
                <a:gd name="T9" fmla="*/ 29 h 86"/>
                <a:gd name="T10" fmla="*/ 96 w 172"/>
                <a:gd name="T11" fmla="*/ 0 h 86"/>
              </a:gdLst>
              <a:ahLst/>
              <a:cxnLst>
                <a:cxn ang="0">
                  <a:pos x="T0" y="T1"/>
                </a:cxn>
                <a:cxn ang="0">
                  <a:pos x="T2" y="T3"/>
                </a:cxn>
                <a:cxn ang="0">
                  <a:pos x="T4" y="T5"/>
                </a:cxn>
                <a:cxn ang="0">
                  <a:pos x="T6" y="T7"/>
                </a:cxn>
                <a:cxn ang="0">
                  <a:pos x="T8" y="T9"/>
                </a:cxn>
                <a:cxn ang="0">
                  <a:pos x="T10" y="T11"/>
                </a:cxn>
              </a:cxnLst>
              <a:rect l="0" t="0" r="r" b="b"/>
              <a:pathLst>
                <a:path w="172" h="86">
                  <a:moveTo>
                    <a:pt x="96" y="0"/>
                  </a:moveTo>
                  <a:cubicBezTo>
                    <a:pt x="67" y="0"/>
                    <a:pt x="31" y="14"/>
                    <a:pt x="0" y="45"/>
                  </a:cubicBezTo>
                  <a:cubicBezTo>
                    <a:pt x="31" y="61"/>
                    <a:pt x="66" y="84"/>
                    <a:pt x="99" y="85"/>
                  </a:cubicBezTo>
                  <a:cubicBezTo>
                    <a:pt x="130" y="86"/>
                    <a:pt x="151" y="68"/>
                    <a:pt x="168" y="46"/>
                  </a:cubicBezTo>
                  <a:cubicBezTo>
                    <a:pt x="172" y="41"/>
                    <a:pt x="172" y="34"/>
                    <a:pt x="167" y="29"/>
                  </a:cubicBezTo>
                  <a:cubicBezTo>
                    <a:pt x="151" y="13"/>
                    <a:pt x="124" y="0"/>
                    <a:pt x="96" y="0"/>
                  </a:cubicBez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2" name="Freeform 45">
              <a:extLst>
                <a:ext uri="{FF2B5EF4-FFF2-40B4-BE49-F238E27FC236}">
                  <a16:creationId xmlns:a16="http://schemas.microsoft.com/office/drawing/2014/main" id="{324FECD8-18EA-9066-3DF0-39EE8A309765}"/>
                </a:ext>
              </a:extLst>
            </p:cNvPr>
            <p:cNvSpPr>
              <a:spLocks/>
            </p:cNvSpPr>
            <p:nvPr/>
          </p:nvSpPr>
          <p:spPr bwMode="auto">
            <a:xfrm>
              <a:off x="8910736" y="5209721"/>
              <a:ext cx="941218" cy="574547"/>
            </a:xfrm>
            <a:custGeom>
              <a:avLst/>
              <a:gdLst>
                <a:gd name="T0" fmla="*/ 138 w 267"/>
                <a:gd name="T1" fmla="*/ 20 h 163"/>
                <a:gd name="T2" fmla="*/ 0 w 267"/>
                <a:gd name="T3" fmla="*/ 145 h 163"/>
                <a:gd name="T4" fmla="*/ 191 w 267"/>
                <a:gd name="T5" fmla="*/ 137 h 163"/>
                <a:gd name="T6" fmla="*/ 267 w 267"/>
                <a:gd name="T7" fmla="*/ 39 h 163"/>
                <a:gd name="T8" fmla="*/ 260 w 267"/>
                <a:gd name="T9" fmla="*/ 29 h 163"/>
                <a:gd name="T10" fmla="*/ 138 w 267"/>
                <a:gd name="T11" fmla="*/ 20 h 163"/>
              </a:gdLst>
              <a:ahLst/>
              <a:cxnLst>
                <a:cxn ang="0">
                  <a:pos x="T0" y="T1"/>
                </a:cxn>
                <a:cxn ang="0">
                  <a:pos x="T2" y="T3"/>
                </a:cxn>
                <a:cxn ang="0">
                  <a:pos x="T4" y="T5"/>
                </a:cxn>
                <a:cxn ang="0">
                  <a:pos x="T6" y="T7"/>
                </a:cxn>
                <a:cxn ang="0">
                  <a:pos x="T8" y="T9"/>
                </a:cxn>
                <a:cxn ang="0">
                  <a:pos x="T10" y="T11"/>
                </a:cxn>
              </a:cxnLst>
              <a:rect l="0" t="0" r="r" b="b"/>
              <a:pathLst>
                <a:path w="267" h="163">
                  <a:moveTo>
                    <a:pt x="138" y="20"/>
                  </a:moveTo>
                  <a:cubicBezTo>
                    <a:pt x="82" y="46"/>
                    <a:pt x="47" y="96"/>
                    <a:pt x="0" y="145"/>
                  </a:cubicBezTo>
                  <a:cubicBezTo>
                    <a:pt x="61" y="163"/>
                    <a:pt x="144" y="154"/>
                    <a:pt x="191" y="137"/>
                  </a:cubicBezTo>
                  <a:cubicBezTo>
                    <a:pt x="238" y="118"/>
                    <a:pt x="267" y="80"/>
                    <a:pt x="267" y="39"/>
                  </a:cubicBezTo>
                  <a:cubicBezTo>
                    <a:pt x="267" y="34"/>
                    <a:pt x="264" y="31"/>
                    <a:pt x="260" y="29"/>
                  </a:cubicBezTo>
                  <a:cubicBezTo>
                    <a:pt x="229" y="12"/>
                    <a:pt x="180" y="0"/>
                    <a:pt x="138" y="20"/>
                  </a:cubicBez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3" name="Freeform 46">
              <a:extLst>
                <a:ext uri="{FF2B5EF4-FFF2-40B4-BE49-F238E27FC236}">
                  <a16:creationId xmlns:a16="http://schemas.microsoft.com/office/drawing/2014/main" id="{3ACA4FE2-F205-34A0-C0AA-1256EFFBA0CA}"/>
                </a:ext>
              </a:extLst>
            </p:cNvPr>
            <p:cNvSpPr>
              <a:spLocks/>
            </p:cNvSpPr>
            <p:nvPr/>
          </p:nvSpPr>
          <p:spPr bwMode="auto">
            <a:xfrm>
              <a:off x="8734619" y="2316777"/>
              <a:ext cx="1079802" cy="534126"/>
            </a:xfrm>
            <a:custGeom>
              <a:avLst/>
              <a:gdLst>
                <a:gd name="T0" fmla="*/ 194 w 306"/>
                <a:gd name="T1" fmla="*/ 10 h 152"/>
                <a:gd name="T2" fmla="*/ 0 w 306"/>
                <a:gd name="T3" fmla="*/ 66 h 152"/>
                <a:gd name="T4" fmla="*/ 167 w 306"/>
                <a:gd name="T5" fmla="*/ 141 h 152"/>
                <a:gd name="T6" fmla="*/ 298 w 306"/>
                <a:gd name="T7" fmla="*/ 105 h 152"/>
                <a:gd name="T8" fmla="*/ 301 w 306"/>
                <a:gd name="T9" fmla="*/ 82 h 152"/>
                <a:gd name="T10" fmla="*/ 194 w 306"/>
                <a:gd name="T11" fmla="*/ 10 h 152"/>
              </a:gdLst>
              <a:ahLst/>
              <a:cxnLst>
                <a:cxn ang="0">
                  <a:pos x="T0" y="T1"/>
                </a:cxn>
                <a:cxn ang="0">
                  <a:pos x="T2" y="T3"/>
                </a:cxn>
                <a:cxn ang="0">
                  <a:pos x="T4" y="T5"/>
                </a:cxn>
                <a:cxn ang="0">
                  <a:pos x="T6" y="T7"/>
                </a:cxn>
                <a:cxn ang="0">
                  <a:pos x="T8" y="T9"/>
                </a:cxn>
                <a:cxn ang="0">
                  <a:pos x="T10" y="T11"/>
                </a:cxn>
              </a:cxnLst>
              <a:rect l="0" t="0" r="r" b="b"/>
              <a:pathLst>
                <a:path w="306" h="152">
                  <a:moveTo>
                    <a:pt x="194" y="10"/>
                  </a:moveTo>
                  <a:cubicBezTo>
                    <a:pt x="146" y="0"/>
                    <a:pt x="60" y="26"/>
                    <a:pt x="0" y="66"/>
                  </a:cubicBezTo>
                  <a:cubicBezTo>
                    <a:pt x="54" y="97"/>
                    <a:pt x="114" y="130"/>
                    <a:pt x="167" y="141"/>
                  </a:cubicBezTo>
                  <a:cubicBezTo>
                    <a:pt x="218" y="152"/>
                    <a:pt x="264" y="136"/>
                    <a:pt x="298" y="105"/>
                  </a:cubicBezTo>
                  <a:cubicBezTo>
                    <a:pt x="305" y="100"/>
                    <a:pt x="306" y="90"/>
                    <a:pt x="301" y="82"/>
                  </a:cubicBezTo>
                  <a:cubicBezTo>
                    <a:pt x="281" y="50"/>
                    <a:pt x="240" y="19"/>
                    <a:pt x="194" y="10"/>
                  </a:cubicBez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4" name="Freeform 47">
              <a:extLst>
                <a:ext uri="{FF2B5EF4-FFF2-40B4-BE49-F238E27FC236}">
                  <a16:creationId xmlns:a16="http://schemas.microsoft.com/office/drawing/2014/main" id="{5177765F-86CB-DA59-9DC2-AAB20A7892E9}"/>
                </a:ext>
              </a:extLst>
            </p:cNvPr>
            <p:cNvSpPr>
              <a:spLocks/>
            </p:cNvSpPr>
            <p:nvPr/>
          </p:nvSpPr>
          <p:spPr bwMode="auto">
            <a:xfrm>
              <a:off x="10706556" y="512295"/>
              <a:ext cx="736228" cy="707357"/>
            </a:xfrm>
            <a:custGeom>
              <a:avLst/>
              <a:gdLst>
                <a:gd name="T0" fmla="*/ 171 w 209"/>
                <a:gd name="T1" fmla="*/ 76 h 201"/>
                <a:gd name="T2" fmla="*/ 0 w 209"/>
                <a:gd name="T3" fmla="*/ 0 h 201"/>
                <a:gd name="T4" fmla="*/ 73 w 209"/>
                <a:gd name="T5" fmla="*/ 165 h 201"/>
                <a:gd name="T6" fmla="*/ 196 w 209"/>
                <a:gd name="T7" fmla="*/ 189 h 201"/>
                <a:gd name="T8" fmla="*/ 207 w 209"/>
                <a:gd name="T9" fmla="*/ 176 h 201"/>
                <a:gd name="T10" fmla="*/ 171 w 209"/>
                <a:gd name="T11" fmla="*/ 76 h 201"/>
              </a:gdLst>
              <a:ahLst/>
              <a:cxnLst>
                <a:cxn ang="0">
                  <a:pos x="T0" y="T1"/>
                </a:cxn>
                <a:cxn ang="0">
                  <a:pos x="T2" y="T3"/>
                </a:cxn>
                <a:cxn ang="0">
                  <a:pos x="T4" y="T5"/>
                </a:cxn>
                <a:cxn ang="0">
                  <a:pos x="T6" y="T7"/>
                </a:cxn>
                <a:cxn ang="0">
                  <a:pos x="T8" y="T9"/>
                </a:cxn>
                <a:cxn ang="0">
                  <a:pos x="T10" y="T11"/>
                </a:cxn>
              </a:cxnLst>
              <a:rect l="0" t="0" r="r" b="b"/>
              <a:pathLst>
                <a:path w="209" h="201">
                  <a:moveTo>
                    <a:pt x="171" y="76"/>
                  </a:moveTo>
                  <a:cubicBezTo>
                    <a:pt x="136" y="40"/>
                    <a:pt x="56" y="9"/>
                    <a:pt x="0" y="0"/>
                  </a:cubicBezTo>
                  <a:cubicBezTo>
                    <a:pt x="12" y="36"/>
                    <a:pt x="37" y="133"/>
                    <a:pt x="73" y="165"/>
                  </a:cubicBezTo>
                  <a:cubicBezTo>
                    <a:pt x="110" y="198"/>
                    <a:pt x="150" y="201"/>
                    <a:pt x="196" y="189"/>
                  </a:cubicBezTo>
                  <a:cubicBezTo>
                    <a:pt x="202" y="187"/>
                    <a:pt x="207" y="182"/>
                    <a:pt x="207" y="176"/>
                  </a:cubicBezTo>
                  <a:cubicBezTo>
                    <a:pt x="209" y="139"/>
                    <a:pt x="202" y="108"/>
                    <a:pt x="171" y="76"/>
                  </a:cubicBez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4" name="Freeform: Shape 133">
              <a:extLst>
                <a:ext uri="{FF2B5EF4-FFF2-40B4-BE49-F238E27FC236}">
                  <a16:creationId xmlns:a16="http://schemas.microsoft.com/office/drawing/2014/main" id="{701DEEC0-9AE1-3621-DAAE-1F87F5016E50}"/>
                </a:ext>
              </a:extLst>
            </p:cNvPr>
            <p:cNvSpPr>
              <a:spLocks/>
            </p:cNvSpPr>
            <p:nvPr/>
          </p:nvSpPr>
          <p:spPr bwMode="auto">
            <a:xfrm>
              <a:off x="9916287" y="0"/>
              <a:ext cx="447759" cy="240954"/>
            </a:xfrm>
            <a:custGeom>
              <a:avLst/>
              <a:gdLst>
                <a:gd name="connsiteX0" fmla="*/ 0 w 447759"/>
                <a:gd name="connsiteY0" fmla="*/ 0 h 240954"/>
                <a:gd name="connsiteX1" fmla="*/ 414433 w 447759"/>
                <a:gd name="connsiteY1" fmla="*/ 0 h 240954"/>
                <a:gd name="connsiteX2" fmla="*/ 420771 w 447759"/>
                <a:gd name="connsiteY2" fmla="*/ 9983 h 240954"/>
                <a:gd name="connsiteX3" fmla="*/ 441191 w 447759"/>
                <a:gd name="connsiteY3" fmla="*/ 210080 h 240954"/>
                <a:gd name="connsiteX4" fmla="*/ 409316 w 447759"/>
                <a:gd name="connsiteY4" fmla="*/ 238327 h 240954"/>
                <a:gd name="connsiteX5" fmla="*/ 55157 w 447759"/>
                <a:gd name="connsiteY5" fmla="*/ 100625 h 240954"/>
                <a:gd name="connsiteX6" fmla="*/ 10942 w 447759"/>
                <a:gd name="connsiteY6" fmla="*/ 26313 h 240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7759" h="240954">
                  <a:moveTo>
                    <a:pt x="0" y="0"/>
                  </a:moveTo>
                  <a:lnTo>
                    <a:pt x="414433" y="0"/>
                  </a:lnTo>
                  <a:lnTo>
                    <a:pt x="420771" y="9983"/>
                  </a:lnTo>
                  <a:cubicBezTo>
                    <a:pt x="452479" y="75689"/>
                    <a:pt x="451816" y="135933"/>
                    <a:pt x="441191" y="210080"/>
                  </a:cubicBezTo>
                  <a:cubicBezTo>
                    <a:pt x="437649" y="227734"/>
                    <a:pt x="427024" y="238327"/>
                    <a:pt x="409316" y="238327"/>
                  </a:cubicBezTo>
                  <a:cubicBezTo>
                    <a:pt x="249945" y="252450"/>
                    <a:pt x="133072" y="210080"/>
                    <a:pt x="55157" y="100625"/>
                  </a:cubicBezTo>
                  <a:cubicBezTo>
                    <a:pt x="40991" y="81206"/>
                    <a:pt x="25717" y="55828"/>
                    <a:pt x="10942" y="26313"/>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106" name="Freeform 49">
              <a:extLst>
                <a:ext uri="{FF2B5EF4-FFF2-40B4-BE49-F238E27FC236}">
                  <a16:creationId xmlns:a16="http://schemas.microsoft.com/office/drawing/2014/main" id="{171A1C0C-350D-44F2-AC26-705789C8C8C3}"/>
                </a:ext>
              </a:extLst>
            </p:cNvPr>
            <p:cNvSpPr>
              <a:spLocks/>
            </p:cNvSpPr>
            <p:nvPr/>
          </p:nvSpPr>
          <p:spPr bwMode="auto">
            <a:xfrm>
              <a:off x="9312053" y="2850903"/>
              <a:ext cx="1255919" cy="629403"/>
            </a:xfrm>
            <a:custGeom>
              <a:avLst/>
              <a:gdLst>
                <a:gd name="T0" fmla="*/ 212 w 356"/>
                <a:gd name="T1" fmla="*/ 174 h 179"/>
                <a:gd name="T2" fmla="*/ 0 w 356"/>
                <a:gd name="T3" fmla="*/ 110 h 179"/>
                <a:gd name="T4" fmla="*/ 171 w 356"/>
                <a:gd name="T5" fmla="*/ 10 h 179"/>
                <a:gd name="T6" fmla="*/ 352 w 356"/>
                <a:gd name="T7" fmla="*/ 91 h 179"/>
                <a:gd name="T8" fmla="*/ 350 w 356"/>
                <a:gd name="T9" fmla="*/ 110 h 179"/>
                <a:gd name="T10" fmla="*/ 212 w 356"/>
                <a:gd name="T11" fmla="*/ 174 h 179"/>
              </a:gdLst>
              <a:ahLst/>
              <a:cxnLst>
                <a:cxn ang="0">
                  <a:pos x="T0" y="T1"/>
                </a:cxn>
                <a:cxn ang="0">
                  <a:pos x="T2" y="T3"/>
                </a:cxn>
                <a:cxn ang="0">
                  <a:pos x="T4" y="T5"/>
                </a:cxn>
                <a:cxn ang="0">
                  <a:pos x="T6" y="T7"/>
                </a:cxn>
                <a:cxn ang="0">
                  <a:pos x="T8" y="T9"/>
                </a:cxn>
                <a:cxn ang="0">
                  <a:pos x="T10" y="T11"/>
                </a:cxn>
              </a:cxnLst>
              <a:rect l="0" t="0" r="r" b="b"/>
              <a:pathLst>
                <a:path w="356" h="179">
                  <a:moveTo>
                    <a:pt x="212" y="174"/>
                  </a:moveTo>
                  <a:cubicBezTo>
                    <a:pt x="146" y="179"/>
                    <a:pt x="89" y="144"/>
                    <a:pt x="0" y="110"/>
                  </a:cubicBezTo>
                  <a:cubicBezTo>
                    <a:pt x="34" y="72"/>
                    <a:pt x="108" y="20"/>
                    <a:pt x="171" y="10"/>
                  </a:cubicBezTo>
                  <a:cubicBezTo>
                    <a:pt x="236" y="0"/>
                    <a:pt x="316" y="34"/>
                    <a:pt x="352" y="91"/>
                  </a:cubicBezTo>
                  <a:cubicBezTo>
                    <a:pt x="356" y="97"/>
                    <a:pt x="355" y="104"/>
                    <a:pt x="350" y="110"/>
                  </a:cubicBezTo>
                  <a:cubicBezTo>
                    <a:pt x="316" y="144"/>
                    <a:pt x="271" y="170"/>
                    <a:pt x="212" y="174"/>
                  </a:cubicBez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6" name="Freeform: Shape 135">
              <a:extLst>
                <a:ext uri="{FF2B5EF4-FFF2-40B4-BE49-F238E27FC236}">
                  <a16:creationId xmlns:a16="http://schemas.microsoft.com/office/drawing/2014/main" id="{2595A26A-A47F-EF2E-79BA-F752F08718AD}"/>
                </a:ext>
              </a:extLst>
            </p:cNvPr>
            <p:cNvSpPr>
              <a:spLocks/>
            </p:cNvSpPr>
            <p:nvPr/>
          </p:nvSpPr>
          <p:spPr bwMode="auto">
            <a:xfrm>
              <a:off x="10881967" y="0"/>
              <a:ext cx="535486" cy="509022"/>
            </a:xfrm>
            <a:custGeom>
              <a:avLst/>
              <a:gdLst>
                <a:gd name="connsiteX0" fmla="*/ 0 w 535486"/>
                <a:gd name="connsiteY0" fmla="*/ 0 h 509022"/>
                <a:gd name="connsiteX1" fmla="*/ 299950 w 535486"/>
                <a:gd name="connsiteY1" fmla="*/ 0 h 509022"/>
                <a:gd name="connsiteX2" fmla="*/ 371512 w 535486"/>
                <a:gd name="connsiteY2" fmla="*/ 46406 h 509022"/>
                <a:gd name="connsiteX3" fmla="*/ 451269 w 535486"/>
                <a:gd name="connsiteY3" fmla="*/ 128855 h 509022"/>
                <a:gd name="connsiteX4" fmla="*/ 528768 w 535486"/>
                <a:gd name="connsiteY4" fmla="*/ 473371 h 509022"/>
                <a:gd name="connsiteX5" fmla="*/ 497064 w 535486"/>
                <a:gd name="connsiteY5" fmla="*/ 505010 h 509022"/>
                <a:gd name="connsiteX6" fmla="*/ 70816 w 535486"/>
                <a:gd name="connsiteY6" fmla="*/ 308144 h 509022"/>
                <a:gd name="connsiteX7" fmla="*/ 3444 w 535486"/>
                <a:gd name="connsiteY7" fmla="*/ 77002 h 509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5486" h="509022">
                  <a:moveTo>
                    <a:pt x="0" y="0"/>
                  </a:moveTo>
                  <a:lnTo>
                    <a:pt x="299950" y="0"/>
                  </a:lnTo>
                  <a:lnTo>
                    <a:pt x="371512" y="46406"/>
                  </a:lnTo>
                  <a:cubicBezTo>
                    <a:pt x="401731" y="70410"/>
                    <a:pt x="428371" y="97216"/>
                    <a:pt x="451269" y="128855"/>
                  </a:cubicBezTo>
                  <a:cubicBezTo>
                    <a:pt x="532291" y="237834"/>
                    <a:pt x="546382" y="357360"/>
                    <a:pt x="528768" y="473371"/>
                  </a:cubicBezTo>
                  <a:cubicBezTo>
                    <a:pt x="528768" y="490948"/>
                    <a:pt x="514678" y="501494"/>
                    <a:pt x="497064" y="505010"/>
                  </a:cubicBezTo>
                  <a:cubicBezTo>
                    <a:pt x="331497" y="529618"/>
                    <a:pt x="148316" y="438216"/>
                    <a:pt x="70816" y="308144"/>
                  </a:cubicBezTo>
                  <a:cubicBezTo>
                    <a:pt x="33828" y="244865"/>
                    <a:pt x="12691" y="160494"/>
                    <a:pt x="3444" y="77002"/>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115" name="Freeform 58">
              <a:extLst>
                <a:ext uri="{FF2B5EF4-FFF2-40B4-BE49-F238E27FC236}">
                  <a16:creationId xmlns:a16="http://schemas.microsoft.com/office/drawing/2014/main" id="{F73787AD-6B8B-3BB3-A776-D80F52E79FFE}"/>
                </a:ext>
              </a:extLst>
            </p:cNvPr>
            <p:cNvSpPr>
              <a:spLocks/>
            </p:cNvSpPr>
            <p:nvPr/>
          </p:nvSpPr>
          <p:spPr bwMode="auto">
            <a:xfrm>
              <a:off x="8780814" y="177384"/>
              <a:ext cx="799746" cy="733341"/>
            </a:xfrm>
            <a:custGeom>
              <a:avLst/>
              <a:gdLst>
                <a:gd name="T0" fmla="*/ 88 w 227"/>
                <a:gd name="T1" fmla="*/ 178 h 208"/>
                <a:gd name="T2" fmla="*/ 0 w 227"/>
                <a:gd name="T3" fmla="*/ 0 h 208"/>
                <a:gd name="T4" fmla="*/ 190 w 227"/>
                <a:gd name="T5" fmla="*/ 82 h 208"/>
                <a:gd name="T6" fmla="*/ 215 w 227"/>
                <a:gd name="T7" fmla="*/ 192 h 208"/>
                <a:gd name="T8" fmla="*/ 202 w 227"/>
                <a:gd name="T9" fmla="*/ 203 h 208"/>
                <a:gd name="T10" fmla="*/ 88 w 227"/>
                <a:gd name="T11" fmla="*/ 178 h 208"/>
              </a:gdLst>
              <a:ahLst/>
              <a:cxnLst>
                <a:cxn ang="0">
                  <a:pos x="T0" y="T1"/>
                </a:cxn>
                <a:cxn ang="0">
                  <a:pos x="T2" y="T3"/>
                </a:cxn>
                <a:cxn ang="0">
                  <a:pos x="T4" y="T5"/>
                </a:cxn>
                <a:cxn ang="0">
                  <a:pos x="T6" y="T7"/>
                </a:cxn>
                <a:cxn ang="0">
                  <a:pos x="T8" y="T9"/>
                </a:cxn>
                <a:cxn ang="0">
                  <a:pos x="T10" y="T11"/>
                </a:cxn>
              </a:cxnLst>
              <a:rect l="0" t="0" r="r" b="b"/>
              <a:pathLst>
                <a:path w="227" h="208">
                  <a:moveTo>
                    <a:pt x="88" y="178"/>
                  </a:moveTo>
                  <a:cubicBezTo>
                    <a:pt x="23" y="128"/>
                    <a:pt x="7" y="59"/>
                    <a:pt x="0" y="0"/>
                  </a:cubicBezTo>
                  <a:cubicBezTo>
                    <a:pt x="61" y="28"/>
                    <a:pt x="154" y="47"/>
                    <a:pt x="190" y="82"/>
                  </a:cubicBezTo>
                  <a:cubicBezTo>
                    <a:pt x="219" y="109"/>
                    <a:pt x="227" y="155"/>
                    <a:pt x="215" y="192"/>
                  </a:cubicBezTo>
                  <a:cubicBezTo>
                    <a:pt x="213" y="198"/>
                    <a:pt x="208" y="202"/>
                    <a:pt x="202" y="203"/>
                  </a:cubicBezTo>
                  <a:cubicBezTo>
                    <a:pt x="169" y="208"/>
                    <a:pt x="122" y="204"/>
                    <a:pt x="88" y="178"/>
                  </a:cubicBez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8" name="Freeform 61">
              <a:extLst>
                <a:ext uri="{FF2B5EF4-FFF2-40B4-BE49-F238E27FC236}">
                  <a16:creationId xmlns:a16="http://schemas.microsoft.com/office/drawing/2014/main" id="{DF829962-8F09-3DAA-BD41-DB96A1631CD4}"/>
                </a:ext>
              </a:extLst>
            </p:cNvPr>
            <p:cNvSpPr>
              <a:spLocks/>
            </p:cNvSpPr>
            <p:nvPr/>
          </p:nvSpPr>
          <p:spPr bwMode="auto">
            <a:xfrm>
              <a:off x="10036733" y="4129919"/>
              <a:ext cx="1166417" cy="588983"/>
            </a:xfrm>
            <a:custGeom>
              <a:avLst/>
              <a:gdLst>
                <a:gd name="T0" fmla="*/ 220 w 331"/>
                <a:gd name="T1" fmla="*/ 147 h 167"/>
                <a:gd name="T2" fmla="*/ 0 w 331"/>
                <a:gd name="T3" fmla="*/ 134 h 167"/>
                <a:gd name="T4" fmla="*/ 186 w 331"/>
                <a:gd name="T5" fmla="*/ 11 h 167"/>
                <a:gd name="T6" fmla="*/ 324 w 331"/>
                <a:gd name="T7" fmla="*/ 37 h 167"/>
                <a:gd name="T8" fmla="*/ 329 w 331"/>
                <a:gd name="T9" fmla="*/ 53 h 167"/>
                <a:gd name="T10" fmla="*/ 220 w 331"/>
                <a:gd name="T11" fmla="*/ 147 h 167"/>
              </a:gdLst>
              <a:ahLst/>
              <a:cxnLst>
                <a:cxn ang="0">
                  <a:pos x="T0" y="T1"/>
                </a:cxn>
                <a:cxn ang="0">
                  <a:pos x="T2" y="T3"/>
                </a:cxn>
                <a:cxn ang="0">
                  <a:pos x="T4" y="T5"/>
                </a:cxn>
                <a:cxn ang="0">
                  <a:pos x="T6" y="T7"/>
                </a:cxn>
                <a:cxn ang="0">
                  <a:pos x="T8" y="T9"/>
                </a:cxn>
                <a:cxn ang="0">
                  <a:pos x="T10" y="T11"/>
                </a:cxn>
              </a:cxnLst>
              <a:rect l="0" t="0" r="r" b="b"/>
              <a:pathLst>
                <a:path w="331" h="167">
                  <a:moveTo>
                    <a:pt x="220" y="147"/>
                  </a:moveTo>
                  <a:cubicBezTo>
                    <a:pt x="126" y="167"/>
                    <a:pt x="78" y="146"/>
                    <a:pt x="0" y="134"/>
                  </a:cubicBezTo>
                  <a:cubicBezTo>
                    <a:pt x="61" y="65"/>
                    <a:pt x="108" y="29"/>
                    <a:pt x="186" y="11"/>
                  </a:cubicBezTo>
                  <a:cubicBezTo>
                    <a:pt x="230" y="0"/>
                    <a:pt x="284" y="6"/>
                    <a:pt x="324" y="37"/>
                  </a:cubicBezTo>
                  <a:cubicBezTo>
                    <a:pt x="329" y="41"/>
                    <a:pt x="331" y="47"/>
                    <a:pt x="329" y="53"/>
                  </a:cubicBezTo>
                  <a:cubicBezTo>
                    <a:pt x="316" y="92"/>
                    <a:pt x="277" y="134"/>
                    <a:pt x="220" y="147"/>
                  </a:cubicBez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9" name="Freeform 62">
              <a:extLst>
                <a:ext uri="{FF2B5EF4-FFF2-40B4-BE49-F238E27FC236}">
                  <a16:creationId xmlns:a16="http://schemas.microsoft.com/office/drawing/2014/main" id="{FA7ED64F-6AC8-5D8C-69A2-4C4977C58BBA}"/>
                </a:ext>
              </a:extLst>
            </p:cNvPr>
            <p:cNvSpPr>
              <a:spLocks/>
            </p:cNvSpPr>
            <p:nvPr/>
          </p:nvSpPr>
          <p:spPr bwMode="auto">
            <a:xfrm>
              <a:off x="10772961" y="2943292"/>
              <a:ext cx="1140432" cy="537014"/>
            </a:xfrm>
            <a:custGeom>
              <a:avLst/>
              <a:gdLst>
                <a:gd name="T0" fmla="*/ 183 w 324"/>
                <a:gd name="T1" fmla="*/ 147 h 153"/>
                <a:gd name="T2" fmla="*/ 0 w 324"/>
                <a:gd name="T3" fmla="*/ 22 h 153"/>
                <a:gd name="T4" fmla="*/ 204 w 324"/>
                <a:gd name="T5" fmla="*/ 6 h 153"/>
                <a:gd name="T6" fmla="*/ 319 w 324"/>
                <a:gd name="T7" fmla="*/ 77 h 153"/>
                <a:gd name="T8" fmla="*/ 318 w 324"/>
                <a:gd name="T9" fmla="*/ 99 h 153"/>
                <a:gd name="T10" fmla="*/ 183 w 324"/>
                <a:gd name="T11" fmla="*/ 147 h 153"/>
              </a:gdLst>
              <a:ahLst/>
              <a:cxnLst>
                <a:cxn ang="0">
                  <a:pos x="T0" y="T1"/>
                </a:cxn>
                <a:cxn ang="0">
                  <a:pos x="T2" y="T3"/>
                </a:cxn>
                <a:cxn ang="0">
                  <a:pos x="T4" y="T5"/>
                </a:cxn>
                <a:cxn ang="0">
                  <a:pos x="T6" y="T7"/>
                </a:cxn>
                <a:cxn ang="0">
                  <a:pos x="T8" y="T9"/>
                </a:cxn>
                <a:cxn ang="0">
                  <a:pos x="T10" y="T11"/>
                </a:cxn>
              </a:cxnLst>
              <a:rect l="0" t="0" r="r" b="b"/>
              <a:pathLst>
                <a:path w="324" h="153">
                  <a:moveTo>
                    <a:pt x="183" y="147"/>
                  </a:moveTo>
                  <a:cubicBezTo>
                    <a:pt x="129" y="141"/>
                    <a:pt x="45" y="83"/>
                    <a:pt x="0" y="22"/>
                  </a:cubicBezTo>
                  <a:cubicBezTo>
                    <a:pt x="85" y="14"/>
                    <a:pt x="140" y="0"/>
                    <a:pt x="204" y="6"/>
                  </a:cubicBezTo>
                  <a:cubicBezTo>
                    <a:pt x="256" y="12"/>
                    <a:pt x="293" y="39"/>
                    <a:pt x="319" y="77"/>
                  </a:cubicBezTo>
                  <a:cubicBezTo>
                    <a:pt x="324" y="84"/>
                    <a:pt x="323" y="93"/>
                    <a:pt x="318" y="99"/>
                  </a:cubicBezTo>
                  <a:cubicBezTo>
                    <a:pt x="291" y="130"/>
                    <a:pt x="237" y="153"/>
                    <a:pt x="183" y="147"/>
                  </a:cubicBez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0" name="Freeform 63">
              <a:extLst>
                <a:ext uri="{FF2B5EF4-FFF2-40B4-BE49-F238E27FC236}">
                  <a16:creationId xmlns:a16="http://schemas.microsoft.com/office/drawing/2014/main" id="{AD7A8966-08D6-76A4-CC01-5844EC46FB4B}"/>
                </a:ext>
              </a:extLst>
            </p:cNvPr>
            <p:cNvSpPr>
              <a:spLocks/>
            </p:cNvSpPr>
            <p:nvPr/>
          </p:nvSpPr>
          <p:spPr bwMode="auto">
            <a:xfrm>
              <a:off x="8073457" y="3428337"/>
              <a:ext cx="1362744" cy="528352"/>
            </a:xfrm>
            <a:custGeom>
              <a:avLst/>
              <a:gdLst>
                <a:gd name="T0" fmla="*/ 244 w 387"/>
                <a:gd name="T1" fmla="*/ 140 h 150"/>
                <a:gd name="T2" fmla="*/ 0 w 387"/>
                <a:gd name="T3" fmla="*/ 81 h 150"/>
                <a:gd name="T4" fmla="*/ 244 w 387"/>
                <a:gd name="T5" fmla="*/ 3 h 150"/>
                <a:gd name="T6" fmla="*/ 380 w 387"/>
                <a:gd name="T7" fmla="*/ 49 h 150"/>
                <a:gd name="T8" fmla="*/ 382 w 387"/>
                <a:gd name="T9" fmla="*/ 71 h 150"/>
                <a:gd name="T10" fmla="*/ 244 w 387"/>
                <a:gd name="T11" fmla="*/ 140 h 150"/>
              </a:gdLst>
              <a:ahLst/>
              <a:cxnLst>
                <a:cxn ang="0">
                  <a:pos x="T0" y="T1"/>
                </a:cxn>
                <a:cxn ang="0">
                  <a:pos x="T2" y="T3"/>
                </a:cxn>
                <a:cxn ang="0">
                  <a:pos x="T4" y="T5"/>
                </a:cxn>
                <a:cxn ang="0">
                  <a:pos x="T6" y="T7"/>
                </a:cxn>
                <a:cxn ang="0">
                  <a:pos x="T8" y="T9"/>
                </a:cxn>
                <a:cxn ang="0">
                  <a:pos x="T10" y="T11"/>
                </a:cxn>
              </a:cxnLst>
              <a:rect l="0" t="0" r="r" b="b"/>
              <a:pathLst>
                <a:path w="387" h="150">
                  <a:moveTo>
                    <a:pt x="244" y="140"/>
                  </a:moveTo>
                  <a:cubicBezTo>
                    <a:pt x="143" y="150"/>
                    <a:pt x="64" y="123"/>
                    <a:pt x="0" y="81"/>
                  </a:cubicBezTo>
                  <a:cubicBezTo>
                    <a:pt x="90" y="59"/>
                    <a:pt x="173" y="8"/>
                    <a:pt x="244" y="3"/>
                  </a:cubicBezTo>
                  <a:cubicBezTo>
                    <a:pt x="301" y="0"/>
                    <a:pt x="346" y="16"/>
                    <a:pt x="380" y="49"/>
                  </a:cubicBezTo>
                  <a:cubicBezTo>
                    <a:pt x="386" y="55"/>
                    <a:pt x="387" y="64"/>
                    <a:pt x="382" y="71"/>
                  </a:cubicBezTo>
                  <a:cubicBezTo>
                    <a:pt x="358" y="105"/>
                    <a:pt x="303" y="134"/>
                    <a:pt x="244" y="140"/>
                  </a:cubicBez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5" name="Freeform: Shape 154">
              <a:extLst>
                <a:ext uri="{FF2B5EF4-FFF2-40B4-BE49-F238E27FC236}">
                  <a16:creationId xmlns:a16="http://schemas.microsoft.com/office/drawing/2014/main" id="{6CB39452-DF71-B5DA-4FED-071388D891B2}"/>
                </a:ext>
              </a:extLst>
            </p:cNvPr>
            <p:cNvSpPr>
              <a:spLocks/>
            </p:cNvSpPr>
            <p:nvPr/>
          </p:nvSpPr>
          <p:spPr bwMode="auto">
            <a:xfrm>
              <a:off x="11985398" y="1615194"/>
              <a:ext cx="206602" cy="811211"/>
            </a:xfrm>
            <a:custGeom>
              <a:avLst/>
              <a:gdLst>
                <a:gd name="connsiteX0" fmla="*/ 3359 w 206602"/>
                <a:gd name="connsiteY0" fmla="*/ 0 h 811211"/>
                <a:gd name="connsiteX1" fmla="*/ 199109 w 206602"/>
                <a:gd name="connsiteY1" fmla="*/ 140286 h 811211"/>
                <a:gd name="connsiteX2" fmla="*/ 206602 w 206602"/>
                <a:gd name="connsiteY2" fmla="*/ 143814 h 811211"/>
                <a:gd name="connsiteX3" fmla="*/ 206602 w 206602"/>
                <a:gd name="connsiteY3" fmla="*/ 811211 h 811211"/>
                <a:gd name="connsiteX4" fmla="*/ 148671 w 206602"/>
                <a:gd name="connsiteY4" fmla="*/ 736790 h 811211"/>
                <a:gd name="connsiteX5" fmla="*/ 3359 w 206602"/>
                <a:gd name="connsiteY5" fmla="*/ 0 h 811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6602" h="811211">
                  <a:moveTo>
                    <a:pt x="3359" y="0"/>
                  </a:moveTo>
                  <a:cubicBezTo>
                    <a:pt x="68554" y="59809"/>
                    <a:pt x="134189" y="104225"/>
                    <a:pt x="199109" y="140286"/>
                  </a:cubicBezTo>
                  <a:lnTo>
                    <a:pt x="206602" y="143814"/>
                  </a:lnTo>
                  <a:lnTo>
                    <a:pt x="206602" y="811211"/>
                  </a:lnTo>
                  <a:lnTo>
                    <a:pt x="148671" y="736790"/>
                  </a:lnTo>
                  <a:cubicBezTo>
                    <a:pt x="23788" y="551799"/>
                    <a:pt x="-12058" y="310916"/>
                    <a:pt x="3359" y="0"/>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122" name="Freeform 65">
              <a:extLst>
                <a:ext uri="{FF2B5EF4-FFF2-40B4-BE49-F238E27FC236}">
                  <a16:creationId xmlns:a16="http://schemas.microsoft.com/office/drawing/2014/main" id="{0751B755-0111-7B26-41A6-CFFA2786FA96}"/>
                </a:ext>
              </a:extLst>
            </p:cNvPr>
            <p:cNvSpPr>
              <a:spLocks/>
            </p:cNvSpPr>
            <p:nvPr/>
          </p:nvSpPr>
          <p:spPr bwMode="auto">
            <a:xfrm>
              <a:off x="9805759" y="5140429"/>
              <a:ext cx="1065366" cy="742003"/>
            </a:xfrm>
            <a:custGeom>
              <a:avLst/>
              <a:gdLst>
                <a:gd name="T0" fmla="*/ 209 w 302"/>
                <a:gd name="T1" fmla="*/ 172 h 211"/>
                <a:gd name="T2" fmla="*/ 0 w 302"/>
                <a:gd name="T3" fmla="*/ 179 h 211"/>
                <a:gd name="T4" fmla="*/ 137 w 302"/>
                <a:gd name="T5" fmla="*/ 30 h 211"/>
                <a:gd name="T6" fmla="*/ 293 w 302"/>
                <a:gd name="T7" fmla="*/ 21 h 211"/>
                <a:gd name="T8" fmla="*/ 302 w 302"/>
                <a:gd name="T9" fmla="*/ 35 h 211"/>
                <a:gd name="T10" fmla="*/ 209 w 302"/>
                <a:gd name="T11" fmla="*/ 172 h 211"/>
              </a:gdLst>
              <a:ahLst/>
              <a:cxnLst>
                <a:cxn ang="0">
                  <a:pos x="T0" y="T1"/>
                </a:cxn>
                <a:cxn ang="0">
                  <a:pos x="T2" y="T3"/>
                </a:cxn>
                <a:cxn ang="0">
                  <a:pos x="T4" y="T5"/>
                </a:cxn>
                <a:cxn ang="0">
                  <a:pos x="T6" y="T7"/>
                </a:cxn>
                <a:cxn ang="0">
                  <a:pos x="T8" y="T9"/>
                </a:cxn>
                <a:cxn ang="0">
                  <a:pos x="T10" y="T11"/>
                </a:cxn>
              </a:cxnLst>
              <a:rect l="0" t="0" r="r" b="b"/>
              <a:pathLst>
                <a:path w="302" h="211">
                  <a:moveTo>
                    <a:pt x="209" y="172"/>
                  </a:moveTo>
                  <a:cubicBezTo>
                    <a:pt x="156" y="202"/>
                    <a:pt x="79" y="211"/>
                    <a:pt x="0" y="179"/>
                  </a:cubicBezTo>
                  <a:cubicBezTo>
                    <a:pt x="56" y="125"/>
                    <a:pt x="74" y="66"/>
                    <a:pt x="137" y="30"/>
                  </a:cubicBezTo>
                  <a:cubicBezTo>
                    <a:pt x="190" y="0"/>
                    <a:pt x="244" y="2"/>
                    <a:pt x="293" y="21"/>
                  </a:cubicBezTo>
                  <a:cubicBezTo>
                    <a:pt x="299" y="24"/>
                    <a:pt x="302" y="29"/>
                    <a:pt x="302" y="35"/>
                  </a:cubicBezTo>
                  <a:cubicBezTo>
                    <a:pt x="299" y="81"/>
                    <a:pt x="264" y="141"/>
                    <a:pt x="209" y="172"/>
                  </a:cubicBez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9" name="Freeform: Shape 148">
              <a:extLst>
                <a:ext uri="{FF2B5EF4-FFF2-40B4-BE49-F238E27FC236}">
                  <a16:creationId xmlns:a16="http://schemas.microsoft.com/office/drawing/2014/main" id="{1D1147B8-1481-40B1-AE3D-498EBB662167}"/>
                </a:ext>
              </a:extLst>
            </p:cNvPr>
            <p:cNvSpPr>
              <a:spLocks/>
            </p:cNvSpPr>
            <p:nvPr/>
          </p:nvSpPr>
          <p:spPr bwMode="auto">
            <a:xfrm>
              <a:off x="11691081" y="5009197"/>
              <a:ext cx="500919" cy="650530"/>
            </a:xfrm>
            <a:custGeom>
              <a:avLst/>
              <a:gdLst>
                <a:gd name="connsiteX0" fmla="*/ 500919 w 500919"/>
                <a:gd name="connsiteY0" fmla="*/ 0 h 650530"/>
                <a:gd name="connsiteX1" fmla="*/ 500919 w 500919"/>
                <a:gd name="connsiteY1" fmla="*/ 600919 h 650530"/>
                <a:gd name="connsiteX2" fmla="*/ 373878 w 500919"/>
                <a:gd name="connsiteY2" fmla="*/ 638875 h 650530"/>
                <a:gd name="connsiteX3" fmla="*/ 0 w 500919"/>
                <a:gd name="connsiteY3" fmla="*/ 617271 h 650530"/>
                <a:gd name="connsiteX4" fmla="*/ 374320 w 500919"/>
                <a:gd name="connsiteY4" fmla="*/ 74074 h 650530"/>
                <a:gd name="connsiteX5" fmla="*/ 484122 w 500919"/>
                <a:gd name="connsiteY5" fmla="*/ 5293 h 650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0919" h="650530">
                  <a:moveTo>
                    <a:pt x="500919" y="0"/>
                  </a:moveTo>
                  <a:lnTo>
                    <a:pt x="500919" y="600919"/>
                  </a:lnTo>
                  <a:lnTo>
                    <a:pt x="373878" y="638875"/>
                  </a:lnTo>
                  <a:cubicBezTo>
                    <a:pt x="261318" y="658716"/>
                    <a:pt x="134190" y="654307"/>
                    <a:pt x="0" y="617271"/>
                  </a:cubicBezTo>
                  <a:cubicBezTo>
                    <a:pt x="151847" y="409163"/>
                    <a:pt x="236598" y="179892"/>
                    <a:pt x="374320" y="74074"/>
                  </a:cubicBezTo>
                  <a:cubicBezTo>
                    <a:pt x="411399" y="44975"/>
                    <a:pt x="447815" y="22268"/>
                    <a:pt x="484122" y="5293"/>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124" name="Freeform 67">
              <a:extLst>
                <a:ext uri="{FF2B5EF4-FFF2-40B4-BE49-F238E27FC236}">
                  <a16:creationId xmlns:a16="http://schemas.microsoft.com/office/drawing/2014/main" id="{092A2B44-24C5-CE9D-0A88-0676CCADC065}"/>
                </a:ext>
              </a:extLst>
            </p:cNvPr>
            <p:cNvSpPr>
              <a:spLocks/>
            </p:cNvSpPr>
            <p:nvPr/>
          </p:nvSpPr>
          <p:spPr bwMode="auto">
            <a:xfrm>
              <a:off x="10709443" y="4464831"/>
              <a:ext cx="1345421" cy="695808"/>
            </a:xfrm>
            <a:custGeom>
              <a:avLst/>
              <a:gdLst>
                <a:gd name="T0" fmla="*/ 278 w 382"/>
                <a:gd name="T1" fmla="*/ 174 h 198"/>
                <a:gd name="T2" fmla="*/ 0 w 382"/>
                <a:gd name="T3" fmla="*/ 141 h 198"/>
                <a:gd name="T4" fmla="*/ 218 w 382"/>
                <a:gd name="T5" fmla="*/ 16 h 198"/>
                <a:gd name="T6" fmla="*/ 373 w 382"/>
                <a:gd name="T7" fmla="*/ 29 h 198"/>
                <a:gd name="T8" fmla="*/ 382 w 382"/>
                <a:gd name="T9" fmla="*/ 45 h 198"/>
                <a:gd name="T10" fmla="*/ 278 w 382"/>
                <a:gd name="T11" fmla="*/ 174 h 198"/>
              </a:gdLst>
              <a:ahLst/>
              <a:cxnLst>
                <a:cxn ang="0">
                  <a:pos x="T0" y="T1"/>
                </a:cxn>
                <a:cxn ang="0">
                  <a:pos x="T2" y="T3"/>
                </a:cxn>
                <a:cxn ang="0">
                  <a:pos x="T4" y="T5"/>
                </a:cxn>
                <a:cxn ang="0">
                  <a:pos x="T6" y="T7"/>
                </a:cxn>
                <a:cxn ang="0">
                  <a:pos x="T8" y="T9"/>
                </a:cxn>
                <a:cxn ang="0">
                  <a:pos x="T10" y="T11"/>
                </a:cxn>
              </a:cxnLst>
              <a:rect l="0" t="0" r="r" b="b"/>
              <a:pathLst>
                <a:path w="382" h="198">
                  <a:moveTo>
                    <a:pt x="278" y="174"/>
                  </a:moveTo>
                  <a:cubicBezTo>
                    <a:pt x="223" y="198"/>
                    <a:pt x="75" y="185"/>
                    <a:pt x="0" y="141"/>
                  </a:cubicBezTo>
                  <a:cubicBezTo>
                    <a:pt x="84" y="96"/>
                    <a:pt x="122" y="45"/>
                    <a:pt x="218" y="16"/>
                  </a:cubicBezTo>
                  <a:cubicBezTo>
                    <a:pt x="270" y="0"/>
                    <a:pt x="325" y="2"/>
                    <a:pt x="373" y="29"/>
                  </a:cubicBezTo>
                  <a:cubicBezTo>
                    <a:pt x="379" y="33"/>
                    <a:pt x="382" y="39"/>
                    <a:pt x="382" y="45"/>
                  </a:cubicBezTo>
                  <a:cubicBezTo>
                    <a:pt x="375" y="93"/>
                    <a:pt x="335" y="150"/>
                    <a:pt x="278" y="174"/>
                  </a:cubicBez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1" name="Freeform: Shape 150">
              <a:extLst>
                <a:ext uri="{FF2B5EF4-FFF2-40B4-BE49-F238E27FC236}">
                  <a16:creationId xmlns:a16="http://schemas.microsoft.com/office/drawing/2014/main" id="{02534FBA-693A-C203-3E39-0AC006E5914A}"/>
                </a:ext>
              </a:extLst>
            </p:cNvPr>
            <p:cNvSpPr>
              <a:spLocks/>
            </p:cNvSpPr>
            <p:nvPr/>
          </p:nvSpPr>
          <p:spPr bwMode="auto">
            <a:xfrm>
              <a:off x="11125196" y="3607911"/>
              <a:ext cx="1066804" cy="678144"/>
            </a:xfrm>
            <a:custGeom>
              <a:avLst/>
              <a:gdLst>
                <a:gd name="connsiteX0" fmla="*/ 797391 w 1066804"/>
                <a:gd name="connsiteY0" fmla="*/ 120 h 678144"/>
                <a:gd name="connsiteX1" fmla="*/ 1039335 w 1066804"/>
                <a:gd name="connsiteY1" fmla="*/ 51462 h 678144"/>
                <a:gd name="connsiteX2" fmla="*/ 1066804 w 1066804"/>
                <a:gd name="connsiteY2" fmla="*/ 66400 h 678144"/>
                <a:gd name="connsiteX3" fmla="*/ 1066804 w 1066804"/>
                <a:gd name="connsiteY3" fmla="*/ 560676 h 678144"/>
                <a:gd name="connsiteX4" fmla="*/ 1025426 w 1066804"/>
                <a:gd name="connsiteY4" fmla="*/ 587437 h 678144"/>
                <a:gd name="connsiteX5" fmla="*/ 770921 w 1066804"/>
                <a:gd name="connsiteY5" fmla="*/ 672267 h 678144"/>
                <a:gd name="connsiteX6" fmla="*/ 0 w 1066804"/>
                <a:gd name="connsiteY6" fmla="*/ 359448 h 678144"/>
                <a:gd name="connsiteX7" fmla="*/ 711078 w 1066804"/>
                <a:gd name="connsiteY7" fmla="*/ 4452 h 678144"/>
                <a:gd name="connsiteX8" fmla="*/ 797391 w 1066804"/>
                <a:gd name="connsiteY8" fmla="*/ 120 h 678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6804" h="678144">
                  <a:moveTo>
                    <a:pt x="797391" y="120"/>
                  </a:moveTo>
                  <a:cubicBezTo>
                    <a:pt x="882742" y="1788"/>
                    <a:pt x="964751" y="20818"/>
                    <a:pt x="1039335" y="51462"/>
                  </a:cubicBezTo>
                  <a:lnTo>
                    <a:pt x="1066804" y="66400"/>
                  </a:lnTo>
                  <a:lnTo>
                    <a:pt x="1066804" y="560676"/>
                  </a:lnTo>
                  <a:lnTo>
                    <a:pt x="1025426" y="587437"/>
                  </a:lnTo>
                  <a:cubicBezTo>
                    <a:pt x="948635" y="630913"/>
                    <a:pt x="862006" y="661722"/>
                    <a:pt x="770921" y="672267"/>
                  </a:cubicBezTo>
                  <a:cubicBezTo>
                    <a:pt x="531548" y="703900"/>
                    <a:pt x="239373" y="609000"/>
                    <a:pt x="0" y="359448"/>
                  </a:cubicBezTo>
                  <a:cubicBezTo>
                    <a:pt x="256974" y="225885"/>
                    <a:pt x="429463" y="39600"/>
                    <a:pt x="711078" y="4452"/>
                  </a:cubicBezTo>
                  <a:cubicBezTo>
                    <a:pt x="740120" y="937"/>
                    <a:pt x="768941" y="-436"/>
                    <a:pt x="797391" y="120"/>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127" name="Freeform 70">
              <a:extLst>
                <a:ext uri="{FF2B5EF4-FFF2-40B4-BE49-F238E27FC236}">
                  <a16:creationId xmlns:a16="http://schemas.microsoft.com/office/drawing/2014/main" id="{2E1ED6AE-ACB3-FA20-ED9D-52A9B967FFC6}"/>
                </a:ext>
              </a:extLst>
            </p:cNvPr>
            <p:cNvSpPr>
              <a:spLocks/>
            </p:cNvSpPr>
            <p:nvPr/>
          </p:nvSpPr>
          <p:spPr bwMode="auto">
            <a:xfrm>
              <a:off x="10051169" y="6000805"/>
              <a:ext cx="978751" cy="739116"/>
            </a:xfrm>
            <a:custGeom>
              <a:avLst/>
              <a:gdLst>
                <a:gd name="T0" fmla="*/ 205 w 278"/>
                <a:gd name="T1" fmla="*/ 160 h 210"/>
                <a:gd name="T2" fmla="*/ 0 w 278"/>
                <a:gd name="T3" fmla="*/ 174 h 210"/>
                <a:gd name="T4" fmla="*/ 129 w 278"/>
                <a:gd name="T5" fmla="*/ 35 h 210"/>
                <a:gd name="T6" fmla="*/ 263 w 278"/>
                <a:gd name="T7" fmla="*/ 20 h 210"/>
                <a:gd name="T8" fmla="*/ 274 w 278"/>
                <a:gd name="T9" fmla="*/ 35 h 210"/>
                <a:gd name="T10" fmla="*/ 205 w 278"/>
                <a:gd name="T11" fmla="*/ 160 h 210"/>
              </a:gdLst>
              <a:ahLst/>
              <a:cxnLst>
                <a:cxn ang="0">
                  <a:pos x="T0" y="T1"/>
                </a:cxn>
                <a:cxn ang="0">
                  <a:pos x="T2" y="T3"/>
                </a:cxn>
                <a:cxn ang="0">
                  <a:pos x="T4" y="T5"/>
                </a:cxn>
                <a:cxn ang="0">
                  <a:pos x="T6" y="T7"/>
                </a:cxn>
                <a:cxn ang="0">
                  <a:pos x="T8" y="T9"/>
                </a:cxn>
                <a:cxn ang="0">
                  <a:pos x="T10" y="T11"/>
                </a:cxn>
              </a:cxnLst>
              <a:rect l="0" t="0" r="r" b="b"/>
              <a:pathLst>
                <a:path w="278" h="210">
                  <a:moveTo>
                    <a:pt x="205" y="160"/>
                  </a:moveTo>
                  <a:cubicBezTo>
                    <a:pt x="162" y="189"/>
                    <a:pt x="85" y="210"/>
                    <a:pt x="0" y="174"/>
                  </a:cubicBezTo>
                  <a:cubicBezTo>
                    <a:pt x="56" y="119"/>
                    <a:pt x="77" y="69"/>
                    <a:pt x="129" y="35"/>
                  </a:cubicBezTo>
                  <a:cubicBezTo>
                    <a:pt x="171" y="7"/>
                    <a:pt x="225" y="0"/>
                    <a:pt x="263" y="20"/>
                  </a:cubicBezTo>
                  <a:cubicBezTo>
                    <a:pt x="269" y="23"/>
                    <a:pt x="273" y="28"/>
                    <a:pt x="274" y="35"/>
                  </a:cubicBezTo>
                  <a:cubicBezTo>
                    <a:pt x="278" y="81"/>
                    <a:pt x="250" y="130"/>
                    <a:pt x="205" y="160"/>
                  </a:cubicBez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8" name="Freeform 71">
              <a:extLst>
                <a:ext uri="{FF2B5EF4-FFF2-40B4-BE49-F238E27FC236}">
                  <a16:creationId xmlns:a16="http://schemas.microsoft.com/office/drawing/2014/main" id="{DF0D4DF9-7E61-2F0A-4DDD-015B206CA9A4}"/>
                </a:ext>
              </a:extLst>
            </p:cNvPr>
            <p:cNvSpPr>
              <a:spLocks/>
            </p:cNvSpPr>
            <p:nvPr/>
          </p:nvSpPr>
          <p:spPr bwMode="auto">
            <a:xfrm>
              <a:off x="9063756" y="1135924"/>
              <a:ext cx="845941" cy="482157"/>
            </a:xfrm>
            <a:custGeom>
              <a:avLst/>
              <a:gdLst>
                <a:gd name="T0" fmla="*/ 151 w 240"/>
                <a:gd name="T1" fmla="*/ 14 h 137"/>
                <a:gd name="T2" fmla="*/ 0 w 240"/>
                <a:gd name="T3" fmla="*/ 24 h 137"/>
                <a:gd name="T4" fmla="*/ 118 w 240"/>
                <a:gd name="T5" fmla="*/ 121 h 137"/>
                <a:gd name="T6" fmla="*/ 229 w 240"/>
                <a:gd name="T7" fmla="*/ 106 h 137"/>
                <a:gd name="T8" fmla="*/ 236 w 240"/>
                <a:gd name="T9" fmla="*/ 84 h 137"/>
                <a:gd name="T10" fmla="*/ 151 w 240"/>
                <a:gd name="T11" fmla="*/ 14 h 137"/>
              </a:gdLst>
              <a:ahLst/>
              <a:cxnLst>
                <a:cxn ang="0">
                  <a:pos x="T0" y="T1"/>
                </a:cxn>
                <a:cxn ang="0">
                  <a:pos x="T2" y="T3"/>
                </a:cxn>
                <a:cxn ang="0">
                  <a:pos x="T4" y="T5"/>
                </a:cxn>
                <a:cxn ang="0">
                  <a:pos x="T6" y="T7"/>
                </a:cxn>
                <a:cxn ang="0">
                  <a:pos x="T8" y="T9"/>
                </a:cxn>
                <a:cxn ang="0">
                  <a:pos x="T10" y="T11"/>
                </a:cxn>
              </a:cxnLst>
              <a:rect l="0" t="0" r="r" b="b"/>
              <a:pathLst>
                <a:path w="240" h="137">
                  <a:moveTo>
                    <a:pt x="151" y="14"/>
                  </a:moveTo>
                  <a:cubicBezTo>
                    <a:pt x="110" y="0"/>
                    <a:pt x="55" y="1"/>
                    <a:pt x="0" y="24"/>
                  </a:cubicBezTo>
                  <a:cubicBezTo>
                    <a:pt x="28" y="62"/>
                    <a:pt x="74" y="105"/>
                    <a:pt x="118" y="121"/>
                  </a:cubicBezTo>
                  <a:cubicBezTo>
                    <a:pt x="160" y="137"/>
                    <a:pt x="198" y="124"/>
                    <a:pt x="229" y="106"/>
                  </a:cubicBezTo>
                  <a:cubicBezTo>
                    <a:pt x="237" y="101"/>
                    <a:pt x="240" y="92"/>
                    <a:pt x="236" y="84"/>
                  </a:cubicBezTo>
                  <a:cubicBezTo>
                    <a:pt x="221" y="57"/>
                    <a:pt x="188" y="28"/>
                    <a:pt x="151" y="14"/>
                  </a:cubicBez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4" name="Title 3">
            <a:extLst>
              <a:ext uri="{FF2B5EF4-FFF2-40B4-BE49-F238E27FC236}">
                <a16:creationId xmlns:a16="http://schemas.microsoft.com/office/drawing/2014/main" id="{AA9B1855-605E-201E-357F-9A2AEB2047BF}"/>
              </a:ext>
            </a:extLst>
          </p:cNvPr>
          <p:cNvSpPr>
            <a:spLocks noGrp="1"/>
          </p:cNvSpPr>
          <p:nvPr>
            <p:ph type="title" hasCustomPrompt="1"/>
          </p:nvPr>
        </p:nvSpPr>
        <p:spPr bwMode="white">
          <a:xfrm>
            <a:off x="360000" y="360000"/>
            <a:ext cx="2721600" cy="5572800"/>
          </a:xfrm>
        </p:spPr>
        <p:txBody>
          <a:bodyPr anchor="ctr" anchorCtr="0"/>
          <a:lstStyle>
            <a:lvl1pPr>
              <a:lnSpc>
                <a:spcPct val="83000"/>
              </a:lnSpc>
              <a:defRPr sz="3600">
                <a:solidFill>
                  <a:schemeClr val="tx1"/>
                </a:solidFill>
              </a:defRPr>
            </a:lvl1pPr>
          </a:lstStyle>
          <a:p>
            <a:r>
              <a:rPr lang="en-US" dirty="0"/>
              <a:t>Click to add Agenda</a:t>
            </a:r>
          </a:p>
        </p:txBody>
      </p:sp>
      <p:sp>
        <p:nvSpPr>
          <p:cNvPr id="62" name="Text Placeholder 2">
            <a:extLst>
              <a:ext uri="{FF2B5EF4-FFF2-40B4-BE49-F238E27FC236}">
                <a16:creationId xmlns:a16="http://schemas.microsoft.com/office/drawing/2014/main" id="{C91D10E3-3624-802C-5B1E-5D4C4A56A9F7}"/>
              </a:ext>
            </a:extLst>
          </p:cNvPr>
          <p:cNvSpPr>
            <a:spLocks noGrp="1"/>
          </p:cNvSpPr>
          <p:nvPr>
            <p:ph type="body" sz="quarter" idx="13" hasCustomPrompt="1"/>
          </p:nvPr>
        </p:nvSpPr>
        <p:spPr>
          <a:xfrm>
            <a:off x="3267083" y="360000"/>
            <a:ext cx="408327" cy="5572800"/>
          </a:xfrm>
        </p:spPr>
        <p:txBody>
          <a:bodyPr tIns="0" anchor="ctr" anchorCtr="0"/>
          <a:lstStyle>
            <a:lvl1pPr marL="0" indent="0">
              <a:lnSpc>
                <a:spcPct val="100000"/>
              </a:lnSpc>
              <a:spcAft>
                <a:spcPts val="600"/>
              </a:spcAft>
              <a:buFont typeface="Verdana" panose="020B0604030504040204" pitchFamily="34" charset="0"/>
              <a:buChar char="​"/>
              <a:defRPr sz="2000" b="0">
                <a:solidFill>
                  <a:schemeClr val="tx1"/>
                </a:solidFill>
                <a:latin typeface="+mn-lt"/>
              </a:defRPr>
            </a:lvl1pPr>
            <a:lvl2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2pPr>
            <a:lvl3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3pPr>
            <a:lvl4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4pPr>
            <a:lvl5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5pPr>
            <a:lvl6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6pPr>
            <a:lvl7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7pPr>
            <a:lvl8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8pPr>
            <a:lvl9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9pPr>
          </a:lstStyle>
          <a:p>
            <a:pPr lvl="0"/>
            <a:r>
              <a:rPr lang="en-US" noProof="0" dirty="0"/>
              <a:t>01</a:t>
            </a:r>
            <a:endParaRPr lang="en-US" dirty="0"/>
          </a:p>
          <a:p>
            <a:pPr lvl="1"/>
            <a:r>
              <a:rPr lang="en-US" noProof="0" dirty="0"/>
              <a:t>02</a:t>
            </a:r>
            <a:endParaRPr lang="en-US" dirty="0"/>
          </a:p>
          <a:p>
            <a:pPr lvl="2"/>
            <a:r>
              <a:rPr lang="en-US" noProof="0" dirty="0"/>
              <a:t>03</a:t>
            </a:r>
            <a:endParaRPr lang="en-US" dirty="0"/>
          </a:p>
          <a:p>
            <a:pPr lvl="3"/>
            <a:r>
              <a:rPr lang="en-US" noProof="0" dirty="0"/>
              <a:t>04</a:t>
            </a:r>
            <a:endParaRPr lang="en-US" dirty="0"/>
          </a:p>
          <a:p>
            <a:pPr lvl="4"/>
            <a:r>
              <a:rPr lang="en-US" noProof="0" dirty="0"/>
              <a:t>05</a:t>
            </a:r>
            <a:endParaRPr lang="en-US" dirty="0"/>
          </a:p>
          <a:p>
            <a:pPr lvl="5"/>
            <a:r>
              <a:rPr lang="en-US" noProof="0" dirty="0"/>
              <a:t>06</a:t>
            </a:r>
            <a:endParaRPr lang="en-US" dirty="0"/>
          </a:p>
          <a:p>
            <a:pPr lvl="6"/>
            <a:r>
              <a:rPr lang="en-US" noProof="0" dirty="0"/>
              <a:t>07</a:t>
            </a:r>
            <a:endParaRPr lang="en-US" dirty="0"/>
          </a:p>
          <a:p>
            <a:pPr lvl="7"/>
            <a:r>
              <a:rPr lang="en-US" noProof="0" dirty="0"/>
              <a:t>08</a:t>
            </a:r>
            <a:endParaRPr lang="en-US" dirty="0"/>
          </a:p>
          <a:p>
            <a:pPr lvl="8"/>
            <a:r>
              <a:rPr lang="en-US" noProof="0" dirty="0"/>
              <a:t>09</a:t>
            </a:r>
            <a:endParaRPr lang="en-US" dirty="0"/>
          </a:p>
        </p:txBody>
      </p:sp>
      <p:sp>
        <p:nvSpPr>
          <p:cNvPr id="63" name="Text Placeholder 2">
            <a:extLst>
              <a:ext uri="{FF2B5EF4-FFF2-40B4-BE49-F238E27FC236}">
                <a16:creationId xmlns:a16="http://schemas.microsoft.com/office/drawing/2014/main" id="{1E3BB328-175D-1D81-F46E-4991B53591F2}"/>
              </a:ext>
            </a:extLst>
          </p:cNvPr>
          <p:cNvSpPr>
            <a:spLocks noGrp="1"/>
          </p:cNvSpPr>
          <p:nvPr>
            <p:ph type="body" sz="quarter" idx="17" hasCustomPrompt="1"/>
          </p:nvPr>
        </p:nvSpPr>
        <p:spPr>
          <a:xfrm>
            <a:off x="3679047" y="360000"/>
            <a:ext cx="8152953" cy="5572800"/>
          </a:xfrm>
        </p:spPr>
        <p:txBody>
          <a:bodyPr tIns="0" anchor="ctr" anchorCtr="0"/>
          <a:lstStyle>
            <a:lvl1pPr marL="0" indent="0">
              <a:lnSpc>
                <a:spcPct val="100000"/>
              </a:lnSpc>
              <a:spcAft>
                <a:spcPts val="600"/>
              </a:spcAft>
              <a:buFont typeface="Verdana" panose="020B0604030504040204" pitchFamily="34" charset="0"/>
              <a:buChar char="​"/>
              <a:defRPr sz="2000" b="0">
                <a:solidFill>
                  <a:schemeClr val="tx1"/>
                </a:solidFill>
                <a:latin typeface="+mn-lt"/>
              </a:defRPr>
            </a:lvl1pPr>
            <a:lvl2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2pPr>
            <a:lvl3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3pPr>
            <a:lvl4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4pPr>
            <a:lvl5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5pPr>
            <a:lvl6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6pPr>
            <a:lvl7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7pPr>
            <a:lvl8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8pPr>
            <a:lvl9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9pPr>
          </a:lstStyle>
          <a:p>
            <a:pPr lvl="0"/>
            <a:r>
              <a:rPr lang="en-US" noProof="0" dirty="0"/>
              <a:t>Click to add agenda point</a:t>
            </a:r>
            <a:endParaRPr lang="en-US" dirty="0"/>
          </a:p>
          <a:p>
            <a:pPr lvl="1"/>
            <a:r>
              <a:rPr lang="en-US" noProof="0" dirty="0"/>
              <a:t>Second level</a:t>
            </a:r>
            <a:endParaRPr lang="en-US" dirty="0"/>
          </a:p>
          <a:p>
            <a:pPr lvl="2"/>
            <a:r>
              <a:rPr lang="en-US" noProof="0" dirty="0"/>
              <a:t>Third level</a:t>
            </a:r>
            <a:endParaRPr lang="en-US" dirty="0"/>
          </a:p>
          <a:p>
            <a:pPr lvl="3"/>
            <a:r>
              <a:rPr lang="en-US" noProof="0" dirty="0"/>
              <a:t>Fourth level</a:t>
            </a:r>
            <a:endParaRPr lang="en-US" dirty="0"/>
          </a:p>
          <a:p>
            <a:pPr lvl="4"/>
            <a:r>
              <a:rPr lang="en-US" noProof="0" dirty="0"/>
              <a:t>Fifth level</a:t>
            </a:r>
            <a:endParaRPr lang="en-US" dirty="0"/>
          </a:p>
          <a:p>
            <a:pPr lvl="5"/>
            <a:r>
              <a:rPr lang="en-US" noProof="0" dirty="0"/>
              <a:t>6</a:t>
            </a:r>
            <a:endParaRPr lang="en-US" dirty="0"/>
          </a:p>
          <a:p>
            <a:pPr lvl="6"/>
            <a:r>
              <a:rPr lang="en-US" noProof="0" dirty="0"/>
              <a:t>7</a:t>
            </a:r>
            <a:endParaRPr lang="en-US" dirty="0"/>
          </a:p>
          <a:p>
            <a:pPr lvl="7"/>
            <a:r>
              <a:rPr lang="en-US" noProof="0" dirty="0"/>
              <a:t>8</a:t>
            </a:r>
            <a:endParaRPr lang="en-US" dirty="0"/>
          </a:p>
          <a:p>
            <a:pPr lvl="8"/>
            <a:r>
              <a:rPr lang="en-US" noProof="0" dirty="0"/>
              <a:t>9</a:t>
            </a:r>
            <a:endParaRPr lang="en-US" dirty="0"/>
          </a:p>
        </p:txBody>
      </p:sp>
      <p:sp>
        <p:nvSpPr>
          <p:cNvPr id="11" name="Date Placeholder 10">
            <a:extLst>
              <a:ext uri="{FF2B5EF4-FFF2-40B4-BE49-F238E27FC236}">
                <a16:creationId xmlns:a16="http://schemas.microsoft.com/office/drawing/2014/main" id="{EB1E11BB-A9E1-91FE-9011-CA59BEDA47A4}"/>
              </a:ext>
            </a:extLst>
          </p:cNvPr>
          <p:cNvSpPr>
            <a:spLocks noGrp="1"/>
          </p:cNvSpPr>
          <p:nvPr>
            <p:ph type="dt" sz="half" idx="14"/>
          </p:nvPr>
        </p:nvSpPr>
        <p:spPr bwMode="white">
          <a:xfrm>
            <a:off x="9887592" y="6318000"/>
            <a:ext cx="1585607" cy="180000"/>
          </a:xfrm>
          <a:prstGeom prst="rect">
            <a:avLst/>
          </a:prstGeom>
        </p:spPr>
        <p:txBody>
          <a:bodyPr/>
          <a:lstStyle>
            <a:lvl1pPr>
              <a:defRPr>
                <a:solidFill>
                  <a:schemeClr val="tx1"/>
                </a:solidFill>
              </a:defRPr>
            </a:lvl1pPr>
          </a:lstStyle>
          <a:p>
            <a:pPr algn="r"/>
            <a:fld id="{5E4591BF-8616-4EDF-81C9-6404A4D6E997}" type="datetime4">
              <a:rPr lang="en-IN" smtClean="0"/>
              <a:t>03 September 2026</a:t>
            </a:fld>
            <a:endParaRPr lang="en-US" dirty="0"/>
          </a:p>
        </p:txBody>
      </p:sp>
      <p:sp>
        <p:nvSpPr>
          <p:cNvPr id="12" name="Footer Placeholder 11">
            <a:extLst>
              <a:ext uri="{FF2B5EF4-FFF2-40B4-BE49-F238E27FC236}">
                <a16:creationId xmlns:a16="http://schemas.microsoft.com/office/drawing/2014/main" id="{44F49622-75A8-7E62-35DD-A0B334DFC31E}"/>
              </a:ext>
            </a:extLst>
          </p:cNvPr>
          <p:cNvSpPr>
            <a:spLocks noGrp="1"/>
          </p:cNvSpPr>
          <p:nvPr>
            <p:ph type="ftr" sz="quarter" idx="15"/>
          </p:nvPr>
        </p:nvSpPr>
        <p:spPr bwMode="white"/>
        <p:txBody>
          <a:bodyPr/>
          <a:lstStyle>
            <a:lvl1pPr>
              <a:defRPr>
                <a:solidFill>
                  <a:schemeClr val="tx1"/>
                </a:solidFill>
              </a:defRPr>
            </a:lvl1pPr>
          </a:lstStyle>
          <a:p>
            <a:endParaRPr lang="en-US" dirty="0"/>
          </a:p>
        </p:txBody>
      </p:sp>
      <p:sp>
        <p:nvSpPr>
          <p:cNvPr id="14" name="Slide Number Placeholder 13">
            <a:extLst>
              <a:ext uri="{FF2B5EF4-FFF2-40B4-BE49-F238E27FC236}">
                <a16:creationId xmlns:a16="http://schemas.microsoft.com/office/drawing/2014/main" id="{F626CCFB-F402-A8B9-F724-E21077D40C02}"/>
              </a:ext>
            </a:extLst>
          </p:cNvPr>
          <p:cNvSpPr>
            <a:spLocks noGrp="1"/>
          </p:cNvSpPr>
          <p:nvPr>
            <p:ph type="sldNum" sz="quarter" idx="16"/>
          </p:nvPr>
        </p:nvSpPr>
        <p:spPr bwMode="white"/>
        <p:txBody>
          <a:bodyPr/>
          <a:lstStyle>
            <a:lvl1pPr>
              <a:defRPr>
                <a:solidFill>
                  <a:schemeClr val="tx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2198317535"/>
      </p:ext>
    </p:extLst>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 Breaker">
    <p:bg>
      <p:bgPr>
        <a:solidFill>
          <a:schemeClr val="bg2"/>
        </a:solidFill>
        <a:effectLst/>
      </p:bgPr>
    </p:bg>
    <p:spTree>
      <p:nvGrpSpPr>
        <p:cNvPr id="1" name=""/>
        <p:cNvGrpSpPr/>
        <p:nvPr/>
      </p:nvGrpSpPr>
      <p:grpSpPr>
        <a:xfrm>
          <a:off x="0" y="0"/>
          <a:ext cx="0" cy="0"/>
          <a:chOff x="0" y="0"/>
          <a:chExt cx="0" cy="0"/>
        </a:xfrm>
      </p:grpSpPr>
      <p:sp>
        <p:nvSpPr>
          <p:cNvPr id="7" name="Background"/>
          <p:cNvSpPr/>
          <p:nvPr userDrawn="1"/>
        </p:nvSpPr>
        <p:spPr>
          <a:xfrm>
            <a:off x="0" y="0"/>
            <a:ext cx="12193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noProof="0" dirty="0" err="1">
              <a:solidFill>
                <a:schemeClr val="tx1"/>
              </a:solidFill>
            </a:endParaRPr>
          </a:p>
        </p:txBody>
      </p:sp>
      <p:sp>
        <p:nvSpPr>
          <p:cNvPr id="4" name="Freeform 6">
            <a:extLst>
              <a:ext uri="{FF2B5EF4-FFF2-40B4-BE49-F238E27FC236}">
                <a16:creationId xmlns:a16="http://schemas.microsoft.com/office/drawing/2014/main" id="{2DBDAC48-E9E3-50DC-4F61-AE86EB78F7A4}"/>
              </a:ext>
            </a:extLst>
          </p:cNvPr>
          <p:cNvSpPr>
            <a:spLocks/>
          </p:cNvSpPr>
          <p:nvPr userDrawn="1"/>
        </p:nvSpPr>
        <p:spPr bwMode="auto">
          <a:xfrm rot="900000">
            <a:off x="-7639521" y="-1308734"/>
            <a:ext cx="18698803" cy="10685028"/>
          </a:xfrm>
          <a:custGeom>
            <a:avLst/>
            <a:gdLst>
              <a:gd name="T0" fmla="*/ 123 w 281"/>
              <a:gd name="T1" fmla="*/ 146 h 161"/>
              <a:gd name="T2" fmla="*/ 0 w 281"/>
              <a:gd name="T3" fmla="*/ 42 h 161"/>
              <a:gd name="T4" fmla="*/ 158 w 281"/>
              <a:gd name="T5" fmla="*/ 15 h 161"/>
              <a:gd name="T6" fmla="*/ 281 w 281"/>
              <a:gd name="T7" fmla="*/ 119 h 161"/>
              <a:gd name="T8" fmla="*/ 123 w 281"/>
              <a:gd name="T9" fmla="*/ 146 h 161"/>
            </a:gdLst>
            <a:ahLst/>
            <a:cxnLst>
              <a:cxn ang="0">
                <a:pos x="T0" y="T1"/>
              </a:cxn>
              <a:cxn ang="0">
                <a:pos x="T2" y="T3"/>
              </a:cxn>
              <a:cxn ang="0">
                <a:pos x="T4" y="T5"/>
              </a:cxn>
              <a:cxn ang="0">
                <a:pos x="T6" y="T7"/>
              </a:cxn>
              <a:cxn ang="0">
                <a:pos x="T8" y="T9"/>
              </a:cxn>
            </a:cxnLst>
            <a:rect l="0" t="0" r="r" b="b"/>
            <a:pathLst>
              <a:path w="281" h="161">
                <a:moveTo>
                  <a:pt x="123" y="146"/>
                </a:moveTo>
                <a:cubicBezTo>
                  <a:pt x="66" y="130"/>
                  <a:pt x="23" y="91"/>
                  <a:pt x="0" y="42"/>
                </a:cubicBezTo>
                <a:cubicBezTo>
                  <a:pt x="45" y="11"/>
                  <a:pt x="102" y="0"/>
                  <a:pt x="158" y="15"/>
                </a:cubicBezTo>
                <a:cubicBezTo>
                  <a:pt x="215" y="31"/>
                  <a:pt x="258" y="70"/>
                  <a:pt x="281" y="119"/>
                </a:cubicBezTo>
                <a:cubicBezTo>
                  <a:pt x="236" y="150"/>
                  <a:pt x="179" y="161"/>
                  <a:pt x="123" y="146"/>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 name="Freeform 25">
            <a:extLst>
              <a:ext uri="{FF2B5EF4-FFF2-40B4-BE49-F238E27FC236}">
                <a16:creationId xmlns:a16="http://schemas.microsoft.com/office/drawing/2014/main" id="{BCFED06E-BBB3-0C17-552D-DFF9887E09D2}"/>
              </a:ext>
            </a:extLst>
          </p:cNvPr>
          <p:cNvSpPr>
            <a:spLocks/>
          </p:cNvSpPr>
          <p:nvPr userDrawn="1"/>
        </p:nvSpPr>
        <p:spPr bwMode="auto">
          <a:xfrm rot="20700000">
            <a:off x="5609555" y="-3994913"/>
            <a:ext cx="16183528" cy="10164263"/>
          </a:xfrm>
          <a:custGeom>
            <a:avLst/>
            <a:gdLst>
              <a:gd name="T0" fmla="*/ 171 w 368"/>
              <a:gd name="T1" fmla="*/ 203 h 231"/>
              <a:gd name="T2" fmla="*/ 0 w 368"/>
              <a:gd name="T3" fmla="*/ 13 h 231"/>
              <a:gd name="T4" fmla="*/ 257 w 368"/>
              <a:gd name="T5" fmla="*/ 34 h 231"/>
              <a:gd name="T6" fmla="*/ 366 w 368"/>
              <a:gd name="T7" fmla="*/ 171 h 231"/>
              <a:gd name="T8" fmla="*/ 355 w 368"/>
              <a:gd name="T9" fmla="*/ 196 h 231"/>
              <a:gd name="T10" fmla="*/ 171 w 368"/>
              <a:gd name="T11" fmla="*/ 203 h 231"/>
            </a:gdLst>
            <a:ahLst/>
            <a:cxnLst>
              <a:cxn ang="0">
                <a:pos x="T0" y="T1"/>
              </a:cxn>
              <a:cxn ang="0">
                <a:pos x="T2" y="T3"/>
              </a:cxn>
              <a:cxn ang="0">
                <a:pos x="T4" y="T5"/>
              </a:cxn>
              <a:cxn ang="0">
                <a:pos x="T6" y="T7"/>
              </a:cxn>
              <a:cxn ang="0">
                <a:pos x="T8" y="T9"/>
              </a:cxn>
              <a:cxn ang="0">
                <a:pos x="T10" y="T11"/>
              </a:cxn>
            </a:cxnLst>
            <a:rect l="0" t="0" r="r" b="b"/>
            <a:pathLst>
              <a:path w="368" h="231">
                <a:moveTo>
                  <a:pt x="171" y="203"/>
                </a:moveTo>
                <a:cubicBezTo>
                  <a:pt x="108" y="174"/>
                  <a:pt x="64" y="85"/>
                  <a:pt x="0" y="13"/>
                </a:cubicBezTo>
                <a:cubicBezTo>
                  <a:pt x="91" y="8"/>
                  <a:pt x="182" y="0"/>
                  <a:pt x="257" y="34"/>
                </a:cubicBezTo>
                <a:cubicBezTo>
                  <a:pt x="317" y="62"/>
                  <a:pt x="351" y="112"/>
                  <a:pt x="366" y="171"/>
                </a:cubicBezTo>
                <a:cubicBezTo>
                  <a:pt x="368" y="181"/>
                  <a:pt x="364" y="191"/>
                  <a:pt x="355" y="196"/>
                </a:cubicBezTo>
                <a:cubicBezTo>
                  <a:pt x="309" y="224"/>
                  <a:pt x="234" y="231"/>
                  <a:pt x="171" y="203"/>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pic>
        <p:nvPicPr>
          <p:cNvPr id="3" name="Logo">
            <a:extLst>
              <a:ext uri="{FF2B5EF4-FFF2-40B4-BE49-F238E27FC236}">
                <a16:creationId xmlns:a16="http://schemas.microsoft.com/office/drawing/2014/main" id="{861EB034-F143-7E3F-9946-80073EC41E5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75878" y="6074758"/>
            <a:ext cx="760243" cy="416546"/>
          </a:xfrm>
          <a:prstGeom prst="rect">
            <a:avLst/>
          </a:prstGeom>
        </p:spPr>
      </p:pic>
      <p:sp>
        <p:nvSpPr>
          <p:cNvPr id="2" name="Title 1"/>
          <p:cNvSpPr>
            <a:spLocks noGrp="1"/>
          </p:cNvSpPr>
          <p:nvPr>
            <p:ph type="ctrTitle" hasCustomPrompt="1"/>
          </p:nvPr>
        </p:nvSpPr>
        <p:spPr bwMode="white">
          <a:xfrm>
            <a:off x="360000" y="720000"/>
            <a:ext cx="5554800" cy="5180400"/>
          </a:xfrm>
        </p:spPr>
        <p:txBody>
          <a:bodyPr lIns="0" tIns="0" rIns="0" bIns="0" anchor="ctr" anchorCtr="0"/>
          <a:lstStyle>
            <a:lvl1pPr algn="l">
              <a:lnSpc>
                <a:spcPct val="90000"/>
              </a:lnSpc>
              <a:defRPr sz="6600" cap="none" baseline="0">
                <a:solidFill>
                  <a:schemeClr val="tx1"/>
                </a:solidFill>
              </a:defRPr>
            </a:lvl1pPr>
          </a:lstStyle>
          <a:p>
            <a:r>
              <a:rPr lang="en-US" noProof="0" dirty="0"/>
              <a:t>Click to add Breaker title</a:t>
            </a:r>
            <a:endParaRPr lang="en-US" dirty="0"/>
          </a:p>
        </p:txBody>
      </p:sp>
      <p:sp>
        <p:nvSpPr>
          <p:cNvPr id="5" name="Date Placeholder 4">
            <a:extLst>
              <a:ext uri="{FF2B5EF4-FFF2-40B4-BE49-F238E27FC236}">
                <a16:creationId xmlns:a16="http://schemas.microsoft.com/office/drawing/2014/main" id="{6A59CCEE-2DD0-A9F2-0238-6B8569922EFA}"/>
              </a:ext>
            </a:extLst>
          </p:cNvPr>
          <p:cNvSpPr>
            <a:spLocks noGrp="1"/>
          </p:cNvSpPr>
          <p:nvPr>
            <p:ph type="dt" sz="half" idx="10"/>
          </p:nvPr>
        </p:nvSpPr>
        <p:spPr bwMode="white">
          <a:xfrm>
            <a:off x="9887592" y="6318000"/>
            <a:ext cx="1585607" cy="180000"/>
          </a:xfrm>
          <a:prstGeom prst="rect">
            <a:avLst/>
          </a:prstGeom>
        </p:spPr>
        <p:txBody>
          <a:bodyPr/>
          <a:lstStyle>
            <a:lvl1pPr>
              <a:defRPr>
                <a:solidFill>
                  <a:schemeClr val="tx1"/>
                </a:solidFill>
              </a:defRPr>
            </a:lvl1pPr>
          </a:lstStyle>
          <a:p>
            <a:pPr algn="r"/>
            <a:fld id="{C282482D-7123-46A0-94B2-1E2417F17C38}" type="datetime4">
              <a:rPr lang="en-IN" smtClean="0"/>
              <a:t>03 September 2026</a:t>
            </a:fld>
            <a:endParaRPr lang="en-US" dirty="0"/>
          </a:p>
        </p:txBody>
      </p:sp>
      <p:sp>
        <p:nvSpPr>
          <p:cNvPr id="6" name="Footer Placeholder 5">
            <a:extLst>
              <a:ext uri="{FF2B5EF4-FFF2-40B4-BE49-F238E27FC236}">
                <a16:creationId xmlns:a16="http://schemas.microsoft.com/office/drawing/2014/main" id="{97C71ADD-5C7E-6377-2B7F-2E76A2F1BB9F}"/>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9" name="Slide Number Placeholder 8">
            <a:extLst>
              <a:ext uri="{FF2B5EF4-FFF2-40B4-BE49-F238E27FC236}">
                <a16:creationId xmlns:a16="http://schemas.microsoft.com/office/drawing/2014/main" id="{3291435F-EBA9-9A2E-CA47-D518A47DCEC6}"/>
              </a:ext>
            </a:extLst>
          </p:cNvPr>
          <p:cNvSpPr>
            <a:spLocks noGrp="1"/>
          </p:cNvSpPr>
          <p:nvPr>
            <p:ph type="sldNum" sz="quarter" idx="12"/>
          </p:nvPr>
        </p:nvSpPr>
        <p:spPr bwMode="white"/>
        <p:txBody>
          <a:bodyPr/>
          <a:lstStyle>
            <a:lvl1pPr>
              <a:defRPr>
                <a:solidFill>
                  <a:schemeClr val="tx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197138226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repeatCount="indefinite" accel="29000" autoRev="1" fill="hold" grpId="0" nodeType="withEffect" p14:presetBounceEnd="24000">
                                      <p:stCondLst>
                                        <p:cond delay="0"/>
                                      </p:stCondLst>
                                      <p:childTnLst>
                                        <p:animMotion origin="layout" path="M 0.00963 -0.02199 L 0.00963 -0.02175 C 0.01107 -0.01712 0.01263 -0.01226 0.0138 -0.00717 C 0.01523 -0.00208 0.01406 -0.00023 0.01797 0.00209 C 0.02031 0.00325 0.02291 0.00325 0.02526 0.00394 C 0.0263 0.0044 0.02734 0.00487 0.02838 0.00579 C 0.02982 0.00672 0.03112 0.00834 0.03255 0.0095 C 0.03489 0.01088 0.03737 0.01181 0.03984 0.0132 C 0.04023 0.01065 0.04114 0.00811 0.04088 0.00579 C 0.04049 0.00209 0.03893 -0.00069 0.03776 -0.00347 C 0.03242 -0.01805 0.03659 -0.00393 0.03255 -0.01828 C 0.03502 -0.04027 0.03594 -0.03101 0.03255 -0.04606 C 0.02982 -0.02638 0.0332 -0.02962 0.02109 -0.03495 C 0.02005 -0.03564 0.01901 -0.03634 0.01797 -0.0368 C 0.01693 -0.03865 0.01614 -0.04097 0.01484 -0.04236 C 0.01172 -0.04652 0.01015 -0.04629 0.00651 -0.04791 C 0.00547 -0.04861 0.00443 -0.0493 0.00351 -0.04976 C 0.00416 -0.04745 0.0043 -0.04421 0.00547 -0.04236 C 0.00729 -0.04004 0.01172 -0.03865 0.01172 -0.03842 C 0.01276 -0.0368 0.01367 -0.03472 0.01484 -0.0331 C 0.01823 -0.02916 0.02161 -0.03402 0.01276 -0.02754 C 0.01159 -0.02129 0.01015 -0.02291 0.00963 -0.02199 Z " pathEditMode="relative" rAng="0" ptsTypes="AAAAAAAAAAAAAAAAAAAAAA" p14:bounceEnd="24000">
                                          <p:cBhvr>
                                            <p:cTn id="6" dur="20000" fill="hold"/>
                                            <p:tgtEl>
                                              <p:spTgt spid="8"/>
                                            </p:tgtEl>
                                            <p:attrNameLst>
                                              <p:attrName>ppt_x</p:attrName>
                                              <p:attrName>ppt_y</p:attrName>
                                            </p:attrNameLst>
                                          </p:cBhvr>
                                          <p:rCtr x="1250" y="370"/>
                                        </p:animMotion>
                                      </p:childTnLst>
                                    </p:cTn>
                                  </p:par>
                                  <p:par>
                                    <p:cTn id="7" presetID="0" presetClass="path" presetSubtype="0" repeatCount="indefinite" accel="29000" autoRev="1" fill="hold" grpId="0" nodeType="withEffect" p14:presetBounceEnd="24000">
                                      <p:stCondLst>
                                        <p:cond delay="0"/>
                                      </p:stCondLst>
                                      <p:childTnLst>
                                        <p:animMotion origin="layout" path="M -0.00013 -0.0074 L -0.00039 -0.00694 C -0.00325 -0.00555 -0.00612 -0.00416 -0.00937 -0.00347 C -0.0125 -0.00231 -0.01302 -0.00532 -0.01497 0.0007 C -0.01627 0.0044 -0.01666 0.0095 -0.01809 0.01274 C -0.01888 0.01505 -0.0194 0.01667 -0.01953 0.01528 C -0.02109 0.02037 -0.02226 0.02223 -0.0233 0.02431 C -0.0246 0.02801 -0.02578 0.03102 -0.02721 0.03588 C -0.02591 0.03727 -0.02474 0.03959 -0.02343 0.03959 C -0.02122 0.03936 -0.0194 0.03797 -0.01757 0.03588 C -0.00768 0.03125 -0.01705 0.03473 -0.0082 0.03149 C 0.00313 0.04144 -0.00065 0.03982 0.00678 0.03843 C -0.00156 0.02825 -0.00221 0.03565 0.00417 0.01575 C 0.00508 0.01459 0.00599 0.01204 0.00586 0.01135 C 0.00691 0.00996 0.00873 0.00903 0.00951 0.00741 C 0.0129 0.00209 0.0129 -4.44444E-6 0.01472 -0.00625 C 0.0155 -0.00856 0.01615 -0.00995 0.01641 -0.01018 C 0.01485 -0.00972 0.01368 -0.01064 0.01211 -0.01018 C 0.01016 -0.00625 0.00886 0.00116 0.00873 -4.44444E-6 C 0.00704 0.00232 0.0056 0.00348 0.00482 0.00487 C 0.00144 0.00973 0.0043 0.01528 0.00196 -4.44444E-6 C -0.00104 -0.00416 0.00105 -0.00694 -0.00013 -0.0074 Z " pathEditMode="relative" rAng="6300000" ptsTypes="AAAAAAAAAAAAAAAAAAAAAA" p14:bounceEnd="24000">
                                          <p:cBhvr>
                                            <p:cTn id="8" dur="20000" fill="hold"/>
                                            <p:tgtEl>
                                              <p:spTgt spid="4"/>
                                            </p:tgtEl>
                                            <p:attrNameLst>
                                              <p:attrName>ppt_x</p:attrName>
                                              <p:attrName>ppt_y</p:attrName>
                                            </p:attrNameLst>
                                          </p:cBhvr>
                                          <p:rCtr x="-534" y="210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repeatCount="indefinite" accel="29000" autoRev="1" fill="hold" grpId="0" nodeType="withEffect">
                                      <p:stCondLst>
                                        <p:cond delay="0"/>
                                      </p:stCondLst>
                                      <p:childTnLst>
                                        <p:animMotion origin="layout" path="M 0.00963 -0.02199 L 0.00963 -0.02175 C 0.01107 -0.01712 0.01263 -0.01226 0.0138 -0.00717 C 0.01523 -0.00208 0.01406 -0.00023 0.01797 0.00209 C 0.02031 0.00325 0.02291 0.00325 0.02526 0.00394 C 0.0263 0.0044 0.02734 0.00487 0.02838 0.00579 C 0.02982 0.00672 0.03112 0.00834 0.03255 0.0095 C 0.03489 0.01088 0.03737 0.01181 0.03984 0.0132 C 0.04023 0.01065 0.04114 0.00811 0.04088 0.00579 C 0.04049 0.00209 0.03893 -0.00069 0.03776 -0.00347 C 0.03242 -0.01805 0.03659 -0.00393 0.03255 -0.01828 C 0.03502 -0.04027 0.03594 -0.03101 0.03255 -0.04606 C 0.02982 -0.02638 0.0332 -0.02962 0.02109 -0.03495 C 0.02005 -0.03564 0.01901 -0.03634 0.01797 -0.0368 C 0.01693 -0.03865 0.01614 -0.04097 0.01484 -0.04236 C 0.01172 -0.04652 0.01015 -0.04629 0.00651 -0.04791 C 0.00547 -0.04861 0.00443 -0.0493 0.00351 -0.04976 C 0.00416 -0.04745 0.0043 -0.04421 0.00547 -0.04236 C 0.00729 -0.04004 0.01172 -0.03865 0.01172 -0.03842 C 0.01276 -0.0368 0.01367 -0.03472 0.01484 -0.0331 C 0.01823 -0.02916 0.02161 -0.03402 0.01276 -0.02754 C 0.01159 -0.02129 0.01015 -0.02291 0.00963 -0.02199 Z " pathEditMode="relative" rAng="0" ptsTypes="AAAAAAAAAAAAAAAAAAAAAA">
                                          <p:cBhvr>
                                            <p:cTn id="6" dur="20000" fill="hold"/>
                                            <p:tgtEl>
                                              <p:spTgt spid="8"/>
                                            </p:tgtEl>
                                            <p:attrNameLst>
                                              <p:attrName>ppt_x</p:attrName>
                                              <p:attrName>ppt_y</p:attrName>
                                            </p:attrNameLst>
                                          </p:cBhvr>
                                          <p:rCtr x="1250" y="370"/>
                                        </p:animMotion>
                                      </p:childTnLst>
                                    </p:cTn>
                                  </p:par>
                                  <p:par>
                                    <p:cTn id="7" presetID="0" presetClass="path" presetSubtype="0" repeatCount="indefinite" accel="29000" autoRev="1" fill="hold" grpId="0" nodeType="withEffect">
                                      <p:stCondLst>
                                        <p:cond delay="0"/>
                                      </p:stCondLst>
                                      <p:childTnLst>
                                        <p:animMotion origin="layout" path="M -0.00013 -0.0074 L -0.00039 -0.00694 C -0.00325 -0.00555 -0.00612 -0.00416 -0.00937 -0.00347 C -0.0125 -0.00231 -0.01302 -0.00532 -0.01497 0.0007 C -0.01627 0.0044 -0.01666 0.0095 -0.01809 0.01274 C -0.01888 0.01505 -0.0194 0.01667 -0.01953 0.01528 C -0.02109 0.02037 -0.02226 0.02223 -0.0233 0.02431 C -0.0246 0.02801 -0.02578 0.03102 -0.02721 0.03588 C -0.02591 0.03727 -0.02474 0.03959 -0.02343 0.03959 C -0.02122 0.03936 -0.0194 0.03797 -0.01757 0.03588 C -0.00768 0.03125 -0.01705 0.03473 -0.0082 0.03149 C 0.00313 0.04144 -0.00065 0.03982 0.00678 0.03843 C -0.00156 0.02825 -0.00221 0.03565 0.00417 0.01575 C 0.00508 0.01459 0.00599 0.01204 0.00586 0.01135 C 0.00691 0.00996 0.00873 0.00903 0.00951 0.00741 C 0.0129 0.00209 0.0129 -4.44444E-6 0.01472 -0.00625 C 0.0155 -0.00856 0.01615 -0.00995 0.01641 -0.01018 C 0.01485 -0.00972 0.01368 -0.01064 0.01211 -0.01018 C 0.01016 -0.00625 0.00886 0.00116 0.00873 -4.44444E-6 C 0.00704 0.00232 0.0056 0.00348 0.00482 0.00487 C 0.00144 0.00973 0.0043 0.01528 0.00196 -4.44444E-6 C -0.00104 -0.00416 0.00105 -0.00694 -0.00013 -0.0074 Z " pathEditMode="relative" rAng="6300000" ptsTypes="AAAAAAAAAAAAAAAAAAAAAA">
                                          <p:cBhvr>
                                            <p:cTn id="8" dur="20000" fill="hold"/>
                                            <p:tgtEl>
                                              <p:spTgt spid="4"/>
                                            </p:tgtEl>
                                            <p:attrNameLst>
                                              <p:attrName>ppt_x</p:attrName>
                                              <p:attrName>ppt_y</p:attrName>
                                            </p:attrNameLst>
                                          </p:cBhvr>
                                          <p:rCtr x="-534" y="210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Lst>
      </p:timing>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 Breaker">
    <p:bg>
      <p:bgPr>
        <a:solidFill>
          <a:schemeClr val="bg2"/>
        </a:solidFill>
        <a:effectLst/>
      </p:bgPr>
    </p:bg>
    <p:spTree>
      <p:nvGrpSpPr>
        <p:cNvPr id="1" name=""/>
        <p:cNvGrpSpPr/>
        <p:nvPr/>
      </p:nvGrpSpPr>
      <p:grpSpPr>
        <a:xfrm>
          <a:off x="0" y="0"/>
          <a:ext cx="0" cy="0"/>
          <a:chOff x="0" y="0"/>
          <a:chExt cx="0" cy="0"/>
        </a:xfrm>
      </p:grpSpPr>
      <p:sp>
        <p:nvSpPr>
          <p:cNvPr id="7" name="Background"/>
          <p:cNvSpPr/>
          <p:nvPr userDrawn="1"/>
        </p:nvSpPr>
        <p:spPr>
          <a:xfrm>
            <a:off x="0" y="0"/>
            <a:ext cx="121932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noProof="0" dirty="0" err="1">
              <a:solidFill>
                <a:schemeClr val="tx1"/>
              </a:solidFill>
            </a:endParaRPr>
          </a:p>
        </p:txBody>
      </p:sp>
      <p:sp>
        <p:nvSpPr>
          <p:cNvPr id="4" name="Freeform 6">
            <a:extLst>
              <a:ext uri="{FF2B5EF4-FFF2-40B4-BE49-F238E27FC236}">
                <a16:creationId xmlns:a16="http://schemas.microsoft.com/office/drawing/2014/main" id="{2DBDAC48-E9E3-50DC-4F61-AE86EB78F7A4}"/>
              </a:ext>
            </a:extLst>
          </p:cNvPr>
          <p:cNvSpPr>
            <a:spLocks/>
          </p:cNvSpPr>
          <p:nvPr userDrawn="1"/>
        </p:nvSpPr>
        <p:spPr bwMode="auto">
          <a:xfrm rot="900000">
            <a:off x="-7639521" y="-1308734"/>
            <a:ext cx="18698803" cy="10685028"/>
          </a:xfrm>
          <a:custGeom>
            <a:avLst/>
            <a:gdLst>
              <a:gd name="T0" fmla="*/ 123 w 281"/>
              <a:gd name="T1" fmla="*/ 146 h 161"/>
              <a:gd name="T2" fmla="*/ 0 w 281"/>
              <a:gd name="T3" fmla="*/ 42 h 161"/>
              <a:gd name="T4" fmla="*/ 158 w 281"/>
              <a:gd name="T5" fmla="*/ 15 h 161"/>
              <a:gd name="T6" fmla="*/ 281 w 281"/>
              <a:gd name="T7" fmla="*/ 119 h 161"/>
              <a:gd name="T8" fmla="*/ 123 w 281"/>
              <a:gd name="T9" fmla="*/ 146 h 161"/>
            </a:gdLst>
            <a:ahLst/>
            <a:cxnLst>
              <a:cxn ang="0">
                <a:pos x="T0" y="T1"/>
              </a:cxn>
              <a:cxn ang="0">
                <a:pos x="T2" y="T3"/>
              </a:cxn>
              <a:cxn ang="0">
                <a:pos x="T4" y="T5"/>
              </a:cxn>
              <a:cxn ang="0">
                <a:pos x="T6" y="T7"/>
              </a:cxn>
              <a:cxn ang="0">
                <a:pos x="T8" y="T9"/>
              </a:cxn>
            </a:cxnLst>
            <a:rect l="0" t="0" r="r" b="b"/>
            <a:pathLst>
              <a:path w="281" h="161">
                <a:moveTo>
                  <a:pt x="123" y="146"/>
                </a:moveTo>
                <a:cubicBezTo>
                  <a:pt x="66" y="130"/>
                  <a:pt x="23" y="91"/>
                  <a:pt x="0" y="42"/>
                </a:cubicBezTo>
                <a:cubicBezTo>
                  <a:pt x="45" y="11"/>
                  <a:pt x="102" y="0"/>
                  <a:pt x="158" y="15"/>
                </a:cubicBezTo>
                <a:cubicBezTo>
                  <a:pt x="215" y="31"/>
                  <a:pt x="258" y="70"/>
                  <a:pt x="281" y="119"/>
                </a:cubicBezTo>
                <a:cubicBezTo>
                  <a:pt x="236" y="150"/>
                  <a:pt x="179" y="161"/>
                  <a:pt x="123" y="146"/>
                </a:cubicBezTo>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 name="Freeform 25">
            <a:extLst>
              <a:ext uri="{FF2B5EF4-FFF2-40B4-BE49-F238E27FC236}">
                <a16:creationId xmlns:a16="http://schemas.microsoft.com/office/drawing/2014/main" id="{BCFED06E-BBB3-0C17-552D-DFF9887E09D2}"/>
              </a:ext>
            </a:extLst>
          </p:cNvPr>
          <p:cNvSpPr>
            <a:spLocks/>
          </p:cNvSpPr>
          <p:nvPr userDrawn="1"/>
        </p:nvSpPr>
        <p:spPr bwMode="auto">
          <a:xfrm rot="20700000">
            <a:off x="5609555" y="-3994913"/>
            <a:ext cx="16183528" cy="10164263"/>
          </a:xfrm>
          <a:custGeom>
            <a:avLst/>
            <a:gdLst>
              <a:gd name="T0" fmla="*/ 171 w 368"/>
              <a:gd name="T1" fmla="*/ 203 h 231"/>
              <a:gd name="T2" fmla="*/ 0 w 368"/>
              <a:gd name="T3" fmla="*/ 13 h 231"/>
              <a:gd name="T4" fmla="*/ 257 w 368"/>
              <a:gd name="T5" fmla="*/ 34 h 231"/>
              <a:gd name="T6" fmla="*/ 366 w 368"/>
              <a:gd name="T7" fmla="*/ 171 h 231"/>
              <a:gd name="T8" fmla="*/ 355 w 368"/>
              <a:gd name="T9" fmla="*/ 196 h 231"/>
              <a:gd name="T10" fmla="*/ 171 w 368"/>
              <a:gd name="T11" fmla="*/ 203 h 231"/>
            </a:gdLst>
            <a:ahLst/>
            <a:cxnLst>
              <a:cxn ang="0">
                <a:pos x="T0" y="T1"/>
              </a:cxn>
              <a:cxn ang="0">
                <a:pos x="T2" y="T3"/>
              </a:cxn>
              <a:cxn ang="0">
                <a:pos x="T4" y="T5"/>
              </a:cxn>
              <a:cxn ang="0">
                <a:pos x="T6" y="T7"/>
              </a:cxn>
              <a:cxn ang="0">
                <a:pos x="T8" y="T9"/>
              </a:cxn>
              <a:cxn ang="0">
                <a:pos x="T10" y="T11"/>
              </a:cxn>
            </a:cxnLst>
            <a:rect l="0" t="0" r="r" b="b"/>
            <a:pathLst>
              <a:path w="368" h="231">
                <a:moveTo>
                  <a:pt x="171" y="203"/>
                </a:moveTo>
                <a:cubicBezTo>
                  <a:pt x="108" y="174"/>
                  <a:pt x="64" y="85"/>
                  <a:pt x="0" y="13"/>
                </a:cubicBezTo>
                <a:cubicBezTo>
                  <a:pt x="91" y="8"/>
                  <a:pt x="182" y="0"/>
                  <a:pt x="257" y="34"/>
                </a:cubicBezTo>
                <a:cubicBezTo>
                  <a:pt x="317" y="62"/>
                  <a:pt x="351" y="112"/>
                  <a:pt x="366" y="171"/>
                </a:cubicBezTo>
                <a:cubicBezTo>
                  <a:pt x="368" y="181"/>
                  <a:pt x="364" y="191"/>
                  <a:pt x="355" y="196"/>
                </a:cubicBezTo>
                <a:cubicBezTo>
                  <a:pt x="309" y="224"/>
                  <a:pt x="234" y="231"/>
                  <a:pt x="171" y="203"/>
                </a:cubicBezTo>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dirty="0"/>
          </a:p>
        </p:txBody>
      </p:sp>
      <p:pic>
        <p:nvPicPr>
          <p:cNvPr id="3" name="Logo">
            <a:extLst>
              <a:ext uri="{FF2B5EF4-FFF2-40B4-BE49-F238E27FC236}">
                <a16:creationId xmlns:a16="http://schemas.microsoft.com/office/drawing/2014/main" id="{861EB034-F143-7E3F-9946-80073EC41E5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75878" y="6074758"/>
            <a:ext cx="760243" cy="416546"/>
          </a:xfrm>
          <a:prstGeom prst="rect">
            <a:avLst/>
          </a:prstGeom>
        </p:spPr>
      </p:pic>
      <p:sp>
        <p:nvSpPr>
          <p:cNvPr id="2" name="Title 1"/>
          <p:cNvSpPr>
            <a:spLocks noGrp="1"/>
          </p:cNvSpPr>
          <p:nvPr>
            <p:ph type="ctrTitle" hasCustomPrompt="1"/>
          </p:nvPr>
        </p:nvSpPr>
        <p:spPr bwMode="white">
          <a:xfrm>
            <a:off x="360000" y="720000"/>
            <a:ext cx="5554800" cy="5180400"/>
          </a:xfrm>
        </p:spPr>
        <p:txBody>
          <a:bodyPr lIns="0" tIns="0" rIns="0" bIns="0" anchor="ctr" anchorCtr="0"/>
          <a:lstStyle>
            <a:lvl1pPr algn="l">
              <a:lnSpc>
                <a:spcPct val="90000"/>
              </a:lnSpc>
              <a:defRPr sz="6600" cap="none" baseline="0">
                <a:solidFill>
                  <a:schemeClr val="tx1"/>
                </a:solidFill>
              </a:defRPr>
            </a:lvl1pPr>
          </a:lstStyle>
          <a:p>
            <a:r>
              <a:rPr lang="en-US" noProof="0" dirty="0"/>
              <a:t>Click to add Breaker title</a:t>
            </a:r>
            <a:endParaRPr lang="en-US" dirty="0"/>
          </a:p>
        </p:txBody>
      </p:sp>
      <p:sp>
        <p:nvSpPr>
          <p:cNvPr id="5" name="Date Placeholder 4">
            <a:extLst>
              <a:ext uri="{FF2B5EF4-FFF2-40B4-BE49-F238E27FC236}">
                <a16:creationId xmlns:a16="http://schemas.microsoft.com/office/drawing/2014/main" id="{6A59CCEE-2DD0-A9F2-0238-6B8569922EFA}"/>
              </a:ext>
            </a:extLst>
          </p:cNvPr>
          <p:cNvSpPr>
            <a:spLocks noGrp="1"/>
          </p:cNvSpPr>
          <p:nvPr>
            <p:ph type="dt" sz="half" idx="10"/>
          </p:nvPr>
        </p:nvSpPr>
        <p:spPr bwMode="white">
          <a:xfrm>
            <a:off x="9887592" y="6318000"/>
            <a:ext cx="1585607" cy="180000"/>
          </a:xfrm>
          <a:prstGeom prst="rect">
            <a:avLst/>
          </a:prstGeom>
        </p:spPr>
        <p:txBody>
          <a:bodyPr/>
          <a:lstStyle>
            <a:lvl1pPr>
              <a:defRPr>
                <a:solidFill>
                  <a:schemeClr val="tx1"/>
                </a:solidFill>
              </a:defRPr>
            </a:lvl1pPr>
          </a:lstStyle>
          <a:p>
            <a:pPr algn="r"/>
            <a:fld id="{E73318B7-54AE-4500-9124-CC4F51228736}" type="datetime4">
              <a:rPr lang="en-IN" smtClean="0"/>
              <a:t>03 September 2026</a:t>
            </a:fld>
            <a:endParaRPr lang="en-US" dirty="0"/>
          </a:p>
        </p:txBody>
      </p:sp>
      <p:sp>
        <p:nvSpPr>
          <p:cNvPr id="6" name="Footer Placeholder 5">
            <a:extLst>
              <a:ext uri="{FF2B5EF4-FFF2-40B4-BE49-F238E27FC236}">
                <a16:creationId xmlns:a16="http://schemas.microsoft.com/office/drawing/2014/main" id="{97C71ADD-5C7E-6377-2B7F-2E76A2F1BB9F}"/>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9" name="Slide Number Placeholder 8">
            <a:extLst>
              <a:ext uri="{FF2B5EF4-FFF2-40B4-BE49-F238E27FC236}">
                <a16:creationId xmlns:a16="http://schemas.microsoft.com/office/drawing/2014/main" id="{3291435F-EBA9-9A2E-CA47-D518A47DCEC6}"/>
              </a:ext>
            </a:extLst>
          </p:cNvPr>
          <p:cNvSpPr>
            <a:spLocks noGrp="1"/>
          </p:cNvSpPr>
          <p:nvPr>
            <p:ph type="sldNum" sz="quarter" idx="12"/>
          </p:nvPr>
        </p:nvSpPr>
        <p:spPr bwMode="white"/>
        <p:txBody>
          <a:bodyPr/>
          <a:lstStyle>
            <a:lvl1pPr>
              <a:defRPr>
                <a:solidFill>
                  <a:schemeClr val="tx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305367501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repeatCount="indefinite" accel="29000" autoRev="1" fill="hold" grpId="0" nodeType="withEffect" p14:presetBounceEnd="24000">
                                      <p:stCondLst>
                                        <p:cond delay="0"/>
                                      </p:stCondLst>
                                      <p:childTnLst>
                                        <p:animMotion origin="layout" path="M 0.00963 -0.02199 L 0.00963 -0.02175 C 0.01107 -0.01712 0.01263 -0.01226 0.0138 -0.00717 C 0.01523 -0.00208 0.01406 -0.00023 0.01797 0.00209 C 0.02031 0.00325 0.02291 0.00325 0.02526 0.00394 C 0.0263 0.0044 0.02734 0.00487 0.02838 0.00579 C 0.02982 0.00672 0.03112 0.00834 0.03255 0.0095 C 0.03489 0.01088 0.03737 0.01181 0.03984 0.0132 C 0.04023 0.01065 0.04114 0.00811 0.04088 0.00579 C 0.04049 0.00209 0.03893 -0.00069 0.03776 -0.00347 C 0.03242 -0.01805 0.03659 -0.00393 0.03255 -0.01828 C 0.03502 -0.04027 0.03594 -0.03101 0.03255 -0.04606 C 0.02982 -0.02638 0.0332 -0.02962 0.02109 -0.03495 C 0.02005 -0.03564 0.01901 -0.03634 0.01797 -0.0368 C 0.01693 -0.03865 0.01614 -0.04097 0.01484 -0.04236 C 0.01172 -0.04652 0.01015 -0.04629 0.00651 -0.04791 C 0.00547 -0.04861 0.00443 -0.0493 0.00351 -0.04976 C 0.00416 -0.04745 0.0043 -0.04421 0.00547 -0.04236 C 0.00729 -0.04004 0.01172 -0.03865 0.01172 -0.03842 C 0.01276 -0.0368 0.01367 -0.03472 0.01484 -0.0331 C 0.01823 -0.02916 0.02161 -0.03402 0.01276 -0.02754 C 0.01159 -0.02129 0.01015 -0.02291 0.00963 -0.02199 Z " pathEditMode="relative" rAng="0" ptsTypes="AAAAAAAAAAAAAAAAAAAAAA" p14:bounceEnd="24000">
                                          <p:cBhvr>
                                            <p:cTn id="6" dur="20000" fill="hold"/>
                                            <p:tgtEl>
                                              <p:spTgt spid="8"/>
                                            </p:tgtEl>
                                            <p:attrNameLst>
                                              <p:attrName>ppt_x</p:attrName>
                                              <p:attrName>ppt_y</p:attrName>
                                            </p:attrNameLst>
                                          </p:cBhvr>
                                          <p:rCtr x="1250" y="370"/>
                                        </p:animMotion>
                                      </p:childTnLst>
                                    </p:cTn>
                                  </p:par>
                                  <p:par>
                                    <p:cTn id="7" presetID="0" presetClass="path" presetSubtype="0" repeatCount="indefinite" accel="29000" autoRev="1" fill="hold" grpId="0" nodeType="withEffect" p14:presetBounceEnd="24000">
                                      <p:stCondLst>
                                        <p:cond delay="0"/>
                                      </p:stCondLst>
                                      <p:childTnLst>
                                        <p:animMotion origin="layout" path="M -0.00013 -0.0074 L -0.00039 -0.00694 C -0.00325 -0.00555 -0.00612 -0.00416 -0.00937 -0.00347 C -0.0125 -0.00231 -0.01302 -0.00532 -0.01497 0.0007 C -0.01627 0.0044 -0.01666 0.0095 -0.01809 0.01274 C -0.01888 0.01505 -0.0194 0.01667 -0.01953 0.01528 C -0.02109 0.02037 -0.02226 0.02223 -0.0233 0.02431 C -0.0246 0.02801 -0.02578 0.03102 -0.02721 0.03588 C -0.02591 0.03727 -0.02474 0.03959 -0.02343 0.03959 C -0.02122 0.03936 -0.0194 0.03797 -0.01757 0.03588 C -0.00768 0.03125 -0.01705 0.03473 -0.0082 0.03149 C 0.00313 0.04144 -0.00065 0.03982 0.00678 0.03843 C -0.00156 0.02825 -0.00221 0.03565 0.00417 0.01575 C 0.00508 0.01459 0.00599 0.01204 0.00586 0.01135 C 0.00691 0.00996 0.00873 0.00903 0.00951 0.00741 C 0.0129 0.00209 0.0129 -4.44444E-6 0.01472 -0.00625 C 0.0155 -0.00856 0.01615 -0.00995 0.01641 -0.01018 C 0.01485 -0.00972 0.01368 -0.01064 0.01211 -0.01018 C 0.01016 -0.00625 0.00886 0.00116 0.00873 -4.44444E-6 C 0.00704 0.00232 0.0056 0.00348 0.00482 0.00487 C 0.00144 0.00973 0.0043 0.01528 0.00196 -4.44444E-6 C -0.00104 -0.00416 0.00105 -0.00694 -0.00013 -0.0074 Z " pathEditMode="relative" rAng="6300000" ptsTypes="AAAAAAAAAAAAAAAAAAAAAA" p14:bounceEnd="24000">
                                          <p:cBhvr>
                                            <p:cTn id="8" dur="20000" fill="hold"/>
                                            <p:tgtEl>
                                              <p:spTgt spid="4"/>
                                            </p:tgtEl>
                                            <p:attrNameLst>
                                              <p:attrName>ppt_x</p:attrName>
                                              <p:attrName>ppt_y</p:attrName>
                                            </p:attrNameLst>
                                          </p:cBhvr>
                                          <p:rCtr x="-534" y="210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repeatCount="indefinite" accel="29000" autoRev="1" fill="hold" grpId="0" nodeType="withEffect">
                                      <p:stCondLst>
                                        <p:cond delay="0"/>
                                      </p:stCondLst>
                                      <p:childTnLst>
                                        <p:animMotion origin="layout" path="M 0.00963 -0.02199 L 0.00963 -0.02175 C 0.01107 -0.01712 0.01263 -0.01226 0.0138 -0.00717 C 0.01523 -0.00208 0.01406 -0.00023 0.01797 0.00209 C 0.02031 0.00325 0.02291 0.00325 0.02526 0.00394 C 0.0263 0.0044 0.02734 0.00487 0.02838 0.00579 C 0.02982 0.00672 0.03112 0.00834 0.03255 0.0095 C 0.03489 0.01088 0.03737 0.01181 0.03984 0.0132 C 0.04023 0.01065 0.04114 0.00811 0.04088 0.00579 C 0.04049 0.00209 0.03893 -0.00069 0.03776 -0.00347 C 0.03242 -0.01805 0.03659 -0.00393 0.03255 -0.01828 C 0.03502 -0.04027 0.03594 -0.03101 0.03255 -0.04606 C 0.02982 -0.02638 0.0332 -0.02962 0.02109 -0.03495 C 0.02005 -0.03564 0.01901 -0.03634 0.01797 -0.0368 C 0.01693 -0.03865 0.01614 -0.04097 0.01484 -0.04236 C 0.01172 -0.04652 0.01015 -0.04629 0.00651 -0.04791 C 0.00547 -0.04861 0.00443 -0.0493 0.00351 -0.04976 C 0.00416 -0.04745 0.0043 -0.04421 0.00547 -0.04236 C 0.00729 -0.04004 0.01172 -0.03865 0.01172 -0.03842 C 0.01276 -0.0368 0.01367 -0.03472 0.01484 -0.0331 C 0.01823 -0.02916 0.02161 -0.03402 0.01276 -0.02754 C 0.01159 -0.02129 0.01015 -0.02291 0.00963 -0.02199 Z " pathEditMode="relative" rAng="0" ptsTypes="AAAAAAAAAAAAAAAAAAAAAA">
                                          <p:cBhvr>
                                            <p:cTn id="6" dur="20000" fill="hold"/>
                                            <p:tgtEl>
                                              <p:spTgt spid="8"/>
                                            </p:tgtEl>
                                            <p:attrNameLst>
                                              <p:attrName>ppt_x</p:attrName>
                                              <p:attrName>ppt_y</p:attrName>
                                            </p:attrNameLst>
                                          </p:cBhvr>
                                          <p:rCtr x="1250" y="370"/>
                                        </p:animMotion>
                                      </p:childTnLst>
                                    </p:cTn>
                                  </p:par>
                                  <p:par>
                                    <p:cTn id="7" presetID="0" presetClass="path" presetSubtype="0" repeatCount="indefinite" accel="29000" autoRev="1" fill="hold" grpId="0" nodeType="withEffect">
                                      <p:stCondLst>
                                        <p:cond delay="0"/>
                                      </p:stCondLst>
                                      <p:childTnLst>
                                        <p:animMotion origin="layout" path="M -0.00013 -0.0074 L -0.00039 -0.00694 C -0.00325 -0.00555 -0.00612 -0.00416 -0.00937 -0.00347 C -0.0125 -0.00231 -0.01302 -0.00532 -0.01497 0.0007 C -0.01627 0.0044 -0.01666 0.0095 -0.01809 0.01274 C -0.01888 0.01505 -0.0194 0.01667 -0.01953 0.01528 C -0.02109 0.02037 -0.02226 0.02223 -0.0233 0.02431 C -0.0246 0.02801 -0.02578 0.03102 -0.02721 0.03588 C -0.02591 0.03727 -0.02474 0.03959 -0.02343 0.03959 C -0.02122 0.03936 -0.0194 0.03797 -0.01757 0.03588 C -0.00768 0.03125 -0.01705 0.03473 -0.0082 0.03149 C 0.00313 0.04144 -0.00065 0.03982 0.00678 0.03843 C -0.00156 0.02825 -0.00221 0.03565 0.00417 0.01575 C 0.00508 0.01459 0.00599 0.01204 0.00586 0.01135 C 0.00691 0.00996 0.00873 0.00903 0.00951 0.00741 C 0.0129 0.00209 0.0129 -4.44444E-6 0.01472 -0.00625 C 0.0155 -0.00856 0.01615 -0.00995 0.01641 -0.01018 C 0.01485 -0.00972 0.01368 -0.01064 0.01211 -0.01018 C 0.01016 -0.00625 0.00886 0.00116 0.00873 -4.44444E-6 C 0.00704 0.00232 0.0056 0.00348 0.00482 0.00487 C 0.00144 0.00973 0.0043 0.01528 0.00196 -4.44444E-6 C -0.00104 -0.00416 0.00105 -0.00694 -0.00013 -0.0074 Z " pathEditMode="relative" rAng="6300000" ptsTypes="AAAAAAAAAAAAAAAAAAAAAA">
                                          <p:cBhvr>
                                            <p:cTn id="8" dur="20000" fill="hold"/>
                                            <p:tgtEl>
                                              <p:spTgt spid="4"/>
                                            </p:tgtEl>
                                            <p:attrNameLst>
                                              <p:attrName>ppt_x</p:attrName>
                                              <p:attrName>ppt_y</p:attrName>
                                            </p:attrNameLst>
                                          </p:cBhvr>
                                          <p:rCtr x="-534" y="210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Lst>
      </p:timing>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 Breaker">
    <p:bg>
      <p:bgPr>
        <a:solidFill>
          <a:schemeClr val="bg2"/>
        </a:solidFill>
        <a:effectLst/>
      </p:bgPr>
    </p:bg>
    <p:spTree>
      <p:nvGrpSpPr>
        <p:cNvPr id="1" name=""/>
        <p:cNvGrpSpPr/>
        <p:nvPr/>
      </p:nvGrpSpPr>
      <p:grpSpPr>
        <a:xfrm>
          <a:off x="0" y="0"/>
          <a:ext cx="0" cy="0"/>
          <a:chOff x="0" y="0"/>
          <a:chExt cx="0" cy="0"/>
        </a:xfrm>
      </p:grpSpPr>
      <p:sp>
        <p:nvSpPr>
          <p:cNvPr id="7" name="Background"/>
          <p:cNvSpPr/>
          <p:nvPr userDrawn="1"/>
        </p:nvSpPr>
        <p:spPr>
          <a:xfrm>
            <a:off x="0" y="0"/>
            <a:ext cx="121932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noProof="0" dirty="0" err="1">
              <a:solidFill>
                <a:schemeClr val="tx1"/>
              </a:solidFill>
            </a:endParaRPr>
          </a:p>
        </p:txBody>
      </p:sp>
      <p:sp>
        <p:nvSpPr>
          <p:cNvPr id="4" name="Freeform 6">
            <a:extLst>
              <a:ext uri="{FF2B5EF4-FFF2-40B4-BE49-F238E27FC236}">
                <a16:creationId xmlns:a16="http://schemas.microsoft.com/office/drawing/2014/main" id="{2DBDAC48-E9E3-50DC-4F61-AE86EB78F7A4}"/>
              </a:ext>
            </a:extLst>
          </p:cNvPr>
          <p:cNvSpPr>
            <a:spLocks/>
          </p:cNvSpPr>
          <p:nvPr userDrawn="1"/>
        </p:nvSpPr>
        <p:spPr bwMode="auto">
          <a:xfrm rot="900000">
            <a:off x="-7639521" y="-1308734"/>
            <a:ext cx="18698803" cy="10685028"/>
          </a:xfrm>
          <a:custGeom>
            <a:avLst/>
            <a:gdLst>
              <a:gd name="T0" fmla="*/ 123 w 281"/>
              <a:gd name="T1" fmla="*/ 146 h 161"/>
              <a:gd name="T2" fmla="*/ 0 w 281"/>
              <a:gd name="T3" fmla="*/ 42 h 161"/>
              <a:gd name="T4" fmla="*/ 158 w 281"/>
              <a:gd name="T5" fmla="*/ 15 h 161"/>
              <a:gd name="T6" fmla="*/ 281 w 281"/>
              <a:gd name="T7" fmla="*/ 119 h 161"/>
              <a:gd name="T8" fmla="*/ 123 w 281"/>
              <a:gd name="T9" fmla="*/ 146 h 161"/>
            </a:gdLst>
            <a:ahLst/>
            <a:cxnLst>
              <a:cxn ang="0">
                <a:pos x="T0" y="T1"/>
              </a:cxn>
              <a:cxn ang="0">
                <a:pos x="T2" y="T3"/>
              </a:cxn>
              <a:cxn ang="0">
                <a:pos x="T4" y="T5"/>
              </a:cxn>
              <a:cxn ang="0">
                <a:pos x="T6" y="T7"/>
              </a:cxn>
              <a:cxn ang="0">
                <a:pos x="T8" y="T9"/>
              </a:cxn>
            </a:cxnLst>
            <a:rect l="0" t="0" r="r" b="b"/>
            <a:pathLst>
              <a:path w="281" h="161">
                <a:moveTo>
                  <a:pt x="123" y="146"/>
                </a:moveTo>
                <a:cubicBezTo>
                  <a:pt x="66" y="130"/>
                  <a:pt x="23" y="91"/>
                  <a:pt x="0" y="42"/>
                </a:cubicBezTo>
                <a:cubicBezTo>
                  <a:pt x="45" y="11"/>
                  <a:pt x="102" y="0"/>
                  <a:pt x="158" y="15"/>
                </a:cubicBezTo>
                <a:cubicBezTo>
                  <a:pt x="215" y="31"/>
                  <a:pt x="258" y="70"/>
                  <a:pt x="281" y="119"/>
                </a:cubicBezTo>
                <a:cubicBezTo>
                  <a:pt x="236" y="150"/>
                  <a:pt x="179" y="161"/>
                  <a:pt x="123" y="146"/>
                </a:cubicBezTo>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 name="Freeform 25">
            <a:extLst>
              <a:ext uri="{FF2B5EF4-FFF2-40B4-BE49-F238E27FC236}">
                <a16:creationId xmlns:a16="http://schemas.microsoft.com/office/drawing/2014/main" id="{BCFED06E-BBB3-0C17-552D-DFF9887E09D2}"/>
              </a:ext>
            </a:extLst>
          </p:cNvPr>
          <p:cNvSpPr>
            <a:spLocks/>
          </p:cNvSpPr>
          <p:nvPr userDrawn="1"/>
        </p:nvSpPr>
        <p:spPr bwMode="auto">
          <a:xfrm rot="20700000">
            <a:off x="5609555" y="-3994913"/>
            <a:ext cx="16183528" cy="10164263"/>
          </a:xfrm>
          <a:custGeom>
            <a:avLst/>
            <a:gdLst>
              <a:gd name="T0" fmla="*/ 171 w 368"/>
              <a:gd name="T1" fmla="*/ 203 h 231"/>
              <a:gd name="T2" fmla="*/ 0 w 368"/>
              <a:gd name="T3" fmla="*/ 13 h 231"/>
              <a:gd name="T4" fmla="*/ 257 w 368"/>
              <a:gd name="T5" fmla="*/ 34 h 231"/>
              <a:gd name="T6" fmla="*/ 366 w 368"/>
              <a:gd name="T7" fmla="*/ 171 h 231"/>
              <a:gd name="T8" fmla="*/ 355 w 368"/>
              <a:gd name="T9" fmla="*/ 196 h 231"/>
              <a:gd name="T10" fmla="*/ 171 w 368"/>
              <a:gd name="T11" fmla="*/ 203 h 231"/>
            </a:gdLst>
            <a:ahLst/>
            <a:cxnLst>
              <a:cxn ang="0">
                <a:pos x="T0" y="T1"/>
              </a:cxn>
              <a:cxn ang="0">
                <a:pos x="T2" y="T3"/>
              </a:cxn>
              <a:cxn ang="0">
                <a:pos x="T4" y="T5"/>
              </a:cxn>
              <a:cxn ang="0">
                <a:pos x="T6" y="T7"/>
              </a:cxn>
              <a:cxn ang="0">
                <a:pos x="T8" y="T9"/>
              </a:cxn>
              <a:cxn ang="0">
                <a:pos x="T10" y="T11"/>
              </a:cxn>
            </a:cxnLst>
            <a:rect l="0" t="0" r="r" b="b"/>
            <a:pathLst>
              <a:path w="368" h="231">
                <a:moveTo>
                  <a:pt x="171" y="203"/>
                </a:moveTo>
                <a:cubicBezTo>
                  <a:pt x="108" y="174"/>
                  <a:pt x="64" y="85"/>
                  <a:pt x="0" y="13"/>
                </a:cubicBezTo>
                <a:cubicBezTo>
                  <a:pt x="91" y="8"/>
                  <a:pt x="182" y="0"/>
                  <a:pt x="257" y="34"/>
                </a:cubicBezTo>
                <a:cubicBezTo>
                  <a:pt x="317" y="62"/>
                  <a:pt x="351" y="112"/>
                  <a:pt x="366" y="171"/>
                </a:cubicBezTo>
                <a:cubicBezTo>
                  <a:pt x="368" y="181"/>
                  <a:pt x="364" y="191"/>
                  <a:pt x="355" y="196"/>
                </a:cubicBezTo>
                <a:cubicBezTo>
                  <a:pt x="309" y="224"/>
                  <a:pt x="234" y="231"/>
                  <a:pt x="171" y="203"/>
                </a:cubicBezTo>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dirty="0"/>
          </a:p>
        </p:txBody>
      </p:sp>
      <p:pic>
        <p:nvPicPr>
          <p:cNvPr id="3" name="Logo">
            <a:extLst>
              <a:ext uri="{FF2B5EF4-FFF2-40B4-BE49-F238E27FC236}">
                <a16:creationId xmlns:a16="http://schemas.microsoft.com/office/drawing/2014/main" id="{861EB034-F143-7E3F-9946-80073EC41E5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75878" y="6074758"/>
            <a:ext cx="760243" cy="416546"/>
          </a:xfrm>
          <a:prstGeom prst="rect">
            <a:avLst/>
          </a:prstGeom>
        </p:spPr>
      </p:pic>
      <p:sp>
        <p:nvSpPr>
          <p:cNvPr id="2" name="Title 1"/>
          <p:cNvSpPr>
            <a:spLocks noGrp="1"/>
          </p:cNvSpPr>
          <p:nvPr>
            <p:ph type="ctrTitle" hasCustomPrompt="1"/>
          </p:nvPr>
        </p:nvSpPr>
        <p:spPr bwMode="white">
          <a:xfrm>
            <a:off x="360000" y="720000"/>
            <a:ext cx="5554800" cy="5180400"/>
          </a:xfrm>
        </p:spPr>
        <p:txBody>
          <a:bodyPr lIns="0" tIns="0" rIns="0" bIns="0" anchor="ctr" anchorCtr="0"/>
          <a:lstStyle>
            <a:lvl1pPr algn="l">
              <a:lnSpc>
                <a:spcPct val="90000"/>
              </a:lnSpc>
              <a:defRPr sz="6600" cap="none" baseline="0">
                <a:solidFill>
                  <a:schemeClr val="tx1"/>
                </a:solidFill>
              </a:defRPr>
            </a:lvl1pPr>
          </a:lstStyle>
          <a:p>
            <a:r>
              <a:rPr lang="en-US" noProof="0" dirty="0"/>
              <a:t>Click to add Breaker title</a:t>
            </a:r>
            <a:endParaRPr lang="en-US" dirty="0"/>
          </a:p>
        </p:txBody>
      </p:sp>
      <p:sp>
        <p:nvSpPr>
          <p:cNvPr id="10" name="Date Placeholder 9">
            <a:extLst>
              <a:ext uri="{FF2B5EF4-FFF2-40B4-BE49-F238E27FC236}">
                <a16:creationId xmlns:a16="http://schemas.microsoft.com/office/drawing/2014/main" id="{AAE330CD-3227-EFB6-6972-7D717F23E1F7}"/>
              </a:ext>
            </a:extLst>
          </p:cNvPr>
          <p:cNvSpPr>
            <a:spLocks noGrp="1"/>
          </p:cNvSpPr>
          <p:nvPr>
            <p:ph type="dt" sz="half" idx="10"/>
          </p:nvPr>
        </p:nvSpPr>
        <p:spPr/>
        <p:txBody>
          <a:bodyPr/>
          <a:lstStyle>
            <a:lvl1pPr>
              <a:defRPr>
                <a:solidFill>
                  <a:schemeClr val="tx1"/>
                </a:solidFill>
              </a:defRPr>
            </a:lvl1pPr>
          </a:lstStyle>
          <a:p>
            <a:fld id="{0CE29928-9986-4CE3-B41C-D284D4B1EC63}" type="datetime4">
              <a:rPr lang="en-IN" smtClean="0"/>
              <a:t>03 September 2026</a:t>
            </a:fld>
            <a:endParaRPr lang="en-US" dirty="0"/>
          </a:p>
        </p:txBody>
      </p:sp>
      <p:sp>
        <p:nvSpPr>
          <p:cNvPr id="11" name="Footer Placeholder 10">
            <a:extLst>
              <a:ext uri="{FF2B5EF4-FFF2-40B4-BE49-F238E27FC236}">
                <a16:creationId xmlns:a16="http://schemas.microsoft.com/office/drawing/2014/main" id="{2A4D4CDC-41FD-AA36-8291-2C18935746E7}"/>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12" name="Slide Number Placeholder 11">
            <a:extLst>
              <a:ext uri="{FF2B5EF4-FFF2-40B4-BE49-F238E27FC236}">
                <a16:creationId xmlns:a16="http://schemas.microsoft.com/office/drawing/2014/main" id="{C40BBCB3-ED81-899F-FD24-50EA86B4A2FB}"/>
              </a:ext>
            </a:extLst>
          </p:cNvPr>
          <p:cNvSpPr>
            <a:spLocks noGrp="1"/>
          </p:cNvSpPr>
          <p:nvPr>
            <p:ph type="sldNum" sz="quarter" idx="12"/>
          </p:nvPr>
        </p:nvSpPr>
        <p:spPr/>
        <p:txBody>
          <a:bodyPr/>
          <a:lstStyle>
            <a:lvl1pPr>
              <a:defRPr>
                <a:solidFill>
                  <a:schemeClr val="tx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395212334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repeatCount="indefinite" accel="29000" autoRev="1" fill="hold" grpId="0" nodeType="withEffect" p14:presetBounceEnd="24000">
                                      <p:stCondLst>
                                        <p:cond delay="0"/>
                                      </p:stCondLst>
                                      <p:childTnLst>
                                        <p:animMotion origin="layout" path="M 0.00963 -0.02199 L 0.00963 -0.02175 C 0.01107 -0.01712 0.01263 -0.01226 0.0138 -0.00717 C 0.01523 -0.00208 0.01406 -0.00023 0.01797 0.00209 C 0.02031 0.00325 0.02291 0.00325 0.02526 0.00394 C 0.0263 0.0044 0.02734 0.00487 0.02838 0.00579 C 0.02982 0.00672 0.03112 0.00834 0.03255 0.0095 C 0.03489 0.01088 0.03737 0.01181 0.03984 0.0132 C 0.04023 0.01065 0.04114 0.00811 0.04088 0.00579 C 0.04049 0.00209 0.03893 -0.00069 0.03776 -0.00347 C 0.03242 -0.01805 0.03659 -0.00393 0.03255 -0.01828 C 0.03502 -0.04027 0.03594 -0.03101 0.03255 -0.04606 C 0.02982 -0.02638 0.0332 -0.02962 0.02109 -0.03495 C 0.02005 -0.03564 0.01901 -0.03634 0.01797 -0.0368 C 0.01693 -0.03865 0.01614 -0.04097 0.01484 -0.04236 C 0.01172 -0.04652 0.01015 -0.04629 0.00651 -0.04791 C 0.00547 -0.04861 0.00443 -0.0493 0.00351 -0.04976 C 0.00416 -0.04745 0.0043 -0.04421 0.00547 -0.04236 C 0.00729 -0.04004 0.01172 -0.03865 0.01172 -0.03842 C 0.01276 -0.0368 0.01367 -0.03472 0.01484 -0.0331 C 0.01823 -0.02916 0.02161 -0.03402 0.01276 -0.02754 C 0.01159 -0.02129 0.01015 -0.02291 0.00963 -0.02199 Z " pathEditMode="relative" rAng="0" ptsTypes="AAAAAAAAAAAAAAAAAAAAAA" p14:bounceEnd="24000">
                                          <p:cBhvr>
                                            <p:cTn id="6" dur="20000" fill="hold"/>
                                            <p:tgtEl>
                                              <p:spTgt spid="8"/>
                                            </p:tgtEl>
                                            <p:attrNameLst>
                                              <p:attrName>ppt_x</p:attrName>
                                              <p:attrName>ppt_y</p:attrName>
                                            </p:attrNameLst>
                                          </p:cBhvr>
                                          <p:rCtr x="1250" y="370"/>
                                        </p:animMotion>
                                      </p:childTnLst>
                                    </p:cTn>
                                  </p:par>
                                  <p:par>
                                    <p:cTn id="7" presetID="0" presetClass="path" presetSubtype="0" repeatCount="indefinite" accel="29000" autoRev="1" fill="hold" grpId="0" nodeType="withEffect" p14:presetBounceEnd="24000">
                                      <p:stCondLst>
                                        <p:cond delay="0"/>
                                      </p:stCondLst>
                                      <p:childTnLst>
                                        <p:animMotion origin="layout" path="M -0.00013 -0.0074 L -0.00039 -0.00694 C -0.00325 -0.00555 -0.00612 -0.00416 -0.00937 -0.00347 C -0.0125 -0.00231 -0.01302 -0.00532 -0.01497 0.0007 C -0.01627 0.0044 -0.01666 0.0095 -0.01809 0.01274 C -0.01888 0.01505 -0.0194 0.01667 -0.01953 0.01528 C -0.02109 0.02037 -0.02226 0.02223 -0.0233 0.02431 C -0.0246 0.02801 -0.02578 0.03102 -0.02721 0.03588 C -0.02591 0.03727 -0.02474 0.03959 -0.02343 0.03959 C -0.02122 0.03936 -0.0194 0.03797 -0.01757 0.03588 C -0.00768 0.03125 -0.01705 0.03473 -0.0082 0.03149 C 0.00313 0.04144 -0.00065 0.03982 0.00678 0.03843 C -0.00156 0.02825 -0.00221 0.03565 0.00417 0.01575 C 0.00508 0.01459 0.00599 0.01204 0.00586 0.01135 C 0.00691 0.00996 0.00873 0.00903 0.00951 0.00741 C 0.0129 0.00209 0.0129 -4.44444E-6 0.01472 -0.00625 C 0.0155 -0.00856 0.01615 -0.00995 0.01641 -0.01018 C 0.01485 -0.00972 0.01368 -0.01064 0.01211 -0.01018 C 0.01016 -0.00625 0.00886 0.00116 0.00873 -4.44444E-6 C 0.00704 0.00232 0.0056 0.00348 0.00482 0.00487 C 0.00144 0.00973 0.0043 0.01528 0.00196 -4.44444E-6 C -0.00104 -0.00416 0.00105 -0.00694 -0.00013 -0.0074 Z " pathEditMode="relative" rAng="6300000" ptsTypes="AAAAAAAAAAAAAAAAAAAAAA" p14:bounceEnd="24000">
                                          <p:cBhvr>
                                            <p:cTn id="8" dur="20000" fill="hold"/>
                                            <p:tgtEl>
                                              <p:spTgt spid="4"/>
                                            </p:tgtEl>
                                            <p:attrNameLst>
                                              <p:attrName>ppt_x</p:attrName>
                                              <p:attrName>ppt_y</p:attrName>
                                            </p:attrNameLst>
                                          </p:cBhvr>
                                          <p:rCtr x="-534" y="210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repeatCount="indefinite" accel="29000" autoRev="1" fill="hold" grpId="0" nodeType="withEffect">
                                      <p:stCondLst>
                                        <p:cond delay="0"/>
                                      </p:stCondLst>
                                      <p:childTnLst>
                                        <p:animMotion origin="layout" path="M 0.00963 -0.02199 L 0.00963 -0.02175 C 0.01107 -0.01712 0.01263 -0.01226 0.0138 -0.00717 C 0.01523 -0.00208 0.01406 -0.00023 0.01797 0.00209 C 0.02031 0.00325 0.02291 0.00325 0.02526 0.00394 C 0.0263 0.0044 0.02734 0.00487 0.02838 0.00579 C 0.02982 0.00672 0.03112 0.00834 0.03255 0.0095 C 0.03489 0.01088 0.03737 0.01181 0.03984 0.0132 C 0.04023 0.01065 0.04114 0.00811 0.04088 0.00579 C 0.04049 0.00209 0.03893 -0.00069 0.03776 -0.00347 C 0.03242 -0.01805 0.03659 -0.00393 0.03255 -0.01828 C 0.03502 -0.04027 0.03594 -0.03101 0.03255 -0.04606 C 0.02982 -0.02638 0.0332 -0.02962 0.02109 -0.03495 C 0.02005 -0.03564 0.01901 -0.03634 0.01797 -0.0368 C 0.01693 -0.03865 0.01614 -0.04097 0.01484 -0.04236 C 0.01172 -0.04652 0.01015 -0.04629 0.00651 -0.04791 C 0.00547 -0.04861 0.00443 -0.0493 0.00351 -0.04976 C 0.00416 -0.04745 0.0043 -0.04421 0.00547 -0.04236 C 0.00729 -0.04004 0.01172 -0.03865 0.01172 -0.03842 C 0.01276 -0.0368 0.01367 -0.03472 0.01484 -0.0331 C 0.01823 -0.02916 0.02161 -0.03402 0.01276 -0.02754 C 0.01159 -0.02129 0.01015 -0.02291 0.00963 -0.02199 Z " pathEditMode="relative" rAng="0" ptsTypes="AAAAAAAAAAAAAAAAAAAAAA">
                                          <p:cBhvr>
                                            <p:cTn id="6" dur="20000" fill="hold"/>
                                            <p:tgtEl>
                                              <p:spTgt spid="8"/>
                                            </p:tgtEl>
                                            <p:attrNameLst>
                                              <p:attrName>ppt_x</p:attrName>
                                              <p:attrName>ppt_y</p:attrName>
                                            </p:attrNameLst>
                                          </p:cBhvr>
                                          <p:rCtr x="1250" y="370"/>
                                        </p:animMotion>
                                      </p:childTnLst>
                                    </p:cTn>
                                  </p:par>
                                  <p:par>
                                    <p:cTn id="7" presetID="0" presetClass="path" presetSubtype="0" repeatCount="indefinite" accel="29000" autoRev="1" fill="hold" grpId="0" nodeType="withEffect">
                                      <p:stCondLst>
                                        <p:cond delay="0"/>
                                      </p:stCondLst>
                                      <p:childTnLst>
                                        <p:animMotion origin="layout" path="M -0.00013 -0.0074 L -0.00039 -0.00694 C -0.00325 -0.00555 -0.00612 -0.00416 -0.00937 -0.00347 C -0.0125 -0.00231 -0.01302 -0.00532 -0.01497 0.0007 C -0.01627 0.0044 -0.01666 0.0095 -0.01809 0.01274 C -0.01888 0.01505 -0.0194 0.01667 -0.01953 0.01528 C -0.02109 0.02037 -0.02226 0.02223 -0.0233 0.02431 C -0.0246 0.02801 -0.02578 0.03102 -0.02721 0.03588 C -0.02591 0.03727 -0.02474 0.03959 -0.02343 0.03959 C -0.02122 0.03936 -0.0194 0.03797 -0.01757 0.03588 C -0.00768 0.03125 -0.01705 0.03473 -0.0082 0.03149 C 0.00313 0.04144 -0.00065 0.03982 0.00678 0.03843 C -0.00156 0.02825 -0.00221 0.03565 0.00417 0.01575 C 0.00508 0.01459 0.00599 0.01204 0.00586 0.01135 C 0.00691 0.00996 0.00873 0.00903 0.00951 0.00741 C 0.0129 0.00209 0.0129 -4.44444E-6 0.01472 -0.00625 C 0.0155 -0.00856 0.01615 -0.00995 0.01641 -0.01018 C 0.01485 -0.00972 0.01368 -0.01064 0.01211 -0.01018 C 0.01016 -0.00625 0.00886 0.00116 0.00873 -4.44444E-6 C 0.00704 0.00232 0.0056 0.00348 0.00482 0.00487 C 0.00144 0.00973 0.0043 0.01528 0.00196 -4.44444E-6 C -0.00104 -0.00416 0.00105 -0.00694 -0.00013 -0.0074 Z " pathEditMode="relative" rAng="6300000" ptsTypes="AAAAAAAAAAAAAAAAAAAAAA">
                                          <p:cBhvr>
                                            <p:cTn id="8" dur="20000" fill="hold"/>
                                            <p:tgtEl>
                                              <p:spTgt spid="4"/>
                                            </p:tgtEl>
                                            <p:attrNameLst>
                                              <p:attrName>ppt_x</p:attrName>
                                              <p:attrName>ppt_y</p:attrName>
                                            </p:attrNameLst>
                                          </p:cBhvr>
                                          <p:rCtr x="-534" y="210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Lst>
      </p:timing>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 Breaker">
    <p:bg>
      <p:bgPr>
        <a:solidFill>
          <a:schemeClr val="bg2"/>
        </a:solidFill>
        <a:effectLst/>
      </p:bgPr>
    </p:bg>
    <p:spTree>
      <p:nvGrpSpPr>
        <p:cNvPr id="1" name=""/>
        <p:cNvGrpSpPr/>
        <p:nvPr/>
      </p:nvGrpSpPr>
      <p:grpSpPr>
        <a:xfrm>
          <a:off x="0" y="0"/>
          <a:ext cx="0" cy="0"/>
          <a:chOff x="0" y="0"/>
          <a:chExt cx="0" cy="0"/>
        </a:xfrm>
      </p:grpSpPr>
      <p:sp>
        <p:nvSpPr>
          <p:cNvPr id="7" name="Background"/>
          <p:cNvSpPr/>
          <p:nvPr userDrawn="1"/>
        </p:nvSpPr>
        <p:spPr>
          <a:xfrm>
            <a:off x="0" y="0"/>
            <a:ext cx="121932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noProof="0" dirty="0" err="1">
              <a:solidFill>
                <a:schemeClr val="tx1"/>
              </a:solidFill>
            </a:endParaRPr>
          </a:p>
        </p:txBody>
      </p:sp>
      <p:sp>
        <p:nvSpPr>
          <p:cNvPr id="4" name="Picture placeholder">
            <a:extLst>
              <a:ext uri="{FF2B5EF4-FFF2-40B4-BE49-F238E27FC236}">
                <a16:creationId xmlns:a16="http://schemas.microsoft.com/office/drawing/2014/main" id="{C5B8B3F8-54A3-68BD-7315-A97348E1A807}"/>
              </a:ext>
            </a:extLst>
          </p:cNvPr>
          <p:cNvSpPr>
            <a:spLocks noGrp="1"/>
          </p:cNvSpPr>
          <p:nvPr>
            <p:ph type="pic" sz="quarter" idx="16"/>
          </p:nvPr>
        </p:nvSpPr>
        <p:spPr>
          <a:xfrm>
            <a:off x="6097200" y="0"/>
            <a:ext cx="6094800" cy="6858000"/>
          </a:xfrm>
          <a:prstGeom prst="rect">
            <a:avLst/>
          </a:prstGeom>
          <a:solidFill>
            <a:schemeClr val="tx1">
              <a:lumMod val="85000"/>
            </a:schemeClr>
          </a:solidFill>
        </p:spPr>
        <p:txBody>
          <a:bodyPr wrap="square" tIns="720000" anchor="ctr" anchorCtr="0">
            <a:noAutofit/>
          </a:bodyPr>
          <a:lstStyle>
            <a:lvl1pPr marL="0" indent="0" algn="ctr">
              <a:buNone/>
              <a:defRPr sz="1600">
                <a:solidFill>
                  <a:schemeClr val="bg1"/>
                </a:solidFill>
              </a:defRPr>
            </a:lvl1pPr>
          </a:lstStyle>
          <a:p>
            <a:r>
              <a:rPr lang="en-US" dirty="0"/>
              <a:t>Click icon to add picture</a:t>
            </a:r>
          </a:p>
        </p:txBody>
      </p:sp>
      <p:sp>
        <p:nvSpPr>
          <p:cNvPr id="2" name="Title 1"/>
          <p:cNvSpPr>
            <a:spLocks noGrp="1"/>
          </p:cNvSpPr>
          <p:nvPr>
            <p:ph type="ctrTitle" hasCustomPrompt="1"/>
          </p:nvPr>
        </p:nvSpPr>
        <p:spPr bwMode="white">
          <a:xfrm>
            <a:off x="360000" y="720000"/>
            <a:ext cx="5504400" cy="5180400"/>
          </a:xfrm>
        </p:spPr>
        <p:txBody>
          <a:bodyPr lIns="0" tIns="0" rIns="0" bIns="0" anchor="ctr" anchorCtr="0"/>
          <a:lstStyle>
            <a:lvl1pPr algn="l">
              <a:lnSpc>
                <a:spcPct val="90000"/>
              </a:lnSpc>
              <a:defRPr sz="6600" cap="none" baseline="0">
                <a:solidFill>
                  <a:schemeClr val="tx1"/>
                </a:solidFill>
              </a:defRPr>
            </a:lvl1pPr>
          </a:lstStyle>
          <a:p>
            <a:r>
              <a:rPr lang="en-US" noProof="0" dirty="0"/>
              <a:t>Click to add Breaker title</a:t>
            </a:r>
            <a:endParaRPr lang="en-US" dirty="0"/>
          </a:p>
        </p:txBody>
      </p:sp>
      <p:sp>
        <p:nvSpPr>
          <p:cNvPr id="5" name="Date Placeholder 4">
            <a:extLst>
              <a:ext uri="{FF2B5EF4-FFF2-40B4-BE49-F238E27FC236}">
                <a16:creationId xmlns:a16="http://schemas.microsoft.com/office/drawing/2014/main" id="{6A59CCEE-2DD0-A9F2-0238-6B8569922EFA}"/>
              </a:ext>
            </a:extLst>
          </p:cNvPr>
          <p:cNvSpPr>
            <a:spLocks noGrp="1"/>
          </p:cNvSpPr>
          <p:nvPr>
            <p:ph type="dt" sz="half" idx="10"/>
          </p:nvPr>
        </p:nvSpPr>
        <p:spPr>
          <a:xfrm>
            <a:off x="9887592" y="6318000"/>
            <a:ext cx="1585607" cy="180000"/>
          </a:xfrm>
          <a:prstGeom prst="rect">
            <a:avLst/>
          </a:prstGeom>
        </p:spPr>
        <p:txBody>
          <a:bodyPr/>
          <a:lstStyle>
            <a:lvl1pPr>
              <a:defRPr>
                <a:solidFill>
                  <a:schemeClr val="tx1"/>
                </a:solidFill>
              </a:defRPr>
            </a:lvl1pPr>
          </a:lstStyle>
          <a:p>
            <a:pPr algn="r"/>
            <a:fld id="{08AE0B08-1E37-433B-91C3-163EC37B8EB1}" type="datetime4">
              <a:rPr lang="en-IN" smtClean="0"/>
              <a:t>03 September 2026</a:t>
            </a:fld>
            <a:endParaRPr lang="en-US" dirty="0"/>
          </a:p>
        </p:txBody>
      </p:sp>
      <p:sp>
        <p:nvSpPr>
          <p:cNvPr id="6" name="Footer Placeholder 5">
            <a:extLst>
              <a:ext uri="{FF2B5EF4-FFF2-40B4-BE49-F238E27FC236}">
                <a16:creationId xmlns:a16="http://schemas.microsoft.com/office/drawing/2014/main" id="{97C71ADD-5C7E-6377-2B7F-2E76A2F1BB9F}"/>
              </a:ext>
            </a:extLst>
          </p:cNvPr>
          <p:cNvSpPr>
            <a:spLocks noGrp="1"/>
          </p:cNvSpPr>
          <p:nvPr>
            <p:ph type="ftr" sz="quarter" idx="11"/>
          </p:nvPr>
        </p:nvSpPr>
        <p:spPr bwMode="white"/>
        <p:txBody>
          <a:bodyPr/>
          <a:lstStyle>
            <a:lvl1pPr>
              <a:defRPr>
                <a:solidFill>
                  <a:schemeClr val="tx1"/>
                </a:solidFill>
              </a:defRPr>
            </a:lvl1pPr>
          </a:lstStyle>
          <a:p>
            <a:endParaRPr lang="en-US" dirty="0"/>
          </a:p>
        </p:txBody>
      </p:sp>
      <p:sp>
        <p:nvSpPr>
          <p:cNvPr id="9" name="Slide Number Placeholder 8">
            <a:extLst>
              <a:ext uri="{FF2B5EF4-FFF2-40B4-BE49-F238E27FC236}">
                <a16:creationId xmlns:a16="http://schemas.microsoft.com/office/drawing/2014/main" id="{3291435F-EBA9-9A2E-CA47-D518A47DCEC6}"/>
              </a:ext>
            </a:extLst>
          </p:cNvPr>
          <p:cNvSpPr>
            <a:spLocks noGrp="1"/>
          </p:cNvSpPr>
          <p:nvPr>
            <p:ph type="sldNum" sz="quarter" idx="12"/>
          </p:nvPr>
        </p:nvSpPr>
        <p:spPr/>
        <p:txBody>
          <a:bodyPr/>
          <a:lstStyle>
            <a:lvl1pPr>
              <a:defRPr>
                <a:solidFill>
                  <a:schemeClr val="tx1"/>
                </a:solidFill>
              </a:defRPr>
            </a:lvl1pPr>
          </a:lstStyle>
          <a:p>
            <a:fld id="{23AA811B-2EBD-4900-905E-5BE206449611}" type="slidenum">
              <a:rPr lang="en-US" smtClean="0"/>
              <a:pPr/>
              <a:t>‹#›</a:t>
            </a:fld>
            <a:endParaRPr lang="en-US" dirty="0"/>
          </a:p>
        </p:txBody>
      </p:sp>
      <p:pic>
        <p:nvPicPr>
          <p:cNvPr id="3" name="Logo">
            <a:extLst>
              <a:ext uri="{FF2B5EF4-FFF2-40B4-BE49-F238E27FC236}">
                <a16:creationId xmlns:a16="http://schemas.microsoft.com/office/drawing/2014/main" id="{79CE2367-9FB1-A30D-10D7-6426F69F886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75878" y="6074758"/>
            <a:ext cx="760243" cy="416546"/>
          </a:xfrm>
          <a:prstGeom prst="rect">
            <a:avLst/>
          </a:prstGeom>
        </p:spPr>
      </p:pic>
    </p:spTree>
    <p:extLst>
      <p:ext uri="{BB962C8B-B14F-4D97-AF65-F5344CB8AC3E}">
        <p14:creationId xmlns:p14="http://schemas.microsoft.com/office/powerpoint/2010/main" val="571391600"/>
      </p:ext>
    </p:extLst>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E. Breaker">
    <p:bg>
      <p:bgPr>
        <a:solidFill>
          <a:schemeClr val="bg2"/>
        </a:solidFill>
        <a:effectLst/>
      </p:bgPr>
    </p:bg>
    <p:spTree>
      <p:nvGrpSpPr>
        <p:cNvPr id="1" name=""/>
        <p:cNvGrpSpPr/>
        <p:nvPr/>
      </p:nvGrpSpPr>
      <p:grpSpPr>
        <a:xfrm>
          <a:off x="0" y="0"/>
          <a:ext cx="0" cy="0"/>
          <a:chOff x="0" y="0"/>
          <a:chExt cx="0" cy="0"/>
        </a:xfrm>
      </p:grpSpPr>
      <p:sp>
        <p:nvSpPr>
          <p:cNvPr id="7" name="Background"/>
          <p:cNvSpPr/>
          <p:nvPr userDrawn="1"/>
        </p:nvSpPr>
        <p:spPr>
          <a:xfrm>
            <a:off x="0" y="0"/>
            <a:ext cx="121932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noProof="0" dirty="0" err="1">
              <a:solidFill>
                <a:schemeClr val="tx1"/>
              </a:solidFill>
            </a:endParaRPr>
          </a:p>
        </p:txBody>
      </p:sp>
      <p:sp>
        <p:nvSpPr>
          <p:cNvPr id="10" name="Picture Placeholder 9">
            <a:extLst>
              <a:ext uri="{FF2B5EF4-FFF2-40B4-BE49-F238E27FC236}">
                <a16:creationId xmlns:a16="http://schemas.microsoft.com/office/drawing/2014/main" id="{8693E034-DF89-07F7-DD49-3517046FD0A1}"/>
              </a:ext>
            </a:extLst>
          </p:cNvPr>
          <p:cNvSpPr>
            <a:spLocks noGrp="1"/>
          </p:cNvSpPr>
          <p:nvPr>
            <p:ph type="pic" sz="quarter" idx="16" hasCustomPrompt="1"/>
          </p:nvPr>
        </p:nvSpPr>
        <p:spPr>
          <a:xfrm>
            <a:off x="-1200" y="0"/>
            <a:ext cx="12193200" cy="6858000"/>
          </a:xfrm>
          <a:custGeom>
            <a:avLst/>
            <a:gdLst>
              <a:gd name="connsiteX0" fmla="*/ 0 w 12193200"/>
              <a:gd name="connsiteY0" fmla="*/ 6519675 h 6858000"/>
              <a:gd name="connsiteX1" fmla="*/ 48699 w 12193200"/>
              <a:gd name="connsiteY1" fmla="*/ 6523910 h 6858000"/>
              <a:gd name="connsiteX2" fmla="*/ 6569793 w 12193200"/>
              <a:gd name="connsiteY2" fmla="*/ 6834514 h 6858000"/>
              <a:gd name="connsiteX3" fmla="*/ 6666011 w 12193200"/>
              <a:gd name="connsiteY3" fmla="*/ 6858000 h 6858000"/>
              <a:gd name="connsiteX4" fmla="*/ 0 w 12193200"/>
              <a:gd name="connsiteY4" fmla="*/ 6858000 h 6858000"/>
              <a:gd name="connsiteX5" fmla="*/ 3582564 w 12193200"/>
              <a:gd name="connsiteY5" fmla="*/ 0 h 6858000"/>
              <a:gd name="connsiteX6" fmla="*/ 12193200 w 12193200"/>
              <a:gd name="connsiteY6" fmla="*/ 0 h 6858000"/>
              <a:gd name="connsiteX7" fmla="*/ 12193200 w 12193200"/>
              <a:gd name="connsiteY7" fmla="*/ 6858000 h 6858000"/>
              <a:gd name="connsiteX8" fmla="*/ 7670645 w 12193200"/>
              <a:gd name="connsiteY8" fmla="*/ 6858000 h 6858000"/>
              <a:gd name="connsiteX9" fmla="*/ 7686084 w 12193200"/>
              <a:gd name="connsiteY9" fmla="*/ 6710067 h 6858000"/>
              <a:gd name="connsiteX10" fmla="*/ 4862050 w 12193200"/>
              <a:gd name="connsiteY10" fmla="*/ 740634 h 6858000"/>
              <a:gd name="connsiteX11" fmla="*/ 3604862 w 12193200"/>
              <a:gd name="connsiteY11" fmla="*/ 948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3200" h="6858000">
                <a:moveTo>
                  <a:pt x="0" y="6519675"/>
                </a:moveTo>
                <a:lnTo>
                  <a:pt x="48699" y="6523910"/>
                </a:lnTo>
                <a:cubicBezTo>
                  <a:pt x="2221560" y="6682825"/>
                  <a:pt x="4589287" y="6403109"/>
                  <a:pt x="6569793" y="6834514"/>
                </a:cubicBezTo>
                <a:lnTo>
                  <a:pt x="6666011" y="6858000"/>
                </a:lnTo>
                <a:lnTo>
                  <a:pt x="0" y="6858000"/>
                </a:lnTo>
                <a:close/>
                <a:moveTo>
                  <a:pt x="3582564" y="0"/>
                </a:moveTo>
                <a:lnTo>
                  <a:pt x="12193200" y="0"/>
                </a:lnTo>
                <a:lnTo>
                  <a:pt x="12193200" y="6858000"/>
                </a:lnTo>
                <a:lnTo>
                  <a:pt x="7670645" y="6858000"/>
                </a:lnTo>
                <a:lnTo>
                  <a:pt x="7686084" y="6710067"/>
                </a:lnTo>
                <a:cubicBezTo>
                  <a:pt x="7844772" y="4459335"/>
                  <a:pt x="6866322" y="2192975"/>
                  <a:pt x="4862050" y="740634"/>
                </a:cubicBezTo>
                <a:cubicBezTo>
                  <a:pt x="4462510" y="451189"/>
                  <a:pt x="4041162" y="207786"/>
                  <a:pt x="3604862" y="9481"/>
                </a:cubicBezTo>
                <a:close/>
              </a:path>
            </a:pathLst>
          </a:custGeom>
          <a:solidFill>
            <a:schemeClr val="tx1">
              <a:lumMod val="85000"/>
            </a:schemeClr>
          </a:solidFill>
        </p:spPr>
        <p:txBody>
          <a:bodyPr wrap="square" lIns="5940000" tIns="864000" rIns="0" anchor="ctr" anchorCtr="0">
            <a:noAutofit/>
          </a:bodyPr>
          <a:lstStyle>
            <a:lvl1pPr marL="0" indent="0" algn="l">
              <a:buNone/>
              <a:defRPr sz="1600">
                <a:solidFill>
                  <a:schemeClr val="tx1"/>
                </a:solidFill>
              </a:defRPr>
            </a:lvl1pPr>
          </a:lstStyle>
          <a:p>
            <a:r>
              <a:rPr lang="en-US" dirty="0"/>
              <a:t>Click icon to</a:t>
            </a:r>
            <a:br>
              <a:rPr lang="en-US" dirty="0"/>
            </a:br>
            <a:r>
              <a:rPr lang="en-US" dirty="0"/>
              <a:t>add picture</a:t>
            </a:r>
          </a:p>
        </p:txBody>
      </p:sp>
      <p:sp>
        <p:nvSpPr>
          <p:cNvPr id="2" name="Title 1"/>
          <p:cNvSpPr>
            <a:spLocks noGrp="1"/>
          </p:cNvSpPr>
          <p:nvPr>
            <p:ph type="ctrTitle" hasCustomPrompt="1"/>
          </p:nvPr>
        </p:nvSpPr>
        <p:spPr bwMode="white">
          <a:xfrm>
            <a:off x="360000" y="720000"/>
            <a:ext cx="5504400" cy="5180400"/>
          </a:xfrm>
        </p:spPr>
        <p:txBody>
          <a:bodyPr lIns="0" tIns="0" rIns="0" bIns="0" anchor="ctr" anchorCtr="0"/>
          <a:lstStyle>
            <a:lvl1pPr algn="l">
              <a:lnSpc>
                <a:spcPct val="90000"/>
              </a:lnSpc>
              <a:defRPr sz="6600" cap="none" baseline="0">
                <a:solidFill>
                  <a:schemeClr val="tx1"/>
                </a:solidFill>
              </a:defRPr>
            </a:lvl1pPr>
          </a:lstStyle>
          <a:p>
            <a:r>
              <a:rPr lang="en-US" noProof="0" dirty="0"/>
              <a:t>Click to add Breaker title</a:t>
            </a:r>
            <a:endParaRPr lang="en-US" dirty="0"/>
          </a:p>
        </p:txBody>
      </p:sp>
      <p:sp>
        <p:nvSpPr>
          <p:cNvPr id="5" name="Date Placeholder 4">
            <a:extLst>
              <a:ext uri="{FF2B5EF4-FFF2-40B4-BE49-F238E27FC236}">
                <a16:creationId xmlns:a16="http://schemas.microsoft.com/office/drawing/2014/main" id="{6A59CCEE-2DD0-A9F2-0238-6B8569922EFA}"/>
              </a:ext>
            </a:extLst>
          </p:cNvPr>
          <p:cNvSpPr>
            <a:spLocks noGrp="1"/>
          </p:cNvSpPr>
          <p:nvPr>
            <p:ph type="dt" sz="half" idx="10"/>
          </p:nvPr>
        </p:nvSpPr>
        <p:spPr>
          <a:xfrm>
            <a:off x="9887592" y="6318000"/>
            <a:ext cx="1585607" cy="180000"/>
          </a:xfrm>
          <a:prstGeom prst="rect">
            <a:avLst/>
          </a:prstGeom>
        </p:spPr>
        <p:txBody>
          <a:bodyPr/>
          <a:lstStyle>
            <a:lvl1pPr>
              <a:defRPr>
                <a:solidFill>
                  <a:schemeClr val="tx1"/>
                </a:solidFill>
              </a:defRPr>
            </a:lvl1pPr>
          </a:lstStyle>
          <a:p>
            <a:pPr algn="r"/>
            <a:fld id="{C728AA83-0C92-4B38-A175-89374BE179B1}" type="datetime4">
              <a:rPr lang="en-IN" smtClean="0"/>
              <a:t>03 September 2026</a:t>
            </a:fld>
            <a:endParaRPr lang="en-US" dirty="0"/>
          </a:p>
        </p:txBody>
      </p:sp>
      <p:sp>
        <p:nvSpPr>
          <p:cNvPr id="6" name="Footer Placeholder 5">
            <a:extLst>
              <a:ext uri="{FF2B5EF4-FFF2-40B4-BE49-F238E27FC236}">
                <a16:creationId xmlns:a16="http://schemas.microsoft.com/office/drawing/2014/main" id="{97C71ADD-5C7E-6377-2B7F-2E76A2F1BB9F}"/>
              </a:ext>
            </a:extLst>
          </p:cNvPr>
          <p:cNvSpPr>
            <a:spLocks noGrp="1"/>
          </p:cNvSpPr>
          <p:nvPr>
            <p:ph type="ftr" sz="quarter" idx="11"/>
          </p:nvPr>
        </p:nvSpPr>
        <p:spPr bwMode="white"/>
        <p:txBody>
          <a:bodyPr/>
          <a:lstStyle>
            <a:lvl1pPr>
              <a:defRPr>
                <a:solidFill>
                  <a:schemeClr val="tx1"/>
                </a:solidFill>
              </a:defRPr>
            </a:lvl1pPr>
          </a:lstStyle>
          <a:p>
            <a:endParaRPr lang="en-US" dirty="0"/>
          </a:p>
        </p:txBody>
      </p:sp>
      <p:sp>
        <p:nvSpPr>
          <p:cNvPr id="9" name="Slide Number Placeholder 8">
            <a:extLst>
              <a:ext uri="{FF2B5EF4-FFF2-40B4-BE49-F238E27FC236}">
                <a16:creationId xmlns:a16="http://schemas.microsoft.com/office/drawing/2014/main" id="{3291435F-EBA9-9A2E-CA47-D518A47DCEC6}"/>
              </a:ext>
            </a:extLst>
          </p:cNvPr>
          <p:cNvSpPr>
            <a:spLocks noGrp="1"/>
          </p:cNvSpPr>
          <p:nvPr>
            <p:ph type="sldNum" sz="quarter" idx="12"/>
          </p:nvPr>
        </p:nvSpPr>
        <p:spPr/>
        <p:txBody>
          <a:bodyPr/>
          <a:lstStyle>
            <a:lvl1pPr>
              <a:defRPr>
                <a:solidFill>
                  <a:schemeClr val="tx1"/>
                </a:solidFill>
              </a:defRPr>
            </a:lvl1pPr>
          </a:lstStyle>
          <a:p>
            <a:fld id="{23AA811B-2EBD-4900-905E-5BE206449611}" type="slidenum">
              <a:rPr lang="en-US" smtClean="0"/>
              <a:pPr/>
              <a:t>‹#›</a:t>
            </a:fld>
            <a:endParaRPr lang="en-US" dirty="0"/>
          </a:p>
        </p:txBody>
      </p:sp>
      <p:pic>
        <p:nvPicPr>
          <p:cNvPr id="3" name="Logo">
            <a:extLst>
              <a:ext uri="{FF2B5EF4-FFF2-40B4-BE49-F238E27FC236}">
                <a16:creationId xmlns:a16="http://schemas.microsoft.com/office/drawing/2014/main" id="{DE290701-38EF-D177-6AF7-5E8375E05B2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75878" y="6074758"/>
            <a:ext cx="760243" cy="416546"/>
          </a:xfrm>
          <a:prstGeom prst="rect">
            <a:avLst/>
          </a:prstGeom>
        </p:spPr>
      </p:pic>
    </p:spTree>
    <p:extLst>
      <p:ext uri="{BB962C8B-B14F-4D97-AF65-F5344CB8AC3E}">
        <p14:creationId xmlns:p14="http://schemas.microsoft.com/office/powerpoint/2010/main" val="1867591374"/>
      </p:ext>
    </p:extLst>
  </p:cSld>
  <p:clrMapOvr>
    <a:overrideClrMapping bg1="dk1" tx1="lt1" bg2="dk2" tx2="lt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A. Breaker">
    <p:bg>
      <p:bgPr>
        <a:solidFill>
          <a:schemeClr val="bg2"/>
        </a:solidFill>
        <a:effectLst/>
      </p:bgPr>
    </p:bg>
    <p:spTree>
      <p:nvGrpSpPr>
        <p:cNvPr id="1" name=""/>
        <p:cNvGrpSpPr/>
        <p:nvPr/>
      </p:nvGrpSpPr>
      <p:grpSpPr>
        <a:xfrm>
          <a:off x="0" y="0"/>
          <a:ext cx="0" cy="0"/>
          <a:chOff x="0" y="0"/>
          <a:chExt cx="0" cy="0"/>
        </a:xfrm>
      </p:grpSpPr>
      <p:sp>
        <p:nvSpPr>
          <p:cNvPr id="7" name="Background"/>
          <p:cNvSpPr/>
          <p:nvPr userDrawn="1"/>
        </p:nvSpPr>
        <p:spPr>
          <a:xfrm>
            <a:off x="0" y="0"/>
            <a:ext cx="12193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noProof="0" dirty="0" err="1">
              <a:solidFill>
                <a:schemeClr val="tx1"/>
              </a:solidFill>
            </a:endParaRPr>
          </a:p>
        </p:txBody>
      </p:sp>
      <p:sp>
        <p:nvSpPr>
          <p:cNvPr id="11" name="Picture Placeholder 10">
            <a:extLst>
              <a:ext uri="{FF2B5EF4-FFF2-40B4-BE49-F238E27FC236}">
                <a16:creationId xmlns:a16="http://schemas.microsoft.com/office/drawing/2014/main" id="{7690287A-DF06-EBCC-9B87-667C90FBDDD5}"/>
              </a:ext>
            </a:extLst>
          </p:cNvPr>
          <p:cNvSpPr>
            <a:spLocks noGrp="1"/>
          </p:cNvSpPr>
          <p:nvPr>
            <p:ph type="pic" sz="quarter" idx="13"/>
          </p:nvPr>
        </p:nvSpPr>
        <p:spPr>
          <a:xfrm>
            <a:off x="0" y="0"/>
            <a:ext cx="12192000" cy="6858000"/>
          </a:xfrm>
        </p:spPr>
        <p:txBody>
          <a:bodyPr/>
          <a:lstStyle/>
          <a:p>
            <a:endParaRPr lang="ar-AE"/>
          </a:p>
        </p:txBody>
      </p:sp>
      <p:sp>
        <p:nvSpPr>
          <p:cNvPr id="5" name="Date Placeholder 4">
            <a:extLst>
              <a:ext uri="{FF2B5EF4-FFF2-40B4-BE49-F238E27FC236}">
                <a16:creationId xmlns:a16="http://schemas.microsoft.com/office/drawing/2014/main" id="{6A59CCEE-2DD0-A9F2-0238-6B8569922EFA}"/>
              </a:ext>
            </a:extLst>
          </p:cNvPr>
          <p:cNvSpPr>
            <a:spLocks noGrp="1"/>
          </p:cNvSpPr>
          <p:nvPr>
            <p:ph type="dt" sz="half" idx="10"/>
          </p:nvPr>
        </p:nvSpPr>
        <p:spPr bwMode="white">
          <a:xfrm>
            <a:off x="9887592" y="6318000"/>
            <a:ext cx="1585607" cy="180000"/>
          </a:xfrm>
          <a:prstGeom prst="rect">
            <a:avLst/>
          </a:prstGeom>
        </p:spPr>
        <p:txBody>
          <a:bodyPr/>
          <a:lstStyle>
            <a:lvl1pPr>
              <a:defRPr>
                <a:solidFill>
                  <a:schemeClr val="tx1"/>
                </a:solidFill>
              </a:defRPr>
            </a:lvl1pPr>
          </a:lstStyle>
          <a:p>
            <a:pPr algn="r"/>
            <a:fld id="{2BBE427A-3FDB-4E23-94F0-85BAD0138E5B}" type="datetime4">
              <a:rPr lang="en-IN" smtClean="0"/>
              <a:t>03 September 2026</a:t>
            </a:fld>
            <a:endParaRPr lang="en-US" dirty="0"/>
          </a:p>
        </p:txBody>
      </p:sp>
      <p:sp>
        <p:nvSpPr>
          <p:cNvPr id="6" name="Footer Placeholder 5">
            <a:extLst>
              <a:ext uri="{FF2B5EF4-FFF2-40B4-BE49-F238E27FC236}">
                <a16:creationId xmlns:a16="http://schemas.microsoft.com/office/drawing/2014/main" id="{97C71ADD-5C7E-6377-2B7F-2E76A2F1BB9F}"/>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9" name="Slide Number Placeholder 8">
            <a:extLst>
              <a:ext uri="{FF2B5EF4-FFF2-40B4-BE49-F238E27FC236}">
                <a16:creationId xmlns:a16="http://schemas.microsoft.com/office/drawing/2014/main" id="{3291435F-EBA9-9A2E-CA47-D518A47DCEC6}"/>
              </a:ext>
            </a:extLst>
          </p:cNvPr>
          <p:cNvSpPr>
            <a:spLocks noGrp="1"/>
          </p:cNvSpPr>
          <p:nvPr>
            <p:ph type="sldNum" sz="quarter" idx="12"/>
          </p:nvPr>
        </p:nvSpPr>
        <p:spPr bwMode="white"/>
        <p:txBody>
          <a:bodyPr/>
          <a:lstStyle>
            <a:lvl1pPr>
              <a:defRPr>
                <a:solidFill>
                  <a:schemeClr val="tx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3201370100"/>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A. Breaker">
    <p:bg>
      <p:bgPr>
        <a:solidFill>
          <a:schemeClr val="bg2"/>
        </a:solidFill>
        <a:effectLst/>
      </p:bgPr>
    </p:bg>
    <p:spTree>
      <p:nvGrpSpPr>
        <p:cNvPr id="1" name=""/>
        <p:cNvGrpSpPr/>
        <p:nvPr/>
      </p:nvGrpSpPr>
      <p:grpSpPr>
        <a:xfrm>
          <a:off x="0" y="0"/>
          <a:ext cx="0" cy="0"/>
          <a:chOff x="0" y="0"/>
          <a:chExt cx="0" cy="0"/>
        </a:xfrm>
      </p:grpSpPr>
      <p:sp>
        <p:nvSpPr>
          <p:cNvPr id="7" name="Background"/>
          <p:cNvSpPr/>
          <p:nvPr userDrawn="1"/>
        </p:nvSpPr>
        <p:spPr>
          <a:xfrm>
            <a:off x="0" y="0"/>
            <a:ext cx="12193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noProof="0" dirty="0" err="1">
              <a:solidFill>
                <a:schemeClr val="tx1"/>
              </a:solidFill>
            </a:endParaRPr>
          </a:p>
        </p:txBody>
      </p:sp>
      <p:sp>
        <p:nvSpPr>
          <p:cNvPr id="5" name="Date Placeholder 4">
            <a:extLst>
              <a:ext uri="{FF2B5EF4-FFF2-40B4-BE49-F238E27FC236}">
                <a16:creationId xmlns:a16="http://schemas.microsoft.com/office/drawing/2014/main" id="{6A59CCEE-2DD0-A9F2-0238-6B8569922EFA}"/>
              </a:ext>
            </a:extLst>
          </p:cNvPr>
          <p:cNvSpPr>
            <a:spLocks noGrp="1"/>
          </p:cNvSpPr>
          <p:nvPr>
            <p:ph type="dt" sz="half" idx="10"/>
          </p:nvPr>
        </p:nvSpPr>
        <p:spPr bwMode="white">
          <a:xfrm>
            <a:off x="9887592" y="6318000"/>
            <a:ext cx="1585607" cy="180000"/>
          </a:xfrm>
          <a:prstGeom prst="rect">
            <a:avLst/>
          </a:prstGeom>
        </p:spPr>
        <p:txBody>
          <a:bodyPr/>
          <a:lstStyle>
            <a:lvl1pPr>
              <a:defRPr>
                <a:solidFill>
                  <a:schemeClr val="tx1"/>
                </a:solidFill>
              </a:defRPr>
            </a:lvl1pPr>
          </a:lstStyle>
          <a:p>
            <a:pPr algn="r"/>
            <a:fld id="{4BFDA959-BC55-4D1C-8AF2-971B40CEA915}" type="datetime4">
              <a:rPr lang="en-IN" smtClean="0"/>
              <a:t>03 September 2026</a:t>
            </a:fld>
            <a:endParaRPr lang="en-US" dirty="0"/>
          </a:p>
        </p:txBody>
      </p:sp>
      <p:sp>
        <p:nvSpPr>
          <p:cNvPr id="6" name="Footer Placeholder 5">
            <a:extLst>
              <a:ext uri="{FF2B5EF4-FFF2-40B4-BE49-F238E27FC236}">
                <a16:creationId xmlns:a16="http://schemas.microsoft.com/office/drawing/2014/main" id="{97C71ADD-5C7E-6377-2B7F-2E76A2F1BB9F}"/>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9" name="Slide Number Placeholder 8">
            <a:extLst>
              <a:ext uri="{FF2B5EF4-FFF2-40B4-BE49-F238E27FC236}">
                <a16:creationId xmlns:a16="http://schemas.microsoft.com/office/drawing/2014/main" id="{3291435F-EBA9-9A2E-CA47-D518A47DCEC6}"/>
              </a:ext>
            </a:extLst>
          </p:cNvPr>
          <p:cNvSpPr>
            <a:spLocks noGrp="1"/>
          </p:cNvSpPr>
          <p:nvPr>
            <p:ph type="sldNum" sz="quarter" idx="12"/>
          </p:nvPr>
        </p:nvSpPr>
        <p:spPr bwMode="white"/>
        <p:txBody>
          <a:bodyPr/>
          <a:lstStyle>
            <a:lvl1pPr>
              <a:defRPr>
                <a:solidFill>
                  <a:schemeClr val="tx1"/>
                </a:solidFill>
              </a:defRPr>
            </a:lvl1pPr>
          </a:lstStyle>
          <a:p>
            <a:fld id="{23AA811B-2EBD-4900-905E-5BE206449611}" type="slidenum">
              <a:rPr lang="en-US" smtClean="0"/>
              <a:pPr/>
              <a:t>‹#›</a:t>
            </a:fld>
            <a:endParaRPr lang="en-US" dirty="0"/>
          </a:p>
        </p:txBody>
      </p:sp>
      <p:sp>
        <p:nvSpPr>
          <p:cNvPr id="15" name="Freeform: Shape 14">
            <a:extLst>
              <a:ext uri="{FF2B5EF4-FFF2-40B4-BE49-F238E27FC236}">
                <a16:creationId xmlns:a16="http://schemas.microsoft.com/office/drawing/2014/main" id="{D454B80A-4C66-E10A-5D67-F4609AA82B76}"/>
              </a:ext>
            </a:extLst>
          </p:cNvPr>
          <p:cNvSpPr>
            <a:spLocks/>
          </p:cNvSpPr>
          <p:nvPr userDrawn="1"/>
        </p:nvSpPr>
        <p:spPr bwMode="auto">
          <a:xfrm rot="20491338" flipH="1" flipV="1">
            <a:off x="3607664" y="5674832"/>
            <a:ext cx="5276010" cy="2072672"/>
          </a:xfrm>
          <a:custGeom>
            <a:avLst/>
            <a:gdLst>
              <a:gd name="connsiteX0" fmla="*/ 2448234 w 5276010"/>
              <a:gd name="connsiteY0" fmla="*/ 1874486 h 2072672"/>
              <a:gd name="connsiteX1" fmla="*/ 28884 w 5276010"/>
              <a:gd name="connsiteY1" fmla="*/ 42768 h 2072672"/>
              <a:gd name="connsiteX2" fmla="*/ 0 w 5276010"/>
              <a:gd name="connsiteY2" fmla="*/ 0 h 2072672"/>
              <a:gd name="connsiteX3" fmla="*/ 5276010 w 5276010"/>
              <a:gd name="connsiteY3" fmla="*/ 1763045 h 2072672"/>
              <a:gd name="connsiteX4" fmla="*/ 5050417 w 5276010"/>
              <a:gd name="connsiteY4" fmla="*/ 1848261 h 2072672"/>
              <a:gd name="connsiteX5" fmla="*/ 2448234 w 5276010"/>
              <a:gd name="connsiteY5" fmla="*/ 1874486 h 2072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76010" h="2072672">
                <a:moveTo>
                  <a:pt x="2448234" y="1874486"/>
                </a:moveTo>
                <a:cubicBezTo>
                  <a:pt x="1458185" y="1546269"/>
                  <a:pt x="635316" y="893680"/>
                  <a:pt x="28884" y="42768"/>
                </a:cubicBezTo>
                <a:lnTo>
                  <a:pt x="0" y="0"/>
                </a:lnTo>
                <a:lnTo>
                  <a:pt x="5276010" y="1763045"/>
                </a:lnTo>
                <a:lnTo>
                  <a:pt x="5050417" y="1848261"/>
                </a:lnTo>
                <a:cubicBezTo>
                  <a:pt x="4226611" y="2130905"/>
                  <a:pt x="3332488" y="2154216"/>
                  <a:pt x="2448234" y="1874486"/>
                </a:cubicBez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13" name="Freeform: Shape 12">
            <a:extLst>
              <a:ext uri="{FF2B5EF4-FFF2-40B4-BE49-F238E27FC236}">
                <a16:creationId xmlns:a16="http://schemas.microsoft.com/office/drawing/2014/main" id="{61543FE1-637F-95DC-FEF0-73F9D32634BD}"/>
              </a:ext>
            </a:extLst>
          </p:cNvPr>
          <p:cNvSpPr>
            <a:spLocks/>
          </p:cNvSpPr>
          <p:nvPr userDrawn="1"/>
        </p:nvSpPr>
        <p:spPr bwMode="auto">
          <a:xfrm rot="15922790" flipH="1" flipV="1">
            <a:off x="-1390637" y="1168024"/>
            <a:ext cx="4201430" cy="1764313"/>
          </a:xfrm>
          <a:custGeom>
            <a:avLst/>
            <a:gdLst>
              <a:gd name="connsiteX0" fmla="*/ 111385 w 4201430"/>
              <a:gd name="connsiteY0" fmla="*/ 46460 h 1764313"/>
              <a:gd name="connsiteX1" fmla="*/ 141100 w 4201430"/>
              <a:gd name="connsiteY1" fmla="*/ 41233 h 1764313"/>
              <a:gd name="connsiteX2" fmla="*/ 1985037 w 4201430"/>
              <a:gd name="connsiteY2" fmla="*/ 198188 h 1764313"/>
              <a:gd name="connsiteX3" fmla="*/ 4052437 w 4201430"/>
              <a:gd name="connsiteY3" fmla="*/ 1586198 h 1764313"/>
              <a:gd name="connsiteX4" fmla="*/ 4201430 w 4201430"/>
              <a:gd name="connsiteY4" fmla="*/ 1764313 h 1764313"/>
              <a:gd name="connsiteX5" fmla="*/ 0 w 4201430"/>
              <a:gd name="connsiteY5" fmla="*/ 1424785 h 1764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01430" h="1764313">
                <a:moveTo>
                  <a:pt x="111385" y="46460"/>
                </a:moveTo>
                <a:lnTo>
                  <a:pt x="141100" y="41233"/>
                </a:lnTo>
                <a:cubicBezTo>
                  <a:pt x="742246" y="-44945"/>
                  <a:pt x="1366059" y="2376"/>
                  <a:pt x="1985037" y="198188"/>
                </a:cubicBezTo>
                <a:cubicBezTo>
                  <a:pt x="2795076" y="466729"/>
                  <a:pt x="3493203" y="952412"/>
                  <a:pt x="4052437" y="1586198"/>
                </a:cubicBezTo>
                <a:lnTo>
                  <a:pt x="4201430" y="1764313"/>
                </a:lnTo>
                <a:lnTo>
                  <a:pt x="0" y="1424785"/>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en-US" dirty="0"/>
          </a:p>
        </p:txBody>
      </p:sp>
    </p:spTree>
    <p:extLst>
      <p:ext uri="{BB962C8B-B14F-4D97-AF65-F5344CB8AC3E}">
        <p14:creationId xmlns:p14="http://schemas.microsoft.com/office/powerpoint/2010/main" val="398183439"/>
      </p:ext>
    </p:extLst>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D. Breaker">
    <p:bg>
      <p:bgPr>
        <a:solidFill>
          <a:schemeClr val="bg2"/>
        </a:solidFill>
        <a:effectLst/>
      </p:bgPr>
    </p:bg>
    <p:spTree>
      <p:nvGrpSpPr>
        <p:cNvPr id="1" name=""/>
        <p:cNvGrpSpPr/>
        <p:nvPr/>
      </p:nvGrpSpPr>
      <p:grpSpPr>
        <a:xfrm>
          <a:off x="0" y="0"/>
          <a:ext cx="0" cy="0"/>
          <a:chOff x="0" y="0"/>
          <a:chExt cx="0" cy="0"/>
        </a:xfrm>
      </p:grpSpPr>
      <p:sp>
        <p:nvSpPr>
          <p:cNvPr id="7" name="Background"/>
          <p:cNvSpPr/>
          <p:nvPr userDrawn="1"/>
        </p:nvSpPr>
        <p:spPr>
          <a:xfrm>
            <a:off x="0" y="0"/>
            <a:ext cx="12193200" cy="6858000"/>
          </a:xfrm>
          <a:prstGeom prst="rect">
            <a:avLst/>
          </a:prstGeom>
          <a:solidFill>
            <a:srgbClr val="0087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noProof="0" dirty="0" err="1">
              <a:solidFill>
                <a:schemeClr val="tx1"/>
              </a:solidFill>
            </a:endParaRPr>
          </a:p>
        </p:txBody>
      </p:sp>
      <p:grpSp>
        <p:nvGrpSpPr>
          <p:cNvPr id="10" name="Group 9">
            <a:extLst>
              <a:ext uri="{FF2B5EF4-FFF2-40B4-BE49-F238E27FC236}">
                <a16:creationId xmlns:a16="http://schemas.microsoft.com/office/drawing/2014/main" id="{96B0153F-51B7-5FFA-CA1F-CA82240C778B}"/>
              </a:ext>
            </a:extLst>
          </p:cNvPr>
          <p:cNvGrpSpPr/>
          <p:nvPr userDrawn="1"/>
        </p:nvGrpSpPr>
        <p:grpSpPr>
          <a:xfrm>
            <a:off x="8073457" y="0"/>
            <a:ext cx="4118544" cy="6858000"/>
            <a:chOff x="8073457" y="0"/>
            <a:chExt cx="4118544" cy="6858000"/>
          </a:xfrm>
          <a:solidFill>
            <a:srgbClr val="03CC54"/>
          </a:solidFill>
        </p:grpSpPr>
        <p:sp>
          <p:nvSpPr>
            <p:cNvPr id="11" name="Freeform: Shape 10">
              <a:extLst>
                <a:ext uri="{FF2B5EF4-FFF2-40B4-BE49-F238E27FC236}">
                  <a16:creationId xmlns:a16="http://schemas.microsoft.com/office/drawing/2014/main" id="{56CCDB76-95D2-7F79-299A-F9D1F543C7AF}"/>
                </a:ext>
              </a:extLst>
            </p:cNvPr>
            <p:cNvSpPr>
              <a:spLocks/>
            </p:cNvSpPr>
            <p:nvPr/>
          </p:nvSpPr>
          <p:spPr bwMode="auto">
            <a:xfrm>
              <a:off x="11974024" y="2852234"/>
              <a:ext cx="217976" cy="482903"/>
            </a:xfrm>
            <a:custGeom>
              <a:avLst/>
              <a:gdLst>
                <a:gd name="connsiteX0" fmla="*/ 217976 w 217976"/>
                <a:gd name="connsiteY0" fmla="*/ 0 h 482903"/>
                <a:gd name="connsiteX1" fmla="*/ 217976 w 217976"/>
                <a:gd name="connsiteY1" fmla="*/ 482903 h 482903"/>
                <a:gd name="connsiteX2" fmla="*/ 195802 w 217976"/>
                <a:gd name="connsiteY2" fmla="*/ 458194 h 482903"/>
                <a:gd name="connsiteX3" fmla="*/ 0 w 217976"/>
                <a:gd name="connsiteY3" fmla="*/ 66430 h 482903"/>
                <a:gd name="connsiteX4" fmla="*/ 209032 w 217976"/>
                <a:gd name="connsiteY4" fmla="*/ 843 h 4829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976" h="482903">
                  <a:moveTo>
                    <a:pt x="217976" y="0"/>
                  </a:moveTo>
                  <a:lnTo>
                    <a:pt x="217976" y="482903"/>
                  </a:lnTo>
                  <a:lnTo>
                    <a:pt x="195802" y="458194"/>
                  </a:lnTo>
                  <a:cubicBezTo>
                    <a:pt x="103193" y="342866"/>
                    <a:pt x="37044" y="209050"/>
                    <a:pt x="0" y="66430"/>
                  </a:cubicBezTo>
                  <a:cubicBezTo>
                    <a:pt x="67031" y="37378"/>
                    <a:pt x="137150" y="15369"/>
                    <a:pt x="209032" y="8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12" name="Freeform 6">
              <a:extLst>
                <a:ext uri="{FF2B5EF4-FFF2-40B4-BE49-F238E27FC236}">
                  <a16:creationId xmlns:a16="http://schemas.microsoft.com/office/drawing/2014/main" id="{DABCB348-87AA-DF6A-F781-2F307E73E9A7}"/>
                </a:ext>
              </a:extLst>
            </p:cNvPr>
            <p:cNvSpPr>
              <a:spLocks/>
            </p:cNvSpPr>
            <p:nvPr/>
          </p:nvSpPr>
          <p:spPr bwMode="auto">
            <a:xfrm>
              <a:off x="9987651" y="2322551"/>
              <a:ext cx="990299" cy="565885"/>
            </a:xfrm>
            <a:custGeom>
              <a:avLst/>
              <a:gdLst>
                <a:gd name="T0" fmla="*/ 123 w 281"/>
                <a:gd name="T1" fmla="*/ 146 h 161"/>
                <a:gd name="T2" fmla="*/ 0 w 281"/>
                <a:gd name="T3" fmla="*/ 42 h 161"/>
                <a:gd name="T4" fmla="*/ 158 w 281"/>
                <a:gd name="T5" fmla="*/ 15 h 161"/>
                <a:gd name="T6" fmla="*/ 281 w 281"/>
                <a:gd name="T7" fmla="*/ 119 h 161"/>
                <a:gd name="T8" fmla="*/ 123 w 281"/>
                <a:gd name="T9" fmla="*/ 146 h 161"/>
              </a:gdLst>
              <a:ahLst/>
              <a:cxnLst>
                <a:cxn ang="0">
                  <a:pos x="T0" y="T1"/>
                </a:cxn>
                <a:cxn ang="0">
                  <a:pos x="T2" y="T3"/>
                </a:cxn>
                <a:cxn ang="0">
                  <a:pos x="T4" y="T5"/>
                </a:cxn>
                <a:cxn ang="0">
                  <a:pos x="T6" y="T7"/>
                </a:cxn>
                <a:cxn ang="0">
                  <a:pos x="T8" y="T9"/>
                </a:cxn>
              </a:cxnLst>
              <a:rect l="0" t="0" r="r" b="b"/>
              <a:pathLst>
                <a:path w="281" h="161">
                  <a:moveTo>
                    <a:pt x="123" y="146"/>
                  </a:moveTo>
                  <a:cubicBezTo>
                    <a:pt x="66" y="130"/>
                    <a:pt x="23" y="91"/>
                    <a:pt x="0" y="42"/>
                  </a:cubicBezTo>
                  <a:cubicBezTo>
                    <a:pt x="45" y="11"/>
                    <a:pt x="102" y="0"/>
                    <a:pt x="158" y="15"/>
                  </a:cubicBezTo>
                  <a:cubicBezTo>
                    <a:pt x="215" y="31"/>
                    <a:pt x="258" y="70"/>
                    <a:pt x="281" y="119"/>
                  </a:cubicBezTo>
                  <a:cubicBezTo>
                    <a:pt x="236" y="150"/>
                    <a:pt x="179" y="161"/>
                    <a:pt x="123" y="14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a:extLst>
                <a:ext uri="{FF2B5EF4-FFF2-40B4-BE49-F238E27FC236}">
                  <a16:creationId xmlns:a16="http://schemas.microsoft.com/office/drawing/2014/main" id="{058E9BCD-4588-8828-A945-4E86A8403205}"/>
                </a:ext>
              </a:extLst>
            </p:cNvPr>
            <p:cNvSpPr>
              <a:spLocks/>
            </p:cNvSpPr>
            <p:nvPr/>
          </p:nvSpPr>
          <p:spPr bwMode="auto">
            <a:xfrm>
              <a:off x="9687385" y="4750661"/>
              <a:ext cx="805521" cy="464834"/>
            </a:xfrm>
            <a:custGeom>
              <a:avLst/>
              <a:gdLst>
                <a:gd name="T0" fmla="*/ 130 w 229"/>
                <a:gd name="T1" fmla="*/ 119 h 132"/>
                <a:gd name="T2" fmla="*/ 0 w 229"/>
                <a:gd name="T3" fmla="*/ 99 h 132"/>
                <a:gd name="T4" fmla="*/ 99 w 229"/>
                <a:gd name="T5" fmla="*/ 13 h 132"/>
                <a:gd name="T6" fmla="*/ 229 w 229"/>
                <a:gd name="T7" fmla="*/ 33 h 132"/>
                <a:gd name="T8" fmla="*/ 130 w 229"/>
                <a:gd name="T9" fmla="*/ 119 h 132"/>
              </a:gdLst>
              <a:ahLst/>
              <a:cxnLst>
                <a:cxn ang="0">
                  <a:pos x="T0" y="T1"/>
                </a:cxn>
                <a:cxn ang="0">
                  <a:pos x="T2" y="T3"/>
                </a:cxn>
                <a:cxn ang="0">
                  <a:pos x="T4" y="T5"/>
                </a:cxn>
                <a:cxn ang="0">
                  <a:pos x="T6" y="T7"/>
                </a:cxn>
                <a:cxn ang="0">
                  <a:pos x="T8" y="T9"/>
                </a:cxn>
              </a:cxnLst>
              <a:rect l="0" t="0" r="r" b="b"/>
              <a:pathLst>
                <a:path w="229" h="132">
                  <a:moveTo>
                    <a:pt x="130" y="119"/>
                  </a:moveTo>
                  <a:cubicBezTo>
                    <a:pt x="84" y="132"/>
                    <a:pt x="37" y="123"/>
                    <a:pt x="0" y="99"/>
                  </a:cubicBezTo>
                  <a:cubicBezTo>
                    <a:pt x="18" y="58"/>
                    <a:pt x="53" y="26"/>
                    <a:pt x="99" y="13"/>
                  </a:cubicBezTo>
                  <a:cubicBezTo>
                    <a:pt x="145" y="0"/>
                    <a:pt x="192" y="8"/>
                    <a:pt x="229" y="33"/>
                  </a:cubicBezTo>
                  <a:cubicBezTo>
                    <a:pt x="210" y="73"/>
                    <a:pt x="175" y="106"/>
                    <a:pt x="130" y="11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a:extLst>
                <a:ext uri="{FF2B5EF4-FFF2-40B4-BE49-F238E27FC236}">
                  <a16:creationId xmlns:a16="http://schemas.microsoft.com/office/drawing/2014/main" id="{32E7BBC3-F14D-6277-CCAD-C24F09347874}"/>
                </a:ext>
              </a:extLst>
            </p:cNvPr>
            <p:cNvSpPr>
              <a:spLocks/>
            </p:cNvSpPr>
            <p:nvPr/>
          </p:nvSpPr>
          <p:spPr bwMode="auto">
            <a:xfrm>
              <a:off x="8714409" y="4077950"/>
              <a:ext cx="678485" cy="392655"/>
            </a:xfrm>
            <a:custGeom>
              <a:avLst/>
              <a:gdLst>
                <a:gd name="T0" fmla="*/ 110 w 193"/>
                <a:gd name="T1" fmla="*/ 101 h 112"/>
                <a:gd name="T2" fmla="*/ 0 w 193"/>
                <a:gd name="T3" fmla="*/ 84 h 112"/>
                <a:gd name="T4" fmla="*/ 84 w 193"/>
                <a:gd name="T5" fmla="*/ 12 h 112"/>
                <a:gd name="T6" fmla="*/ 193 w 193"/>
                <a:gd name="T7" fmla="*/ 29 h 112"/>
                <a:gd name="T8" fmla="*/ 110 w 193"/>
                <a:gd name="T9" fmla="*/ 101 h 112"/>
              </a:gdLst>
              <a:ahLst/>
              <a:cxnLst>
                <a:cxn ang="0">
                  <a:pos x="T0" y="T1"/>
                </a:cxn>
                <a:cxn ang="0">
                  <a:pos x="T2" y="T3"/>
                </a:cxn>
                <a:cxn ang="0">
                  <a:pos x="T4" y="T5"/>
                </a:cxn>
                <a:cxn ang="0">
                  <a:pos x="T6" y="T7"/>
                </a:cxn>
                <a:cxn ang="0">
                  <a:pos x="T8" y="T9"/>
                </a:cxn>
              </a:cxnLst>
              <a:rect l="0" t="0" r="r" b="b"/>
              <a:pathLst>
                <a:path w="193" h="112">
                  <a:moveTo>
                    <a:pt x="110" y="101"/>
                  </a:moveTo>
                  <a:cubicBezTo>
                    <a:pt x="71" y="112"/>
                    <a:pt x="31" y="105"/>
                    <a:pt x="0" y="84"/>
                  </a:cubicBezTo>
                  <a:cubicBezTo>
                    <a:pt x="16" y="50"/>
                    <a:pt x="45" y="23"/>
                    <a:pt x="84" y="12"/>
                  </a:cubicBezTo>
                  <a:cubicBezTo>
                    <a:pt x="123" y="0"/>
                    <a:pt x="162" y="8"/>
                    <a:pt x="193" y="29"/>
                  </a:cubicBezTo>
                  <a:cubicBezTo>
                    <a:pt x="178" y="63"/>
                    <a:pt x="148" y="90"/>
                    <a:pt x="110" y="10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a:extLst>
                <a:ext uri="{FF2B5EF4-FFF2-40B4-BE49-F238E27FC236}">
                  <a16:creationId xmlns:a16="http://schemas.microsoft.com/office/drawing/2014/main" id="{E728AF19-90EE-8328-E263-739F09EC6B16}"/>
                </a:ext>
              </a:extLst>
            </p:cNvPr>
            <p:cNvSpPr>
              <a:spLocks/>
            </p:cNvSpPr>
            <p:nvPr/>
          </p:nvSpPr>
          <p:spPr bwMode="auto">
            <a:xfrm>
              <a:off x="9543027" y="6000805"/>
              <a:ext cx="640952" cy="415752"/>
            </a:xfrm>
            <a:custGeom>
              <a:avLst/>
              <a:gdLst>
                <a:gd name="T0" fmla="*/ 110 w 182"/>
                <a:gd name="T1" fmla="*/ 102 h 118"/>
                <a:gd name="T2" fmla="*/ 0 w 182"/>
                <a:gd name="T3" fmla="*/ 100 h 118"/>
                <a:gd name="T4" fmla="*/ 72 w 182"/>
                <a:gd name="T5" fmla="*/ 17 h 118"/>
                <a:gd name="T6" fmla="*/ 182 w 182"/>
                <a:gd name="T7" fmla="*/ 18 h 118"/>
                <a:gd name="T8" fmla="*/ 110 w 182"/>
                <a:gd name="T9" fmla="*/ 102 h 118"/>
              </a:gdLst>
              <a:ahLst/>
              <a:cxnLst>
                <a:cxn ang="0">
                  <a:pos x="T0" y="T1"/>
                </a:cxn>
                <a:cxn ang="0">
                  <a:pos x="T2" y="T3"/>
                </a:cxn>
                <a:cxn ang="0">
                  <a:pos x="T4" y="T5"/>
                </a:cxn>
                <a:cxn ang="0">
                  <a:pos x="T6" y="T7"/>
                </a:cxn>
                <a:cxn ang="0">
                  <a:pos x="T8" y="T9"/>
                </a:cxn>
              </a:cxnLst>
              <a:rect l="0" t="0" r="r" b="b"/>
              <a:pathLst>
                <a:path w="182" h="118">
                  <a:moveTo>
                    <a:pt x="110" y="102"/>
                  </a:moveTo>
                  <a:cubicBezTo>
                    <a:pt x="73" y="118"/>
                    <a:pt x="33" y="116"/>
                    <a:pt x="0" y="100"/>
                  </a:cubicBezTo>
                  <a:cubicBezTo>
                    <a:pt x="10" y="64"/>
                    <a:pt x="35" y="33"/>
                    <a:pt x="72" y="17"/>
                  </a:cubicBezTo>
                  <a:cubicBezTo>
                    <a:pt x="108" y="0"/>
                    <a:pt x="149" y="2"/>
                    <a:pt x="182" y="18"/>
                  </a:cubicBezTo>
                  <a:cubicBezTo>
                    <a:pt x="172" y="54"/>
                    <a:pt x="147" y="85"/>
                    <a:pt x="110" y="1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Shape 15">
              <a:extLst>
                <a:ext uri="{FF2B5EF4-FFF2-40B4-BE49-F238E27FC236}">
                  <a16:creationId xmlns:a16="http://schemas.microsoft.com/office/drawing/2014/main" id="{0B0B7CDD-D1BD-1582-95F5-65C8B3319C51}"/>
                </a:ext>
              </a:extLst>
            </p:cNvPr>
            <p:cNvSpPr>
              <a:spLocks/>
            </p:cNvSpPr>
            <p:nvPr/>
          </p:nvSpPr>
          <p:spPr bwMode="auto">
            <a:xfrm>
              <a:off x="12071238" y="5898747"/>
              <a:ext cx="120762" cy="462955"/>
            </a:xfrm>
            <a:custGeom>
              <a:avLst/>
              <a:gdLst>
                <a:gd name="connsiteX0" fmla="*/ 120762 w 120762"/>
                <a:gd name="connsiteY0" fmla="*/ 0 h 462955"/>
                <a:gd name="connsiteX1" fmla="*/ 120762 w 120762"/>
                <a:gd name="connsiteY1" fmla="*/ 436723 h 462955"/>
                <a:gd name="connsiteX2" fmla="*/ 25972 w 120762"/>
                <a:gd name="connsiteY2" fmla="*/ 462955 h 462955"/>
                <a:gd name="connsiteX3" fmla="*/ 64789 w 120762"/>
                <a:gd name="connsiteY3" fmla="*/ 75607 h 462955"/>
              </a:gdLst>
              <a:ahLst/>
              <a:cxnLst>
                <a:cxn ang="0">
                  <a:pos x="connsiteX0" y="connsiteY0"/>
                </a:cxn>
                <a:cxn ang="0">
                  <a:pos x="connsiteX1" y="connsiteY1"/>
                </a:cxn>
                <a:cxn ang="0">
                  <a:pos x="connsiteX2" y="connsiteY2"/>
                </a:cxn>
                <a:cxn ang="0">
                  <a:pos x="connsiteX3" y="connsiteY3"/>
                </a:cxn>
              </a:cxnLst>
              <a:rect l="l" t="t" r="r" b="b"/>
              <a:pathLst>
                <a:path w="120762" h="462955">
                  <a:moveTo>
                    <a:pt x="120762" y="0"/>
                  </a:moveTo>
                  <a:lnTo>
                    <a:pt x="120762" y="436723"/>
                  </a:lnTo>
                  <a:lnTo>
                    <a:pt x="25972" y="462955"/>
                  </a:lnTo>
                  <a:cubicBezTo>
                    <a:pt x="-16373" y="339708"/>
                    <a:pt x="-9315" y="198854"/>
                    <a:pt x="64789" y="756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17" name="Freeform: Shape 16">
              <a:extLst>
                <a:ext uri="{FF2B5EF4-FFF2-40B4-BE49-F238E27FC236}">
                  <a16:creationId xmlns:a16="http://schemas.microsoft.com/office/drawing/2014/main" id="{0EE57DDC-DED5-4EE5-F88C-943973FE8825}"/>
                </a:ext>
              </a:extLst>
            </p:cNvPr>
            <p:cNvSpPr>
              <a:spLocks/>
            </p:cNvSpPr>
            <p:nvPr/>
          </p:nvSpPr>
          <p:spPr bwMode="auto">
            <a:xfrm>
              <a:off x="11618838" y="526731"/>
              <a:ext cx="573162" cy="948907"/>
            </a:xfrm>
            <a:custGeom>
              <a:avLst/>
              <a:gdLst>
                <a:gd name="connsiteX0" fmla="*/ 21176 w 573162"/>
                <a:gd name="connsiteY0" fmla="*/ 0 h 948907"/>
                <a:gd name="connsiteX1" fmla="*/ 496522 w 573162"/>
                <a:gd name="connsiteY1" fmla="*/ 188884 h 948907"/>
                <a:gd name="connsiteX2" fmla="*/ 573162 w 573162"/>
                <a:gd name="connsiteY2" fmla="*/ 269994 h 948907"/>
                <a:gd name="connsiteX3" fmla="*/ 573162 w 573162"/>
                <a:gd name="connsiteY3" fmla="*/ 948907 h 948907"/>
                <a:gd name="connsiteX4" fmla="*/ 431370 w 573162"/>
                <a:gd name="connsiteY4" fmla="*/ 893105 h 948907"/>
                <a:gd name="connsiteX5" fmla="*/ 162166 w 573162"/>
                <a:gd name="connsiteY5" fmla="*/ 664554 h 948907"/>
                <a:gd name="connsiteX6" fmla="*/ 21176 w 573162"/>
                <a:gd name="connsiteY6" fmla="*/ 0 h 948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3162" h="948907">
                  <a:moveTo>
                    <a:pt x="21176" y="0"/>
                  </a:moveTo>
                  <a:cubicBezTo>
                    <a:pt x="193008" y="10549"/>
                    <a:pt x="360874" y="74499"/>
                    <a:pt x="496522" y="188884"/>
                  </a:cubicBezTo>
                  <a:lnTo>
                    <a:pt x="573162" y="269994"/>
                  </a:lnTo>
                  <a:lnTo>
                    <a:pt x="573162" y="948907"/>
                  </a:lnTo>
                  <a:lnTo>
                    <a:pt x="431370" y="893105"/>
                  </a:lnTo>
                  <a:cubicBezTo>
                    <a:pt x="328711" y="839483"/>
                    <a:pt x="236186" y="763007"/>
                    <a:pt x="162166" y="664554"/>
                  </a:cubicBezTo>
                  <a:cubicBezTo>
                    <a:pt x="14127" y="467649"/>
                    <a:pt x="-31695" y="225034"/>
                    <a:pt x="211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18" name="Freeform 15">
              <a:extLst>
                <a:ext uri="{FF2B5EF4-FFF2-40B4-BE49-F238E27FC236}">
                  <a16:creationId xmlns:a16="http://schemas.microsoft.com/office/drawing/2014/main" id="{B5C712EE-74F0-76A8-8912-D52C2DA9D1EF}"/>
                </a:ext>
              </a:extLst>
            </p:cNvPr>
            <p:cNvSpPr>
              <a:spLocks/>
            </p:cNvSpPr>
            <p:nvPr/>
          </p:nvSpPr>
          <p:spPr bwMode="auto">
            <a:xfrm>
              <a:off x="8393933" y="1889475"/>
              <a:ext cx="828618" cy="412865"/>
            </a:xfrm>
            <a:custGeom>
              <a:avLst/>
              <a:gdLst>
                <a:gd name="T0" fmla="*/ 113 w 235"/>
                <a:gd name="T1" fmla="*/ 113 h 117"/>
                <a:gd name="T2" fmla="*/ 0 w 235"/>
                <a:gd name="T3" fmla="*/ 48 h 117"/>
                <a:gd name="T4" fmla="*/ 122 w 235"/>
                <a:gd name="T5" fmla="*/ 4 h 117"/>
                <a:gd name="T6" fmla="*/ 235 w 235"/>
                <a:gd name="T7" fmla="*/ 68 h 117"/>
                <a:gd name="T8" fmla="*/ 113 w 235"/>
                <a:gd name="T9" fmla="*/ 113 h 117"/>
              </a:gdLst>
              <a:ahLst/>
              <a:cxnLst>
                <a:cxn ang="0">
                  <a:pos x="T0" y="T1"/>
                </a:cxn>
                <a:cxn ang="0">
                  <a:pos x="T2" y="T3"/>
                </a:cxn>
                <a:cxn ang="0">
                  <a:pos x="T4" y="T5"/>
                </a:cxn>
                <a:cxn ang="0">
                  <a:pos x="T6" y="T7"/>
                </a:cxn>
                <a:cxn ang="0">
                  <a:pos x="T8" y="T9"/>
                </a:cxn>
              </a:cxnLst>
              <a:rect l="0" t="0" r="r" b="b"/>
              <a:pathLst>
                <a:path w="235" h="117">
                  <a:moveTo>
                    <a:pt x="113" y="113"/>
                  </a:moveTo>
                  <a:cubicBezTo>
                    <a:pt x="66" y="109"/>
                    <a:pt x="25" y="84"/>
                    <a:pt x="0" y="48"/>
                  </a:cubicBezTo>
                  <a:cubicBezTo>
                    <a:pt x="31" y="17"/>
                    <a:pt x="75" y="0"/>
                    <a:pt x="122" y="4"/>
                  </a:cubicBezTo>
                  <a:cubicBezTo>
                    <a:pt x="169" y="8"/>
                    <a:pt x="210" y="33"/>
                    <a:pt x="235" y="68"/>
                  </a:cubicBezTo>
                  <a:cubicBezTo>
                    <a:pt x="204" y="99"/>
                    <a:pt x="160" y="117"/>
                    <a:pt x="113" y="11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6">
              <a:extLst>
                <a:ext uri="{FF2B5EF4-FFF2-40B4-BE49-F238E27FC236}">
                  <a16:creationId xmlns:a16="http://schemas.microsoft.com/office/drawing/2014/main" id="{A419EDC7-215C-BA21-4821-D162E198B7D6}"/>
                </a:ext>
              </a:extLst>
            </p:cNvPr>
            <p:cNvSpPr>
              <a:spLocks/>
            </p:cNvSpPr>
            <p:nvPr/>
          </p:nvSpPr>
          <p:spPr bwMode="auto">
            <a:xfrm>
              <a:off x="11136745" y="5778493"/>
              <a:ext cx="851715" cy="744890"/>
            </a:xfrm>
            <a:custGeom>
              <a:avLst/>
              <a:gdLst>
                <a:gd name="T0" fmla="*/ 165 w 242"/>
                <a:gd name="T1" fmla="*/ 162 h 212"/>
                <a:gd name="T2" fmla="*/ 0 w 242"/>
                <a:gd name="T3" fmla="*/ 200 h 212"/>
                <a:gd name="T4" fmla="*/ 77 w 242"/>
                <a:gd name="T5" fmla="*/ 50 h 212"/>
                <a:gd name="T6" fmla="*/ 242 w 242"/>
                <a:gd name="T7" fmla="*/ 11 h 212"/>
                <a:gd name="T8" fmla="*/ 165 w 242"/>
                <a:gd name="T9" fmla="*/ 162 h 212"/>
              </a:gdLst>
              <a:ahLst/>
              <a:cxnLst>
                <a:cxn ang="0">
                  <a:pos x="T0" y="T1"/>
                </a:cxn>
                <a:cxn ang="0">
                  <a:pos x="T2" y="T3"/>
                </a:cxn>
                <a:cxn ang="0">
                  <a:pos x="T4" y="T5"/>
                </a:cxn>
                <a:cxn ang="0">
                  <a:pos x="T6" y="T7"/>
                </a:cxn>
                <a:cxn ang="0">
                  <a:pos x="T8" y="T9"/>
                </a:cxn>
              </a:cxnLst>
              <a:rect l="0" t="0" r="r" b="b"/>
              <a:pathLst>
                <a:path w="242" h="212">
                  <a:moveTo>
                    <a:pt x="165" y="162"/>
                  </a:moveTo>
                  <a:cubicBezTo>
                    <a:pt x="116" y="200"/>
                    <a:pt x="56" y="212"/>
                    <a:pt x="0" y="200"/>
                  </a:cubicBezTo>
                  <a:cubicBezTo>
                    <a:pt x="2" y="143"/>
                    <a:pt x="28" y="88"/>
                    <a:pt x="77" y="50"/>
                  </a:cubicBezTo>
                  <a:cubicBezTo>
                    <a:pt x="125" y="12"/>
                    <a:pt x="186" y="0"/>
                    <a:pt x="242" y="11"/>
                  </a:cubicBezTo>
                  <a:cubicBezTo>
                    <a:pt x="239" y="68"/>
                    <a:pt x="213" y="124"/>
                    <a:pt x="165" y="16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7">
              <a:extLst>
                <a:ext uri="{FF2B5EF4-FFF2-40B4-BE49-F238E27FC236}">
                  <a16:creationId xmlns:a16="http://schemas.microsoft.com/office/drawing/2014/main" id="{E2108FCF-4C74-27F8-0639-D7799E5D7DDE}"/>
                </a:ext>
              </a:extLst>
            </p:cNvPr>
            <p:cNvSpPr>
              <a:spLocks/>
            </p:cNvSpPr>
            <p:nvPr/>
          </p:nvSpPr>
          <p:spPr bwMode="auto">
            <a:xfrm>
              <a:off x="10455373" y="3425450"/>
              <a:ext cx="857490" cy="398429"/>
            </a:xfrm>
            <a:custGeom>
              <a:avLst/>
              <a:gdLst>
                <a:gd name="T0" fmla="*/ 121 w 243"/>
                <a:gd name="T1" fmla="*/ 113 h 113"/>
                <a:gd name="T2" fmla="*/ 0 w 243"/>
                <a:gd name="T3" fmla="*/ 56 h 113"/>
                <a:gd name="T4" fmla="*/ 122 w 243"/>
                <a:gd name="T5" fmla="*/ 0 h 113"/>
                <a:gd name="T6" fmla="*/ 243 w 243"/>
                <a:gd name="T7" fmla="*/ 57 h 113"/>
                <a:gd name="T8" fmla="*/ 121 w 243"/>
                <a:gd name="T9" fmla="*/ 113 h 113"/>
              </a:gdLst>
              <a:ahLst/>
              <a:cxnLst>
                <a:cxn ang="0">
                  <a:pos x="T0" y="T1"/>
                </a:cxn>
                <a:cxn ang="0">
                  <a:pos x="T2" y="T3"/>
                </a:cxn>
                <a:cxn ang="0">
                  <a:pos x="T4" y="T5"/>
                </a:cxn>
                <a:cxn ang="0">
                  <a:pos x="T6" y="T7"/>
                </a:cxn>
                <a:cxn ang="0">
                  <a:pos x="T8" y="T9"/>
                </a:cxn>
              </a:cxnLst>
              <a:rect l="0" t="0" r="r" b="b"/>
              <a:pathLst>
                <a:path w="243" h="113">
                  <a:moveTo>
                    <a:pt x="121" y="113"/>
                  </a:moveTo>
                  <a:cubicBezTo>
                    <a:pt x="72" y="112"/>
                    <a:pt x="29" y="90"/>
                    <a:pt x="0" y="56"/>
                  </a:cubicBezTo>
                  <a:cubicBezTo>
                    <a:pt x="29" y="21"/>
                    <a:pt x="73" y="0"/>
                    <a:pt x="122" y="0"/>
                  </a:cubicBezTo>
                  <a:cubicBezTo>
                    <a:pt x="170" y="0"/>
                    <a:pt x="214" y="23"/>
                    <a:pt x="243" y="57"/>
                  </a:cubicBezTo>
                  <a:cubicBezTo>
                    <a:pt x="213" y="91"/>
                    <a:pt x="170" y="113"/>
                    <a:pt x="121" y="11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Shape 20">
              <a:extLst>
                <a:ext uri="{FF2B5EF4-FFF2-40B4-BE49-F238E27FC236}">
                  <a16:creationId xmlns:a16="http://schemas.microsoft.com/office/drawing/2014/main" id="{5ACAFCF3-1E52-1093-0307-86425C4873E8}"/>
                </a:ext>
              </a:extLst>
            </p:cNvPr>
            <p:cNvSpPr>
              <a:spLocks/>
            </p:cNvSpPr>
            <p:nvPr/>
          </p:nvSpPr>
          <p:spPr bwMode="auto">
            <a:xfrm>
              <a:off x="11336229" y="6558227"/>
              <a:ext cx="513340" cy="299773"/>
            </a:xfrm>
            <a:custGeom>
              <a:avLst/>
              <a:gdLst>
                <a:gd name="connsiteX0" fmla="*/ 447209 w 513340"/>
                <a:gd name="connsiteY0" fmla="*/ 449 h 299773"/>
                <a:gd name="connsiteX1" fmla="*/ 503469 w 513340"/>
                <a:gd name="connsiteY1" fmla="*/ 42849 h 299773"/>
                <a:gd name="connsiteX2" fmla="*/ 505666 w 513340"/>
                <a:gd name="connsiteY2" fmla="*/ 264566 h 299773"/>
                <a:gd name="connsiteX3" fmla="*/ 496268 w 513340"/>
                <a:gd name="connsiteY3" fmla="*/ 299773 h 299773"/>
                <a:gd name="connsiteX4" fmla="*/ 0 w 513340"/>
                <a:gd name="connsiteY4" fmla="*/ 299773 h 299773"/>
                <a:gd name="connsiteX5" fmla="*/ 74490 w 513340"/>
                <a:gd name="connsiteY5" fmla="*/ 180649 h 299773"/>
                <a:gd name="connsiteX6" fmla="*/ 447209 w 513340"/>
                <a:gd name="connsiteY6" fmla="*/ 449 h 299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3340" h="299773">
                  <a:moveTo>
                    <a:pt x="447209" y="449"/>
                  </a:moveTo>
                  <a:cubicBezTo>
                    <a:pt x="475339" y="-3085"/>
                    <a:pt x="499952" y="14582"/>
                    <a:pt x="503469" y="42849"/>
                  </a:cubicBezTo>
                  <a:cubicBezTo>
                    <a:pt x="515775" y="125883"/>
                    <a:pt x="516654" y="198316"/>
                    <a:pt x="505666" y="264566"/>
                  </a:cubicBezTo>
                  <a:lnTo>
                    <a:pt x="496268" y="299773"/>
                  </a:lnTo>
                  <a:lnTo>
                    <a:pt x="0" y="299773"/>
                  </a:lnTo>
                  <a:lnTo>
                    <a:pt x="74490" y="180649"/>
                  </a:lnTo>
                  <a:cubicBezTo>
                    <a:pt x="179976" y="56982"/>
                    <a:pt x="303044" y="11049"/>
                    <a:pt x="447209" y="4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22" name="Freeform 22">
              <a:extLst>
                <a:ext uri="{FF2B5EF4-FFF2-40B4-BE49-F238E27FC236}">
                  <a16:creationId xmlns:a16="http://schemas.microsoft.com/office/drawing/2014/main" id="{CC03080C-DBA0-57C4-6F13-104B7E6014F9}"/>
                </a:ext>
              </a:extLst>
            </p:cNvPr>
            <p:cNvSpPr>
              <a:spLocks/>
            </p:cNvSpPr>
            <p:nvPr/>
          </p:nvSpPr>
          <p:spPr bwMode="auto">
            <a:xfrm>
              <a:off x="9401555" y="3662198"/>
              <a:ext cx="1102899" cy="545675"/>
            </a:xfrm>
            <a:custGeom>
              <a:avLst/>
              <a:gdLst>
                <a:gd name="T0" fmla="*/ 196 w 313"/>
                <a:gd name="T1" fmla="*/ 149 h 155"/>
                <a:gd name="T2" fmla="*/ 0 w 313"/>
                <a:gd name="T3" fmla="*/ 78 h 155"/>
                <a:gd name="T4" fmla="*/ 185 w 313"/>
                <a:gd name="T5" fmla="*/ 6 h 155"/>
                <a:gd name="T6" fmla="*/ 309 w 313"/>
                <a:gd name="T7" fmla="*/ 56 h 155"/>
                <a:gd name="T8" fmla="*/ 312 w 313"/>
                <a:gd name="T9" fmla="*/ 69 h 155"/>
                <a:gd name="T10" fmla="*/ 196 w 313"/>
                <a:gd name="T11" fmla="*/ 149 h 155"/>
              </a:gdLst>
              <a:ahLst/>
              <a:cxnLst>
                <a:cxn ang="0">
                  <a:pos x="T0" y="T1"/>
                </a:cxn>
                <a:cxn ang="0">
                  <a:pos x="T2" y="T3"/>
                </a:cxn>
                <a:cxn ang="0">
                  <a:pos x="T4" y="T5"/>
                </a:cxn>
                <a:cxn ang="0">
                  <a:pos x="T6" y="T7"/>
                </a:cxn>
                <a:cxn ang="0">
                  <a:pos x="T8" y="T9"/>
                </a:cxn>
                <a:cxn ang="0">
                  <a:pos x="T10" y="T11"/>
                </a:cxn>
              </a:cxnLst>
              <a:rect l="0" t="0" r="r" b="b"/>
              <a:pathLst>
                <a:path w="313" h="155">
                  <a:moveTo>
                    <a:pt x="196" y="149"/>
                  </a:moveTo>
                  <a:cubicBezTo>
                    <a:pt x="145" y="155"/>
                    <a:pt x="50" y="132"/>
                    <a:pt x="0" y="78"/>
                  </a:cubicBezTo>
                  <a:cubicBezTo>
                    <a:pt x="65" y="64"/>
                    <a:pt x="125" y="13"/>
                    <a:pt x="185" y="6"/>
                  </a:cubicBezTo>
                  <a:cubicBezTo>
                    <a:pt x="236" y="0"/>
                    <a:pt x="277" y="21"/>
                    <a:pt x="309" y="56"/>
                  </a:cubicBezTo>
                  <a:cubicBezTo>
                    <a:pt x="312" y="59"/>
                    <a:pt x="313" y="64"/>
                    <a:pt x="312" y="69"/>
                  </a:cubicBezTo>
                  <a:cubicBezTo>
                    <a:pt x="295" y="106"/>
                    <a:pt x="249" y="143"/>
                    <a:pt x="196" y="14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25">
              <a:extLst>
                <a:ext uri="{FF2B5EF4-FFF2-40B4-BE49-F238E27FC236}">
                  <a16:creationId xmlns:a16="http://schemas.microsoft.com/office/drawing/2014/main" id="{FAE87726-C79E-DAD3-76FD-2F2F60BC7CCD}"/>
                </a:ext>
              </a:extLst>
            </p:cNvPr>
            <p:cNvSpPr>
              <a:spLocks/>
            </p:cNvSpPr>
            <p:nvPr/>
          </p:nvSpPr>
          <p:spPr bwMode="auto">
            <a:xfrm>
              <a:off x="10585295" y="1941444"/>
              <a:ext cx="1296339" cy="814182"/>
            </a:xfrm>
            <a:custGeom>
              <a:avLst/>
              <a:gdLst>
                <a:gd name="T0" fmla="*/ 171 w 368"/>
                <a:gd name="T1" fmla="*/ 203 h 231"/>
                <a:gd name="T2" fmla="*/ 0 w 368"/>
                <a:gd name="T3" fmla="*/ 13 h 231"/>
                <a:gd name="T4" fmla="*/ 257 w 368"/>
                <a:gd name="T5" fmla="*/ 34 h 231"/>
                <a:gd name="T6" fmla="*/ 366 w 368"/>
                <a:gd name="T7" fmla="*/ 171 h 231"/>
                <a:gd name="T8" fmla="*/ 355 w 368"/>
                <a:gd name="T9" fmla="*/ 196 h 231"/>
                <a:gd name="T10" fmla="*/ 171 w 368"/>
                <a:gd name="T11" fmla="*/ 203 h 231"/>
              </a:gdLst>
              <a:ahLst/>
              <a:cxnLst>
                <a:cxn ang="0">
                  <a:pos x="T0" y="T1"/>
                </a:cxn>
                <a:cxn ang="0">
                  <a:pos x="T2" y="T3"/>
                </a:cxn>
                <a:cxn ang="0">
                  <a:pos x="T4" y="T5"/>
                </a:cxn>
                <a:cxn ang="0">
                  <a:pos x="T6" y="T7"/>
                </a:cxn>
                <a:cxn ang="0">
                  <a:pos x="T8" y="T9"/>
                </a:cxn>
                <a:cxn ang="0">
                  <a:pos x="T10" y="T11"/>
                </a:cxn>
              </a:cxnLst>
              <a:rect l="0" t="0" r="r" b="b"/>
              <a:pathLst>
                <a:path w="368" h="231">
                  <a:moveTo>
                    <a:pt x="171" y="203"/>
                  </a:moveTo>
                  <a:cubicBezTo>
                    <a:pt x="108" y="174"/>
                    <a:pt x="64" y="85"/>
                    <a:pt x="0" y="13"/>
                  </a:cubicBezTo>
                  <a:cubicBezTo>
                    <a:pt x="91" y="8"/>
                    <a:pt x="182" y="0"/>
                    <a:pt x="257" y="34"/>
                  </a:cubicBezTo>
                  <a:cubicBezTo>
                    <a:pt x="317" y="62"/>
                    <a:pt x="351" y="112"/>
                    <a:pt x="366" y="171"/>
                  </a:cubicBezTo>
                  <a:cubicBezTo>
                    <a:pt x="368" y="181"/>
                    <a:pt x="364" y="191"/>
                    <a:pt x="355" y="196"/>
                  </a:cubicBezTo>
                  <a:cubicBezTo>
                    <a:pt x="309" y="224"/>
                    <a:pt x="234" y="231"/>
                    <a:pt x="171" y="20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26">
              <a:extLst>
                <a:ext uri="{FF2B5EF4-FFF2-40B4-BE49-F238E27FC236}">
                  <a16:creationId xmlns:a16="http://schemas.microsoft.com/office/drawing/2014/main" id="{B9CFDB37-3EDD-5023-1198-354C5F793FC8}"/>
                </a:ext>
              </a:extLst>
            </p:cNvPr>
            <p:cNvSpPr>
              <a:spLocks/>
            </p:cNvSpPr>
            <p:nvPr/>
          </p:nvSpPr>
          <p:spPr bwMode="auto">
            <a:xfrm>
              <a:off x="9976102" y="1231201"/>
              <a:ext cx="987412" cy="640952"/>
            </a:xfrm>
            <a:custGeom>
              <a:avLst/>
              <a:gdLst>
                <a:gd name="T0" fmla="*/ 133 w 280"/>
                <a:gd name="T1" fmla="*/ 160 h 182"/>
                <a:gd name="T2" fmla="*/ 0 w 280"/>
                <a:gd name="T3" fmla="*/ 7 h 182"/>
                <a:gd name="T4" fmla="*/ 207 w 280"/>
                <a:gd name="T5" fmla="*/ 24 h 182"/>
                <a:gd name="T6" fmla="*/ 280 w 280"/>
                <a:gd name="T7" fmla="*/ 137 h 182"/>
                <a:gd name="T8" fmla="*/ 271 w 280"/>
                <a:gd name="T9" fmla="*/ 154 h 182"/>
                <a:gd name="T10" fmla="*/ 133 w 280"/>
                <a:gd name="T11" fmla="*/ 160 h 182"/>
              </a:gdLst>
              <a:ahLst/>
              <a:cxnLst>
                <a:cxn ang="0">
                  <a:pos x="T0" y="T1"/>
                </a:cxn>
                <a:cxn ang="0">
                  <a:pos x="T2" y="T3"/>
                </a:cxn>
                <a:cxn ang="0">
                  <a:pos x="T4" y="T5"/>
                </a:cxn>
                <a:cxn ang="0">
                  <a:pos x="T6" y="T7"/>
                </a:cxn>
                <a:cxn ang="0">
                  <a:pos x="T8" y="T9"/>
                </a:cxn>
                <a:cxn ang="0">
                  <a:pos x="T10" y="T11"/>
                </a:cxn>
              </a:cxnLst>
              <a:rect l="0" t="0" r="r" b="b"/>
              <a:pathLst>
                <a:path w="280" h="182">
                  <a:moveTo>
                    <a:pt x="133" y="160"/>
                  </a:moveTo>
                  <a:cubicBezTo>
                    <a:pt x="73" y="135"/>
                    <a:pt x="17" y="81"/>
                    <a:pt x="0" y="7"/>
                  </a:cubicBezTo>
                  <a:cubicBezTo>
                    <a:pt x="76" y="16"/>
                    <a:pt x="162" y="0"/>
                    <a:pt x="207" y="24"/>
                  </a:cubicBezTo>
                  <a:cubicBezTo>
                    <a:pt x="255" y="50"/>
                    <a:pt x="274" y="88"/>
                    <a:pt x="280" y="137"/>
                  </a:cubicBezTo>
                  <a:cubicBezTo>
                    <a:pt x="280" y="144"/>
                    <a:pt x="277" y="150"/>
                    <a:pt x="271" y="154"/>
                  </a:cubicBezTo>
                  <a:cubicBezTo>
                    <a:pt x="239" y="171"/>
                    <a:pt x="184" y="182"/>
                    <a:pt x="133" y="16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27">
              <a:extLst>
                <a:ext uri="{FF2B5EF4-FFF2-40B4-BE49-F238E27FC236}">
                  <a16:creationId xmlns:a16="http://schemas.microsoft.com/office/drawing/2014/main" id="{A1F3CF1D-DFFD-7C63-73E8-4BFA94109791}"/>
                </a:ext>
              </a:extLst>
            </p:cNvPr>
            <p:cNvSpPr>
              <a:spLocks/>
            </p:cNvSpPr>
            <p:nvPr/>
          </p:nvSpPr>
          <p:spPr bwMode="auto">
            <a:xfrm>
              <a:off x="11136745" y="1436190"/>
              <a:ext cx="649613" cy="534126"/>
            </a:xfrm>
            <a:custGeom>
              <a:avLst/>
              <a:gdLst>
                <a:gd name="T0" fmla="*/ 58 w 185"/>
                <a:gd name="T1" fmla="*/ 126 h 152"/>
                <a:gd name="T2" fmla="*/ 0 w 185"/>
                <a:gd name="T3" fmla="*/ 4 h 152"/>
                <a:gd name="T4" fmla="*/ 147 w 185"/>
                <a:gd name="T5" fmla="*/ 35 h 152"/>
                <a:gd name="T6" fmla="*/ 184 w 185"/>
                <a:gd name="T7" fmla="*/ 122 h 152"/>
                <a:gd name="T8" fmla="*/ 177 w 185"/>
                <a:gd name="T9" fmla="*/ 135 h 152"/>
                <a:gd name="T10" fmla="*/ 58 w 185"/>
                <a:gd name="T11" fmla="*/ 126 h 152"/>
              </a:gdLst>
              <a:ahLst/>
              <a:cxnLst>
                <a:cxn ang="0">
                  <a:pos x="T0" y="T1"/>
                </a:cxn>
                <a:cxn ang="0">
                  <a:pos x="T2" y="T3"/>
                </a:cxn>
                <a:cxn ang="0">
                  <a:pos x="T4" y="T5"/>
                </a:cxn>
                <a:cxn ang="0">
                  <a:pos x="T6" y="T7"/>
                </a:cxn>
                <a:cxn ang="0">
                  <a:pos x="T8" y="T9"/>
                </a:cxn>
                <a:cxn ang="0">
                  <a:pos x="T10" y="T11"/>
                </a:cxn>
              </a:cxnLst>
              <a:rect l="0" t="0" r="r" b="b"/>
              <a:pathLst>
                <a:path w="185" h="152">
                  <a:moveTo>
                    <a:pt x="58" y="126"/>
                  </a:moveTo>
                  <a:cubicBezTo>
                    <a:pt x="29" y="102"/>
                    <a:pt x="21" y="54"/>
                    <a:pt x="0" y="4"/>
                  </a:cubicBezTo>
                  <a:cubicBezTo>
                    <a:pt x="52" y="0"/>
                    <a:pt x="115" y="5"/>
                    <a:pt x="147" y="35"/>
                  </a:cubicBezTo>
                  <a:cubicBezTo>
                    <a:pt x="177" y="62"/>
                    <a:pt x="178" y="89"/>
                    <a:pt x="184" y="122"/>
                  </a:cubicBezTo>
                  <a:cubicBezTo>
                    <a:pt x="185" y="127"/>
                    <a:pt x="182" y="132"/>
                    <a:pt x="177" y="135"/>
                  </a:cubicBezTo>
                  <a:cubicBezTo>
                    <a:pt x="145" y="150"/>
                    <a:pt x="88" y="152"/>
                    <a:pt x="58" y="12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29">
              <a:extLst>
                <a:ext uri="{FF2B5EF4-FFF2-40B4-BE49-F238E27FC236}">
                  <a16:creationId xmlns:a16="http://schemas.microsoft.com/office/drawing/2014/main" id="{0BE5861B-1B20-FD8F-5B05-88A65350C3FC}"/>
                </a:ext>
              </a:extLst>
            </p:cNvPr>
            <p:cNvSpPr>
              <a:spLocks/>
            </p:cNvSpPr>
            <p:nvPr/>
          </p:nvSpPr>
          <p:spPr bwMode="auto">
            <a:xfrm>
              <a:off x="9664288" y="324629"/>
              <a:ext cx="1019171" cy="822843"/>
            </a:xfrm>
            <a:custGeom>
              <a:avLst/>
              <a:gdLst>
                <a:gd name="T0" fmla="*/ 129 w 289"/>
                <a:gd name="T1" fmla="*/ 202 h 233"/>
                <a:gd name="T2" fmla="*/ 0 w 289"/>
                <a:gd name="T3" fmla="*/ 0 h 233"/>
                <a:gd name="T4" fmla="*/ 236 w 289"/>
                <a:gd name="T5" fmla="*/ 80 h 233"/>
                <a:gd name="T6" fmla="*/ 288 w 289"/>
                <a:gd name="T7" fmla="*/ 214 h 233"/>
                <a:gd name="T8" fmla="*/ 276 w 289"/>
                <a:gd name="T9" fmla="*/ 226 h 233"/>
                <a:gd name="T10" fmla="*/ 129 w 289"/>
                <a:gd name="T11" fmla="*/ 202 h 233"/>
              </a:gdLst>
              <a:ahLst/>
              <a:cxnLst>
                <a:cxn ang="0">
                  <a:pos x="T0" y="T1"/>
                </a:cxn>
                <a:cxn ang="0">
                  <a:pos x="T2" y="T3"/>
                </a:cxn>
                <a:cxn ang="0">
                  <a:pos x="T4" y="T5"/>
                </a:cxn>
                <a:cxn ang="0">
                  <a:pos x="T6" y="T7"/>
                </a:cxn>
                <a:cxn ang="0">
                  <a:pos x="T8" y="T9"/>
                </a:cxn>
                <a:cxn ang="0">
                  <a:pos x="T10" y="T11"/>
                </a:cxn>
              </a:cxnLst>
              <a:rect l="0" t="0" r="r" b="b"/>
              <a:pathLst>
                <a:path w="289" h="233">
                  <a:moveTo>
                    <a:pt x="129" y="202"/>
                  </a:moveTo>
                  <a:cubicBezTo>
                    <a:pt x="54" y="147"/>
                    <a:pt x="26" y="69"/>
                    <a:pt x="0" y="0"/>
                  </a:cubicBezTo>
                  <a:cubicBezTo>
                    <a:pt x="107" y="10"/>
                    <a:pt x="184" y="30"/>
                    <a:pt x="236" y="80"/>
                  </a:cubicBezTo>
                  <a:cubicBezTo>
                    <a:pt x="279" y="121"/>
                    <a:pt x="289" y="176"/>
                    <a:pt x="288" y="214"/>
                  </a:cubicBezTo>
                  <a:cubicBezTo>
                    <a:pt x="287" y="221"/>
                    <a:pt x="283" y="226"/>
                    <a:pt x="276" y="226"/>
                  </a:cubicBezTo>
                  <a:cubicBezTo>
                    <a:pt x="228" y="233"/>
                    <a:pt x="161" y="225"/>
                    <a:pt x="129" y="2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Shape 26">
              <a:extLst>
                <a:ext uri="{FF2B5EF4-FFF2-40B4-BE49-F238E27FC236}">
                  <a16:creationId xmlns:a16="http://schemas.microsoft.com/office/drawing/2014/main" id="{D7F14CCE-E106-D19B-11D1-4F7A14895405}"/>
                </a:ext>
              </a:extLst>
            </p:cNvPr>
            <p:cNvSpPr>
              <a:spLocks/>
            </p:cNvSpPr>
            <p:nvPr/>
          </p:nvSpPr>
          <p:spPr bwMode="auto">
            <a:xfrm>
              <a:off x="12012196" y="6572978"/>
              <a:ext cx="179805" cy="285022"/>
            </a:xfrm>
            <a:custGeom>
              <a:avLst/>
              <a:gdLst>
                <a:gd name="connsiteX0" fmla="*/ 179805 w 179805"/>
                <a:gd name="connsiteY0" fmla="*/ 0 h 285022"/>
                <a:gd name="connsiteX1" fmla="*/ 179805 w 179805"/>
                <a:gd name="connsiteY1" fmla="*/ 285022 h 285022"/>
                <a:gd name="connsiteX2" fmla="*/ 0 w 179805"/>
                <a:gd name="connsiteY2" fmla="*/ 285022 h 285022"/>
                <a:gd name="connsiteX3" fmla="*/ 67533 w 179805"/>
                <a:gd name="connsiteY3" fmla="*/ 130559 h 285022"/>
                <a:gd name="connsiteX4" fmla="*/ 143082 w 179805"/>
                <a:gd name="connsiteY4" fmla="*/ 31411 h 285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805" h="285022">
                  <a:moveTo>
                    <a:pt x="179805" y="0"/>
                  </a:moveTo>
                  <a:lnTo>
                    <a:pt x="179805" y="285022"/>
                  </a:lnTo>
                  <a:lnTo>
                    <a:pt x="0" y="285022"/>
                  </a:lnTo>
                  <a:lnTo>
                    <a:pt x="67533" y="130559"/>
                  </a:lnTo>
                  <a:cubicBezTo>
                    <a:pt x="86958" y="97013"/>
                    <a:pt x="112785" y="63247"/>
                    <a:pt x="143082" y="314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28" name="Freeform 36">
              <a:extLst>
                <a:ext uri="{FF2B5EF4-FFF2-40B4-BE49-F238E27FC236}">
                  <a16:creationId xmlns:a16="http://schemas.microsoft.com/office/drawing/2014/main" id="{A8F02F2D-563B-913C-804A-B485E3099633}"/>
                </a:ext>
              </a:extLst>
            </p:cNvPr>
            <p:cNvSpPr>
              <a:spLocks/>
            </p:cNvSpPr>
            <p:nvPr/>
          </p:nvSpPr>
          <p:spPr bwMode="auto">
            <a:xfrm>
              <a:off x="8968480" y="4369554"/>
              <a:ext cx="926782" cy="516803"/>
            </a:xfrm>
            <a:custGeom>
              <a:avLst/>
              <a:gdLst>
                <a:gd name="T0" fmla="*/ 179 w 263"/>
                <a:gd name="T1" fmla="*/ 132 h 147"/>
                <a:gd name="T2" fmla="*/ 0 w 263"/>
                <a:gd name="T3" fmla="*/ 112 h 147"/>
                <a:gd name="T4" fmla="*/ 148 w 263"/>
                <a:gd name="T5" fmla="*/ 13 h 147"/>
                <a:gd name="T6" fmla="*/ 257 w 263"/>
                <a:gd name="T7" fmla="*/ 40 h 147"/>
                <a:gd name="T8" fmla="*/ 261 w 263"/>
                <a:gd name="T9" fmla="*/ 54 h 147"/>
                <a:gd name="T10" fmla="*/ 179 w 263"/>
                <a:gd name="T11" fmla="*/ 132 h 147"/>
              </a:gdLst>
              <a:ahLst/>
              <a:cxnLst>
                <a:cxn ang="0">
                  <a:pos x="T0" y="T1"/>
                </a:cxn>
                <a:cxn ang="0">
                  <a:pos x="T2" y="T3"/>
                </a:cxn>
                <a:cxn ang="0">
                  <a:pos x="T4" y="T5"/>
                </a:cxn>
                <a:cxn ang="0">
                  <a:pos x="T6" y="T7"/>
                </a:cxn>
                <a:cxn ang="0">
                  <a:pos x="T8" y="T9"/>
                </a:cxn>
                <a:cxn ang="0">
                  <a:pos x="T10" y="T11"/>
                </a:cxn>
              </a:cxnLst>
              <a:rect l="0" t="0" r="r" b="b"/>
              <a:pathLst>
                <a:path w="263" h="147">
                  <a:moveTo>
                    <a:pt x="179" y="132"/>
                  </a:moveTo>
                  <a:cubicBezTo>
                    <a:pt x="141" y="143"/>
                    <a:pt x="54" y="147"/>
                    <a:pt x="0" y="112"/>
                  </a:cubicBezTo>
                  <a:cubicBezTo>
                    <a:pt x="57" y="81"/>
                    <a:pt x="106" y="26"/>
                    <a:pt x="148" y="13"/>
                  </a:cubicBezTo>
                  <a:cubicBezTo>
                    <a:pt x="190" y="0"/>
                    <a:pt x="225" y="13"/>
                    <a:pt x="257" y="40"/>
                  </a:cubicBezTo>
                  <a:cubicBezTo>
                    <a:pt x="261" y="44"/>
                    <a:pt x="263" y="49"/>
                    <a:pt x="261" y="54"/>
                  </a:cubicBezTo>
                  <a:cubicBezTo>
                    <a:pt x="250" y="87"/>
                    <a:pt x="218" y="120"/>
                    <a:pt x="179" y="1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9" name="Freeform 37">
              <a:extLst>
                <a:ext uri="{FF2B5EF4-FFF2-40B4-BE49-F238E27FC236}">
                  <a16:creationId xmlns:a16="http://schemas.microsoft.com/office/drawing/2014/main" id="{F1880DEC-7D68-A9C3-4631-6C7DE7E6B498}"/>
                </a:ext>
              </a:extLst>
            </p:cNvPr>
            <p:cNvSpPr>
              <a:spLocks/>
            </p:cNvSpPr>
            <p:nvPr/>
          </p:nvSpPr>
          <p:spPr bwMode="auto">
            <a:xfrm>
              <a:off x="10908658" y="5296336"/>
              <a:ext cx="666936" cy="545675"/>
            </a:xfrm>
            <a:custGeom>
              <a:avLst/>
              <a:gdLst>
                <a:gd name="T0" fmla="*/ 128 w 189"/>
                <a:gd name="T1" fmla="*/ 107 h 155"/>
                <a:gd name="T2" fmla="*/ 0 w 189"/>
                <a:gd name="T3" fmla="*/ 155 h 155"/>
                <a:gd name="T4" fmla="*/ 50 w 189"/>
                <a:gd name="T5" fmla="*/ 36 h 155"/>
                <a:gd name="T6" fmla="*/ 173 w 189"/>
                <a:gd name="T7" fmla="*/ 7 h 155"/>
                <a:gd name="T8" fmla="*/ 181 w 189"/>
                <a:gd name="T9" fmla="*/ 15 h 155"/>
                <a:gd name="T10" fmla="*/ 128 w 189"/>
                <a:gd name="T11" fmla="*/ 107 h 155"/>
              </a:gdLst>
              <a:ahLst/>
              <a:cxnLst>
                <a:cxn ang="0">
                  <a:pos x="T0" y="T1"/>
                </a:cxn>
                <a:cxn ang="0">
                  <a:pos x="T2" y="T3"/>
                </a:cxn>
                <a:cxn ang="0">
                  <a:pos x="T4" y="T5"/>
                </a:cxn>
                <a:cxn ang="0">
                  <a:pos x="T6" y="T7"/>
                </a:cxn>
                <a:cxn ang="0">
                  <a:pos x="T8" y="T9"/>
                </a:cxn>
                <a:cxn ang="0">
                  <a:pos x="T10" y="T11"/>
                </a:cxn>
              </a:cxnLst>
              <a:rect l="0" t="0" r="r" b="b"/>
              <a:pathLst>
                <a:path w="189" h="155">
                  <a:moveTo>
                    <a:pt x="128" y="107"/>
                  </a:moveTo>
                  <a:cubicBezTo>
                    <a:pt x="83" y="130"/>
                    <a:pt x="49" y="136"/>
                    <a:pt x="0" y="155"/>
                  </a:cubicBezTo>
                  <a:cubicBezTo>
                    <a:pt x="6" y="105"/>
                    <a:pt x="21" y="60"/>
                    <a:pt x="50" y="36"/>
                  </a:cubicBezTo>
                  <a:cubicBezTo>
                    <a:pt x="86" y="6"/>
                    <a:pt x="134" y="0"/>
                    <a:pt x="173" y="7"/>
                  </a:cubicBezTo>
                  <a:cubicBezTo>
                    <a:pt x="177" y="8"/>
                    <a:pt x="180" y="11"/>
                    <a:pt x="181" y="15"/>
                  </a:cubicBezTo>
                  <a:cubicBezTo>
                    <a:pt x="189" y="54"/>
                    <a:pt x="168" y="87"/>
                    <a:pt x="128" y="10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0" name="Freeform 38">
              <a:extLst>
                <a:ext uri="{FF2B5EF4-FFF2-40B4-BE49-F238E27FC236}">
                  <a16:creationId xmlns:a16="http://schemas.microsoft.com/office/drawing/2014/main" id="{1108FBC6-C922-E218-57C6-5D00C7B25057}"/>
                </a:ext>
              </a:extLst>
            </p:cNvPr>
            <p:cNvSpPr>
              <a:spLocks/>
            </p:cNvSpPr>
            <p:nvPr/>
          </p:nvSpPr>
          <p:spPr bwMode="auto">
            <a:xfrm>
              <a:off x="9254310" y="1710471"/>
              <a:ext cx="944105" cy="519691"/>
            </a:xfrm>
            <a:custGeom>
              <a:avLst/>
              <a:gdLst>
                <a:gd name="T0" fmla="*/ 144 w 268"/>
                <a:gd name="T1" fmla="*/ 130 h 148"/>
                <a:gd name="T2" fmla="*/ 0 w 268"/>
                <a:gd name="T3" fmla="*/ 58 h 148"/>
                <a:gd name="T4" fmla="*/ 142 w 268"/>
                <a:gd name="T5" fmla="*/ 6 h 148"/>
                <a:gd name="T6" fmla="*/ 265 w 268"/>
                <a:gd name="T7" fmla="*/ 88 h 148"/>
                <a:gd name="T8" fmla="*/ 265 w 268"/>
                <a:gd name="T9" fmla="*/ 101 h 148"/>
                <a:gd name="T10" fmla="*/ 144 w 268"/>
                <a:gd name="T11" fmla="*/ 130 h 148"/>
              </a:gdLst>
              <a:ahLst/>
              <a:cxnLst>
                <a:cxn ang="0">
                  <a:pos x="T0" y="T1"/>
                </a:cxn>
                <a:cxn ang="0">
                  <a:pos x="T2" y="T3"/>
                </a:cxn>
                <a:cxn ang="0">
                  <a:pos x="T4" y="T5"/>
                </a:cxn>
                <a:cxn ang="0">
                  <a:pos x="T6" y="T7"/>
                </a:cxn>
                <a:cxn ang="0">
                  <a:pos x="T8" y="T9"/>
                </a:cxn>
                <a:cxn ang="0">
                  <a:pos x="T10" y="T11"/>
                </a:cxn>
              </a:cxnLst>
              <a:rect l="0" t="0" r="r" b="b"/>
              <a:pathLst>
                <a:path w="268" h="148">
                  <a:moveTo>
                    <a:pt x="144" y="130"/>
                  </a:moveTo>
                  <a:cubicBezTo>
                    <a:pt x="88" y="109"/>
                    <a:pt x="56" y="85"/>
                    <a:pt x="0" y="58"/>
                  </a:cubicBezTo>
                  <a:cubicBezTo>
                    <a:pt x="48" y="24"/>
                    <a:pt x="99" y="0"/>
                    <a:pt x="142" y="6"/>
                  </a:cubicBezTo>
                  <a:cubicBezTo>
                    <a:pt x="197" y="13"/>
                    <a:pt x="240" y="49"/>
                    <a:pt x="265" y="88"/>
                  </a:cubicBezTo>
                  <a:cubicBezTo>
                    <a:pt x="268" y="92"/>
                    <a:pt x="268" y="98"/>
                    <a:pt x="265" y="101"/>
                  </a:cubicBezTo>
                  <a:cubicBezTo>
                    <a:pt x="238" y="139"/>
                    <a:pt x="193" y="148"/>
                    <a:pt x="144" y="1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1" name="Freeform: Shape 30">
              <a:extLst>
                <a:ext uri="{FF2B5EF4-FFF2-40B4-BE49-F238E27FC236}">
                  <a16:creationId xmlns:a16="http://schemas.microsoft.com/office/drawing/2014/main" id="{84BD06DF-C072-0B33-5685-31AF73DD2232}"/>
                </a:ext>
              </a:extLst>
            </p:cNvPr>
            <p:cNvSpPr>
              <a:spLocks/>
            </p:cNvSpPr>
            <p:nvPr/>
          </p:nvSpPr>
          <p:spPr bwMode="auto">
            <a:xfrm>
              <a:off x="11502945" y="0"/>
              <a:ext cx="642569" cy="333538"/>
            </a:xfrm>
            <a:custGeom>
              <a:avLst/>
              <a:gdLst>
                <a:gd name="connsiteX0" fmla="*/ 0 w 642569"/>
                <a:gd name="connsiteY0" fmla="*/ 0 h 333538"/>
                <a:gd name="connsiteX1" fmla="*/ 626864 w 642569"/>
                <a:gd name="connsiteY1" fmla="*/ 0 h 333538"/>
                <a:gd name="connsiteX2" fmla="*/ 640881 w 642569"/>
                <a:gd name="connsiteY2" fmla="*/ 48961 h 333538"/>
                <a:gd name="connsiteX3" fmla="*/ 560636 w 642569"/>
                <a:gd name="connsiteY3" fmla="*/ 311547 h 333538"/>
                <a:gd name="connsiteX4" fmla="*/ 504200 w 642569"/>
                <a:gd name="connsiteY4" fmla="*/ 332659 h 333538"/>
                <a:gd name="connsiteX5" fmla="*/ 17439 w 642569"/>
                <a:gd name="connsiteY5" fmla="*/ 54679 h 333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2569" h="333538">
                  <a:moveTo>
                    <a:pt x="0" y="0"/>
                  </a:moveTo>
                  <a:lnTo>
                    <a:pt x="626864" y="0"/>
                  </a:lnTo>
                  <a:lnTo>
                    <a:pt x="640881" y="48961"/>
                  </a:lnTo>
                  <a:cubicBezTo>
                    <a:pt x="649699" y="139129"/>
                    <a:pt x="624127" y="228856"/>
                    <a:pt x="560636" y="311547"/>
                  </a:cubicBezTo>
                  <a:cubicBezTo>
                    <a:pt x="546527" y="329141"/>
                    <a:pt x="525363" y="336178"/>
                    <a:pt x="504200" y="332659"/>
                  </a:cubicBezTo>
                  <a:cubicBezTo>
                    <a:pt x="296092" y="293953"/>
                    <a:pt x="112675" y="265803"/>
                    <a:pt x="17439" y="546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32" name="Freeform: Shape 31">
              <a:extLst>
                <a:ext uri="{FF2B5EF4-FFF2-40B4-BE49-F238E27FC236}">
                  <a16:creationId xmlns:a16="http://schemas.microsoft.com/office/drawing/2014/main" id="{6098F057-2DE9-D7F7-C543-10D69960F728}"/>
                </a:ext>
              </a:extLst>
            </p:cNvPr>
            <p:cNvSpPr>
              <a:spLocks/>
            </p:cNvSpPr>
            <p:nvPr/>
          </p:nvSpPr>
          <p:spPr bwMode="auto">
            <a:xfrm>
              <a:off x="10784033" y="6730342"/>
              <a:ext cx="344354" cy="127658"/>
            </a:xfrm>
            <a:custGeom>
              <a:avLst/>
              <a:gdLst>
                <a:gd name="connsiteX0" fmla="*/ 233176 w 344354"/>
                <a:gd name="connsiteY0" fmla="*/ 606 h 127658"/>
                <a:gd name="connsiteX1" fmla="*/ 312557 w 344354"/>
                <a:gd name="connsiteY1" fmla="*/ 2803 h 127658"/>
                <a:gd name="connsiteX2" fmla="*/ 344354 w 344354"/>
                <a:gd name="connsiteY2" fmla="*/ 34444 h 127658"/>
                <a:gd name="connsiteX3" fmla="*/ 343530 w 344354"/>
                <a:gd name="connsiteY3" fmla="*/ 127658 h 127658"/>
                <a:gd name="connsiteX4" fmla="*/ 0 w 344354"/>
                <a:gd name="connsiteY4" fmla="*/ 127658 h 127658"/>
                <a:gd name="connsiteX5" fmla="*/ 33451 w 344354"/>
                <a:gd name="connsiteY5" fmla="*/ 83664 h 127658"/>
                <a:gd name="connsiteX6" fmla="*/ 233176 w 344354"/>
                <a:gd name="connsiteY6" fmla="*/ 606 h 127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4354" h="127658">
                  <a:moveTo>
                    <a:pt x="233176" y="606"/>
                  </a:moveTo>
                  <a:cubicBezTo>
                    <a:pt x="258679" y="-712"/>
                    <a:pt x="285177" y="167"/>
                    <a:pt x="312557" y="2803"/>
                  </a:cubicBezTo>
                  <a:cubicBezTo>
                    <a:pt x="330222" y="2803"/>
                    <a:pt x="344354" y="16866"/>
                    <a:pt x="344354" y="34444"/>
                  </a:cubicBezTo>
                  <a:lnTo>
                    <a:pt x="343530" y="127658"/>
                  </a:lnTo>
                  <a:lnTo>
                    <a:pt x="0" y="127658"/>
                  </a:lnTo>
                  <a:lnTo>
                    <a:pt x="33451" y="83664"/>
                  </a:lnTo>
                  <a:cubicBezTo>
                    <a:pt x="89096" y="28292"/>
                    <a:pt x="156664" y="4561"/>
                    <a:pt x="233176" y="6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33" name="Freeform 44">
              <a:extLst>
                <a:ext uri="{FF2B5EF4-FFF2-40B4-BE49-F238E27FC236}">
                  <a16:creationId xmlns:a16="http://schemas.microsoft.com/office/drawing/2014/main" id="{22243FA7-4941-4567-168F-6032C9400285}"/>
                </a:ext>
              </a:extLst>
            </p:cNvPr>
            <p:cNvSpPr>
              <a:spLocks/>
            </p:cNvSpPr>
            <p:nvPr/>
          </p:nvSpPr>
          <p:spPr bwMode="auto">
            <a:xfrm>
              <a:off x="8572937" y="2937518"/>
              <a:ext cx="606306" cy="303153"/>
            </a:xfrm>
            <a:custGeom>
              <a:avLst/>
              <a:gdLst>
                <a:gd name="T0" fmla="*/ 96 w 172"/>
                <a:gd name="T1" fmla="*/ 0 h 86"/>
                <a:gd name="T2" fmla="*/ 0 w 172"/>
                <a:gd name="T3" fmla="*/ 45 h 86"/>
                <a:gd name="T4" fmla="*/ 99 w 172"/>
                <a:gd name="T5" fmla="*/ 85 h 86"/>
                <a:gd name="T6" fmla="*/ 168 w 172"/>
                <a:gd name="T7" fmla="*/ 46 h 86"/>
                <a:gd name="T8" fmla="*/ 167 w 172"/>
                <a:gd name="T9" fmla="*/ 29 h 86"/>
                <a:gd name="T10" fmla="*/ 96 w 172"/>
                <a:gd name="T11" fmla="*/ 0 h 86"/>
              </a:gdLst>
              <a:ahLst/>
              <a:cxnLst>
                <a:cxn ang="0">
                  <a:pos x="T0" y="T1"/>
                </a:cxn>
                <a:cxn ang="0">
                  <a:pos x="T2" y="T3"/>
                </a:cxn>
                <a:cxn ang="0">
                  <a:pos x="T4" y="T5"/>
                </a:cxn>
                <a:cxn ang="0">
                  <a:pos x="T6" y="T7"/>
                </a:cxn>
                <a:cxn ang="0">
                  <a:pos x="T8" y="T9"/>
                </a:cxn>
                <a:cxn ang="0">
                  <a:pos x="T10" y="T11"/>
                </a:cxn>
              </a:cxnLst>
              <a:rect l="0" t="0" r="r" b="b"/>
              <a:pathLst>
                <a:path w="172" h="86">
                  <a:moveTo>
                    <a:pt x="96" y="0"/>
                  </a:moveTo>
                  <a:cubicBezTo>
                    <a:pt x="67" y="0"/>
                    <a:pt x="31" y="14"/>
                    <a:pt x="0" y="45"/>
                  </a:cubicBezTo>
                  <a:cubicBezTo>
                    <a:pt x="31" y="61"/>
                    <a:pt x="66" y="84"/>
                    <a:pt x="99" y="85"/>
                  </a:cubicBezTo>
                  <a:cubicBezTo>
                    <a:pt x="130" y="86"/>
                    <a:pt x="151" y="68"/>
                    <a:pt x="168" y="46"/>
                  </a:cubicBezTo>
                  <a:cubicBezTo>
                    <a:pt x="172" y="41"/>
                    <a:pt x="172" y="34"/>
                    <a:pt x="167" y="29"/>
                  </a:cubicBezTo>
                  <a:cubicBezTo>
                    <a:pt x="151" y="13"/>
                    <a:pt x="124" y="0"/>
                    <a:pt x="9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4" name="Freeform 45">
              <a:extLst>
                <a:ext uri="{FF2B5EF4-FFF2-40B4-BE49-F238E27FC236}">
                  <a16:creationId xmlns:a16="http://schemas.microsoft.com/office/drawing/2014/main" id="{824061A3-A719-A441-669E-A2E108ABCA52}"/>
                </a:ext>
              </a:extLst>
            </p:cNvPr>
            <p:cNvSpPr>
              <a:spLocks/>
            </p:cNvSpPr>
            <p:nvPr/>
          </p:nvSpPr>
          <p:spPr bwMode="auto">
            <a:xfrm>
              <a:off x="8910736" y="5209721"/>
              <a:ext cx="941218" cy="574547"/>
            </a:xfrm>
            <a:custGeom>
              <a:avLst/>
              <a:gdLst>
                <a:gd name="T0" fmla="*/ 138 w 267"/>
                <a:gd name="T1" fmla="*/ 20 h 163"/>
                <a:gd name="T2" fmla="*/ 0 w 267"/>
                <a:gd name="T3" fmla="*/ 145 h 163"/>
                <a:gd name="T4" fmla="*/ 191 w 267"/>
                <a:gd name="T5" fmla="*/ 137 h 163"/>
                <a:gd name="T6" fmla="*/ 267 w 267"/>
                <a:gd name="T7" fmla="*/ 39 h 163"/>
                <a:gd name="T8" fmla="*/ 260 w 267"/>
                <a:gd name="T9" fmla="*/ 29 h 163"/>
                <a:gd name="T10" fmla="*/ 138 w 267"/>
                <a:gd name="T11" fmla="*/ 20 h 163"/>
              </a:gdLst>
              <a:ahLst/>
              <a:cxnLst>
                <a:cxn ang="0">
                  <a:pos x="T0" y="T1"/>
                </a:cxn>
                <a:cxn ang="0">
                  <a:pos x="T2" y="T3"/>
                </a:cxn>
                <a:cxn ang="0">
                  <a:pos x="T4" y="T5"/>
                </a:cxn>
                <a:cxn ang="0">
                  <a:pos x="T6" y="T7"/>
                </a:cxn>
                <a:cxn ang="0">
                  <a:pos x="T8" y="T9"/>
                </a:cxn>
                <a:cxn ang="0">
                  <a:pos x="T10" y="T11"/>
                </a:cxn>
              </a:cxnLst>
              <a:rect l="0" t="0" r="r" b="b"/>
              <a:pathLst>
                <a:path w="267" h="163">
                  <a:moveTo>
                    <a:pt x="138" y="20"/>
                  </a:moveTo>
                  <a:cubicBezTo>
                    <a:pt x="82" y="46"/>
                    <a:pt x="47" y="96"/>
                    <a:pt x="0" y="145"/>
                  </a:cubicBezTo>
                  <a:cubicBezTo>
                    <a:pt x="61" y="163"/>
                    <a:pt x="144" y="154"/>
                    <a:pt x="191" y="137"/>
                  </a:cubicBezTo>
                  <a:cubicBezTo>
                    <a:pt x="238" y="118"/>
                    <a:pt x="267" y="80"/>
                    <a:pt x="267" y="39"/>
                  </a:cubicBezTo>
                  <a:cubicBezTo>
                    <a:pt x="267" y="34"/>
                    <a:pt x="264" y="31"/>
                    <a:pt x="260" y="29"/>
                  </a:cubicBezTo>
                  <a:cubicBezTo>
                    <a:pt x="229" y="12"/>
                    <a:pt x="180" y="0"/>
                    <a:pt x="138" y="2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5" name="Freeform 46">
              <a:extLst>
                <a:ext uri="{FF2B5EF4-FFF2-40B4-BE49-F238E27FC236}">
                  <a16:creationId xmlns:a16="http://schemas.microsoft.com/office/drawing/2014/main" id="{07521B81-D6C7-572F-ABDF-B48ED793FFFE}"/>
                </a:ext>
              </a:extLst>
            </p:cNvPr>
            <p:cNvSpPr>
              <a:spLocks/>
            </p:cNvSpPr>
            <p:nvPr/>
          </p:nvSpPr>
          <p:spPr bwMode="auto">
            <a:xfrm>
              <a:off x="8734619" y="2316777"/>
              <a:ext cx="1079802" cy="534126"/>
            </a:xfrm>
            <a:custGeom>
              <a:avLst/>
              <a:gdLst>
                <a:gd name="T0" fmla="*/ 194 w 306"/>
                <a:gd name="T1" fmla="*/ 10 h 152"/>
                <a:gd name="T2" fmla="*/ 0 w 306"/>
                <a:gd name="T3" fmla="*/ 66 h 152"/>
                <a:gd name="T4" fmla="*/ 167 w 306"/>
                <a:gd name="T5" fmla="*/ 141 h 152"/>
                <a:gd name="T6" fmla="*/ 298 w 306"/>
                <a:gd name="T7" fmla="*/ 105 h 152"/>
                <a:gd name="T8" fmla="*/ 301 w 306"/>
                <a:gd name="T9" fmla="*/ 82 h 152"/>
                <a:gd name="T10" fmla="*/ 194 w 306"/>
                <a:gd name="T11" fmla="*/ 10 h 152"/>
              </a:gdLst>
              <a:ahLst/>
              <a:cxnLst>
                <a:cxn ang="0">
                  <a:pos x="T0" y="T1"/>
                </a:cxn>
                <a:cxn ang="0">
                  <a:pos x="T2" y="T3"/>
                </a:cxn>
                <a:cxn ang="0">
                  <a:pos x="T4" y="T5"/>
                </a:cxn>
                <a:cxn ang="0">
                  <a:pos x="T6" y="T7"/>
                </a:cxn>
                <a:cxn ang="0">
                  <a:pos x="T8" y="T9"/>
                </a:cxn>
                <a:cxn ang="0">
                  <a:pos x="T10" y="T11"/>
                </a:cxn>
              </a:cxnLst>
              <a:rect l="0" t="0" r="r" b="b"/>
              <a:pathLst>
                <a:path w="306" h="152">
                  <a:moveTo>
                    <a:pt x="194" y="10"/>
                  </a:moveTo>
                  <a:cubicBezTo>
                    <a:pt x="146" y="0"/>
                    <a:pt x="60" y="26"/>
                    <a:pt x="0" y="66"/>
                  </a:cubicBezTo>
                  <a:cubicBezTo>
                    <a:pt x="54" y="97"/>
                    <a:pt x="114" y="130"/>
                    <a:pt x="167" y="141"/>
                  </a:cubicBezTo>
                  <a:cubicBezTo>
                    <a:pt x="218" y="152"/>
                    <a:pt x="264" y="136"/>
                    <a:pt x="298" y="105"/>
                  </a:cubicBezTo>
                  <a:cubicBezTo>
                    <a:pt x="305" y="100"/>
                    <a:pt x="306" y="90"/>
                    <a:pt x="301" y="82"/>
                  </a:cubicBezTo>
                  <a:cubicBezTo>
                    <a:pt x="281" y="50"/>
                    <a:pt x="240" y="19"/>
                    <a:pt x="194" y="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6" name="Freeform 47">
              <a:extLst>
                <a:ext uri="{FF2B5EF4-FFF2-40B4-BE49-F238E27FC236}">
                  <a16:creationId xmlns:a16="http://schemas.microsoft.com/office/drawing/2014/main" id="{51DDA017-35BF-F6D1-B909-9586B3639F71}"/>
                </a:ext>
              </a:extLst>
            </p:cNvPr>
            <p:cNvSpPr>
              <a:spLocks/>
            </p:cNvSpPr>
            <p:nvPr/>
          </p:nvSpPr>
          <p:spPr bwMode="auto">
            <a:xfrm>
              <a:off x="10706556" y="512295"/>
              <a:ext cx="736228" cy="707357"/>
            </a:xfrm>
            <a:custGeom>
              <a:avLst/>
              <a:gdLst>
                <a:gd name="T0" fmla="*/ 171 w 209"/>
                <a:gd name="T1" fmla="*/ 76 h 201"/>
                <a:gd name="T2" fmla="*/ 0 w 209"/>
                <a:gd name="T3" fmla="*/ 0 h 201"/>
                <a:gd name="T4" fmla="*/ 73 w 209"/>
                <a:gd name="T5" fmla="*/ 165 h 201"/>
                <a:gd name="T6" fmla="*/ 196 w 209"/>
                <a:gd name="T7" fmla="*/ 189 h 201"/>
                <a:gd name="T8" fmla="*/ 207 w 209"/>
                <a:gd name="T9" fmla="*/ 176 h 201"/>
                <a:gd name="T10" fmla="*/ 171 w 209"/>
                <a:gd name="T11" fmla="*/ 76 h 201"/>
              </a:gdLst>
              <a:ahLst/>
              <a:cxnLst>
                <a:cxn ang="0">
                  <a:pos x="T0" y="T1"/>
                </a:cxn>
                <a:cxn ang="0">
                  <a:pos x="T2" y="T3"/>
                </a:cxn>
                <a:cxn ang="0">
                  <a:pos x="T4" y="T5"/>
                </a:cxn>
                <a:cxn ang="0">
                  <a:pos x="T6" y="T7"/>
                </a:cxn>
                <a:cxn ang="0">
                  <a:pos x="T8" y="T9"/>
                </a:cxn>
                <a:cxn ang="0">
                  <a:pos x="T10" y="T11"/>
                </a:cxn>
              </a:cxnLst>
              <a:rect l="0" t="0" r="r" b="b"/>
              <a:pathLst>
                <a:path w="209" h="201">
                  <a:moveTo>
                    <a:pt x="171" y="76"/>
                  </a:moveTo>
                  <a:cubicBezTo>
                    <a:pt x="136" y="40"/>
                    <a:pt x="56" y="9"/>
                    <a:pt x="0" y="0"/>
                  </a:cubicBezTo>
                  <a:cubicBezTo>
                    <a:pt x="12" y="36"/>
                    <a:pt x="37" y="133"/>
                    <a:pt x="73" y="165"/>
                  </a:cubicBezTo>
                  <a:cubicBezTo>
                    <a:pt x="110" y="198"/>
                    <a:pt x="150" y="201"/>
                    <a:pt x="196" y="189"/>
                  </a:cubicBezTo>
                  <a:cubicBezTo>
                    <a:pt x="202" y="187"/>
                    <a:pt x="207" y="182"/>
                    <a:pt x="207" y="176"/>
                  </a:cubicBezTo>
                  <a:cubicBezTo>
                    <a:pt x="209" y="139"/>
                    <a:pt x="202" y="108"/>
                    <a:pt x="171" y="7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7" name="Freeform: Shape 36">
              <a:extLst>
                <a:ext uri="{FF2B5EF4-FFF2-40B4-BE49-F238E27FC236}">
                  <a16:creationId xmlns:a16="http://schemas.microsoft.com/office/drawing/2014/main" id="{C9400801-2683-A4DB-EFA8-21B2826B7C7B}"/>
                </a:ext>
              </a:extLst>
            </p:cNvPr>
            <p:cNvSpPr>
              <a:spLocks/>
            </p:cNvSpPr>
            <p:nvPr/>
          </p:nvSpPr>
          <p:spPr bwMode="auto">
            <a:xfrm>
              <a:off x="9916287" y="0"/>
              <a:ext cx="447759" cy="240954"/>
            </a:xfrm>
            <a:custGeom>
              <a:avLst/>
              <a:gdLst>
                <a:gd name="connsiteX0" fmla="*/ 0 w 447759"/>
                <a:gd name="connsiteY0" fmla="*/ 0 h 240954"/>
                <a:gd name="connsiteX1" fmla="*/ 414433 w 447759"/>
                <a:gd name="connsiteY1" fmla="*/ 0 h 240954"/>
                <a:gd name="connsiteX2" fmla="*/ 420771 w 447759"/>
                <a:gd name="connsiteY2" fmla="*/ 9983 h 240954"/>
                <a:gd name="connsiteX3" fmla="*/ 441191 w 447759"/>
                <a:gd name="connsiteY3" fmla="*/ 210080 h 240954"/>
                <a:gd name="connsiteX4" fmla="*/ 409316 w 447759"/>
                <a:gd name="connsiteY4" fmla="*/ 238327 h 240954"/>
                <a:gd name="connsiteX5" fmla="*/ 55157 w 447759"/>
                <a:gd name="connsiteY5" fmla="*/ 100625 h 240954"/>
                <a:gd name="connsiteX6" fmla="*/ 10942 w 447759"/>
                <a:gd name="connsiteY6" fmla="*/ 26313 h 240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7759" h="240954">
                  <a:moveTo>
                    <a:pt x="0" y="0"/>
                  </a:moveTo>
                  <a:lnTo>
                    <a:pt x="414433" y="0"/>
                  </a:lnTo>
                  <a:lnTo>
                    <a:pt x="420771" y="9983"/>
                  </a:lnTo>
                  <a:cubicBezTo>
                    <a:pt x="452479" y="75689"/>
                    <a:pt x="451816" y="135933"/>
                    <a:pt x="441191" y="210080"/>
                  </a:cubicBezTo>
                  <a:cubicBezTo>
                    <a:pt x="437649" y="227734"/>
                    <a:pt x="427024" y="238327"/>
                    <a:pt x="409316" y="238327"/>
                  </a:cubicBezTo>
                  <a:cubicBezTo>
                    <a:pt x="249945" y="252450"/>
                    <a:pt x="133072" y="210080"/>
                    <a:pt x="55157" y="100625"/>
                  </a:cubicBezTo>
                  <a:cubicBezTo>
                    <a:pt x="40991" y="81206"/>
                    <a:pt x="25717" y="55828"/>
                    <a:pt x="10942" y="263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38" name="Freeform 49">
              <a:extLst>
                <a:ext uri="{FF2B5EF4-FFF2-40B4-BE49-F238E27FC236}">
                  <a16:creationId xmlns:a16="http://schemas.microsoft.com/office/drawing/2014/main" id="{AB5D3AA2-657C-852C-4A8F-99E9D435D163}"/>
                </a:ext>
              </a:extLst>
            </p:cNvPr>
            <p:cNvSpPr>
              <a:spLocks/>
            </p:cNvSpPr>
            <p:nvPr/>
          </p:nvSpPr>
          <p:spPr bwMode="auto">
            <a:xfrm>
              <a:off x="9312053" y="2850903"/>
              <a:ext cx="1255919" cy="629403"/>
            </a:xfrm>
            <a:custGeom>
              <a:avLst/>
              <a:gdLst>
                <a:gd name="T0" fmla="*/ 212 w 356"/>
                <a:gd name="T1" fmla="*/ 174 h 179"/>
                <a:gd name="T2" fmla="*/ 0 w 356"/>
                <a:gd name="T3" fmla="*/ 110 h 179"/>
                <a:gd name="T4" fmla="*/ 171 w 356"/>
                <a:gd name="T5" fmla="*/ 10 h 179"/>
                <a:gd name="T6" fmla="*/ 352 w 356"/>
                <a:gd name="T7" fmla="*/ 91 h 179"/>
                <a:gd name="T8" fmla="*/ 350 w 356"/>
                <a:gd name="T9" fmla="*/ 110 h 179"/>
                <a:gd name="T10" fmla="*/ 212 w 356"/>
                <a:gd name="T11" fmla="*/ 174 h 179"/>
              </a:gdLst>
              <a:ahLst/>
              <a:cxnLst>
                <a:cxn ang="0">
                  <a:pos x="T0" y="T1"/>
                </a:cxn>
                <a:cxn ang="0">
                  <a:pos x="T2" y="T3"/>
                </a:cxn>
                <a:cxn ang="0">
                  <a:pos x="T4" y="T5"/>
                </a:cxn>
                <a:cxn ang="0">
                  <a:pos x="T6" y="T7"/>
                </a:cxn>
                <a:cxn ang="0">
                  <a:pos x="T8" y="T9"/>
                </a:cxn>
                <a:cxn ang="0">
                  <a:pos x="T10" y="T11"/>
                </a:cxn>
              </a:cxnLst>
              <a:rect l="0" t="0" r="r" b="b"/>
              <a:pathLst>
                <a:path w="356" h="179">
                  <a:moveTo>
                    <a:pt x="212" y="174"/>
                  </a:moveTo>
                  <a:cubicBezTo>
                    <a:pt x="146" y="179"/>
                    <a:pt x="89" y="144"/>
                    <a:pt x="0" y="110"/>
                  </a:cubicBezTo>
                  <a:cubicBezTo>
                    <a:pt x="34" y="72"/>
                    <a:pt x="108" y="20"/>
                    <a:pt x="171" y="10"/>
                  </a:cubicBezTo>
                  <a:cubicBezTo>
                    <a:pt x="236" y="0"/>
                    <a:pt x="316" y="34"/>
                    <a:pt x="352" y="91"/>
                  </a:cubicBezTo>
                  <a:cubicBezTo>
                    <a:pt x="356" y="97"/>
                    <a:pt x="355" y="104"/>
                    <a:pt x="350" y="110"/>
                  </a:cubicBezTo>
                  <a:cubicBezTo>
                    <a:pt x="316" y="144"/>
                    <a:pt x="271" y="170"/>
                    <a:pt x="212" y="1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9" name="Freeform: Shape 38">
              <a:extLst>
                <a:ext uri="{FF2B5EF4-FFF2-40B4-BE49-F238E27FC236}">
                  <a16:creationId xmlns:a16="http://schemas.microsoft.com/office/drawing/2014/main" id="{01F3F0FA-2DC8-63A2-5B82-2835781EB1B4}"/>
                </a:ext>
              </a:extLst>
            </p:cNvPr>
            <p:cNvSpPr>
              <a:spLocks/>
            </p:cNvSpPr>
            <p:nvPr/>
          </p:nvSpPr>
          <p:spPr bwMode="auto">
            <a:xfrm>
              <a:off x="10881967" y="0"/>
              <a:ext cx="535486" cy="509022"/>
            </a:xfrm>
            <a:custGeom>
              <a:avLst/>
              <a:gdLst>
                <a:gd name="connsiteX0" fmla="*/ 0 w 535486"/>
                <a:gd name="connsiteY0" fmla="*/ 0 h 509022"/>
                <a:gd name="connsiteX1" fmla="*/ 299950 w 535486"/>
                <a:gd name="connsiteY1" fmla="*/ 0 h 509022"/>
                <a:gd name="connsiteX2" fmla="*/ 371512 w 535486"/>
                <a:gd name="connsiteY2" fmla="*/ 46406 h 509022"/>
                <a:gd name="connsiteX3" fmla="*/ 451269 w 535486"/>
                <a:gd name="connsiteY3" fmla="*/ 128855 h 509022"/>
                <a:gd name="connsiteX4" fmla="*/ 528768 w 535486"/>
                <a:gd name="connsiteY4" fmla="*/ 473371 h 509022"/>
                <a:gd name="connsiteX5" fmla="*/ 497064 w 535486"/>
                <a:gd name="connsiteY5" fmla="*/ 505010 h 509022"/>
                <a:gd name="connsiteX6" fmla="*/ 70816 w 535486"/>
                <a:gd name="connsiteY6" fmla="*/ 308144 h 509022"/>
                <a:gd name="connsiteX7" fmla="*/ 3444 w 535486"/>
                <a:gd name="connsiteY7" fmla="*/ 77002 h 509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5486" h="509022">
                  <a:moveTo>
                    <a:pt x="0" y="0"/>
                  </a:moveTo>
                  <a:lnTo>
                    <a:pt x="299950" y="0"/>
                  </a:lnTo>
                  <a:lnTo>
                    <a:pt x="371512" y="46406"/>
                  </a:lnTo>
                  <a:cubicBezTo>
                    <a:pt x="401731" y="70410"/>
                    <a:pt x="428371" y="97216"/>
                    <a:pt x="451269" y="128855"/>
                  </a:cubicBezTo>
                  <a:cubicBezTo>
                    <a:pt x="532291" y="237834"/>
                    <a:pt x="546382" y="357360"/>
                    <a:pt x="528768" y="473371"/>
                  </a:cubicBezTo>
                  <a:cubicBezTo>
                    <a:pt x="528768" y="490948"/>
                    <a:pt x="514678" y="501494"/>
                    <a:pt x="497064" y="505010"/>
                  </a:cubicBezTo>
                  <a:cubicBezTo>
                    <a:pt x="331497" y="529618"/>
                    <a:pt x="148316" y="438216"/>
                    <a:pt x="70816" y="308144"/>
                  </a:cubicBezTo>
                  <a:cubicBezTo>
                    <a:pt x="33828" y="244865"/>
                    <a:pt x="12691" y="160494"/>
                    <a:pt x="3444" y="770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40" name="Freeform 58">
              <a:extLst>
                <a:ext uri="{FF2B5EF4-FFF2-40B4-BE49-F238E27FC236}">
                  <a16:creationId xmlns:a16="http://schemas.microsoft.com/office/drawing/2014/main" id="{E3C3D9DC-5040-5446-53CF-3AC3A5B6A573}"/>
                </a:ext>
              </a:extLst>
            </p:cNvPr>
            <p:cNvSpPr>
              <a:spLocks/>
            </p:cNvSpPr>
            <p:nvPr/>
          </p:nvSpPr>
          <p:spPr bwMode="auto">
            <a:xfrm>
              <a:off x="8780814" y="177384"/>
              <a:ext cx="799746" cy="733341"/>
            </a:xfrm>
            <a:custGeom>
              <a:avLst/>
              <a:gdLst>
                <a:gd name="T0" fmla="*/ 88 w 227"/>
                <a:gd name="T1" fmla="*/ 178 h 208"/>
                <a:gd name="T2" fmla="*/ 0 w 227"/>
                <a:gd name="T3" fmla="*/ 0 h 208"/>
                <a:gd name="T4" fmla="*/ 190 w 227"/>
                <a:gd name="T5" fmla="*/ 82 h 208"/>
                <a:gd name="T6" fmla="*/ 215 w 227"/>
                <a:gd name="T7" fmla="*/ 192 h 208"/>
                <a:gd name="T8" fmla="*/ 202 w 227"/>
                <a:gd name="T9" fmla="*/ 203 h 208"/>
                <a:gd name="T10" fmla="*/ 88 w 227"/>
                <a:gd name="T11" fmla="*/ 178 h 208"/>
              </a:gdLst>
              <a:ahLst/>
              <a:cxnLst>
                <a:cxn ang="0">
                  <a:pos x="T0" y="T1"/>
                </a:cxn>
                <a:cxn ang="0">
                  <a:pos x="T2" y="T3"/>
                </a:cxn>
                <a:cxn ang="0">
                  <a:pos x="T4" y="T5"/>
                </a:cxn>
                <a:cxn ang="0">
                  <a:pos x="T6" y="T7"/>
                </a:cxn>
                <a:cxn ang="0">
                  <a:pos x="T8" y="T9"/>
                </a:cxn>
                <a:cxn ang="0">
                  <a:pos x="T10" y="T11"/>
                </a:cxn>
              </a:cxnLst>
              <a:rect l="0" t="0" r="r" b="b"/>
              <a:pathLst>
                <a:path w="227" h="208">
                  <a:moveTo>
                    <a:pt x="88" y="178"/>
                  </a:moveTo>
                  <a:cubicBezTo>
                    <a:pt x="23" y="128"/>
                    <a:pt x="7" y="59"/>
                    <a:pt x="0" y="0"/>
                  </a:cubicBezTo>
                  <a:cubicBezTo>
                    <a:pt x="61" y="28"/>
                    <a:pt x="154" y="47"/>
                    <a:pt x="190" y="82"/>
                  </a:cubicBezTo>
                  <a:cubicBezTo>
                    <a:pt x="219" y="109"/>
                    <a:pt x="227" y="155"/>
                    <a:pt x="215" y="192"/>
                  </a:cubicBezTo>
                  <a:cubicBezTo>
                    <a:pt x="213" y="198"/>
                    <a:pt x="208" y="202"/>
                    <a:pt x="202" y="203"/>
                  </a:cubicBezTo>
                  <a:cubicBezTo>
                    <a:pt x="169" y="208"/>
                    <a:pt x="122" y="204"/>
                    <a:pt x="88" y="17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1" name="Freeform 61">
              <a:extLst>
                <a:ext uri="{FF2B5EF4-FFF2-40B4-BE49-F238E27FC236}">
                  <a16:creationId xmlns:a16="http://schemas.microsoft.com/office/drawing/2014/main" id="{14690D8F-C57A-A8FA-FCCE-5107FDFFD5EB}"/>
                </a:ext>
              </a:extLst>
            </p:cNvPr>
            <p:cNvSpPr>
              <a:spLocks/>
            </p:cNvSpPr>
            <p:nvPr/>
          </p:nvSpPr>
          <p:spPr bwMode="auto">
            <a:xfrm>
              <a:off x="10036733" y="4129919"/>
              <a:ext cx="1166417" cy="588983"/>
            </a:xfrm>
            <a:custGeom>
              <a:avLst/>
              <a:gdLst>
                <a:gd name="T0" fmla="*/ 220 w 331"/>
                <a:gd name="T1" fmla="*/ 147 h 167"/>
                <a:gd name="T2" fmla="*/ 0 w 331"/>
                <a:gd name="T3" fmla="*/ 134 h 167"/>
                <a:gd name="T4" fmla="*/ 186 w 331"/>
                <a:gd name="T5" fmla="*/ 11 h 167"/>
                <a:gd name="T6" fmla="*/ 324 w 331"/>
                <a:gd name="T7" fmla="*/ 37 h 167"/>
                <a:gd name="T8" fmla="*/ 329 w 331"/>
                <a:gd name="T9" fmla="*/ 53 h 167"/>
                <a:gd name="T10" fmla="*/ 220 w 331"/>
                <a:gd name="T11" fmla="*/ 147 h 167"/>
              </a:gdLst>
              <a:ahLst/>
              <a:cxnLst>
                <a:cxn ang="0">
                  <a:pos x="T0" y="T1"/>
                </a:cxn>
                <a:cxn ang="0">
                  <a:pos x="T2" y="T3"/>
                </a:cxn>
                <a:cxn ang="0">
                  <a:pos x="T4" y="T5"/>
                </a:cxn>
                <a:cxn ang="0">
                  <a:pos x="T6" y="T7"/>
                </a:cxn>
                <a:cxn ang="0">
                  <a:pos x="T8" y="T9"/>
                </a:cxn>
                <a:cxn ang="0">
                  <a:pos x="T10" y="T11"/>
                </a:cxn>
              </a:cxnLst>
              <a:rect l="0" t="0" r="r" b="b"/>
              <a:pathLst>
                <a:path w="331" h="167">
                  <a:moveTo>
                    <a:pt x="220" y="147"/>
                  </a:moveTo>
                  <a:cubicBezTo>
                    <a:pt x="126" y="167"/>
                    <a:pt x="78" y="146"/>
                    <a:pt x="0" y="134"/>
                  </a:cubicBezTo>
                  <a:cubicBezTo>
                    <a:pt x="61" y="65"/>
                    <a:pt x="108" y="29"/>
                    <a:pt x="186" y="11"/>
                  </a:cubicBezTo>
                  <a:cubicBezTo>
                    <a:pt x="230" y="0"/>
                    <a:pt x="284" y="6"/>
                    <a:pt x="324" y="37"/>
                  </a:cubicBezTo>
                  <a:cubicBezTo>
                    <a:pt x="329" y="41"/>
                    <a:pt x="331" y="47"/>
                    <a:pt x="329" y="53"/>
                  </a:cubicBezTo>
                  <a:cubicBezTo>
                    <a:pt x="316" y="92"/>
                    <a:pt x="277" y="134"/>
                    <a:pt x="220" y="14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2" name="Freeform 62">
              <a:extLst>
                <a:ext uri="{FF2B5EF4-FFF2-40B4-BE49-F238E27FC236}">
                  <a16:creationId xmlns:a16="http://schemas.microsoft.com/office/drawing/2014/main" id="{1AE7CFF4-516E-CEAD-151B-D3E26F863E3B}"/>
                </a:ext>
              </a:extLst>
            </p:cNvPr>
            <p:cNvSpPr>
              <a:spLocks/>
            </p:cNvSpPr>
            <p:nvPr/>
          </p:nvSpPr>
          <p:spPr bwMode="auto">
            <a:xfrm>
              <a:off x="10772961" y="2943292"/>
              <a:ext cx="1140432" cy="537014"/>
            </a:xfrm>
            <a:custGeom>
              <a:avLst/>
              <a:gdLst>
                <a:gd name="T0" fmla="*/ 183 w 324"/>
                <a:gd name="T1" fmla="*/ 147 h 153"/>
                <a:gd name="T2" fmla="*/ 0 w 324"/>
                <a:gd name="T3" fmla="*/ 22 h 153"/>
                <a:gd name="T4" fmla="*/ 204 w 324"/>
                <a:gd name="T5" fmla="*/ 6 h 153"/>
                <a:gd name="T6" fmla="*/ 319 w 324"/>
                <a:gd name="T7" fmla="*/ 77 h 153"/>
                <a:gd name="T8" fmla="*/ 318 w 324"/>
                <a:gd name="T9" fmla="*/ 99 h 153"/>
                <a:gd name="T10" fmla="*/ 183 w 324"/>
                <a:gd name="T11" fmla="*/ 147 h 153"/>
              </a:gdLst>
              <a:ahLst/>
              <a:cxnLst>
                <a:cxn ang="0">
                  <a:pos x="T0" y="T1"/>
                </a:cxn>
                <a:cxn ang="0">
                  <a:pos x="T2" y="T3"/>
                </a:cxn>
                <a:cxn ang="0">
                  <a:pos x="T4" y="T5"/>
                </a:cxn>
                <a:cxn ang="0">
                  <a:pos x="T6" y="T7"/>
                </a:cxn>
                <a:cxn ang="0">
                  <a:pos x="T8" y="T9"/>
                </a:cxn>
                <a:cxn ang="0">
                  <a:pos x="T10" y="T11"/>
                </a:cxn>
              </a:cxnLst>
              <a:rect l="0" t="0" r="r" b="b"/>
              <a:pathLst>
                <a:path w="324" h="153">
                  <a:moveTo>
                    <a:pt x="183" y="147"/>
                  </a:moveTo>
                  <a:cubicBezTo>
                    <a:pt x="129" y="141"/>
                    <a:pt x="45" y="83"/>
                    <a:pt x="0" y="22"/>
                  </a:cubicBezTo>
                  <a:cubicBezTo>
                    <a:pt x="85" y="14"/>
                    <a:pt x="140" y="0"/>
                    <a:pt x="204" y="6"/>
                  </a:cubicBezTo>
                  <a:cubicBezTo>
                    <a:pt x="256" y="12"/>
                    <a:pt x="293" y="39"/>
                    <a:pt x="319" y="77"/>
                  </a:cubicBezTo>
                  <a:cubicBezTo>
                    <a:pt x="324" y="84"/>
                    <a:pt x="323" y="93"/>
                    <a:pt x="318" y="99"/>
                  </a:cubicBezTo>
                  <a:cubicBezTo>
                    <a:pt x="291" y="130"/>
                    <a:pt x="237" y="153"/>
                    <a:pt x="183" y="14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3" name="Freeform 63">
              <a:extLst>
                <a:ext uri="{FF2B5EF4-FFF2-40B4-BE49-F238E27FC236}">
                  <a16:creationId xmlns:a16="http://schemas.microsoft.com/office/drawing/2014/main" id="{6904504F-D8AD-BB0E-E8BD-544EAB79E023}"/>
                </a:ext>
              </a:extLst>
            </p:cNvPr>
            <p:cNvSpPr>
              <a:spLocks/>
            </p:cNvSpPr>
            <p:nvPr/>
          </p:nvSpPr>
          <p:spPr bwMode="auto">
            <a:xfrm>
              <a:off x="8073457" y="3428337"/>
              <a:ext cx="1362744" cy="528352"/>
            </a:xfrm>
            <a:custGeom>
              <a:avLst/>
              <a:gdLst>
                <a:gd name="T0" fmla="*/ 244 w 387"/>
                <a:gd name="T1" fmla="*/ 140 h 150"/>
                <a:gd name="T2" fmla="*/ 0 w 387"/>
                <a:gd name="T3" fmla="*/ 81 h 150"/>
                <a:gd name="T4" fmla="*/ 244 w 387"/>
                <a:gd name="T5" fmla="*/ 3 h 150"/>
                <a:gd name="T6" fmla="*/ 380 w 387"/>
                <a:gd name="T7" fmla="*/ 49 h 150"/>
                <a:gd name="T8" fmla="*/ 382 w 387"/>
                <a:gd name="T9" fmla="*/ 71 h 150"/>
                <a:gd name="T10" fmla="*/ 244 w 387"/>
                <a:gd name="T11" fmla="*/ 140 h 150"/>
              </a:gdLst>
              <a:ahLst/>
              <a:cxnLst>
                <a:cxn ang="0">
                  <a:pos x="T0" y="T1"/>
                </a:cxn>
                <a:cxn ang="0">
                  <a:pos x="T2" y="T3"/>
                </a:cxn>
                <a:cxn ang="0">
                  <a:pos x="T4" y="T5"/>
                </a:cxn>
                <a:cxn ang="0">
                  <a:pos x="T6" y="T7"/>
                </a:cxn>
                <a:cxn ang="0">
                  <a:pos x="T8" y="T9"/>
                </a:cxn>
                <a:cxn ang="0">
                  <a:pos x="T10" y="T11"/>
                </a:cxn>
              </a:cxnLst>
              <a:rect l="0" t="0" r="r" b="b"/>
              <a:pathLst>
                <a:path w="387" h="150">
                  <a:moveTo>
                    <a:pt x="244" y="140"/>
                  </a:moveTo>
                  <a:cubicBezTo>
                    <a:pt x="143" y="150"/>
                    <a:pt x="64" y="123"/>
                    <a:pt x="0" y="81"/>
                  </a:cubicBezTo>
                  <a:cubicBezTo>
                    <a:pt x="90" y="59"/>
                    <a:pt x="173" y="8"/>
                    <a:pt x="244" y="3"/>
                  </a:cubicBezTo>
                  <a:cubicBezTo>
                    <a:pt x="301" y="0"/>
                    <a:pt x="346" y="16"/>
                    <a:pt x="380" y="49"/>
                  </a:cubicBezTo>
                  <a:cubicBezTo>
                    <a:pt x="386" y="55"/>
                    <a:pt x="387" y="64"/>
                    <a:pt x="382" y="71"/>
                  </a:cubicBezTo>
                  <a:cubicBezTo>
                    <a:pt x="358" y="105"/>
                    <a:pt x="303" y="134"/>
                    <a:pt x="244" y="14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4" name="Freeform: Shape 43">
              <a:extLst>
                <a:ext uri="{FF2B5EF4-FFF2-40B4-BE49-F238E27FC236}">
                  <a16:creationId xmlns:a16="http://schemas.microsoft.com/office/drawing/2014/main" id="{6A2691E1-2D3F-F2B3-F075-848AF4CCE241}"/>
                </a:ext>
              </a:extLst>
            </p:cNvPr>
            <p:cNvSpPr>
              <a:spLocks/>
            </p:cNvSpPr>
            <p:nvPr/>
          </p:nvSpPr>
          <p:spPr bwMode="auto">
            <a:xfrm>
              <a:off x="11985398" y="1615194"/>
              <a:ext cx="206602" cy="811211"/>
            </a:xfrm>
            <a:custGeom>
              <a:avLst/>
              <a:gdLst>
                <a:gd name="connsiteX0" fmla="*/ 3359 w 206602"/>
                <a:gd name="connsiteY0" fmla="*/ 0 h 811211"/>
                <a:gd name="connsiteX1" fmla="*/ 199109 w 206602"/>
                <a:gd name="connsiteY1" fmla="*/ 140286 h 811211"/>
                <a:gd name="connsiteX2" fmla="*/ 206602 w 206602"/>
                <a:gd name="connsiteY2" fmla="*/ 143814 h 811211"/>
                <a:gd name="connsiteX3" fmla="*/ 206602 w 206602"/>
                <a:gd name="connsiteY3" fmla="*/ 811211 h 811211"/>
                <a:gd name="connsiteX4" fmla="*/ 148671 w 206602"/>
                <a:gd name="connsiteY4" fmla="*/ 736790 h 811211"/>
                <a:gd name="connsiteX5" fmla="*/ 3359 w 206602"/>
                <a:gd name="connsiteY5" fmla="*/ 0 h 811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6602" h="811211">
                  <a:moveTo>
                    <a:pt x="3359" y="0"/>
                  </a:moveTo>
                  <a:cubicBezTo>
                    <a:pt x="68554" y="59809"/>
                    <a:pt x="134189" y="104225"/>
                    <a:pt x="199109" y="140286"/>
                  </a:cubicBezTo>
                  <a:lnTo>
                    <a:pt x="206602" y="143814"/>
                  </a:lnTo>
                  <a:lnTo>
                    <a:pt x="206602" y="811211"/>
                  </a:lnTo>
                  <a:lnTo>
                    <a:pt x="148671" y="736790"/>
                  </a:lnTo>
                  <a:cubicBezTo>
                    <a:pt x="23788" y="551799"/>
                    <a:pt x="-12058" y="310916"/>
                    <a:pt x="33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45" name="Freeform 65">
              <a:extLst>
                <a:ext uri="{FF2B5EF4-FFF2-40B4-BE49-F238E27FC236}">
                  <a16:creationId xmlns:a16="http://schemas.microsoft.com/office/drawing/2014/main" id="{617A7CFD-CC12-D585-D8A1-A334238198C1}"/>
                </a:ext>
              </a:extLst>
            </p:cNvPr>
            <p:cNvSpPr>
              <a:spLocks/>
            </p:cNvSpPr>
            <p:nvPr/>
          </p:nvSpPr>
          <p:spPr bwMode="auto">
            <a:xfrm>
              <a:off x="9805759" y="5140429"/>
              <a:ext cx="1065366" cy="742003"/>
            </a:xfrm>
            <a:custGeom>
              <a:avLst/>
              <a:gdLst>
                <a:gd name="T0" fmla="*/ 209 w 302"/>
                <a:gd name="T1" fmla="*/ 172 h 211"/>
                <a:gd name="T2" fmla="*/ 0 w 302"/>
                <a:gd name="T3" fmla="*/ 179 h 211"/>
                <a:gd name="T4" fmla="*/ 137 w 302"/>
                <a:gd name="T5" fmla="*/ 30 h 211"/>
                <a:gd name="T6" fmla="*/ 293 w 302"/>
                <a:gd name="T7" fmla="*/ 21 h 211"/>
                <a:gd name="T8" fmla="*/ 302 w 302"/>
                <a:gd name="T9" fmla="*/ 35 h 211"/>
                <a:gd name="T10" fmla="*/ 209 w 302"/>
                <a:gd name="T11" fmla="*/ 172 h 211"/>
              </a:gdLst>
              <a:ahLst/>
              <a:cxnLst>
                <a:cxn ang="0">
                  <a:pos x="T0" y="T1"/>
                </a:cxn>
                <a:cxn ang="0">
                  <a:pos x="T2" y="T3"/>
                </a:cxn>
                <a:cxn ang="0">
                  <a:pos x="T4" y="T5"/>
                </a:cxn>
                <a:cxn ang="0">
                  <a:pos x="T6" y="T7"/>
                </a:cxn>
                <a:cxn ang="0">
                  <a:pos x="T8" y="T9"/>
                </a:cxn>
                <a:cxn ang="0">
                  <a:pos x="T10" y="T11"/>
                </a:cxn>
              </a:cxnLst>
              <a:rect l="0" t="0" r="r" b="b"/>
              <a:pathLst>
                <a:path w="302" h="211">
                  <a:moveTo>
                    <a:pt x="209" y="172"/>
                  </a:moveTo>
                  <a:cubicBezTo>
                    <a:pt x="156" y="202"/>
                    <a:pt x="79" y="211"/>
                    <a:pt x="0" y="179"/>
                  </a:cubicBezTo>
                  <a:cubicBezTo>
                    <a:pt x="56" y="125"/>
                    <a:pt x="74" y="66"/>
                    <a:pt x="137" y="30"/>
                  </a:cubicBezTo>
                  <a:cubicBezTo>
                    <a:pt x="190" y="0"/>
                    <a:pt x="244" y="2"/>
                    <a:pt x="293" y="21"/>
                  </a:cubicBezTo>
                  <a:cubicBezTo>
                    <a:pt x="299" y="24"/>
                    <a:pt x="302" y="29"/>
                    <a:pt x="302" y="35"/>
                  </a:cubicBezTo>
                  <a:cubicBezTo>
                    <a:pt x="299" y="81"/>
                    <a:pt x="264" y="141"/>
                    <a:pt x="209" y="17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6" name="Freeform: Shape 45">
              <a:extLst>
                <a:ext uri="{FF2B5EF4-FFF2-40B4-BE49-F238E27FC236}">
                  <a16:creationId xmlns:a16="http://schemas.microsoft.com/office/drawing/2014/main" id="{76AFAA03-EEE2-F6A8-5BD9-E332F576CBF1}"/>
                </a:ext>
              </a:extLst>
            </p:cNvPr>
            <p:cNvSpPr>
              <a:spLocks/>
            </p:cNvSpPr>
            <p:nvPr/>
          </p:nvSpPr>
          <p:spPr bwMode="auto">
            <a:xfrm>
              <a:off x="11691081" y="5009197"/>
              <a:ext cx="500919" cy="650530"/>
            </a:xfrm>
            <a:custGeom>
              <a:avLst/>
              <a:gdLst>
                <a:gd name="connsiteX0" fmla="*/ 500919 w 500919"/>
                <a:gd name="connsiteY0" fmla="*/ 0 h 650530"/>
                <a:gd name="connsiteX1" fmla="*/ 500919 w 500919"/>
                <a:gd name="connsiteY1" fmla="*/ 600919 h 650530"/>
                <a:gd name="connsiteX2" fmla="*/ 373878 w 500919"/>
                <a:gd name="connsiteY2" fmla="*/ 638875 h 650530"/>
                <a:gd name="connsiteX3" fmla="*/ 0 w 500919"/>
                <a:gd name="connsiteY3" fmla="*/ 617271 h 650530"/>
                <a:gd name="connsiteX4" fmla="*/ 374320 w 500919"/>
                <a:gd name="connsiteY4" fmla="*/ 74074 h 650530"/>
                <a:gd name="connsiteX5" fmla="*/ 484122 w 500919"/>
                <a:gd name="connsiteY5" fmla="*/ 5293 h 650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0919" h="650530">
                  <a:moveTo>
                    <a:pt x="500919" y="0"/>
                  </a:moveTo>
                  <a:lnTo>
                    <a:pt x="500919" y="600919"/>
                  </a:lnTo>
                  <a:lnTo>
                    <a:pt x="373878" y="638875"/>
                  </a:lnTo>
                  <a:cubicBezTo>
                    <a:pt x="261318" y="658716"/>
                    <a:pt x="134190" y="654307"/>
                    <a:pt x="0" y="617271"/>
                  </a:cubicBezTo>
                  <a:cubicBezTo>
                    <a:pt x="151847" y="409163"/>
                    <a:pt x="236598" y="179892"/>
                    <a:pt x="374320" y="74074"/>
                  </a:cubicBezTo>
                  <a:cubicBezTo>
                    <a:pt x="411399" y="44975"/>
                    <a:pt x="447815" y="22268"/>
                    <a:pt x="484122" y="52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47" name="Freeform 67">
              <a:extLst>
                <a:ext uri="{FF2B5EF4-FFF2-40B4-BE49-F238E27FC236}">
                  <a16:creationId xmlns:a16="http://schemas.microsoft.com/office/drawing/2014/main" id="{13C56906-CB98-3E40-9B41-1D10F35B4872}"/>
                </a:ext>
              </a:extLst>
            </p:cNvPr>
            <p:cNvSpPr>
              <a:spLocks/>
            </p:cNvSpPr>
            <p:nvPr/>
          </p:nvSpPr>
          <p:spPr bwMode="auto">
            <a:xfrm>
              <a:off x="10709443" y="4464831"/>
              <a:ext cx="1345421" cy="695808"/>
            </a:xfrm>
            <a:custGeom>
              <a:avLst/>
              <a:gdLst>
                <a:gd name="T0" fmla="*/ 278 w 382"/>
                <a:gd name="T1" fmla="*/ 174 h 198"/>
                <a:gd name="T2" fmla="*/ 0 w 382"/>
                <a:gd name="T3" fmla="*/ 141 h 198"/>
                <a:gd name="T4" fmla="*/ 218 w 382"/>
                <a:gd name="T5" fmla="*/ 16 h 198"/>
                <a:gd name="T6" fmla="*/ 373 w 382"/>
                <a:gd name="T7" fmla="*/ 29 h 198"/>
                <a:gd name="T8" fmla="*/ 382 w 382"/>
                <a:gd name="T9" fmla="*/ 45 h 198"/>
                <a:gd name="T10" fmla="*/ 278 w 382"/>
                <a:gd name="T11" fmla="*/ 174 h 198"/>
              </a:gdLst>
              <a:ahLst/>
              <a:cxnLst>
                <a:cxn ang="0">
                  <a:pos x="T0" y="T1"/>
                </a:cxn>
                <a:cxn ang="0">
                  <a:pos x="T2" y="T3"/>
                </a:cxn>
                <a:cxn ang="0">
                  <a:pos x="T4" y="T5"/>
                </a:cxn>
                <a:cxn ang="0">
                  <a:pos x="T6" y="T7"/>
                </a:cxn>
                <a:cxn ang="0">
                  <a:pos x="T8" y="T9"/>
                </a:cxn>
                <a:cxn ang="0">
                  <a:pos x="T10" y="T11"/>
                </a:cxn>
              </a:cxnLst>
              <a:rect l="0" t="0" r="r" b="b"/>
              <a:pathLst>
                <a:path w="382" h="198">
                  <a:moveTo>
                    <a:pt x="278" y="174"/>
                  </a:moveTo>
                  <a:cubicBezTo>
                    <a:pt x="223" y="198"/>
                    <a:pt x="75" y="185"/>
                    <a:pt x="0" y="141"/>
                  </a:cubicBezTo>
                  <a:cubicBezTo>
                    <a:pt x="84" y="96"/>
                    <a:pt x="122" y="45"/>
                    <a:pt x="218" y="16"/>
                  </a:cubicBezTo>
                  <a:cubicBezTo>
                    <a:pt x="270" y="0"/>
                    <a:pt x="325" y="2"/>
                    <a:pt x="373" y="29"/>
                  </a:cubicBezTo>
                  <a:cubicBezTo>
                    <a:pt x="379" y="33"/>
                    <a:pt x="382" y="39"/>
                    <a:pt x="382" y="45"/>
                  </a:cubicBezTo>
                  <a:cubicBezTo>
                    <a:pt x="375" y="93"/>
                    <a:pt x="335" y="150"/>
                    <a:pt x="278" y="1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8" name="Freeform: Shape 47">
              <a:extLst>
                <a:ext uri="{FF2B5EF4-FFF2-40B4-BE49-F238E27FC236}">
                  <a16:creationId xmlns:a16="http://schemas.microsoft.com/office/drawing/2014/main" id="{90F7AA1D-C64C-CBA1-7628-31134297F9BE}"/>
                </a:ext>
              </a:extLst>
            </p:cNvPr>
            <p:cNvSpPr>
              <a:spLocks/>
            </p:cNvSpPr>
            <p:nvPr/>
          </p:nvSpPr>
          <p:spPr bwMode="auto">
            <a:xfrm>
              <a:off x="11125196" y="3607911"/>
              <a:ext cx="1066804" cy="678144"/>
            </a:xfrm>
            <a:custGeom>
              <a:avLst/>
              <a:gdLst>
                <a:gd name="connsiteX0" fmla="*/ 797391 w 1066804"/>
                <a:gd name="connsiteY0" fmla="*/ 120 h 678144"/>
                <a:gd name="connsiteX1" fmla="*/ 1039335 w 1066804"/>
                <a:gd name="connsiteY1" fmla="*/ 51462 h 678144"/>
                <a:gd name="connsiteX2" fmla="*/ 1066804 w 1066804"/>
                <a:gd name="connsiteY2" fmla="*/ 66400 h 678144"/>
                <a:gd name="connsiteX3" fmla="*/ 1066804 w 1066804"/>
                <a:gd name="connsiteY3" fmla="*/ 560676 h 678144"/>
                <a:gd name="connsiteX4" fmla="*/ 1025426 w 1066804"/>
                <a:gd name="connsiteY4" fmla="*/ 587437 h 678144"/>
                <a:gd name="connsiteX5" fmla="*/ 770921 w 1066804"/>
                <a:gd name="connsiteY5" fmla="*/ 672267 h 678144"/>
                <a:gd name="connsiteX6" fmla="*/ 0 w 1066804"/>
                <a:gd name="connsiteY6" fmla="*/ 359448 h 678144"/>
                <a:gd name="connsiteX7" fmla="*/ 711078 w 1066804"/>
                <a:gd name="connsiteY7" fmla="*/ 4452 h 678144"/>
                <a:gd name="connsiteX8" fmla="*/ 797391 w 1066804"/>
                <a:gd name="connsiteY8" fmla="*/ 120 h 678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6804" h="678144">
                  <a:moveTo>
                    <a:pt x="797391" y="120"/>
                  </a:moveTo>
                  <a:cubicBezTo>
                    <a:pt x="882742" y="1788"/>
                    <a:pt x="964751" y="20818"/>
                    <a:pt x="1039335" y="51462"/>
                  </a:cubicBezTo>
                  <a:lnTo>
                    <a:pt x="1066804" y="66400"/>
                  </a:lnTo>
                  <a:lnTo>
                    <a:pt x="1066804" y="560676"/>
                  </a:lnTo>
                  <a:lnTo>
                    <a:pt x="1025426" y="587437"/>
                  </a:lnTo>
                  <a:cubicBezTo>
                    <a:pt x="948635" y="630913"/>
                    <a:pt x="862006" y="661722"/>
                    <a:pt x="770921" y="672267"/>
                  </a:cubicBezTo>
                  <a:cubicBezTo>
                    <a:pt x="531548" y="703900"/>
                    <a:pt x="239373" y="609000"/>
                    <a:pt x="0" y="359448"/>
                  </a:cubicBezTo>
                  <a:cubicBezTo>
                    <a:pt x="256974" y="225885"/>
                    <a:pt x="429463" y="39600"/>
                    <a:pt x="711078" y="4452"/>
                  </a:cubicBezTo>
                  <a:cubicBezTo>
                    <a:pt x="740120" y="937"/>
                    <a:pt x="768941" y="-436"/>
                    <a:pt x="797391"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49" name="Freeform 70">
              <a:extLst>
                <a:ext uri="{FF2B5EF4-FFF2-40B4-BE49-F238E27FC236}">
                  <a16:creationId xmlns:a16="http://schemas.microsoft.com/office/drawing/2014/main" id="{20BAD8FA-019E-E62B-3B8B-F12D7969CBFB}"/>
                </a:ext>
              </a:extLst>
            </p:cNvPr>
            <p:cNvSpPr>
              <a:spLocks/>
            </p:cNvSpPr>
            <p:nvPr/>
          </p:nvSpPr>
          <p:spPr bwMode="auto">
            <a:xfrm>
              <a:off x="10051169" y="6000805"/>
              <a:ext cx="978751" cy="739116"/>
            </a:xfrm>
            <a:custGeom>
              <a:avLst/>
              <a:gdLst>
                <a:gd name="T0" fmla="*/ 205 w 278"/>
                <a:gd name="T1" fmla="*/ 160 h 210"/>
                <a:gd name="T2" fmla="*/ 0 w 278"/>
                <a:gd name="T3" fmla="*/ 174 h 210"/>
                <a:gd name="T4" fmla="*/ 129 w 278"/>
                <a:gd name="T5" fmla="*/ 35 h 210"/>
                <a:gd name="T6" fmla="*/ 263 w 278"/>
                <a:gd name="T7" fmla="*/ 20 h 210"/>
                <a:gd name="T8" fmla="*/ 274 w 278"/>
                <a:gd name="T9" fmla="*/ 35 h 210"/>
                <a:gd name="T10" fmla="*/ 205 w 278"/>
                <a:gd name="T11" fmla="*/ 160 h 210"/>
              </a:gdLst>
              <a:ahLst/>
              <a:cxnLst>
                <a:cxn ang="0">
                  <a:pos x="T0" y="T1"/>
                </a:cxn>
                <a:cxn ang="0">
                  <a:pos x="T2" y="T3"/>
                </a:cxn>
                <a:cxn ang="0">
                  <a:pos x="T4" y="T5"/>
                </a:cxn>
                <a:cxn ang="0">
                  <a:pos x="T6" y="T7"/>
                </a:cxn>
                <a:cxn ang="0">
                  <a:pos x="T8" y="T9"/>
                </a:cxn>
                <a:cxn ang="0">
                  <a:pos x="T10" y="T11"/>
                </a:cxn>
              </a:cxnLst>
              <a:rect l="0" t="0" r="r" b="b"/>
              <a:pathLst>
                <a:path w="278" h="210">
                  <a:moveTo>
                    <a:pt x="205" y="160"/>
                  </a:moveTo>
                  <a:cubicBezTo>
                    <a:pt x="162" y="189"/>
                    <a:pt x="85" y="210"/>
                    <a:pt x="0" y="174"/>
                  </a:cubicBezTo>
                  <a:cubicBezTo>
                    <a:pt x="56" y="119"/>
                    <a:pt x="77" y="69"/>
                    <a:pt x="129" y="35"/>
                  </a:cubicBezTo>
                  <a:cubicBezTo>
                    <a:pt x="171" y="7"/>
                    <a:pt x="225" y="0"/>
                    <a:pt x="263" y="20"/>
                  </a:cubicBezTo>
                  <a:cubicBezTo>
                    <a:pt x="269" y="23"/>
                    <a:pt x="273" y="28"/>
                    <a:pt x="274" y="35"/>
                  </a:cubicBezTo>
                  <a:cubicBezTo>
                    <a:pt x="278" y="81"/>
                    <a:pt x="250" y="130"/>
                    <a:pt x="205" y="16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0" name="Freeform 71">
              <a:extLst>
                <a:ext uri="{FF2B5EF4-FFF2-40B4-BE49-F238E27FC236}">
                  <a16:creationId xmlns:a16="http://schemas.microsoft.com/office/drawing/2014/main" id="{F640350F-10A5-A988-26FC-FEC52C6F778F}"/>
                </a:ext>
              </a:extLst>
            </p:cNvPr>
            <p:cNvSpPr>
              <a:spLocks/>
            </p:cNvSpPr>
            <p:nvPr/>
          </p:nvSpPr>
          <p:spPr bwMode="auto">
            <a:xfrm>
              <a:off x="9063756" y="1135924"/>
              <a:ext cx="845941" cy="482157"/>
            </a:xfrm>
            <a:custGeom>
              <a:avLst/>
              <a:gdLst>
                <a:gd name="T0" fmla="*/ 151 w 240"/>
                <a:gd name="T1" fmla="*/ 14 h 137"/>
                <a:gd name="T2" fmla="*/ 0 w 240"/>
                <a:gd name="T3" fmla="*/ 24 h 137"/>
                <a:gd name="T4" fmla="*/ 118 w 240"/>
                <a:gd name="T5" fmla="*/ 121 h 137"/>
                <a:gd name="T6" fmla="*/ 229 w 240"/>
                <a:gd name="T7" fmla="*/ 106 h 137"/>
                <a:gd name="T8" fmla="*/ 236 w 240"/>
                <a:gd name="T9" fmla="*/ 84 h 137"/>
                <a:gd name="T10" fmla="*/ 151 w 240"/>
                <a:gd name="T11" fmla="*/ 14 h 137"/>
              </a:gdLst>
              <a:ahLst/>
              <a:cxnLst>
                <a:cxn ang="0">
                  <a:pos x="T0" y="T1"/>
                </a:cxn>
                <a:cxn ang="0">
                  <a:pos x="T2" y="T3"/>
                </a:cxn>
                <a:cxn ang="0">
                  <a:pos x="T4" y="T5"/>
                </a:cxn>
                <a:cxn ang="0">
                  <a:pos x="T6" y="T7"/>
                </a:cxn>
                <a:cxn ang="0">
                  <a:pos x="T8" y="T9"/>
                </a:cxn>
                <a:cxn ang="0">
                  <a:pos x="T10" y="T11"/>
                </a:cxn>
              </a:cxnLst>
              <a:rect l="0" t="0" r="r" b="b"/>
              <a:pathLst>
                <a:path w="240" h="137">
                  <a:moveTo>
                    <a:pt x="151" y="14"/>
                  </a:moveTo>
                  <a:cubicBezTo>
                    <a:pt x="110" y="0"/>
                    <a:pt x="55" y="1"/>
                    <a:pt x="0" y="24"/>
                  </a:cubicBezTo>
                  <a:cubicBezTo>
                    <a:pt x="28" y="62"/>
                    <a:pt x="74" y="105"/>
                    <a:pt x="118" y="121"/>
                  </a:cubicBezTo>
                  <a:cubicBezTo>
                    <a:pt x="160" y="137"/>
                    <a:pt x="198" y="124"/>
                    <a:pt x="229" y="106"/>
                  </a:cubicBezTo>
                  <a:cubicBezTo>
                    <a:pt x="237" y="101"/>
                    <a:pt x="240" y="92"/>
                    <a:pt x="236" y="84"/>
                  </a:cubicBezTo>
                  <a:cubicBezTo>
                    <a:pt x="221" y="57"/>
                    <a:pt x="188" y="28"/>
                    <a:pt x="151" y="1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 name="Title 1"/>
          <p:cNvSpPr>
            <a:spLocks noGrp="1"/>
          </p:cNvSpPr>
          <p:nvPr>
            <p:ph type="ctrTitle" hasCustomPrompt="1"/>
          </p:nvPr>
        </p:nvSpPr>
        <p:spPr bwMode="white">
          <a:xfrm>
            <a:off x="360000" y="720000"/>
            <a:ext cx="5648400" cy="5180400"/>
          </a:xfrm>
        </p:spPr>
        <p:txBody>
          <a:bodyPr lIns="0" tIns="0" rIns="0" bIns="0" anchor="ctr" anchorCtr="0"/>
          <a:lstStyle>
            <a:lvl1pPr algn="l">
              <a:lnSpc>
                <a:spcPct val="90000"/>
              </a:lnSpc>
              <a:defRPr sz="5400" cap="none" baseline="0">
                <a:solidFill>
                  <a:schemeClr val="tx1"/>
                </a:solidFill>
              </a:defRPr>
            </a:lvl1pPr>
          </a:lstStyle>
          <a:p>
            <a:r>
              <a:rPr lang="en-US" noProof="0" dirty="0"/>
              <a:t>Click to add Breaker title</a:t>
            </a:r>
            <a:endParaRPr lang="en-US" dirty="0"/>
          </a:p>
        </p:txBody>
      </p:sp>
      <p:sp>
        <p:nvSpPr>
          <p:cNvPr id="5" name="Date Placeholder 4">
            <a:extLst>
              <a:ext uri="{FF2B5EF4-FFF2-40B4-BE49-F238E27FC236}">
                <a16:creationId xmlns:a16="http://schemas.microsoft.com/office/drawing/2014/main" id="{6A59CCEE-2DD0-A9F2-0238-6B8569922EFA}"/>
              </a:ext>
            </a:extLst>
          </p:cNvPr>
          <p:cNvSpPr>
            <a:spLocks noGrp="1"/>
          </p:cNvSpPr>
          <p:nvPr>
            <p:ph type="dt" sz="half" idx="10"/>
          </p:nvPr>
        </p:nvSpPr>
        <p:spPr bwMode="white">
          <a:xfrm>
            <a:off x="10173873" y="6318000"/>
            <a:ext cx="1585607" cy="180000"/>
          </a:xfrm>
          <a:prstGeom prst="rect">
            <a:avLst/>
          </a:prstGeom>
        </p:spPr>
        <p:txBody>
          <a:bodyPr/>
          <a:lstStyle>
            <a:lvl1pPr>
              <a:defRPr>
                <a:solidFill>
                  <a:schemeClr val="tx1"/>
                </a:solidFill>
              </a:defRPr>
            </a:lvl1pPr>
          </a:lstStyle>
          <a:p>
            <a:pPr algn="r"/>
            <a:fld id="{80C5E8F9-0960-4176-8262-18CCE8DD210A}" type="datetime4">
              <a:rPr lang="en-IN" smtClean="0"/>
              <a:t>03 September 2026</a:t>
            </a:fld>
            <a:endParaRPr lang="en-US" dirty="0"/>
          </a:p>
        </p:txBody>
      </p:sp>
      <p:sp>
        <p:nvSpPr>
          <p:cNvPr id="6" name="Footer Placeholder 5">
            <a:extLst>
              <a:ext uri="{FF2B5EF4-FFF2-40B4-BE49-F238E27FC236}">
                <a16:creationId xmlns:a16="http://schemas.microsoft.com/office/drawing/2014/main" id="{97C71ADD-5C7E-6377-2B7F-2E76A2F1BB9F}"/>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9" name="Slide Number Placeholder 8">
            <a:extLst>
              <a:ext uri="{FF2B5EF4-FFF2-40B4-BE49-F238E27FC236}">
                <a16:creationId xmlns:a16="http://schemas.microsoft.com/office/drawing/2014/main" id="{3291435F-EBA9-9A2E-CA47-D518A47DCEC6}"/>
              </a:ext>
            </a:extLst>
          </p:cNvPr>
          <p:cNvSpPr>
            <a:spLocks noGrp="1"/>
          </p:cNvSpPr>
          <p:nvPr>
            <p:ph type="sldNum" sz="quarter" idx="12"/>
          </p:nvPr>
        </p:nvSpPr>
        <p:spPr bwMode="white"/>
        <p:txBody>
          <a:bodyPr/>
          <a:lstStyle>
            <a:lvl1pPr>
              <a:defRPr>
                <a:solidFill>
                  <a:schemeClr val="tx1"/>
                </a:solidFill>
              </a:defRPr>
            </a:lvl1pPr>
          </a:lstStyle>
          <a:p>
            <a:fld id="{23AA811B-2EBD-4900-905E-5BE206449611}" type="slidenum">
              <a:rPr lang="en-US" smtClean="0"/>
              <a:pPr/>
              <a:t>‹#›</a:t>
            </a:fld>
            <a:endParaRPr lang="en-US" dirty="0"/>
          </a:p>
        </p:txBody>
      </p:sp>
      <p:sp>
        <p:nvSpPr>
          <p:cNvPr id="3" name="Dynamic legal" descr="{&quot;templafy&quot;:{&quot;id&quot;:&quot;11a9b221-e1c9-4fbd-bde3-2d8f5081bd98&quot;}}">
            <a:extLst>
              <a:ext uri="{FF2B5EF4-FFF2-40B4-BE49-F238E27FC236}">
                <a16:creationId xmlns:a16="http://schemas.microsoft.com/office/drawing/2014/main" id="{CDB38934-9C55-8506-98F7-77E52829B1AB}"/>
              </a:ext>
            </a:extLst>
          </p:cNvPr>
          <p:cNvSpPr txBox="1"/>
          <p:nvPr userDrawn="1"/>
        </p:nvSpPr>
        <p:spPr>
          <a:xfrm>
            <a:off x="-1588" y="6678000"/>
            <a:ext cx="12193588" cy="180000"/>
          </a:xfrm>
          <a:prstGeom prst="rect">
            <a:avLst/>
          </a:prstGeom>
          <a:solidFill>
            <a:srgbClr val="110081"/>
          </a:solidFill>
          <a:ln>
            <a:noFill/>
          </a:ln>
        </p:spPr>
        <p:txBody>
          <a:bodyPr wrap="square" lIns="0" tIns="0" rIns="0" bIns="0" anchor="ctr" anchorCtr="0">
            <a:noAutofit/>
          </a:bodyPr>
          <a:lstStyle/>
          <a:p>
            <a:pPr algn="ctr"/>
            <a:r>
              <a:rPr lang="en-US" sz="800" dirty="0">
                <a:solidFill>
                  <a:srgbClr val="FFFFFF"/>
                </a:solidFill>
                <a:latin typeface="+mn-lt"/>
              </a:rPr>
              <a:t>Confidential, unpublished property of Cigna Healthcare. Do not duplicate or distribute. Use and distribution is limited solely to authorized personnel.</a:t>
            </a:r>
          </a:p>
        </p:txBody>
      </p:sp>
    </p:spTree>
    <p:extLst>
      <p:ext uri="{BB962C8B-B14F-4D97-AF65-F5344CB8AC3E}">
        <p14:creationId xmlns:p14="http://schemas.microsoft.com/office/powerpoint/2010/main" val="300552382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453">
          <p15:clr>
            <a:srgbClr val="A4A3A4"/>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D. Breaker">
    <p:bg>
      <p:bgPr>
        <a:solidFill>
          <a:schemeClr val="bg2"/>
        </a:solidFill>
        <a:effectLst/>
      </p:bgPr>
    </p:bg>
    <p:spTree>
      <p:nvGrpSpPr>
        <p:cNvPr id="1" name=""/>
        <p:cNvGrpSpPr/>
        <p:nvPr/>
      </p:nvGrpSpPr>
      <p:grpSpPr>
        <a:xfrm>
          <a:off x="0" y="0"/>
          <a:ext cx="0" cy="0"/>
          <a:chOff x="0" y="0"/>
          <a:chExt cx="0" cy="0"/>
        </a:xfrm>
      </p:grpSpPr>
      <p:sp>
        <p:nvSpPr>
          <p:cNvPr id="7" name="Background"/>
          <p:cNvSpPr/>
          <p:nvPr userDrawn="1"/>
        </p:nvSpPr>
        <p:spPr>
          <a:xfrm>
            <a:off x="0" y="0"/>
            <a:ext cx="12193200" cy="6858000"/>
          </a:xfrm>
          <a:prstGeom prst="rect">
            <a:avLst/>
          </a:prstGeom>
          <a:solidFill>
            <a:srgbClr val="0087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noProof="0" dirty="0" err="1">
              <a:solidFill>
                <a:schemeClr val="tx1"/>
              </a:solidFill>
            </a:endParaRPr>
          </a:p>
        </p:txBody>
      </p:sp>
      <p:sp>
        <p:nvSpPr>
          <p:cNvPr id="2" name="Title 1"/>
          <p:cNvSpPr>
            <a:spLocks noGrp="1"/>
          </p:cNvSpPr>
          <p:nvPr>
            <p:ph type="ctrTitle" hasCustomPrompt="1"/>
          </p:nvPr>
        </p:nvSpPr>
        <p:spPr bwMode="white">
          <a:xfrm>
            <a:off x="360000" y="720000"/>
            <a:ext cx="5648400" cy="5180400"/>
          </a:xfrm>
        </p:spPr>
        <p:txBody>
          <a:bodyPr lIns="0" tIns="0" rIns="0" bIns="0" anchor="ctr" anchorCtr="0"/>
          <a:lstStyle>
            <a:lvl1pPr algn="l">
              <a:lnSpc>
                <a:spcPct val="90000"/>
              </a:lnSpc>
              <a:defRPr sz="5400" cap="none" baseline="0">
                <a:solidFill>
                  <a:schemeClr val="tx1"/>
                </a:solidFill>
              </a:defRPr>
            </a:lvl1pPr>
          </a:lstStyle>
          <a:p>
            <a:r>
              <a:rPr lang="en-US" noProof="0" dirty="0"/>
              <a:t>Click to add Breaker title</a:t>
            </a:r>
            <a:endParaRPr lang="en-US" dirty="0"/>
          </a:p>
        </p:txBody>
      </p:sp>
      <p:grpSp>
        <p:nvGrpSpPr>
          <p:cNvPr id="92" name="Group 91">
            <a:extLst>
              <a:ext uri="{FF2B5EF4-FFF2-40B4-BE49-F238E27FC236}">
                <a16:creationId xmlns:a16="http://schemas.microsoft.com/office/drawing/2014/main" id="{5BF43B13-0FC7-A569-C843-08A39717BFA4}"/>
              </a:ext>
            </a:extLst>
          </p:cNvPr>
          <p:cNvGrpSpPr/>
          <p:nvPr userDrawn="1"/>
        </p:nvGrpSpPr>
        <p:grpSpPr>
          <a:xfrm>
            <a:off x="8073457" y="0"/>
            <a:ext cx="4118544" cy="6858000"/>
            <a:chOff x="8073457" y="0"/>
            <a:chExt cx="4118544" cy="6858000"/>
          </a:xfrm>
          <a:solidFill>
            <a:srgbClr val="03CC54"/>
          </a:solidFill>
        </p:grpSpPr>
        <p:sp>
          <p:nvSpPr>
            <p:cNvPr id="93" name="Freeform: Shape 92">
              <a:extLst>
                <a:ext uri="{FF2B5EF4-FFF2-40B4-BE49-F238E27FC236}">
                  <a16:creationId xmlns:a16="http://schemas.microsoft.com/office/drawing/2014/main" id="{1BC969CE-DED6-DE07-53C1-C25E9DBD3B0D}"/>
                </a:ext>
              </a:extLst>
            </p:cNvPr>
            <p:cNvSpPr>
              <a:spLocks/>
            </p:cNvSpPr>
            <p:nvPr/>
          </p:nvSpPr>
          <p:spPr bwMode="auto">
            <a:xfrm>
              <a:off x="11974024" y="2852234"/>
              <a:ext cx="217976" cy="482903"/>
            </a:xfrm>
            <a:custGeom>
              <a:avLst/>
              <a:gdLst>
                <a:gd name="connsiteX0" fmla="*/ 217976 w 217976"/>
                <a:gd name="connsiteY0" fmla="*/ 0 h 482903"/>
                <a:gd name="connsiteX1" fmla="*/ 217976 w 217976"/>
                <a:gd name="connsiteY1" fmla="*/ 482903 h 482903"/>
                <a:gd name="connsiteX2" fmla="*/ 195802 w 217976"/>
                <a:gd name="connsiteY2" fmla="*/ 458194 h 482903"/>
                <a:gd name="connsiteX3" fmla="*/ 0 w 217976"/>
                <a:gd name="connsiteY3" fmla="*/ 66430 h 482903"/>
                <a:gd name="connsiteX4" fmla="*/ 209032 w 217976"/>
                <a:gd name="connsiteY4" fmla="*/ 843 h 4829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976" h="482903">
                  <a:moveTo>
                    <a:pt x="217976" y="0"/>
                  </a:moveTo>
                  <a:lnTo>
                    <a:pt x="217976" y="482903"/>
                  </a:lnTo>
                  <a:lnTo>
                    <a:pt x="195802" y="458194"/>
                  </a:lnTo>
                  <a:cubicBezTo>
                    <a:pt x="103193" y="342866"/>
                    <a:pt x="37044" y="209050"/>
                    <a:pt x="0" y="66430"/>
                  </a:cubicBezTo>
                  <a:cubicBezTo>
                    <a:pt x="67031" y="37378"/>
                    <a:pt x="137150" y="15369"/>
                    <a:pt x="209032" y="8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94" name="Freeform 6">
              <a:extLst>
                <a:ext uri="{FF2B5EF4-FFF2-40B4-BE49-F238E27FC236}">
                  <a16:creationId xmlns:a16="http://schemas.microsoft.com/office/drawing/2014/main" id="{9747C2DA-4508-240D-6404-18DD9356D94E}"/>
                </a:ext>
              </a:extLst>
            </p:cNvPr>
            <p:cNvSpPr>
              <a:spLocks/>
            </p:cNvSpPr>
            <p:nvPr/>
          </p:nvSpPr>
          <p:spPr bwMode="auto">
            <a:xfrm>
              <a:off x="9987651" y="2322551"/>
              <a:ext cx="990299" cy="565885"/>
            </a:xfrm>
            <a:custGeom>
              <a:avLst/>
              <a:gdLst>
                <a:gd name="T0" fmla="*/ 123 w 281"/>
                <a:gd name="T1" fmla="*/ 146 h 161"/>
                <a:gd name="T2" fmla="*/ 0 w 281"/>
                <a:gd name="T3" fmla="*/ 42 h 161"/>
                <a:gd name="T4" fmla="*/ 158 w 281"/>
                <a:gd name="T5" fmla="*/ 15 h 161"/>
                <a:gd name="T6" fmla="*/ 281 w 281"/>
                <a:gd name="T7" fmla="*/ 119 h 161"/>
                <a:gd name="T8" fmla="*/ 123 w 281"/>
                <a:gd name="T9" fmla="*/ 146 h 161"/>
              </a:gdLst>
              <a:ahLst/>
              <a:cxnLst>
                <a:cxn ang="0">
                  <a:pos x="T0" y="T1"/>
                </a:cxn>
                <a:cxn ang="0">
                  <a:pos x="T2" y="T3"/>
                </a:cxn>
                <a:cxn ang="0">
                  <a:pos x="T4" y="T5"/>
                </a:cxn>
                <a:cxn ang="0">
                  <a:pos x="T6" y="T7"/>
                </a:cxn>
                <a:cxn ang="0">
                  <a:pos x="T8" y="T9"/>
                </a:cxn>
              </a:cxnLst>
              <a:rect l="0" t="0" r="r" b="b"/>
              <a:pathLst>
                <a:path w="281" h="161">
                  <a:moveTo>
                    <a:pt x="123" y="146"/>
                  </a:moveTo>
                  <a:cubicBezTo>
                    <a:pt x="66" y="130"/>
                    <a:pt x="23" y="91"/>
                    <a:pt x="0" y="42"/>
                  </a:cubicBezTo>
                  <a:cubicBezTo>
                    <a:pt x="45" y="11"/>
                    <a:pt x="102" y="0"/>
                    <a:pt x="158" y="15"/>
                  </a:cubicBezTo>
                  <a:cubicBezTo>
                    <a:pt x="215" y="31"/>
                    <a:pt x="258" y="70"/>
                    <a:pt x="281" y="119"/>
                  </a:cubicBezTo>
                  <a:cubicBezTo>
                    <a:pt x="236" y="150"/>
                    <a:pt x="179" y="161"/>
                    <a:pt x="123" y="14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5" name="Freeform 8">
              <a:extLst>
                <a:ext uri="{FF2B5EF4-FFF2-40B4-BE49-F238E27FC236}">
                  <a16:creationId xmlns:a16="http://schemas.microsoft.com/office/drawing/2014/main" id="{4AB7A467-1B1B-4D3C-0594-A81B04D4E8DE}"/>
                </a:ext>
              </a:extLst>
            </p:cNvPr>
            <p:cNvSpPr>
              <a:spLocks/>
            </p:cNvSpPr>
            <p:nvPr/>
          </p:nvSpPr>
          <p:spPr bwMode="auto">
            <a:xfrm>
              <a:off x="9687385" y="4750661"/>
              <a:ext cx="805521" cy="464834"/>
            </a:xfrm>
            <a:custGeom>
              <a:avLst/>
              <a:gdLst>
                <a:gd name="T0" fmla="*/ 130 w 229"/>
                <a:gd name="T1" fmla="*/ 119 h 132"/>
                <a:gd name="T2" fmla="*/ 0 w 229"/>
                <a:gd name="T3" fmla="*/ 99 h 132"/>
                <a:gd name="T4" fmla="*/ 99 w 229"/>
                <a:gd name="T5" fmla="*/ 13 h 132"/>
                <a:gd name="T6" fmla="*/ 229 w 229"/>
                <a:gd name="T7" fmla="*/ 33 h 132"/>
                <a:gd name="T8" fmla="*/ 130 w 229"/>
                <a:gd name="T9" fmla="*/ 119 h 132"/>
              </a:gdLst>
              <a:ahLst/>
              <a:cxnLst>
                <a:cxn ang="0">
                  <a:pos x="T0" y="T1"/>
                </a:cxn>
                <a:cxn ang="0">
                  <a:pos x="T2" y="T3"/>
                </a:cxn>
                <a:cxn ang="0">
                  <a:pos x="T4" y="T5"/>
                </a:cxn>
                <a:cxn ang="0">
                  <a:pos x="T6" y="T7"/>
                </a:cxn>
                <a:cxn ang="0">
                  <a:pos x="T8" y="T9"/>
                </a:cxn>
              </a:cxnLst>
              <a:rect l="0" t="0" r="r" b="b"/>
              <a:pathLst>
                <a:path w="229" h="132">
                  <a:moveTo>
                    <a:pt x="130" y="119"/>
                  </a:moveTo>
                  <a:cubicBezTo>
                    <a:pt x="84" y="132"/>
                    <a:pt x="37" y="123"/>
                    <a:pt x="0" y="99"/>
                  </a:cubicBezTo>
                  <a:cubicBezTo>
                    <a:pt x="18" y="58"/>
                    <a:pt x="53" y="26"/>
                    <a:pt x="99" y="13"/>
                  </a:cubicBezTo>
                  <a:cubicBezTo>
                    <a:pt x="145" y="0"/>
                    <a:pt x="192" y="8"/>
                    <a:pt x="229" y="33"/>
                  </a:cubicBezTo>
                  <a:cubicBezTo>
                    <a:pt x="210" y="73"/>
                    <a:pt x="175" y="106"/>
                    <a:pt x="130" y="11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6" name="Freeform 9">
              <a:extLst>
                <a:ext uri="{FF2B5EF4-FFF2-40B4-BE49-F238E27FC236}">
                  <a16:creationId xmlns:a16="http://schemas.microsoft.com/office/drawing/2014/main" id="{E1374FBB-A749-7227-2088-0282DBACC090}"/>
                </a:ext>
              </a:extLst>
            </p:cNvPr>
            <p:cNvSpPr>
              <a:spLocks/>
            </p:cNvSpPr>
            <p:nvPr/>
          </p:nvSpPr>
          <p:spPr bwMode="auto">
            <a:xfrm>
              <a:off x="8714409" y="4077950"/>
              <a:ext cx="678485" cy="392655"/>
            </a:xfrm>
            <a:custGeom>
              <a:avLst/>
              <a:gdLst>
                <a:gd name="T0" fmla="*/ 110 w 193"/>
                <a:gd name="T1" fmla="*/ 101 h 112"/>
                <a:gd name="T2" fmla="*/ 0 w 193"/>
                <a:gd name="T3" fmla="*/ 84 h 112"/>
                <a:gd name="T4" fmla="*/ 84 w 193"/>
                <a:gd name="T5" fmla="*/ 12 h 112"/>
                <a:gd name="T6" fmla="*/ 193 w 193"/>
                <a:gd name="T7" fmla="*/ 29 h 112"/>
                <a:gd name="T8" fmla="*/ 110 w 193"/>
                <a:gd name="T9" fmla="*/ 101 h 112"/>
              </a:gdLst>
              <a:ahLst/>
              <a:cxnLst>
                <a:cxn ang="0">
                  <a:pos x="T0" y="T1"/>
                </a:cxn>
                <a:cxn ang="0">
                  <a:pos x="T2" y="T3"/>
                </a:cxn>
                <a:cxn ang="0">
                  <a:pos x="T4" y="T5"/>
                </a:cxn>
                <a:cxn ang="0">
                  <a:pos x="T6" y="T7"/>
                </a:cxn>
                <a:cxn ang="0">
                  <a:pos x="T8" y="T9"/>
                </a:cxn>
              </a:cxnLst>
              <a:rect l="0" t="0" r="r" b="b"/>
              <a:pathLst>
                <a:path w="193" h="112">
                  <a:moveTo>
                    <a:pt x="110" y="101"/>
                  </a:moveTo>
                  <a:cubicBezTo>
                    <a:pt x="71" y="112"/>
                    <a:pt x="31" y="105"/>
                    <a:pt x="0" y="84"/>
                  </a:cubicBezTo>
                  <a:cubicBezTo>
                    <a:pt x="16" y="50"/>
                    <a:pt x="45" y="23"/>
                    <a:pt x="84" y="12"/>
                  </a:cubicBezTo>
                  <a:cubicBezTo>
                    <a:pt x="123" y="0"/>
                    <a:pt x="162" y="8"/>
                    <a:pt x="193" y="29"/>
                  </a:cubicBezTo>
                  <a:cubicBezTo>
                    <a:pt x="178" y="63"/>
                    <a:pt x="148" y="90"/>
                    <a:pt x="110" y="10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7" name="Freeform 10">
              <a:extLst>
                <a:ext uri="{FF2B5EF4-FFF2-40B4-BE49-F238E27FC236}">
                  <a16:creationId xmlns:a16="http://schemas.microsoft.com/office/drawing/2014/main" id="{91D1FC44-365E-C18A-74F3-4FB909D689E2}"/>
                </a:ext>
              </a:extLst>
            </p:cNvPr>
            <p:cNvSpPr>
              <a:spLocks/>
            </p:cNvSpPr>
            <p:nvPr/>
          </p:nvSpPr>
          <p:spPr bwMode="auto">
            <a:xfrm>
              <a:off x="9543027" y="6000805"/>
              <a:ext cx="640952" cy="415752"/>
            </a:xfrm>
            <a:custGeom>
              <a:avLst/>
              <a:gdLst>
                <a:gd name="T0" fmla="*/ 110 w 182"/>
                <a:gd name="T1" fmla="*/ 102 h 118"/>
                <a:gd name="T2" fmla="*/ 0 w 182"/>
                <a:gd name="T3" fmla="*/ 100 h 118"/>
                <a:gd name="T4" fmla="*/ 72 w 182"/>
                <a:gd name="T5" fmla="*/ 17 h 118"/>
                <a:gd name="T6" fmla="*/ 182 w 182"/>
                <a:gd name="T7" fmla="*/ 18 h 118"/>
                <a:gd name="T8" fmla="*/ 110 w 182"/>
                <a:gd name="T9" fmla="*/ 102 h 118"/>
              </a:gdLst>
              <a:ahLst/>
              <a:cxnLst>
                <a:cxn ang="0">
                  <a:pos x="T0" y="T1"/>
                </a:cxn>
                <a:cxn ang="0">
                  <a:pos x="T2" y="T3"/>
                </a:cxn>
                <a:cxn ang="0">
                  <a:pos x="T4" y="T5"/>
                </a:cxn>
                <a:cxn ang="0">
                  <a:pos x="T6" y="T7"/>
                </a:cxn>
                <a:cxn ang="0">
                  <a:pos x="T8" y="T9"/>
                </a:cxn>
              </a:cxnLst>
              <a:rect l="0" t="0" r="r" b="b"/>
              <a:pathLst>
                <a:path w="182" h="118">
                  <a:moveTo>
                    <a:pt x="110" y="102"/>
                  </a:moveTo>
                  <a:cubicBezTo>
                    <a:pt x="73" y="118"/>
                    <a:pt x="33" y="116"/>
                    <a:pt x="0" y="100"/>
                  </a:cubicBezTo>
                  <a:cubicBezTo>
                    <a:pt x="10" y="64"/>
                    <a:pt x="35" y="33"/>
                    <a:pt x="72" y="17"/>
                  </a:cubicBezTo>
                  <a:cubicBezTo>
                    <a:pt x="108" y="0"/>
                    <a:pt x="149" y="2"/>
                    <a:pt x="182" y="18"/>
                  </a:cubicBezTo>
                  <a:cubicBezTo>
                    <a:pt x="172" y="54"/>
                    <a:pt x="147" y="85"/>
                    <a:pt x="110" y="1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8" name="Freeform: Shape 97">
              <a:extLst>
                <a:ext uri="{FF2B5EF4-FFF2-40B4-BE49-F238E27FC236}">
                  <a16:creationId xmlns:a16="http://schemas.microsoft.com/office/drawing/2014/main" id="{626C3036-39EE-6145-1075-ADB6F46033B0}"/>
                </a:ext>
              </a:extLst>
            </p:cNvPr>
            <p:cNvSpPr>
              <a:spLocks/>
            </p:cNvSpPr>
            <p:nvPr/>
          </p:nvSpPr>
          <p:spPr bwMode="auto">
            <a:xfrm>
              <a:off x="12071238" y="5898747"/>
              <a:ext cx="120762" cy="462955"/>
            </a:xfrm>
            <a:custGeom>
              <a:avLst/>
              <a:gdLst>
                <a:gd name="connsiteX0" fmla="*/ 120762 w 120762"/>
                <a:gd name="connsiteY0" fmla="*/ 0 h 462955"/>
                <a:gd name="connsiteX1" fmla="*/ 120762 w 120762"/>
                <a:gd name="connsiteY1" fmla="*/ 436723 h 462955"/>
                <a:gd name="connsiteX2" fmla="*/ 25972 w 120762"/>
                <a:gd name="connsiteY2" fmla="*/ 462955 h 462955"/>
                <a:gd name="connsiteX3" fmla="*/ 64789 w 120762"/>
                <a:gd name="connsiteY3" fmla="*/ 75607 h 462955"/>
              </a:gdLst>
              <a:ahLst/>
              <a:cxnLst>
                <a:cxn ang="0">
                  <a:pos x="connsiteX0" y="connsiteY0"/>
                </a:cxn>
                <a:cxn ang="0">
                  <a:pos x="connsiteX1" y="connsiteY1"/>
                </a:cxn>
                <a:cxn ang="0">
                  <a:pos x="connsiteX2" y="connsiteY2"/>
                </a:cxn>
                <a:cxn ang="0">
                  <a:pos x="connsiteX3" y="connsiteY3"/>
                </a:cxn>
              </a:cxnLst>
              <a:rect l="l" t="t" r="r" b="b"/>
              <a:pathLst>
                <a:path w="120762" h="462955">
                  <a:moveTo>
                    <a:pt x="120762" y="0"/>
                  </a:moveTo>
                  <a:lnTo>
                    <a:pt x="120762" y="436723"/>
                  </a:lnTo>
                  <a:lnTo>
                    <a:pt x="25972" y="462955"/>
                  </a:lnTo>
                  <a:cubicBezTo>
                    <a:pt x="-16373" y="339708"/>
                    <a:pt x="-9315" y="198854"/>
                    <a:pt x="64789" y="756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99" name="Freeform: Shape 98">
              <a:extLst>
                <a:ext uri="{FF2B5EF4-FFF2-40B4-BE49-F238E27FC236}">
                  <a16:creationId xmlns:a16="http://schemas.microsoft.com/office/drawing/2014/main" id="{D8F9698E-332B-F7E4-0F79-42284B02316C}"/>
                </a:ext>
              </a:extLst>
            </p:cNvPr>
            <p:cNvSpPr>
              <a:spLocks/>
            </p:cNvSpPr>
            <p:nvPr/>
          </p:nvSpPr>
          <p:spPr bwMode="auto">
            <a:xfrm>
              <a:off x="11618838" y="526731"/>
              <a:ext cx="573162" cy="948907"/>
            </a:xfrm>
            <a:custGeom>
              <a:avLst/>
              <a:gdLst>
                <a:gd name="connsiteX0" fmla="*/ 21176 w 573162"/>
                <a:gd name="connsiteY0" fmla="*/ 0 h 948907"/>
                <a:gd name="connsiteX1" fmla="*/ 496522 w 573162"/>
                <a:gd name="connsiteY1" fmla="*/ 188884 h 948907"/>
                <a:gd name="connsiteX2" fmla="*/ 573162 w 573162"/>
                <a:gd name="connsiteY2" fmla="*/ 269994 h 948907"/>
                <a:gd name="connsiteX3" fmla="*/ 573162 w 573162"/>
                <a:gd name="connsiteY3" fmla="*/ 948907 h 948907"/>
                <a:gd name="connsiteX4" fmla="*/ 431370 w 573162"/>
                <a:gd name="connsiteY4" fmla="*/ 893105 h 948907"/>
                <a:gd name="connsiteX5" fmla="*/ 162166 w 573162"/>
                <a:gd name="connsiteY5" fmla="*/ 664554 h 948907"/>
                <a:gd name="connsiteX6" fmla="*/ 21176 w 573162"/>
                <a:gd name="connsiteY6" fmla="*/ 0 h 948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3162" h="948907">
                  <a:moveTo>
                    <a:pt x="21176" y="0"/>
                  </a:moveTo>
                  <a:cubicBezTo>
                    <a:pt x="193008" y="10549"/>
                    <a:pt x="360874" y="74499"/>
                    <a:pt x="496522" y="188884"/>
                  </a:cubicBezTo>
                  <a:lnTo>
                    <a:pt x="573162" y="269994"/>
                  </a:lnTo>
                  <a:lnTo>
                    <a:pt x="573162" y="948907"/>
                  </a:lnTo>
                  <a:lnTo>
                    <a:pt x="431370" y="893105"/>
                  </a:lnTo>
                  <a:cubicBezTo>
                    <a:pt x="328711" y="839483"/>
                    <a:pt x="236186" y="763007"/>
                    <a:pt x="162166" y="664554"/>
                  </a:cubicBezTo>
                  <a:cubicBezTo>
                    <a:pt x="14127" y="467649"/>
                    <a:pt x="-31695" y="225034"/>
                    <a:pt x="211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100" name="Freeform 15">
              <a:extLst>
                <a:ext uri="{FF2B5EF4-FFF2-40B4-BE49-F238E27FC236}">
                  <a16:creationId xmlns:a16="http://schemas.microsoft.com/office/drawing/2014/main" id="{97B25454-7A91-1EBC-7EF4-6E783A0B5B7B}"/>
                </a:ext>
              </a:extLst>
            </p:cNvPr>
            <p:cNvSpPr>
              <a:spLocks/>
            </p:cNvSpPr>
            <p:nvPr/>
          </p:nvSpPr>
          <p:spPr bwMode="auto">
            <a:xfrm>
              <a:off x="8393933" y="1889475"/>
              <a:ext cx="828618" cy="412865"/>
            </a:xfrm>
            <a:custGeom>
              <a:avLst/>
              <a:gdLst>
                <a:gd name="T0" fmla="*/ 113 w 235"/>
                <a:gd name="T1" fmla="*/ 113 h 117"/>
                <a:gd name="T2" fmla="*/ 0 w 235"/>
                <a:gd name="T3" fmla="*/ 48 h 117"/>
                <a:gd name="T4" fmla="*/ 122 w 235"/>
                <a:gd name="T5" fmla="*/ 4 h 117"/>
                <a:gd name="T6" fmla="*/ 235 w 235"/>
                <a:gd name="T7" fmla="*/ 68 h 117"/>
                <a:gd name="T8" fmla="*/ 113 w 235"/>
                <a:gd name="T9" fmla="*/ 113 h 117"/>
              </a:gdLst>
              <a:ahLst/>
              <a:cxnLst>
                <a:cxn ang="0">
                  <a:pos x="T0" y="T1"/>
                </a:cxn>
                <a:cxn ang="0">
                  <a:pos x="T2" y="T3"/>
                </a:cxn>
                <a:cxn ang="0">
                  <a:pos x="T4" y="T5"/>
                </a:cxn>
                <a:cxn ang="0">
                  <a:pos x="T6" y="T7"/>
                </a:cxn>
                <a:cxn ang="0">
                  <a:pos x="T8" y="T9"/>
                </a:cxn>
              </a:cxnLst>
              <a:rect l="0" t="0" r="r" b="b"/>
              <a:pathLst>
                <a:path w="235" h="117">
                  <a:moveTo>
                    <a:pt x="113" y="113"/>
                  </a:moveTo>
                  <a:cubicBezTo>
                    <a:pt x="66" y="109"/>
                    <a:pt x="25" y="84"/>
                    <a:pt x="0" y="48"/>
                  </a:cubicBezTo>
                  <a:cubicBezTo>
                    <a:pt x="31" y="17"/>
                    <a:pt x="75" y="0"/>
                    <a:pt x="122" y="4"/>
                  </a:cubicBezTo>
                  <a:cubicBezTo>
                    <a:pt x="169" y="8"/>
                    <a:pt x="210" y="33"/>
                    <a:pt x="235" y="68"/>
                  </a:cubicBezTo>
                  <a:cubicBezTo>
                    <a:pt x="204" y="99"/>
                    <a:pt x="160" y="117"/>
                    <a:pt x="113" y="11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1" name="Freeform 16">
              <a:extLst>
                <a:ext uri="{FF2B5EF4-FFF2-40B4-BE49-F238E27FC236}">
                  <a16:creationId xmlns:a16="http://schemas.microsoft.com/office/drawing/2014/main" id="{EFBA7469-70AF-10B2-D3C3-DA572CD367B1}"/>
                </a:ext>
              </a:extLst>
            </p:cNvPr>
            <p:cNvSpPr>
              <a:spLocks/>
            </p:cNvSpPr>
            <p:nvPr/>
          </p:nvSpPr>
          <p:spPr bwMode="auto">
            <a:xfrm>
              <a:off x="11136745" y="5778493"/>
              <a:ext cx="851715" cy="744890"/>
            </a:xfrm>
            <a:custGeom>
              <a:avLst/>
              <a:gdLst>
                <a:gd name="T0" fmla="*/ 165 w 242"/>
                <a:gd name="T1" fmla="*/ 162 h 212"/>
                <a:gd name="T2" fmla="*/ 0 w 242"/>
                <a:gd name="T3" fmla="*/ 200 h 212"/>
                <a:gd name="T4" fmla="*/ 77 w 242"/>
                <a:gd name="T5" fmla="*/ 50 h 212"/>
                <a:gd name="T6" fmla="*/ 242 w 242"/>
                <a:gd name="T7" fmla="*/ 11 h 212"/>
                <a:gd name="T8" fmla="*/ 165 w 242"/>
                <a:gd name="T9" fmla="*/ 162 h 212"/>
              </a:gdLst>
              <a:ahLst/>
              <a:cxnLst>
                <a:cxn ang="0">
                  <a:pos x="T0" y="T1"/>
                </a:cxn>
                <a:cxn ang="0">
                  <a:pos x="T2" y="T3"/>
                </a:cxn>
                <a:cxn ang="0">
                  <a:pos x="T4" y="T5"/>
                </a:cxn>
                <a:cxn ang="0">
                  <a:pos x="T6" y="T7"/>
                </a:cxn>
                <a:cxn ang="0">
                  <a:pos x="T8" y="T9"/>
                </a:cxn>
              </a:cxnLst>
              <a:rect l="0" t="0" r="r" b="b"/>
              <a:pathLst>
                <a:path w="242" h="212">
                  <a:moveTo>
                    <a:pt x="165" y="162"/>
                  </a:moveTo>
                  <a:cubicBezTo>
                    <a:pt x="116" y="200"/>
                    <a:pt x="56" y="212"/>
                    <a:pt x="0" y="200"/>
                  </a:cubicBezTo>
                  <a:cubicBezTo>
                    <a:pt x="2" y="143"/>
                    <a:pt x="28" y="88"/>
                    <a:pt x="77" y="50"/>
                  </a:cubicBezTo>
                  <a:cubicBezTo>
                    <a:pt x="125" y="12"/>
                    <a:pt x="186" y="0"/>
                    <a:pt x="242" y="11"/>
                  </a:cubicBezTo>
                  <a:cubicBezTo>
                    <a:pt x="239" y="68"/>
                    <a:pt x="213" y="124"/>
                    <a:pt x="165" y="16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2" name="Freeform 17">
              <a:extLst>
                <a:ext uri="{FF2B5EF4-FFF2-40B4-BE49-F238E27FC236}">
                  <a16:creationId xmlns:a16="http://schemas.microsoft.com/office/drawing/2014/main" id="{3BC9B571-DD10-629B-6C05-05EB8B6ADBC0}"/>
                </a:ext>
              </a:extLst>
            </p:cNvPr>
            <p:cNvSpPr>
              <a:spLocks/>
            </p:cNvSpPr>
            <p:nvPr/>
          </p:nvSpPr>
          <p:spPr bwMode="auto">
            <a:xfrm>
              <a:off x="10455373" y="3425450"/>
              <a:ext cx="857490" cy="398429"/>
            </a:xfrm>
            <a:custGeom>
              <a:avLst/>
              <a:gdLst>
                <a:gd name="T0" fmla="*/ 121 w 243"/>
                <a:gd name="T1" fmla="*/ 113 h 113"/>
                <a:gd name="T2" fmla="*/ 0 w 243"/>
                <a:gd name="T3" fmla="*/ 56 h 113"/>
                <a:gd name="T4" fmla="*/ 122 w 243"/>
                <a:gd name="T5" fmla="*/ 0 h 113"/>
                <a:gd name="T6" fmla="*/ 243 w 243"/>
                <a:gd name="T7" fmla="*/ 57 h 113"/>
                <a:gd name="T8" fmla="*/ 121 w 243"/>
                <a:gd name="T9" fmla="*/ 113 h 113"/>
              </a:gdLst>
              <a:ahLst/>
              <a:cxnLst>
                <a:cxn ang="0">
                  <a:pos x="T0" y="T1"/>
                </a:cxn>
                <a:cxn ang="0">
                  <a:pos x="T2" y="T3"/>
                </a:cxn>
                <a:cxn ang="0">
                  <a:pos x="T4" y="T5"/>
                </a:cxn>
                <a:cxn ang="0">
                  <a:pos x="T6" y="T7"/>
                </a:cxn>
                <a:cxn ang="0">
                  <a:pos x="T8" y="T9"/>
                </a:cxn>
              </a:cxnLst>
              <a:rect l="0" t="0" r="r" b="b"/>
              <a:pathLst>
                <a:path w="243" h="113">
                  <a:moveTo>
                    <a:pt x="121" y="113"/>
                  </a:moveTo>
                  <a:cubicBezTo>
                    <a:pt x="72" y="112"/>
                    <a:pt x="29" y="90"/>
                    <a:pt x="0" y="56"/>
                  </a:cubicBezTo>
                  <a:cubicBezTo>
                    <a:pt x="29" y="21"/>
                    <a:pt x="73" y="0"/>
                    <a:pt x="122" y="0"/>
                  </a:cubicBezTo>
                  <a:cubicBezTo>
                    <a:pt x="170" y="0"/>
                    <a:pt x="214" y="23"/>
                    <a:pt x="243" y="57"/>
                  </a:cubicBezTo>
                  <a:cubicBezTo>
                    <a:pt x="213" y="91"/>
                    <a:pt x="170" y="113"/>
                    <a:pt x="121" y="11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3" name="Freeform: Shape 102">
              <a:extLst>
                <a:ext uri="{FF2B5EF4-FFF2-40B4-BE49-F238E27FC236}">
                  <a16:creationId xmlns:a16="http://schemas.microsoft.com/office/drawing/2014/main" id="{0795D2B9-3E6B-EB0E-1BF4-26C96BFF31CC}"/>
                </a:ext>
              </a:extLst>
            </p:cNvPr>
            <p:cNvSpPr>
              <a:spLocks/>
            </p:cNvSpPr>
            <p:nvPr/>
          </p:nvSpPr>
          <p:spPr bwMode="auto">
            <a:xfrm>
              <a:off x="11336229" y="6558227"/>
              <a:ext cx="513340" cy="299773"/>
            </a:xfrm>
            <a:custGeom>
              <a:avLst/>
              <a:gdLst>
                <a:gd name="connsiteX0" fmla="*/ 447209 w 513340"/>
                <a:gd name="connsiteY0" fmla="*/ 449 h 299773"/>
                <a:gd name="connsiteX1" fmla="*/ 503469 w 513340"/>
                <a:gd name="connsiteY1" fmla="*/ 42849 h 299773"/>
                <a:gd name="connsiteX2" fmla="*/ 505666 w 513340"/>
                <a:gd name="connsiteY2" fmla="*/ 264566 h 299773"/>
                <a:gd name="connsiteX3" fmla="*/ 496268 w 513340"/>
                <a:gd name="connsiteY3" fmla="*/ 299773 h 299773"/>
                <a:gd name="connsiteX4" fmla="*/ 0 w 513340"/>
                <a:gd name="connsiteY4" fmla="*/ 299773 h 299773"/>
                <a:gd name="connsiteX5" fmla="*/ 74490 w 513340"/>
                <a:gd name="connsiteY5" fmla="*/ 180649 h 299773"/>
                <a:gd name="connsiteX6" fmla="*/ 447209 w 513340"/>
                <a:gd name="connsiteY6" fmla="*/ 449 h 299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3340" h="299773">
                  <a:moveTo>
                    <a:pt x="447209" y="449"/>
                  </a:moveTo>
                  <a:cubicBezTo>
                    <a:pt x="475339" y="-3085"/>
                    <a:pt x="499952" y="14582"/>
                    <a:pt x="503469" y="42849"/>
                  </a:cubicBezTo>
                  <a:cubicBezTo>
                    <a:pt x="515775" y="125883"/>
                    <a:pt x="516654" y="198316"/>
                    <a:pt x="505666" y="264566"/>
                  </a:cubicBezTo>
                  <a:lnTo>
                    <a:pt x="496268" y="299773"/>
                  </a:lnTo>
                  <a:lnTo>
                    <a:pt x="0" y="299773"/>
                  </a:lnTo>
                  <a:lnTo>
                    <a:pt x="74490" y="180649"/>
                  </a:lnTo>
                  <a:cubicBezTo>
                    <a:pt x="179976" y="56982"/>
                    <a:pt x="303044" y="11049"/>
                    <a:pt x="447209" y="4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104" name="Freeform 22">
              <a:extLst>
                <a:ext uri="{FF2B5EF4-FFF2-40B4-BE49-F238E27FC236}">
                  <a16:creationId xmlns:a16="http://schemas.microsoft.com/office/drawing/2014/main" id="{739CA34C-9634-F5D2-1BE8-EDE570A3E945}"/>
                </a:ext>
              </a:extLst>
            </p:cNvPr>
            <p:cNvSpPr>
              <a:spLocks/>
            </p:cNvSpPr>
            <p:nvPr/>
          </p:nvSpPr>
          <p:spPr bwMode="auto">
            <a:xfrm>
              <a:off x="9401555" y="3662198"/>
              <a:ext cx="1102899" cy="545675"/>
            </a:xfrm>
            <a:custGeom>
              <a:avLst/>
              <a:gdLst>
                <a:gd name="T0" fmla="*/ 196 w 313"/>
                <a:gd name="T1" fmla="*/ 149 h 155"/>
                <a:gd name="T2" fmla="*/ 0 w 313"/>
                <a:gd name="T3" fmla="*/ 78 h 155"/>
                <a:gd name="T4" fmla="*/ 185 w 313"/>
                <a:gd name="T5" fmla="*/ 6 h 155"/>
                <a:gd name="T6" fmla="*/ 309 w 313"/>
                <a:gd name="T7" fmla="*/ 56 h 155"/>
                <a:gd name="T8" fmla="*/ 312 w 313"/>
                <a:gd name="T9" fmla="*/ 69 h 155"/>
                <a:gd name="T10" fmla="*/ 196 w 313"/>
                <a:gd name="T11" fmla="*/ 149 h 155"/>
              </a:gdLst>
              <a:ahLst/>
              <a:cxnLst>
                <a:cxn ang="0">
                  <a:pos x="T0" y="T1"/>
                </a:cxn>
                <a:cxn ang="0">
                  <a:pos x="T2" y="T3"/>
                </a:cxn>
                <a:cxn ang="0">
                  <a:pos x="T4" y="T5"/>
                </a:cxn>
                <a:cxn ang="0">
                  <a:pos x="T6" y="T7"/>
                </a:cxn>
                <a:cxn ang="0">
                  <a:pos x="T8" y="T9"/>
                </a:cxn>
                <a:cxn ang="0">
                  <a:pos x="T10" y="T11"/>
                </a:cxn>
              </a:cxnLst>
              <a:rect l="0" t="0" r="r" b="b"/>
              <a:pathLst>
                <a:path w="313" h="155">
                  <a:moveTo>
                    <a:pt x="196" y="149"/>
                  </a:moveTo>
                  <a:cubicBezTo>
                    <a:pt x="145" y="155"/>
                    <a:pt x="50" y="132"/>
                    <a:pt x="0" y="78"/>
                  </a:cubicBezTo>
                  <a:cubicBezTo>
                    <a:pt x="65" y="64"/>
                    <a:pt x="125" y="13"/>
                    <a:pt x="185" y="6"/>
                  </a:cubicBezTo>
                  <a:cubicBezTo>
                    <a:pt x="236" y="0"/>
                    <a:pt x="277" y="21"/>
                    <a:pt x="309" y="56"/>
                  </a:cubicBezTo>
                  <a:cubicBezTo>
                    <a:pt x="312" y="59"/>
                    <a:pt x="313" y="64"/>
                    <a:pt x="312" y="69"/>
                  </a:cubicBezTo>
                  <a:cubicBezTo>
                    <a:pt x="295" y="106"/>
                    <a:pt x="249" y="143"/>
                    <a:pt x="196" y="14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5" name="Freeform 25">
              <a:extLst>
                <a:ext uri="{FF2B5EF4-FFF2-40B4-BE49-F238E27FC236}">
                  <a16:creationId xmlns:a16="http://schemas.microsoft.com/office/drawing/2014/main" id="{73434C95-E564-15FE-299E-2CE6E412E981}"/>
                </a:ext>
              </a:extLst>
            </p:cNvPr>
            <p:cNvSpPr>
              <a:spLocks/>
            </p:cNvSpPr>
            <p:nvPr/>
          </p:nvSpPr>
          <p:spPr bwMode="auto">
            <a:xfrm>
              <a:off x="10585295" y="1941444"/>
              <a:ext cx="1296339" cy="814182"/>
            </a:xfrm>
            <a:custGeom>
              <a:avLst/>
              <a:gdLst>
                <a:gd name="T0" fmla="*/ 171 w 368"/>
                <a:gd name="T1" fmla="*/ 203 h 231"/>
                <a:gd name="T2" fmla="*/ 0 w 368"/>
                <a:gd name="T3" fmla="*/ 13 h 231"/>
                <a:gd name="T4" fmla="*/ 257 w 368"/>
                <a:gd name="T5" fmla="*/ 34 h 231"/>
                <a:gd name="T6" fmla="*/ 366 w 368"/>
                <a:gd name="T7" fmla="*/ 171 h 231"/>
                <a:gd name="T8" fmla="*/ 355 w 368"/>
                <a:gd name="T9" fmla="*/ 196 h 231"/>
                <a:gd name="T10" fmla="*/ 171 w 368"/>
                <a:gd name="T11" fmla="*/ 203 h 231"/>
              </a:gdLst>
              <a:ahLst/>
              <a:cxnLst>
                <a:cxn ang="0">
                  <a:pos x="T0" y="T1"/>
                </a:cxn>
                <a:cxn ang="0">
                  <a:pos x="T2" y="T3"/>
                </a:cxn>
                <a:cxn ang="0">
                  <a:pos x="T4" y="T5"/>
                </a:cxn>
                <a:cxn ang="0">
                  <a:pos x="T6" y="T7"/>
                </a:cxn>
                <a:cxn ang="0">
                  <a:pos x="T8" y="T9"/>
                </a:cxn>
                <a:cxn ang="0">
                  <a:pos x="T10" y="T11"/>
                </a:cxn>
              </a:cxnLst>
              <a:rect l="0" t="0" r="r" b="b"/>
              <a:pathLst>
                <a:path w="368" h="231">
                  <a:moveTo>
                    <a:pt x="171" y="203"/>
                  </a:moveTo>
                  <a:cubicBezTo>
                    <a:pt x="108" y="174"/>
                    <a:pt x="64" y="85"/>
                    <a:pt x="0" y="13"/>
                  </a:cubicBezTo>
                  <a:cubicBezTo>
                    <a:pt x="91" y="8"/>
                    <a:pt x="182" y="0"/>
                    <a:pt x="257" y="34"/>
                  </a:cubicBezTo>
                  <a:cubicBezTo>
                    <a:pt x="317" y="62"/>
                    <a:pt x="351" y="112"/>
                    <a:pt x="366" y="171"/>
                  </a:cubicBezTo>
                  <a:cubicBezTo>
                    <a:pt x="368" y="181"/>
                    <a:pt x="364" y="191"/>
                    <a:pt x="355" y="196"/>
                  </a:cubicBezTo>
                  <a:cubicBezTo>
                    <a:pt x="309" y="224"/>
                    <a:pt x="234" y="231"/>
                    <a:pt x="171" y="20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6" name="Freeform 26">
              <a:extLst>
                <a:ext uri="{FF2B5EF4-FFF2-40B4-BE49-F238E27FC236}">
                  <a16:creationId xmlns:a16="http://schemas.microsoft.com/office/drawing/2014/main" id="{98A4BFDB-6FA3-72FE-9BE7-8985CD8C452E}"/>
                </a:ext>
              </a:extLst>
            </p:cNvPr>
            <p:cNvSpPr>
              <a:spLocks/>
            </p:cNvSpPr>
            <p:nvPr/>
          </p:nvSpPr>
          <p:spPr bwMode="auto">
            <a:xfrm>
              <a:off x="9976102" y="1231201"/>
              <a:ext cx="987412" cy="640952"/>
            </a:xfrm>
            <a:custGeom>
              <a:avLst/>
              <a:gdLst>
                <a:gd name="T0" fmla="*/ 133 w 280"/>
                <a:gd name="T1" fmla="*/ 160 h 182"/>
                <a:gd name="T2" fmla="*/ 0 w 280"/>
                <a:gd name="T3" fmla="*/ 7 h 182"/>
                <a:gd name="T4" fmla="*/ 207 w 280"/>
                <a:gd name="T5" fmla="*/ 24 h 182"/>
                <a:gd name="T6" fmla="*/ 280 w 280"/>
                <a:gd name="T7" fmla="*/ 137 h 182"/>
                <a:gd name="T8" fmla="*/ 271 w 280"/>
                <a:gd name="T9" fmla="*/ 154 h 182"/>
                <a:gd name="T10" fmla="*/ 133 w 280"/>
                <a:gd name="T11" fmla="*/ 160 h 182"/>
              </a:gdLst>
              <a:ahLst/>
              <a:cxnLst>
                <a:cxn ang="0">
                  <a:pos x="T0" y="T1"/>
                </a:cxn>
                <a:cxn ang="0">
                  <a:pos x="T2" y="T3"/>
                </a:cxn>
                <a:cxn ang="0">
                  <a:pos x="T4" y="T5"/>
                </a:cxn>
                <a:cxn ang="0">
                  <a:pos x="T6" y="T7"/>
                </a:cxn>
                <a:cxn ang="0">
                  <a:pos x="T8" y="T9"/>
                </a:cxn>
                <a:cxn ang="0">
                  <a:pos x="T10" y="T11"/>
                </a:cxn>
              </a:cxnLst>
              <a:rect l="0" t="0" r="r" b="b"/>
              <a:pathLst>
                <a:path w="280" h="182">
                  <a:moveTo>
                    <a:pt x="133" y="160"/>
                  </a:moveTo>
                  <a:cubicBezTo>
                    <a:pt x="73" y="135"/>
                    <a:pt x="17" y="81"/>
                    <a:pt x="0" y="7"/>
                  </a:cubicBezTo>
                  <a:cubicBezTo>
                    <a:pt x="76" y="16"/>
                    <a:pt x="162" y="0"/>
                    <a:pt x="207" y="24"/>
                  </a:cubicBezTo>
                  <a:cubicBezTo>
                    <a:pt x="255" y="50"/>
                    <a:pt x="274" y="88"/>
                    <a:pt x="280" y="137"/>
                  </a:cubicBezTo>
                  <a:cubicBezTo>
                    <a:pt x="280" y="144"/>
                    <a:pt x="277" y="150"/>
                    <a:pt x="271" y="154"/>
                  </a:cubicBezTo>
                  <a:cubicBezTo>
                    <a:pt x="239" y="171"/>
                    <a:pt x="184" y="182"/>
                    <a:pt x="133" y="16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7" name="Freeform 27">
              <a:extLst>
                <a:ext uri="{FF2B5EF4-FFF2-40B4-BE49-F238E27FC236}">
                  <a16:creationId xmlns:a16="http://schemas.microsoft.com/office/drawing/2014/main" id="{DD1961D4-D35F-352D-A439-F602DEC85287}"/>
                </a:ext>
              </a:extLst>
            </p:cNvPr>
            <p:cNvSpPr>
              <a:spLocks/>
            </p:cNvSpPr>
            <p:nvPr/>
          </p:nvSpPr>
          <p:spPr bwMode="auto">
            <a:xfrm>
              <a:off x="11136745" y="1436190"/>
              <a:ext cx="649613" cy="534126"/>
            </a:xfrm>
            <a:custGeom>
              <a:avLst/>
              <a:gdLst>
                <a:gd name="T0" fmla="*/ 58 w 185"/>
                <a:gd name="T1" fmla="*/ 126 h 152"/>
                <a:gd name="T2" fmla="*/ 0 w 185"/>
                <a:gd name="T3" fmla="*/ 4 h 152"/>
                <a:gd name="T4" fmla="*/ 147 w 185"/>
                <a:gd name="T5" fmla="*/ 35 h 152"/>
                <a:gd name="T6" fmla="*/ 184 w 185"/>
                <a:gd name="T7" fmla="*/ 122 h 152"/>
                <a:gd name="T8" fmla="*/ 177 w 185"/>
                <a:gd name="T9" fmla="*/ 135 h 152"/>
                <a:gd name="T10" fmla="*/ 58 w 185"/>
                <a:gd name="T11" fmla="*/ 126 h 152"/>
              </a:gdLst>
              <a:ahLst/>
              <a:cxnLst>
                <a:cxn ang="0">
                  <a:pos x="T0" y="T1"/>
                </a:cxn>
                <a:cxn ang="0">
                  <a:pos x="T2" y="T3"/>
                </a:cxn>
                <a:cxn ang="0">
                  <a:pos x="T4" y="T5"/>
                </a:cxn>
                <a:cxn ang="0">
                  <a:pos x="T6" y="T7"/>
                </a:cxn>
                <a:cxn ang="0">
                  <a:pos x="T8" y="T9"/>
                </a:cxn>
                <a:cxn ang="0">
                  <a:pos x="T10" y="T11"/>
                </a:cxn>
              </a:cxnLst>
              <a:rect l="0" t="0" r="r" b="b"/>
              <a:pathLst>
                <a:path w="185" h="152">
                  <a:moveTo>
                    <a:pt x="58" y="126"/>
                  </a:moveTo>
                  <a:cubicBezTo>
                    <a:pt x="29" y="102"/>
                    <a:pt x="21" y="54"/>
                    <a:pt x="0" y="4"/>
                  </a:cubicBezTo>
                  <a:cubicBezTo>
                    <a:pt x="52" y="0"/>
                    <a:pt x="115" y="5"/>
                    <a:pt x="147" y="35"/>
                  </a:cubicBezTo>
                  <a:cubicBezTo>
                    <a:pt x="177" y="62"/>
                    <a:pt x="178" y="89"/>
                    <a:pt x="184" y="122"/>
                  </a:cubicBezTo>
                  <a:cubicBezTo>
                    <a:pt x="185" y="127"/>
                    <a:pt x="182" y="132"/>
                    <a:pt x="177" y="135"/>
                  </a:cubicBezTo>
                  <a:cubicBezTo>
                    <a:pt x="145" y="150"/>
                    <a:pt x="88" y="152"/>
                    <a:pt x="58" y="12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8" name="Freeform 29">
              <a:extLst>
                <a:ext uri="{FF2B5EF4-FFF2-40B4-BE49-F238E27FC236}">
                  <a16:creationId xmlns:a16="http://schemas.microsoft.com/office/drawing/2014/main" id="{3E2CFF89-EBA7-9718-A66F-B3C1681C810B}"/>
                </a:ext>
              </a:extLst>
            </p:cNvPr>
            <p:cNvSpPr>
              <a:spLocks/>
            </p:cNvSpPr>
            <p:nvPr/>
          </p:nvSpPr>
          <p:spPr bwMode="auto">
            <a:xfrm>
              <a:off x="9664288" y="324629"/>
              <a:ext cx="1019171" cy="822843"/>
            </a:xfrm>
            <a:custGeom>
              <a:avLst/>
              <a:gdLst>
                <a:gd name="T0" fmla="*/ 129 w 289"/>
                <a:gd name="T1" fmla="*/ 202 h 233"/>
                <a:gd name="T2" fmla="*/ 0 w 289"/>
                <a:gd name="T3" fmla="*/ 0 h 233"/>
                <a:gd name="T4" fmla="*/ 236 w 289"/>
                <a:gd name="T5" fmla="*/ 80 h 233"/>
                <a:gd name="T6" fmla="*/ 288 w 289"/>
                <a:gd name="T7" fmla="*/ 214 h 233"/>
                <a:gd name="T8" fmla="*/ 276 w 289"/>
                <a:gd name="T9" fmla="*/ 226 h 233"/>
                <a:gd name="T10" fmla="*/ 129 w 289"/>
                <a:gd name="T11" fmla="*/ 202 h 233"/>
              </a:gdLst>
              <a:ahLst/>
              <a:cxnLst>
                <a:cxn ang="0">
                  <a:pos x="T0" y="T1"/>
                </a:cxn>
                <a:cxn ang="0">
                  <a:pos x="T2" y="T3"/>
                </a:cxn>
                <a:cxn ang="0">
                  <a:pos x="T4" y="T5"/>
                </a:cxn>
                <a:cxn ang="0">
                  <a:pos x="T6" y="T7"/>
                </a:cxn>
                <a:cxn ang="0">
                  <a:pos x="T8" y="T9"/>
                </a:cxn>
                <a:cxn ang="0">
                  <a:pos x="T10" y="T11"/>
                </a:cxn>
              </a:cxnLst>
              <a:rect l="0" t="0" r="r" b="b"/>
              <a:pathLst>
                <a:path w="289" h="233">
                  <a:moveTo>
                    <a:pt x="129" y="202"/>
                  </a:moveTo>
                  <a:cubicBezTo>
                    <a:pt x="54" y="147"/>
                    <a:pt x="26" y="69"/>
                    <a:pt x="0" y="0"/>
                  </a:cubicBezTo>
                  <a:cubicBezTo>
                    <a:pt x="107" y="10"/>
                    <a:pt x="184" y="30"/>
                    <a:pt x="236" y="80"/>
                  </a:cubicBezTo>
                  <a:cubicBezTo>
                    <a:pt x="279" y="121"/>
                    <a:pt x="289" y="176"/>
                    <a:pt x="288" y="214"/>
                  </a:cubicBezTo>
                  <a:cubicBezTo>
                    <a:pt x="287" y="221"/>
                    <a:pt x="283" y="226"/>
                    <a:pt x="276" y="226"/>
                  </a:cubicBezTo>
                  <a:cubicBezTo>
                    <a:pt x="228" y="233"/>
                    <a:pt x="161" y="225"/>
                    <a:pt x="129" y="2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9" name="Freeform: Shape 108">
              <a:extLst>
                <a:ext uri="{FF2B5EF4-FFF2-40B4-BE49-F238E27FC236}">
                  <a16:creationId xmlns:a16="http://schemas.microsoft.com/office/drawing/2014/main" id="{88348644-84AB-A823-43B6-19703BE0B28A}"/>
                </a:ext>
              </a:extLst>
            </p:cNvPr>
            <p:cNvSpPr>
              <a:spLocks/>
            </p:cNvSpPr>
            <p:nvPr/>
          </p:nvSpPr>
          <p:spPr bwMode="auto">
            <a:xfrm>
              <a:off x="12012196" y="6572978"/>
              <a:ext cx="179805" cy="285022"/>
            </a:xfrm>
            <a:custGeom>
              <a:avLst/>
              <a:gdLst>
                <a:gd name="connsiteX0" fmla="*/ 179805 w 179805"/>
                <a:gd name="connsiteY0" fmla="*/ 0 h 285022"/>
                <a:gd name="connsiteX1" fmla="*/ 179805 w 179805"/>
                <a:gd name="connsiteY1" fmla="*/ 285022 h 285022"/>
                <a:gd name="connsiteX2" fmla="*/ 0 w 179805"/>
                <a:gd name="connsiteY2" fmla="*/ 285022 h 285022"/>
                <a:gd name="connsiteX3" fmla="*/ 67533 w 179805"/>
                <a:gd name="connsiteY3" fmla="*/ 130559 h 285022"/>
                <a:gd name="connsiteX4" fmla="*/ 143082 w 179805"/>
                <a:gd name="connsiteY4" fmla="*/ 31411 h 285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805" h="285022">
                  <a:moveTo>
                    <a:pt x="179805" y="0"/>
                  </a:moveTo>
                  <a:lnTo>
                    <a:pt x="179805" y="285022"/>
                  </a:lnTo>
                  <a:lnTo>
                    <a:pt x="0" y="285022"/>
                  </a:lnTo>
                  <a:lnTo>
                    <a:pt x="67533" y="130559"/>
                  </a:lnTo>
                  <a:cubicBezTo>
                    <a:pt x="86958" y="97013"/>
                    <a:pt x="112785" y="63247"/>
                    <a:pt x="143082" y="314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110" name="Freeform 36">
              <a:extLst>
                <a:ext uri="{FF2B5EF4-FFF2-40B4-BE49-F238E27FC236}">
                  <a16:creationId xmlns:a16="http://schemas.microsoft.com/office/drawing/2014/main" id="{EE9D2E61-9762-61AA-36B0-15E497460E7E}"/>
                </a:ext>
              </a:extLst>
            </p:cNvPr>
            <p:cNvSpPr>
              <a:spLocks/>
            </p:cNvSpPr>
            <p:nvPr/>
          </p:nvSpPr>
          <p:spPr bwMode="auto">
            <a:xfrm>
              <a:off x="8968480" y="4369554"/>
              <a:ext cx="926782" cy="516803"/>
            </a:xfrm>
            <a:custGeom>
              <a:avLst/>
              <a:gdLst>
                <a:gd name="T0" fmla="*/ 179 w 263"/>
                <a:gd name="T1" fmla="*/ 132 h 147"/>
                <a:gd name="T2" fmla="*/ 0 w 263"/>
                <a:gd name="T3" fmla="*/ 112 h 147"/>
                <a:gd name="T4" fmla="*/ 148 w 263"/>
                <a:gd name="T5" fmla="*/ 13 h 147"/>
                <a:gd name="T6" fmla="*/ 257 w 263"/>
                <a:gd name="T7" fmla="*/ 40 h 147"/>
                <a:gd name="T8" fmla="*/ 261 w 263"/>
                <a:gd name="T9" fmla="*/ 54 h 147"/>
                <a:gd name="T10" fmla="*/ 179 w 263"/>
                <a:gd name="T11" fmla="*/ 132 h 147"/>
              </a:gdLst>
              <a:ahLst/>
              <a:cxnLst>
                <a:cxn ang="0">
                  <a:pos x="T0" y="T1"/>
                </a:cxn>
                <a:cxn ang="0">
                  <a:pos x="T2" y="T3"/>
                </a:cxn>
                <a:cxn ang="0">
                  <a:pos x="T4" y="T5"/>
                </a:cxn>
                <a:cxn ang="0">
                  <a:pos x="T6" y="T7"/>
                </a:cxn>
                <a:cxn ang="0">
                  <a:pos x="T8" y="T9"/>
                </a:cxn>
                <a:cxn ang="0">
                  <a:pos x="T10" y="T11"/>
                </a:cxn>
              </a:cxnLst>
              <a:rect l="0" t="0" r="r" b="b"/>
              <a:pathLst>
                <a:path w="263" h="147">
                  <a:moveTo>
                    <a:pt x="179" y="132"/>
                  </a:moveTo>
                  <a:cubicBezTo>
                    <a:pt x="141" y="143"/>
                    <a:pt x="54" y="147"/>
                    <a:pt x="0" y="112"/>
                  </a:cubicBezTo>
                  <a:cubicBezTo>
                    <a:pt x="57" y="81"/>
                    <a:pt x="106" y="26"/>
                    <a:pt x="148" y="13"/>
                  </a:cubicBezTo>
                  <a:cubicBezTo>
                    <a:pt x="190" y="0"/>
                    <a:pt x="225" y="13"/>
                    <a:pt x="257" y="40"/>
                  </a:cubicBezTo>
                  <a:cubicBezTo>
                    <a:pt x="261" y="44"/>
                    <a:pt x="263" y="49"/>
                    <a:pt x="261" y="54"/>
                  </a:cubicBezTo>
                  <a:cubicBezTo>
                    <a:pt x="250" y="87"/>
                    <a:pt x="218" y="120"/>
                    <a:pt x="179" y="1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1" name="Freeform 37">
              <a:extLst>
                <a:ext uri="{FF2B5EF4-FFF2-40B4-BE49-F238E27FC236}">
                  <a16:creationId xmlns:a16="http://schemas.microsoft.com/office/drawing/2014/main" id="{E15643BA-186C-03CC-DD42-3E4A4F2B55DD}"/>
                </a:ext>
              </a:extLst>
            </p:cNvPr>
            <p:cNvSpPr>
              <a:spLocks/>
            </p:cNvSpPr>
            <p:nvPr/>
          </p:nvSpPr>
          <p:spPr bwMode="auto">
            <a:xfrm>
              <a:off x="10908658" y="5296336"/>
              <a:ext cx="666936" cy="545675"/>
            </a:xfrm>
            <a:custGeom>
              <a:avLst/>
              <a:gdLst>
                <a:gd name="T0" fmla="*/ 128 w 189"/>
                <a:gd name="T1" fmla="*/ 107 h 155"/>
                <a:gd name="T2" fmla="*/ 0 w 189"/>
                <a:gd name="T3" fmla="*/ 155 h 155"/>
                <a:gd name="T4" fmla="*/ 50 w 189"/>
                <a:gd name="T5" fmla="*/ 36 h 155"/>
                <a:gd name="T6" fmla="*/ 173 w 189"/>
                <a:gd name="T7" fmla="*/ 7 h 155"/>
                <a:gd name="T8" fmla="*/ 181 w 189"/>
                <a:gd name="T9" fmla="*/ 15 h 155"/>
                <a:gd name="T10" fmla="*/ 128 w 189"/>
                <a:gd name="T11" fmla="*/ 107 h 155"/>
              </a:gdLst>
              <a:ahLst/>
              <a:cxnLst>
                <a:cxn ang="0">
                  <a:pos x="T0" y="T1"/>
                </a:cxn>
                <a:cxn ang="0">
                  <a:pos x="T2" y="T3"/>
                </a:cxn>
                <a:cxn ang="0">
                  <a:pos x="T4" y="T5"/>
                </a:cxn>
                <a:cxn ang="0">
                  <a:pos x="T6" y="T7"/>
                </a:cxn>
                <a:cxn ang="0">
                  <a:pos x="T8" y="T9"/>
                </a:cxn>
                <a:cxn ang="0">
                  <a:pos x="T10" y="T11"/>
                </a:cxn>
              </a:cxnLst>
              <a:rect l="0" t="0" r="r" b="b"/>
              <a:pathLst>
                <a:path w="189" h="155">
                  <a:moveTo>
                    <a:pt x="128" y="107"/>
                  </a:moveTo>
                  <a:cubicBezTo>
                    <a:pt x="83" y="130"/>
                    <a:pt x="49" y="136"/>
                    <a:pt x="0" y="155"/>
                  </a:cubicBezTo>
                  <a:cubicBezTo>
                    <a:pt x="6" y="105"/>
                    <a:pt x="21" y="60"/>
                    <a:pt x="50" y="36"/>
                  </a:cubicBezTo>
                  <a:cubicBezTo>
                    <a:pt x="86" y="6"/>
                    <a:pt x="134" y="0"/>
                    <a:pt x="173" y="7"/>
                  </a:cubicBezTo>
                  <a:cubicBezTo>
                    <a:pt x="177" y="8"/>
                    <a:pt x="180" y="11"/>
                    <a:pt x="181" y="15"/>
                  </a:cubicBezTo>
                  <a:cubicBezTo>
                    <a:pt x="189" y="54"/>
                    <a:pt x="168" y="87"/>
                    <a:pt x="128" y="10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2" name="Freeform 38">
              <a:extLst>
                <a:ext uri="{FF2B5EF4-FFF2-40B4-BE49-F238E27FC236}">
                  <a16:creationId xmlns:a16="http://schemas.microsoft.com/office/drawing/2014/main" id="{273B8218-4E60-6720-66D5-6961BDE1F60D}"/>
                </a:ext>
              </a:extLst>
            </p:cNvPr>
            <p:cNvSpPr>
              <a:spLocks/>
            </p:cNvSpPr>
            <p:nvPr/>
          </p:nvSpPr>
          <p:spPr bwMode="auto">
            <a:xfrm>
              <a:off x="9254310" y="1710471"/>
              <a:ext cx="944105" cy="519691"/>
            </a:xfrm>
            <a:custGeom>
              <a:avLst/>
              <a:gdLst>
                <a:gd name="T0" fmla="*/ 144 w 268"/>
                <a:gd name="T1" fmla="*/ 130 h 148"/>
                <a:gd name="T2" fmla="*/ 0 w 268"/>
                <a:gd name="T3" fmla="*/ 58 h 148"/>
                <a:gd name="T4" fmla="*/ 142 w 268"/>
                <a:gd name="T5" fmla="*/ 6 h 148"/>
                <a:gd name="T6" fmla="*/ 265 w 268"/>
                <a:gd name="T7" fmla="*/ 88 h 148"/>
                <a:gd name="T8" fmla="*/ 265 w 268"/>
                <a:gd name="T9" fmla="*/ 101 h 148"/>
                <a:gd name="T10" fmla="*/ 144 w 268"/>
                <a:gd name="T11" fmla="*/ 130 h 148"/>
              </a:gdLst>
              <a:ahLst/>
              <a:cxnLst>
                <a:cxn ang="0">
                  <a:pos x="T0" y="T1"/>
                </a:cxn>
                <a:cxn ang="0">
                  <a:pos x="T2" y="T3"/>
                </a:cxn>
                <a:cxn ang="0">
                  <a:pos x="T4" y="T5"/>
                </a:cxn>
                <a:cxn ang="0">
                  <a:pos x="T6" y="T7"/>
                </a:cxn>
                <a:cxn ang="0">
                  <a:pos x="T8" y="T9"/>
                </a:cxn>
                <a:cxn ang="0">
                  <a:pos x="T10" y="T11"/>
                </a:cxn>
              </a:cxnLst>
              <a:rect l="0" t="0" r="r" b="b"/>
              <a:pathLst>
                <a:path w="268" h="148">
                  <a:moveTo>
                    <a:pt x="144" y="130"/>
                  </a:moveTo>
                  <a:cubicBezTo>
                    <a:pt x="88" y="109"/>
                    <a:pt x="56" y="85"/>
                    <a:pt x="0" y="58"/>
                  </a:cubicBezTo>
                  <a:cubicBezTo>
                    <a:pt x="48" y="24"/>
                    <a:pt x="99" y="0"/>
                    <a:pt x="142" y="6"/>
                  </a:cubicBezTo>
                  <a:cubicBezTo>
                    <a:pt x="197" y="13"/>
                    <a:pt x="240" y="49"/>
                    <a:pt x="265" y="88"/>
                  </a:cubicBezTo>
                  <a:cubicBezTo>
                    <a:pt x="268" y="92"/>
                    <a:pt x="268" y="98"/>
                    <a:pt x="265" y="101"/>
                  </a:cubicBezTo>
                  <a:cubicBezTo>
                    <a:pt x="238" y="139"/>
                    <a:pt x="193" y="148"/>
                    <a:pt x="144" y="1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3" name="Freeform: Shape 112">
              <a:extLst>
                <a:ext uri="{FF2B5EF4-FFF2-40B4-BE49-F238E27FC236}">
                  <a16:creationId xmlns:a16="http://schemas.microsoft.com/office/drawing/2014/main" id="{E35832D7-00C9-6624-822E-511C1636D6DC}"/>
                </a:ext>
              </a:extLst>
            </p:cNvPr>
            <p:cNvSpPr>
              <a:spLocks/>
            </p:cNvSpPr>
            <p:nvPr/>
          </p:nvSpPr>
          <p:spPr bwMode="auto">
            <a:xfrm>
              <a:off x="11502945" y="0"/>
              <a:ext cx="642569" cy="333538"/>
            </a:xfrm>
            <a:custGeom>
              <a:avLst/>
              <a:gdLst>
                <a:gd name="connsiteX0" fmla="*/ 0 w 642569"/>
                <a:gd name="connsiteY0" fmla="*/ 0 h 333538"/>
                <a:gd name="connsiteX1" fmla="*/ 626864 w 642569"/>
                <a:gd name="connsiteY1" fmla="*/ 0 h 333538"/>
                <a:gd name="connsiteX2" fmla="*/ 640881 w 642569"/>
                <a:gd name="connsiteY2" fmla="*/ 48961 h 333538"/>
                <a:gd name="connsiteX3" fmla="*/ 560636 w 642569"/>
                <a:gd name="connsiteY3" fmla="*/ 311547 h 333538"/>
                <a:gd name="connsiteX4" fmla="*/ 504200 w 642569"/>
                <a:gd name="connsiteY4" fmla="*/ 332659 h 333538"/>
                <a:gd name="connsiteX5" fmla="*/ 17439 w 642569"/>
                <a:gd name="connsiteY5" fmla="*/ 54679 h 333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2569" h="333538">
                  <a:moveTo>
                    <a:pt x="0" y="0"/>
                  </a:moveTo>
                  <a:lnTo>
                    <a:pt x="626864" y="0"/>
                  </a:lnTo>
                  <a:lnTo>
                    <a:pt x="640881" y="48961"/>
                  </a:lnTo>
                  <a:cubicBezTo>
                    <a:pt x="649699" y="139129"/>
                    <a:pt x="624127" y="228856"/>
                    <a:pt x="560636" y="311547"/>
                  </a:cubicBezTo>
                  <a:cubicBezTo>
                    <a:pt x="546527" y="329141"/>
                    <a:pt x="525363" y="336178"/>
                    <a:pt x="504200" y="332659"/>
                  </a:cubicBezTo>
                  <a:cubicBezTo>
                    <a:pt x="296092" y="293953"/>
                    <a:pt x="112675" y="265803"/>
                    <a:pt x="17439" y="546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114" name="Freeform: Shape 113">
              <a:extLst>
                <a:ext uri="{FF2B5EF4-FFF2-40B4-BE49-F238E27FC236}">
                  <a16:creationId xmlns:a16="http://schemas.microsoft.com/office/drawing/2014/main" id="{FAF091A4-85BD-4DDE-D68B-18C0ABC75A6B}"/>
                </a:ext>
              </a:extLst>
            </p:cNvPr>
            <p:cNvSpPr>
              <a:spLocks/>
            </p:cNvSpPr>
            <p:nvPr/>
          </p:nvSpPr>
          <p:spPr bwMode="auto">
            <a:xfrm>
              <a:off x="10784033" y="6730342"/>
              <a:ext cx="344354" cy="127658"/>
            </a:xfrm>
            <a:custGeom>
              <a:avLst/>
              <a:gdLst>
                <a:gd name="connsiteX0" fmla="*/ 233176 w 344354"/>
                <a:gd name="connsiteY0" fmla="*/ 606 h 127658"/>
                <a:gd name="connsiteX1" fmla="*/ 312557 w 344354"/>
                <a:gd name="connsiteY1" fmla="*/ 2803 h 127658"/>
                <a:gd name="connsiteX2" fmla="*/ 344354 w 344354"/>
                <a:gd name="connsiteY2" fmla="*/ 34444 h 127658"/>
                <a:gd name="connsiteX3" fmla="*/ 343530 w 344354"/>
                <a:gd name="connsiteY3" fmla="*/ 127658 h 127658"/>
                <a:gd name="connsiteX4" fmla="*/ 0 w 344354"/>
                <a:gd name="connsiteY4" fmla="*/ 127658 h 127658"/>
                <a:gd name="connsiteX5" fmla="*/ 33451 w 344354"/>
                <a:gd name="connsiteY5" fmla="*/ 83664 h 127658"/>
                <a:gd name="connsiteX6" fmla="*/ 233176 w 344354"/>
                <a:gd name="connsiteY6" fmla="*/ 606 h 127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4354" h="127658">
                  <a:moveTo>
                    <a:pt x="233176" y="606"/>
                  </a:moveTo>
                  <a:cubicBezTo>
                    <a:pt x="258679" y="-712"/>
                    <a:pt x="285177" y="167"/>
                    <a:pt x="312557" y="2803"/>
                  </a:cubicBezTo>
                  <a:cubicBezTo>
                    <a:pt x="330222" y="2803"/>
                    <a:pt x="344354" y="16866"/>
                    <a:pt x="344354" y="34444"/>
                  </a:cubicBezTo>
                  <a:lnTo>
                    <a:pt x="343530" y="127658"/>
                  </a:lnTo>
                  <a:lnTo>
                    <a:pt x="0" y="127658"/>
                  </a:lnTo>
                  <a:lnTo>
                    <a:pt x="33451" y="83664"/>
                  </a:lnTo>
                  <a:cubicBezTo>
                    <a:pt x="89096" y="28292"/>
                    <a:pt x="156664" y="4561"/>
                    <a:pt x="233176" y="6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115" name="Freeform 44">
              <a:extLst>
                <a:ext uri="{FF2B5EF4-FFF2-40B4-BE49-F238E27FC236}">
                  <a16:creationId xmlns:a16="http://schemas.microsoft.com/office/drawing/2014/main" id="{87FEC31E-2269-28D3-3CC2-21F1011429B0}"/>
                </a:ext>
              </a:extLst>
            </p:cNvPr>
            <p:cNvSpPr>
              <a:spLocks/>
            </p:cNvSpPr>
            <p:nvPr/>
          </p:nvSpPr>
          <p:spPr bwMode="auto">
            <a:xfrm>
              <a:off x="8572937" y="2937518"/>
              <a:ext cx="606306" cy="303153"/>
            </a:xfrm>
            <a:custGeom>
              <a:avLst/>
              <a:gdLst>
                <a:gd name="T0" fmla="*/ 96 w 172"/>
                <a:gd name="T1" fmla="*/ 0 h 86"/>
                <a:gd name="T2" fmla="*/ 0 w 172"/>
                <a:gd name="T3" fmla="*/ 45 h 86"/>
                <a:gd name="T4" fmla="*/ 99 w 172"/>
                <a:gd name="T5" fmla="*/ 85 h 86"/>
                <a:gd name="T6" fmla="*/ 168 w 172"/>
                <a:gd name="T7" fmla="*/ 46 h 86"/>
                <a:gd name="T8" fmla="*/ 167 w 172"/>
                <a:gd name="T9" fmla="*/ 29 h 86"/>
                <a:gd name="T10" fmla="*/ 96 w 172"/>
                <a:gd name="T11" fmla="*/ 0 h 86"/>
              </a:gdLst>
              <a:ahLst/>
              <a:cxnLst>
                <a:cxn ang="0">
                  <a:pos x="T0" y="T1"/>
                </a:cxn>
                <a:cxn ang="0">
                  <a:pos x="T2" y="T3"/>
                </a:cxn>
                <a:cxn ang="0">
                  <a:pos x="T4" y="T5"/>
                </a:cxn>
                <a:cxn ang="0">
                  <a:pos x="T6" y="T7"/>
                </a:cxn>
                <a:cxn ang="0">
                  <a:pos x="T8" y="T9"/>
                </a:cxn>
                <a:cxn ang="0">
                  <a:pos x="T10" y="T11"/>
                </a:cxn>
              </a:cxnLst>
              <a:rect l="0" t="0" r="r" b="b"/>
              <a:pathLst>
                <a:path w="172" h="86">
                  <a:moveTo>
                    <a:pt x="96" y="0"/>
                  </a:moveTo>
                  <a:cubicBezTo>
                    <a:pt x="67" y="0"/>
                    <a:pt x="31" y="14"/>
                    <a:pt x="0" y="45"/>
                  </a:cubicBezTo>
                  <a:cubicBezTo>
                    <a:pt x="31" y="61"/>
                    <a:pt x="66" y="84"/>
                    <a:pt x="99" y="85"/>
                  </a:cubicBezTo>
                  <a:cubicBezTo>
                    <a:pt x="130" y="86"/>
                    <a:pt x="151" y="68"/>
                    <a:pt x="168" y="46"/>
                  </a:cubicBezTo>
                  <a:cubicBezTo>
                    <a:pt x="172" y="41"/>
                    <a:pt x="172" y="34"/>
                    <a:pt x="167" y="29"/>
                  </a:cubicBezTo>
                  <a:cubicBezTo>
                    <a:pt x="151" y="13"/>
                    <a:pt x="124" y="0"/>
                    <a:pt x="9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6" name="Freeform 45">
              <a:extLst>
                <a:ext uri="{FF2B5EF4-FFF2-40B4-BE49-F238E27FC236}">
                  <a16:creationId xmlns:a16="http://schemas.microsoft.com/office/drawing/2014/main" id="{1ACC2DCC-A5DE-68B2-F0F4-B63532645C57}"/>
                </a:ext>
              </a:extLst>
            </p:cNvPr>
            <p:cNvSpPr>
              <a:spLocks/>
            </p:cNvSpPr>
            <p:nvPr/>
          </p:nvSpPr>
          <p:spPr bwMode="auto">
            <a:xfrm>
              <a:off x="8910736" y="5209721"/>
              <a:ext cx="941218" cy="574547"/>
            </a:xfrm>
            <a:custGeom>
              <a:avLst/>
              <a:gdLst>
                <a:gd name="T0" fmla="*/ 138 w 267"/>
                <a:gd name="T1" fmla="*/ 20 h 163"/>
                <a:gd name="T2" fmla="*/ 0 w 267"/>
                <a:gd name="T3" fmla="*/ 145 h 163"/>
                <a:gd name="T4" fmla="*/ 191 w 267"/>
                <a:gd name="T5" fmla="*/ 137 h 163"/>
                <a:gd name="T6" fmla="*/ 267 w 267"/>
                <a:gd name="T7" fmla="*/ 39 h 163"/>
                <a:gd name="T8" fmla="*/ 260 w 267"/>
                <a:gd name="T9" fmla="*/ 29 h 163"/>
                <a:gd name="T10" fmla="*/ 138 w 267"/>
                <a:gd name="T11" fmla="*/ 20 h 163"/>
              </a:gdLst>
              <a:ahLst/>
              <a:cxnLst>
                <a:cxn ang="0">
                  <a:pos x="T0" y="T1"/>
                </a:cxn>
                <a:cxn ang="0">
                  <a:pos x="T2" y="T3"/>
                </a:cxn>
                <a:cxn ang="0">
                  <a:pos x="T4" y="T5"/>
                </a:cxn>
                <a:cxn ang="0">
                  <a:pos x="T6" y="T7"/>
                </a:cxn>
                <a:cxn ang="0">
                  <a:pos x="T8" y="T9"/>
                </a:cxn>
                <a:cxn ang="0">
                  <a:pos x="T10" y="T11"/>
                </a:cxn>
              </a:cxnLst>
              <a:rect l="0" t="0" r="r" b="b"/>
              <a:pathLst>
                <a:path w="267" h="163">
                  <a:moveTo>
                    <a:pt x="138" y="20"/>
                  </a:moveTo>
                  <a:cubicBezTo>
                    <a:pt x="82" y="46"/>
                    <a:pt x="47" y="96"/>
                    <a:pt x="0" y="145"/>
                  </a:cubicBezTo>
                  <a:cubicBezTo>
                    <a:pt x="61" y="163"/>
                    <a:pt x="144" y="154"/>
                    <a:pt x="191" y="137"/>
                  </a:cubicBezTo>
                  <a:cubicBezTo>
                    <a:pt x="238" y="118"/>
                    <a:pt x="267" y="80"/>
                    <a:pt x="267" y="39"/>
                  </a:cubicBezTo>
                  <a:cubicBezTo>
                    <a:pt x="267" y="34"/>
                    <a:pt x="264" y="31"/>
                    <a:pt x="260" y="29"/>
                  </a:cubicBezTo>
                  <a:cubicBezTo>
                    <a:pt x="229" y="12"/>
                    <a:pt x="180" y="0"/>
                    <a:pt x="138" y="2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7" name="Freeform 46">
              <a:extLst>
                <a:ext uri="{FF2B5EF4-FFF2-40B4-BE49-F238E27FC236}">
                  <a16:creationId xmlns:a16="http://schemas.microsoft.com/office/drawing/2014/main" id="{9D0A5CE9-DFEC-2764-4FD8-0B770F491BF8}"/>
                </a:ext>
              </a:extLst>
            </p:cNvPr>
            <p:cNvSpPr>
              <a:spLocks/>
            </p:cNvSpPr>
            <p:nvPr/>
          </p:nvSpPr>
          <p:spPr bwMode="auto">
            <a:xfrm>
              <a:off x="8734619" y="2316777"/>
              <a:ext cx="1079802" cy="534126"/>
            </a:xfrm>
            <a:custGeom>
              <a:avLst/>
              <a:gdLst>
                <a:gd name="T0" fmla="*/ 194 w 306"/>
                <a:gd name="T1" fmla="*/ 10 h 152"/>
                <a:gd name="T2" fmla="*/ 0 w 306"/>
                <a:gd name="T3" fmla="*/ 66 h 152"/>
                <a:gd name="T4" fmla="*/ 167 w 306"/>
                <a:gd name="T5" fmla="*/ 141 h 152"/>
                <a:gd name="T6" fmla="*/ 298 w 306"/>
                <a:gd name="T7" fmla="*/ 105 h 152"/>
                <a:gd name="T8" fmla="*/ 301 w 306"/>
                <a:gd name="T9" fmla="*/ 82 h 152"/>
                <a:gd name="T10" fmla="*/ 194 w 306"/>
                <a:gd name="T11" fmla="*/ 10 h 152"/>
              </a:gdLst>
              <a:ahLst/>
              <a:cxnLst>
                <a:cxn ang="0">
                  <a:pos x="T0" y="T1"/>
                </a:cxn>
                <a:cxn ang="0">
                  <a:pos x="T2" y="T3"/>
                </a:cxn>
                <a:cxn ang="0">
                  <a:pos x="T4" y="T5"/>
                </a:cxn>
                <a:cxn ang="0">
                  <a:pos x="T6" y="T7"/>
                </a:cxn>
                <a:cxn ang="0">
                  <a:pos x="T8" y="T9"/>
                </a:cxn>
                <a:cxn ang="0">
                  <a:pos x="T10" y="T11"/>
                </a:cxn>
              </a:cxnLst>
              <a:rect l="0" t="0" r="r" b="b"/>
              <a:pathLst>
                <a:path w="306" h="152">
                  <a:moveTo>
                    <a:pt x="194" y="10"/>
                  </a:moveTo>
                  <a:cubicBezTo>
                    <a:pt x="146" y="0"/>
                    <a:pt x="60" y="26"/>
                    <a:pt x="0" y="66"/>
                  </a:cubicBezTo>
                  <a:cubicBezTo>
                    <a:pt x="54" y="97"/>
                    <a:pt x="114" y="130"/>
                    <a:pt x="167" y="141"/>
                  </a:cubicBezTo>
                  <a:cubicBezTo>
                    <a:pt x="218" y="152"/>
                    <a:pt x="264" y="136"/>
                    <a:pt x="298" y="105"/>
                  </a:cubicBezTo>
                  <a:cubicBezTo>
                    <a:pt x="305" y="100"/>
                    <a:pt x="306" y="90"/>
                    <a:pt x="301" y="82"/>
                  </a:cubicBezTo>
                  <a:cubicBezTo>
                    <a:pt x="281" y="50"/>
                    <a:pt x="240" y="19"/>
                    <a:pt x="194" y="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8" name="Freeform 47">
              <a:extLst>
                <a:ext uri="{FF2B5EF4-FFF2-40B4-BE49-F238E27FC236}">
                  <a16:creationId xmlns:a16="http://schemas.microsoft.com/office/drawing/2014/main" id="{23DD9D80-3E9C-02AB-7EAC-75AFDCBE0D2E}"/>
                </a:ext>
              </a:extLst>
            </p:cNvPr>
            <p:cNvSpPr>
              <a:spLocks/>
            </p:cNvSpPr>
            <p:nvPr/>
          </p:nvSpPr>
          <p:spPr bwMode="auto">
            <a:xfrm>
              <a:off x="10706556" y="512295"/>
              <a:ext cx="736228" cy="707357"/>
            </a:xfrm>
            <a:custGeom>
              <a:avLst/>
              <a:gdLst>
                <a:gd name="T0" fmla="*/ 171 w 209"/>
                <a:gd name="T1" fmla="*/ 76 h 201"/>
                <a:gd name="T2" fmla="*/ 0 w 209"/>
                <a:gd name="T3" fmla="*/ 0 h 201"/>
                <a:gd name="T4" fmla="*/ 73 w 209"/>
                <a:gd name="T5" fmla="*/ 165 h 201"/>
                <a:gd name="T6" fmla="*/ 196 w 209"/>
                <a:gd name="T7" fmla="*/ 189 h 201"/>
                <a:gd name="T8" fmla="*/ 207 w 209"/>
                <a:gd name="T9" fmla="*/ 176 h 201"/>
                <a:gd name="T10" fmla="*/ 171 w 209"/>
                <a:gd name="T11" fmla="*/ 76 h 201"/>
              </a:gdLst>
              <a:ahLst/>
              <a:cxnLst>
                <a:cxn ang="0">
                  <a:pos x="T0" y="T1"/>
                </a:cxn>
                <a:cxn ang="0">
                  <a:pos x="T2" y="T3"/>
                </a:cxn>
                <a:cxn ang="0">
                  <a:pos x="T4" y="T5"/>
                </a:cxn>
                <a:cxn ang="0">
                  <a:pos x="T6" y="T7"/>
                </a:cxn>
                <a:cxn ang="0">
                  <a:pos x="T8" y="T9"/>
                </a:cxn>
                <a:cxn ang="0">
                  <a:pos x="T10" y="T11"/>
                </a:cxn>
              </a:cxnLst>
              <a:rect l="0" t="0" r="r" b="b"/>
              <a:pathLst>
                <a:path w="209" h="201">
                  <a:moveTo>
                    <a:pt x="171" y="76"/>
                  </a:moveTo>
                  <a:cubicBezTo>
                    <a:pt x="136" y="40"/>
                    <a:pt x="56" y="9"/>
                    <a:pt x="0" y="0"/>
                  </a:cubicBezTo>
                  <a:cubicBezTo>
                    <a:pt x="12" y="36"/>
                    <a:pt x="37" y="133"/>
                    <a:pt x="73" y="165"/>
                  </a:cubicBezTo>
                  <a:cubicBezTo>
                    <a:pt x="110" y="198"/>
                    <a:pt x="150" y="201"/>
                    <a:pt x="196" y="189"/>
                  </a:cubicBezTo>
                  <a:cubicBezTo>
                    <a:pt x="202" y="187"/>
                    <a:pt x="207" y="182"/>
                    <a:pt x="207" y="176"/>
                  </a:cubicBezTo>
                  <a:cubicBezTo>
                    <a:pt x="209" y="139"/>
                    <a:pt x="202" y="108"/>
                    <a:pt x="171" y="7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9" name="Freeform: Shape 118">
              <a:extLst>
                <a:ext uri="{FF2B5EF4-FFF2-40B4-BE49-F238E27FC236}">
                  <a16:creationId xmlns:a16="http://schemas.microsoft.com/office/drawing/2014/main" id="{C5485E7E-798E-491B-B89E-FB27D9DFB8E6}"/>
                </a:ext>
              </a:extLst>
            </p:cNvPr>
            <p:cNvSpPr>
              <a:spLocks/>
            </p:cNvSpPr>
            <p:nvPr/>
          </p:nvSpPr>
          <p:spPr bwMode="auto">
            <a:xfrm>
              <a:off x="9916287" y="0"/>
              <a:ext cx="447759" cy="240954"/>
            </a:xfrm>
            <a:custGeom>
              <a:avLst/>
              <a:gdLst>
                <a:gd name="connsiteX0" fmla="*/ 0 w 447759"/>
                <a:gd name="connsiteY0" fmla="*/ 0 h 240954"/>
                <a:gd name="connsiteX1" fmla="*/ 414433 w 447759"/>
                <a:gd name="connsiteY1" fmla="*/ 0 h 240954"/>
                <a:gd name="connsiteX2" fmla="*/ 420771 w 447759"/>
                <a:gd name="connsiteY2" fmla="*/ 9983 h 240954"/>
                <a:gd name="connsiteX3" fmla="*/ 441191 w 447759"/>
                <a:gd name="connsiteY3" fmla="*/ 210080 h 240954"/>
                <a:gd name="connsiteX4" fmla="*/ 409316 w 447759"/>
                <a:gd name="connsiteY4" fmla="*/ 238327 h 240954"/>
                <a:gd name="connsiteX5" fmla="*/ 55157 w 447759"/>
                <a:gd name="connsiteY5" fmla="*/ 100625 h 240954"/>
                <a:gd name="connsiteX6" fmla="*/ 10942 w 447759"/>
                <a:gd name="connsiteY6" fmla="*/ 26313 h 240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7759" h="240954">
                  <a:moveTo>
                    <a:pt x="0" y="0"/>
                  </a:moveTo>
                  <a:lnTo>
                    <a:pt x="414433" y="0"/>
                  </a:lnTo>
                  <a:lnTo>
                    <a:pt x="420771" y="9983"/>
                  </a:lnTo>
                  <a:cubicBezTo>
                    <a:pt x="452479" y="75689"/>
                    <a:pt x="451816" y="135933"/>
                    <a:pt x="441191" y="210080"/>
                  </a:cubicBezTo>
                  <a:cubicBezTo>
                    <a:pt x="437649" y="227734"/>
                    <a:pt x="427024" y="238327"/>
                    <a:pt x="409316" y="238327"/>
                  </a:cubicBezTo>
                  <a:cubicBezTo>
                    <a:pt x="249945" y="252450"/>
                    <a:pt x="133072" y="210080"/>
                    <a:pt x="55157" y="100625"/>
                  </a:cubicBezTo>
                  <a:cubicBezTo>
                    <a:pt x="40991" y="81206"/>
                    <a:pt x="25717" y="55828"/>
                    <a:pt x="10942" y="263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120" name="Freeform 49">
              <a:extLst>
                <a:ext uri="{FF2B5EF4-FFF2-40B4-BE49-F238E27FC236}">
                  <a16:creationId xmlns:a16="http://schemas.microsoft.com/office/drawing/2014/main" id="{290270AD-7FC6-174F-F8CA-820A9ECBED3E}"/>
                </a:ext>
              </a:extLst>
            </p:cNvPr>
            <p:cNvSpPr>
              <a:spLocks/>
            </p:cNvSpPr>
            <p:nvPr/>
          </p:nvSpPr>
          <p:spPr bwMode="auto">
            <a:xfrm>
              <a:off x="9312053" y="2850903"/>
              <a:ext cx="1255919" cy="629403"/>
            </a:xfrm>
            <a:custGeom>
              <a:avLst/>
              <a:gdLst>
                <a:gd name="T0" fmla="*/ 212 w 356"/>
                <a:gd name="T1" fmla="*/ 174 h 179"/>
                <a:gd name="T2" fmla="*/ 0 w 356"/>
                <a:gd name="T3" fmla="*/ 110 h 179"/>
                <a:gd name="T4" fmla="*/ 171 w 356"/>
                <a:gd name="T5" fmla="*/ 10 h 179"/>
                <a:gd name="T6" fmla="*/ 352 w 356"/>
                <a:gd name="T7" fmla="*/ 91 h 179"/>
                <a:gd name="T8" fmla="*/ 350 w 356"/>
                <a:gd name="T9" fmla="*/ 110 h 179"/>
                <a:gd name="T10" fmla="*/ 212 w 356"/>
                <a:gd name="T11" fmla="*/ 174 h 179"/>
              </a:gdLst>
              <a:ahLst/>
              <a:cxnLst>
                <a:cxn ang="0">
                  <a:pos x="T0" y="T1"/>
                </a:cxn>
                <a:cxn ang="0">
                  <a:pos x="T2" y="T3"/>
                </a:cxn>
                <a:cxn ang="0">
                  <a:pos x="T4" y="T5"/>
                </a:cxn>
                <a:cxn ang="0">
                  <a:pos x="T6" y="T7"/>
                </a:cxn>
                <a:cxn ang="0">
                  <a:pos x="T8" y="T9"/>
                </a:cxn>
                <a:cxn ang="0">
                  <a:pos x="T10" y="T11"/>
                </a:cxn>
              </a:cxnLst>
              <a:rect l="0" t="0" r="r" b="b"/>
              <a:pathLst>
                <a:path w="356" h="179">
                  <a:moveTo>
                    <a:pt x="212" y="174"/>
                  </a:moveTo>
                  <a:cubicBezTo>
                    <a:pt x="146" y="179"/>
                    <a:pt x="89" y="144"/>
                    <a:pt x="0" y="110"/>
                  </a:cubicBezTo>
                  <a:cubicBezTo>
                    <a:pt x="34" y="72"/>
                    <a:pt x="108" y="20"/>
                    <a:pt x="171" y="10"/>
                  </a:cubicBezTo>
                  <a:cubicBezTo>
                    <a:pt x="236" y="0"/>
                    <a:pt x="316" y="34"/>
                    <a:pt x="352" y="91"/>
                  </a:cubicBezTo>
                  <a:cubicBezTo>
                    <a:pt x="356" y="97"/>
                    <a:pt x="355" y="104"/>
                    <a:pt x="350" y="110"/>
                  </a:cubicBezTo>
                  <a:cubicBezTo>
                    <a:pt x="316" y="144"/>
                    <a:pt x="271" y="170"/>
                    <a:pt x="212" y="1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1" name="Freeform: Shape 120">
              <a:extLst>
                <a:ext uri="{FF2B5EF4-FFF2-40B4-BE49-F238E27FC236}">
                  <a16:creationId xmlns:a16="http://schemas.microsoft.com/office/drawing/2014/main" id="{FE3A5F03-1829-D3B1-8E97-095035E52A71}"/>
                </a:ext>
              </a:extLst>
            </p:cNvPr>
            <p:cNvSpPr>
              <a:spLocks/>
            </p:cNvSpPr>
            <p:nvPr/>
          </p:nvSpPr>
          <p:spPr bwMode="auto">
            <a:xfrm>
              <a:off x="10881967" y="0"/>
              <a:ext cx="535486" cy="509022"/>
            </a:xfrm>
            <a:custGeom>
              <a:avLst/>
              <a:gdLst>
                <a:gd name="connsiteX0" fmla="*/ 0 w 535486"/>
                <a:gd name="connsiteY0" fmla="*/ 0 h 509022"/>
                <a:gd name="connsiteX1" fmla="*/ 299950 w 535486"/>
                <a:gd name="connsiteY1" fmla="*/ 0 h 509022"/>
                <a:gd name="connsiteX2" fmla="*/ 371512 w 535486"/>
                <a:gd name="connsiteY2" fmla="*/ 46406 h 509022"/>
                <a:gd name="connsiteX3" fmla="*/ 451269 w 535486"/>
                <a:gd name="connsiteY3" fmla="*/ 128855 h 509022"/>
                <a:gd name="connsiteX4" fmla="*/ 528768 w 535486"/>
                <a:gd name="connsiteY4" fmla="*/ 473371 h 509022"/>
                <a:gd name="connsiteX5" fmla="*/ 497064 w 535486"/>
                <a:gd name="connsiteY5" fmla="*/ 505010 h 509022"/>
                <a:gd name="connsiteX6" fmla="*/ 70816 w 535486"/>
                <a:gd name="connsiteY6" fmla="*/ 308144 h 509022"/>
                <a:gd name="connsiteX7" fmla="*/ 3444 w 535486"/>
                <a:gd name="connsiteY7" fmla="*/ 77002 h 509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5486" h="509022">
                  <a:moveTo>
                    <a:pt x="0" y="0"/>
                  </a:moveTo>
                  <a:lnTo>
                    <a:pt x="299950" y="0"/>
                  </a:lnTo>
                  <a:lnTo>
                    <a:pt x="371512" y="46406"/>
                  </a:lnTo>
                  <a:cubicBezTo>
                    <a:pt x="401731" y="70410"/>
                    <a:pt x="428371" y="97216"/>
                    <a:pt x="451269" y="128855"/>
                  </a:cubicBezTo>
                  <a:cubicBezTo>
                    <a:pt x="532291" y="237834"/>
                    <a:pt x="546382" y="357360"/>
                    <a:pt x="528768" y="473371"/>
                  </a:cubicBezTo>
                  <a:cubicBezTo>
                    <a:pt x="528768" y="490948"/>
                    <a:pt x="514678" y="501494"/>
                    <a:pt x="497064" y="505010"/>
                  </a:cubicBezTo>
                  <a:cubicBezTo>
                    <a:pt x="331497" y="529618"/>
                    <a:pt x="148316" y="438216"/>
                    <a:pt x="70816" y="308144"/>
                  </a:cubicBezTo>
                  <a:cubicBezTo>
                    <a:pt x="33828" y="244865"/>
                    <a:pt x="12691" y="160494"/>
                    <a:pt x="3444" y="770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122" name="Freeform 58">
              <a:extLst>
                <a:ext uri="{FF2B5EF4-FFF2-40B4-BE49-F238E27FC236}">
                  <a16:creationId xmlns:a16="http://schemas.microsoft.com/office/drawing/2014/main" id="{2FED7A68-3848-5C60-03C0-C9F9C7635137}"/>
                </a:ext>
              </a:extLst>
            </p:cNvPr>
            <p:cNvSpPr>
              <a:spLocks/>
            </p:cNvSpPr>
            <p:nvPr/>
          </p:nvSpPr>
          <p:spPr bwMode="auto">
            <a:xfrm>
              <a:off x="8780814" y="177384"/>
              <a:ext cx="799746" cy="733341"/>
            </a:xfrm>
            <a:custGeom>
              <a:avLst/>
              <a:gdLst>
                <a:gd name="T0" fmla="*/ 88 w 227"/>
                <a:gd name="T1" fmla="*/ 178 h 208"/>
                <a:gd name="T2" fmla="*/ 0 w 227"/>
                <a:gd name="T3" fmla="*/ 0 h 208"/>
                <a:gd name="T4" fmla="*/ 190 w 227"/>
                <a:gd name="T5" fmla="*/ 82 h 208"/>
                <a:gd name="T6" fmla="*/ 215 w 227"/>
                <a:gd name="T7" fmla="*/ 192 h 208"/>
                <a:gd name="T8" fmla="*/ 202 w 227"/>
                <a:gd name="T9" fmla="*/ 203 h 208"/>
                <a:gd name="T10" fmla="*/ 88 w 227"/>
                <a:gd name="T11" fmla="*/ 178 h 208"/>
              </a:gdLst>
              <a:ahLst/>
              <a:cxnLst>
                <a:cxn ang="0">
                  <a:pos x="T0" y="T1"/>
                </a:cxn>
                <a:cxn ang="0">
                  <a:pos x="T2" y="T3"/>
                </a:cxn>
                <a:cxn ang="0">
                  <a:pos x="T4" y="T5"/>
                </a:cxn>
                <a:cxn ang="0">
                  <a:pos x="T6" y="T7"/>
                </a:cxn>
                <a:cxn ang="0">
                  <a:pos x="T8" y="T9"/>
                </a:cxn>
                <a:cxn ang="0">
                  <a:pos x="T10" y="T11"/>
                </a:cxn>
              </a:cxnLst>
              <a:rect l="0" t="0" r="r" b="b"/>
              <a:pathLst>
                <a:path w="227" h="208">
                  <a:moveTo>
                    <a:pt x="88" y="178"/>
                  </a:moveTo>
                  <a:cubicBezTo>
                    <a:pt x="23" y="128"/>
                    <a:pt x="7" y="59"/>
                    <a:pt x="0" y="0"/>
                  </a:cubicBezTo>
                  <a:cubicBezTo>
                    <a:pt x="61" y="28"/>
                    <a:pt x="154" y="47"/>
                    <a:pt x="190" y="82"/>
                  </a:cubicBezTo>
                  <a:cubicBezTo>
                    <a:pt x="219" y="109"/>
                    <a:pt x="227" y="155"/>
                    <a:pt x="215" y="192"/>
                  </a:cubicBezTo>
                  <a:cubicBezTo>
                    <a:pt x="213" y="198"/>
                    <a:pt x="208" y="202"/>
                    <a:pt x="202" y="203"/>
                  </a:cubicBezTo>
                  <a:cubicBezTo>
                    <a:pt x="169" y="208"/>
                    <a:pt x="122" y="204"/>
                    <a:pt x="88" y="17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3" name="Freeform 61">
              <a:extLst>
                <a:ext uri="{FF2B5EF4-FFF2-40B4-BE49-F238E27FC236}">
                  <a16:creationId xmlns:a16="http://schemas.microsoft.com/office/drawing/2014/main" id="{9349DCCD-F494-9990-4408-F13060DB2C84}"/>
                </a:ext>
              </a:extLst>
            </p:cNvPr>
            <p:cNvSpPr>
              <a:spLocks/>
            </p:cNvSpPr>
            <p:nvPr/>
          </p:nvSpPr>
          <p:spPr bwMode="auto">
            <a:xfrm>
              <a:off x="10036733" y="4129919"/>
              <a:ext cx="1166417" cy="588983"/>
            </a:xfrm>
            <a:custGeom>
              <a:avLst/>
              <a:gdLst>
                <a:gd name="T0" fmla="*/ 220 w 331"/>
                <a:gd name="T1" fmla="*/ 147 h 167"/>
                <a:gd name="T2" fmla="*/ 0 w 331"/>
                <a:gd name="T3" fmla="*/ 134 h 167"/>
                <a:gd name="T4" fmla="*/ 186 w 331"/>
                <a:gd name="T5" fmla="*/ 11 h 167"/>
                <a:gd name="T6" fmla="*/ 324 w 331"/>
                <a:gd name="T7" fmla="*/ 37 h 167"/>
                <a:gd name="T8" fmla="*/ 329 w 331"/>
                <a:gd name="T9" fmla="*/ 53 h 167"/>
                <a:gd name="T10" fmla="*/ 220 w 331"/>
                <a:gd name="T11" fmla="*/ 147 h 167"/>
              </a:gdLst>
              <a:ahLst/>
              <a:cxnLst>
                <a:cxn ang="0">
                  <a:pos x="T0" y="T1"/>
                </a:cxn>
                <a:cxn ang="0">
                  <a:pos x="T2" y="T3"/>
                </a:cxn>
                <a:cxn ang="0">
                  <a:pos x="T4" y="T5"/>
                </a:cxn>
                <a:cxn ang="0">
                  <a:pos x="T6" y="T7"/>
                </a:cxn>
                <a:cxn ang="0">
                  <a:pos x="T8" y="T9"/>
                </a:cxn>
                <a:cxn ang="0">
                  <a:pos x="T10" y="T11"/>
                </a:cxn>
              </a:cxnLst>
              <a:rect l="0" t="0" r="r" b="b"/>
              <a:pathLst>
                <a:path w="331" h="167">
                  <a:moveTo>
                    <a:pt x="220" y="147"/>
                  </a:moveTo>
                  <a:cubicBezTo>
                    <a:pt x="126" y="167"/>
                    <a:pt x="78" y="146"/>
                    <a:pt x="0" y="134"/>
                  </a:cubicBezTo>
                  <a:cubicBezTo>
                    <a:pt x="61" y="65"/>
                    <a:pt x="108" y="29"/>
                    <a:pt x="186" y="11"/>
                  </a:cubicBezTo>
                  <a:cubicBezTo>
                    <a:pt x="230" y="0"/>
                    <a:pt x="284" y="6"/>
                    <a:pt x="324" y="37"/>
                  </a:cubicBezTo>
                  <a:cubicBezTo>
                    <a:pt x="329" y="41"/>
                    <a:pt x="331" y="47"/>
                    <a:pt x="329" y="53"/>
                  </a:cubicBezTo>
                  <a:cubicBezTo>
                    <a:pt x="316" y="92"/>
                    <a:pt x="277" y="134"/>
                    <a:pt x="220" y="14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4" name="Freeform 62">
              <a:extLst>
                <a:ext uri="{FF2B5EF4-FFF2-40B4-BE49-F238E27FC236}">
                  <a16:creationId xmlns:a16="http://schemas.microsoft.com/office/drawing/2014/main" id="{27442A7F-808B-EF21-4169-8AC9502E4A08}"/>
                </a:ext>
              </a:extLst>
            </p:cNvPr>
            <p:cNvSpPr>
              <a:spLocks/>
            </p:cNvSpPr>
            <p:nvPr/>
          </p:nvSpPr>
          <p:spPr bwMode="auto">
            <a:xfrm>
              <a:off x="10772961" y="2943292"/>
              <a:ext cx="1140432" cy="537014"/>
            </a:xfrm>
            <a:custGeom>
              <a:avLst/>
              <a:gdLst>
                <a:gd name="T0" fmla="*/ 183 w 324"/>
                <a:gd name="T1" fmla="*/ 147 h 153"/>
                <a:gd name="T2" fmla="*/ 0 w 324"/>
                <a:gd name="T3" fmla="*/ 22 h 153"/>
                <a:gd name="T4" fmla="*/ 204 w 324"/>
                <a:gd name="T5" fmla="*/ 6 h 153"/>
                <a:gd name="T6" fmla="*/ 319 w 324"/>
                <a:gd name="T7" fmla="*/ 77 h 153"/>
                <a:gd name="T8" fmla="*/ 318 w 324"/>
                <a:gd name="T9" fmla="*/ 99 h 153"/>
                <a:gd name="T10" fmla="*/ 183 w 324"/>
                <a:gd name="T11" fmla="*/ 147 h 153"/>
              </a:gdLst>
              <a:ahLst/>
              <a:cxnLst>
                <a:cxn ang="0">
                  <a:pos x="T0" y="T1"/>
                </a:cxn>
                <a:cxn ang="0">
                  <a:pos x="T2" y="T3"/>
                </a:cxn>
                <a:cxn ang="0">
                  <a:pos x="T4" y="T5"/>
                </a:cxn>
                <a:cxn ang="0">
                  <a:pos x="T6" y="T7"/>
                </a:cxn>
                <a:cxn ang="0">
                  <a:pos x="T8" y="T9"/>
                </a:cxn>
                <a:cxn ang="0">
                  <a:pos x="T10" y="T11"/>
                </a:cxn>
              </a:cxnLst>
              <a:rect l="0" t="0" r="r" b="b"/>
              <a:pathLst>
                <a:path w="324" h="153">
                  <a:moveTo>
                    <a:pt x="183" y="147"/>
                  </a:moveTo>
                  <a:cubicBezTo>
                    <a:pt x="129" y="141"/>
                    <a:pt x="45" y="83"/>
                    <a:pt x="0" y="22"/>
                  </a:cubicBezTo>
                  <a:cubicBezTo>
                    <a:pt x="85" y="14"/>
                    <a:pt x="140" y="0"/>
                    <a:pt x="204" y="6"/>
                  </a:cubicBezTo>
                  <a:cubicBezTo>
                    <a:pt x="256" y="12"/>
                    <a:pt x="293" y="39"/>
                    <a:pt x="319" y="77"/>
                  </a:cubicBezTo>
                  <a:cubicBezTo>
                    <a:pt x="324" y="84"/>
                    <a:pt x="323" y="93"/>
                    <a:pt x="318" y="99"/>
                  </a:cubicBezTo>
                  <a:cubicBezTo>
                    <a:pt x="291" y="130"/>
                    <a:pt x="237" y="153"/>
                    <a:pt x="183" y="14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5" name="Freeform 63">
              <a:extLst>
                <a:ext uri="{FF2B5EF4-FFF2-40B4-BE49-F238E27FC236}">
                  <a16:creationId xmlns:a16="http://schemas.microsoft.com/office/drawing/2014/main" id="{4E87C814-D719-B0B5-CA14-CE2E3920F754}"/>
                </a:ext>
              </a:extLst>
            </p:cNvPr>
            <p:cNvSpPr>
              <a:spLocks/>
            </p:cNvSpPr>
            <p:nvPr/>
          </p:nvSpPr>
          <p:spPr bwMode="auto">
            <a:xfrm>
              <a:off x="8073457" y="3428337"/>
              <a:ext cx="1362744" cy="528352"/>
            </a:xfrm>
            <a:custGeom>
              <a:avLst/>
              <a:gdLst>
                <a:gd name="T0" fmla="*/ 244 w 387"/>
                <a:gd name="T1" fmla="*/ 140 h 150"/>
                <a:gd name="T2" fmla="*/ 0 w 387"/>
                <a:gd name="T3" fmla="*/ 81 h 150"/>
                <a:gd name="T4" fmla="*/ 244 w 387"/>
                <a:gd name="T5" fmla="*/ 3 h 150"/>
                <a:gd name="T6" fmla="*/ 380 w 387"/>
                <a:gd name="T7" fmla="*/ 49 h 150"/>
                <a:gd name="T8" fmla="*/ 382 w 387"/>
                <a:gd name="T9" fmla="*/ 71 h 150"/>
                <a:gd name="T10" fmla="*/ 244 w 387"/>
                <a:gd name="T11" fmla="*/ 140 h 150"/>
              </a:gdLst>
              <a:ahLst/>
              <a:cxnLst>
                <a:cxn ang="0">
                  <a:pos x="T0" y="T1"/>
                </a:cxn>
                <a:cxn ang="0">
                  <a:pos x="T2" y="T3"/>
                </a:cxn>
                <a:cxn ang="0">
                  <a:pos x="T4" y="T5"/>
                </a:cxn>
                <a:cxn ang="0">
                  <a:pos x="T6" y="T7"/>
                </a:cxn>
                <a:cxn ang="0">
                  <a:pos x="T8" y="T9"/>
                </a:cxn>
                <a:cxn ang="0">
                  <a:pos x="T10" y="T11"/>
                </a:cxn>
              </a:cxnLst>
              <a:rect l="0" t="0" r="r" b="b"/>
              <a:pathLst>
                <a:path w="387" h="150">
                  <a:moveTo>
                    <a:pt x="244" y="140"/>
                  </a:moveTo>
                  <a:cubicBezTo>
                    <a:pt x="143" y="150"/>
                    <a:pt x="64" y="123"/>
                    <a:pt x="0" y="81"/>
                  </a:cubicBezTo>
                  <a:cubicBezTo>
                    <a:pt x="90" y="59"/>
                    <a:pt x="173" y="8"/>
                    <a:pt x="244" y="3"/>
                  </a:cubicBezTo>
                  <a:cubicBezTo>
                    <a:pt x="301" y="0"/>
                    <a:pt x="346" y="16"/>
                    <a:pt x="380" y="49"/>
                  </a:cubicBezTo>
                  <a:cubicBezTo>
                    <a:pt x="386" y="55"/>
                    <a:pt x="387" y="64"/>
                    <a:pt x="382" y="71"/>
                  </a:cubicBezTo>
                  <a:cubicBezTo>
                    <a:pt x="358" y="105"/>
                    <a:pt x="303" y="134"/>
                    <a:pt x="244" y="14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6" name="Freeform: Shape 125">
              <a:extLst>
                <a:ext uri="{FF2B5EF4-FFF2-40B4-BE49-F238E27FC236}">
                  <a16:creationId xmlns:a16="http://schemas.microsoft.com/office/drawing/2014/main" id="{B60B4671-B0F1-DDA7-7553-EE6949B8C881}"/>
                </a:ext>
              </a:extLst>
            </p:cNvPr>
            <p:cNvSpPr>
              <a:spLocks/>
            </p:cNvSpPr>
            <p:nvPr/>
          </p:nvSpPr>
          <p:spPr bwMode="auto">
            <a:xfrm>
              <a:off x="11985398" y="1615194"/>
              <a:ext cx="206602" cy="811211"/>
            </a:xfrm>
            <a:custGeom>
              <a:avLst/>
              <a:gdLst>
                <a:gd name="connsiteX0" fmla="*/ 3359 w 206602"/>
                <a:gd name="connsiteY0" fmla="*/ 0 h 811211"/>
                <a:gd name="connsiteX1" fmla="*/ 199109 w 206602"/>
                <a:gd name="connsiteY1" fmla="*/ 140286 h 811211"/>
                <a:gd name="connsiteX2" fmla="*/ 206602 w 206602"/>
                <a:gd name="connsiteY2" fmla="*/ 143814 h 811211"/>
                <a:gd name="connsiteX3" fmla="*/ 206602 w 206602"/>
                <a:gd name="connsiteY3" fmla="*/ 811211 h 811211"/>
                <a:gd name="connsiteX4" fmla="*/ 148671 w 206602"/>
                <a:gd name="connsiteY4" fmla="*/ 736790 h 811211"/>
                <a:gd name="connsiteX5" fmla="*/ 3359 w 206602"/>
                <a:gd name="connsiteY5" fmla="*/ 0 h 811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6602" h="811211">
                  <a:moveTo>
                    <a:pt x="3359" y="0"/>
                  </a:moveTo>
                  <a:cubicBezTo>
                    <a:pt x="68554" y="59809"/>
                    <a:pt x="134189" y="104225"/>
                    <a:pt x="199109" y="140286"/>
                  </a:cubicBezTo>
                  <a:lnTo>
                    <a:pt x="206602" y="143814"/>
                  </a:lnTo>
                  <a:lnTo>
                    <a:pt x="206602" y="811211"/>
                  </a:lnTo>
                  <a:lnTo>
                    <a:pt x="148671" y="736790"/>
                  </a:lnTo>
                  <a:cubicBezTo>
                    <a:pt x="23788" y="551799"/>
                    <a:pt x="-12058" y="310916"/>
                    <a:pt x="33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127" name="Freeform 65">
              <a:extLst>
                <a:ext uri="{FF2B5EF4-FFF2-40B4-BE49-F238E27FC236}">
                  <a16:creationId xmlns:a16="http://schemas.microsoft.com/office/drawing/2014/main" id="{4DB45660-83E6-2440-59D9-FD76C3B9819F}"/>
                </a:ext>
              </a:extLst>
            </p:cNvPr>
            <p:cNvSpPr>
              <a:spLocks/>
            </p:cNvSpPr>
            <p:nvPr/>
          </p:nvSpPr>
          <p:spPr bwMode="auto">
            <a:xfrm>
              <a:off x="9805759" y="5140429"/>
              <a:ext cx="1065366" cy="742003"/>
            </a:xfrm>
            <a:custGeom>
              <a:avLst/>
              <a:gdLst>
                <a:gd name="T0" fmla="*/ 209 w 302"/>
                <a:gd name="T1" fmla="*/ 172 h 211"/>
                <a:gd name="T2" fmla="*/ 0 w 302"/>
                <a:gd name="T3" fmla="*/ 179 h 211"/>
                <a:gd name="T4" fmla="*/ 137 w 302"/>
                <a:gd name="T5" fmla="*/ 30 h 211"/>
                <a:gd name="T6" fmla="*/ 293 w 302"/>
                <a:gd name="T7" fmla="*/ 21 h 211"/>
                <a:gd name="T8" fmla="*/ 302 w 302"/>
                <a:gd name="T9" fmla="*/ 35 h 211"/>
                <a:gd name="T10" fmla="*/ 209 w 302"/>
                <a:gd name="T11" fmla="*/ 172 h 211"/>
              </a:gdLst>
              <a:ahLst/>
              <a:cxnLst>
                <a:cxn ang="0">
                  <a:pos x="T0" y="T1"/>
                </a:cxn>
                <a:cxn ang="0">
                  <a:pos x="T2" y="T3"/>
                </a:cxn>
                <a:cxn ang="0">
                  <a:pos x="T4" y="T5"/>
                </a:cxn>
                <a:cxn ang="0">
                  <a:pos x="T6" y="T7"/>
                </a:cxn>
                <a:cxn ang="0">
                  <a:pos x="T8" y="T9"/>
                </a:cxn>
                <a:cxn ang="0">
                  <a:pos x="T10" y="T11"/>
                </a:cxn>
              </a:cxnLst>
              <a:rect l="0" t="0" r="r" b="b"/>
              <a:pathLst>
                <a:path w="302" h="211">
                  <a:moveTo>
                    <a:pt x="209" y="172"/>
                  </a:moveTo>
                  <a:cubicBezTo>
                    <a:pt x="156" y="202"/>
                    <a:pt x="79" y="211"/>
                    <a:pt x="0" y="179"/>
                  </a:cubicBezTo>
                  <a:cubicBezTo>
                    <a:pt x="56" y="125"/>
                    <a:pt x="74" y="66"/>
                    <a:pt x="137" y="30"/>
                  </a:cubicBezTo>
                  <a:cubicBezTo>
                    <a:pt x="190" y="0"/>
                    <a:pt x="244" y="2"/>
                    <a:pt x="293" y="21"/>
                  </a:cubicBezTo>
                  <a:cubicBezTo>
                    <a:pt x="299" y="24"/>
                    <a:pt x="302" y="29"/>
                    <a:pt x="302" y="35"/>
                  </a:cubicBezTo>
                  <a:cubicBezTo>
                    <a:pt x="299" y="81"/>
                    <a:pt x="264" y="141"/>
                    <a:pt x="209" y="17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8" name="Freeform: Shape 127">
              <a:extLst>
                <a:ext uri="{FF2B5EF4-FFF2-40B4-BE49-F238E27FC236}">
                  <a16:creationId xmlns:a16="http://schemas.microsoft.com/office/drawing/2014/main" id="{9D24FDDA-8F58-0E6D-CDFE-79851192CBE3}"/>
                </a:ext>
              </a:extLst>
            </p:cNvPr>
            <p:cNvSpPr>
              <a:spLocks/>
            </p:cNvSpPr>
            <p:nvPr/>
          </p:nvSpPr>
          <p:spPr bwMode="auto">
            <a:xfrm>
              <a:off x="11691081" y="5009197"/>
              <a:ext cx="500919" cy="650530"/>
            </a:xfrm>
            <a:custGeom>
              <a:avLst/>
              <a:gdLst>
                <a:gd name="connsiteX0" fmla="*/ 500919 w 500919"/>
                <a:gd name="connsiteY0" fmla="*/ 0 h 650530"/>
                <a:gd name="connsiteX1" fmla="*/ 500919 w 500919"/>
                <a:gd name="connsiteY1" fmla="*/ 600919 h 650530"/>
                <a:gd name="connsiteX2" fmla="*/ 373878 w 500919"/>
                <a:gd name="connsiteY2" fmla="*/ 638875 h 650530"/>
                <a:gd name="connsiteX3" fmla="*/ 0 w 500919"/>
                <a:gd name="connsiteY3" fmla="*/ 617271 h 650530"/>
                <a:gd name="connsiteX4" fmla="*/ 374320 w 500919"/>
                <a:gd name="connsiteY4" fmla="*/ 74074 h 650530"/>
                <a:gd name="connsiteX5" fmla="*/ 484122 w 500919"/>
                <a:gd name="connsiteY5" fmla="*/ 5293 h 650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0919" h="650530">
                  <a:moveTo>
                    <a:pt x="500919" y="0"/>
                  </a:moveTo>
                  <a:lnTo>
                    <a:pt x="500919" y="600919"/>
                  </a:lnTo>
                  <a:lnTo>
                    <a:pt x="373878" y="638875"/>
                  </a:lnTo>
                  <a:cubicBezTo>
                    <a:pt x="261318" y="658716"/>
                    <a:pt x="134190" y="654307"/>
                    <a:pt x="0" y="617271"/>
                  </a:cubicBezTo>
                  <a:cubicBezTo>
                    <a:pt x="151847" y="409163"/>
                    <a:pt x="236598" y="179892"/>
                    <a:pt x="374320" y="74074"/>
                  </a:cubicBezTo>
                  <a:cubicBezTo>
                    <a:pt x="411399" y="44975"/>
                    <a:pt x="447815" y="22268"/>
                    <a:pt x="484122" y="52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129" name="Freeform 67">
              <a:extLst>
                <a:ext uri="{FF2B5EF4-FFF2-40B4-BE49-F238E27FC236}">
                  <a16:creationId xmlns:a16="http://schemas.microsoft.com/office/drawing/2014/main" id="{FEA54056-11A4-E802-31A7-84564523E101}"/>
                </a:ext>
              </a:extLst>
            </p:cNvPr>
            <p:cNvSpPr>
              <a:spLocks/>
            </p:cNvSpPr>
            <p:nvPr/>
          </p:nvSpPr>
          <p:spPr bwMode="auto">
            <a:xfrm>
              <a:off x="10709443" y="4464831"/>
              <a:ext cx="1345421" cy="695808"/>
            </a:xfrm>
            <a:custGeom>
              <a:avLst/>
              <a:gdLst>
                <a:gd name="T0" fmla="*/ 278 w 382"/>
                <a:gd name="T1" fmla="*/ 174 h 198"/>
                <a:gd name="T2" fmla="*/ 0 w 382"/>
                <a:gd name="T3" fmla="*/ 141 h 198"/>
                <a:gd name="T4" fmla="*/ 218 w 382"/>
                <a:gd name="T5" fmla="*/ 16 h 198"/>
                <a:gd name="T6" fmla="*/ 373 w 382"/>
                <a:gd name="T7" fmla="*/ 29 h 198"/>
                <a:gd name="T8" fmla="*/ 382 w 382"/>
                <a:gd name="T9" fmla="*/ 45 h 198"/>
                <a:gd name="T10" fmla="*/ 278 w 382"/>
                <a:gd name="T11" fmla="*/ 174 h 198"/>
              </a:gdLst>
              <a:ahLst/>
              <a:cxnLst>
                <a:cxn ang="0">
                  <a:pos x="T0" y="T1"/>
                </a:cxn>
                <a:cxn ang="0">
                  <a:pos x="T2" y="T3"/>
                </a:cxn>
                <a:cxn ang="0">
                  <a:pos x="T4" y="T5"/>
                </a:cxn>
                <a:cxn ang="0">
                  <a:pos x="T6" y="T7"/>
                </a:cxn>
                <a:cxn ang="0">
                  <a:pos x="T8" y="T9"/>
                </a:cxn>
                <a:cxn ang="0">
                  <a:pos x="T10" y="T11"/>
                </a:cxn>
              </a:cxnLst>
              <a:rect l="0" t="0" r="r" b="b"/>
              <a:pathLst>
                <a:path w="382" h="198">
                  <a:moveTo>
                    <a:pt x="278" y="174"/>
                  </a:moveTo>
                  <a:cubicBezTo>
                    <a:pt x="223" y="198"/>
                    <a:pt x="75" y="185"/>
                    <a:pt x="0" y="141"/>
                  </a:cubicBezTo>
                  <a:cubicBezTo>
                    <a:pt x="84" y="96"/>
                    <a:pt x="122" y="45"/>
                    <a:pt x="218" y="16"/>
                  </a:cubicBezTo>
                  <a:cubicBezTo>
                    <a:pt x="270" y="0"/>
                    <a:pt x="325" y="2"/>
                    <a:pt x="373" y="29"/>
                  </a:cubicBezTo>
                  <a:cubicBezTo>
                    <a:pt x="379" y="33"/>
                    <a:pt x="382" y="39"/>
                    <a:pt x="382" y="45"/>
                  </a:cubicBezTo>
                  <a:cubicBezTo>
                    <a:pt x="375" y="93"/>
                    <a:pt x="335" y="150"/>
                    <a:pt x="278" y="1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0" name="Freeform: Shape 129">
              <a:extLst>
                <a:ext uri="{FF2B5EF4-FFF2-40B4-BE49-F238E27FC236}">
                  <a16:creationId xmlns:a16="http://schemas.microsoft.com/office/drawing/2014/main" id="{3CE858A9-7544-E7C5-E7E7-33B0AE214DAC}"/>
                </a:ext>
              </a:extLst>
            </p:cNvPr>
            <p:cNvSpPr>
              <a:spLocks/>
            </p:cNvSpPr>
            <p:nvPr/>
          </p:nvSpPr>
          <p:spPr bwMode="auto">
            <a:xfrm>
              <a:off x="11125196" y="3607911"/>
              <a:ext cx="1066804" cy="678144"/>
            </a:xfrm>
            <a:custGeom>
              <a:avLst/>
              <a:gdLst>
                <a:gd name="connsiteX0" fmla="*/ 797391 w 1066804"/>
                <a:gd name="connsiteY0" fmla="*/ 120 h 678144"/>
                <a:gd name="connsiteX1" fmla="*/ 1039335 w 1066804"/>
                <a:gd name="connsiteY1" fmla="*/ 51462 h 678144"/>
                <a:gd name="connsiteX2" fmla="*/ 1066804 w 1066804"/>
                <a:gd name="connsiteY2" fmla="*/ 66400 h 678144"/>
                <a:gd name="connsiteX3" fmla="*/ 1066804 w 1066804"/>
                <a:gd name="connsiteY3" fmla="*/ 560676 h 678144"/>
                <a:gd name="connsiteX4" fmla="*/ 1025426 w 1066804"/>
                <a:gd name="connsiteY4" fmla="*/ 587437 h 678144"/>
                <a:gd name="connsiteX5" fmla="*/ 770921 w 1066804"/>
                <a:gd name="connsiteY5" fmla="*/ 672267 h 678144"/>
                <a:gd name="connsiteX6" fmla="*/ 0 w 1066804"/>
                <a:gd name="connsiteY6" fmla="*/ 359448 h 678144"/>
                <a:gd name="connsiteX7" fmla="*/ 711078 w 1066804"/>
                <a:gd name="connsiteY7" fmla="*/ 4452 h 678144"/>
                <a:gd name="connsiteX8" fmla="*/ 797391 w 1066804"/>
                <a:gd name="connsiteY8" fmla="*/ 120 h 678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6804" h="678144">
                  <a:moveTo>
                    <a:pt x="797391" y="120"/>
                  </a:moveTo>
                  <a:cubicBezTo>
                    <a:pt x="882742" y="1788"/>
                    <a:pt x="964751" y="20818"/>
                    <a:pt x="1039335" y="51462"/>
                  </a:cubicBezTo>
                  <a:lnTo>
                    <a:pt x="1066804" y="66400"/>
                  </a:lnTo>
                  <a:lnTo>
                    <a:pt x="1066804" y="560676"/>
                  </a:lnTo>
                  <a:lnTo>
                    <a:pt x="1025426" y="587437"/>
                  </a:lnTo>
                  <a:cubicBezTo>
                    <a:pt x="948635" y="630913"/>
                    <a:pt x="862006" y="661722"/>
                    <a:pt x="770921" y="672267"/>
                  </a:cubicBezTo>
                  <a:cubicBezTo>
                    <a:pt x="531548" y="703900"/>
                    <a:pt x="239373" y="609000"/>
                    <a:pt x="0" y="359448"/>
                  </a:cubicBezTo>
                  <a:cubicBezTo>
                    <a:pt x="256974" y="225885"/>
                    <a:pt x="429463" y="39600"/>
                    <a:pt x="711078" y="4452"/>
                  </a:cubicBezTo>
                  <a:cubicBezTo>
                    <a:pt x="740120" y="937"/>
                    <a:pt x="768941" y="-436"/>
                    <a:pt x="797391"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131" name="Freeform 70">
              <a:extLst>
                <a:ext uri="{FF2B5EF4-FFF2-40B4-BE49-F238E27FC236}">
                  <a16:creationId xmlns:a16="http://schemas.microsoft.com/office/drawing/2014/main" id="{053A9E30-5E68-ABA2-C057-477B16B071AE}"/>
                </a:ext>
              </a:extLst>
            </p:cNvPr>
            <p:cNvSpPr>
              <a:spLocks/>
            </p:cNvSpPr>
            <p:nvPr/>
          </p:nvSpPr>
          <p:spPr bwMode="auto">
            <a:xfrm>
              <a:off x="10051169" y="6000805"/>
              <a:ext cx="978751" cy="739116"/>
            </a:xfrm>
            <a:custGeom>
              <a:avLst/>
              <a:gdLst>
                <a:gd name="T0" fmla="*/ 205 w 278"/>
                <a:gd name="T1" fmla="*/ 160 h 210"/>
                <a:gd name="T2" fmla="*/ 0 w 278"/>
                <a:gd name="T3" fmla="*/ 174 h 210"/>
                <a:gd name="T4" fmla="*/ 129 w 278"/>
                <a:gd name="T5" fmla="*/ 35 h 210"/>
                <a:gd name="T6" fmla="*/ 263 w 278"/>
                <a:gd name="T7" fmla="*/ 20 h 210"/>
                <a:gd name="T8" fmla="*/ 274 w 278"/>
                <a:gd name="T9" fmla="*/ 35 h 210"/>
                <a:gd name="T10" fmla="*/ 205 w 278"/>
                <a:gd name="T11" fmla="*/ 160 h 210"/>
              </a:gdLst>
              <a:ahLst/>
              <a:cxnLst>
                <a:cxn ang="0">
                  <a:pos x="T0" y="T1"/>
                </a:cxn>
                <a:cxn ang="0">
                  <a:pos x="T2" y="T3"/>
                </a:cxn>
                <a:cxn ang="0">
                  <a:pos x="T4" y="T5"/>
                </a:cxn>
                <a:cxn ang="0">
                  <a:pos x="T6" y="T7"/>
                </a:cxn>
                <a:cxn ang="0">
                  <a:pos x="T8" y="T9"/>
                </a:cxn>
                <a:cxn ang="0">
                  <a:pos x="T10" y="T11"/>
                </a:cxn>
              </a:cxnLst>
              <a:rect l="0" t="0" r="r" b="b"/>
              <a:pathLst>
                <a:path w="278" h="210">
                  <a:moveTo>
                    <a:pt x="205" y="160"/>
                  </a:moveTo>
                  <a:cubicBezTo>
                    <a:pt x="162" y="189"/>
                    <a:pt x="85" y="210"/>
                    <a:pt x="0" y="174"/>
                  </a:cubicBezTo>
                  <a:cubicBezTo>
                    <a:pt x="56" y="119"/>
                    <a:pt x="77" y="69"/>
                    <a:pt x="129" y="35"/>
                  </a:cubicBezTo>
                  <a:cubicBezTo>
                    <a:pt x="171" y="7"/>
                    <a:pt x="225" y="0"/>
                    <a:pt x="263" y="20"/>
                  </a:cubicBezTo>
                  <a:cubicBezTo>
                    <a:pt x="269" y="23"/>
                    <a:pt x="273" y="28"/>
                    <a:pt x="274" y="35"/>
                  </a:cubicBezTo>
                  <a:cubicBezTo>
                    <a:pt x="278" y="81"/>
                    <a:pt x="250" y="130"/>
                    <a:pt x="205" y="16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2" name="Freeform 71">
              <a:extLst>
                <a:ext uri="{FF2B5EF4-FFF2-40B4-BE49-F238E27FC236}">
                  <a16:creationId xmlns:a16="http://schemas.microsoft.com/office/drawing/2014/main" id="{42FD16D0-77E9-A0C4-3264-884F65EA9F82}"/>
                </a:ext>
              </a:extLst>
            </p:cNvPr>
            <p:cNvSpPr>
              <a:spLocks/>
            </p:cNvSpPr>
            <p:nvPr/>
          </p:nvSpPr>
          <p:spPr bwMode="auto">
            <a:xfrm>
              <a:off x="9063756" y="1135924"/>
              <a:ext cx="845941" cy="482157"/>
            </a:xfrm>
            <a:custGeom>
              <a:avLst/>
              <a:gdLst>
                <a:gd name="T0" fmla="*/ 151 w 240"/>
                <a:gd name="T1" fmla="*/ 14 h 137"/>
                <a:gd name="T2" fmla="*/ 0 w 240"/>
                <a:gd name="T3" fmla="*/ 24 h 137"/>
                <a:gd name="T4" fmla="*/ 118 w 240"/>
                <a:gd name="T5" fmla="*/ 121 h 137"/>
                <a:gd name="T6" fmla="*/ 229 w 240"/>
                <a:gd name="T7" fmla="*/ 106 h 137"/>
                <a:gd name="T8" fmla="*/ 236 w 240"/>
                <a:gd name="T9" fmla="*/ 84 h 137"/>
                <a:gd name="T10" fmla="*/ 151 w 240"/>
                <a:gd name="T11" fmla="*/ 14 h 137"/>
              </a:gdLst>
              <a:ahLst/>
              <a:cxnLst>
                <a:cxn ang="0">
                  <a:pos x="T0" y="T1"/>
                </a:cxn>
                <a:cxn ang="0">
                  <a:pos x="T2" y="T3"/>
                </a:cxn>
                <a:cxn ang="0">
                  <a:pos x="T4" y="T5"/>
                </a:cxn>
                <a:cxn ang="0">
                  <a:pos x="T6" y="T7"/>
                </a:cxn>
                <a:cxn ang="0">
                  <a:pos x="T8" y="T9"/>
                </a:cxn>
                <a:cxn ang="0">
                  <a:pos x="T10" y="T11"/>
                </a:cxn>
              </a:cxnLst>
              <a:rect l="0" t="0" r="r" b="b"/>
              <a:pathLst>
                <a:path w="240" h="137">
                  <a:moveTo>
                    <a:pt x="151" y="14"/>
                  </a:moveTo>
                  <a:cubicBezTo>
                    <a:pt x="110" y="0"/>
                    <a:pt x="55" y="1"/>
                    <a:pt x="0" y="24"/>
                  </a:cubicBezTo>
                  <a:cubicBezTo>
                    <a:pt x="28" y="62"/>
                    <a:pt x="74" y="105"/>
                    <a:pt x="118" y="121"/>
                  </a:cubicBezTo>
                  <a:cubicBezTo>
                    <a:pt x="160" y="137"/>
                    <a:pt x="198" y="124"/>
                    <a:pt x="229" y="106"/>
                  </a:cubicBezTo>
                  <a:cubicBezTo>
                    <a:pt x="237" y="101"/>
                    <a:pt x="240" y="92"/>
                    <a:pt x="236" y="84"/>
                  </a:cubicBezTo>
                  <a:cubicBezTo>
                    <a:pt x="221" y="57"/>
                    <a:pt x="188" y="28"/>
                    <a:pt x="151" y="1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240844489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453">
          <p15:clr>
            <a:srgbClr val="A4A3A4"/>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D. Breaker">
    <p:bg>
      <p:bgPr>
        <a:solidFill>
          <a:schemeClr val="bg2"/>
        </a:solidFill>
        <a:effectLst/>
      </p:bgPr>
    </p:bg>
    <p:spTree>
      <p:nvGrpSpPr>
        <p:cNvPr id="1" name=""/>
        <p:cNvGrpSpPr/>
        <p:nvPr/>
      </p:nvGrpSpPr>
      <p:grpSpPr>
        <a:xfrm>
          <a:off x="0" y="0"/>
          <a:ext cx="0" cy="0"/>
          <a:chOff x="0" y="0"/>
          <a:chExt cx="0" cy="0"/>
        </a:xfrm>
      </p:grpSpPr>
      <p:sp>
        <p:nvSpPr>
          <p:cNvPr id="7" name="Background"/>
          <p:cNvSpPr/>
          <p:nvPr userDrawn="1"/>
        </p:nvSpPr>
        <p:spPr>
          <a:xfrm>
            <a:off x="0" y="0"/>
            <a:ext cx="12193200" cy="6858000"/>
          </a:xfrm>
          <a:prstGeom prst="rect">
            <a:avLst/>
          </a:prstGeom>
          <a:solidFill>
            <a:srgbClr val="003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noProof="0" dirty="0" err="1">
              <a:solidFill>
                <a:schemeClr val="tx1"/>
              </a:solidFill>
            </a:endParaRPr>
          </a:p>
        </p:txBody>
      </p:sp>
      <p:grpSp>
        <p:nvGrpSpPr>
          <p:cNvPr id="10" name="Group 9">
            <a:extLst>
              <a:ext uri="{FF2B5EF4-FFF2-40B4-BE49-F238E27FC236}">
                <a16:creationId xmlns:a16="http://schemas.microsoft.com/office/drawing/2014/main" id="{96B0153F-51B7-5FFA-CA1F-CA82240C778B}"/>
              </a:ext>
            </a:extLst>
          </p:cNvPr>
          <p:cNvGrpSpPr/>
          <p:nvPr userDrawn="1"/>
        </p:nvGrpSpPr>
        <p:grpSpPr>
          <a:xfrm>
            <a:off x="8073457" y="0"/>
            <a:ext cx="4118544" cy="6858000"/>
            <a:chOff x="8073457" y="0"/>
            <a:chExt cx="4118544" cy="6858000"/>
          </a:xfrm>
          <a:solidFill>
            <a:srgbClr val="110081"/>
          </a:solidFill>
        </p:grpSpPr>
        <p:sp>
          <p:nvSpPr>
            <p:cNvPr id="11" name="Freeform: Shape 10">
              <a:extLst>
                <a:ext uri="{FF2B5EF4-FFF2-40B4-BE49-F238E27FC236}">
                  <a16:creationId xmlns:a16="http://schemas.microsoft.com/office/drawing/2014/main" id="{56CCDB76-95D2-7F79-299A-F9D1F543C7AF}"/>
                </a:ext>
              </a:extLst>
            </p:cNvPr>
            <p:cNvSpPr>
              <a:spLocks/>
            </p:cNvSpPr>
            <p:nvPr/>
          </p:nvSpPr>
          <p:spPr bwMode="auto">
            <a:xfrm>
              <a:off x="11974024" y="2852234"/>
              <a:ext cx="217976" cy="482903"/>
            </a:xfrm>
            <a:custGeom>
              <a:avLst/>
              <a:gdLst>
                <a:gd name="connsiteX0" fmla="*/ 217976 w 217976"/>
                <a:gd name="connsiteY0" fmla="*/ 0 h 482903"/>
                <a:gd name="connsiteX1" fmla="*/ 217976 w 217976"/>
                <a:gd name="connsiteY1" fmla="*/ 482903 h 482903"/>
                <a:gd name="connsiteX2" fmla="*/ 195802 w 217976"/>
                <a:gd name="connsiteY2" fmla="*/ 458194 h 482903"/>
                <a:gd name="connsiteX3" fmla="*/ 0 w 217976"/>
                <a:gd name="connsiteY3" fmla="*/ 66430 h 482903"/>
                <a:gd name="connsiteX4" fmla="*/ 209032 w 217976"/>
                <a:gd name="connsiteY4" fmla="*/ 843 h 4829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976" h="482903">
                  <a:moveTo>
                    <a:pt x="217976" y="0"/>
                  </a:moveTo>
                  <a:lnTo>
                    <a:pt x="217976" y="482903"/>
                  </a:lnTo>
                  <a:lnTo>
                    <a:pt x="195802" y="458194"/>
                  </a:lnTo>
                  <a:cubicBezTo>
                    <a:pt x="103193" y="342866"/>
                    <a:pt x="37044" y="209050"/>
                    <a:pt x="0" y="66430"/>
                  </a:cubicBezTo>
                  <a:cubicBezTo>
                    <a:pt x="67031" y="37378"/>
                    <a:pt x="137150" y="15369"/>
                    <a:pt x="209032" y="8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12" name="Freeform 6">
              <a:extLst>
                <a:ext uri="{FF2B5EF4-FFF2-40B4-BE49-F238E27FC236}">
                  <a16:creationId xmlns:a16="http://schemas.microsoft.com/office/drawing/2014/main" id="{DABCB348-87AA-DF6A-F781-2F307E73E9A7}"/>
                </a:ext>
              </a:extLst>
            </p:cNvPr>
            <p:cNvSpPr>
              <a:spLocks/>
            </p:cNvSpPr>
            <p:nvPr/>
          </p:nvSpPr>
          <p:spPr bwMode="auto">
            <a:xfrm>
              <a:off x="9987651" y="2322551"/>
              <a:ext cx="990299" cy="565885"/>
            </a:xfrm>
            <a:custGeom>
              <a:avLst/>
              <a:gdLst>
                <a:gd name="T0" fmla="*/ 123 w 281"/>
                <a:gd name="T1" fmla="*/ 146 h 161"/>
                <a:gd name="T2" fmla="*/ 0 w 281"/>
                <a:gd name="T3" fmla="*/ 42 h 161"/>
                <a:gd name="T4" fmla="*/ 158 w 281"/>
                <a:gd name="T5" fmla="*/ 15 h 161"/>
                <a:gd name="T6" fmla="*/ 281 w 281"/>
                <a:gd name="T7" fmla="*/ 119 h 161"/>
                <a:gd name="T8" fmla="*/ 123 w 281"/>
                <a:gd name="T9" fmla="*/ 146 h 161"/>
              </a:gdLst>
              <a:ahLst/>
              <a:cxnLst>
                <a:cxn ang="0">
                  <a:pos x="T0" y="T1"/>
                </a:cxn>
                <a:cxn ang="0">
                  <a:pos x="T2" y="T3"/>
                </a:cxn>
                <a:cxn ang="0">
                  <a:pos x="T4" y="T5"/>
                </a:cxn>
                <a:cxn ang="0">
                  <a:pos x="T6" y="T7"/>
                </a:cxn>
                <a:cxn ang="0">
                  <a:pos x="T8" y="T9"/>
                </a:cxn>
              </a:cxnLst>
              <a:rect l="0" t="0" r="r" b="b"/>
              <a:pathLst>
                <a:path w="281" h="161">
                  <a:moveTo>
                    <a:pt x="123" y="146"/>
                  </a:moveTo>
                  <a:cubicBezTo>
                    <a:pt x="66" y="130"/>
                    <a:pt x="23" y="91"/>
                    <a:pt x="0" y="42"/>
                  </a:cubicBezTo>
                  <a:cubicBezTo>
                    <a:pt x="45" y="11"/>
                    <a:pt x="102" y="0"/>
                    <a:pt x="158" y="15"/>
                  </a:cubicBezTo>
                  <a:cubicBezTo>
                    <a:pt x="215" y="31"/>
                    <a:pt x="258" y="70"/>
                    <a:pt x="281" y="119"/>
                  </a:cubicBezTo>
                  <a:cubicBezTo>
                    <a:pt x="236" y="150"/>
                    <a:pt x="179" y="161"/>
                    <a:pt x="123" y="14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a:extLst>
                <a:ext uri="{FF2B5EF4-FFF2-40B4-BE49-F238E27FC236}">
                  <a16:creationId xmlns:a16="http://schemas.microsoft.com/office/drawing/2014/main" id="{058E9BCD-4588-8828-A945-4E86A8403205}"/>
                </a:ext>
              </a:extLst>
            </p:cNvPr>
            <p:cNvSpPr>
              <a:spLocks/>
            </p:cNvSpPr>
            <p:nvPr/>
          </p:nvSpPr>
          <p:spPr bwMode="auto">
            <a:xfrm>
              <a:off x="9687385" y="4750661"/>
              <a:ext cx="805521" cy="464834"/>
            </a:xfrm>
            <a:custGeom>
              <a:avLst/>
              <a:gdLst>
                <a:gd name="T0" fmla="*/ 130 w 229"/>
                <a:gd name="T1" fmla="*/ 119 h 132"/>
                <a:gd name="T2" fmla="*/ 0 w 229"/>
                <a:gd name="T3" fmla="*/ 99 h 132"/>
                <a:gd name="T4" fmla="*/ 99 w 229"/>
                <a:gd name="T5" fmla="*/ 13 h 132"/>
                <a:gd name="T6" fmla="*/ 229 w 229"/>
                <a:gd name="T7" fmla="*/ 33 h 132"/>
                <a:gd name="T8" fmla="*/ 130 w 229"/>
                <a:gd name="T9" fmla="*/ 119 h 132"/>
              </a:gdLst>
              <a:ahLst/>
              <a:cxnLst>
                <a:cxn ang="0">
                  <a:pos x="T0" y="T1"/>
                </a:cxn>
                <a:cxn ang="0">
                  <a:pos x="T2" y="T3"/>
                </a:cxn>
                <a:cxn ang="0">
                  <a:pos x="T4" y="T5"/>
                </a:cxn>
                <a:cxn ang="0">
                  <a:pos x="T6" y="T7"/>
                </a:cxn>
                <a:cxn ang="0">
                  <a:pos x="T8" y="T9"/>
                </a:cxn>
              </a:cxnLst>
              <a:rect l="0" t="0" r="r" b="b"/>
              <a:pathLst>
                <a:path w="229" h="132">
                  <a:moveTo>
                    <a:pt x="130" y="119"/>
                  </a:moveTo>
                  <a:cubicBezTo>
                    <a:pt x="84" y="132"/>
                    <a:pt x="37" y="123"/>
                    <a:pt x="0" y="99"/>
                  </a:cubicBezTo>
                  <a:cubicBezTo>
                    <a:pt x="18" y="58"/>
                    <a:pt x="53" y="26"/>
                    <a:pt x="99" y="13"/>
                  </a:cubicBezTo>
                  <a:cubicBezTo>
                    <a:pt x="145" y="0"/>
                    <a:pt x="192" y="8"/>
                    <a:pt x="229" y="33"/>
                  </a:cubicBezTo>
                  <a:cubicBezTo>
                    <a:pt x="210" y="73"/>
                    <a:pt x="175" y="106"/>
                    <a:pt x="130" y="11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a:extLst>
                <a:ext uri="{FF2B5EF4-FFF2-40B4-BE49-F238E27FC236}">
                  <a16:creationId xmlns:a16="http://schemas.microsoft.com/office/drawing/2014/main" id="{32E7BBC3-F14D-6277-CCAD-C24F09347874}"/>
                </a:ext>
              </a:extLst>
            </p:cNvPr>
            <p:cNvSpPr>
              <a:spLocks/>
            </p:cNvSpPr>
            <p:nvPr/>
          </p:nvSpPr>
          <p:spPr bwMode="auto">
            <a:xfrm>
              <a:off x="8714409" y="4077950"/>
              <a:ext cx="678485" cy="392655"/>
            </a:xfrm>
            <a:custGeom>
              <a:avLst/>
              <a:gdLst>
                <a:gd name="T0" fmla="*/ 110 w 193"/>
                <a:gd name="T1" fmla="*/ 101 h 112"/>
                <a:gd name="T2" fmla="*/ 0 w 193"/>
                <a:gd name="T3" fmla="*/ 84 h 112"/>
                <a:gd name="T4" fmla="*/ 84 w 193"/>
                <a:gd name="T5" fmla="*/ 12 h 112"/>
                <a:gd name="T6" fmla="*/ 193 w 193"/>
                <a:gd name="T7" fmla="*/ 29 h 112"/>
                <a:gd name="T8" fmla="*/ 110 w 193"/>
                <a:gd name="T9" fmla="*/ 101 h 112"/>
              </a:gdLst>
              <a:ahLst/>
              <a:cxnLst>
                <a:cxn ang="0">
                  <a:pos x="T0" y="T1"/>
                </a:cxn>
                <a:cxn ang="0">
                  <a:pos x="T2" y="T3"/>
                </a:cxn>
                <a:cxn ang="0">
                  <a:pos x="T4" y="T5"/>
                </a:cxn>
                <a:cxn ang="0">
                  <a:pos x="T6" y="T7"/>
                </a:cxn>
                <a:cxn ang="0">
                  <a:pos x="T8" y="T9"/>
                </a:cxn>
              </a:cxnLst>
              <a:rect l="0" t="0" r="r" b="b"/>
              <a:pathLst>
                <a:path w="193" h="112">
                  <a:moveTo>
                    <a:pt x="110" y="101"/>
                  </a:moveTo>
                  <a:cubicBezTo>
                    <a:pt x="71" y="112"/>
                    <a:pt x="31" y="105"/>
                    <a:pt x="0" y="84"/>
                  </a:cubicBezTo>
                  <a:cubicBezTo>
                    <a:pt x="16" y="50"/>
                    <a:pt x="45" y="23"/>
                    <a:pt x="84" y="12"/>
                  </a:cubicBezTo>
                  <a:cubicBezTo>
                    <a:pt x="123" y="0"/>
                    <a:pt x="162" y="8"/>
                    <a:pt x="193" y="29"/>
                  </a:cubicBezTo>
                  <a:cubicBezTo>
                    <a:pt x="178" y="63"/>
                    <a:pt x="148" y="90"/>
                    <a:pt x="110" y="10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a:extLst>
                <a:ext uri="{FF2B5EF4-FFF2-40B4-BE49-F238E27FC236}">
                  <a16:creationId xmlns:a16="http://schemas.microsoft.com/office/drawing/2014/main" id="{E728AF19-90EE-8328-E263-739F09EC6B16}"/>
                </a:ext>
              </a:extLst>
            </p:cNvPr>
            <p:cNvSpPr>
              <a:spLocks/>
            </p:cNvSpPr>
            <p:nvPr/>
          </p:nvSpPr>
          <p:spPr bwMode="auto">
            <a:xfrm>
              <a:off x="9543027" y="6000805"/>
              <a:ext cx="640952" cy="415752"/>
            </a:xfrm>
            <a:custGeom>
              <a:avLst/>
              <a:gdLst>
                <a:gd name="T0" fmla="*/ 110 w 182"/>
                <a:gd name="T1" fmla="*/ 102 h 118"/>
                <a:gd name="T2" fmla="*/ 0 w 182"/>
                <a:gd name="T3" fmla="*/ 100 h 118"/>
                <a:gd name="T4" fmla="*/ 72 w 182"/>
                <a:gd name="T5" fmla="*/ 17 h 118"/>
                <a:gd name="T6" fmla="*/ 182 w 182"/>
                <a:gd name="T7" fmla="*/ 18 h 118"/>
                <a:gd name="T8" fmla="*/ 110 w 182"/>
                <a:gd name="T9" fmla="*/ 102 h 118"/>
              </a:gdLst>
              <a:ahLst/>
              <a:cxnLst>
                <a:cxn ang="0">
                  <a:pos x="T0" y="T1"/>
                </a:cxn>
                <a:cxn ang="0">
                  <a:pos x="T2" y="T3"/>
                </a:cxn>
                <a:cxn ang="0">
                  <a:pos x="T4" y="T5"/>
                </a:cxn>
                <a:cxn ang="0">
                  <a:pos x="T6" y="T7"/>
                </a:cxn>
                <a:cxn ang="0">
                  <a:pos x="T8" y="T9"/>
                </a:cxn>
              </a:cxnLst>
              <a:rect l="0" t="0" r="r" b="b"/>
              <a:pathLst>
                <a:path w="182" h="118">
                  <a:moveTo>
                    <a:pt x="110" y="102"/>
                  </a:moveTo>
                  <a:cubicBezTo>
                    <a:pt x="73" y="118"/>
                    <a:pt x="33" y="116"/>
                    <a:pt x="0" y="100"/>
                  </a:cubicBezTo>
                  <a:cubicBezTo>
                    <a:pt x="10" y="64"/>
                    <a:pt x="35" y="33"/>
                    <a:pt x="72" y="17"/>
                  </a:cubicBezTo>
                  <a:cubicBezTo>
                    <a:pt x="108" y="0"/>
                    <a:pt x="149" y="2"/>
                    <a:pt x="182" y="18"/>
                  </a:cubicBezTo>
                  <a:cubicBezTo>
                    <a:pt x="172" y="54"/>
                    <a:pt x="147" y="85"/>
                    <a:pt x="110" y="1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Shape 15">
              <a:extLst>
                <a:ext uri="{FF2B5EF4-FFF2-40B4-BE49-F238E27FC236}">
                  <a16:creationId xmlns:a16="http://schemas.microsoft.com/office/drawing/2014/main" id="{0B0B7CDD-D1BD-1582-95F5-65C8B3319C51}"/>
                </a:ext>
              </a:extLst>
            </p:cNvPr>
            <p:cNvSpPr>
              <a:spLocks/>
            </p:cNvSpPr>
            <p:nvPr/>
          </p:nvSpPr>
          <p:spPr bwMode="auto">
            <a:xfrm>
              <a:off x="12071238" y="5898747"/>
              <a:ext cx="120762" cy="462955"/>
            </a:xfrm>
            <a:custGeom>
              <a:avLst/>
              <a:gdLst>
                <a:gd name="connsiteX0" fmla="*/ 120762 w 120762"/>
                <a:gd name="connsiteY0" fmla="*/ 0 h 462955"/>
                <a:gd name="connsiteX1" fmla="*/ 120762 w 120762"/>
                <a:gd name="connsiteY1" fmla="*/ 436723 h 462955"/>
                <a:gd name="connsiteX2" fmla="*/ 25972 w 120762"/>
                <a:gd name="connsiteY2" fmla="*/ 462955 h 462955"/>
                <a:gd name="connsiteX3" fmla="*/ 64789 w 120762"/>
                <a:gd name="connsiteY3" fmla="*/ 75607 h 462955"/>
              </a:gdLst>
              <a:ahLst/>
              <a:cxnLst>
                <a:cxn ang="0">
                  <a:pos x="connsiteX0" y="connsiteY0"/>
                </a:cxn>
                <a:cxn ang="0">
                  <a:pos x="connsiteX1" y="connsiteY1"/>
                </a:cxn>
                <a:cxn ang="0">
                  <a:pos x="connsiteX2" y="connsiteY2"/>
                </a:cxn>
                <a:cxn ang="0">
                  <a:pos x="connsiteX3" y="connsiteY3"/>
                </a:cxn>
              </a:cxnLst>
              <a:rect l="l" t="t" r="r" b="b"/>
              <a:pathLst>
                <a:path w="120762" h="462955">
                  <a:moveTo>
                    <a:pt x="120762" y="0"/>
                  </a:moveTo>
                  <a:lnTo>
                    <a:pt x="120762" y="436723"/>
                  </a:lnTo>
                  <a:lnTo>
                    <a:pt x="25972" y="462955"/>
                  </a:lnTo>
                  <a:cubicBezTo>
                    <a:pt x="-16373" y="339708"/>
                    <a:pt x="-9315" y="198854"/>
                    <a:pt x="64789" y="756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17" name="Freeform: Shape 16">
              <a:extLst>
                <a:ext uri="{FF2B5EF4-FFF2-40B4-BE49-F238E27FC236}">
                  <a16:creationId xmlns:a16="http://schemas.microsoft.com/office/drawing/2014/main" id="{0EE57DDC-DED5-4EE5-F88C-943973FE8825}"/>
                </a:ext>
              </a:extLst>
            </p:cNvPr>
            <p:cNvSpPr>
              <a:spLocks/>
            </p:cNvSpPr>
            <p:nvPr/>
          </p:nvSpPr>
          <p:spPr bwMode="auto">
            <a:xfrm>
              <a:off x="11618838" y="526731"/>
              <a:ext cx="573162" cy="948907"/>
            </a:xfrm>
            <a:custGeom>
              <a:avLst/>
              <a:gdLst>
                <a:gd name="connsiteX0" fmla="*/ 21176 w 573162"/>
                <a:gd name="connsiteY0" fmla="*/ 0 h 948907"/>
                <a:gd name="connsiteX1" fmla="*/ 496522 w 573162"/>
                <a:gd name="connsiteY1" fmla="*/ 188884 h 948907"/>
                <a:gd name="connsiteX2" fmla="*/ 573162 w 573162"/>
                <a:gd name="connsiteY2" fmla="*/ 269994 h 948907"/>
                <a:gd name="connsiteX3" fmla="*/ 573162 w 573162"/>
                <a:gd name="connsiteY3" fmla="*/ 948907 h 948907"/>
                <a:gd name="connsiteX4" fmla="*/ 431370 w 573162"/>
                <a:gd name="connsiteY4" fmla="*/ 893105 h 948907"/>
                <a:gd name="connsiteX5" fmla="*/ 162166 w 573162"/>
                <a:gd name="connsiteY5" fmla="*/ 664554 h 948907"/>
                <a:gd name="connsiteX6" fmla="*/ 21176 w 573162"/>
                <a:gd name="connsiteY6" fmla="*/ 0 h 948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3162" h="948907">
                  <a:moveTo>
                    <a:pt x="21176" y="0"/>
                  </a:moveTo>
                  <a:cubicBezTo>
                    <a:pt x="193008" y="10549"/>
                    <a:pt x="360874" y="74499"/>
                    <a:pt x="496522" y="188884"/>
                  </a:cubicBezTo>
                  <a:lnTo>
                    <a:pt x="573162" y="269994"/>
                  </a:lnTo>
                  <a:lnTo>
                    <a:pt x="573162" y="948907"/>
                  </a:lnTo>
                  <a:lnTo>
                    <a:pt x="431370" y="893105"/>
                  </a:lnTo>
                  <a:cubicBezTo>
                    <a:pt x="328711" y="839483"/>
                    <a:pt x="236186" y="763007"/>
                    <a:pt x="162166" y="664554"/>
                  </a:cubicBezTo>
                  <a:cubicBezTo>
                    <a:pt x="14127" y="467649"/>
                    <a:pt x="-31695" y="225034"/>
                    <a:pt x="211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18" name="Freeform 15">
              <a:extLst>
                <a:ext uri="{FF2B5EF4-FFF2-40B4-BE49-F238E27FC236}">
                  <a16:creationId xmlns:a16="http://schemas.microsoft.com/office/drawing/2014/main" id="{B5C712EE-74F0-76A8-8912-D52C2DA9D1EF}"/>
                </a:ext>
              </a:extLst>
            </p:cNvPr>
            <p:cNvSpPr>
              <a:spLocks/>
            </p:cNvSpPr>
            <p:nvPr/>
          </p:nvSpPr>
          <p:spPr bwMode="auto">
            <a:xfrm>
              <a:off x="8393933" y="1889475"/>
              <a:ext cx="828618" cy="412865"/>
            </a:xfrm>
            <a:custGeom>
              <a:avLst/>
              <a:gdLst>
                <a:gd name="T0" fmla="*/ 113 w 235"/>
                <a:gd name="T1" fmla="*/ 113 h 117"/>
                <a:gd name="T2" fmla="*/ 0 w 235"/>
                <a:gd name="T3" fmla="*/ 48 h 117"/>
                <a:gd name="T4" fmla="*/ 122 w 235"/>
                <a:gd name="T5" fmla="*/ 4 h 117"/>
                <a:gd name="T6" fmla="*/ 235 w 235"/>
                <a:gd name="T7" fmla="*/ 68 h 117"/>
                <a:gd name="T8" fmla="*/ 113 w 235"/>
                <a:gd name="T9" fmla="*/ 113 h 117"/>
              </a:gdLst>
              <a:ahLst/>
              <a:cxnLst>
                <a:cxn ang="0">
                  <a:pos x="T0" y="T1"/>
                </a:cxn>
                <a:cxn ang="0">
                  <a:pos x="T2" y="T3"/>
                </a:cxn>
                <a:cxn ang="0">
                  <a:pos x="T4" y="T5"/>
                </a:cxn>
                <a:cxn ang="0">
                  <a:pos x="T6" y="T7"/>
                </a:cxn>
                <a:cxn ang="0">
                  <a:pos x="T8" y="T9"/>
                </a:cxn>
              </a:cxnLst>
              <a:rect l="0" t="0" r="r" b="b"/>
              <a:pathLst>
                <a:path w="235" h="117">
                  <a:moveTo>
                    <a:pt x="113" y="113"/>
                  </a:moveTo>
                  <a:cubicBezTo>
                    <a:pt x="66" y="109"/>
                    <a:pt x="25" y="84"/>
                    <a:pt x="0" y="48"/>
                  </a:cubicBezTo>
                  <a:cubicBezTo>
                    <a:pt x="31" y="17"/>
                    <a:pt x="75" y="0"/>
                    <a:pt x="122" y="4"/>
                  </a:cubicBezTo>
                  <a:cubicBezTo>
                    <a:pt x="169" y="8"/>
                    <a:pt x="210" y="33"/>
                    <a:pt x="235" y="68"/>
                  </a:cubicBezTo>
                  <a:cubicBezTo>
                    <a:pt x="204" y="99"/>
                    <a:pt x="160" y="117"/>
                    <a:pt x="113" y="11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6">
              <a:extLst>
                <a:ext uri="{FF2B5EF4-FFF2-40B4-BE49-F238E27FC236}">
                  <a16:creationId xmlns:a16="http://schemas.microsoft.com/office/drawing/2014/main" id="{A419EDC7-215C-BA21-4821-D162E198B7D6}"/>
                </a:ext>
              </a:extLst>
            </p:cNvPr>
            <p:cNvSpPr>
              <a:spLocks/>
            </p:cNvSpPr>
            <p:nvPr/>
          </p:nvSpPr>
          <p:spPr bwMode="auto">
            <a:xfrm>
              <a:off x="11136745" y="5778493"/>
              <a:ext cx="851715" cy="744890"/>
            </a:xfrm>
            <a:custGeom>
              <a:avLst/>
              <a:gdLst>
                <a:gd name="T0" fmla="*/ 165 w 242"/>
                <a:gd name="T1" fmla="*/ 162 h 212"/>
                <a:gd name="T2" fmla="*/ 0 w 242"/>
                <a:gd name="T3" fmla="*/ 200 h 212"/>
                <a:gd name="T4" fmla="*/ 77 w 242"/>
                <a:gd name="T5" fmla="*/ 50 h 212"/>
                <a:gd name="T6" fmla="*/ 242 w 242"/>
                <a:gd name="T7" fmla="*/ 11 h 212"/>
                <a:gd name="T8" fmla="*/ 165 w 242"/>
                <a:gd name="T9" fmla="*/ 162 h 212"/>
              </a:gdLst>
              <a:ahLst/>
              <a:cxnLst>
                <a:cxn ang="0">
                  <a:pos x="T0" y="T1"/>
                </a:cxn>
                <a:cxn ang="0">
                  <a:pos x="T2" y="T3"/>
                </a:cxn>
                <a:cxn ang="0">
                  <a:pos x="T4" y="T5"/>
                </a:cxn>
                <a:cxn ang="0">
                  <a:pos x="T6" y="T7"/>
                </a:cxn>
                <a:cxn ang="0">
                  <a:pos x="T8" y="T9"/>
                </a:cxn>
              </a:cxnLst>
              <a:rect l="0" t="0" r="r" b="b"/>
              <a:pathLst>
                <a:path w="242" h="212">
                  <a:moveTo>
                    <a:pt x="165" y="162"/>
                  </a:moveTo>
                  <a:cubicBezTo>
                    <a:pt x="116" y="200"/>
                    <a:pt x="56" y="212"/>
                    <a:pt x="0" y="200"/>
                  </a:cubicBezTo>
                  <a:cubicBezTo>
                    <a:pt x="2" y="143"/>
                    <a:pt x="28" y="88"/>
                    <a:pt x="77" y="50"/>
                  </a:cubicBezTo>
                  <a:cubicBezTo>
                    <a:pt x="125" y="12"/>
                    <a:pt x="186" y="0"/>
                    <a:pt x="242" y="11"/>
                  </a:cubicBezTo>
                  <a:cubicBezTo>
                    <a:pt x="239" y="68"/>
                    <a:pt x="213" y="124"/>
                    <a:pt x="165" y="16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7">
              <a:extLst>
                <a:ext uri="{FF2B5EF4-FFF2-40B4-BE49-F238E27FC236}">
                  <a16:creationId xmlns:a16="http://schemas.microsoft.com/office/drawing/2014/main" id="{E2108FCF-4C74-27F8-0639-D7799E5D7DDE}"/>
                </a:ext>
              </a:extLst>
            </p:cNvPr>
            <p:cNvSpPr>
              <a:spLocks/>
            </p:cNvSpPr>
            <p:nvPr/>
          </p:nvSpPr>
          <p:spPr bwMode="auto">
            <a:xfrm>
              <a:off x="10455373" y="3425450"/>
              <a:ext cx="857490" cy="398429"/>
            </a:xfrm>
            <a:custGeom>
              <a:avLst/>
              <a:gdLst>
                <a:gd name="T0" fmla="*/ 121 w 243"/>
                <a:gd name="T1" fmla="*/ 113 h 113"/>
                <a:gd name="T2" fmla="*/ 0 w 243"/>
                <a:gd name="T3" fmla="*/ 56 h 113"/>
                <a:gd name="T4" fmla="*/ 122 w 243"/>
                <a:gd name="T5" fmla="*/ 0 h 113"/>
                <a:gd name="T6" fmla="*/ 243 w 243"/>
                <a:gd name="T7" fmla="*/ 57 h 113"/>
                <a:gd name="T8" fmla="*/ 121 w 243"/>
                <a:gd name="T9" fmla="*/ 113 h 113"/>
              </a:gdLst>
              <a:ahLst/>
              <a:cxnLst>
                <a:cxn ang="0">
                  <a:pos x="T0" y="T1"/>
                </a:cxn>
                <a:cxn ang="0">
                  <a:pos x="T2" y="T3"/>
                </a:cxn>
                <a:cxn ang="0">
                  <a:pos x="T4" y="T5"/>
                </a:cxn>
                <a:cxn ang="0">
                  <a:pos x="T6" y="T7"/>
                </a:cxn>
                <a:cxn ang="0">
                  <a:pos x="T8" y="T9"/>
                </a:cxn>
              </a:cxnLst>
              <a:rect l="0" t="0" r="r" b="b"/>
              <a:pathLst>
                <a:path w="243" h="113">
                  <a:moveTo>
                    <a:pt x="121" y="113"/>
                  </a:moveTo>
                  <a:cubicBezTo>
                    <a:pt x="72" y="112"/>
                    <a:pt x="29" y="90"/>
                    <a:pt x="0" y="56"/>
                  </a:cubicBezTo>
                  <a:cubicBezTo>
                    <a:pt x="29" y="21"/>
                    <a:pt x="73" y="0"/>
                    <a:pt x="122" y="0"/>
                  </a:cubicBezTo>
                  <a:cubicBezTo>
                    <a:pt x="170" y="0"/>
                    <a:pt x="214" y="23"/>
                    <a:pt x="243" y="57"/>
                  </a:cubicBezTo>
                  <a:cubicBezTo>
                    <a:pt x="213" y="91"/>
                    <a:pt x="170" y="113"/>
                    <a:pt x="121" y="11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Shape 20">
              <a:extLst>
                <a:ext uri="{FF2B5EF4-FFF2-40B4-BE49-F238E27FC236}">
                  <a16:creationId xmlns:a16="http://schemas.microsoft.com/office/drawing/2014/main" id="{5ACAFCF3-1E52-1093-0307-86425C4873E8}"/>
                </a:ext>
              </a:extLst>
            </p:cNvPr>
            <p:cNvSpPr>
              <a:spLocks/>
            </p:cNvSpPr>
            <p:nvPr/>
          </p:nvSpPr>
          <p:spPr bwMode="auto">
            <a:xfrm>
              <a:off x="11336229" y="6558227"/>
              <a:ext cx="513340" cy="299773"/>
            </a:xfrm>
            <a:custGeom>
              <a:avLst/>
              <a:gdLst>
                <a:gd name="connsiteX0" fmla="*/ 447209 w 513340"/>
                <a:gd name="connsiteY0" fmla="*/ 449 h 299773"/>
                <a:gd name="connsiteX1" fmla="*/ 503469 w 513340"/>
                <a:gd name="connsiteY1" fmla="*/ 42849 h 299773"/>
                <a:gd name="connsiteX2" fmla="*/ 505666 w 513340"/>
                <a:gd name="connsiteY2" fmla="*/ 264566 h 299773"/>
                <a:gd name="connsiteX3" fmla="*/ 496268 w 513340"/>
                <a:gd name="connsiteY3" fmla="*/ 299773 h 299773"/>
                <a:gd name="connsiteX4" fmla="*/ 0 w 513340"/>
                <a:gd name="connsiteY4" fmla="*/ 299773 h 299773"/>
                <a:gd name="connsiteX5" fmla="*/ 74490 w 513340"/>
                <a:gd name="connsiteY5" fmla="*/ 180649 h 299773"/>
                <a:gd name="connsiteX6" fmla="*/ 447209 w 513340"/>
                <a:gd name="connsiteY6" fmla="*/ 449 h 299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3340" h="299773">
                  <a:moveTo>
                    <a:pt x="447209" y="449"/>
                  </a:moveTo>
                  <a:cubicBezTo>
                    <a:pt x="475339" y="-3085"/>
                    <a:pt x="499952" y="14582"/>
                    <a:pt x="503469" y="42849"/>
                  </a:cubicBezTo>
                  <a:cubicBezTo>
                    <a:pt x="515775" y="125883"/>
                    <a:pt x="516654" y="198316"/>
                    <a:pt x="505666" y="264566"/>
                  </a:cubicBezTo>
                  <a:lnTo>
                    <a:pt x="496268" y="299773"/>
                  </a:lnTo>
                  <a:lnTo>
                    <a:pt x="0" y="299773"/>
                  </a:lnTo>
                  <a:lnTo>
                    <a:pt x="74490" y="180649"/>
                  </a:lnTo>
                  <a:cubicBezTo>
                    <a:pt x="179976" y="56982"/>
                    <a:pt x="303044" y="11049"/>
                    <a:pt x="447209" y="4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22" name="Freeform 22">
              <a:extLst>
                <a:ext uri="{FF2B5EF4-FFF2-40B4-BE49-F238E27FC236}">
                  <a16:creationId xmlns:a16="http://schemas.microsoft.com/office/drawing/2014/main" id="{CC03080C-DBA0-57C4-6F13-104B7E6014F9}"/>
                </a:ext>
              </a:extLst>
            </p:cNvPr>
            <p:cNvSpPr>
              <a:spLocks/>
            </p:cNvSpPr>
            <p:nvPr/>
          </p:nvSpPr>
          <p:spPr bwMode="auto">
            <a:xfrm>
              <a:off x="9401555" y="3662198"/>
              <a:ext cx="1102899" cy="545675"/>
            </a:xfrm>
            <a:custGeom>
              <a:avLst/>
              <a:gdLst>
                <a:gd name="T0" fmla="*/ 196 w 313"/>
                <a:gd name="T1" fmla="*/ 149 h 155"/>
                <a:gd name="T2" fmla="*/ 0 w 313"/>
                <a:gd name="T3" fmla="*/ 78 h 155"/>
                <a:gd name="T4" fmla="*/ 185 w 313"/>
                <a:gd name="T5" fmla="*/ 6 h 155"/>
                <a:gd name="T6" fmla="*/ 309 w 313"/>
                <a:gd name="T7" fmla="*/ 56 h 155"/>
                <a:gd name="T8" fmla="*/ 312 w 313"/>
                <a:gd name="T9" fmla="*/ 69 h 155"/>
                <a:gd name="T10" fmla="*/ 196 w 313"/>
                <a:gd name="T11" fmla="*/ 149 h 155"/>
              </a:gdLst>
              <a:ahLst/>
              <a:cxnLst>
                <a:cxn ang="0">
                  <a:pos x="T0" y="T1"/>
                </a:cxn>
                <a:cxn ang="0">
                  <a:pos x="T2" y="T3"/>
                </a:cxn>
                <a:cxn ang="0">
                  <a:pos x="T4" y="T5"/>
                </a:cxn>
                <a:cxn ang="0">
                  <a:pos x="T6" y="T7"/>
                </a:cxn>
                <a:cxn ang="0">
                  <a:pos x="T8" y="T9"/>
                </a:cxn>
                <a:cxn ang="0">
                  <a:pos x="T10" y="T11"/>
                </a:cxn>
              </a:cxnLst>
              <a:rect l="0" t="0" r="r" b="b"/>
              <a:pathLst>
                <a:path w="313" h="155">
                  <a:moveTo>
                    <a:pt x="196" y="149"/>
                  </a:moveTo>
                  <a:cubicBezTo>
                    <a:pt x="145" y="155"/>
                    <a:pt x="50" y="132"/>
                    <a:pt x="0" y="78"/>
                  </a:cubicBezTo>
                  <a:cubicBezTo>
                    <a:pt x="65" y="64"/>
                    <a:pt x="125" y="13"/>
                    <a:pt x="185" y="6"/>
                  </a:cubicBezTo>
                  <a:cubicBezTo>
                    <a:pt x="236" y="0"/>
                    <a:pt x="277" y="21"/>
                    <a:pt x="309" y="56"/>
                  </a:cubicBezTo>
                  <a:cubicBezTo>
                    <a:pt x="312" y="59"/>
                    <a:pt x="313" y="64"/>
                    <a:pt x="312" y="69"/>
                  </a:cubicBezTo>
                  <a:cubicBezTo>
                    <a:pt x="295" y="106"/>
                    <a:pt x="249" y="143"/>
                    <a:pt x="196" y="14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25">
              <a:extLst>
                <a:ext uri="{FF2B5EF4-FFF2-40B4-BE49-F238E27FC236}">
                  <a16:creationId xmlns:a16="http://schemas.microsoft.com/office/drawing/2014/main" id="{FAE87726-C79E-DAD3-76FD-2F2F60BC7CCD}"/>
                </a:ext>
              </a:extLst>
            </p:cNvPr>
            <p:cNvSpPr>
              <a:spLocks/>
            </p:cNvSpPr>
            <p:nvPr/>
          </p:nvSpPr>
          <p:spPr bwMode="auto">
            <a:xfrm>
              <a:off x="10585295" y="1941444"/>
              <a:ext cx="1296339" cy="814182"/>
            </a:xfrm>
            <a:custGeom>
              <a:avLst/>
              <a:gdLst>
                <a:gd name="T0" fmla="*/ 171 w 368"/>
                <a:gd name="T1" fmla="*/ 203 h 231"/>
                <a:gd name="T2" fmla="*/ 0 w 368"/>
                <a:gd name="T3" fmla="*/ 13 h 231"/>
                <a:gd name="T4" fmla="*/ 257 w 368"/>
                <a:gd name="T5" fmla="*/ 34 h 231"/>
                <a:gd name="T6" fmla="*/ 366 w 368"/>
                <a:gd name="T7" fmla="*/ 171 h 231"/>
                <a:gd name="T8" fmla="*/ 355 w 368"/>
                <a:gd name="T9" fmla="*/ 196 h 231"/>
                <a:gd name="T10" fmla="*/ 171 w 368"/>
                <a:gd name="T11" fmla="*/ 203 h 231"/>
              </a:gdLst>
              <a:ahLst/>
              <a:cxnLst>
                <a:cxn ang="0">
                  <a:pos x="T0" y="T1"/>
                </a:cxn>
                <a:cxn ang="0">
                  <a:pos x="T2" y="T3"/>
                </a:cxn>
                <a:cxn ang="0">
                  <a:pos x="T4" y="T5"/>
                </a:cxn>
                <a:cxn ang="0">
                  <a:pos x="T6" y="T7"/>
                </a:cxn>
                <a:cxn ang="0">
                  <a:pos x="T8" y="T9"/>
                </a:cxn>
                <a:cxn ang="0">
                  <a:pos x="T10" y="T11"/>
                </a:cxn>
              </a:cxnLst>
              <a:rect l="0" t="0" r="r" b="b"/>
              <a:pathLst>
                <a:path w="368" h="231">
                  <a:moveTo>
                    <a:pt x="171" y="203"/>
                  </a:moveTo>
                  <a:cubicBezTo>
                    <a:pt x="108" y="174"/>
                    <a:pt x="64" y="85"/>
                    <a:pt x="0" y="13"/>
                  </a:cubicBezTo>
                  <a:cubicBezTo>
                    <a:pt x="91" y="8"/>
                    <a:pt x="182" y="0"/>
                    <a:pt x="257" y="34"/>
                  </a:cubicBezTo>
                  <a:cubicBezTo>
                    <a:pt x="317" y="62"/>
                    <a:pt x="351" y="112"/>
                    <a:pt x="366" y="171"/>
                  </a:cubicBezTo>
                  <a:cubicBezTo>
                    <a:pt x="368" y="181"/>
                    <a:pt x="364" y="191"/>
                    <a:pt x="355" y="196"/>
                  </a:cubicBezTo>
                  <a:cubicBezTo>
                    <a:pt x="309" y="224"/>
                    <a:pt x="234" y="231"/>
                    <a:pt x="171" y="20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26">
              <a:extLst>
                <a:ext uri="{FF2B5EF4-FFF2-40B4-BE49-F238E27FC236}">
                  <a16:creationId xmlns:a16="http://schemas.microsoft.com/office/drawing/2014/main" id="{B9CFDB37-3EDD-5023-1198-354C5F793FC8}"/>
                </a:ext>
              </a:extLst>
            </p:cNvPr>
            <p:cNvSpPr>
              <a:spLocks/>
            </p:cNvSpPr>
            <p:nvPr/>
          </p:nvSpPr>
          <p:spPr bwMode="auto">
            <a:xfrm>
              <a:off x="9976102" y="1231201"/>
              <a:ext cx="987412" cy="640952"/>
            </a:xfrm>
            <a:custGeom>
              <a:avLst/>
              <a:gdLst>
                <a:gd name="T0" fmla="*/ 133 w 280"/>
                <a:gd name="T1" fmla="*/ 160 h 182"/>
                <a:gd name="T2" fmla="*/ 0 w 280"/>
                <a:gd name="T3" fmla="*/ 7 h 182"/>
                <a:gd name="T4" fmla="*/ 207 w 280"/>
                <a:gd name="T5" fmla="*/ 24 h 182"/>
                <a:gd name="T6" fmla="*/ 280 w 280"/>
                <a:gd name="T7" fmla="*/ 137 h 182"/>
                <a:gd name="T8" fmla="*/ 271 w 280"/>
                <a:gd name="T9" fmla="*/ 154 h 182"/>
                <a:gd name="T10" fmla="*/ 133 w 280"/>
                <a:gd name="T11" fmla="*/ 160 h 182"/>
              </a:gdLst>
              <a:ahLst/>
              <a:cxnLst>
                <a:cxn ang="0">
                  <a:pos x="T0" y="T1"/>
                </a:cxn>
                <a:cxn ang="0">
                  <a:pos x="T2" y="T3"/>
                </a:cxn>
                <a:cxn ang="0">
                  <a:pos x="T4" y="T5"/>
                </a:cxn>
                <a:cxn ang="0">
                  <a:pos x="T6" y="T7"/>
                </a:cxn>
                <a:cxn ang="0">
                  <a:pos x="T8" y="T9"/>
                </a:cxn>
                <a:cxn ang="0">
                  <a:pos x="T10" y="T11"/>
                </a:cxn>
              </a:cxnLst>
              <a:rect l="0" t="0" r="r" b="b"/>
              <a:pathLst>
                <a:path w="280" h="182">
                  <a:moveTo>
                    <a:pt x="133" y="160"/>
                  </a:moveTo>
                  <a:cubicBezTo>
                    <a:pt x="73" y="135"/>
                    <a:pt x="17" y="81"/>
                    <a:pt x="0" y="7"/>
                  </a:cubicBezTo>
                  <a:cubicBezTo>
                    <a:pt x="76" y="16"/>
                    <a:pt x="162" y="0"/>
                    <a:pt x="207" y="24"/>
                  </a:cubicBezTo>
                  <a:cubicBezTo>
                    <a:pt x="255" y="50"/>
                    <a:pt x="274" y="88"/>
                    <a:pt x="280" y="137"/>
                  </a:cubicBezTo>
                  <a:cubicBezTo>
                    <a:pt x="280" y="144"/>
                    <a:pt x="277" y="150"/>
                    <a:pt x="271" y="154"/>
                  </a:cubicBezTo>
                  <a:cubicBezTo>
                    <a:pt x="239" y="171"/>
                    <a:pt x="184" y="182"/>
                    <a:pt x="133" y="16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27">
              <a:extLst>
                <a:ext uri="{FF2B5EF4-FFF2-40B4-BE49-F238E27FC236}">
                  <a16:creationId xmlns:a16="http://schemas.microsoft.com/office/drawing/2014/main" id="{A1F3CF1D-DFFD-7C63-73E8-4BFA94109791}"/>
                </a:ext>
              </a:extLst>
            </p:cNvPr>
            <p:cNvSpPr>
              <a:spLocks/>
            </p:cNvSpPr>
            <p:nvPr/>
          </p:nvSpPr>
          <p:spPr bwMode="auto">
            <a:xfrm>
              <a:off x="11136745" y="1436190"/>
              <a:ext cx="649613" cy="534126"/>
            </a:xfrm>
            <a:custGeom>
              <a:avLst/>
              <a:gdLst>
                <a:gd name="T0" fmla="*/ 58 w 185"/>
                <a:gd name="T1" fmla="*/ 126 h 152"/>
                <a:gd name="T2" fmla="*/ 0 w 185"/>
                <a:gd name="T3" fmla="*/ 4 h 152"/>
                <a:gd name="T4" fmla="*/ 147 w 185"/>
                <a:gd name="T5" fmla="*/ 35 h 152"/>
                <a:gd name="T6" fmla="*/ 184 w 185"/>
                <a:gd name="T7" fmla="*/ 122 h 152"/>
                <a:gd name="T8" fmla="*/ 177 w 185"/>
                <a:gd name="T9" fmla="*/ 135 h 152"/>
                <a:gd name="T10" fmla="*/ 58 w 185"/>
                <a:gd name="T11" fmla="*/ 126 h 152"/>
              </a:gdLst>
              <a:ahLst/>
              <a:cxnLst>
                <a:cxn ang="0">
                  <a:pos x="T0" y="T1"/>
                </a:cxn>
                <a:cxn ang="0">
                  <a:pos x="T2" y="T3"/>
                </a:cxn>
                <a:cxn ang="0">
                  <a:pos x="T4" y="T5"/>
                </a:cxn>
                <a:cxn ang="0">
                  <a:pos x="T6" y="T7"/>
                </a:cxn>
                <a:cxn ang="0">
                  <a:pos x="T8" y="T9"/>
                </a:cxn>
                <a:cxn ang="0">
                  <a:pos x="T10" y="T11"/>
                </a:cxn>
              </a:cxnLst>
              <a:rect l="0" t="0" r="r" b="b"/>
              <a:pathLst>
                <a:path w="185" h="152">
                  <a:moveTo>
                    <a:pt x="58" y="126"/>
                  </a:moveTo>
                  <a:cubicBezTo>
                    <a:pt x="29" y="102"/>
                    <a:pt x="21" y="54"/>
                    <a:pt x="0" y="4"/>
                  </a:cubicBezTo>
                  <a:cubicBezTo>
                    <a:pt x="52" y="0"/>
                    <a:pt x="115" y="5"/>
                    <a:pt x="147" y="35"/>
                  </a:cubicBezTo>
                  <a:cubicBezTo>
                    <a:pt x="177" y="62"/>
                    <a:pt x="178" y="89"/>
                    <a:pt x="184" y="122"/>
                  </a:cubicBezTo>
                  <a:cubicBezTo>
                    <a:pt x="185" y="127"/>
                    <a:pt x="182" y="132"/>
                    <a:pt x="177" y="135"/>
                  </a:cubicBezTo>
                  <a:cubicBezTo>
                    <a:pt x="145" y="150"/>
                    <a:pt x="88" y="152"/>
                    <a:pt x="58" y="12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29">
              <a:extLst>
                <a:ext uri="{FF2B5EF4-FFF2-40B4-BE49-F238E27FC236}">
                  <a16:creationId xmlns:a16="http://schemas.microsoft.com/office/drawing/2014/main" id="{0BE5861B-1B20-FD8F-5B05-88A65350C3FC}"/>
                </a:ext>
              </a:extLst>
            </p:cNvPr>
            <p:cNvSpPr>
              <a:spLocks/>
            </p:cNvSpPr>
            <p:nvPr/>
          </p:nvSpPr>
          <p:spPr bwMode="auto">
            <a:xfrm>
              <a:off x="9664288" y="324629"/>
              <a:ext cx="1019171" cy="822843"/>
            </a:xfrm>
            <a:custGeom>
              <a:avLst/>
              <a:gdLst>
                <a:gd name="T0" fmla="*/ 129 w 289"/>
                <a:gd name="T1" fmla="*/ 202 h 233"/>
                <a:gd name="T2" fmla="*/ 0 w 289"/>
                <a:gd name="T3" fmla="*/ 0 h 233"/>
                <a:gd name="T4" fmla="*/ 236 w 289"/>
                <a:gd name="T5" fmla="*/ 80 h 233"/>
                <a:gd name="T6" fmla="*/ 288 w 289"/>
                <a:gd name="T7" fmla="*/ 214 h 233"/>
                <a:gd name="T8" fmla="*/ 276 w 289"/>
                <a:gd name="T9" fmla="*/ 226 h 233"/>
                <a:gd name="T10" fmla="*/ 129 w 289"/>
                <a:gd name="T11" fmla="*/ 202 h 233"/>
              </a:gdLst>
              <a:ahLst/>
              <a:cxnLst>
                <a:cxn ang="0">
                  <a:pos x="T0" y="T1"/>
                </a:cxn>
                <a:cxn ang="0">
                  <a:pos x="T2" y="T3"/>
                </a:cxn>
                <a:cxn ang="0">
                  <a:pos x="T4" y="T5"/>
                </a:cxn>
                <a:cxn ang="0">
                  <a:pos x="T6" y="T7"/>
                </a:cxn>
                <a:cxn ang="0">
                  <a:pos x="T8" y="T9"/>
                </a:cxn>
                <a:cxn ang="0">
                  <a:pos x="T10" y="T11"/>
                </a:cxn>
              </a:cxnLst>
              <a:rect l="0" t="0" r="r" b="b"/>
              <a:pathLst>
                <a:path w="289" h="233">
                  <a:moveTo>
                    <a:pt x="129" y="202"/>
                  </a:moveTo>
                  <a:cubicBezTo>
                    <a:pt x="54" y="147"/>
                    <a:pt x="26" y="69"/>
                    <a:pt x="0" y="0"/>
                  </a:cubicBezTo>
                  <a:cubicBezTo>
                    <a:pt x="107" y="10"/>
                    <a:pt x="184" y="30"/>
                    <a:pt x="236" y="80"/>
                  </a:cubicBezTo>
                  <a:cubicBezTo>
                    <a:pt x="279" y="121"/>
                    <a:pt x="289" y="176"/>
                    <a:pt x="288" y="214"/>
                  </a:cubicBezTo>
                  <a:cubicBezTo>
                    <a:pt x="287" y="221"/>
                    <a:pt x="283" y="226"/>
                    <a:pt x="276" y="226"/>
                  </a:cubicBezTo>
                  <a:cubicBezTo>
                    <a:pt x="228" y="233"/>
                    <a:pt x="161" y="225"/>
                    <a:pt x="129" y="2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Shape 26">
              <a:extLst>
                <a:ext uri="{FF2B5EF4-FFF2-40B4-BE49-F238E27FC236}">
                  <a16:creationId xmlns:a16="http://schemas.microsoft.com/office/drawing/2014/main" id="{D7F14CCE-E106-D19B-11D1-4F7A14895405}"/>
                </a:ext>
              </a:extLst>
            </p:cNvPr>
            <p:cNvSpPr>
              <a:spLocks/>
            </p:cNvSpPr>
            <p:nvPr/>
          </p:nvSpPr>
          <p:spPr bwMode="auto">
            <a:xfrm>
              <a:off x="12012196" y="6572978"/>
              <a:ext cx="179805" cy="285022"/>
            </a:xfrm>
            <a:custGeom>
              <a:avLst/>
              <a:gdLst>
                <a:gd name="connsiteX0" fmla="*/ 179805 w 179805"/>
                <a:gd name="connsiteY0" fmla="*/ 0 h 285022"/>
                <a:gd name="connsiteX1" fmla="*/ 179805 w 179805"/>
                <a:gd name="connsiteY1" fmla="*/ 285022 h 285022"/>
                <a:gd name="connsiteX2" fmla="*/ 0 w 179805"/>
                <a:gd name="connsiteY2" fmla="*/ 285022 h 285022"/>
                <a:gd name="connsiteX3" fmla="*/ 67533 w 179805"/>
                <a:gd name="connsiteY3" fmla="*/ 130559 h 285022"/>
                <a:gd name="connsiteX4" fmla="*/ 143082 w 179805"/>
                <a:gd name="connsiteY4" fmla="*/ 31411 h 285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805" h="285022">
                  <a:moveTo>
                    <a:pt x="179805" y="0"/>
                  </a:moveTo>
                  <a:lnTo>
                    <a:pt x="179805" y="285022"/>
                  </a:lnTo>
                  <a:lnTo>
                    <a:pt x="0" y="285022"/>
                  </a:lnTo>
                  <a:lnTo>
                    <a:pt x="67533" y="130559"/>
                  </a:lnTo>
                  <a:cubicBezTo>
                    <a:pt x="86958" y="97013"/>
                    <a:pt x="112785" y="63247"/>
                    <a:pt x="143082" y="314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28" name="Freeform 36">
              <a:extLst>
                <a:ext uri="{FF2B5EF4-FFF2-40B4-BE49-F238E27FC236}">
                  <a16:creationId xmlns:a16="http://schemas.microsoft.com/office/drawing/2014/main" id="{A8F02F2D-563B-913C-804A-B485E3099633}"/>
                </a:ext>
              </a:extLst>
            </p:cNvPr>
            <p:cNvSpPr>
              <a:spLocks/>
            </p:cNvSpPr>
            <p:nvPr/>
          </p:nvSpPr>
          <p:spPr bwMode="auto">
            <a:xfrm>
              <a:off x="8968480" y="4369554"/>
              <a:ext cx="926782" cy="516803"/>
            </a:xfrm>
            <a:custGeom>
              <a:avLst/>
              <a:gdLst>
                <a:gd name="T0" fmla="*/ 179 w 263"/>
                <a:gd name="T1" fmla="*/ 132 h 147"/>
                <a:gd name="T2" fmla="*/ 0 w 263"/>
                <a:gd name="T3" fmla="*/ 112 h 147"/>
                <a:gd name="T4" fmla="*/ 148 w 263"/>
                <a:gd name="T5" fmla="*/ 13 h 147"/>
                <a:gd name="T6" fmla="*/ 257 w 263"/>
                <a:gd name="T7" fmla="*/ 40 h 147"/>
                <a:gd name="T8" fmla="*/ 261 w 263"/>
                <a:gd name="T9" fmla="*/ 54 h 147"/>
                <a:gd name="T10" fmla="*/ 179 w 263"/>
                <a:gd name="T11" fmla="*/ 132 h 147"/>
              </a:gdLst>
              <a:ahLst/>
              <a:cxnLst>
                <a:cxn ang="0">
                  <a:pos x="T0" y="T1"/>
                </a:cxn>
                <a:cxn ang="0">
                  <a:pos x="T2" y="T3"/>
                </a:cxn>
                <a:cxn ang="0">
                  <a:pos x="T4" y="T5"/>
                </a:cxn>
                <a:cxn ang="0">
                  <a:pos x="T6" y="T7"/>
                </a:cxn>
                <a:cxn ang="0">
                  <a:pos x="T8" y="T9"/>
                </a:cxn>
                <a:cxn ang="0">
                  <a:pos x="T10" y="T11"/>
                </a:cxn>
              </a:cxnLst>
              <a:rect l="0" t="0" r="r" b="b"/>
              <a:pathLst>
                <a:path w="263" h="147">
                  <a:moveTo>
                    <a:pt x="179" y="132"/>
                  </a:moveTo>
                  <a:cubicBezTo>
                    <a:pt x="141" y="143"/>
                    <a:pt x="54" y="147"/>
                    <a:pt x="0" y="112"/>
                  </a:cubicBezTo>
                  <a:cubicBezTo>
                    <a:pt x="57" y="81"/>
                    <a:pt x="106" y="26"/>
                    <a:pt x="148" y="13"/>
                  </a:cubicBezTo>
                  <a:cubicBezTo>
                    <a:pt x="190" y="0"/>
                    <a:pt x="225" y="13"/>
                    <a:pt x="257" y="40"/>
                  </a:cubicBezTo>
                  <a:cubicBezTo>
                    <a:pt x="261" y="44"/>
                    <a:pt x="263" y="49"/>
                    <a:pt x="261" y="54"/>
                  </a:cubicBezTo>
                  <a:cubicBezTo>
                    <a:pt x="250" y="87"/>
                    <a:pt x="218" y="120"/>
                    <a:pt x="179" y="1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9" name="Freeform 37">
              <a:extLst>
                <a:ext uri="{FF2B5EF4-FFF2-40B4-BE49-F238E27FC236}">
                  <a16:creationId xmlns:a16="http://schemas.microsoft.com/office/drawing/2014/main" id="{F1880DEC-7D68-A9C3-4631-6C7DE7E6B498}"/>
                </a:ext>
              </a:extLst>
            </p:cNvPr>
            <p:cNvSpPr>
              <a:spLocks/>
            </p:cNvSpPr>
            <p:nvPr/>
          </p:nvSpPr>
          <p:spPr bwMode="auto">
            <a:xfrm>
              <a:off x="10908658" y="5296336"/>
              <a:ext cx="666936" cy="545675"/>
            </a:xfrm>
            <a:custGeom>
              <a:avLst/>
              <a:gdLst>
                <a:gd name="T0" fmla="*/ 128 w 189"/>
                <a:gd name="T1" fmla="*/ 107 h 155"/>
                <a:gd name="T2" fmla="*/ 0 w 189"/>
                <a:gd name="T3" fmla="*/ 155 h 155"/>
                <a:gd name="T4" fmla="*/ 50 w 189"/>
                <a:gd name="T5" fmla="*/ 36 h 155"/>
                <a:gd name="T6" fmla="*/ 173 w 189"/>
                <a:gd name="T7" fmla="*/ 7 h 155"/>
                <a:gd name="T8" fmla="*/ 181 w 189"/>
                <a:gd name="T9" fmla="*/ 15 h 155"/>
                <a:gd name="T10" fmla="*/ 128 w 189"/>
                <a:gd name="T11" fmla="*/ 107 h 155"/>
              </a:gdLst>
              <a:ahLst/>
              <a:cxnLst>
                <a:cxn ang="0">
                  <a:pos x="T0" y="T1"/>
                </a:cxn>
                <a:cxn ang="0">
                  <a:pos x="T2" y="T3"/>
                </a:cxn>
                <a:cxn ang="0">
                  <a:pos x="T4" y="T5"/>
                </a:cxn>
                <a:cxn ang="0">
                  <a:pos x="T6" y="T7"/>
                </a:cxn>
                <a:cxn ang="0">
                  <a:pos x="T8" y="T9"/>
                </a:cxn>
                <a:cxn ang="0">
                  <a:pos x="T10" y="T11"/>
                </a:cxn>
              </a:cxnLst>
              <a:rect l="0" t="0" r="r" b="b"/>
              <a:pathLst>
                <a:path w="189" h="155">
                  <a:moveTo>
                    <a:pt x="128" y="107"/>
                  </a:moveTo>
                  <a:cubicBezTo>
                    <a:pt x="83" y="130"/>
                    <a:pt x="49" y="136"/>
                    <a:pt x="0" y="155"/>
                  </a:cubicBezTo>
                  <a:cubicBezTo>
                    <a:pt x="6" y="105"/>
                    <a:pt x="21" y="60"/>
                    <a:pt x="50" y="36"/>
                  </a:cubicBezTo>
                  <a:cubicBezTo>
                    <a:pt x="86" y="6"/>
                    <a:pt x="134" y="0"/>
                    <a:pt x="173" y="7"/>
                  </a:cubicBezTo>
                  <a:cubicBezTo>
                    <a:pt x="177" y="8"/>
                    <a:pt x="180" y="11"/>
                    <a:pt x="181" y="15"/>
                  </a:cubicBezTo>
                  <a:cubicBezTo>
                    <a:pt x="189" y="54"/>
                    <a:pt x="168" y="87"/>
                    <a:pt x="128" y="10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0" name="Freeform 38">
              <a:extLst>
                <a:ext uri="{FF2B5EF4-FFF2-40B4-BE49-F238E27FC236}">
                  <a16:creationId xmlns:a16="http://schemas.microsoft.com/office/drawing/2014/main" id="{1108FBC6-C922-E218-57C6-5D00C7B25057}"/>
                </a:ext>
              </a:extLst>
            </p:cNvPr>
            <p:cNvSpPr>
              <a:spLocks/>
            </p:cNvSpPr>
            <p:nvPr/>
          </p:nvSpPr>
          <p:spPr bwMode="auto">
            <a:xfrm>
              <a:off x="9254310" y="1710471"/>
              <a:ext cx="944105" cy="519691"/>
            </a:xfrm>
            <a:custGeom>
              <a:avLst/>
              <a:gdLst>
                <a:gd name="T0" fmla="*/ 144 w 268"/>
                <a:gd name="T1" fmla="*/ 130 h 148"/>
                <a:gd name="T2" fmla="*/ 0 w 268"/>
                <a:gd name="T3" fmla="*/ 58 h 148"/>
                <a:gd name="T4" fmla="*/ 142 w 268"/>
                <a:gd name="T5" fmla="*/ 6 h 148"/>
                <a:gd name="T6" fmla="*/ 265 w 268"/>
                <a:gd name="T7" fmla="*/ 88 h 148"/>
                <a:gd name="T8" fmla="*/ 265 w 268"/>
                <a:gd name="T9" fmla="*/ 101 h 148"/>
                <a:gd name="T10" fmla="*/ 144 w 268"/>
                <a:gd name="T11" fmla="*/ 130 h 148"/>
              </a:gdLst>
              <a:ahLst/>
              <a:cxnLst>
                <a:cxn ang="0">
                  <a:pos x="T0" y="T1"/>
                </a:cxn>
                <a:cxn ang="0">
                  <a:pos x="T2" y="T3"/>
                </a:cxn>
                <a:cxn ang="0">
                  <a:pos x="T4" y="T5"/>
                </a:cxn>
                <a:cxn ang="0">
                  <a:pos x="T6" y="T7"/>
                </a:cxn>
                <a:cxn ang="0">
                  <a:pos x="T8" y="T9"/>
                </a:cxn>
                <a:cxn ang="0">
                  <a:pos x="T10" y="T11"/>
                </a:cxn>
              </a:cxnLst>
              <a:rect l="0" t="0" r="r" b="b"/>
              <a:pathLst>
                <a:path w="268" h="148">
                  <a:moveTo>
                    <a:pt x="144" y="130"/>
                  </a:moveTo>
                  <a:cubicBezTo>
                    <a:pt x="88" y="109"/>
                    <a:pt x="56" y="85"/>
                    <a:pt x="0" y="58"/>
                  </a:cubicBezTo>
                  <a:cubicBezTo>
                    <a:pt x="48" y="24"/>
                    <a:pt x="99" y="0"/>
                    <a:pt x="142" y="6"/>
                  </a:cubicBezTo>
                  <a:cubicBezTo>
                    <a:pt x="197" y="13"/>
                    <a:pt x="240" y="49"/>
                    <a:pt x="265" y="88"/>
                  </a:cubicBezTo>
                  <a:cubicBezTo>
                    <a:pt x="268" y="92"/>
                    <a:pt x="268" y="98"/>
                    <a:pt x="265" y="101"/>
                  </a:cubicBezTo>
                  <a:cubicBezTo>
                    <a:pt x="238" y="139"/>
                    <a:pt x="193" y="148"/>
                    <a:pt x="144" y="1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1" name="Freeform: Shape 30">
              <a:extLst>
                <a:ext uri="{FF2B5EF4-FFF2-40B4-BE49-F238E27FC236}">
                  <a16:creationId xmlns:a16="http://schemas.microsoft.com/office/drawing/2014/main" id="{84BD06DF-C072-0B33-5685-31AF73DD2232}"/>
                </a:ext>
              </a:extLst>
            </p:cNvPr>
            <p:cNvSpPr>
              <a:spLocks/>
            </p:cNvSpPr>
            <p:nvPr/>
          </p:nvSpPr>
          <p:spPr bwMode="auto">
            <a:xfrm>
              <a:off x="11502945" y="0"/>
              <a:ext cx="642569" cy="333538"/>
            </a:xfrm>
            <a:custGeom>
              <a:avLst/>
              <a:gdLst>
                <a:gd name="connsiteX0" fmla="*/ 0 w 642569"/>
                <a:gd name="connsiteY0" fmla="*/ 0 h 333538"/>
                <a:gd name="connsiteX1" fmla="*/ 626864 w 642569"/>
                <a:gd name="connsiteY1" fmla="*/ 0 h 333538"/>
                <a:gd name="connsiteX2" fmla="*/ 640881 w 642569"/>
                <a:gd name="connsiteY2" fmla="*/ 48961 h 333538"/>
                <a:gd name="connsiteX3" fmla="*/ 560636 w 642569"/>
                <a:gd name="connsiteY3" fmla="*/ 311547 h 333538"/>
                <a:gd name="connsiteX4" fmla="*/ 504200 w 642569"/>
                <a:gd name="connsiteY4" fmla="*/ 332659 h 333538"/>
                <a:gd name="connsiteX5" fmla="*/ 17439 w 642569"/>
                <a:gd name="connsiteY5" fmla="*/ 54679 h 333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2569" h="333538">
                  <a:moveTo>
                    <a:pt x="0" y="0"/>
                  </a:moveTo>
                  <a:lnTo>
                    <a:pt x="626864" y="0"/>
                  </a:lnTo>
                  <a:lnTo>
                    <a:pt x="640881" y="48961"/>
                  </a:lnTo>
                  <a:cubicBezTo>
                    <a:pt x="649699" y="139129"/>
                    <a:pt x="624127" y="228856"/>
                    <a:pt x="560636" y="311547"/>
                  </a:cubicBezTo>
                  <a:cubicBezTo>
                    <a:pt x="546527" y="329141"/>
                    <a:pt x="525363" y="336178"/>
                    <a:pt x="504200" y="332659"/>
                  </a:cubicBezTo>
                  <a:cubicBezTo>
                    <a:pt x="296092" y="293953"/>
                    <a:pt x="112675" y="265803"/>
                    <a:pt x="17439" y="546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32" name="Freeform: Shape 31">
              <a:extLst>
                <a:ext uri="{FF2B5EF4-FFF2-40B4-BE49-F238E27FC236}">
                  <a16:creationId xmlns:a16="http://schemas.microsoft.com/office/drawing/2014/main" id="{6098F057-2DE9-D7F7-C543-10D69960F728}"/>
                </a:ext>
              </a:extLst>
            </p:cNvPr>
            <p:cNvSpPr>
              <a:spLocks/>
            </p:cNvSpPr>
            <p:nvPr/>
          </p:nvSpPr>
          <p:spPr bwMode="auto">
            <a:xfrm>
              <a:off x="10784033" y="6730342"/>
              <a:ext cx="344354" cy="127658"/>
            </a:xfrm>
            <a:custGeom>
              <a:avLst/>
              <a:gdLst>
                <a:gd name="connsiteX0" fmla="*/ 233176 w 344354"/>
                <a:gd name="connsiteY0" fmla="*/ 606 h 127658"/>
                <a:gd name="connsiteX1" fmla="*/ 312557 w 344354"/>
                <a:gd name="connsiteY1" fmla="*/ 2803 h 127658"/>
                <a:gd name="connsiteX2" fmla="*/ 344354 w 344354"/>
                <a:gd name="connsiteY2" fmla="*/ 34444 h 127658"/>
                <a:gd name="connsiteX3" fmla="*/ 343530 w 344354"/>
                <a:gd name="connsiteY3" fmla="*/ 127658 h 127658"/>
                <a:gd name="connsiteX4" fmla="*/ 0 w 344354"/>
                <a:gd name="connsiteY4" fmla="*/ 127658 h 127658"/>
                <a:gd name="connsiteX5" fmla="*/ 33451 w 344354"/>
                <a:gd name="connsiteY5" fmla="*/ 83664 h 127658"/>
                <a:gd name="connsiteX6" fmla="*/ 233176 w 344354"/>
                <a:gd name="connsiteY6" fmla="*/ 606 h 127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4354" h="127658">
                  <a:moveTo>
                    <a:pt x="233176" y="606"/>
                  </a:moveTo>
                  <a:cubicBezTo>
                    <a:pt x="258679" y="-712"/>
                    <a:pt x="285177" y="167"/>
                    <a:pt x="312557" y="2803"/>
                  </a:cubicBezTo>
                  <a:cubicBezTo>
                    <a:pt x="330222" y="2803"/>
                    <a:pt x="344354" y="16866"/>
                    <a:pt x="344354" y="34444"/>
                  </a:cubicBezTo>
                  <a:lnTo>
                    <a:pt x="343530" y="127658"/>
                  </a:lnTo>
                  <a:lnTo>
                    <a:pt x="0" y="127658"/>
                  </a:lnTo>
                  <a:lnTo>
                    <a:pt x="33451" y="83664"/>
                  </a:lnTo>
                  <a:cubicBezTo>
                    <a:pt x="89096" y="28292"/>
                    <a:pt x="156664" y="4561"/>
                    <a:pt x="233176" y="6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33" name="Freeform 44">
              <a:extLst>
                <a:ext uri="{FF2B5EF4-FFF2-40B4-BE49-F238E27FC236}">
                  <a16:creationId xmlns:a16="http://schemas.microsoft.com/office/drawing/2014/main" id="{22243FA7-4941-4567-168F-6032C9400285}"/>
                </a:ext>
              </a:extLst>
            </p:cNvPr>
            <p:cNvSpPr>
              <a:spLocks/>
            </p:cNvSpPr>
            <p:nvPr/>
          </p:nvSpPr>
          <p:spPr bwMode="auto">
            <a:xfrm>
              <a:off x="8572937" y="2937518"/>
              <a:ext cx="606306" cy="303153"/>
            </a:xfrm>
            <a:custGeom>
              <a:avLst/>
              <a:gdLst>
                <a:gd name="T0" fmla="*/ 96 w 172"/>
                <a:gd name="T1" fmla="*/ 0 h 86"/>
                <a:gd name="T2" fmla="*/ 0 w 172"/>
                <a:gd name="T3" fmla="*/ 45 h 86"/>
                <a:gd name="T4" fmla="*/ 99 w 172"/>
                <a:gd name="T5" fmla="*/ 85 h 86"/>
                <a:gd name="T6" fmla="*/ 168 w 172"/>
                <a:gd name="T7" fmla="*/ 46 h 86"/>
                <a:gd name="T8" fmla="*/ 167 w 172"/>
                <a:gd name="T9" fmla="*/ 29 h 86"/>
                <a:gd name="T10" fmla="*/ 96 w 172"/>
                <a:gd name="T11" fmla="*/ 0 h 86"/>
              </a:gdLst>
              <a:ahLst/>
              <a:cxnLst>
                <a:cxn ang="0">
                  <a:pos x="T0" y="T1"/>
                </a:cxn>
                <a:cxn ang="0">
                  <a:pos x="T2" y="T3"/>
                </a:cxn>
                <a:cxn ang="0">
                  <a:pos x="T4" y="T5"/>
                </a:cxn>
                <a:cxn ang="0">
                  <a:pos x="T6" y="T7"/>
                </a:cxn>
                <a:cxn ang="0">
                  <a:pos x="T8" y="T9"/>
                </a:cxn>
                <a:cxn ang="0">
                  <a:pos x="T10" y="T11"/>
                </a:cxn>
              </a:cxnLst>
              <a:rect l="0" t="0" r="r" b="b"/>
              <a:pathLst>
                <a:path w="172" h="86">
                  <a:moveTo>
                    <a:pt x="96" y="0"/>
                  </a:moveTo>
                  <a:cubicBezTo>
                    <a:pt x="67" y="0"/>
                    <a:pt x="31" y="14"/>
                    <a:pt x="0" y="45"/>
                  </a:cubicBezTo>
                  <a:cubicBezTo>
                    <a:pt x="31" y="61"/>
                    <a:pt x="66" y="84"/>
                    <a:pt x="99" y="85"/>
                  </a:cubicBezTo>
                  <a:cubicBezTo>
                    <a:pt x="130" y="86"/>
                    <a:pt x="151" y="68"/>
                    <a:pt x="168" y="46"/>
                  </a:cubicBezTo>
                  <a:cubicBezTo>
                    <a:pt x="172" y="41"/>
                    <a:pt x="172" y="34"/>
                    <a:pt x="167" y="29"/>
                  </a:cubicBezTo>
                  <a:cubicBezTo>
                    <a:pt x="151" y="13"/>
                    <a:pt x="124" y="0"/>
                    <a:pt x="9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4" name="Freeform 45">
              <a:extLst>
                <a:ext uri="{FF2B5EF4-FFF2-40B4-BE49-F238E27FC236}">
                  <a16:creationId xmlns:a16="http://schemas.microsoft.com/office/drawing/2014/main" id="{824061A3-A719-A441-669E-A2E108ABCA52}"/>
                </a:ext>
              </a:extLst>
            </p:cNvPr>
            <p:cNvSpPr>
              <a:spLocks/>
            </p:cNvSpPr>
            <p:nvPr/>
          </p:nvSpPr>
          <p:spPr bwMode="auto">
            <a:xfrm>
              <a:off x="8910736" y="5209721"/>
              <a:ext cx="941218" cy="574547"/>
            </a:xfrm>
            <a:custGeom>
              <a:avLst/>
              <a:gdLst>
                <a:gd name="T0" fmla="*/ 138 w 267"/>
                <a:gd name="T1" fmla="*/ 20 h 163"/>
                <a:gd name="T2" fmla="*/ 0 w 267"/>
                <a:gd name="T3" fmla="*/ 145 h 163"/>
                <a:gd name="T4" fmla="*/ 191 w 267"/>
                <a:gd name="T5" fmla="*/ 137 h 163"/>
                <a:gd name="T6" fmla="*/ 267 w 267"/>
                <a:gd name="T7" fmla="*/ 39 h 163"/>
                <a:gd name="T8" fmla="*/ 260 w 267"/>
                <a:gd name="T9" fmla="*/ 29 h 163"/>
                <a:gd name="T10" fmla="*/ 138 w 267"/>
                <a:gd name="T11" fmla="*/ 20 h 163"/>
              </a:gdLst>
              <a:ahLst/>
              <a:cxnLst>
                <a:cxn ang="0">
                  <a:pos x="T0" y="T1"/>
                </a:cxn>
                <a:cxn ang="0">
                  <a:pos x="T2" y="T3"/>
                </a:cxn>
                <a:cxn ang="0">
                  <a:pos x="T4" y="T5"/>
                </a:cxn>
                <a:cxn ang="0">
                  <a:pos x="T6" y="T7"/>
                </a:cxn>
                <a:cxn ang="0">
                  <a:pos x="T8" y="T9"/>
                </a:cxn>
                <a:cxn ang="0">
                  <a:pos x="T10" y="T11"/>
                </a:cxn>
              </a:cxnLst>
              <a:rect l="0" t="0" r="r" b="b"/>
              <a:pathLst>
                <a:path w="267" h="163">
                  <a:moveTo>
                    <a:pt x="138" y="20"/>
                  </a:moveTo>
                  <a:cubicBezTo>
                    <a:pt x="82" y="46"/>
                    <a:pt x="47" y="96"/>
                    <a:pt x="0" y="145"/>
                  </a:cubicBezTo>
                  <a:cubicBezTo>
                    <a:pt x="61" y="163"/>
                    <a:pt x="144" y="154"/>
                    <a:pt x="191" y="137"/>
                  </a:cubicBezTo>
                  <a:cubicBezTo>
                    <a:pt x="238" y="118"/>
                    <a:pt x="267" y="80"/>
                    <a:pt x="267" y="39"/>
                  </a:cubicBezTo>
                  <a:cubicBezTo>
                    <a:pt x="267" y="34"/>
                    <a:pt x="264" y="31"/>
                    <a:pt x="260" y="29"/>
                  </a:cubicBezTo>
                  <a:cubicBezTo>
                    <a:pt x="229" y="12"/>
                    <a:pt x="180" y="0"/>
                    <a:pt x="138" y="2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5" name="Freeform 46">
              <a:extLst>
                <a:ext uri="{FF2B5EF4-FFF2-40B4-BE49-F238E27FC236}">
                  <a16:creationId xmlns:a16="http://schemas.microsoft.com/office/drawing/2014/main" id="{07521B81-D6C7-572F-ABDF-B48ED793FFFE}"/>
                </a:ext>
              </a:extLst>
            </p:cNvPr>
            <p:cNvSpPr>
              <a:spLocks/>
            </p:cNvSpPr>
            <p:nvPr/>
          </p:nvSpPr>
          <p:spPr bwMode="auto">
            <a:xfrm>
              <a:off x="8734619" y="2316777"/>
              <a:ext cx="1079802" cy="534126"/>
            </a:xfrm>
            <a:custGeom>
              <a:avLst/>
              <a:gdLst>
                <a:gd name="T0" fmla="*/ 194 w 306"/>
                <a:gd name="T1" fmla="*/ 10 h 152"/>
                <a:gd name="T2" fmla="*/ 0 w 306"/>
                <a:gd name="T3" fmla="*/ 66 h 152"/>
                <a:gd name="T4" fmla="*/ 167 w 306"/>
                <a:gd name="T5" fmla="*/ 141 h 152"/>
                <a:gd name="T6" fmla="*/ 298 w 306"/>
                <a:gd name="T7" fmla="*/ 105 h 152"/>
                <a:gd name="T8" fmla="*/ 301 w 306"/>
                <a:gd name="T9" fmla="*/ 82 h 152"/>
                <a:gd name="T10" fmla="*/ 194 w 306"/>
                <a:gd name="T11" fmla="*/ 10 h 152"/>
              </a:gdLst>
              <a:ahLst/>
              <a:cxnLst>
                <a:cxn ang="0">
                  <a:pos x="T0" y="T1"/>
                </a:cxn>
                <a:cxn ang="0">
                  <a:pos x="T2" y="T3"/>
                </a:cxn>
                <a:cxn ang="0">
                  <a:pos x="T4" y="T5"/>
                </a:cxn>
                <a:cxn ang="0">
                  <a:pos x="T6" y="T7"/>
                </a:cxn>
                <a:cxn ang="0">
                  <a:pos x="T8" y="T9"/>
                </a:cxn>
                <a:cxn ang="0">
                  <a:pos x="T10" y="T11"/>
                </a:cxn>
              </a:cxnLst>
              <a:rect l="0" t="0" r="r" b="b"/>
              <a:pathLst>
                <a:path w="306" h="152">
                  <a:moveTo>
                    <a:pt x="194" y="10"/>
                  </a:moveTo>
                  <a:cubicBezTo>
                    <a:pt x="146" y="0"/>
                    <a:pt x="60" y="26"/>
                    <a:pt x="0" y="66"/>
                  </a:cubicBezTo>
                  <a:cubicBezTo>
                    <a:pt x="54" y="97"/>
                    <a:pt x="114" y="130"/>
                    <a:pt x="167" y="141"/>
                  </a:cubicBezTo>
                  <a:cubicBezTo>
                    <a:pt x="218" y="152"/>
                    <a:pt x="264" y="136"/>
                    <a:pt x="298" y="105"/>
                  </a:cubicBezTo>
                  <a:cubicBezTo>
                    <a:pt x="305" y="100"/>
                    <a:pt x="306" y="90"/>
                    <a:pt x="301" y="82"/>
                  </a:cubicBezTo>
                  <a:cubicBezTo>
                    <a:pt x="281" y="50"/>
                    <a:pt x="240" y="19"/>
                    <a:pt x="194" y="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6" name="Freeform 47">
              <a:extLst>
                <a:ext uri="{FF2B5EF4-FFF2-40B4-BE49-F238E27FC236}">
                  <a16:creationId xmlns:a16="http://schemas.microsoft.com/office/drawing/2014/main" id="{51DDA017-35BF-F6D1-B909-9586B3639F71}"/>
                </a:ext>
              </a:extLst>
            </p:cNvPr>
            <p:cNvSpPr>
              <a:spLocks/>
            </p:cNvSpPr>
            <p:nvPr/>
          </p:nvSpPr>
          <p:spPr bwMode="auto">
            <a:xfrm>
              <a:off x="10706556" y="512295"/>
              <a:ext cx="736228" cy="707357"/>
            </a:xfrm>
            <a:custGeom>
              <a:avLst/>
              <a:gdLst>
                <a:gd name="T0" fmla="*/ 171 w 209"/>
                <a:gd name="T1" fmla="*/ 76 h 201"/>
                <a:gd name="T2" fmla="*/ 0 w 209"/>
                <a:gd name="T3" fmla="*/ 0 h 201"/>
                <a:gd name="T4" fmla="*/ 73 w 209"/>
                <a:gd name="T5" fmla="*/ 165 h 201"/>
                <a:gd name="T6" fmla="*/ 196 w 209"/>
                <a:gd name="T7" fmla="*/ 189 h 201"/>
                <a:gd name="T8" fmla="*/ 207 w 209"/>
                <a:gd name="T9" fmla="*/ 176 h 201"/>
                <a:gd name="T10" fmla="*/ 171 w 209"/>
                <a:gd name="T11" fmla="*/ 76 h 201"/>
              </a:gdLst>
              <a:ahLst/>
              <a:cxnLst>
                <a:cxn ang="0">
                  <a:pos x="T0" y="T1"/>
                </a:cxn>
                <a:cxn ang="0">
                  <a:pos x="T2" y="T3"/>
                </a:cxn>
                <a:cxn ang="0">
                  <a:pos x="T4" y="T5"/>
                </a:cxn>
                <a:cxn ang="0">
                  <a:pos x="T6" y="T7"/>
                </a:cxn>
                <a:cxn ang="0">
                  <a:pos x="T8" y="T9"/>
                </a:cxn>
                <a:cxn ang="0">
                  <a:pos x="T10" y="T11"/>
                </a:cxn>
              </a:cxnLst>
              <a:rect l="0" t="0" r="r" b="b"/>
              <a:pathLst>
                <a:path w="209" h="201">
                  <a:moveTo>
                    <a:pt x="171" y="76"/>
                  </a:moveTo>
                  <a:cubicBezTo>
                    <a:pt x="136" y="40"/>
                    <a:pt x="56" y="9"/>
                    <a:pt x="0" y="0"/>
                  </a:cubicBezTo>
                  <a:cubicBezTo>
                    <a:pt x="12" y="36"/>
                    <a:pt x="37" y="133"/>
                    <a:pt x="73" y="165"/>
                  </a:cubicBezTo>
                  <a:cubicBezTo>
                    <a:pt x="110" y="198"/>
                    <a:pt x="150" y="201"/>
                    <a:pt x="196" y="189"/>
                  </a:cubicBezTo>
                  <a:cubicBezTo>
                    <a:pt x="202" y="187"/>
                    <a:pt x="207" y="182"/>
                    <a:pt x="207" y="176"/>
                  </a:cubicBezTo>
                  <a:cubicBezTo>
                    <a:pt x="209" y="139"/>
                    <a:pt x="202" y="108"/>
                    <a:pt x="171" y="7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7" name="Freeform: Shape 36">
              <a:extLst>
                <a:ext uri="{FF2B5EF4-FFF2-40B4-BE49-F238E27FC236}">
                  <a16:creationId xmlns:a16="http://schemas.microsoft.com/office/drawing/2014/main" id="{C9400801-2683-A4DB-EFA8-21B2826B7C7B}"/>
                </a:ext>
              </a:extLst>
            </p:cNvPr>
            <p:cNvSpPr>
              <a:spLocks/>
            </p:cNvSpPr>
            <p:nvPr/>
          </p:nvSpPr>
          <p:spPr bwMode="auto">
            <a:xfrm>
              <a:off x="9916287" y="0"/>
              <a:ext cx="447759" cy="240954"/>
            </a:xfrm>
            <a:custGeom>
              <a:avLst/>
              <a:gdLst>
                <a:gd name="connsiteX0" fmla="*/ 0 w 447759"/>
                <a:gd name="connsiteY0" fmla="*/ 0 h 240954"/>
                <a:gd name="connsiteX1" fmla="*/ 414433 w 447759"/>
                <a:gd name="connsiteY1" fmla="*/ 0 h 240954"/>
                <a:gd name="connsiteX2" fmla="*/ 420771 w 447759"/>
                <a:gd name="connsiteY2" fmla="*/ 9983 h 240954"/>
                <a:gd name="connsiteX3" fmla="*/ 441191 w 447759"/>
                <a:gd name="connsiteY3" fmla="*/ 210080 h 240954"/>
                <a:gd name="connsiteX4" fmla="*/ 409316 w 447759"/>
                <a:gd name="connsiteY4" fmla="*/ 238327 h 240954"/>
                <a:gd name="connsiteX5" fmla="*/ 55157 w 447759"/>
                <a:gd name="connsiteY5" fmla="*/ 100625 h 240954"/>
                <a:gd name="connsiteX6" fmla="*/ 10942 w 447759"/>
                <a:gd name="connsiteY6" fmla="*/ 26313 h 240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7759" h="240954">
                  <a:moveTo>
                    <a:pt x="0" y="0"/>
                  </a:moveTo>
                  <a:lnTo>
                    <a:pt x="414433" y="0"/>
                  </a:lnTo>
                  <a:lnTo>
                    <a:pt x="420771" y="9983"/>
                  </a:lnTo>
                  <a:cubicBezTo>
                    <a:pt x="452479" y="75689"/>
                    <a:pt x="451816" y="135933"/>
                    <a:pt x="441191" y="210080"/>
                  </a:cubicBezTo>
                  <a:cubicBezTo>
                    <a:pt x="437649" y="227734"/>
                    <a:pt x="427024" y="238327"/>
                    <a:pt x="409316" y="238327"/>
                  </a:cubicBezTo>
                  <a:cubicBezTo>
                    <a:pt x="249945" y="252450"/>
                    <a:pt x="133072" y="210080"/>
                    <a:pt x="55157" y="100625"/>
                  </a:cubicBezTo>
                  <a:cubicBezTo>
                    <a:pt x="40991" y="81206"/>
                    <a:pt x="25717" y="55828"/>
                    <a:pt x="10942" y="263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38" name="Freeform 49">
              <a:extLst>
                <a:ext uri="{FF2B5EF4-FFF2-40B4-BE49-F238E27FC236}">
                  <a16:creationId xmlns:a16="http://schemas.microsoft.com/office/drawing/2014/main" id="{AB5D3AA2-657C-852C-4A8F-99E9D435D163}"/>
                </a:ext>
              </a:extLst>
            </p:cNvPr>
            <p:cNvSpPr>
              <a:spLocks/>
            </p:cNvSpPr>
            <p:nvPr/>
          </p:nvSpPr>
          <p:spPr bwMode="auto">
            <a:xfrm>
              <a:off x="9312053" y="2850903"/>
              <a:ext cx="1255919" cy="629403"/>
            </a:xfrm>
            <a:custGeom>
              <a:avLst/>
              <a:gdLst>
                <a:gd name="T0" fmla="*/ 212 w 356"/>
                <a:gd name="T1" fmla="*/ 174 h 179"/>
                <a:gd name="T2" fmla="*/ 0 w 356"/>
                <a:gd name="T3" fmla="*/ 110 h 179"/>
                <a:gd name="T4" fmla="*/ 171 w 356"/>
                <a:gd name="T5" fmla="*/ 10 h 179"/>
                <a:gd name="T6" fmla="*/ 352 w 356"/>
                <a:gd name="T7" fmla="*/ 91 h 179"/>
                <a:gd name="T8" fmla="*/ 350 w 356"/>
                <a:gd name="T9" fmla="*/ 110 h 179"/>
                <a:gd name="T10" fmla="*/ 212 w 356"/>
                <a:gd name="T11" fmla="*/ 174 h 179"/>
              </a:gdLst>
              <a:ahLst/>
              <a:cxnLst>
                <a:cxn ang="0">
                  <a:pos x="T0" y="T1"/>
                </a:cxn>
                <a:cxn ang="0">
                  <a:pos x="T2" y="T3"/>
                </a:cxn>
                <a:cxn ang="0">
                  <a:pos x="T4" y="T5"/>
                </a:cxn>
                <a:cxn ang="0">
                  <a:pos x="T6" y="T7"/>
                </a:cxn>
                <a:cxn ang="0">
                  <a:pos x="T8" y="T9"/>
                </a:cxn>
                <a:cxn ang="0">
                  <a:pos x="T10" y="T11"/>
                </a:cxn>
              </a:cxnLst>
              <a:rect l="0" t="0" r="r" b="b"/>
              <a:pathLst>
                <a:path w="356" h="179">
                  <a:moveTo>
                    <a:pt x="212" y="174"/>
                  </a:moveTo>
                  <a:cubicBezTo>
                    <a:pt x="146" y="179"/>
                    <a:pt x="89" y="144"/>
                    <a:pt x="0" y="110"/>
                  </a:cubicBezTo>
                  <a:cubicBezTo>
                    <a:pt x="34" y="72"/>
                    <a:pt x="108" y="20"/>
                    <a:pt x="171" y="10"/>
                  </a:cubicBezTo>
                  <a:cubicBezTo>
                    <a:pt x="236" y="0"/>
                    <a:pt x="316" y="34"/>
                    <a:pt x="352" y="91"/>
                  </a:cubicBezTo>
                  <a:cubicBezTo>
                    <a:pt x="356" y="97"/>
                    <a:pt x="355" y="104"/>
                    <a:pt x="350" y="110"/>
                  </a:cubicBezTo>
                  <a:cubicBezTo>
                    <a:pt x="316" y="144"/>
                    <a:pt x="271" y="170"/>
                    <a:pt x="212" y="1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9" name="Freeform: Shape 38">
              <a:extLst>
                <a:ext uri="{FF2B5EF4-FFF2-40B4-BE49-F238E27FC236}">
                  <a16:creationId xmlns:a16="http://schemas.microsoft.com/office/drawing/2014/main" id="{01F3F0FA-2DC8-63A2-5B82-2835781EB1B4}"/>
                </a:ext>
              </a:extLst>
            </p:cNvPr>
            <p:cNvSpPr>
              <a:spLocks/>
            </p:cNvSpPr>
            <p:nvPr/>
          </p:nvSpPr>
          <p:spPr bwMode="auto">
            <a:xfrm>
              <a:off x="10881967" y="0"/>
              <a:ext cx="535486" cy="509022"/>
            </a:xfrm>
            <a:custGeom>
              <a:avLst/>
              <a:gdLst>
                <a:gd name="connsiteX0" fmla="*/ 0 w 535486"/>
                <a:gd name="connsiteY0" fmla="*/ 0 h 509022"/>
                <a:gd name="connsiteX1" fmla="*/ 299950 w 535486"/>
                <a:gd name="connsiteY1" fmla="*/ 0 h 509022"/>
                <a:gd name="connsiteX2" fmla="*/ 371512 w 535486"/>
                <a:gd name="connsiteY2" fmla="*/ 46406 h 509022"/>
                <a:gd name="connsiteX3" fmla="*/ 451269 w 535486"/>
                <a:gd name="connsiteY3" fmla="*/ 128855 h 509022"/>
                <a:gd name="connsiteX4" fmla="*/ 528768 w 535486"/>
                <a:gd name="connsiteY4" fmla="*/ 473371 h 509022"/>
                <a:gd name="connsiteX5" fmla="*/ 497064 w 535486"/>
                <a:gd name="connsiteY5" fmla="*/ 505010 h 509022"/>
                <a:gd name="connsiteX6" fmla="*/ 70816 w 535486"/>
                <a:gd name="connsiteY6" fmla="*/ 308144 h 509022"/>
                <a:gd name="connsiteX7" fmla="*/ 3444 w 535486"/>
                <a:gd name="connsiteY7" fmla="*/ 77002 h 509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5486" h="509022">
                  <a:moveTo>
                    <a:pt x="0" y="0"/>
                  </a:moveTo>
                  <a:lnTo>
                    <a:pt x="299950" y="0"/>
                  </a:lnTo>
                  <a:lnTo>
                    <a:pt x="371512" y="46406"/>
                  </a:lnTo>
                  <a:cubicBezTo>
                    <a:pt x="401731" y="70410"/>
                    <a:pt x="428371" y="97216"/>
                    <a:pt x="451269" y="128855"/>
                  </a:cubicBezTo>
                  <a:cubicBezTo>
                    <a:pt x="532291" y="237834"/>
                    <a:pt x="546382" y="357360"/>
                    <a:pt x="528768" y="473371"/>
                  </a:cubicBezTo>
                  <a:cubicBezTo>
                    <a:pt x="528768" y="490948"/>
                    <a:pt x="514678" y="501494"/>
                    <a:pt x="497064" y="505010"/>
                  </a:cubicBezTo>
                  <a:cubicBezTo>
                    <a:pt x="331497" y="529618"/>
                    <a:pt x="148316" y="438216"/>
                    <a:pt x="70816" y="308144"/>
                  </a:cubicBezTo>
                  <a:cubicBezTo>
                    <a:pt x="33828" y="244865"/>
                    <a:pt x="12691" y="160494"/>
                    <a:pt x="3444" y="770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40" name="Freeform 58">
              <a:extLst>
                <a:ext uri="{FF2B5EF4-FFF2-40B4-BE49-F238E27FC236}">
                  <a16:creationId xmlns:a16="http://schemas.microsoft.com/office/drawing/2014/main" id="{E3C3D9DC-5040-5446-53CF-3AC3A5B6A573}"/>
                </a:ext>
              </a:extLst>
            </p:cNvPr>
            <p:cNvSpPr>
              <a:spLocks/>
            </p:cNvSpPr>
            <p:nvPr/>
          </p:nvSpPr>
          <p:spPr bwMode="auto">
            <a:xfrm>
              <a:off x="8780814" y="177384"/>
              <a:ext cx="799746" cy="733341"/>
            </a:xfrm>
            <a:custGeom>
              <a:avLst/>
              <a:gdLst>
                <a:gd name="T0" fmla="*/ 88 w 227"/>
                <a:gd name="T1" fmla="*/ 178 h 208"/>
                <a:gd name="T2" fmla="*/ 0 w 227"/>
                <a:gd name="T3" fmla="*/ 0 h 208"/>
                <a:gd name="T4" fmla="*/ 190 w 227"/>
                <a:gd name="T5" fmla="*/ 82 h 208"/>
                <a:gd name="T6" fmla="*/ 215 w 227"/>
                <a:gd name="T7" fmla="*/ 192 h 208"/>
                <a:gd name="T8" fmla="*/ 202 w 227"/>
                <a:gd name="T9" fmla="*/ 203 h 208"/>
                <a:gd name="T10" fmla="*/ 88 w 227"/>
                <a:gd name="T11" fmla="*/ 178 h 208"/>
              </a:gdLst>
              <a:ahLst/>
              <a:cxnLst>
                <a:cxn ang="0">
                  <a:pos x="T0" y="T1"/>
                </a:cxn>
                <a:cxn ang="0">
                  <a:pos x="T2" y="T3"/>
                </a:cxn>
                <a:cxn ang="0">
                  <a:pos x="T4" y="T5"/>
                </a:cxn>
                <a:cxn ang="0">
                  <a:pos x="T6" y="T7"/>
                </a:cxn>
                <a:cxn ang="0">
                  <a:pos x="T8" y="T9"/>
                </a:cxn>
                <a:cxn ang="0">
                  <a:pos x="T10" y="T11"/>
                </a:cxn>
              </a:cxnLst>
              <a:rect l="0" t="0" r="r" b="b"/>
              <a:pathLst>
                <a:path w="227" h="208">
                  <a:moveTo>
                    <a:pt x="88" y="178"/>
                  </a:moveTo>
                  <a:cubicBezTo>
                    <a:pt x="23" y="128"/>
                    <a:pt x="7" y="59"/>
                    <a:pt x="0" y="0"/>
                  </a:cubicBezTo>
                  <a:cubicBezTo>
                    <a:pt x="61" y="28"/>
                    <a:pt x="154" y="47"/>
                    <a:pt x="190" y="82"/>
                  </a:cubicBezTo>
                  <a:cubicBezTo>
                    <a:pt x="219" y="109"/>
                    <a:pt x="227" y="155"/>
                    <a:pt x="215" y="192"/>
                  </a:cubicBezTo>
                  <a:cubicBezTo>
                    <a:pt x="213" y="198"/>
                    <a:pt x="208" y="202"/>
                    <a:pt x="202" y="203"/>
                  </a:cubicBezTo>
                  <a:cubicBezTo>
                    <a:pt x="169" y="208"/>
                    <a:pt x="122" y="204"/>
                    <a:pt x="88" y="17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1" name="Freeform 61">
              <a:extLst>
                <a:ext uri="{FF2B5EF4-FFF2-40B4-BE49-F238E27FC236}">
                  <a16:creationId xmlns:a16="http://schemas.microsoft.com/office/drawing/2014/main" id="{14690D8F-C57A-A8FA-FCCE-5107FDFFD5EB}"/>
                </a:ext>
              </a:extLst>
            </p:cNvPr>
            <p:cNvSpPr>
              <a:spLocks/>
            </p:cNvSpPr>
            <p:nvPr/>
          </p:nvSpPr>
          <p:spPr bwMode="auto">
            <a:xfrm>
              <a:off x="10036733" y="4129919"/>
              <a:ext cx="1166417" cy="588983"/>
            </a:xfrm>
            <a:custGeom>
              <a:avLst/>
              <a:gdLst>
                <a:gd name="T0" fmla="*/ 220 w 331"/>
                <a:gd name="T1" fmla="*/ 147 h 167"/>
                <a:gd name="T2" fmla="*/ 0 w 331"/>
                <a:gd name="T3" fmla="*/ 134 h 167"/>
                <a:gd name="T4" fmla="*/ 186 w 331"/>
                <a:gd name="T5" fmla="*/ 11 h 167"/>
                <a:gd name="T6" fmla="*/ 324 w 331"/>
                <a:gd name="T7" fmla="*/ 37 h 167"/>
                <a:gd name="T8" fmla="*/ 329 w 331"/>
                <a:gd name="T9" fmla="*/ 53 h 167"/>
                <a:gd name="T10" fmla="*/ 220 w 331"/>
                <a:gd name="T11" fmla="*/ 147 h 167"/>
              </a:gdLst>
              <a:ahLst/>
              <a:cxnLst>
                <a:cxn ang="0">
                  <a:pos x="T0" y="T1"/>
                </a:cxn>
                <a:cxn ang="0">
                  <a:pos x="T2" y="T3"/>
                </a:cxn>
                <a:cxn ang="0">
                  <a:pos x="T4" y="T5"/>
                </a:cxn>
                <a:cxn ang="0">
                  <a:pos x="T6" y="T7"/>
                </a:cxn>
                <a:cxn ang="0">
                  <a:pos x="T8" y="T9"/>
                </a:cxn>
                <a:cxn ang="0">
                  <a:pos x="T10" y="T11"/>
                </a:cxn>
              </a:cxnLst>
              <a:rect l="0" t="0" r="r" b="b"/>
              <a:pathLst>
                <a:path w="331" h="167">
                  <a:moveTo>
                    <a:pt x="220" y="147"/>
                  </a:moveTo>
                  <a:cubicBezTo>
                    <a:pt x="126" y="167"/>
                    <a:pt x="78" y="146"/>
                    <a:pt x="0" y="134"/>
                  </a:cubicBezTo>
                  <a:cubicBezTo>
                    <a:pt x="61" y="65"/>
                    <a:pt x="108" y="29"/>
                    <a:pt x="186" y="11"/>
                  </a:cubicBezTo>
                  <a:cubicBezTo>
                    <a:pt x="230" y="0"/>
                    <a:pt x="284" y="6"/>
                    <a:pt x="324" y="37"/>
                  </a:cubicBezTo>
                  <a:cubicBezTo>
                    <a:pt x="329" y="41"/>
                    <a:pt x="331" y="47"/>
                    <a:pt x="329" y="53"/>
                  </a:cubicBezTo>
                  <a:cubicBezTo>
                    <a:pt x="316" y="92"/>
                    <a:pt x="277" y="134"/>
                    <a:pt x="220" y="14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2" name="Freeform 62">
              <a:extLst>
                <a:ext uri="{FF2B5EF4-FFF2-40B4-BE49-F238E27FC236}">
                  <a16:creationId xmlns:a16="http://schemas.microsoft.com/office/drawing/2014/main" id="{1AE7CFF4-516E-CEAD-151B-D3E26F863E3B}"/>
                </a:ext>
              </a:extLst>
            </p:cNvPr>
            <p:cNvSpPr>
              <a:spLocks/>
            </p:cNvSpPr>
            <p:nvPr/>
          </p:nvSpPr>
          <p:spPr bwMode="auto">
            <a:xfrm>
              <a:off x="10772961" y="2943292"/>
              <a:ext cx="1140432" cy="537014"/>
            </a:xfrm>
            <a:custGeom>
              <a:avLst/>
              <a:gdLst>
                <a:gd name="T0" fmla="*/ 183 w 324"/>
                <a:gd name="T1" fmla="*/ 147 h 153"/>
                <a:gd name="T2" fmla="*/ 0 w 324"/>
                <a:gd name="T3" fmla="*/ 22 h 153"/>
                <a:gd name="T4" fmla="*/ 204 w 324"/>
                <a:gd name="T5" fmla="*/ 6 h 153"/>
                <a:gd name="T6" fmla="*/ 319 w 324"/>
                <a:gd name="T7" fmla="*/ 77 h 153"/>
                <a:gd name="T8" fmla="*/ 318 w 324"/>
                <a:gd name="T9" fmla="*/ 99 h 153"/>
                <a:gd name="T10" fmla="*/ 183 w 324"/>
                <a:gd name="T11" fmla="*/ 147 h 153"/>
              </a:gdLst>
              <a:ahLst/>
              <a:cxnLst>
                <a:cxn ang="0">
                  <a:pos x="T0" y="T1"/>
                </a:cxn>
                <a:cxn ang="0">
                  <a:pos x="T2" y="T3"/>
                </a:cxn>
                <a:cxn ang="0">
                  <a:pos x="T4" y="T5"/>
                </a:cxn>
                <a:cxn ang="0">
                  <a:pos x="T6" y="T7"/>
                </a:cxn>
                <a:cxn ang="0">
                  <a:pos x="T8" y="T9"/>
                </a:cxn>
                <a:cxn ang="0">
                  <a:pos x="T10" y="T11"/>
                </a:cxn>
              </a:cxnLst>
              <a:rect l="0" t="0" r="r" b="b"/>
              <a:pathLst>
                <a:path w="324" h="153">
                  <a:moveTo>
                    <a:pt x="183" y="147"/>
                  </a:moveTo>
                  <a:cubicBezTo>
                    <a:pt x="129" y="141"/>
                    <a:pt x="45" y="83"/>
                    <a:pt x="0" y="22"/>
                  </a:cubicBezTo>
                  <a:cubicBezTo>
                    <a:pt x="85" y="14"/>
                    <a:pt x="140" y="0"/>
                    <a:pt x="204" y="6"/>
                  </a:cubicBezTo>
                  <a:cubicBezTo>
                    <a:pt x="256" y="12"/>
                    <a:pt x="293" y="39"/>
                    <a:pt x="319" y="77"/>
                  </a:cubicBezTo>
                  <a:cubicBezTo>
                    <a:pt x="324" y="84"/>
                    <a:pt x="323" y="93"/>
                    <a:pt x="318" y="99"/>
                  </a:cubicBezTo>
                  <a:cubicBezTo>
                    <a:pt x="291" y="130"/>
                    <a:pt x="237" y="153"/>
                    <a:pt x="183" y="14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3" name="Freeform 63">
              <a:extLst>
                <a:ext uri="{FF2B5EF4-FFF2-40B4-BE49-F238E27FC236}">
                  <a16:creationId xmlns:a16="http://schemas.microsoft.com/office/drawing/2014/main" id="{6904504F-D8AD-BB0E-E8BD-544EAB79E023}"/>
                </a:ext>
              </a:extLst>
            </p:cNvPr>
            <p:cNvSpPr>
              <a:spLocks/>
            </p:cNvSpPr>
            <p:nvPr/>
          </p:nvSpPr>
          <p:spPr bwMode="auto">
            <a:xfrm>
              <a:off x="8073457" y="3428337"/>
              <a:ext cx="1362744" cy="528352"/>
            </a:xfrm>
            <a:custGeom>
              <a:avLst/>
              <a:gdLst>
                <a:gd name="T0" fmla="*/ 244 w 387"/>
                <a:gd name="T1" fmla="*/ 140 h 150"/>
                <a:gd name="T2" fmla="*/ 0 w 387"/>
                <a:gd name="T3" fmla="*/ 81 h 150"/>
                <a:gd name="T4" fmla="*/ 244 w 387"/>
                <a:gd name="T5" fmla="*/ 3 h 150"/>
                <a:gd name="T6" fmla="*/ 380 w 387"/>
                <a:gd name="T7" fmla="*/ 49 h 150"/>
                <a:gd name="T8" fmla="*/ 382 w 387"/>
                <a:gd name="T9" fmla="*/ 71 h 150"/>
                <a:gd name="T10" fmla="*/ 244 w 387"/>
                <a:gd name="T11" fmla="*/ 140 h 150"/>
              </a:gdLst>
              <a:ahLst/>
              <a:cxnLst>
                <a:cxn ang="0">
                  <a:pos x="T0" y="T1"/>
                </a:cxn>
                <a:cxn ang="0">
                  <a:pos x="T2" y="T3"/>
                </a:cxn>
                <a:cxn ang="0">
                  <a:pos x="T4" y="T5"/>
                </a:cxn>
                <a:cxn ang="0">
                  <a:pos x="T6" y="T7"/>
                </a:cxn>
                <a:cxn ang="0">
                  <a:pos x="T8" y="T9"/>
                </a:cxn>
                <a:cxn ang="0">
                  <a:pos x="T10" y="T11"/>
                </a:cxn>
              </a:cxnLst>
              <a:rect l="0" t="0" r="r" b="b"/>
              <a:pathLst>
                <a:path w="387" h="150">
                  <a:moveTo>
                    <a:pt x="244" y="140"/>
                  </a:moveTo>
                  <a:cubicBezTo>
                    <a:pt x="143" y="150"/>
                    <a:pt x="64" y="123"/>
                    <a:pt x="0" y="81"/>
                  </a:cubicBezTo>
                  <a:cubicBezTo>
                    <a:pt x="90" y="59"/>
                    <a:pt x="173" y="8"/>
                    <a:pt x="244" y="3"/>
                  </a:cubicBezTo>
                  <a:cubicBezTo>
                    <a:pt x="301" y="0"/>
                    <a:pt x="346" y="16"/>
                    <a:pt x="380" y="49"/>
                  </a:cubicBezTo>
                  <a:cubicBezTo>
                    <a:pt x="386" y="55"/>
                    <a:pt x="387" y="64"/>
                    <a:pt x="382" y="71"/>
                  </a:cubicBezTo>
                  <a:cubicBezTo>
                    <a:pt x="358" y="105"/>
                    <a:pt x="303" y="134"/>
                    <a:pt x="244" y="14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4" name="Freeform: Shape 43">
              <a:extLst>
                <a:ext uri="{FF2B5EF4-FFF2-40B4-BE49-F238E27FC236}">
                  <a16:creationId xmlns:a16="http://schemas.microsoft.com/office/drawing/2014/main" id="{6A2691E1-2D3F-F2B3-F075-848AF4CCE241}"/>
                </a:ext>
              </a:extLst>
            </p:cNvPr>
            <p:cNvSpPr>
              <a:spLocks/>
            </p:cNvSpPr>
            <p:nvPr/>
          </p:nvSpPr>
          <p:spPr bwMode="auto">
            <a:xfrm>
              <a:off x="11985398" y="1615194"/>
              <a:ext cx="206602" cy="811211"/>
            </a:xfrm>
            <a:custGeom>
              <a:avLst/>
              <a:gdLst>
                <a:gd name="connsiteX0" fmla="*/ 3359 w 206602"/>
                <a:gd name="connsiteY0" fmla="*/ 0 h 811211"/>
                <a:gd name="connsiteX1" fmla="*/ 199109 w 206602"/>
                <a:gd name="connsiteY1" fmla="*/ 140286 h 811211"/>
                <a:gd name="connsiteX2" fmla="*/ 206602 w 206602"/>
                <a:gd name="connsiteY2" fmla="*/ 143814 h 811211"/>
                <a:gd name="connsiteX3" fmla="*/ 206602 w 206602"/>
                <a:gd name="connsiteY3" fmla="*/ 811211 h 811211"/>
                <a:gd name="connsiteX4" fmla="*/ 148671 w 206602"/>
                <a:gd name="connsiteY4" fmla="*/ 736790 h 811211"/>
                <a:gd name="connsiteX5" fmla="*/ 3359 w 206602"/>
                <a:gd name="connsiteY5" fmla="*/ 0 h 811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6602" h="811211">
                  <a:moveTo>
                    <a:pt x="3359" y="0"/>
                  </a:moveTo>
                  <a:cubicBezTo>
                    <a:pt x="68554" y="59809"/>
                    <a:pt x="134189" y="104225"/>
                    <a:pt x="199109" y="140286"/>
                  </a:cubicBezTo>
                  <a:lnTo>
                    <a:pt x="206602" y="143814"/>
                  </a:lnTo>
                  <a:lnTo>
                    <a:pt x="206602" y="811211"/>
                  </a:lnTo>
                  <a:lnTo>
                    <a:pt x="148671" y="736790"/>
                  </a:lnTo>
                  <a:cubicBezTo>
                    <a:pt x="23788" y="551799"/>
                    <a:pt x="-12058" y="310916"/>
                    <a:pt x="33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45" name="Freeform 65">
              <a:extLst>
                <a:ext uri="{FF2B5EF4-FFF2-40B4-BE49-F238E27FC236}">
                  <a16:creationId xmlns:a16="http://schemas.microsoft.com/office/drawing/2014/main" id="{617A7CFD-CC12-D585-D8A1-A334238198C1}"/>
                </a:ext>
              </a:extLst>
            </p:cNvPr>
            <p:cNvSpPr>
              <a:spLocks/>
            </p:cNvSpPr>
            <p:nvPr/>
          </p:nvSpPr>
          <p:spPr bwMode="auto">
            <a:xfrm>
              <a:off x="9805759" y="5140429"/>
              <a:ext cx="1065366" cy="742003"/>
            </a:xfrm>
            <a:custGeom>
              <a:avLst/>
              <a:gdLst>
                <a:gd name="T0" fmla="*/ 209 w 302"/>
                <a:gd name="T1" fmla="*/ 172 h 211"/>
                <a:gd name="T2" fmla="*/ 0 w 302"/>
                <a:gd name="T3" fmla="*/ 179 h 211"/>
                <a:gd name="T4" fmla="*/ 137 w 302"/>
                <a:gd name="T5" fmla="*/ 30 h 211"/>
                <a:gd name="T6" fmla="*/ 293 w 302"/>
                <a:gd name="T7" fmla="*/ 21 h 211"/>
                <a:gd name="T8" fmla="*/ 302 w 302"/>
                <a:gd name="T9" fmla="*/ 35 h 211"/>
                <a:gd name="T10" fmla="*/ 209 w 302"/>
                <a:gd name="T11" fmla="*/ 172 h 211"/>
              </a:gdLst>
              <a:ahLst/>
              <a:cxnLst>
                <a:cxn ang="0">
                  <a:pos x="T0" y="T1"/>
                </a:cxn>
                <a:cxn ang="0">
                  <a:pos x="T2" y="T3"/>
                </a:cxn>
                <a:cxn ang="0">
                  <a:pos x="T4" y="T5"/>
                </a:cxn>
                <a:cxn ang="0">
                  <a:pos x="T6" y="T7"/>
                </a:cxn>
                <a:cxn ang="0">
                  <a:pos x="T8" y="T9"/>
                </a:cxn>
                <a:cxn ang="0">
                  <a:pos x="T10" y="T11"/>
                </a:cxn>
              </a:cxnLst>
              <a:rect l="0" t="0" r="r" b="b"/>
              <a:pathLst>
                <a:path w="302" h="211">
                  <a:moveTo>
                    <a:pt x="209" y="172"/>
                  </a:moveTo>
                  <a:cubicBezTo>
                    <a:pt x="156" y="202"/>
                    <a:pt x="79" y="211"/>
                    <a:pt x="0" y="179"/>
                  </a:cubicBezTo>
                  <a:cubicBezTo>
                    <a:pt x="56" y="125"/>
                    <a:pt x="74" y="66"/>
                    <a:pt x="137" y="30"/>
                  </a:cubicBezTo>
                  <a:cubicBezTo>
                    <a:pt x="190" y="0"/>
                    <a:pt x="244" y="2"/>
                    <a:pt x="293" y="21"/>
                  </a:cubicBezTo>
                  <a:cubicBezTo>
                    <a:pt x="299" y="24"/>
                    <a:pt x="302" y="29"/>
                    <a:pt x="302" y="35"/>
                  </a:cubicBezTo>
                  <a:cubicBezTo>
                    <a:pt x="299" y="81"/>
                    <a:pt x="264" y="141"/>
                    <a:pt x="209" y="17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6" name="Freeform: Shape 45">
              <a:extLst>
                <a:ext uri="{FF2B5EF4-FFF2-40B4-BE49-F238E27FC236}">
                  <a16:creationId xmlns:a16="http://schemas.microsoft.com/office/drawing/2014/main" id="{76AFAA03-EEE2-F6A8-5BD9-E332F576CBF1}"/>
                </a:ext>
              </a:extLst>
            </p:cNvPr>
            <p:cNvSpPr>
              <a:spLocks/>
            </p:cNvSpPr>
            <p:nvPr/>
          </p:nvSpPr>
          <p:spPr bwMode="auto">
            <a:xfrm>
              <a:off x="11691081" y="5009197"/>
              <a:ext cx="500919" cy="650530"/>
            </a:xfrm>
            <a:custGeom>
              <a:avLst/>
              <a:gdLst>
                <a:gd name="connsiteX0" fmla="*/ 500919 w 500919"/>
                <a:gd name="connsiteY0" fmla="*/ 0 h 650530"/>
                <a:gd name="connsiteX1" fmla="*/ 500919 w 500919"/>
                <a:gd name="connsiteY1" fmla="*/ 600919 h 650530"/>
                <a:gd name="connsiteX2" fmla="*/ 373878 w 500919"/>
                <a:gd name="connsiteY2" fmla="*/ 638875 h 650530"/>
                <a:gd name="connsiteX3" fmla="*/ 0 w 500919"/>
                <a:gd name="connsiteY3" fmla="*/ 617271 h 650530"/>
                <a:gd name="connsiteX4" fmla="*/ 374320 w 500919"/>
                <a:gd name="connsiteY4" fmla="*/ 74074 h 650530"/>
                <a:gd name="connsiteX5" fmla="*/ 484122 w 500919"/>
                <a:gd name="connsiteY5" fmla="*/ 5293 h 650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0919" h="650530">
                  <a:moveTo>
                    <a:pt x="500919" y="0"/>
                  </a:moveTo>
                  <a:lnTo>
                    <a:pt x="500919" y="600919"/>
                  </a:lnTo>
                  <a:lnTo>
                    <a:pt x="373878" y="638875"/>
                  </a:lnTo>
                  <a:cubicBezTo>
                    <a:pt x="261318" y="658716"/>
                    <a:pt x="134190" y="654307"/>
                    <a:pt x="0" y="617271"/>
                  </a:cubicBezTo>
                  <a:cubicBezTo>
                    <a:pt x="151847" y="409163"/>
                    <a:pt x="236598" y="179892"/>
                    <a:pt x="374320" y="74074"/>
                  </a:cubicBezTo>
                  <a:cubicBezTo>
                    <a:pt x="411399" y="44975"/>
                    <a:pt x="447815" y="22268"/>
                    <a:pt x="484122" y="52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47" name="Freeform 67">
              <a:extLst>
                <a:ext uri="{FF2B5EF4-FFF2-40B4-BE49-F238E27FC236}">
                  <a16:creationId xmlns:a16="http://schemas.microsoft.com/office/drawing/2014/main" id="{13C56906-CB98-3E40-9B41-1D10F35B4872}"/>
                </a:ext>
              </a:extLst>
            </p:cNvPr>
            <p:cNvSpPr>
              <a:spLocks/>
            </p:cNvSpPr>
            <p:nvPr/>
          </p:nvSpPr>
          <p:spPr bwMode="auto">
            <a:xfrm>
              <a:off x="10709443" y="4464831"/>
              <a:ext cx="1345421" cy="695808"/>
            </a:xfrm>
            <a:custGeom>
              <a:avLst/>
              <a:gdLst>
                <a:gd name="T0" fmla="*/ 278 w 382"/>
                <a:gd name="T1" fmla="*/ 174 h 198"/>
                <a:gd name="T2" fmla="*/ 0 w 382"/>
                <a:gd name="T3" fmla="*/ 141 h 198"/>
                <a:gd name="T4" fmla="*/ 218 w 382"/>
                <a:gd name="T5" fmla="*/ 16 h 198"/>
                <a:gd name="T6" fmla="*/ 373 w 382"/>
                <a:gd name="T7" fmla="*/ 29 h 198"/>
                <a:gd name="T8" fmla="*/ 382 w 382"/>
                <a:gd name="T9" fmla="*/ 45 h 198"/>
                <a:gd name="T10" fmla="*/ 278 w 382"/>
                <a:gd name="T11" fmla="*/ 174 h 198"/>
              </a:gdLst>
              <a:ahLst/>
              <a:cxnLst>
                <a:cxn ang="0">
                  <a:pos x="T0" y="T1"/>
                </a:cxn>
                <a:cxn ang="0">
                  <a:pos x="T2" y="T3"/>
                </a:cxn>
                <a:cxn ang="0">
                  <a:pos x="T4" y="T5"/>
                </a:cxn>
                <a:cxn ang="0">
                  <a:pos x="T6" y="T7"/>
                </a:cxn>
                <a:cxn ang="0">
                  <a:pos x="T8" y="T9"/>
                </a:cxn>
                <a:cxn ang="0">
                  <a:pos x="T10" y="T11"/>
                </a:cxn>
              </a:cxnLst>
              <a:rect l="0" t="0" r="r" b="b"/>
              <a:pathLst>
                <a:path w="382" h="198">
                  <a:moveTo>
                    <a:pt x="278" y="174"/>
                  </a:moveTo>
                  <a:cubicBezTo>
                    <a:pt x="223" y="198"/>
                    <a:pt x="75" y="185"/>
                    <a:pt x="0" y="141"/>
                  </a:cubicBezTo>
                  <a:cubicBezTo>
                    <a:pt x="84" y="96"/>
                    <a:pt x="122" y="45"/>
                    <a:pt x="218" y="16"/>
                  </a:cubicBezTo>
                  <a:cubicBezTo>
                    <a:pt x="270" y="0"/>
                    <a:pt x="325" y="2"/>
                    <a:pt x="373" y="29"/>
                  </a:cubicBezTo>
                  <a:cubicBezTo>
                    <a:pt x="379" y="33"/>
                    <a:pt x="382" y="39"/>
                    <a:pt x="382" y="45"/>
                  </a:cubicBezTo>
                  <a:cubicBezTo>
                    <a:pt x="375" y="93"/>
                    <a:pt x="335" y="150"/>
                    <a:pt x="278" y="1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8" name="Freeform: Shape 47">
              <a:extLst>
                <a:ext uri="{FF2B5EF4-FFF2-40B4-BE49-F238E27FC236}">
                  <a16:creationId xmlns:a16="http://schemas.microsoft.com/office/drawing/2014/main" id="{90F7AA1D-C64C-CBA1-7628-31134297F9BE}"/>
                </a:ext>
              </a:extLst>
            </p:cNvPr>
            <p:cNvSpPr>
              <a:spLocks/>
            </p:cNvSpPr>
            <p:nvPr/>
          </p:nvSpPr>
          <p:spPr bwMode="auto">
            <a:xfrm>
              <a:off x="11125196" y="3607911"/>
              <a:ext cx="1066804" cy="678144"/>
            </a:xfrm>
            <a:custGeom>
              <a:avLst/>
              <a:gdLst>
                <a:gd name="connsiteX0" fmla="*/ 797391 w 1066804"/>
                <a:gd name="connsiteY0" fmla="*/ 120 h 678144"/>
                <a:gd name="connsiteX1" fmla="*/ 1039335 w 1066804"/>
                <a:gd name="connsiteY1" fmla="*/ 51462 h 678144"/>
                <a:gd name="connsiteX2" fmla="*/ 1066804 w 1066804"/>
                <a:gd name="connsiteY2" fmla="*/ 66400 h 678144"/>
                <a:gd name="connsiteX3" fmla="*/ 1066804 w 1066804"/>
                <a:gd name="connsiteY3" fmla="*/ 560676 h 678144"/>
                <a:gd name="connsiteX4" fmla="*/ 1025426 w 1066804"/>
                <a:gd name="connsiteY4" fmla="*/ 587437 h 678144"/>
                <a:gd name="connsiteX5" fmla="*/ 770921 w 1066804"/>
                <a:gd name="connsiteY5" fmla="*/ 672267 h 678144"/>
                <a:gd name="connsiteX6" fmla="*/ 0 w 1066804"/>
                <a:gd name="connsiteY6" fmla="*/ 359448 h 678144"/>
                <a:gd name="connsiteX7" fmla="*/ 711078 w 1066804"/>
                <a:gd name="connsiteY7" fmla="*/ 4452 h 678144"/>
                <a:gd name="connsiteX8" fmla="*/ 797391 w 1066804"/>
                <a:gd name="connsiteY8" fmla="*/ 120 h 678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6804" h="678144">
                  <a:moveTo>
                    <a:pt x="797391" y="120"/>
                  </a:moveTo>
                  <a:cubicBezTo>
                    <a:pt x="882742" y="1788"/>
                    <a:pt x="964751" y="20818"/>
                    <a:pt x="1039335" y="51462"/>
                  </a:cubicBezTo>
                  <a:lnTo>
                    <a:pt x="1066804" y="66400"/>
                  </a:lnTo>
                  <a:lnTo>
                    <a:pt x="1066804" y="560676"/>
                  </a:lnTo>
                  <a:lnTo>
                    <a:pt x="1025426" y="587437"/>
                  </a:lnTo>
                  <a:cubicBezTo>
                    <a:pt x="948635" y="630913"/>
                    <a:pt x="862006" y="661722"/>
                    <a:pt x="770921" y="672267"/>
                  </a:cubicBezTo>
                  <a:cubicBezTo>
                    <a:pt x="531548" y="703900"/>
                    <a:pt x="239373" y="609000"/>
                    <a:pt x="0" y="359448"/>
                  </a:cubicBezTo>
                  <a:cubicBezTo>
                    <a:pt x="256974" y="225885"/>
                    <a:pt x="429463" y="39600"/>
                    <a:pt x="711078" y="4452"/>
                  </a:cubicBezTo>
                  <a:cubicBezTo>
                    <a:pt x="740120" y="937"/>
                    <a:pt x="768941" y="-436"/>
                    <a:pt x="797391"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49" name="Freeform 70">
              <a:extLst>
                <a:ext uri="{FF2B5EF4-FFF2-40B4-BE49-F238E27FC236}">
                  <a16:creationId xmlns:a16="http://schemas.microsoft.com/office/drawing/2014/main" id="{20BAD8FA-019E-E62B-3B8B-F12D7969CBFB}"/>
                </a:ext>
              </a:extLst>
            </p:cNvPr>
            <p:cNvSpPr>
              <a:spLocks/>
            </p:cNvSpPr>
            <p:nvPr/>
          </p:nvSpPr>
          <p:spPr bwMode="auto">
            <a:xfrm>
              <a:off x="10051169" y="6000805"/>
              <a:ext cx="978751" cy="739116"/>
            </a:xfrm>
            <a:custGeom>
              <a:avLst/>
              <a:gdLst>
                <a:gd name="T0" fmla="*/ 205 w 278"/>
                <a:gd name="T1" fmla="*/ 160 h 210"/>
                <a:gd name="T2" fmla="*/ 0 w 278"/>
                <a:gd name="T3" fmla="*/ 174 h 210"/>
                <a:gd name="T4" fmla="*/ 129 w 278"/>
                <a:gd name="T5" fmla="*/ 35 h 210"/>
                <a:gd name="T6" fmla="*/ 263 w 278"/>
                <a:gd name="T7" fmla="*/ 20 h 210"/>
                <a:gd name="T8" fmla="*/ 274 w 278"/>
                <a:gd name="T9" fmla="*/ 35 h 210"/>
                <a:gd name="T10" fmla="*/ 205 w 278"/>
                <a:gd name="T11" fmla="*/ 160 h 210"/>
              </a:gdLst>
              <a:ahLst/>
              <a:cxnLst>
                <a:cxn ang="0">
                  <a:pos x="T0" y="T1"/>
                </a:cxn>
                <a:cxn ang="0">
                  <a:pos x="T2" y="T3"/>
                </a:cxn>
                <a:cxn ang="0">
                  <a:pos x="T4" y="T5"/>
                </a:cxn>
                <a:cxn ang="0">
                  <a:pos x="T6" y="T7"/>
                </a:cxn>
                <a:cxn ang="0">
                  <a:pos x="T8" y="T9"/>
                </a:cxn>
                <a:cxn ang="0">
                  <a:pos x="T10" y="T11"/>
                </a:cxn>
              </a:cxnLst>
              <a:rect l="0" t="0" r="r" b="b"/>
              <a:pathLst>
                <a:path w="278" h="210">
                  <a:moveTo>
                    <a:pt x="205" y="160"/>
                  </a:moveTo>
                  <a:cubicBezTo>
                    <a:pt x="162" y="189"/>
                    <a:pt x="85" y="210"/>
                    <a:pt x="0" y="174"/>
                  </a:cubicBezTo>
                  <a:cubicBezTo>
                    <a:pt x="56" y="119"/>
                    <a:pt x="77" y="69"/>
                    <a:pt x="129" y="35"/>
                  </a:cubicBezTo>
                  <a:cubicBezTo>
                    <a:pt x="171" y="7"/>
                    <a:pt x="225" y="0"/>
                    <a:pt x="263" y="20"/>
                  </a:cubicBezTo>
                  <a:cubicBezTo>
                    <a:pt x="269" y="23"/>
                    <a:pt x="273" y="28"/>
                    <a:pt x="274" y="35"/>
                  </a:cubicBezTo>
                  <a:cubicBezTo>
                    <a:pt x="278" y="81"/>
                    <a:pt x="250" y="130"/>
                    <a:pt x="205" y="16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0" name="Freeform 71">
              <a:extLst>
                <a:ext uri="{FF2B5EF4-FFF2-40B4-BE49-F238E27FC236}">
                  <a16:creationId xmlns:a16="http://schemas.microsoft.com/office/drawing/2014/main" id="{F640350F-10A5-A988-26FC-FEC52C6F778F}"/>
                </a:ext>
              </a:extLst>
            </p:cNvPr>
            <p:cNvSpPr>
              <a:spLocks/>
            </p:cNvSpPr>
            <p:nvPr/>
          </p:nvSpPr>
          <p:spPr bwMode="auto">
            <a:xfrm>
              <a:off x="9063756" y="1135924"/>
              <a:ext cx="845941" cy="482157"/>
            </a:xfrm>
            <a:custGeom>
              <a:avLst/>
              <a:gdLst>
                <a:gd name="T0" fmla="*/ 151 w 240"/>
                <a:gd name="T1" fmla="*/ 14 h 137"/>
                <a:gd name="T2" fmla="*/ 0 w 240"/>
                <a:gd name="T3" fmla="*/ 24 h 137"/>
                <a:gd name="T4" fmla="*/ 118 w 240"/>
                <a:gd name="T5" fmla="*/ 121 h 137"/>
                <a:gd name="T6" fmla="*/ 229 w 240"/>
                <a:gd name="T7" fmla="*/ 106 h 137"/>
                <a:gd name="T8" fmla="*/ 236 w 240"/>
                <a:gd name="T9" fmla="*/ 84 h 137"/>
                <a:gd name="T10" fmla="*/ 151 w 240"/>
                <a:gd name="T11" fmla="*/ 14 h 137"/>
              </a:gdLst>
              <a:ahLst/>
              <a:cxnLst>
                <a:cxn ang="0">
                  <a:pos x="T0" y="T1"/>
                </a:cxn>
                <a:cxn ang="0">
                  <a:pos x="T2" y="T3"/>
                </a:cxn>
                <a:cxn ang="0">
                  <a:pos x="T4" y="T5"/>
                </a:cxn>
                <a:cxn ang="0">
                  <a:pos x="T6" y="T7"/>
                </a:cxn>
                <a:cxn ang="0">
                  <a:pos x="T8" y="T9"/>
                </a:cxn>
                <a:cxn ang="0">
                  <a:pos x="T10" y="T11"/>
                </a:cxn>
              </a:cxnLst>
              <a:rect l="0" t="0" r="r" b="b"/>
              <a:pathLst>
                <a:path w="240" h="137">
                  <a:moveTo>
                    <a:pt x="151" y="14"/>
                  </a:moveTo>
                  <a:cubicBezTo>
                    <a:pt x="110" y="0"/>
                    <a:pt x="55" y="1"/>
                    <a:pt x="0" y="24"/>
                  </a:cubicBezTo>
                  <a:cubicBezTo>
                    <a:pt x="28" y="62"/>
                    <a:pt x="74" y="105"/>
                    <a:pt x="118" y="121"/>
                  </a:cubicBezTo>
                  <a:cubicBezTo>
                    <a:pt x="160" y="137"/>
                    <a:pt x="198" y="124"/>
                    <a:pt x="229" y="106"/>
                  </a:cubicBezTo>
                  <a:cubicBezTo>
                    <a:pt x="237" y="101"/>
                    <a:pt x="240" y="92"/>
                    <a:pt x="236" y="84"/>
                  </a:cubicBezTo>
                  <a:cubicBezTo>
                    <a:pt x="221" y="57"/>
                    <a:pt x="188" y="28"/>
                    <a:pt x="151" y="1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8" name="Dynmic Internal use only" descr="{&quot;templafy&quot;:{&quot;id&quot;:&quot;7f8965ca-f65d-4c69-98c5-a7acf286aaea&quot;}}" title="Form.Cigna_Confidentiality.Cigna_healthcareConfidentiality">
            <a:extLst>
              <a:ext uri="{FF2B5EF4-FFF2-40B4-BE49-F238E27FC236}">
                <a16:creationId xmlns:a16="http://schemas.microsoft.com/office/drawing/2014/main" id="{F95DCE30-9FF1-602A-5A57-920946575561}"/>
              </a:ext>
            </a:extLst>
          </p:cNvPr>
          <p:cNvSpPr/>
          <p:nvPr userDrawn="1"/>
        </p:nvSpPr>
        <p:spPr>
          <a:xfrm>
            <a:off x="10859153" y="6678000"/>
            <a:ext cx="973257"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r"/>
            <a:r>
              <a:rPr lang="en-US" sz="1000" kern="1200" noProof="0" dirty="0">
                <a:solidFill>
                  <a:srgbClr val="FFFFFF"/>
                </a:solidFill>
                <a:latin typeface="Arial Narrow" panose="020B0606020202030204" pitchFamily="34" charset="0"/>
                <a:ea typeface="+mn-ea"/>
                <a:cs typeface="+mn-cs"/>
              </a:rPr>
              <a:t>Internal use only</a:t>
            </a:r>
          </a:p>
        </p:txBody>
      </p:sp>
      <p:pic>
        <p:nvPicPr>
          <p:cNvPr id="3" name="Logo">
            <a:extLst>
              <a:ext uri="{FF2B5EF4-FFF2-40B4-BE49-F238E27FC236}">
                <a16:creationId xmlns:a16="http://schemas.microsoft.com/office/drawing/2014/main" id="{861EB034-F143-7E3F-9946-80073EC41E56}"/>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360000" y="6067943"/>
            <a:ext cx="791999" cy="430177"/>
          </a:xfrm>
          <a:prstGeom prst="rect">
            <a:avLst/>
          </a:prstGeom>
        </p:spPr>
      </p:pic>
      <p:sp>
        <p:nvSpPr>
          <p:cNvPr id="2" name="Title 1"/>
          <p:cNvSpPr>
            <a:spLocks noGrp="1"/>
          </p:cNvSpPr>
          <p:nvPr>
            <p:ph type="ctrTitle" hasCustomPrompt="1"/>
          </p:nvPr>
        </p:nvSpPr>
        <p:spPr bwMode="white">
          <a:xfrm>
            <a:off x="360000" y="720000"/>
            <a:ext cx="5648400" cy="5180400"/>
          </a:xfrm>
        </p:spPr>
        <p:txBody>
          <a:bodyPr lIns="0" tIns="0" rIns="0" bIns="0" anchor="ctr" anchorCtr="0"/>
          <a:lstStyle>
            <a:lvl1pPr algn="l">
              <a:lnSpc>
                <a:spcPct val="90000"/>
              </a:lnSpc>
              <a:defRPr sz="5400" cap="none" baseline="0">
                <a:solidFill>
                  <a:schemeClr val="tx1"/>
                </a:solidFill>
              </a:defRPr>
            </a:lvl1pPr>
          </a:lstStyle>
          <a:p>
            <a:r>
              <a:rPr lang="en-US" noProof="0" dirty="0"/>
              <a:t>Click to add Breaker title</a:t>
            </a:r>
            <a:endParaRPr lang="en-US" dirty="0"/>
          </a:p>
        </p:txBody>
      </p:sp>
      <p:sp>
        <p:nvSpPr>
          <p:cNvPr id="5" name="Date Placeholder 4">
            <a:extLst>
              <a:ext uri="{FF2B5EF4-FFF2-40B4-BE49-F238E27FC236}">
                <a16:creationId xmlns:a16="http://schemas.microsoft.com/office/drawing/2014/main" id="{6A59CCEE-2DD0-A9F2-0238-6B8569922EFA}"/>
              </a:ext>
            </a:extLst>
          </p:cNvPr>
          <p:cNvSpPr>
            <a:spLocks noGrp="1"/>
          </p:cNvSpPr>
          <p:nvPr>
            <p:ph type="dt" sz="half" idx="10"/>
          </p:nvPr>
        </p:nvSpPr>
        <p:spPr bwMode="white">
          <a:xfrm>
            <a:off x="9887592" y="6318000"/>
            <a:ext cx="1585607" cy="180000"/>
          </a:xfrm>
          <a:prstGeom prst="rect">
            <a:avLst/>
          </a:prstGeom>
        </p:spPr>
        <p:txBody>
          <a:bodyPr/>
          <a:lstStyle>
            <a:lvl1pPr>
              <a:defRPr>
                <a:solidFill>
                  <a:schemeClr val="tx1"/>
                </a:solidFill>
              </a:defRPr>
            </a:lvl1pPr>
          </a:lstStyle>
          <a:p>
            <a:pPr algn="r"/>
            <a:fld id="{4664A827-EF59-4704-8CDB-BC4E8F21CCE8}" type="datetime4">
              <a:rPr lang="en-IN" smtClean="0"/>
              <a:t>03 September 2026</a:t>
            </a:fld>
            <a:endParaRPr lang="en-US" dirty="0"/>
          </a:p>
        </p:txBody>
      </p:sp>
      <p:sp>
        <p:nvSpPr>
          <p:cNvPr id="6" name="Footer Placeholder 5">
            <a:extLst>
              <a:ext uri="{FF2B5EF4-FFF2-40B4-BE49-F238E27FC236}">
                <a16:creationId xmlns:a16="http://schemas.microsoft.com/office/drawing/2014/main" id="{97C71ADD-5C7E-6377-2B7F-2E76A2F1BB9F}"/>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9" name="Slide Number Placeholder 8">
            <a:extLst>
              <a:ext uri="{FF2B5EF4-FFF2-40B4-BE49-F238E27FC236}">
                <a16:creationId xmlns:a16="http://schemas.microsoft.com/office/drawing/2014/main" id="{3291435F-EBA9-9A2E-CA47-D518A47DCEC6}"/>
              </a:ext>
            </a:extLst>
          </p:cNvPr>
          <p:cNvSpPr>
            <a:spLocks noGrp="1"/>
          </p:cNvSpPr>
          <p:nvPr>
            <p:ph type="sldNum" sz="quarter" idx="12"/>
          </p:nvPr>
        </p:nvSpPr>
        <p:spPr bwMode="white"/>
        <p:txBody>
          <a:bodyPr/>
          <a:lstStyle>
            <a:lvl1pPr>
              <a:defRPr>
                <a:solidFill>
                  <a:schemeClr val="tx1"/>
                </a:solidFill>
              </a:defRPr>
            </a:lvl1pPr>
          </a:lstStyle>
          <a:p>
            <a:fld id="{23AA811B-2EBD-4900-905E-5BE206449611}" type="slidenum">
              <a:rPr lang="en-US" smtClean="0"/>
              <a:pPr/>
              <a:t>‹#›</a:t>
            </a:fld>
            <a:endParaRPr lang="en-US" dirty="0"/>
          </a:p>
        </p:txBody>
      </p:sp>
      <p:sp>
        <p:nvSpPr>
          <p:cNvPr id="51" name="Dynamic legal" descr="{&quot;templafy&quot;:{&quot;id&quot;:&quot;11a9b221-e1c9-4fbd-bde3-2d8f5081bd98&quot;}}">
            <a:extLst>
              <a:ext uri="{FF2B5EF4-FFF2-40B4-BE49-F238E27FC236}">
                <a16:creationId xmlns:a16="http://schemas.microsoft.com/office/drawing/2014/main" id="{04FBFABA-B648-49A0-AE15-47C706FA6588}"/>
              </a:ext>
            </a:extLst>
          </p:cNvPr>
          <p:cNvSpPr txBox="1"/>
          <p:nvPr userDrawn="1"/>
        </p:nvSpPr>
        <p:spPr>
          <a:xfrm>
            <a:off x="-1588" y="6678000"/>
            <a:ext cx="12193588" cy="180000"/>
          </a:xfrm>
          <a:prstGeom prst="rect">
            <a:avLst/>
          </a:prstGeom>
          <a:solidFill>
            <a:srgbClr val="110081"/>
          </a:solidFill>
          <a:ln>
            <a:noFill/>
          </a:ln>
        </p:spPr>
        <p:txBody>
          <a:bodyPr wrap="square" lIns="0" tIns="0" rIns="0" bIns="0" anchor="ctr" anchorCtr="0">
            <a:noAutofit/>
          </a:bodyPr>
          <a:lstStyle/>
          <a:p>
            <a:pPr algn="ctr"/>
            <a:r>
              <a:rPr lang="en-US" sz="1000" dirty="0">
                <a:solidFill>
                  <a:srgbClr val="FFFFFF"/>
                </a:solidFill>
                <a:latin typeface="Arial Narrow" panose="020B0606020202030204" pitchFamily="34" charset="0"/>
              </a:rPr>
              <a:t>Confidential, unpublished property of Cigna. Do not duplicate or distribute. Use and distribution is limited solely to authorized personnel.</a:t>
            </a:r>
          </a:p>
        </p:txBody>
      </p:sp>
    </p:spTree>
    <p:extLst>
      <p:ext uri="{BB962C8B-B14F-4D97-AF65-F5344CB8AC3E}">
        <p14:creationId xmlns:p14="http://schemas.microsoft.com/office/powerpoint/2010/main" val="310049351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453">
          <p15:clr>
            <a:srgbClr val="A4A3A4"/>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E. Breaker">
    <p:bg>
      <p:bgPr>
        <a:solidFill>
          <a:schemeClr val="bg2"/>
        </a:solidFill>
        <a:effectLst/>
      </p:bgPr>
    </p:bg>
    <p:spTree>
      <p:nvGrpSpPr>
        <p:cNvPr id="1" name=""/>
        <p:cNvGrpSpPr/>
        <p:nvPr/>
      </p:nvGrpSpPr>
      <p:grpSpPr>
        <a:xfrm>
          <a:off x="0" y="0"/>
          <a:ext cx="0" cy="0"/>
          <a:chOff x="0" y="0"/>
          <a:chExt cx="0" cy="0"/>
        </a:xfrm>
      </p:grpSpPr>
      <p:sp>
        <p:nvSpPr>
          <p:cNvPr id="7" name="Background"/>
          <p:cNvSpPr/>
          <p:nvPr userDrawn="1"/>
        </p:nvSpPr>
        <p:spPr>
          <a:xfrm>
            <a:off x="0" y="0"/>
            <a:ext cx="12193200" cy="6858000"/>
          </a:xfrm>
          <a:prstGeom prst="rect">
            <a:avLst/>
          </a:prstGeom>
          <a:solidFill>
            <a:srgbClr val="0087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noProof="0" dirty="0" err="1">
              <a:solidFill>
                <a:schemeClr val="tx1"/>
              </a:solidFill>
            </a:endParaRPr>
          </a:p>
        </p:txBody>
      </p:sp>
      <p:grpSp>
        <p:nvGrpSpPr>
          <p:cNvPr id="4" name="Group 3">
            <a:extLst>
              <a:ext uri="{FF2B5EF4-FFF2-40B4-BE49-F238E27FC236}">
                <a16:creationId xmlns:a16="http://schemas.microsoft.com/office/drawing/2014/main" id="{1DBDD132-B647-6D79-9EC5-7F5FE328FB60}"/>
              </a:ext>
            </a:extLst>
          </p:cNvPr>
          <p:cNvGrpSpPr/>
          <p:nvPr userDrawn="1"/>
        </p:nvGrpSpPr>
        <p:grpSpPr>
          <a:xfrm>
            <a:off x="8073457" y="0"/>
            <a:ext cx="4118544" cy="6858000"/>
            <a:chOff x="8073457" y="0"/>
            <a:chExt cx="4118544" cy="6858000"/>
          </a:xfrm>
          <a:solidFill>
            <a:srgbClr val="03CC54"/>
          </a:solidFill>
        </p:grpSpPr>
        <p:sp>
          <p:nvSpPr>
            <p:cNvPr id="8" name="Freeform: Shape 7">
              <a:extLst>
                <a:ext uri="{FF2B5EF4-FFF2-40B4-BE49-F238E27FC236}">
                  <a16:creationId xmlns:a16="http://schemas.microsoft.com/office/drawing/2014/main" id="{11F76FB4-2F92-38FF-983E-ADB670D3E9E6}"/>
                </a:ext>
              </a:extLst>
            </p:cNvPr>
            <p:cNvSpPr>
              <a:spLocks/>
            </p:cNvSpPr>
            <p:nvPr/>
          </p:nvSpPr>
          <p:spPr bwMode="auto">
            <a:xfrm>
              <a:off x="11974024" y="2852234"/>
              <a:ext cx="217976" cy="482903"/>
            </a:xfrm>
            <a:custGeom>
              <a:avLst/>
              <a:gdLst>
                <a:gd name="connsiteX0" fmla="*/ 217976 w 217976"/>
                <a:gd name="connsiteY0" fmla="*/ 0 h 482903"/>
                <a:gd name="connsiteX1" fmla="*/ 217976 w 217976"/>
                <a:gd name="connsiteY1" fmla="*/ 482903 h 482903"/>
                <a:gd name="connsiteX2" fmla="*/ 195802 w 217976"/>
                <a:gd name="connsiteY2" fmla="*/ 458194 h 482903"/>
                <a:gd name="connsiteX3" fmla="*/ 0 w 217976"/>
                <a:gd name="connsiteY3" fmla="*/ 66430 h 482903"/>
                <a:gd name="connsiteX4" fmla="*/ 209032 w 217976"/>
                <a:gd name="connsiteY4" fmla="*/ 843 h 4829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976" h="482903">
                  <a:moveTo>
                    <a:pt x="217976" y="0"/>
                  </a:moveTo>
                  <a:lnTo>
                    <a:pt x="217976" y="482903"/>
                  </a:lnTo>
                  <a:lnTo>
                    <a:pt x="195802" y="458194"/>
                  </a:lnTo>
                  <a:cubicBezTo>
                    <a:pt x="103193" y="342866"/>
                    <a:pt x="37044" y="209050"/>
                    <a:pt x="0" y="66430"/>
                  </a:cubicBezTo>
                  <a:cubicBezTo>
                    <a:pt x="67031" y="37378"/>
                    <a:pt x="137150" y="15369"/>
                    <a:pt x="209032" y="8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51" name="Freeform 6">
              <a:extLst>
                <a:ext uri="{FF2B5EF4-FFF2-40B4-BE49-F238E27FC236}">
                  <a16:creationId xmlns:a16="http://schemas.microsoft.com/office/drawing/2014/main" id="{A786ADA7-5CC0-B21E-69C7-D33546AE56D6}"/>
                </a:ext>
              </a:extLst>
            </p:cNvPr>
            <p:cNvSpPr>
              <a:spLocks/>
            </p:cNvSpPr>
            <p:nvPr/>
          </p:nvSpPr>
          <p:spPr bwMode="auto">
            <a:xfrm>
              <a:off x="9987651" y="2322551"/>
              <a:ext cx="990299" cy="565885"/>
            </a:xfrm>
            <a:custGeom>
              <a:avLst/>
              <a:gdLst>
                <a:gd name="T0" fmla="*/ 123 w 281"/>
                <a:gd name="T1" fmla="*/ 146 h 161"/>
                <a:gd name="T2" fmla="*/ 0 w 281"/>
                <a:gd name="T3" fmla="*/ 42 h 161"/>
                <a:gd name="T4" fmla="*/ 158 w 281"/>
                <a:gd name="T5" fmla="*/ 15 h 161"/>
                <a:gd name="T6" fmla="*/ 281 w 281"/>
                <a:gd name="T7" fmla="*/ 119 h 161"/>
                <a:gd name="T8" fmla="*/ 123 w 281"/>
                <a:gd name="T9" fmla="*/ 146 h 161"/>
              </a:gdLst>
              <a:ahLst/>
              <a:cxnLst>
                <a:cxn ang="0">
                  <a:pos x="T0" y="T1"/>
                </a:cxn>
                <a:cxn ang="0">
                  <a:pos x="T2" y="T3"/>
                </a:cxn>
                <a:cxn ang="0">
                  <a:pos x="T4" y="T5"/>
                </a:cxn>
                <a:cxn ang="0">
                  <a:pos x="T6" y="T7"/>
                </a:cxn>
                <a:cxn ang="0">
                  <a:pos x="T8" y="T9"/>
                </a:cxn>
              </a:cxnLst>
              <a:rect l="0" t="0" r="r" b="b"/>
              <a:pathLst>
                <a:path w="281" h="161">
                  <a:moveTo>
                    <a:pt x="123" y="146"/>
                  </a:moveTo>
                  <a:cubicBezTo>
                    <a:pt x="66" y="130"/>
                    <a:pt x="23" y="91"/>
                    <a:pt x="0" y="42"/>
                  </a:cubicBezTo>
                  <a:cubicBezTo>
                    <a:pt x="45" y="11"/>
                    <a:pt x="102" y="0"/>
                    <a:pt x="158" y="15"/>
                  </a:cubicBezTo>
                  <a:cubicBezTo>
                    <a:pt x="215" y="31"/>
                    <a:pt x="258" y="70"/>
                    <a:pt x="281" y="119"/>
                  </a:cubicBezTo>
                  <a:cubicBezTo>
                    <a:pt x="236" y="150"/>
                    <a:pt x="179" y="161"/>
                    <a:pt x="123" y="14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2" name="Freeform 8">
              <a:extLst>
                <a:ext uri="{FF2B5EF4-FFF2-40B4-BE49-F238E27FC236}">
                  <a16:creationId xmlns:a16="http://schemas.microsoft.com/office/drawing/2014/main" id="{ECA4AE0E-9A29-E5FA-BC33-7FA6BB0EFB07}"/>
                </a:ext>
              </a:extLst>
            </p:cNvPr>
            <p:cNvSpPr>
              <a:spLocks/>
            </p:cNvSpPr>
            <p:nvPr/>
          </p:nvSpPr>
          <p:spPr bwMode="auto">
            <a:xfrm>
              <a:off x="9687385" y="4750661"/>
              <a:ext cx="805521" cy="464834"/>
            </a:xfrm>
            <a:custGeom>
              <a:avLst/>
              <a:gdLst>
                <a:gd name="T0" fmla="*/ 130 w 229"/>
                <a:gd name="T1" fmla="*/ 119 h 132"/>
                <a:gd name="T2" fmla="*/ 0 w 229"/>
                <a:gd name="T3" fmla="*/ 99 h 132"/>
                <a:gd name="T4" fmla="*/ 99 w 229"/>
                <a:gd name="T5" fmla="*/ 13 h 132"/>
                <a:gd name="T6" fmla="*/ 229 w 229"/>
                <a:gd name="T7" fmla="*/ 33 h 132"/>
                <a:gd name="T8" fmla="*/ 130 w 229"/>
                <a:gd name="T9" fmla="*/ 119 h 132"/>
              </a:gdLst>
              <a:ahLst/>
              <a:cxnLst>
                <a:cxn ang="0">
                  <a:pos x="T0" y="T1"/>
                </a:cxn>
                <a:cxn ang="0">
                  <a:pos x="T2" y="T3"/>
                </a:cxn>
                <a:cxn ang="0">
                  <a:pos x="T4" y="T5"/>
                </a:cxn>
                <a:cxn ang="0">
                  <a:pos x="T6" y="T7"/>
                </a:cxn>
                <a:cxn ang="0">
                  <a:pos x="T8" y="T9"/>
                </a:cxn>
              </a:cxnLst>
              <a:rect l="0" t="0" r="r" b="b"/>
              <a:pathLst>
                <a:path w="229" h="132">
                  <a:moveTo>
                    <a:pt x="130" y="119"/>
                  </a:moveTo>
                  <a:cubicBezTo>
                    <a:pt x="84" y="132"/>
                    <a:pt x="37" y="123"/>
                    <a:pt x="0" y="99"/>
                  </a:cubicBezTo>
                  <a:cubicBezTo>
                    <a:pt x="18" y="58"/>
                    <a:pt x="53" y="26"/>
                    <a:pt x="99" y="13"/>
                  </a:cubicBezTo>
                  <a:cubicBezTo>
                    <a:pt x="145" y="0"/>
                    <a:pt x="192" y="8"/>
                    <a:pt x="229" y="33"/>
                  </a:cubicBezTo>
                  <a:cubicBezTo>
                    <a:pt x="210" y="73"/>
                    <a:pt x="175" y="106"/>
                    <a:pt x="130" y="11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3" name="Freeform 9">
              <a:extLst>
                <a:ext uri="{FF2B5EF4-FFF2-40B4-BE49-F238E27FC236}">
                  <a16:creationId xmlns:a16="http://schemas.microsoft.com/office/drawing/2014/main" id="{58ECFBD8-820D-D848-B5BB-3F6BEBE5DA59}"/>
                </a:ext>
              </a:extLst>
            </p:cNvPr>
            <p:cNvSpPr>
              <a:spLocks/>
            </p:cNvSpPr>
            <p:nvPr/>
          </p:nvSpPr>
          <p:spPr bwMode="auto">
            <a:xfrm>
              <a:off x="8714409" y="4077950"/>
              <a:ext cx="678485" cy="392655"/>
            </a:xfrm>
            <a:custGeom>
              <a:avLst/>
              <a:gdLst>
                <a:gd name="T0" fmla="*/ 110 w 193"/>
                <a:gd name="T1" fmla="*/ 101 h 112"/>
                <a:gd name="T2" fmla="*/ 0 w 193"/>
                <a:gd name="T3" fmla="*/ 84 h 112"/>
                <a:gd name="T4" fmla="*/ 84 w 193"/>
                <a:gd name="T5" fmla="*/ 12 h 112"/>
                <a:gd name="T6" fmla="*/ 193 w 193"/>
                <a:gd name="T7" fmla="*/ 29 h 112"/>
                <a:gd name="T8" fmla="*/ 110 w 193"/>
                <a:gd name="T9" fmla="*/ 101 h 112"/>
              </a:gdLst>
              <a:ahLst/>
              <a:cxnLst>
                <a:cxn ang="0">
                  <a:pos x="T0" y="T1"/>
                </a:cxn>
                <a:cxn ang="0">
                  <a:pos x="T2" y="T3"/>
                </a:cxn>
                <a:cxn ang="0">
                  <a:pos x="T4" y="T5"/>
                </a:cxn>
                <a:cxn ang="0">
                  <a:pos x="T6" y="T7"/>
                </a:cxn>
                <a:cxn ang="0">
                  <a:pos x="T8" y="T9"/>
                </a:cxn>
              </a:cxnLst>
              <a:rect l="0" t="0" r="r" b="b"/>
              <a:pathLst>
                <a:path w="193" h="112">
                  <a:moveTo>
                    <a:pt x="110" y="101"/>
                  </a:moveTo>
                  <a:cubicBezTo>
                    <a:pt x="71" y="112"/>
                    <a:pt x="31" y="105"/>
                    <a:pt x="0" y="84"/>
                  </a:cubicBezTo>
                  <a:cubicBezTo>
                    <a:pt x="16" y="50"/>
                    <a:pt x="45" y="23"/>
                    <a:pt x="84" y="12"/>
                  </a:cubicBezTo>
                  <a:cubicBezTo>
                    <a:pt x="123" y="0"/>
                    <a:pt x="162" y="8"/>
                    <a:pt x="193" y="29"/>
                  </a:cubicBezTo>
                  <a:cubicBezTo>
                    <a:pt x="178" y="63"/>
                    <a:pt x="148" y="90"/>
                    <a:pt x="110" y="10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4" name="Freeform 10">
              <a:extLst>
                <a:ext uri="{FF2B5EF4-FFF2-40B4-BE49-F238E27FC236}">
                  <a16:creationId xmlns:a16="http://schemas.microsoft.com/office/drawing/2014/main" id="{AE4FCA06-14F4-2B0A-9B3D-96FB59A0130E}"/>
                </a:ext>
              </a:extLst>
            </p:cNvPr>
            <p:cNvSpPr>
              <a:spLocks/>
            </p:cNvSpPr>
            <p:nvPr/>
          </p:nvSpPr>
          <p:spPr bwMode="auto">
            <a:xfrm>
              <a:off x="9543027" y="6000805"/>
              <a:ext cx="640952" cy="415752"/>
            </a:xfrm>
            <a:custGeom>
              <a:avLst/>
              <a:gdLst>
                <a:gd name="T0" fmla="*/ 110 w 182"/>
                <a:gd name="T1" fmla="*/ 102 h 118"/>
                <a:gd name="T2" fmla="*/ 0 w 182"/>
                <a:gd name="T3" fmla="*/ 100 h 118"/>
                <a:gd name="T4" fmla="*/ 72 w 182"/>
                <a:gd name="T5" fmla="*/ 17 h 118"/>
                <a:gd name="T6" fmla="*/ 182 w 182"/>
                <a:gd name="T7" fmla="*/ 18 h 118"/>
                <a:gd name="T8" fmla="*/ 110 w 182"/>
                <a:gd name="T9" fmla="*/ 102 h 118"/>
              </a:gdLst>
              <a:ahLst/>
              <a:cxnLst>
                <a:cxn ang="0">
                  <a:pos x="T0" y="T1"/>
                </a:cxn>
                <a:cxn ang="0">
                  <a:pos x="T2" y="T3"/>
                </a:cxn>
                <a:cxn ang="0">
                  <a:pos x="T4" y="T5"/>
                </a:cxn>
                <a:cxn ang="0">
                  <a:pos x="T6" y="T7"/>
                </a:cxn>
                <a:cxn ang="0">
                  <a:pos x="T8" y="T9"/>
                </a:cxn>
              </a:cxnLst>
              <a:rect l="0" t="0" r="r" b="b"/>
              <a:pathLst>
                <a:path w="182" h="118">
                  <a:moveTo>
                    <a:pt x="110" y="102"/>
                  </a:moveTo>
                  <a:cubicBezTo>
                    <a:pt x="73" y="118"/>
                    <a:pt x="33" y="116"/>
                    <a:pt x="0" y="100"/>
                  </a:cubicBezTo>
                  <a:cubicBezTo>
                    <a:pt x="10" y="64"/>
                    <a:pt x="35" y="33"/>
                    <a:pt x="72" y="17"/>
                  </a:cubicBezTo>
                  <a:cubicBezTo>
                    <a:pt x="108" y="0"/>
                    <a:pt x="149" y="2"/>
                    <a:pt x="182" y="18"/>
                  </a:cubicBezTo>
                  <a:cubicBezTo>
                    <a:pt x="172" y="54"/>
                    <a:pt x="147" y="85"/>
                    <a:pt x="110" y="1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5" name="Freeform: Shape 54">
              <a:extLst>
                <a:ext uri="{FF2B5EF4-FFF2-40B4-BE49-F238E27FC236}">
                  <a16:creationId xmlns:a16="http://schemas.microsoft.com/office/drawing/2014/main" id="{419AD768-9D3D-D53E-D817-33A966C711B4}"/>
                </a:ext>
              </a:extLst>
            </p:cNvPr>
            <p:cNvSpPr>
              <a:spLocks/>
            </p:cNvSpPr>
            <p:nvPr/>
          </p:nvSpPr>
          <p:spPr bwMode="auto">
            <a:xfrm>
              <a:off x="12071238" y="5898747"/>
              <a:ext cx="120762" cy="462955"/>
            </a:xfrm>
            <a:custGeom>
              <a:avLst/>
              <a:gdLst>
                <a:gd name="connsiteX0" fmla="*/ 120762 w 120762"/>
                <a:gd name="connsiteY0" fmla="*/ 0 h 462955"/>
                <a:gd name="connsiteX1" fmla="*/ 120762 w 120762"/>
                <a:gd name="connsiteY1" fmla="*/ 436723 h 462955"/>
                <a:gd name="connsiteX2" fmla="*/ 25972 w 120762"/>
                <a:gd name="connsiteY2" fmla="*/ 462955 h 462955"/>
                <a:gd name="connsiteX3" fmla="*/ 64789 w 120762"/>
                <a:gd name="connsiteY3" fmla="*/ 75607 h 462955"/>
              </a:gdLst>
              <a:ahLst/>
              <a:cxnLst>
                <a:cxn ang="0">
                  <a:pos x="connsiteX0" y="connsiteY0"/>
                </a:cxn>
                <a:cxn ang="0">
                  <a:pos x="connsiteX1" y="connsiteY1"/>
                </a:cxn>
                <a:cxn ang="0">
                  <a:pos x="connsiteX2" y="connsiteY2"/>
                </a:cxn>
                <a:cxn ang="0">
                  <a:pos x="connsiteX3" y="connsiteY3"/>
                </a:cxn>
              </a:cxnLst>
              <a:rect l="l" t="t" r="r" b="b"/>
              <a:pathLst>
                <a:path w="120762" h="462955">
                  <a:moveTo>
                    <a:pt x="120762" y="0"/>
                  </a:moveTo>
                  <a:lnTo>
                    <a:pt x="120762" y="436723"/>
                  </a:lnTo>
                  <a:lnTo>
                    <a:pt x="25972" y="462955"/>
                  </a:lnTo>
                  <a:cubicBezTo>
                    <a:pt x="-16373" y="339708"/>
                    <a:pt x="-9315" y="198854"/>
                    <a:pt x="64789" y="756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56" name="Freeform: Shape 55">
              <a:extLst>
                <a:ext uri="{FF2B5EF4-FFF2-40B4-BE49-F238E27FC236}">
                  <a16:creationId xmlns:a16="http://schemas.microsoft.com/office/drawing/2014/main" id="{B99AE949-6BF9-9B14-2518-7F23777704DB}"/>
                </a:ext>
              </a:extLst>
            </p:cNvPr>
            <p:cNvSpPr>
              <a:spLocks/>
            </p:cNvSpPr>
            <p:nvPr/>
          </p:nvSpPr>
          <p:spPr bwMode="auto">
            <a:xfrm>
              <a:off x="11618838" y="526731"/>
              <a:ext cx="573162" cy="948907"/>
            </a:xfrm>
            <a:custGeom>
              <a:avLst/>
              <a:gdLst>
                <a:gd name="connsiteX0" fmla="*/ 21176 w 573162"/>
                <a:gd name="connsiteY0" fmla="*/ 0 h 948907"/>
                <a:gd name="connsiteX1" fmla="*/ 496522 w 573162"/>
                <a:gd name="connsiteY1" fmla="*/ 188884 h 948907"/>
                <a:gd name="connsiteX2" fmla="*/ 573162 w 573162"/>
                <a:gd name="connsiteY2" fmla="*/ 269994 h 948907"/>
                <a:gd name="connsiteX3" fmla="*/ 573162 w 573162"/>
                <a:gd name="connsiteY3" fmla="*/ 948907 h 948907"/>
                <a:gd name="connsiteX4" fmla="*/ 431370 w 573162"/>
                <a:gd name="connsiteY4" fmla="*/ 893105 h 948907"/>
                <a:gd name="connsiteX5" fmla="*/ 162166 w 573162"/>
                <a:gd name="connsiteY5" fmla="*/ 664554 h 948907"/>
                <a:gd name="connsiteX6" fmla="*/ 21176 w 573162"/>
                <a:gd name="connsiteY6" fmla="*/ 0 h 948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3162" h="948907">
                  <a:moveTo>
                    <a:pt x="21176" y="0"/>
                  </a:moveTo>
                  <a:cubicBezTo>
                    <a:pt x="193008" y="10549"/>
                    <a:pt x="360874" y="74499"/>
                    <a:pt x="496522" y="188884"/>
                  </a:cubicBezTo>
                  <a:lnTo>
                    <a:pt x="573162" y="269994"/>
                  </a:lnTo>
                  <a:lnTo>
                    <a:pt x="573162" y="948907"/>
                  </a:lnTo>
                  <a:lnTo>
                    <a:pt x="431370" y="893105"/>
                  </a:lnTo>
                  <a:cubicBezTo>
                    <a:pt x="328711" y="839483"/>
                    <a:pt x="236186" y="763007"/>
                    <a:pt x="162166" y="664554"/>
                  </a:cubicBezTo>
                  <a:cubicBezTo>
                    <a:pt x="14127" y="467649"/>
                    <a:pt x="-31695" y="225034"/>
                    <a:pt x="211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57" name="Freeform 15">
              <a:extLst>
                <a:ext uri="{FF2B5EF4-FFF2-40B4-BE49-F238E27FC236}">
                  <a16:creationId xmlns:a16="http://schemas.microsoft.com/office/drawing/2014/main" id="{F69568F5-5ECA-E758-4071-172C87286C23}"/>
                </a:ext>
              </a:extLst>
            </p:cNvPr>
            <p:cNvSpPr>
              <a:spLocks/>
            </p:cNvSpPr>
            <p:nvPr/>
          </p:nvSpPr>
          <p:spPr bwMode="auto">
            <a:xfrm>
              <a:off x="8393933" y="1889475"/>
              <a:ext cx="828618" cy="412865"/>
            </a:xfrm>
            <a:custGeom>
              <a:avLst/>
              <a:gdLst>
                <a:gd name="T0" fmla="*/ 113 w 235"/>
                <a:gd name="T1" fmla="*/ 113 h 117"/>
                <a:gd name="T2" fmla="*/ 0 w 235"/>
                <a:gd name="T3" fmla="*/ 48 h 117"/>
                <a:gd name="T4" fmla="*/ 122 w 235"/>
                <a:gd name="T5" fmla="*/ 4 h 117"/>
                <a:gd name="T6" fmla="*/ 235 w 235"/>
                <a:gd name="T7" fmla="*/ 68 h 117"/>
                <a:gd name="T8" fmla="*/ 113 w 235"/>
                <a:gd name="T9" fmla="*/ 113 h 117"/>
              </a:gdLst>
              <a:ahLst/>
              <a:cxnLst>
                <a:cxn ang="0">
                  <a:pos x="T0" y="T1"/>
                </a:cxn>
                <a:cxn ang="0">
                  <a:pos x="T2" y="T3"/>
                </a:cxn>
                <a:cxn ang="0">
                  <a:pos x="T4" y="T5"/>
                </a:cxn>
                <a:cxn ang="0">
                  <a:pos x="T6" y="T7"/>
                </a:cxn>
                <a:cxn ang="0">
                  <a:pos x="T8" y="T9"/>
                </a:cxn>
              </a:cxnLst>
              <a:rect l="0" t="0" r="r" b="b"/>
              <a:pathLst>
                <a:path w="235" h="117">
                  <a:moveTo>
                    <a:pt x="113" y="113"/>
                  </a:moveTo>
                  <a:cubicBezTo>
                    <a:pt x="66" y="109"/>
                    <a:pt x="25" y="84"/>
                    <a:pt x="0" y="48"/>
                  </a:cubicBezTo>
                  <a:cubicBezTo>
                    <a:pt x="31" y="17"/>
                    <a:pt x="75" y="0"/>
                    <a:pt x="122" y="4"/>
                  </a:cubicBezTo>
                  <a:cubicBezTo>
                    <a:pt x="169" y="8"/>
                    <a:pt x="210" y="33"/>
                    <a:pt x="235" y="68"/>
                  </a:cubicBezTo>
                  <a:cubicBezTo>
                    <a:pt x="204" y="99"/>
                    <a:pt x="160" y="117"/>
                    <a:pt x="113" y="11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8" name="Freeform 16">
              <a:extLst>
                <a:ext uri="{FF2B5EF4-FFF2-40B4-BE49-F238E27FC236}">
                  <a16:creationId xmlns:a16="http://schemas.microsoft.com/office/drawing/2014/main" id="{9E23537D-C46A-1E96-23CB-55964C0F1485}"/>
                </a:ext>
              </a:extLst>
            </p:cNvPr>
            <p:cNvSpPr>
              <a:spLocks/>
            </p:cNvSpPr>
            <p:nvPr/>
          </p:nvSpPr>
          <p:spPr bwMode="auto">
            <a:xfrm>
              <a:off x="11136745" y="5778493"/>
              <a:ext cx="851715" cy="744890"/>
            </a:xfrm>
            <a:custGeom>
              <a:avLst/>
              <a:gdLst>
                <a:gd name="T0" fmla="*/ 165 w 242"/>
                <a:gd name="T1" fmla="*/ 162 h 212"/>
                <a:gd name="T2" fmla="*/ 0 w 242"/>
                <a:gd name="T3" fmla="*/ 200 h 212"/>
                <a:gd name="T4" fmla="*/ 77 w 242"/>
                <a:gd name="T5" fmla="*/ 50 h 212"/>
                <a:gd name="T6" fmla="*/ 242 w 242"/>
                <a:gd name="T7" fmla="*/ 11 h 212"/>
                <a:gd name="T8" fmla="*/ 165 w 242"/>
                <a:gd name="T9" fmla="*/ 162 h 212"/>
              </a:gdLst>
              <a:ahLst/>
              <a:cxnLst>
                <a:cxn ang="0">
                  <a:pos x="T0" y="T1"/>
                </a:cxn>
                <a:cxn ang="0">
                  <a:pos x="T2" y="T3"/>
                </a:cxn>
                <a:cxn ang="0">
                  <a:pos x="T4" y="T5"/>
                </a:cxn>
                <a:cxn ang="0">
                  <a:pos x="T6" y="T7"/>
                </a:cxn>
                <a:cxn ang="0">
                  <a:pos x="T8" y="T9"/>
                </a:cxn>
              </a:cxnLst>
              <a:rect l="0" t="0" r="r" b="b"/>
              <a:pathLst>
                <a:path w="242" h="212">
                  <a:moveTo>
                    <a:pt x="165" y="162"/>
                  </a:moveTo>
                  <a:cubicBezTo>
                    <a:pt x="116" y="200"/>
                    <a:pt x="56" y="212"/>
                    <a:pt x="0" y="200"/>
                  </a:cubicBezTo>
                  <a:cubicBezTo>
                    <a:pt x="2" y="143"/>
                    <a:pt x="28" y="88"/>
                    <a:pt x="77" y="50"/>
                  </a:cubicBezTo>
                  <a:cubicBezTo>
                    <a:pt x="125" y="12"/>
                    <a:pt x="186" y="0"/>
                    <a:pt x="242" y="11"/>
                  </a:cubicBezTo>
                  <a:cubicBezTo>
                    <a:pt x="239" y="68"/>
                    <a:pt x="213" y="124"/>
                    <a:pt x="165" y="16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9" name="Freeform 17">
              <a:extLst>
                <a:ext uri="{FF2B5EF4-FFF2-40B4-BE49-F238E27FC236}">
                  <a16:creationId xmlns:a16="http://schemas.microsoft.com/office/drawing/2014/main" id="{B567FAA2-9CAE-06B7-5EB9-855346228C31}"/>
                </a:ext>
              </a:extLst>
            </p:cNvPr>
            <p:cNvSpPr>
              <a:spLocks/>
            </p:cNvSpPr>
            <p:nvPr/>
          </p:nvSpPr>
          <p:spPr bwMode="auto">
            <a:xfrm>
              <a:off x="10455373" y="3425450"/>
              <a:ext cx="857490" cy="398429"/>
            </a:xfrm>
            <a:custGeom>
              <a:avLst/>
              <a:gdLst>
                <a:gd name="T0" fmla="*/ 121 w 243"/>
                <a:gd name="T1" fmla="*/ 113 h 113"/>
                <a:gd name="T2" fmla="*/ 0 w 243"/>
                <a:gd name="T3" fmla="*/ 56 h 113"/>
                <a:gd name="T4" fmla="*/ 122 w 243"/>
                <a:gd name="T5" fmla="*/ 0 h 113"/>
                <a:gd name="T6" fmla="*/ 243 w 243"/>
                <a:gd name="T7" fmla="*/ 57 h 113"/>
                <a:gd name="T8" fmla="*/ 121 w 243"/>
                <a:gd name="T9" fmla="*/ 113 h 113"/>
              </a:gdLst>
              <a:ahLst/>
              <a:cxnLst>
                <a:cxn ang="0">
                  <a:pos x="T0" y="T1"/>
                </a:cxn>
                <a:cxn ang="0">
                  <a:pos x="T2" y="T3"/>
                </a:cxn>
                <a:cxn ang="0">
                  <a:pos x="T4" y="T5"/>
                </a:cxn>
                <a:cxn ang="0">
                  <a:pos x="T6" y="T7"/>
                </a:cxn>
                <a:cxn ang="0">
                  <a:pos x="T8" y="T9"/>
                </a:cxn>
              </a:cxnLst>
              <a:rect l="0" t="0" r="r" b="b"/>
              <a:pathLst>
                <a:path w="243" h="113">
                  <a:moveTo>
                    <a:pt x="121" y="113"/>
                  </a:moveTo>
                  <a:cubicBezTo>
                    <a:pt x="72" y="112"/>
                    <a:pt x="29" y="90"/>
                    <a:pt x="0" y="56"/>
                  </a:cubicBezTo>
                  <a:cubicBezTo>
                    <a:pt x="29" y="21"/>
                    <a:pt x="73" y="0"/>
                    <a:pt x="122" y="0"/>
                  </a:cubicBezTo>
                  <a:cubicBezTo>
                    <a:pt x="170" y="0"/>
                    <a:pt x="214" y="23"/>
                    <a:pt x="243" y="57"/>
                  </a:cubicBezTo>
                  <a:cubicBezTo>
                    <a:pt x="213" y="91"/>
                    <a:pt x="170" y="113"/>
                    <a:pt x="121" y="11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0" name="Freeform: Shape 59">
              <a:extLst>
                <a:ext uri="{FF2B5EF4-FFF2-40B4-BE49-F238E27FC236}">
                  <a16:creationId xmlns:a16="http://schemas.microsoft.com/office/drawing/2014/main" id="{082DE6FF-93AE-764E-B4EF-D02B15EDC150}"/>
                </a:ext>
              </a:extLst>
            </p:cNvPr>
            <p:cNvSpPr>
              <a:spLocks/>
            </p:cNvSpPr>
            <p:nvPr/>
          </p:nvSpPr>
          <p:spPr bwMode="auto">
            <a:xfrm>
              <a:off x="11336229" y="6558227"/>
              <a:ext cx="513340" cy="299773"/>
            </a:xfrm>
            <a:custGeom>
              <a:avLst/>
              <a:gdLst>
                <a:gd name="connsiteX0" fmla="*/ 447209 w 513340"/>
                <a:gd name="connsiteY0" fmla="*/ 449 h 299773"/>
                <a:gd name="connsiteX1" fmla="*/ 503469 w 513340"/>
                <a:gd name="connsiteY1" fmla="*/ 42849 h 299773"/>
                <a:gd name="connsiteX2" fmla="*/ 505666 w 513340"/>
                <a:gd name="connsiteY2" fmla="*/ 264566 h 299773"/>
                <a:gd name="connsiteX3" fmla="*/ 496268 w 513340"/>
                <a:gd name="connsiteY3" fmla="*/ 299773 h 299773"/>
                <a:gd name="connsiteX4" fmla="*/ 0 w 513340"/>
                <a:gd name="connsiteY4" fmla="*/ 299773 h 299773"/>
                <a:gd name="connsiteX5" fmla="*/ 74490 w 513340"/>
                <a:gd name="connsiteY5" fmla="*/ 180649 h 299773"/>
                <a:gd name="connsiteX6" fmla="*/ 447209 w 513340"/>
                <a:gd name="connsiteY6" fmla="*/ 449 h 299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3340" h="299773">
                  <a:moveTo>
                    <a:pt x="447209" y="449"/>
                  </a:moveTo>
                  <a:cubicBezTo>
                    <a:pt x="475339" y="-3085"/>
                    <a:pt x="499952" y="14582"/>
                    <a:pt x="503469" y="42849"/>
                  </a:cubicBezTo>
                  <a:cubicBezTo>
                    <a:pt x="515775" y="125883"/>
                    <a:pt x="516654" y="198316"/>
                    <a:pt x="505666" y="264566"/>
                  </a:cubicBezTo>
                  <a:lnTo>
                    <a:pt x="496268" y="299773"/>
                  </a:lnTo>
                  <a:lnTo>
                    <a:pt x="0" y="299773"/>
                  </a:lnTo>
                  <a:lnTo>
                    <a:pt x="74490" y="180649"/>
                  </a:lnTo>
                  <a:cubicBezTo>
                    <a:pt x="179976" y="56982"/>
                    <a:pt x="303044" y="11049"/>
                    <a:pt x="447209" y="4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61" name="Freeform 22">
              <a:extLst>
                <a:ext uri="{FF2B5EF4-FFF2-40B4-BE49-F238E27FC236}">
                  <a16:creationId xmlns:a16="http://schemas.microsoft.com/office/drawing/2014/main" id="{2CF043F6-FDAE-601E-1FC2-1B95C5C69238}"/>
                </a:ext>
              </a:extLst>
            </p:cNvPr>
            <p:cNvSpPr>
              <a:spLocks/>
            </p:cNvSpPr>
            <p:nvPr/>
          </p:nvSpPr>
          <p:spPr bwMode="auto">
            <a:xfrm>
              <a:off x="9401555" y="3662198"/>
              <a:ext cx="1102899" cy="545675"/>
            </a:xfrm>
            <a:custGeom>
              <a:avLst/>
              <a:gdLst>
                <a:gd name="T0" fmla="*/ 196 w 313"/>
                <a:gd name="T1" fmla="*/ 149 h 155"/>
                <a:gd name="T2" fmla="*/ 0 w 313"/>
                <a:gd name="T3" fmla="*/ 78 h 155"/>
                <a:gd name="T4" fmla="*/ 185 w 313"/>
                <a:gd name="T5" fmla="*/ 6 h 155"/>
                <a:gd name="T6" fmla="*/ 309 w 313"/>
                <a:gd name="T7" fmla="*/ 56 h 155"/>
                <a:gd name="T8" fmla="*/ 312 w 313"/>
                <a:gd name="T9" fmla="*/ 69 h 155"/>
                <a:gd name="T10" fmla="*/ 196 w 313"/>
                <a:gd name="T11" fmla="*/ 149 h 155"/>
              </a:gdLst>
              <a:ahLst/>
              <a:cxnLst>
                <a:cxn ang="0">
                  <a:pos x="T0" y="T1"/>
                </a:cxn>
                <a:cxn ang="0">
                  <a:pos x="T2" y="T3"/>
                </a:cxn>
                <a:cxn ang="0">
                  <a:pos x="T4" y="T5"/>
                </a:cxn>
                <a:cxn ang="0">
                  <a:pos x="T6" y="T7"/>
                </a:cxn>
                <a:cxn ang="0">
                  <a:pos x="T8" y="T9"/>
                </a:cxn>
                <a:cxn ang="0">
                  <a:pos x="T10" y="T11"/>
                </a:cxn>
              </a:cxnLst>
              <a:rect l="0" t="0" r="r" b="b"/>
              <a:pathLst>
                <a:path w="313" h="155">
                  <a:moveTo>
                    <a:pt x="196" y="149"/>
                  </a:moveTo>
                  <a:cubicBezTo>
                    <a:pt x="145" y="155"/>
                    <a:pt x="50" y="132"/>
                    <a:pt x="0" y="78"/>
                  </a:cubicBezTo>
                  <a:cubicBezTo>
                    <a:pt x="65" y="64"/>
                    <a:pt x="125" y="13"/>
                    <a:pt x="185" y="6"/>
                  </a:cubicBezTo>
                  <a:cubicBezTo>
                    <a:pt x="236" y="0"/>
                    <a:pt x="277" y="21"/>
                    <a:pt x="309" y="56"/>
                  </a:cubicBezTo>
                  <a:cubicBezTo>
                    <a:pt x="312" y="59"/>
                    <a:pt x="313" y="64"/>
                    <a:pt x="312" y="69"/>
                  </a:cubicBezTo>
                  <a:cubicBezTo>
                    <a:pt x="295" y="106"/>
                    <a:pt x="249" y="143"/>
                    <a:pt x="196" y="14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2" name="Freeform 25">
              <a:extLst>
                <a:ext uri="{FF2B5EF4-FFF2-40B4-BE49-F238E27FC236}">
                  <a16:creationId xmlns:a16="http://schemas.microsoft.com/office/drawing/2014/main" id="{CDFC30C4-34CD-FC69-3218-12E0C0D0A564}"/>
                </a:ext>
              </a:extLst>
            </p:cNvPr>
            <p:cNvSpPr>
              <a:spLocks/>
            </p:cNvSpPr>
            <p:nvPr/>
          </p:nvSpPr>
          <p:spPr bwMode="auto">
            <a:xfrm>
              <a:off x="10585295" y="1941444"/>
              <a:ext cx="1296339" cy="814182"/>
            </a:xfrm>
            <a:custGeom>
              <a:avLst/>
              <a:gdLst>
                <a:gd name="T0" fmla="*/ 171 w 368"/>
                <a:gd name="T1" fmla="*/ 203 h 231"/>
                <a:gd name="T2" fmla="*/ 0 w 368"/>
                <a:gd name="T3" fmla="*/ 13 h 231"/>
                <a:gd name="T4" fmla="*/ 257 w 368"/>
                <a:gd name="T5" fmla="*/ 34 h 231"/>
                <a:gd name="T6" fmla="*/ 366 w 368"/>
                <a:gd name="T7" fmla="*/ 171 h 231"/>
                <a:gd name="T8" fmla="*/ 355 w 368"/>
                <a:gd name="T9" fmla="*/ 196 h 231"/>
                <a:gd name="T10" fmla="*/ 171 w 368"/>
                <a:gd name="T11" fmla="*/ 203 h 231"/>
              </a:gdLst>
              <a:ahLst/>
              <a:cxnLst>
                <a:cxn ang="0">
                  <a:pos x="T0" y="T1"/>
                </a:cxn>
                <a:cxn ang="0">
                  <a:pos x="T2" y="T3"/>
                </a:cxn>
                <a:cxn ang="0">
                  <a:pos x="T4" y="T5"/>
                </a:cxn>
                <a:cxn ang="0">
                  <a:pos x="T6" y="T7"/>
                </a:cxn>
                <a:cxn ang="0">
                  <a:pos x="T8" y="T9"/>
                </a:cxn>
                <a:cxn ang="0">
                  <a:pos x="T10" y="T11"/>
                </a:cxn>
              </a:cxnLst>
              <a:rect l="0" t="0" r="r" b="b"/>
              <a:pathLst>
                <a:path w="368" h="231">
                  <a:moveTo>
                    <a:pt x="171" y="203"/>
                  </a:moveTo>
                  <a:cubicBezTo>
                    <a:pt x="108" y="174"/>
                    <a:pt x="64" y="85"/>
                    <a:pt x="0" y="13"/>
                  </a:cubicBezTo>
                  <a:cubicBezTo>
                    <a:pt x="91" y="8"/>
                    <a:pt x="182" y="0"/>
                    <a:pt x="257" y="34"/>
                  </a:cubicBezTo>
                  <a:cubicBezTo>
                    <a:pt x="317" y="62"/>
                    <a:pt x="351" y="112"/>
                    <a:pt x="366" y="171"/>
                  </a:cubicBezTo>
                  <a:cubicBezTo>
                    <a:pt x="368" y="181"/>
                    <a:pt x="364" y="191"/>
                    <a:pt x="355" y="196"/>
                  </a:cubicBezTo>
                  <a:cubicBezTo>
                    <a:pt x="309" y="224"/>
                    <a:pt x="234" y="231"/>
                    <a:pt x="171" y="20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3" name="Freeform 26">
              <a:extLst>
                <a:ext uri="{FF2B5EF4-FFF2-40B4-BE49-F238E27FC236}">
                  <a16:creationId xmlns:a16="http://schemas.microsoft.com/office/drawing/2014/main" id="{47C4C5A9-EE9E-5CF2-8EAF-80DC6F99CFBD}"/>
                </a:ext>
              </a:extLst>
            </p:cNvPr>
            <p:cNvSpPr>
              <a:spLocks/>
            </p:cNvSpPr>
            <p:nvPr/>
          </p:nvSpPr>
          <p:spPr bwMode="auto">
            <a:xfrm>
              <a:off x="9976102" y="1231201"/>
              <a:ext cx="987412" cy="640952"/>
            </a:xfrm>
            <a:custGeom>
              <a:avLst/>
              <a:gdLst>
                <a:gd name="T0" fmla="*/ 133 w 280"/>
                <a:gd name="T1" fmla="*/ 160 h 182"/>
                <a:gd name="T2" fmla="*/ 0 w 280"/>
                <a:gd name="T3" fmla="*/ 7 h 182"/>
                <a:gd name="T4" fmla="*/ 207 w 280"/>
                <a:gd name="T5" fmla="*/ 24 h 182"/>
                <a:gd name="T6" fmla="*/ 280 w 280"/>
                <a:gd name="T7" fmla="*/ 137 h 182"/>
                <a:gd name="T8" fmla="*/ 271 w 280"/>
                <a:gd name="T9" fmla="*/ 154 h 182"/>
                <a:gd name="T10" fmla="*/ 133 w 280"/>
                <a:gd name="T11" fmla="*/ 160 h 182"/>
              </a:gdLst>
              <a:ahLst/>
              <a:cxnLst>
                <a:cxn ang="0">
                  <a:pos x="T0" y="T1"/>
                </a:cxn>
                <a:cxn ang="0">
                  <a:pos x="T2" y="T3"/>
                </a:cxn>
                <a:cxn ang="0">
                  <a:pos x="T4" y="T5"/>
                </a:cxn>
                <a:cxn ang="0">
                  <a:pos x="T6" y="T7"/>
                </a:cxn>
                <a:cxn ang="0">
                  <a:pos x="T8" y="T9"/>
                </a:cxn>
                <a:cxn ang="0">
                  <a:pos x="T10" y="T11"/>
                </a:cxn>
              </a:cxnLst>
              <a:rect l="0" t="0" r="r" b="b"/>
              <a:pathLst>
                <a:path w="280" h="182">
                  <a:moveTo>
                    <a:pt x="133" y="160"/>
                  </a:moveTo>
                  <a:cubicBezTo>
                    <a:pt x="73" y="135"/>
                    <a:pt x="17" y="81"/>
                    <a:pt x="0" y="7"/>
                  </a:cubicBezTo>
                  <a:cubicBezTo>
                    <a:pt x="76" y="16"/>
                    <a:pt x="162" y="0"/>
                    <a:pt x="207" y="24"/>
                  </a:cubicBezTo>
                  <a:cubicBezTo>
                    <a:pt x="255" y="50"/>
                    <a:pt x="274" y="88"/>
                    <a:pt x="280" y="137"/>
                  </a:cubicBezTo>
                  <a:cubicBezTo>
                    <a:pt x="280" y="144"/>
                    <a:pt x="277" y="150"/>
                    <a:pt x="271" y="154"/>
                  </a:cubicBezTo>
                  <a:cubicBezTo>
                    <a:pt x="239" y="171"/>
                    <a:pt x="184" y="182"/>
                    <a:pt x="133" y="16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4" name="Freeform 27">
              <a:extLst>
                <a:ext uri="{FF2B5EF4-FFF2-40B4-BE49-F238E27FC236}">
                  <a16:creationId xmlns:a16="http://schemas.microsoft.com/office/drawing/2014/main" id="{E43AEBA1-48E2-1D88-CFB2-3C665158893F}"/>
                </a:ext>
              </a:extLst>
            </p:cNvPr>
            <p:cNvSpPr>
              <a:spLocks/>
            </p:cNvSpPr>
            <p:nvPr/>
          </p:nvSpPr>
          <p:spPr bwMode="auto">
            <a:xfrm>
              <a:off x="11136745" y="1436190"/>
              <a:ext cx="649613" cy="534126"/>
            </a:xfrm>
            <a:custGeom>
              <a:avLst/>
              <a:gdLst>
                <a:gd name="T0" fmla="*/ 58 w 185"/>
                <a:gd name="T1" fmla="*/ 126 h 152"/>
                <a:gd name="T2" fmla="*/ 0 w 185"/>
                <a:gd name="T3" fmla="*/ 4 h 152"/>
                <a:gd name="T4" fmla="*/ 147 w 185"/>
                <a:gd name="T5" fmla="*/ 35 h 152"/>
                <a:gd name="T6" fmla="*/ 184 w 185"/>
                <a:gd name="T7" fmla="*/ 122 h 152"/>
                <a:gd name="T8" fmla="*/ 177 w 185"/>
                <a:gd name="T9" fmla="*/ 135 h 152"/>
                <a:gd name="T10" fmla="*/ 58 w 185"/>
                <a:gd name="T11" fmla="*/ 126 h 152"/>
              </a:gdLst>
              <a:ahLst/>
              <a:cxnLst>
                <a:cxn ang="0">
                  <a:pos x="T0" y="T1"/>
                </a:cxn>
                <a:cxn ang="0">
                  <a:pos x="T2" y="T3"/>
                </a:cxn>
                <a:cxn ang="0">
                  <a:pos x="T4" y="T5"/>
                </a:cxn>
                <a:cxn ang="0">
                  <a:pos x="T6" y="T7"/>
                </a:cxn>
                <a:cxn ang="0">
                  <a:pos x="T8" y="T9"/>
                </a:cxn>
                <a:cxn ang="0">
                  <a:pos x="T10" y="T11"/>
                </a:cxn>
              </a:cxnLst>
              <a:rect l="0" t="0" r="r" b="b"/>
              <a:pathLst>
                <a:path w="185" h="152">
                  <a:moveTo>
                    <a:pt x="58" y="126"/>
                  </a:moveTo>
                  <a:cubicBezTo>
                    <a:pt x="29" y="102"/>
                    <a:pt x="21" y="54"/>
                    <a:pt x="0" y="4"/>
                  </a:cubicBezTo>
                  <a:cubicBezTo>
                    <a:pt x="52" y="0"/>
                    <a:pt x="115" y="5"/>
                    <a:pt x="147" y="35"/>
                  </a:cubicBezTo>
                  <a:cubicBezTo>
                    <a:pt x="177" y="62"/>
                    <a:pt x="178" y="89"/>
                    <a:pt x="184" y="122"/>
                  </a:cubicBezTo>
                  <a:cubicBezTo>
                    <a:pt x="185" y="127"/>
                    <a:pt x="182" y="132"/>
                    <a:pt x="177" y="135"/>
                  </a:cubicBezTo>
                  <a:cubicBezTo>
                    <a:pt x="145" y="150"/>
                    <a:pt x="88" y="152"/>
                    <a:pt x="58" y="12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5" name="Freeform 29">
              <a:extLst>
                <a:ext uri="{FF2B5EF4-FFF2-40B4-BE49-F238E27FC236}">
                  <a16:creationId xmlns:a16="http://schemas.microsoft.com/office/drawing/2014/main" id="{1EA77AE8-77D8-17F3-13D3-11864DAA2EDD}"/>
                </a:ext>
              </a:extLst>
            </p:cNvPr>
            <p:cNvSpPr>
              <a:spLocks/>
            </p:cNvSpPr>
            <p:nvPr/>
          </p:nvSpPr>
          <p:spPr bwMode="auto">
            <a:xfrm>
              <a:off x="9664288" y="324629"/>
              <a:ext cx="1019171" cy="822843"/>
            </a:xfrm>
            <a:custGeom>
              <a:avLst/>
              <a:gdLst>
                <a:gd name="T0" fmla="*/ 129 w 289"/>
                <a:gd name="T1" fmla="*/ 202 h 233"/>
                <a:gd name="T2" fmla="*/ 0 w 289"/>
                <a:gd name="T3" fmla="*/ 0 h 233"/>
                <a:gd name="T4" fmla="*/ 236 w 289"/>
                <a:gd name="T5" fmla="*/ 80 h 233"/>
                <a:gd name="T6" fmla="*/ 288 w 289"/>
                <a:gd name="T7" fmla="*/ 214 h 233"/>
                <a:gd name="T8" fmla="*/ 276 w 289"/>
                <a:gd name="T9" fmla="*/ 226 h 233"/>
                <a:gd name="T10" fmla="*/ 129 w 289"/>
                <a:gd name="T11" fmla="*/ 202 h 233"/>
              </a:gdLst>
              <a:ahLst/>
              <a:cxnLst>
                <a:cxn ang="0">
                  <a:pos x="T0" y="T1"/>
                </a:cxn>
                <a:cxn ang="0">
                  <a:pos x="T2" y="T3"/>
                </a:cxn>
                <a:cxn ang="0">
                  <a:pos x="T4" y="T5"/>
                </a:cxn>
                <a:cxn ang="0">
                  <a:pos x="T6" y="T7"/>
                </a:cxn>
                <a:cxn ang="0">
                  <a:pos x="T8" y="T9"/>
                </a:cxn>
                <a:cxn ang="0">
                  <a:pos x="T10" y="T11"/>
                </a:cxn>
              </a:cxnLst>
              <a:rect l="0" t="0" r="r" b="b"/>
              <a:pathLst>
                <a:path w="289" h="233">
                  <a:moveTo>
                    <a:pt x="129" y="202"/>
                  </a:moveTo>
                  <a:cubicBezTo>
                    <a:pt x="54" y="147"/>
                    <a:pt x="26" y="69"/>
                    <a:pt x="0" y="0"/>
                  </a:cubicBezTo>
                  <a:cubicBezTo>
                    <a:pt x="107" y="10"/>
                    <a:pt x="184" y="30"/>
                    <a:pt x="236" y="80"/>
                  </a:cubicBezTo>
                  <a:cubicBezTo>
                    <a:pt x="279" y="121"/>
                    <a:pt x="289" y="176"/>
                    <a:pt x="288" y="214"/>
                  </a:cubicBezTo>
                  <a:cubicBezTo>
                    <a:pt x="287" y="221"/>
                    <a:pt x="283" y="226"/>
                    <a:pt x="276" y="226"/>
                  </a:cubicBezTo>
                  <a:cubicBezTo>
                    <a:pt x="228" y="233"/>
                    <a:pt x="161" y="225"/>
                    <a:pt x="129" y="2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6" name="Freeform: Shape 65">
              <a:extLst>
                <a:ext uri="{FF2B5EF4-FFF2-40B4-BE49-F238E27FC236}">
                  <a16:creationId xmlns:a16="http://schemas.microsoft.com/office/drawing/2014/main" id="{0C4BF08B-D78C-03A8-D9F5-8E12FDB5404F}"/>
                </a:ext>
              </a:extLst>
            </p:cNvPr>
            <p:cNvSpPr>
              <a:spLocks/>
            </p:cNvSpPr>
            <p:nvPr/>
          </p:nvSpPr>
          <p:spPr bwMode="auto">
            <a:xfrm>
              <a:off x="12012196" y="6572978"/>
              <a:ext cx="179805" cy="285022"/>
            </a:xfrm>
            <a:custGeom>
              <a:avLst/>
              <a:gdLst>
                <a:gd name="connsiteX0" fmla="*/ 179805 w 179805"/>
                <a:gd name="connsiteY0" fmla="*/ 0 h 285022"/>
                <a:gd name="connsiteX1" fmla="*/ 179805 w 179805"/>
                <a:gd name="connsiteY1" fmla="*/ 285022 h 285022"/>
                <a:gd name="connsiteX2" fmla="*/ 0 w 179805"/>
                <a:gd name="connsiteY2" fmla="*/ 285022 h 285022"/>
                <a:gd name="connsiteX3" fmla="*/ 67533 w 179805"/>
                <a:gd name="connsiteY3" fmla="*/ 130559 h 285022"/>
                <a:gd name="connsiteX4" fmla="*/ 143082 w 179805"/>
                <a:gd name="connsiteY4" fmla="*/ 31411 h 285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805" h="285022">
                  <a:moveTo>
                    <a:pt x="179805" y="0"/>
                  </a:moveTo>
                  <a:lnTo>
                    <a:pt x="179805" y="285022"/>
                  </a:lnTo>
                  <a:lnTo>
                    <a:pt x="0" y="285022"/>
                  </a:lnTo>
                  <a:lnTo>
                    <a:pt x="67533" y="130559"/>
                  </a:lnTo>
                  <a:cubicBezTo>
                    <a:pt x="86958" y="97013"/>
                    <a:pt x="112785" y="63247"/>
                    <a:pt x="143082" y="314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67" name="Freeform 36">
              <a:extLst>
                <a:ext uri="{FF2B5EF4-FFF2-40B4-BE49-F238E27FC236}">
                  <a16:creationId xmlns:a16="http://schemas.microsoft.com/office/drawing/2014/main" id="{21D08F9B-AA55-6BAB-AB5E-4C7E80F771D1}"/>
                </a:ext>
              </a:extLst>
            </p:cNvPr>
            <p:cNvSpPr>
              <a:spLocks/>
            </p:cNvSpPr>
            <p:nvPr/>
          </p:nvSpPr>
          <p:spPr bwMode="auto">
            <a:xfrm>
              <a:off x="8968480" y="4369554"/>
              <a:ext cx="926782" cy="516803"/>
            </a:xfrm>
            <a:custGeom>
              <a:avLst/>
              <a:gdLst>
                <a:gd name="T0" fmla="*/ 179 w 263"/>
                <a:gd name="T1" fmla="*/ 132 h 147"/>
                <a:gd name="T2" fmla="*/ 0 w 263"/>
                <a:gd name="T3" fmla="*/ 112 h 147"/>
                <a:gd name="T4" fmla="*/ 148 w 263"/>
                <a:gd name="T5" fmla="*/ 13 h 147"/>
                <a:gd name="T6" fmla="*/ 257 w 263"/>
                <a:gd name="T7" fmla="*/ 40 h 147"/>
                <a:gd name="T8" fmla="*/ 261 w 263"/>
                <a:gd name="T9" fmla="*/ 54 h 147"/>
                <a:gd name="T10" fmla="*/ 179 w 263"/>
                <a:gd name="T11" fmla="*/ 132 h 147"/>
              </a:gdLst>
              <a:ahLst/>
              <a:cxnLst>
                <a:cxn ang="0">
                  <a:pos x="T0" y="T1"/>
                </a:cxn>
                <a:cxn ang="0">
                  <a:pos x="T2" y="T3"/>
                </a:cxn>
                <a:cxn ang="0">
                  <a:pos x="T4" y="T5"/>
                </a:cxn>
                <a:cxn ang="0">
                  <a:pos x="T6" y="T7"/>
                </a:cxn>
                <a:cxn ang="0">
                  <a:pos x="T8" y="T9"/>
                </a:cxn>
                <a:cxn ang="0">
                  <a:pos x="T10" y="T11"/>
                </a:cxn>
              </a:cxnLst>
              <a:rect l="0" t="0" r="r" b="b"/>
              <a:pathLst>
                <a:path w="263" h="147">
                  <a:moveTo>
                    <a:pt x="179" y="132"/>
                  </a:moveTo>
                  <a:cubicBezTo>
                    <a:pt x="141" y="143"/>
                    <a:pt x="54" y="147"/>
                    <a:pt x="0" y="112"/>
                  </a:cubicBezTo>
                  <a:cubicBezTo>
                    <a:pt x="57" y="81"/>
                    <a:pt x="106" y="26"/>
                    <a:pt x="148" y="13"/>
                  </a:cubicBezTo>
                  <a:cubicBezTo>
                    <a:pt x="190" y="0"/>
                    <a:pt x="225" y="13"/>
                    <a:pt x="257" y="40"/>
                  </a:cubicBezTo>
                  <a:cubicBezTo>
                    <a:pt x="261" y="44"/>
                    <a:pt x="263" y="49"/>
                    <a:pt x="261" y="54"/>
                  </a:cubicBezTo>
                  <a:cubicBezTo>
                    <a:pt x="250" y="87"/>
                    <a:pt x="218" y="120"/>
                    <a:pt x="179" y="1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8" name="Freeform 37">
              <a:extLst>
                <a:ext uri="{FF2B5EF4-FFF2-40B4-BE49-F238E27FC236}">
                  <a16:creationId xmlns:a16="http://schemas.microsoft.com/office/drawing/2014/main" id="{8105444D-96EF-891E-25E9-B5E80D3DBB1C}"/>
                </a:ext>
              </a:extLst>
            </p:cNvPr>
            <p:cNvSpPr>
              <a:spLocks/>
            </p:cNvSpPr>
            <p:nvPr/>
          </p:nvSpPr>
          <p:spPr bwMode="auto">
            <a:xfrm>
              <a:off x="10908658" y="5296336"/>
              <a:ext cx="666936" cy="545675"/>
            </a:xfrm>
            <a:custGeom>
              <a:avLst/>
              <a:gdLst>
                <a:gd name="T0" fmla="*/ 128 w 189"/>
                <a:gd name="T1" fmla="*/ 107 h 155"/>
                <a:gd name="T2" fmla="*/ 0 w 189"/>
                <a:gd name="T3" fmla="*/ 155 h 155"/>
                <a:gd name="T4" fmla="*/ 50 w 189"/>
                <a:gd name="T5" fmla="*/ 36 h 155"/>
                <a:gd name="T6" fmla="*/ 173 w 189"/>
                <a:gd name="T7" fmla="*/ 7 h 155"/>
                <a:gd name="T8" fmla="*/ 181 w 189"/>
                <a:gd name="T9" fmla="*/ 15 h 155"/>
                <a:gd name="T10" fmla="*/ 128 w 189"/>
                <a:gd name="T11" fmla="*/ 107 h 155"/>
              </a:gdLst>
              <a:ahLst/>
              <a:cxnLst>
                <a:cxn ang="0">
                  <a:pos x="T0" y="T1"/>
                </a:cxn>
                <a:cxn ang="0">
                  <a:pos x="T2" y="T3"/>
                </a:cxn>
                <a:cxn ang="0">
                  <a:pos x="T4" y="T5"/>
                </a:cxn>
                <a:cxn ang="0">
                  <a:pos x="T6" y="T7"/>
                </a:cxn>
                <a:cxn ang="0">
                  <a:pos x="T8" y="T9"/>
                </a:cxn>
                <a:cxn ang="0">
                  <a:pos x="T10" y="T11"/>
                </a:cxn>
              </a:cxnLst>
              <a:rect l="0" t="0" r="r" b="b"/>
              <a:pathLst>
                <a:path w="189" h="155">
                  <a:moveTo>
                    <a:pt x="128" y="107"/>
                  </a:moveTo>
                  <a:cubicBezTo>
                    <a:pt x="83" y="130"/>
                    <a:pt x="49" y="136"/>
                    <a:pt x="0" y="155"/>
                  </a:cubicBezTo>
                  <a:cubicBezTo>
                    <a:pt x="6" y="105"/>
                    <a:pt x="21" y="60"/>
                    <a:pt x="50" y="36"/>
                  </a:cubicBezTo>
                  <a:cubicBezTo>
                    <a:pt x="86" y="6"/>
                    <a:pt x="134" y="0"/>
                    <a:pt x="173" y="7"/>
                  </a:cubicBezTo>
                  <a:cubicBezTo>
                    <a:pt x="177" y="8"/>
                    <a:pt x="180" y="11"/>
                    <a:pt x="181" y="15"/>
                  </a:cubicBezTo>
                  <a:cubicBezTo>
                    <a:pt x="189" y="54"/>
                    <a:pt x="168" y="87"/>
                    <a:pt x="128" y="10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9" name="Freeform 38">
              <a:extLst>
                <a:ext uri="{FF2B5EF4-FFF2-40B4-BE49-F238E27FC236}">
                  <a16:creationId xmlns:a16="http://schemas.microsoft.com/office/drawing/2014/main" id="{08922EA0-BF54-1382-891A-8BB57C242376}"/>
                </a:ext>
              </a:extLst>
            </p:cNvPr>
            <p:cNvSpPr>
              <a:spLocks/>
            </p:cNvSpPr>
            <p:nvPr/>
          </p:nvSpPr>
          <p:spPr bwMode="auto">
            <a:xfrm>
              <a:off x="9254310" y="1710471"/>
              <a:ext cx="944105" cy="519691"/>
            </a:xfrm>
            <a:custGeom>
              <a:avLst/>
              <a:gdLst>
                <a:gd name="T0" fmla="*/ 144 w 268"/>
                <a:gd name="T1" fmla="*/ 130 h 148"/>
                <a:gd name="T2" fmla="*/ 0 w 268"/>
                <a:gd name="T3" fmla="*/ 58 h 148"/>
                <a:gd name="T4" fmla="*/ 142 w 268"/>
                <a:gd name="T5" fmla="*/ 6 h 148"/>
                <a:gd name="T6" fmla="*/ 265 w 268"/>
                <a:gd name="T7" fmla="*/ 88 h 148"/>
                <a:gd name="T8" fmla="*/ 265 w 268"/>
                <a:gd name="T9" fmla="*/ 101 h 148"/>
                <a:gd name="T10" fmla="*/ 144 w 268"/>
                <a:gd name="T11" fmla="*/ 130 h 148"/>
              </a:gdLst>
              <a:ahLst/>
              <a:cxnLst>
                <a:cxn ang="0">
                  <a:pos x="T0" y="T1"/>
                </a:cxn>
                <a:cxn ang="0">
                  <a:pos x="T2" y="T3"/>
                </a:cxn>
                <a:cxn ang="0">
                  <a:pos x="T4" y="T5"/>
                </a:cxn>
                <a:cxn ang="0">
                  <a:pos x="T6" y="T7"/>
                </a:cxn>
                <a:cxn ang="0">
                  <a:pos x="T8" y="T9"/>
                </a:cxn>
                <a:cxn ang="0">
                  <a:pos x="T10" y="T11"/>
                </a:cxn>
              </a:cxnLst>
              <a:rect l="0" t="0" r="r" b="b"/>
              <a:pathLst>
                <a:path w="268" h="148">
                  <a:moveTo>
                    <a:pt x="144" y="130"/>
                  </a:moveTo>
                  <a:cubicBezTo>
                    <a:pt x="88" y="109"/>
                    <a:pt x="56" y="85"/>
                    <a:pt x="0" y="58"/>
                  </a:cubicBezTo>
                  <a:cubicBezTo>
                    <a:pt x="48" y="24"/>
                    <a:pt x="99" y="0"/>
                    <a:pt x="142" y="6"/>
                  </a:cubicBezTo>
                  <a:cubicBezTo>
                    <a:pt x="197" y="13"/>
                    <a:pt x="240" y="49"/>
                    <a:pt x="265" y="88"/>
                  </a:cubicBezTo>
                  <a:cubicBezTo>
                    <a:pt x="268" y="92"/>
                    <a:pt x="268" y="98"/>
                    <a:pt x="265" y="101"/>
                  </a:cubicBezTo>
                  <a:cubicBezTo>
                    <a:pt x="238" y="139"/>
                    <a:pt x="193" y="148"/>
                    <a:pt x="144" y="1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0" name="Freeform: Shape 69">
              <a:extLst>
                <a:ext uri="{FF2B5EF4-FFF2-40B4-BE49-F238E27FC236}">
                  <a16:creationId xmlns:a16="http://schemas.microsoft.com/office/drawing/2014/main" id="{71CD02F7-CE91-5B61-4D24-728AE36138CE}"/>
                </a:ext>
              </a:extLst>
            </p:cNvPr>
            <p:cNvSpPr>
              <a:spLocks/>
            </p:cNvSpPr>
            <p:nvPr/>
          </p:nvSpPr>
          <p:spPr bwMode="auto">
            <a:xfrm>
              <a:off x="11502945" y="0"/>
              <a:ext cx="642569" cy="333538"/>
            </a:xfrm>
            <a:custGeom>
              <a:avLst/>
              <a:gdLst>
                <a:gd name="connsiteX0" fmla="*/ 0 w 642569"/>
                <a:gd name="connsiteY0" fmla="*/ 0 h 333538"/>
                <a:gd name="connsiteX1" fmla="*/ 626864 w 642569"/>
                <a:gd name="connsiteY1" fmla="*/ 0 h 333538"/>
                <a:gd name="connsiteX2" fmla="*/ 640881 w 642569"/>
                <a:gd name="connsiteY2" fmla="*/ 48961 h 333538"/>
                <a:gd name="connsiteX3" fmla="*/ 560636 w 642569"/>
                <a:gd name="connsiteY3" fmla="*/ 311547 h 333538"/>
                <a:gd name="connsiteX4" fmla="*/ 504200 w 642569"/>
                <a:gd name="connsiteY4" fmla="*/ 332659 h 333538"/>
                <a:gd name="connsiteX5" fmla="*/ 17439 w 642569"/>
                <a:gd name="connsiteY5" fmla="*/ 54679 h 333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2569" h="333538">
                  <a:moveTo>
                    <a:pt x="0" y="0"/>
                  </a:moveTo>
                  <a:lnTo>
                    <a:pt x="626864" y="0"/>
                  </a:lnTo>
                  <a:lnTo>
                    <a:pt x="640881" y="48961"/>
                  </a:lnTo>
                  <a:cubicBezTo>
                    <a:pt x="649699" y="139129"/>
                    <a:pt x="624127" y="228856"/>
                    <a:pt x="560636" y="311547"/>
                  </a:cubicBezTo>
                  <a:cubicBezTo>
                    <a:pt x="546527" y="329141"/>
                    <a:pt x="525363" y="336178"/>
                    <a:pt x="504200" y="332659"/>
                  </a:cubicBezTo>
                  <a:cubicBezTo>
                    <a:pt x="296092" y="293953"/>
                    <a:pt x="112675" y="265803"/>
                    <a:pt x="17439" y="546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71" name="Freeform: Shape 70">
              <a:extLst>
                <a:ext uri="{FF2B5EF4-FFF2-40B4-BE49-F238E27FC236}">
                  <a16:creationId xmlns:a16="http://schemas.microsoft.com/office/drawing/2014/main" id="{E349BB77-9DC6-1510-D1F5-E18CE50C76DE}"/>
                </a:ext>
              </a:extLst>
            </p:cNvPr>
            <p:cNvSpPr>
              <a:spLocks/>
            </p:cNvSpPr>
            <p:nvPr/>
          </p:nvSpPr>
          <p:spPr bwMode="auto">
            <a:xfrm>
              <a:off x="10784033" y="6730342"/>
              <a:ext cx="344354" cy="127658"/>
            </a:xfrm>
            <a:custGeom>
              <a:avLst/>
              <a:gdLst>
                <a:gd name="connsiteX0" fmla="*/ 233176 w 344354"/>
                <a:gd name="connsiteY0" fmla="*/ 606 h 127658"/>
                <a:gd name="connsiteX1" fmla="*/ 312557 w 344354"/>
                <a:gd name="connsiteY1" fmla="*/ 2803 h 127658"/>
                <a:gd name="connsiteX2" fmla="*/ 344354 w 344354"/>
                <a:gd name="connsiteY2" fmla="*/ 34444 h 127658"/>
                <a:gd name="connsiteX3" fmla="*/ 343530 w 344354"/>
                <a:gd name="connsiteY3" fmla="*/ 127658 h 127658"/>
                <a:gd name="connsiteX4" fmla="*/ 0 w 344354"/>
                <a:gd name="connsiteY4" fmla="*/ 127658 h 127658"/>
                <a:gd name="connsiteX5" fmla="*/ 33451 w 344354"/>
                <a:gd name="connsiteY5" fmla="*/ 83664 h 127658"/>
                <a:gd name="connsiteX6" fmla="*/ 233176 w 344354"/>
                <a:gd name="connsiteY6" fmla="*/ 606 h 127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4354" h="127658">
                  <a:moveTo>
                    <a:pt x="233176" y="606"/>
                  </a:moveTo>
                  <a:cubicBezTo>
                    <a:pt x="258679" y="-712"/>
                    <a:pt x="285177" y="167"/>
                    <a:pt x="312557" y="2803"/>
                  </a:cubicBezTo>
                  <a:cubicBezTo>
                    <a:pt x="330222" y="2803"/>
                    <a:pt x="344354" y="16866"/>
                    <a:pt x="344354" y="34444"/>
                  </a:cubicBezTo>
                  <a:lnTo>
                    <a:pt x="343530" y="127658"/>
                  </a:lnTo>
                  <a:lnTo>
                    <a:pt x="0" y="127658"/>
                  </a:lnTo>
                  <a:lnTo>
                    <a:pt x="33451" y="83664"/>
                  </a:lnTo>
                  <a:cubicBezTo>
                    <a:pt x="89096" y="28292"/>
                    <a:pt x="156664" y="4561"/>
                    <a:pt x="233176" y="6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72" name="Freeform 44">
              <a:extLst>
                <a:ext uri="{FF2B5EF4-FFF2-40B4-BE49-F238E27FC236}">
                  <a16:creationId xmlns:a16="http://schemas.microsoft.com/office/drawing/2014/main" id="{8FAA97AC-5234-3FBC-0150-B0B7620036D1}"/>
                </a:ext>
              </a:extLst>
            </p:cNvPr>
            <p:cNvSpPr>
              <a:spLocks/>
            </p:cNvSpPr>
            <p:nvPr/>
          </p:nvSpPr>
          <p:spPr bwMode="auto">
            <a:xfrm>
              <a:off x="8572937" y="2937518"/>
              <a:ext cx="606306" cy="303153"/>
            </a:xfrm>
            <a:custGeom>
              <a:avLst/>
              <a:gdLst>
                <a:gd name="T0" fmla="*/ 96 w 172"/>
                <a:gd name="T1" fmla="*/ 0 h 86"/>
                <a:gd name="T2" fmla="*/ 0 w 172"/>
                <a:gd name="T3" fmla="*/ 45 h 86"/>
                <a:gd name="T4" fmla="*/ 99 w 172"/>
                <a:gd name="T5" fmla="*/ 85 h 86"/>
                <a:gd name="T6" fmla="*/ 168 w 172"/>
                <a:gd name="T7" fmla="*/ 46 h 86"/>
                <a:gd name="T8" fmla="*/ 167 w 172"/>
                <a:gd name="T9" fmla="*/ 29 h 86"/>
                <a:gd name="T10" fmla="*/ 96 w 172"/>
                <a:gd name="T11" fmla="*/ 0 h 86"/>
              </a:gdLst>
              <a:ahLst/>
              <a:cxnLst>
                <a:cxn ang="0">
                  <a:pos x="T0" y="T1"/>
                </a:cxn>
                <a:cxn ang="0">
                  <a:pos x="T2" y="T3"/>
                </a:cxn>
                <a:cxn ang="0">
                  <a:pos x="T4" y="T5"/>
                </a:cxn>
                <a:cxn ang="0">
                  <a:pos x="T6" y="T7"/>
                </a:cxn>
                <a:cxn ang="0">
                  <a:pos x="T8" y="T9"/>
                </a:cxn>
                <a:cxn ang="0">
                  <a:pos x="T10" y="T11"/>
                </a:cxn>
              </a:cxnLst>
              <a:rect l="0" t="0" r="r" b="b"/>
              <a:pathLst>
                <a:path w="172" h="86">
                  <a:moveTo>
                    <a:pt x="96" y="0"/>
                  </a:moveTo>
                  <a:cubicBezTo>
                    <a:pt x="67" y="0"/>
                    <a:pt x="31" y="14"/>
                    <a:pt x="0" y="45"/>
                  </a:cubicBezTo>
                  <a:cubicBezTo>
                    <a:pt x="31" y="61"/>
                    <a:pt x="66" y="84"/>
                    <a:pt x="99" y="85"/>
                  </a:cubicBezTo>
                  <a:cubicBezTo>
                    <a:pt x="130" y="86"/>
                    <a:pt x="151" y="68"/>
                    <a:pt x="168" y="46"/>
                  </a:cubicBezTo>
                  <a:cubicBezTo>
                    <a:pt x="172" y="41"/>
                    <a:pt x="172" y="34"/>
                    <a:pt x="167" y="29"/>
                  </a:cubicBezTo>
                  <a:cubicBezTo>
                    <a:pt x="151" y="13"/>
                    <a:pt x="124" y="0"/>
                    <a:pt x="9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3" name="Freeform 45">
              <a:extLst>
                <a:ext uri="{FF2B5EF4-FFF2-40B4-BE49-F238E27FC236}">
                  <a16:creationId xmlns:a16="http://schemas.microsoft.com/office/drawing/2014/main" id="{02267A44-B685-EBA5-3C38-1E2A2D4F1C62}"/>
                </a:ext>
              </a:extLst>
            </p:cNvPr>
            <p:cNvSpPr>
              <a:spLocks/>
            </p:cNvSpPr>
            <p:nvPr/>
          </p:nvSpPr>
          <p:spPr bwMode="auto">
            <a:xfrm>
              <a:off x="8910736" y="5209721"/>
              <a:ext cx="941218" cy="574547"/>
            </a:xfrm>
            <a:custGeom>
              <a:avLst/>
              <a:gdLst>
                <a:gd name="T0" fmla="*/ 138 w 267"/>
                <a:gd name="T1" fmla="*/ 20 h 163"/>
                <a:gd name="T2" fmla="*/ 0 w 267"/>
                <a:gd name="T3" fmla="*/ 145 h 163"/>
                <a:gd name="T4" fmla="*/ 191 w 267"/>
                <a:gd name="T5" fmla="*/ 137 h 163"/>
                <a:gd name="T6" fmla="*/ 267 w 267"/>
                <a:gd name="T7" fmla="*/ 39 h 163"/>
                <a:gd name="T8" fmla="*/ 260 w 267"/>
                <a:gd name="T9" fmla="*/ 29 h 163"/>
                <a:gd name="T10" fmla="*/ 138 w 267"/>
                <a:gd name="T11" fmla="*/ 20 h 163"/>
              </a:gdLst>
              <a:ahLst/>
              <a:cxnLst>
                <a:cxn ang="0">
                  <a:pos x="T0" y="T1"/>
                </a:cxn>
                <a:cxn ang="0">
                  <a:pos x="T2" y="T3"/>
                </a:cxn>
                <a:cxn ang="0">
                  <a:pos x="T4" y="T5"/>
                </a:cxn>
                <a:cxn ang="0">
                  <a:pos x="T6" y="T7"/>
                </a:cxn>
                <a:cxn ang="0">
                  <a:pos x="T8" y="T9"/>
                </a:cxn>
                <a:cxn ang="0">
                  <a:pos x="T10" y="T11"/>
                </a:cxn>
              </a:cxnLst>
              <a:rect l="0" t="0" r="r" b="b"/>
              <a:pathLst>
                <a:path w="267" h="163">
                  <a:moveTo>
                    <a:pt x="138" y="20"/>
                  </a:moveTo>
                  <a:cubicBezTo>
                    <a:pt x="82" y="46"/>
                    <a:pt x="47" y="96"/>
                    <a:pt x="0" y="145"/>
                  </a:cubicBezTo>
                  <a:cubicBezTo>
                    <a:pt x="61" y="163"/>
                    <a:pt x="144" y="154"/>
                    <a:pt x="191" y="137"/>
                  </a:cubicBezTo>
                  <a:cubicBezTo>
                    <a:pt x="238" y="118"/>
                    <a:pt x="267" y="80"/>
                    <a:pt x="267" y="39"/>
                  </a:cubicBezTo>
                  <a:cubicBezTo>
                    <a:pt x="267" y="34"/>
                    <a:pt x="264" y="31"/>
                    <a:pt x="260" y="29"/>
                  </a:cubicBezTo>
                  <a:cubicBezTo>
                    <a:pt x="229" y="12"/>
                    <a:pt x="180" y="0"/>
                    <a:pt x="138" y="2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4" name="Freeform 46">
              <a:extLst>
                <a:ext uri="{FF2B5EF4-FFF2-40B4-BE49-F238E27FC236}">
                  <a16:creationId xmlns:a16="http://schemas.microsoft.com/office/drawing/2014/main" id="{52B9517E-FD81-74B0-50C7-099465C105DD}"/>
                </a:ext>
              </a:extLst>
            </p:cNvPr>
            <p:cNvSpPr>
              <a:spLocks/>
            </p:cNvSpPr>
            <p:nvPr/>
          </p:nvSpPr>
          <p:spPr bwMode="auto">
            <a:xfrm>
              <a:off x="8734619" y="2316777"/>
              <a:ext cx="1079802" cy="534126"/>
            </a:xfrm>
            <a:custGeom>
              <a:avLst/>
              <a:gdLst>
                <a:gd name="T0" fmla="*/ 194 w 306"/>
                <a:gd name="T1" fmla="*/ 10 h 152"/>
                <a:gd name="T2" fmla="*/ 0 w 306"/>
                <a:gd name="T3" fmla="*/ 66 h 152"/>
                <a:gd name="T4" fmla="*/ 167 w 306"/>
                <a:gd name="T5" fmla="*/ 141 h 152"/>
                <a:gd name="T6" fmla="*/ 298 w 306"/>
                <a:gd name="T7" fmla="*/ 105 h 152"/>
                <a:gd name="T8" fmla="*/ 301 w 306"/>
                <a:gd name="T9" fmla="*/ 82 h 152"/>
                <a:gd name="T10" fmla="*/ 194 w 306"/>
                <a:gd name="T11" fmla="*/ 10 h 152"/>
              </a:gdLst>
              <a:ahLst/>
              <a:cxnLst>
                <a:cxn ang="0">
                  <a:pos x="T0" y="T1"/>
                </a:cxn>
                <a:cxn ang="0">
                  <a:pos x="T2" y="T3"/>
                </a:cxn>
                <a:cxn ang="0">
                  <a:pos x="T4" y="T5"/>
                </a:cxn>
                <a:cxn ang="0">
                  <a:pos x="T6" y="T7"/>
                </a:cxn>
                <a:cxn ang="0">
                  <a:pos x="T8" y="T9"/>
                </a:cxn>
                <a:cxn ang="0">
                  <a:pos x="T10" y="T11"/>
                </a:cxn>
              </a:cxnLst>
              <a:rect l="0" t="0" r="r" b="b"/>
              <a:pathLst>
                <a:path w="306" h="152">
                  <a:moveTo>
                    <a:pt x="194" y="10"/>
                  </a:moveTo>
                  <a:cubicBezTo>
                    <a:pt x="146" y="0"/>
                    <a:pt x="60" y="26"/>
                    <a:pt x="0" y="66"/>
                  </a:cubicBezTo>
                  <a:cubicBezTo>
                    <a:pt x="54" y="97"/>
                    <a:pt x="114" y="130"/>
                    <a:pt x="167" y="141"/>
                  </a:cubicBezTo>
                  <a:cubicBezTo>
                    <a:pt x="218" y="152"/>
                    <a:pt x="264" y="136"/>
                    <a:pt x="298" y="105"/>
                  </a:cubicBezTo>
                  <a:cubicBezTo>
                    <a:pt x="305" y="100"/>
                    <a:pt x="306" y="90"/>
                    <a:pt x="301" y="82"/>
                  </a:cubicBezTo>
                  <a:cubicBezTo>
                    <a:pt x="281" y="50"/>
                    <a:pt x="240" y="19"/>
                    <a:pt x="194" y="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5" name="Freeform 47">
              <a:extLst>
                <a:ext uri="{FF2B5EF4-FFF2-40B4-BE49-F238E27FC236}">
                  <a16:creationId xmlns:a16="http://schemas.microsoft.com/office/drawing/2014/main" id="{6AD85C83-952C-2A47-7D86-0B36ACA6036B}"/>
                </a:ext>
              </a:extLst>
            </p:cNvPr>
            <p:cNvSpPr>
              <a:spLocks/>
            </p:cNvSpPr>
            <p:nvPr/>
          </p:nvSpPr>
          <p:spPr bwMode="auto">
            <a:xfrm>
              <a:off x="10706556" y="512295"/>
              <a:ext cx="736228" cy="707357"/>
            </a:xfrm>
            <a:custGeom>
              <a:avLst/>
              <a:gdLst>
                <a:gd name="T0" fmla="*/ 171 w 209"/>
                <a:gd name="T1" fmla="*/ 76 h 201"/>
                <a:gd name="T2" fmla="*/ 0 w 209"/>
                <a:gd name="T3" fmla="*/ 0 h 201"/>
                <a:gd name="T4" fmla="*/ 73 w 209"/>
                <a:gd name="T5" fmla="*/ 165 h 201"/>
                <a:gd name="T6" fmla="*/ 196 w 209"/>
                <a:gd name="T7" fmla="*/ 189 h 201"/>
                <a:gd name="T8" fmla="*/ 207 w 209"/>
                <a:gd name="T9" fmla="*/ 176 h 201"/>
                <a:gd name="T10" fmla="*/ 171 w 209"/>
                <a:gd name="T11" fmla="*/ 76 h 201"/>
              </a:gdLst>
              <a:ahLst/>
              <a:cxnLst>
                <a:cxn ang="0">
                  <a:pos x="T0" y="T1"/>
                </a:cxn>
                <a:cxn ang="0">
                  <a:pos x="T2" y="T3"/>
                </a:cxn>
                <a:cxn ang="0">
                  <a:pos x="T4" y="T5"/>
                </a:cxn>
                <a:cxn ang="0">
                  <a:pos x="T6" y="T7"/>
                </a:cxn>
                <a:cxn ang="0">
                  <a:pos x="T8" y="T9"/>
                </a:cxn>
                <a:cxn ang="0">
                  <a:pos x="T10" y="T11"/>
                </a:cxn>
              </a:cxnLst>
              <a:rect l="0" t="0" r="r" b="b"/>
              <a:pathLst>
                <a:path w="209" h="201">
                  <a:moveTo>
                    <a:pt x="171" y="76"/>
                  </a:moveTo>
                  <a:cubicBezTo>
                    <a:pt x="136" y="40"/>
                    <a:pt x="56" y="9"/>
                    <a:pt x="0" y="0"/>
                  </a:cubicBezTo>
                  <a:cubicBezTo>
                    <a:pt x="12" y="36"/>
                    <a:pt x="37" y="133"/>
                    <a:pt x="73" y="165"/>
                  </a:cubicBezTo>
                  <a:cubicBezTo>
                    <a:pt x="110" y="198"/>
                    <a:pt x="150" y="201"/>
                    <a:pt x="196" y="189"/>
                  </a:cubicBezTo>
                  <a:cubicBezTo>
                    <a:pt x="202" y="187"/>
                    <a:pt x="207" y="182"/>
                    <a:pt x="207" y="176"/>
                  </a:cubicBezTo>
                  <a:cubicBezTo>
                    <a:pt x="209" y="139"/>
                    <a:pt x="202" y="108"/>
                    <a:pt x="171" y="7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6" name="Freeform: Shape 75">
              <a:extLst>
                <a:ext uri="{FF2B5EF4-FFF2-40B4-BE49-F238E27FC236}">
                  <a16:creationId xmlns:a16="http://schemas.microsoft.com/office/drawing/2014/main" id="{AD959958-83AB-E52C-CAD7-9889E6D39B66}"/>
                </a:ext>
              </a:extLst>
            </p:cNvPr>
            <p:cNvSpPr>
              <a:spLocks/>
            </p:cNvSpPr>
            <p:nvPr/>
          </p:nvSpPr>
          <p:spPr bwMode="auto">
            <a:xfrm>
              <a:off x="9916287" y="0"/>
              <a:ext cx="447759" cy="240954"/>
            </a:xfrm>
            <a:custGeom>
              <a:avLst/>
              <a:gdLst>
                <a:gd name="connsiteX0" fmla="*/ 0 w 447759"/>
                <a:gd name="connsiteY0" fmla="*/ 0 h 240954"/>
                <a:gd name="connsiteX1" fmla="*/ 414433 w 447759"/>
                <a:gd name="connsiteY1" fmla="*/ 0 h 240954"/>
                <a:gd name="connsiteX2" fmla="*/ 420771 w 447759"/>
                <a:gd name="connsiteY2" fmla="*/ 9983 h 240954"/>
                <a:gd name="connsiteX3" fmla="*/ 441191 w 447759"/>
                <a:gd name="connsiteY3" fmla="*/ 210080 h 240954"/>
                <a:gd name="connsiteX4" fmla="*/ 409316 w 447759"/>
                <a:gd name="connsiteY4" fmla="*/ 238327 h 240954"/>
                <a:gd name="connsiteX5" fmla="*/ 55157 w 447759"/>
                <a:gd name="connsiteY5" fmla="*/ 100625 h 240954"/>
                <a:gd name="connsiteX6" fmla="*/ 10942 w 447759"/>
                <a:gd name="connsiteY6" fmla="*/ 26313 h 240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7759" h="240954">
                  <a:moveTo>
                    <a:pt x="0" y="0"/>
                  </a:moveTo>
                  <a:lnTo>
                    <a:pt x="414433" y="0"/>
                  </a:lnTo>
                  <a:lnTo>
                    <a:pt x="420771" y="9983"/>
                  </a:lnTo>
                  <a:cubicBezTo>
                    <a:pt x="452479" y="75689"/>
                    <a:pt x="451816" y="135933"/>
                    <a:pt x="441191" y="210080"/>
                  </a:cubicBezTo>
                  <a:cubicBezTo>
                    <a:pt x="437649" y="227734"/>
                    <a:pt x="427024" y="238327"/>
                    <a:pt x="409316" y="238327"/>
                  </a:cubicBezTo>
                  <a:cubicBezTo>
                    <a:pt x="249945" y="252450"/>
                    <a:pt x="133072" y="210080"/>
                    <a:pt x="55157" y="100625"/>
                  </a:cubicBezTo>
                  <a:cubicBezTo>
                    <a:pt x="40991" y="81206"/>
                    <a:pt x="25717" y="55828"/>
                    <a:pt x="10942" y="263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77" name="Freeform 49">
              <a:extLst>
                <a:ext uri="{FF2B5EF4-FFF2-40B4-BE49-F238E27FC236}">
                  <a16:creationId xmlns:a16="http://schemas.microsoft.com/office/drawing/2014/main" id="{3C7C372C-D3C8-B535-4E52-E83E7E0938B5}"/>
                </a:ext>
              </a:extLst>
            </p:cNvPr>
            <p:cNvSpPr>
              <a:spLocks/>
            </p:cNvSpPr>
            <p:nvPr/>
          </p:nvSpPr>
          <p:spPr bwMode="auto">
            <a:xfrm>
              <a:off x="9312053" y="2850903"/>
              <a:ext cx="1255919" cy="629403"/>
            </a:xfrm>
            <a:custGeom>
              <a:avLst/>
              <a:gdLst>
                <a:gd name="T0" fmla="*/ 212 w 356"/>
                <a:gd name="T1" fmla="*/ 174 h 179"/>
                <a:gd name="T2" fmla="*/ 0 w 356"/>
                <a:gd name="T3" fmla="*/ 110 h 179"/>
                <a:gd name="T4" fmla="*/ 171 w 356"/>
                <a:gd name="T5" fmla="*/ 10 h 179"/>
                <a:gd name="T6" fmla="*/ 352 w 356"/>
                <a:gd name="T7" fmla="*/ 91 h 179"/>
                <a:gd name="T8" fmla="*/ 350 w 356"/>
                <a:gd name="T9" fmla="*/ 110 h 179"/>
                <a:gd name="T10" fmla="*/ 212 w 356"/>
                <a:gd name="T11" fmla="*/ 174 h 179"/>
              </a:gdLst>
              <a:ahLst/>
              <a:cxnLst>
                <a:cxn ang="0">
                  <a:pos x="T0" y="T1"/>
                </a:cxn>
                <a:cxn ang="0">
                  <a:pos x="T2" y="T3"/>
                </a:cxn>
                <a:cxn ang="0">
                  <a:pos x="T4" y="T5"/>
                </a:cxn>
                <a:cxn ang="0">
                  <a:pos x="T6" y="T7"/>
                </a:cxn>
                <a:cxn ang="0">
                  <a:pos x="T8" y="T9"/>
                </a:cxn>
                <a:cxn ang="0">
                  <a:pos x="T10" y="T11"/>
                </a:cxn>
              </a:cxnLst>
              <a:rect l="0" t="0" r="r" b="b"/>
              <a:pathLst>
                <a:path w="356" h="179">
                  <a:moveTo>
                    <a:pt x="212" y="174"/>
                  </a:moveTo>
                  <a:cubicBezTo>
                    <a:pt x="146" y="179"/>
                    <a:pt x="89" y="144"/>
                    <a:pt x="0" y="110"/>
                  </a:cubicBezTo>
                  <a:cubicBezTo>
                    <a:pt x="34" y="72"/>
                    <a:pt x="108" y="20"/>
                    <a:pt x="171" y="10"/>
                  </a:cubicBezTo>
                  <a:cubicBezTo>
                    <a:pt x="236" y="0"/>
                    <a:pt x="316" y="34"/>
                    <a:pt x="352" y="91"/>
                  </a:cubicBezTo>
                  <a:cubicBezTo>
                    <a:pt x="356" y="97"/>
                    <a:pt x="355" y="104"/>
                    <a:pt x="350" y="110"/>
                  </a:cubicBezTo>
                  <a:cubicBezTo>
                    <a:pt x="316" y="144"/>
                    <a:pt x="271" y="170"/>
                    <a:pt x="212" y="1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8" name="Freeform: Shape 77">
              <a:extLst>
                <a:ext uri="{FF2B5EF4-FFF2-40B4-BE49-F238E27FC236}">
                  <a16:creationId xmlns:a16="http://schemas.microsoft.com/office/drawing/2014/main" id="{506DF94C-8ACF-1597-C380-AE5C5A57D9CE}"/>
                </a:ext>
              </a:extLst>
            </p:cNvPr>
            <p:cNvSpPr>
              <a:spLocks/>
            </p:cNvSpPr>
            <p:nvPr/>
          </p:nvSpPr>
          <p:spPr bwMode="auto">
            <a:xfrm>
              <a:off x="10881967" y="0"/>
              <a:ext cx="535486" cy="509022"/>
            </a:xfrm>
            <a:custGeom>
              <a:avLst/>
              <a:gdLst>
                <a:gd name="connsiteX0" fmla="*/ 0 w 535486"/>
                <a:gd name="connsiteY0" fmla="*/ 0 h 509022"/>
                <a:gd name="connsiteX1" fmla="*/ 299950 w 535486"/>
                <a:gd name="connsiteY1" fmla="*/ 0 h 509022"/>
                <a:gd name="connsiteX2" fmla="*/ 371512 w 535486"/>
                <a:gd name="connsiteY2" fmla="*/ 46406 h 509022"/>
                <a:gd name="connsiteX3" fmla="*/ 451269 w 535486"/>
                <a:gd name="connsiteY3" fmla="*/ 128855 h 509022"/>
                <a:gd name="connsiteX4" fmla="*/ 528768 w 535486"/>
                <a:gd name="connsiteY4" fmla="*/ 473371 h 509022"/>
                <a:gd name="connsiteX5" fmla="*/ 497064 w 535486"/>
                <a:gd name="connsiteY5" fmla="*/ 505010 h 509022"/>
                <a:gd name="connsiteX6" fmla="*/ 70816 w 535486"/>
                <a:gd name="connsiteY6" fmla="*/ 308144 h 509022"/>
                <a:gd name="connsiteX7" fmla="*/ 3444 w 535486"/>
                <a:gd name="connsiteY7" fmla="*/ 77002 h 509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5486" h="509022">
                  <a:moveTo>
                    <a:pt x="0" y="0"/>
                  </a:moveTo>
                  <a:lnTo>
                    <a:pt x="299950" y="0"/>
                  </a:lnTo>
                  <a:lnTo>
                    <a:pt x="371512" y="46406"/>
                  </a:lnTo>
                  <a:cubicBezTo>
                    <a:pt x="401731" y="70410"/>
                    <a:pt x="428371" y="97216"/>
                    <a:pt x="451269" y="128855"/>
                  </a:cubicBezTo>
                  <a:cubicBezTo>
                    <a:pt x="532291" y="237834"/>
                    <a:pt x="546382" y="357360"/>
                    <a:pt x="528768" y="473371"/>
                  </a:cubicBezTo>
                  <a:cubicBezTo>
                    <a:pt x="528768" y="490948"/>
                    <a:pt x="514678" y="501494"/>
                    <a:pt x="497064" y="505010"/>
                  </a:cubicBezTo>
                  <a:cubicBezTo>
                    <a:pt x="331497" y="529618"/>
                    <a:pt x="148316" y="438216"/>
                    <a:pt x="70816" y="308144"/>
                  </a:cubicBezTo>
                  <a:cubicBezTo>
                    <a:pt x="33828" y="244865"/>
                    <a:pt x="12691" y="160494"/>
                    <a:pt x="3444" y="770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79" name="Freeform 58">
              <a:extLst>
                <a:ext uri="{FF2B5EF4-FFF2-40B4-BE49-F238E27FC236}">
                  <a16:creationId xmlns:a16="http://schemas.microsoft.com/office/drawing/2014/main" id="{023706BA-4DA3-8793-D545-87417C42825A}"/>
                </a:ext>
              </a:extLst>
            </p:cNvPr>
            <p:cNvSpPr>
              <a:spLocks/>
            </p:cNvSpPr>
            <p:nvPr/>
          </p:nvSpPr>
          <p:spPr bwMode="auto">
            <a:xfrm>
              <a:off x="8780814" y="177384"/>
              <a:ext cx="799746" cy="733341"/>
            </a:xfrm>
            <a:custGeom>
              <a:avLst/>
              <a:gdLst>
                <a:gd name="T0" fmla="*/ 88 w 227"/>
                <a:gd name="T1" fmla="*/ 178 h 208"/>
                <a:gd name="T2" fmla="*/ 0 w 227"/>
                <a:gd name="T3" fmla="*/ 0 h 208"/>
                <a:gd name="T4" fmla="*/ 190 w 227"/>
                <a:gd name="T5" fmla="*/ 82 h 208"/>
                <a:gd name="T6" fmla="*/ 215 w 227"/>
                <a:gd name="T7" fmla="*/ 192 h 208"/>
                <a:gd name="T8" fmla="*/ 202 w 227"/>
                <a:gd name="T9" fmla="*/ 203 h 208"/>
                <a:gd name="T10" fmla="*/ 88 w 227"/>
                <a:gd name="T11" fmla="*/ 178 h 208"/>
              </a:gdLst>
              <a:ahLst/>
              <a:cxnLst>
                <a:cxn ang="0">
                  <a:pos x="T0" y="T1"/>
                </a:cxn>
                <a:cxn ang="0">
                  <a:pos x="T2" y="T3"/>
                </a:cxn>
                <a:cxn ang="0">
                  <a:pos x="T4" y="T5"/>
                </a:cxn>
                <a:cxn ang="0">
                  <a:pos x="T6" y="T7"/>
                </a:cxn>
                <a:cxn ang="0">
                  <a:pos x="T8" y="T9"/>
                </a:cxn>
                <a:cxn ang="0">
                  <a:pos x="T10" y="T11"/>
                </a:cxn>
              </a:cxnLst>
              <a:rect l="0" t="0" r="r" b="b"/>
              <a:pathLst>
                <a:path w="227" h="208">
                  <a:moveTo>
                    <a:pt x="88" y="178"/>
                  </a:moveTo>
                  <a:cubicBezTo>
                    <a:pt x="23" y="128"/>
                    <a:pt x="7" y="59"/>
                    <a:pt x="0" y="0"/>
                  </a:cubicBezTo>
                  <a:cubicBezTo>
                    <a:pt x="61" y="28"/>
                    <a:pt x="154" y="47"/>
                    <a:pt x="190" y="82"/>
                  </a:cubicBezTo>
                  <a:cubicBezTo>
                    <a:pt x="219" y="109"/>
                    <a:pt x="227" y="155"/>
                    <a:pt x="215" y="192"/>
                  </a:cubicBezTo>
                  <a:cubicBezTo>
                    <a:pt x="213" y="198"/>
                    <a:pt x="208" y="202"/>
                    <a:pt x="202" y="203"/>
                  </a:cubicBezTo>
                  <a:cubicBezTo>
                    <a:pt x="169" y="208"/>
                    <a:pt x="122" y="204"/>
                    <a:pt x="88" y="17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0" name="Freeform 61">
              <a:extLst>
                <a:ext uri="{FF2B5EF4-FFF2-40B4-BE49-F238E27FC236}">
                  <a16:creationId xmlns:a16="http://schemas.microsoft.com/office/drawing/2014/main" id="{2201F48B-FA87-23E0-1F9C-931335E1F1F5}"/>
                </a:ext>
              </a:extLst>
            </p:cNvPr>
            <p:cNvSpPr>
              <a:spLocks/>
            </p:cNvSpPr>
            <p:nvPr/>
          </p:nvSpPr>
          <p:spPr bwMode="auto">
            <a:xfrm>
              <a:off x="10036733" y="4129919"/>
              <a:ext cx="1166417" cy="588983"/>
            </a:xfrm>
            <a:custGeom>
              <a:avLst/>
              <a:gdLst>
                <a:gd name="T0" fmla="*/ 220 w 331"/>
                <a:gd name="T1" fmla="*/ 147 h 167"/>
                <a:gd name="T2" fmla="*/ 0 w 331"/>
                <a:gd name="T3" fmla="*/ 134 h 167"/>
                <a:gd name="T4" fmla="*/ 186 w 331"/>
                <a:gd name="T5" fmla="*/ 11 h 167"/>
                <a:gd name="T6" fmla="*/ 324 w 331"/>
                <a:gd name="T7" fmla="*/ 37 h 167"/>
                <a:gd name="T8" fmla="*/ 329 w 331"/>
                <a:gd name="T9" fmla="*/ 53 h 167"/>
                <a:gd name="T10" fmla="*/ 220 w 331"/>
                <a:gd name="T11" fmla="*/ 147 h 167"/>
              </a:gdLst>
              <a:ahLst/>
              <a:cxnLst>
                <a:cxn ang="0">
                  <a:pos x="T0" y="T1"/>
                </a:cxn>
                <a:cxn ang="0">
                  <a:pos x="T2" y="T3"/>
                </a:cxn>
                <a:cxn ang="0">
                  <a:pos x="T4" y="T5"/>
                </a:cxn>
                <a:cxn ang="0">
                  <a:pos x="T6" y="T7"/>
                </a:cxn>
                <a:cxn ang="0">
                  <a:pos x="T8" y="T9"/>
                </a:cxn>
                <a:cxn ang="0">
                  <a:pos x="T10" y="T11"/>
                </a:cxn>
              </a:cxnLst>
              <a:rect l="0" t="0" r="r" b="b"/>
              <a:pathLst>
                <a:path w="331" h="167">
                  <a:moveTo>
                    <a:pt x="220" y="147"/>
                  </a:moveTo>
                  <a:cubicBezTo>
                    <a:pt x="126" y="167"/>
                    <a:pt x="78" y="146"/>
                    <a:pt x="0" y="134"/>
                  </a:cubicBezTo>
                  <a:cubicBezTo>
                    <a:pt x="61" y="65"/>
                    <a:pt x="108" y="29"/>
                    <a:pt x="186" y="11"/>
                  </a:cubicBezTo>
                  <a:cubicBezTo>
                    <a:pt x="230" y="0"/>
                    <a:pt x="284" y="6"/>
                    <a:pt x="324" y="37"/>
                  </a:cubicBezTo>
                  <a:cubicBezTo>
                    <a:pt x="329" y="41"/>
                    <a:pt x="331" y="47"/>
                    <a:pt x="329" y="53"/>
                  </a:cubicBezTo>
                  <a:cubicBezTo>
                    <a:pt x="316" y="92"/>
                    <a:pt x="277" y="134"/>
                    <a:pt x="220" y="14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1" name="Freeform 62">
              <a:extLst>
                <a:ext uri="{FF2B5EF4-FFF2-40B4-BE49-F238E27FC236}">
                  <a16:creationId xmlns:a16="http://schemas.microsoft.com/office/drawing/2014/main" id="{7A8A9104-1F54-1ED4-18E9-488BDB9CE5F7}"/>
                </a:ext>
              </a:extLst>
            </p:cNvPr>
            <p:cNvSpPr>
              <a:spLocks/>
            </p:cNvSpPr>
            <p:nvPr/>
          </p:nvSpPr>
          <p:spPr bwMode="auto">
            <a:xfrm>
              <a:off x="10772961" y="2943292"/>
              <a:ext cx="1140432" cy="537014"/>
            </a:xfrm>
            <a:custGeom>
              <a:avLst/>
              <a:gdLst>
                <a:gd name="T0" fmla="*/ 183 w 324"/>
                <a:gd name="T1" fmla="*/ 147 h 153"/>
                <a:gd name="T2" fmla="*/ 0 w 324"/>
                <a:gd name="T3" fmla="*/ 22 h 153"/>
                <a:gd name="T4" fmla="*/ 204 w 324"/>
                <a:gd name="T5" fmla="*/ 6 h 153"/>
                <a:gd name="T6" fmla="*/ 319 w 324"/>
                <a:gd name="T7" fmla="*/ 77 h 153"/>
                <a:gd name="T8" fmla="*/ 318 w 324"/>
                <a:gd name="T9" fmla="*/ 99 h 153"/>
                <a:gd name="T10" fmla="*/ 183 w 324"/>
                <a:gd name="T11" fmla="*/ 147 h 153"/>
              </a:gdLst>
              <a:ahLst/>
              <a:cxnLst>
                <a:cxn ang="0">
                  <a:pos x="T0" y="T1"/>
                </a:cxn>
                <a:cxn ang="0">
                  <a:pos x="T2" y="T3"/>
                </a:cxn>
                <a:cxn ang="0">
                  <a:pos x="T4" y="T5"/>
                </a:cxn>
                <a:cxn ang="0">
                  <a:pos x="T6" y="T7"/>
                </a:cxn>
                <a:cxn ang="0">
                  <a:pos x="T8" y="T9"/>
                </a:cxn>
                <a:cxn ang="0">
                  <a:pos x="T10" y="T11"/>
                </a:cxn>
              </a:cxnLst>
              <a:rect l="0" t="0" r="r" b="b"/>
              <a:pathLst>
                <a:path w="324" h="153">
                  <a:moveTo>
                    <a:pt x="183" y="147"/>
                  </a:moveTo>
                  <a:cubicBezTo>
                    <a:pt x="129" y="141"/>
                    <a:pt x="45" y="83"/>
                    <a:pt x="0" y="22"/>
                  </a:cubicBezTo>
                  <a:cubicBezTo>
                    <a:pt x="85" y="14"/>
                    <a:pt x="140" y="0"/>
                    <a:pt x="204" y="6"/>
                  </a:cubicBezTo>
                  <a:cubicBezTo>
                    <a:pt x="256" y="12"/>
                    <a:pt x="293" y="39"/>
                    <a:pt x="319" y="77"/>
                  </a:cubicBezTo>
                  <a:cubicBezTo>
                    <a:pt x="324" y="84"/>
                    <a:pt x="323" y="93"/>
                    <a:pt x="318" y="99"/>
                  </a:cubicBezTo>
                  <a:cubicBezTo>
                    <a:pt x="291" y="130"/>
                    <a:pt x="237" y="153"/>
                    <a:pt x="183" y="14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2" name="Freeform 63">
              <a:extLst>
                <a:ext uri="{FF2B5EF4-FFF2-40B4-BE49-F238E27FC236}">
                  <a16:creationId xmlns:a16="http://schemas.microsoft.com/office/drawing/2014/main" id="{4983A667-EEDB-9A27-192B-91A1390EC9F5}"/>
                </a:ext>
              </a:extLst>
            </p:cNvPr>
            <p:cNvSpPr>
              <a:spLocks/>
            </p:cNvSpPr>
            <p:nvPr/>
          </p:nvSpPr>
          <p:spPr bwMode="auto">
            <a:xfrm>
              <a:off x="8073457" y="3428337"/>
              <a:ext cx="1362744" cy="528352"/>
            </a:xfrm>
            <a:custGeom>
              <a:avLst/>
              <a:gdLst>
                <a:gd name="T0" fmla="*/ 244 w 387"/>
                <a:gd name="T1" fmla="*/ 140 h 150"/>
                <a:gd name="T2" fmla="*/ 0 w 387"/>
                <a:gd name="T3" fmla="*/ 81 h 150"/>
                <a:gd name="T4" fmla="*/ 244 w 387"/>
                <a:gd name="T5" fmla="*/ 3 h 150"/>
                <a:gd name="T6" fmla="*/ 380 w 387"/>
                <a:gd name="T7" fmla="*/ 49 h 150"/>
                <a:gd name="T8" fmla="*/ 382 w 387"/>
                <a:gd name="T9" fmla="*/ 71 h 150"/>
                <a:gd name="T10" fmla="*/ 244 w 387"/>
                <a:gd name="T11" fmla="*/ 140 h 150"/>
              </a:gdLst>
              <a:ahLst/>
              <a:cxnLst>
                <a:cxn ang="0">
                  <a:pos x="T0" y="T1"/>
                </a:cxn>
                <a:cxn ang="0">
                  <a:pos x="T2" y="T3"/>
                </a:cxn>
                <a:cxn ang="0">
                  <a:pos x="T4" y="T5"/>
                </a:cxn>
                <a:cxn ang="0">
                  <a:pos x="T6" y="T7"/>
                </a:cxn>
                <a:cxn ang="0">
                  <a:pos x="T8" y="T9"/>
                </a:cxn>
                <a:cxn ang="0">
                  <a:pos x="T10" y="T11"/>
                </a:cxn>
              </a:cxnLst>
              <a:rect l="0" t="0" r="r" b="b"/>
              <a:pathLst>
                <a:path w="387" h="150">
                  <a:moveTo>
                    <a:pt x="244" y="140"/>
                  </a:moveTo>
                  <a:cubicBezTo>
                    <a:pt x="143" y="150"/>
                    <a:pt x="64" y="123"/>
                    <a:pt x="0" y="81"/>
                  </a:cubicBezTo>
                  <a:cubicBezTo>
                    <a:pt x="90" y="59"/>
                    <a:pt x="173" y="8"/>
                    <a:pt x="244" y="3"/>
                  </a:cubicBezTo>
                  <a:cubicBezTo>
                    <a:pt x="301" y="0"/>
                    <a:pt x="346" y="16"/>
                    <a:pt x="380" y="49"/>
                  </a:cubicBezTo>
                  <a:cubicBezTo>
                    <a:pt x="386" y="55"/>
                    <a:pt x="387" y="64"/>
                    <a:pt x="382" y="71"/>
                  </a:cubicBezTo>
                  <a:cubicBezTo>
                    <a:pt x="358" y="105"/>
                    <a:pt x="303" y="134"/>
                    <a:pt x="244" y="14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3" name="Freeform: Shape 82">
              <a:extLst>
                <a:ext uri="{FF2B5EF4-FFF2-40B4-BE49-F238E27FC236}">
                  <a16:creationId xmlns:a16="http://schemas.microsoft.com/office/drawing/2014/main" id="{9A94C4DD-50FB-F47E-BB39-401510F17418}"/>
                </a:ext>
              </a:extLst>
            </p:cNvPr>
            <p:cNvSpPr>
              <a:spLocks/>
            </p:cNvSpPr>
            <p:nvPr/>
          </p:nvSpPr>
          <p:spPr bwMode="auto">
            <a:xfrm>
              <a:off x="11985398" y="1615194"/>
              <a:ext cx="206602" cy="811211"/>
            </a:xfrm>
            <a:custGeom>
              <a:avLst/>
              <a:gdLst>
                <a:gd name="connsiteX0" fmla="*/ 3359 w 206602"/>
                <a:gd name="connsiteY0" fmla="*/ 0 h 811211"/>
                <a:gd name="connsiteX1" fmla="*/ 199109 w 206602"/>
                <a:gd name="connsiteY1" fmla="*/ 140286 h 811211"/>
                <a:gd name="connsiteX2" fmla="*/ 206602 w 206602"/>
                <a:gd name="connsiteY2" fmla="*/ 143814 h 811211"/>
                <a:gd name="connsiteX3" fmla="*/ 206602 w 206602"/>
                <a:gd name="connsiteY3" fmla="*/ 811211 h 811211"/>
                <a:gd name="connsiteX4" fmla="*/ 148671 w 206602"/>
                <a:gd name="connsiteY4" fmla="*/ 736790 h 811211"/>
                <a:gd name="connsiteX5" fmla="*/ 3359 w 206602"/>
                <a:gd name="connsiteY5" fmla="*/ 0 h 811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6602" h="811211">
                  <a:moveTo>
                    <a:pt x="3359" y="0"/>
                  </a:moveTo>
                  <a:cubicBezTo>
                    <a:pt x="68554" y="59809"/>
                    <a:pt x="134189" y="104225"/>
                    <a:pt x="199109" y="140286"/>
                  </a:cubicBezTo>
                  <a:lnTo>
                    <a:pt x="206602" y="143814"/>
                  </a:lnTo>
                  <a:lnTo>
                    <a:pt x="206602" y="811211"/>
                  </a:lnTo>
                  <a:lnTo>
                    <a:pt x="148671" y="736790"/>
                  </a:lnTo>
                  <a:cubicBezTo>
                    <a:pt x="23788" y="551799"/>
                    <a:pt x="-12058" y="310916"/>
                    <a:pt x="33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84" name="Freeform 65">
              <a:extLst>
                <a:ext uri="{FF2B5EF4-FFF2-40B4-BE49-F238E27FC236}">
                  <a16:creationId xmlns:a16="http://schemas.microsoft.com/office/drawing/2014/main" id="{D3519D9C-C859-C616-F95B-874DCC46DC86}"/>
                </a:ext>
              </a:extLst>
            </p:cNvPr>
            <p:cNvSpPr>
              <a:spLocks/>
            </p:cNvSpPr>
            <p:nvPr/>
          </p:nvSpPr>
          <p:spPr bwMode="auto">
            <a:xfrm>
              <a:off x="9805759" y="5140429"/>
              <a:ext cx="1065366" cy="742003"/>
            </a:xfrm>
            <a:custGeom>
              <a:avLst/>
              <a:gdLst>
                <a:gd name="T0" fmla="*/ 209 w 302"/>
                <a:gd name="T1" fmla="*/ 172 h 211"/>
                <a:gd name="T2" fmla="*/ 0 w 302"/>
                <a:gd name="T3" fmla="*/ 179 h 211"/>
                <a:gd name="T4" fmla="*/ 137 w 302"/>
                <a:gd name="T5" fmla="*/ 30 h 211"/>
                <a:gd name="T6" fmla="*/ 293 w 302"/>
                <a:gd name="T7" fmla="*/ 21 h 211"/>
                <a:gd name="T8" fmla="*/ 302 w 302"/>
                <a:gd name="T9" fmla="*/ 35 h 211"/>
                <a:gd name="T10" fmla="*/ 209 w 302"/>
                <a:gd name="T11" fmla="*/ 172 h 211"/>
              </a:gdLst>
              <a:ahLst/>
              <a:cxnLst>
                <a:cxn ang="0">
                  <a:pos x="T0" y="T1"/>
                </a:cxn>
                <a:cxn ang="0">
                  <a:pos x="T2" y="T3"/>
                </a:cxn>
                <a:cxn ang="0">
                  <a:pos x="T4" y="T5"/>
                </a:cxn>
                <a:cxn ang="0">
                  <a:pos x="T6" y="T7"/>
                </a:cxn>
                <a:cxn ang="0">
                  <a:pos x="T8" y="T9"/>
                </a:cxn>
                <a:cxn ang="0">
                  <a:pos x="T10" y="T11"/>
                </a:cxn>
              </a:cxnLst>
              <a:rect l="0" t="0" r="r" b="b"/>
              <a:pathLst>
                <a:path w="302" h="211">
                  <a:moveTo>
                    <a:pt x="209" y="172"/>
                  </a:moveTo>
                  <a:cubicBezTo>
                    <a:pt x="156" y="202"/>
                    <a:pt x="79" y="211"/>
                    <a:pt x="0" y="179"/>
                  </a:cubicBezTo>
                  <a:cubicBezTo>
                    <a:pt x="56" y="125"/>
                    <a:pt x="74" y="66"/>
                    <a:pt x="137" y="30"/>
                  </a:cubicBezTo>
                  <a:cubicBezTo>
                    <a:pt x="190" y="0"/>
                    <a:pt x="244" y="2"/>
                    <a:pt x="293" y="21"/>
                  </a:cubicBezTo>
                  <a:cubicBezTo>
                    <a:pt x="299" y="24"/>
                    <a:pt x="302" y="29"/>
                    <a:pt x="302" y="35"/>
                  </a:cubicBezTo>
                  <a:cubicBezTo>
                    <a:pt x="299" y="81"/>
                    <a:pt x="264" y="141"/>
                    <a:pt x="209" y="17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5" name="Freeform: Shape 84">
              <a:extLst>
                <a:ext uri="{FF2B5EF4-FFF2-40B4-BE49-F238E27FC236}">
                  <a16:creationId xmlns:a16="http://schemas.microsoft.com/office/drawing/2014/main" id="{2490AD32-0036-4B6A-3376-3106BCA18E78}"/>
                </a:ext>
              </a:extLst>
            </p:cNvPr>
            <p:cNvSpPr>
              <a:spLocks/>
            </p:cNvSpPr>
            <p:nvPr/>
          </p:nvSpPr>
          <p:spPr bwMode="auto">
            <a:xfrm>
              <a:off x="11691081" y="5009197"/>
              <a:ext cx="500919" cy="650530"/>
            </a:xfrm>
            <a:custGeom>
              <a:avLst/>
              <a:gdLst>
                <a:gd name="connsiteX0" fmla="*/ 500919 w 500919"/>
                <a:gd name="connsiteY0" fmla="*/ 0 h 650530"/>
                <a:gd name="connsiteX1" fmla="*/ 500919 w 500919"/>
                <a:gd name="connsiteY1" fmla="*/ 600919 h 650530"/>
                <a:gd name="connsiteX2" fmla="*/ 373878 w 500919"/>
                <a:gd name="connsiteY2" fmla="*/ 638875 h 650530"/>
                <a:gd name="connsiteX3" fmla="*/ 0 w 500919"/>
                <a:gd name="connsiteY3" fmla="*/ 617271 h 650530"/>
                <a:gd name="connsiteX4" fmla="*/ 374320 w 500919"/>
                <a:gd name="connsiteY4" fmla="*/ 74074 h 650530"/>
                <a:gd name="connsiteX5" fmla="*/ 484122 w 500919"/>
                <a:gd name="connsiteY5" fmla="*/ 5293 h 650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0919" h="650530">
                  <a:moveTo>
                    <a:pt x="500919" y="0"/>
                  </a:moveTo>
                  <a:lnTo>
                    <a:pt x="500919" y="600919"/>
                  </a:lnTo>
                  <a:lnTo>
                    <a:pt x="373878" y="638875"/>
                  </a:lnTo>
                  <a:cubicBezTo>
                    <a:pt x="261318" y="658716"/>
                    <a:pt x="134190" y="654307"/>
                    <a:pt x="0" y="617271"/>
                  </a:cubicBezTo>
                  <a:cubicBezTo>
                    <a:pt x="151847" y="409163"/>
                    <a:pt x="236598" y="179892"/>
                    <a:pt x="374320" y="74074"/>
                  </a:cubicBezTo>
                  <a:cubicBezTo>
                    <a:pt x="411399" y="44975"/>
                    <a:pt x="447815" y="22268"/>
                    <a:pt x="484122" y="52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86" name="Freeform 67">
              <a:extLst>
                <a:ext uri="{FF2B5EF4-FFF2-40B4-BE49-F238E27FC236}">
                  <a16:creationId xmlns:a16="http://schemas.microsoft.com/office/drawing/2014/main" id="{2F4491DF-CDE2-30AA-A12E-22E24C23CB54}"/>
                </a:ext>
              </a:extLst>
            </p:cNvPr>
            <p:cNvSpPr>
              <a:spLocks/>
            </p:cNvSpPr>
            <p:nvPr/>
          </p:nvSpPr>
          <p:spPr bwMode="auto">
            <a:xfrm>
              <a:off x="10709443" y="4464831"/>
              <a:ext cx="1345421" cy="695808"/>
            </a:xfrm>
            <a:custGeom>
              <a:avLst/>
              <a:gdLst>
                <a:gd name="T0" fmla="*/ 278 w 382"/>
                <a:gd name="T1" fmla="*/ 174 h 198"/>
                <a:gd name="T2" fmla="*/ 0 w 382"/>
                <a:gd name="T3" fmla="*/ 141 h 198"/>
                <a:gd name="T4" fmla="*/ 218 w 382"/>
                <a:gd name="T5" fmla="*/ 16 h 198"/>
                <a:gd name="T6" fmla="*/ 373 w 382"/>
                <a:gd name="T7" fmla="*/ 29 h 198"/>
                <a:gd name="T8" fmla="*/ 382 w 382"/>
                <a:gd name="T9" fmla="*/ 45 h 198"/>
                <a:gd name="T10" fmla="*/ 278 w 382"/>
                <a:gd name="T11" fmla="*/ 174 h 198"/>
              </a:gdLst>
              <a:ahLst/>
              <a:cxnLst>
                <a:cxn ang="0">
                  <a:pos x="T0" y="T1"/>
                </a:cxn>
                <a:cxn ang="0">
                  <a:pos x="T2" y="T3"/>
                </a:cxn>
                <a:cxn ang="0">
                  <a:pos x="T4" y="T5"/>
                </a:cxn>
                <a:cxn ang="0">
                  <a:pos x="T6" y="T7"/>
                </a:cxn>
                <a:cxn ang="0">
                  <a:pos x="T8" y="T9"/>
                </a:cxn>
                <a:cxn ang="0">
                  <a:pos x="T10" y="T11"/>
                </a:cxn>
              </a:cxnLst>
              <a:rect l="0" t="0" r="r" b="b"/>
              <a:pathLst>
                <a:path w="382" h="198">
                  <a:moveTo>
                    <a:pt x="278" y="174"/>
                  </a:moveTo>
                  <a:cubicBezTo>
                    <a:pt x="223" y="198"/>
                    <a:pt x="75" y="185"/>
                    <a:pt x="0" y="141"/>
                  </a:cubicBezTo>
                  <a:cubicBezTo>
                    <a:pt x="84" y="96"/>
                    <a:pt x="122" y="45"/>
                    <a:pt x="218" y="16"/>
                  </a:cubicBezTo>
                  <a:cubicBezTo>
                    <a:pt x="270" y="0"/>
                    <a:pt x="325" y="2"/>
                    <a:pt x="373" y="29"/>
                  </a:cubicBezTo>
                  <a:cubicBezTo>
                    <a:pt x="379" y="33"/>
                    <a:pt x="382" y="39"/>
                    <a:pt x="382" y="45"/>
                  </a:cubicBezTo>
                  <a:cubicBezTo>
                    <a:pt x="375" y="93"/>
                    <a:pt x="335" y="150"/>
                    <a:pt x="278" y="1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7" name="Freeform: Shape 86">
              <a:extLst>
                <a:ext uri="{FF2B5EF4-FFF2-40B4-BE49-F238E27FC236}">
                  <a16:creationId xmlns:a16="http://schemas.microsoft.com/office/drawing/2014/main" id="{B2471DD7-1744-C21A-0FCE-237F3C7E6755}"/>
                </a:ext>
              </a:extLst>
            </p:cNvPr>
            <p:cNvSpPr>
              <a:spLocks/>
            </p:cNvSpPr>
            <p:nvPr/>
          </p:nvSpPr>
          <p:spPr bwMode="auto">
            <a:xfrm>
              <a:off x="11125196" y="3607911"/>
              <a:ext cx="1066804" cy="678144"/>
            </a:xfrm>
            <a:custGeom>
              <a:avLst/>
              <a:gdLst>
                <a:gd name="connsiteX0" fmla="*/ 797391 w 1066804"/>
                <a:gd name="connsiteY0" fmla="*/ 120 h 678144"/>
                <a:gd name="connsiteX1" fmla="*/ 1039335 w 1066804"/>
                <a:gd name="connsiteY1" fmla="*/ 51462 h 678144"/>
                <a:gd name="connsiteX2" fmla="*/ 1066804 w 1066804"/>
                <a:gd name="connsiteY2" fmla="*/ 66400 h 678144"/>
                <a:gd name="connsiteX3" fmla="*/ 1066804 w 1066804"/>
                <a:gd name="connsiteY3" fmla="*/ 560676 h 678144"/>
                <a:gd name="connsiteX4" fmla="*/ 1025426 w 1066804"/>
                <a:gd name="connsiteY4" fmla="*/ 587437 h 678144"/>
                <a:gd name="connsiteX5" fmla="*/ 770921 w 1066804"/>
                <a:gd name="connsiteY5" fmla="*/ 672267 h 678144"/>
                <a:gd name="connsiteX6" fmla="*/ 0 w 1066804"/>
                <a:gd name="connsiteY6" fmla="*/ 359448 h 678144"/>
                <a:gd name="connsiteX7" fmla="*/ 711078 w 1066804"/>
                <a:gd name="connsiteY7" fmla="*/ 4452 h 678144"/>
                <a:gd name="connsiteX8" fmla="*/ 797391 w 1066804"/>
                <a:gd name="connsiteY8" fmla="*/ 120 h 678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6804" h="678144">
                  <a:moveTo>
                    <a:pt x="797391" y="120"/>
                  </a:moveTo>
                  <a:cubicBezTo>
                    <a:pt x="882742" y="1788"/>
                    <a:pt x="964751" y="20818"/>
                    <a:pt x="1039335" y="51462"/>
                  </a:cubicBezTo>
                  <a:lnTo>
                    <a:pt x="1066804" y="66400"/>
                  </a:lnTo>
                  <a:lnTo>
                    <a:pt x="1066804" y="560676"/>
                  </a:lnTo>
                  <a:lnTo>
                    <a:pt x="1025426" y="587437"/>
                  </a:lnTo>
                  <a:cubicBezTo>
                    <a:pt x="948635" y="630913"/>
                    <a:pt x="862006" y="661722"/>
                    <a:pt x="770921" y="672267"/>
                  </a:cubicBezTo>
                  <a:cubicBezTo>
                    <a:pt x="531548" y="703900"/>
                    <a:pt x="239373" y="609000"/>
                    <a:pt x="0" y="359448"/>
                  </a:cubicBezTo>
                  <a:cubicBezTo>
                    <a:pt x="256974" y="225885"/>
                    <a:pt x="429463" y="39600"/>
                    <a:pt x="711078" y="4452"/>
                  </a:cubicBezTo>
                  <a:cubicBezTo>
                    <a:pt x="740120" y="937"/>
                    <a:pt x="768941" y="-436"/>
                    <a:pt x="797391"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88" name="Freeform 70">
              <a:extLst>
                <a:ext uri="{FF2B5EF4-FFF2-40B4-BE49-F238E27FC236}">
                  <a16:creationId xmlns:a16="http://schemas.microsoft.com/office/drawing/2014/main" id="{3F63CFA2-B578-D3F9-5EC6-A8EE5165A761}"/>
                </a:ext>
              </a:extLst>
            </p:cNvPr>
            <p:cNvSpPr>
              <a:spLocks/>
            </p:cNvSpPr>
            <p:nvPr/>
          </p:nvSpPr>
          <p:spPr bwMode="auto">
            <a:xfrm>
              <a:off x="10051169" y="6000805"/>
              <a:ext cx="978751" cy="739116"/>
            </a:xfrm>
            <a:custGeom>
              <a:avLst/>
              <a:gdLst>
                <a:gd name="T0" fmla="*/ 205 w 278"/>
                <a:gd name="T1" fmla="*/ 160 h 210"/>
                <a:gd name="T2" fmla="*/ 0 w 278"/>
                <a:gd name="T3" fmla="*/ 174 h 210"/>
                <a:gd name="T4" fmla="*/ 129 w 278"/>
                <a:gd name="T5" fmla="*/ 35 h 210"/>
                <a:gd name="T6" fmla="*/ 263 w 278"/>
                <a:gd name="T7" fmla="*/ 20 h 210"/>
                <a:gd name="T8" fmla="*/ 274 w 278"/>
                <a:gd name="T9" fmla="*/ 35 h 210"/>
                <a:gd name="T10" fmla="*/ 205 w 278"/>
                <a:gd name="T11" fmla="*/ 160 h 210"/>
              </a:gdLst>
              <a:ahLst/>
              <a:cxnLst>
                <a:cxn ang="0">
                  <a:pos x="T0" y="T1"/>
                </a:cxn>
                <a:cxn ang="0">
                  <a:pos x="T2" y="T3"/>
                </a:cxn>
                <a:cxn ang="0">
                  <a:pos x="T4" y="T5"/>
                </a:cxn>
                <a:cxn ang="0">
                  <a:pos x="T6" y="T7"/>
                </a:cxn>
                <a:cxn ang="0">
                  <a:pos x="T8" y="T9"/>
                </a:cxn>
                <a:cxn ang="0">
                  <a:pos x="T10" y="T11"/>
                </a:cxn>
              </a:cxnLst>
              <a:rect l="0" t="0" r="r" b="b"/>
              <a:pathLst>
                <a:path w="278" h="210">
                  <a:moveTo>
                    <a:pt x="205" y="160"/>
                  </a:moveTo>
                  <a:cubicBezTo>
                    <a:pt x="162" y="189"/>
                    <a:pt x="85" y="210"/>
                    <a:pt x="0" y="174"/>
                  </a:cubicBezTo>
                  <a:cubicBezTo>
                    <a:pt x="56" y="119"/>
                    <a:pt x="77" y="69"/>
                    <a:pt x="129" y="35"/>
                  </a:cubicBezTo>
                  <a:cubicBezTo>
                    <a:pt x="171" y="7"/>
                    <a:pt x="225" y="0"/>
                    <a:pt x="263" y="20"/>
                  </a:cubicBezTo>
                  <a:cubicBezTo>
                    <a:pt x="269" y="23"/>
                    <a:pt x="273" y="28"/>
                    <a:pt x="274" y="35"/>
                  </a:cubicBezTo>
                  <a:cubicBezTo>
                    <a:pt x="278" y="81"/>
                    <a:pt x="250" y="130"/>
                    <a:pt x="205" y="16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9" name="Freeform 71">
              <a:extLst>
                <a:ext uri="{FF2B5EF4-FFF2-40B4-BE49-F238E27FC236}">
                  <a16:creationId xmlns:a16="http://schemas.microsoft.com/office/drawing/2014/main" id="{FEC2E90F-8A6A-935D-AEF9-D3B05C605C5A}"/>
                </a:ext>
              </a:extLst>
            </p:cNvPr>
            <p:cNvSpPr>
              <a:spLocks/>
            </p:cNvSpPr>
            <p:nvPr/>
          </p:nvSpPr>
          <p:spPr bwMode="auto">
            <a:xfrm>
              <a:off x="9063756" y="1135924"/>
              <a:ext cx="845941" cy="482157"/>
            </a:xfrm>
            <a:custGeom>
              <a:avLst/>
              <a:gdLst>
                <a:gd name="T0" fmla="*/ 151 w 240"/>
                <a:gd name="T1" fmla="*/ 14 h 137"/>
                <a:gd name="T2" fmla="*/ 0 w 240"/>
                <a:gd name="T3" fmla="*/ 24 h 137"/>
                <a:gd name="T4" fmla="*/ 118 w 240"/>
                <a:gd name="T5" fmla="*/ 121 h 137"/>
                <a:gd name="T6" fmla="*/ 229 w 240"/>
                <a:gd name="T7" fmla="*/ 106 h 137"/>
                <a:gd name="T8" fmla="*/ 236 w 240"/>
                <a:gd name="T9" fmla="*/ 84 h 137"/>
                <a:gd name="T10" fmla="*/ 151 w 240"/>
                <a:gd name="T11" fmla="*/ 14 h 137"/>
              </a:gdLst>
              <a:ahLst/>
              <a:cxnLst>
                <a:cxn ang="0">
                  <a:pos x="T0" y="T1"/>
                </a:cxn>
                <a:cxn ang="0">
                  <a:pos x="T2" y="T3"/>
                </a:cxn>
                <a:cxn ang="0">
                  <a:pos x="T4" y="T5"/>
                </a:cxn>
                <a:cxn ang="0">
                  <a:pos x="T6" y="T7"/>
                </a:cxn>
                <a:cxn ang="0">
                  <a:pos x="T8" y="T9"/>
                </a:cxn>
                <a:cxn ang="0">
                  <a:pos x="T10" y="T11"/>
                </a:cxn>
              </a:cxnLst>
              <a:rect l="0" t="0" r="r" b="b"/>
              <a:pathLst>
                <a:path w="240" h="137">
                  <a:moveTo>
                    <a:pt x="151" y="14"/>
                  </a:moveTo>
                  <a:cubicBezTo>
                    <a:pt x="110" y="0"/>
                    <a:pt x="55" y="1"/>
                    <a:pt x="0" y="24"/>
                  </a:cubicBezTo>
                  <a:cubicBezTo>
                    <a:pt x="28" y="62"/>
                    <a:pt x="74" y="105"/>
                    <a:pt x="118" y="121"/>
                  </a:cubicBezTo>
                  <a:cubicBezTo>
                    <a:pt x="160" y="137"/>
                    <a:pt x="198" y="124"/>
                    <a:pt x="229" y="106"/>
                  </a:cubicBezTo>
                  <a:cubicBezTo>
                    <a:pt x="237" y="101"/>
                    <a:pt x="240" y="92"/>
                    <a:pt x="236" y="84"/>
                  </a:cubicBezTo>
                  <a:cubicBezTo>
                    <a:pt x="221" y="57"/>
                    <a:pt x="188" y="28"/>
                    <a:pt x="151" y="1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11" name="Dynmic Internal use only" descr="{&quot;templafy&quot;:{&quot;id&quot;:&quot;3bb176ae-ef6a-479e-b813-9985704f3838&quot;}}" title="Form.Cigna_Confidentiality.Cigna_healthcareConfidentiality">
            <a:extLst>
              <a:ext uri="{FF2B5EF4-FFF2-40B4-BE49-F238E27FC236}">
                <a16:creationId xmlns:a16="http://schemas.microsoft.com/office/drawing/2014/main" id="{26F73FA1-9D6B-45C6-8E8E-D6C214B921F7}"/>
              </a:ext>
            </a:extLst>
          </p:cNvPr>
          <p:cNvSpPr/>
          <p:nvPr userDrawn="1"/>
        </p:nvSpPr>
        <p:spPr>
          <a:xfrm>
            <a:off x="10859153" y="6678000"/>
            <a:ext cx="973257"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r"/>
            <a:r>
              <a:rPr lang="en-US" sz="1000" kern="1200" noProof="0" dirty="0">
                <a:solidFill>
                  <a:srgbClr val="FFFFFF"/>
                </a:solidFill>
                <a:latin typeface="Arial Narrow" panose="020B0606020202030204" pitchFamily="34" charset="0"/>
                <a:ea typeface="+mn-ea"/>
                <a:cs typeface="+mn-cs"/>
              </a:rPr>
              <a:t>Internal use only</a:t>
            </a:r>
          </a:p>
        </p:txBody>
      </p:sp>
      <p:pic>
        <p:nvPicPr>
          <p:cNvPr id="3" name="Logo">
            <a:extLst>
              <a:ext uri="{FF2B5EF4-FFF2-40B4-BE49-F238E27FC236}">
                <a16:creationId xmlns:a16="http://schemas.microsoft.com/office/drawing/2014/main" id="{861EB034-F143-7E3F-9946-80073EC41E56}"/>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360000" y="6067943"/>
            <a:ext cx="791999" cy="430177"/>
          </a:xfrm>
          <a:prstGeom prst="rect">
            <a:avLst/>
          </a:prstGeom>
        </p:spPr>
      </p:pic>
      <p:sp>
        <p:nvSpPr>
          <p:cNvPr id="2" name="Title 1"/>
          <p:cNvSpPr>
            <a:spLocks noGrp="1"/>
          </p:cNvSpPr>
          <p:nvPr>
            <p:ph type="ctrTitle" hasCustomPrompt="1"/>
          </p:nvPr>
        </p:nvSpPr>
        <p:spPr bwMode="white">
          <a:xfrm>
            <a:off x="360000" y="720000"/>
            <a:ext cx="5647100" cy="5180400"/>
          </a:xfrm>
        </p:spPr>
        <p:txBody>
          <a:bodyPr lIns="0" tIns="0" rIns="0" bIns="0" anchor="ctr" anchorCtr="0"/>
          <a:lstStyle>
            <a:lvl1pPr algn="l">
              <a:lnSpc>
                <a:spcPct val="90000"/>
              </a:lnSpc>
              <a:defRPr sz="5400" cap="none" baseline="0">
                <a:solidFill>
                  <a:schemeClr val="tx1"/>
                </a:solidFill>
              </a:defRPr>
            </a:lvl1pPr>
          </a:lstStyle>
          <a:p>
            <a:r>
              <a:rPr lang="en-US" noProof="0" dirty="0"/>
              <a:t>Click to add Breaker title</a:t>
            </a:r>
            <a:endParaRPr lang="en-US" dirty="0"/>
          </a:p>
        </p:txBody>
      </p:sp>
      <p:sp>
        <p:nvSpPr>
          <p:cNvPr id="5" name="Date Placeholder 4">
            <a:extLst>
              <a:ext uri="{FF2B5EF4-FFF2-40B4-BE49-F238E27FC236}">
                <a16:creationId xmlns:a16="http://schemas.microsoft.com/office/drawing/2014/main" id="{6A59CCEE-2DD0-A9F2-0238-6B8569922EFA}"/>
              </a:ext>
            </a:extLst>
          </p:cNvPr>
          <p:cNvSpPr>
            <a:spLocks noGrp="1"/>
          </p:cNvSpPr>
          <p:nvPr>
            <p:ph type="dt" sz="half" idx="10"/>
          </p:nvPr>
        </p:nvSpPr>
        <p:spPr bwMode="white">
          <a:xfrm>
            <a:off x="9887592" y="6318000"/>
            <a:ext cx="1585607" cy="180000"/>
          </a:xfrm>
          <a:prstGeom prst="rect">
            <a:avLst/>
          </a:prstGeom>
        </p:spPr>
        <p:txBody>
          <a:bodyPr/>
          <a:lstStyle>
            <a:lvl1pPr>
              <a:defRPr>
                <a:solidFill>
                  <a:schemeClr val="tx1"/>
                </a:solidFill>
              </a:defRPr>
            </a:lvl1pPr>
          </a:lstStyle>
          <a:p>
            <a:pPr algn="r"/>
            <a:fld id="{C0FD8BD7-4081-41E7-903B-A89B531B4426}" type="datetime4">
              <a:rPr lang="en-IN" smtClean="0"/>
              <a:t>03 September 2026</a:t>
            </a:fld>
            <a:endParaRPr lang="en-US" dirty="0"/>
          </a:p>
        </p:txBody>
      </p:sp>
      <p:sp>
        <p:nvSpPr>
          <p:cNvPr id="6" name="Footer Placeholder 5">
            <a:extLst>
              <a:ext uri="{FF2B5EF4-FFF2-40B4-BE49-F238E27FC236}">
                <a16:creationId xmlns:a16="http://schemas.microsoft.com/office/drawing/2014/main" id="{97C71ADD-5C7E-6377-2B7F-2E76A2F1BB9F}"/>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9" name="Slide Number Placeholder 8">
            <a:extLst>
              <a:ext uri="{FF2B5EF4-FFF2-40B4-BE49-F238E27FC236}">
                <a16:creationId xmlns:a16="http://schemas.microsoft.com/office/drawing/2014/main" id="{3291435F-EBA9-9A2E-CA47-D518A47DCEC6}"/>
              </a:ext>
            </a:extLst>
          </p:cNvPr>
          <p:cNvSpPr>
            <a:spLocks noGrp="1"/>
          </p:cNvSpPr>
          <p:nvPr>
            <p:ph type="sldNum" sz="quarter" idx="12"/>
          </p:nvPr>
        </p:nvSpPr>
        <p:spPr bwMode="white"/>
        <p:txBody>
          <a:bodyPr/>
          <a:lstStyle>
            <a:lvl1pPr>
              <a:defRPr>
                <a:solidFill>
                  <a:schemeClr val="tx1"/>
                </a:solidFill>
              </a:defRPr>
            </a:lvl1pPr>
          </a:lstStyle>
          <a:p>
            <a:fld id="{23AA811B-2EBD-4900-905E-5BE206449611}" type="slidenum">
              <a:rPr lang="en-US" smtClean="0"/>
              <a:pPr/>
              <a:t>‹#›</a:t>
            </a:fld>
            <a:endParaRPr lang="en-US" dirty="0"/>
          </a:p>
        </p:txBody>
      </p:sp>
      <p:sp>
        <p:nvSpPr>
          <p:cNvPr id="90" name="Dynamic legal" descr="{&quot;templafy&quot;:{&quot;id&quot;:&quot;11a9b221-e1c9-4fbd-bde3-2d8f5081bd98&quot;}}">
            <a:extLst>
              <a:ext uri="{FF2B5EF4-FFF2-40B4-BE49-F238E27FC236}">
                <a16:creationId xmlns:a16="http://schemas.microsoft.com/office/drawing/2014/main" id="{C56F1BE0-5800-43E3-9105-21ED2D7060EA}"/>
              </a:ext>
            </a:extLst>
          </p:cNvPr>
          <p:cNvSpPr txBox="1"/>
          <p:nvPr userDrawn="1"/>
        </p:nvSpPr>
        <p:spPr>
          <a:xfrm>
            <a:off x="-1588" y="6678000"/>
            <a:ext cx="12193588" cy="180000"/>
          </a:xfrm>
          <a:prstGeom prst="rect">
            <a:avLst/>
          </a:prstGeom>
          <a:solidFill>
            <a:srgbClr val="110081"/>
          </a:solidFill>
          <a:ln>
            <a:noFill/>
          </a:ln>
        </p:spPr>
        <p:txBody>
          <a:bodyPr wrap="square" lIns="0" tIns="0" rIns="0" bIns="0" anchor="ctr" anchorCtr="0">
            <a:noAutofit/>
          </a:bodyPr>
          <a:lstStyle/>
          <a:p>
            <a:pPr algn="ctr"/>
            <a:r>
              <a:rPr lang="en-US" sz="1000" dirty="0">
                <a:solidFill>
                  <a:srgbClr val="FFFFFF"/>
                </a:solidFill>
                <a:latin typeface="Arial Narrow" panose="020B0606020202030204" pitchFamily="34" charset="0"/>
              </a:rPr>
              <a:t>Confidential, unpublished property of Cigna. Do not duplicate or distribute. Use and distribution is limited solely to authorized personnel.</a:t>
            </a:r>
          </a:p>
        </p:txBody>
      </p:sp>
    </p:spTree>
    <p:extLst>
      <p:ext uri="{BB962C8B-B14F-4D97-AF65-F5344CB8AC3E}">
        <p14:creationId xmlns:p14="http://schemas.microsoft.com/office/powerpoint/2010/main" val="871205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453">
          <p15:clr>
            <a:srgbClr val="A4A3A4"/>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F. Breaker">
    <p:bg>
      <p:bgPr>
        <a:solidFill>
          <a:schemeClr val="bg2"/>
        </a:solidFill>
        <a:effectLst/>
      </p:bgPr>
    </p:bg>
    <p:spTree>
      <p:nvGrpSpPr>
        <p:cNvPr id="1" name=""/>
        <p:cNvGrpSpPr/>
        <p:nvPr/>
      </p:nvGrpSpPr>
      <p:grpSpPr>
        <a:xfrm>
          <a:off x="0" y="0"/>
          <a:ext cx="0" cy="0"/>
          <a:chOff x="0" y="0"/>
          <a:chExt cx="0" cy="0"/>
        </a:xfrm>
      </p:grpSpPr>
      <p:sp>
        <p:nvSpPr>
          <p:cNvPr id="7" name="Background"/>
          <p:cNvSpPr/>
          <p:nvPr userDrawn="1"/>
        </p:nvSpPr>
        <p:spPr>
          <a:xfrm>
            <a:off x="0" y="0"/>
            <a:ext cx="12193200" cy="6858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noProof="0" dirty="0" err="1">
              <a:solidFill>
                <a:schemeClr val="tx1"/>
              </a:solidFill>
            </a:endParaRPr>
          </a:p>
        </p:txBody>
      </p:sp>
      <p:grpSp>
        <p:nvGrpSpPr>
          <p:cNvPr id="4" name="Group 3">
            <a:extLst>
              <a:ext uri="{FF2B5EF4-FFF2-40B4-BE49-F238E27FC236}">
                <a16:creationId xmlns:a16="http://schemas.microsoft.com/office/drawing/2014/main" id="{2DCFE0B5-E689-B247-4487-E082091B1DA5}"/>
              </a:ext>
            </a:extLst>
          </p:cNvPr>
          <p:cNvGrpSpPr/>
          <p:nvPr userDrawn="1"/>
        </p:nvGrpSpPr>
        <p:grpSpPr>
          <a:xfrm>
            <a:off x="8073457" y="0"/>
            <a:ext cx="4118544" cy="6858000"/>
            <a:chOff x="8073457" y="0"/>
            <a:chExt cx="4118544" cy="6858000"/>
          </a:xfrm>
          <a:solidFill>
            <a:srgbClr val="FAA163"/>
          </a:solidFill>
        </p:grpSpPr>
        <p:sp>
          <p:nvSpPr>
            <p:cNvPr id="8" name="Freeform: Shape 7">
              <a:extLst>
                <a:ext uri="{FF2B5EF4-FFF2-40B4-BE49-F238E27FC236}">
                  <a16:creationId xmlns:a16="http://schemas.microsoft.com/office/drawing/2014/main" id="{06EA70ED-0DD1-4363-CDC3-711BF969B001}"/>
                </a:ext>
              </a:extLst>
            </p:cNvPr>
            <p:cNvSpPr>
              <a:spLocks/>
            </p:cNvSpPr>
            <p:nvPr/>
          </p:nvSpPr>
          <p:spPr bwMode="auto">
            <a:xfrm>
              <a:off x="11974024" y="2852234"/>
              <a:ext cx="217976" cy="482903"/>
            </a:xfrm>
            <a:custGeom>
              <a:avLst/>
              <a:gdLst>
                <a:gd name="connsiteX0" fmla="*/ 217976 w 217976"/>
                <a:gd name="connsiteY0" fmla="*/ 0 h 482903"/>
                <a:gd name="connsiteX1" fmla="*/ 217976 w 217976"/>
                <a:gd name="connsiteY1" fmla="*/ 482903 h 482903"/>
                <a:gd name="connsiteX2" fmla="*/ 195802 w 217976"/>
                <a:gd name="connsiteY2" fmla="*/ 458194 h 482903"/>
                <a:gd name="connsiteX3" fmla="*/ 0 w 217976"/>
                <a:gd name="connsiteY3" fmla="*/ 66430 h 482903"/>
                <a:gd name="connsiteX4" fmla="*/ 209032 w 217976"/>
                <a:gd name="connsiteY4" fmla="*/ 843 h 4829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976" h="482903">
                  <a:moveTo>
                    <a:pt x="217976" y="0"/>
                  </a:moveTo>
                  <a:lnTo>
                    <a:pt x="217976" y="482903"/>
                  </a:lnTo>
                  <a:lnTo>
                    <a:pt x="195802" y="458194"/>
                  </a:lnTo>
                  <a:cubicBezTo>
                    <a:pt x="103193" y="342866"/>
                    <a:pt x="37044" y="209050"/>
                    <a:pt x="0" y="66430"/>
                  </a:cubicBezTo>
                  <a:cubicBezTo>
                    <a:pt x="67031" y="37378"/>
                    <a:pt x="137150" y="15369"/>
                    <a:pt x="209032" y="8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51" name="Freeform 6">
              <a:extLst>
                <a:ext uri="{FF2B5EF4-FFF2-40B4-BE49-F238E27FC236}">
                  <a16:creationId xmlns:a16="http://schemas.microsoft.com/office/drawing/2014/main" id="{97B2B0A6-39C3-03D6-702E-571B6F96F0CD}"/>
                </a:ext>
              </a:extLst>
            </p:cNvPr>
            <p:cNvSpPr>
              <a:spLocks/>
            </p:cNvSpPr>
            <p:nvPr/>
          </p:nvSpPr>
          <p:spPr bwMode="auto">
            <a:xfrm>
              <a:off x="9987651" y="2322551"/>
              <a:ext cx="990299" cy="565885"/>
            </a:xfrm>
            <a:custGeom>
              <a:avLst/>
              <a:gdLst>
                <a:gd name="T0" fmla="*/ 123 w 281"/>
                <a:gd name="T1" fmla="*/ 146 h 161"/>
                <a:gd name="T2" fmla="*/ 0 w 281"/>
                <a:gd name="T3" fmla="*/ 42 h 161"/>
                <a:gd name="T4" fmla="*/ 158 w 281"/>
                <a:gd name="T5" fmla="*/ 15 h 161"/>
                <a:gd name="T6" fmla="*/ 281 w 281"/>
                <a:gd name="T7" fmla="*/ 119 h 161"/>
                <a:gd name="T8" fmla="*/ 123 w 281"/>
                <a:gd name="T9" fmla="*/ 146 h 161"/>
              </a:gdLst>
              <a:ahLst/>
              <a:cxnLst>
                <a:cxn ang="0">
                  <a:pos x="T0" y="T1"/>
                </a:cxn>
                <a:cxn ang="0">
                  <a:pos x="T2" y="T3"/>
                </a:cxn>
                <a:cxn ang="0">
                  <a:pos x="T4" y="T5"/>
                </a:cxn>
                <a:cxn ang="0">
                  <a:pos x="T6" y="T7"/>
                </a:cxn>
                <a:cxn ang="0">
                  <a:pos x="T8" y="T9"/>
                </a:cxn>
              </a:cxnLst>
              <a:rect l="0" t="0" r="r" b="b"/>
              <a:pathLst>
                <a:path w="281" h="161">
                  <a:moveTo>
                    <a:pt x="123" y="146"/>
                  </a:moveTo>
                  <a:cubicBezTo>
                    <a:pt x="66" y="130"/>
                    <a:pt x="23" y="91"/>
                    <a:pt x="0" y="42"/>
                  </a:cubicBezTo>
                  <a:cubicBezTo>
                    <a:pt x="45" y="11"/>
                    <a:pt x="102" y="0"/>
                    <a:pt x="158" y="15"/>
                  </a:cubicBezTo>
                  <a:cubicBezTo>
                    <a:pt x="215" y="31"/>
                    <a:pt x="258" y="70"/>
                    <a:pt x="281" y="119"/>
                  </a:cubicBezTo>
                  <a:cubicBezTo>
                    <a:pt x="236" y="150"/>
                    <a:pt x="179" y="161"/>
                    <a:pt x="123" y="14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2" name="Freeform 8">
              <a:extLst>
                <a:ext uri="{FF2B5EF4-FFF2-40B4-BE49-F238E27FC236}">
                  <a16:creationId xmlns:a16="http://schemas.microsoft.com/office/drawing/2014/main" id="{8473840E-AD0B-A0CA-BA51-A8A6A5FEF24B}"/>
                </a:ext>
              </a:extLst>
            </p:cNvPr>
            <p:cNvSpPr>
              <a:spLocks/>
            </p:cNvSpPr>
            <p:nvPr/>
          </p:nvSpPr>
          <p:spPr bwMode="auto">
            <a:xfrm>
              <a:off x="9687385" y="4750661"/>
              <a:ext cx="805521" cy="464834"/>
            </a:xfrm>
            <a:custGeom>
              <a:avLst/>
              <a:gdLst>
                <a:gd name="T0" fmla="*/ 130 w 229"/>
                <a:gd name="T1" fmla="*/ 119 h 132"/>
                <a:gd name="T2" fmla="*/ 0 w 229"/>
                <a:gd name="T3" fmla="*/ 99 h 132"/>
                <a:gd name="T4" fmla="*/ 99 w 229"/>
                <a:gd name="T5" fmla="*/ 13 h 132"/>
                <a:gd name="T6" fmla="*/ 229 w 229"/>
                <a:gd name="T7" fmla="*/ 33 h 132"/>
                <a:gd name="T8" fmla="*/ 130 w 229"/>
                <a:gd name="T9" fmla="*/ 119 h 132"/>
              </a:gdLst>
              <a:ahLst/>
              <a:cxnLst>
                <a:cxn ang="0">
                  <a:pos x="T0" y="T1"/>
                </a:cxn>
                <a:cxn ang="0">
                  <a:pos x="T2" y="T3"/>
                </a:cxn>
                <a:cxn ang="0">
                  <a:pos x="T4" y="T5"/>
                </a:cxn>
                <a:cxn ang="0">
                  <a:pos x="T6" y="T7"/>
                </a:cxn>
                <a:cxn ang="0">
                  <a:pos x="T8" y="T9"/>
                </a:cxn>
              </a:cxnLst>
              <a:rect l="0" t="0" r="r" b="b"/>
              <a:pathLst>
                <a:path w="229" h="132">
                  <a:moveTo>
                    <a:pt x="130" y="119"/>
                  </a:moveTo>
                  <a:cubicBezTo>
                    <a:pt x="84" y="132"/>
                    <a:pt x="37" y="123"/>
                    <a:pt x="0" y="99"/>
                  </a:cubicBezTo>
                  <a:cubicBezTo>
                    <a:pt x="18" y="58"/>
                    <a:pt x="53" y="26"/>
                    <a:pt x="99" y="13"/>
                  </a:cubicBezTo>
                  <a:cubicBezTo>
                    <a:pt x="145" y="0"/>
                    <a:pt x="192" y="8"/>
                    <a:pt x="229" y="33"/>
                  </a:cubicBezTo>
                  <a:cubicBezTo>
                    <a:pt x="210" y="73"/>
                    <a:pt x="175" y="106"/>
                    <a:pt x="130" y="11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3" name="Freeform 9">
              <a:extLst>
                <a:ext uri="{FF2B5EF4-FFF2-40B4-BE49-F238E27FC236}">
                  <a16:creationId xmlns:a16="http://schemas.microsoft.com/office/drawing/2014/main" id="{8E1C9BF5-85C1-4DD0-3B1F-590A3F106C10}"/>
                </a:ext>
              </a:extLst>
            </p:cNvPr>
            <p:cNvSpPr>
              <a:spLocks/>
            </p:cNvSpPr>
            <p:nvPr/>
          </p:nvSpPr>
          <p:spPr bwMode="auto">
            <a:xfrm>
              <a:off x="8714409" y="4077950"/>
              <a:ext cx="678485" cy="392655"/>
            </a:xfrm>
            <a:custGeom>
              <a:avLst/>
              <a:gdLst>
                <a:gd name="T0" fmla="*/ 110 w 193"/>
                <a:gd name="T1" fmla="*/ 101 h 112"/>
                <a:gd name="T2" fmla="*/ 0 w 193"/>
                <a:gd name="T3" fmla="*/ 84 h 112"/>
                <a:gd name="T4" fmla="*/ 84 w 193"/>
                <a:gd name="T5" fmla="*/ 12 h 112"/>
                <a:gd name="T6" fmla="*/ 193 w 193"/>
                <a:gd name="T7" fmla="*/ 29 h 112"/>
                <a:gd name="T8" fmla="*/ 110 w 193"/>
                <a:gd name="T9" fmla="*/ 101 h 112"/>
              </a:gdLst>
              <a:ahLst/>
              <a:cxnLst>
                <a:cxn ang="0">
                  <a:pos x="T0" y="T1"/>
                </a:cxn>
                <a:cxn ang="0">
                  <a:pos x="T2" y="T3"/>
                </a:cxn>
                <a:cxn ang="0">
                  <a:pos x="T4" y="T5"/>
                </a:cxn>
                <a:cxn ang="0">
                  <a:pos x="T6" y="T7"/>
                </a:cxn>
                <a:cxn ang="0">
                  <a:pos x="T8" y="T9"/>
                </a:cxn>
              </a:cxnLst>
              <a:rect l="0" t="0" r="r" b="b"/>
              <a:pathLst>
                <a:path w="193" h="112">
                  <a:moveTo>
                    <a:pt x="110" y="101"/>
                  </a:moveTo>
                  <a:cubicBezTo>
                    <a:pt x="71" y="112"/>
                    <a:pt x="31" y="105"/>
                    <a:pt x="0" y="84"/>
                  </a:cubicBezTo>
                  <a:cubicBezTo>
                    <a:pt x="16" y="50"/>
                    <a:pt x="45" y="23"/>
                    <a:pt x="84" y="12"/>
                  </a:cubicBezTo>
                  <a:cubicBezTo>
                    <a:pt x="123" y="0"/>
                    <a:pt x="162" y="8"/>
                    <a:pt x="193" y="29"/>
                  </a:cubicBezTo>
                  <a:cubicBezTo>
                    <a:pt x="178" y="63"/>
                    <a:pt x="148" y="90"/>
                    <a:pt x="110" y="10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4" name="Freeform 10">
              <a:extLst>
                <a:ext uri="{FF2B5EF4-FFF2-40B4-BE49-F238E27FC236}">
                  <a16:creationId xmlns:a16="http://schemas.microsoft.com/office/drawing/2014/main" id="{22A26164-6662-3487-C801-20B11E38AE61}"/>
                </a:ext>
              </a:extLst>
            </p:cNvPr>
            <p:cNvSpPr>
              <a:spLocks/>
            </p:cNvSpPr>
            <p:nvPr/>
          </p:nvSpPr>
          <p:spPr bwMode="auto">
            <a:xfrm>
              <a:off x="9543027" y="6000805"/>
              <a:ext cx="640952" cy="415752"/>
            </a:xfrm>
            <a:custGeom>
              <a:avLst/>
              <a:gdLst>
                <a:gd name="T0" fmla="*/ 110 w 182"/>
                <a:gd name="T1" fmla="*/ 102 h 118"/>
                <a:gd name="T2" fmla="*/ 0 w 182"/>
                <a:gd name="T3" fmla="*/ 100 h 118"/>
                <a:gd name="T4" fmla="*/ 72 w 182"/>
                <a:gd name="T5" fmla="*/ 17 h 118"/>
                <a:gd name="T6" fmla="*/ 182 w 182"/>
                <a:gd name="T7" fmla="*/ 18 h 118"/>
                <a:gd name="T8" fmla="*/ 110 w 182"/>
                <a:gd name="T9" fmla="*/ 102 h 118"/>
              </a:gdLst>
              <a:ahLst/>
              <a:cxnLst>
                <a:cxn ang="0">
                  <a:pos x="T0" y="T1"/>
                </a:cxn>
                <a:cxn ang="0">
                  <a:pos x="T2" y="T3"/>
                </a:cxn>
                <a:cxn ang="0">
                  <a:pos x="T4" y="T5"/>
                </a:cxn>
                <a:cxn ang="0">
                  <a:pos x="T6" y="T7"/>
                </a:cxn>
                <a:cxn ang="0">
                  <a:pos x="T8" y="T9"/>
                </a:cxn>
              </a:cxnLst>
              <a:rect l="0" t="0" r="r" b="b"/>
              <a:pathLst>
                <a:path w="182" h="118">
                  <a:moveTo>
                    <a:pt x="110" y="102"/>
                  </a:moveTo>
                  <a:cubicBezTo>
                    <a:pt x="73" y="118"/>
                    <a:pt x="33" y="116"/>
                    <a:pt x="0" y="100"/>
                  </a:cubicBezTo>
                  <a:cubicBezTo>
                    <a:pt x="10" y="64"/>
                    <a:pt x="35" y="33"/>
                    <a:pt x="72" y="17"/>
                  </a:cubicBezTo>
                  <a:cubicBezTo>
                    <a:pt x="108" y="0"/>
                    <a:pt x="149" y="2"/>
                    <a:pt x="182" y="18"/>
                  </a:cubicBezTo>
                  <a:cubicBezTo>
                    <a:pt x="172" y="54"/>
                    <a:pt x="147" y="85"/>
                    <a:pt x="110" y="1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5" name="Freeform: Shape 54">
              <a:extLst>
                <a:ext uri="{FF2B5EF4-FFF2-40B4-BE49-F238E27FC236}">
                  <a16:creationId xmlns:a16="http://schemas.microsoft.com/office/drawing/2014/main" id="{8ED95FBA-A6FD-38B7-5D70-E0A3576CD1F4}"/>
                </a:ext>
              </a:extLst>
            </p:cNvPr>
            <p:cNvSpPr>
              <a:spLocks/>
            </p:cNvSpPr>
            <p:nvPr/>
          </p:nvSpPr>
          <p:spPr bwMode="auto">
            <a:xfrm>
              <a:off x="12071238" y="5898747"/>
              <a:ext cx="120762" cy="462955"/>
            </a:xfrm>
            <a:custGeom>
              <a:avLst/>
              <a:gdLst>
                <a:gd name="connsiteX0" fmla="*/ 120762 w 120762"/>
                <a:gd name="connsiteY0" fmla="*/ 0 h 462955"/>
                <a:gd name="connsiteX1" fmla="*/ 120762 w 120762"/>
                <a:gd name="connsiteY1" fmla="*/ 436723 h 462955"/>
                <a:gd name="connsiteX2" fmla="*/ 25972 w 120762"/>
                <a:gd name="connsiteY2" fmla="*/ 462955 h 462955"/>
                <a:gd name="connsiteX3" fmla="*/ 64789 w 120762"/>
                <a:gd name="connsiteY3" fmla="*/ 75607 h 462955"/>
              </a:gdLst>
              <a:ahLst/>
              <a:cxnLst>
                <a:cxn ang="0">
                  <a:pos x="connsiteX0" y="connsiteY0"/>
                </a:cxn>
                <a:cxn ang="0">
                  <a:pos x="connsiteX1" y="connsiteY1"/>
                </a:cxn>
                <a:cxn ang="0">
                  <a:pos x="connsiteX2" y="connsiteY2"/>
                </a:cxn>
                <a:cxn ang="0">
                  <a:pos x="connsiteX3" y="connsiteY3"/>
                </a:cxn>
              </a:cxnLst>
              <a:rect l="l" t="t" r="r" b="b"/>
              <a:pathLst>
                <a:path w="120762" h="462955">
                  <a:moveTo>
                    <a:pt x="120762" y="0"/>
                  </a:moveTo>
                  <a:lnTo>
                    <a:pt x="120762" y="436723"/>
                  </a:lnTo>
                  <a:lnTo>
                    <a:pt x="25972" y="462955"/>
                  </a:lnTo>
                  <a:cubicBezTo>
                    <a:pt x="-16373" y="339708"/>
                    <a:pt x="-9315" y="198854"/>
                    <a:pt x="64789" y="756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56" name="Freeform: Shape 55">
              <a:extLst>
                <a:ext uri="{FF2B5EF4-FFF2-40B4-BE49-F238E27FC236}">
                  <a16:creationId xmlns:a16="http://schemas.microsoft.com/office/drawing/2014/main" id="{18753D9E-D19A-6AAC-4DE5-C54D49CE74A3}"/>
                </a:ext>
              </a:extLst>
            </p:cNvPr>
            <p:cNvSpPr>
              <a:spLocks/>
            </p:cNvSpPr>
            <p:nvPr/>
          </p:nvSpPr>
          <p:spPr bwMode="auto">
            <a:xfrm>
              <a:off x="11618838" y="526731"/>
              <a:ext cx="573162" cy="948907"/>
            </a:xfrm>
            <a:custGeom>
              <a:avLst/>
              <a:gdLst>
                <a:gd name="connsiteX0" fmla="*/ 21176 w 573162"/>
                <a:gd name="connsiteY0" fmla="*/ 0 h 948907"/>
                <a:gd name="connsiteX1" fmla="*/ 496522 w 573162"/>
                <a:gd name="connsiteY1" fmla="*/ 188884 h 948907"/>
                <a:gd name="connsiteX2" fmla="*/ 573162 w 573162"/>
                <a:gd name="connsiteY2" fmla="*/ 269994 h 948907"/>
                <a:gd name="connsiteX3" fmla="*/ 573162 w 573162"/>
                <a:gd name="connsiteY3" fmla="*/ 948907 h 948907"/>
                <a:gd name="connsiteX4" fmla="*/ 431370 w 573162"/>
                <a:gd name="connsiteY4" fmla="*/ 893105 h 948907"/>
                <a:gd name="connsiteX5" fmla="*/ 162166 w 573162"/>
                <a:gd name="connsiteY5" fmla="*/ 664554 h 948907"/>
                <a:gd name="connsiteX6" fmla="*/ 21176 w 573162"/>
                <a:gd name="connsiteY6" fmla="*/ 0 h 948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3162" h="948907">
                  <a:moveTo>
                    <a:pt x="21176" y="0"/>
                  </a:moveTo>
                  <a:cubicBezTo>
                    <a:pt x="193008" y="10549"/>
                    <a:pt x="360874" y="74499"/>
                    <a:pt x="496522" y="188884"/>
                  </a:cubicBezTo>
                  <a:lnTo>
                    <a:pt x="573162" y="269994"/>
                  </a:lnTo>
                  <a:lnTo>
                    <a:pt x="573162" y="948907"/>
                  </a:lnTo>
                  <a:lnTo>
                    <a:pt x="431370" y="893105"/>
                  </a:lnTo>
                  <a:cubicBezTo>
                    <a:pt x="328711" y="839483"/>
                    <a:pt x="236186" y="763007"/>
                    <a:pt x="162166" y="664554"/>
                  </a:cubicBezTo>
                  <a:cubicBezTo>
                    <a:pt x="14127" y="467649"/>
                    <a:pt x="-31695" y="225034"/>
                    <a:pt x="211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57" name="Freeform 15">
              <a:extLst>
                <a:ext uri="{FF2B5EF4-FFF2-40B4-BE49-F238E27FC236}">
                  <a16:creationId xmlns:a16="http://schemas.microsoft.com/office/drawing/2014/main" id="{FED6DD19-98E9-6201-BE6C-E23020FC6860}"/>
                </a:ext>
              </a:extLst>
            </p:cNvPr>
            <p:cNvSpPr>
              <a:spLocks/>
            </p:cNvSpPr>
            <p:nvPr/>
          </p:nvSpPr>
          <p:spPr bwMode="auto">
            <a:xfrm>
              <a:off x="8393933" y="1889475"/>
              <a:ext cx="828618" cy="412865"/>
            </a:xfrm>
            <a:custGeom>
              <a:avLst/>
              <a:gdLst>
                <a:gd name="T0" fmla="*/ 113 w 235"/>
                <a:gd name="T1" fmla="*/ 113 h 117"/>
                <a:gd name="T2" fmla="*/ 0 w 235"/>
                <a:gd name="T3" fmla="*/ 48 h 117"/>
                <a:gd name="T4" fmla="*/ 122 w 235"/>
                <a:gd name="T5" fmla="*/ 4 h 117"/>
                <a:gd name="T6" fmla="*/ 235 w 235"/>
                <a:gd name="T7" fmla="*/ 68 h 117"/>
                <a:gd name="T8" fmla="*/ 113 w 235"/>
                <a:gd name="T9" fmla="*/ 113 h 117"/>
              </a:gdLst>
              <a:ahLst/>
              <a:cxnLst>
                <a:cxn ang="0">
                  <a:pos x="T0" y="T1"/>
                </a:cxn>
                <a:cxn ang="0">
                  <a:pos x="T2" y="T3"/>
                </a:cxn>
                <a:cxn ang="0">
                  <a:pos x="T4" y="T5"/>
                </a:cxn>
                <a:cxn ang="0">
                  <a:pos x="T6" y="T7"/>
                </a:cxn>
                <a:cxn ang="0">
                  <a:pos x="T8" y="T9"/>
                </a:cxn>
              </a:cxnLst>
              <a:rect l="0" t="0" r="r" b="b"/>
              <a:pathLst>
                <a:path w="235" h="117">
                  <a:moveTo>
                    <a:pt x="113" y="113"/>
                  </a:moveTo>
                  <a:cubicBezTo>
                    <a:pt x="66" y="109"/>
                    <a:pt x="25" y="84"/>
                    <a:pt x="0" y="48"/>
                  </a:cubicBezTo>
                  <a:cubicBezTo>
                    <a:pt x="31" y="17"/>
                    <a:pt x="75" y="0"/>
                    <a:pt x="122" y="4"/>
                  </a:cubicBezTo>
                  <a:cubicBezTo>
                    <a:pt x="169" y="8"/>
                    <a:pt x="210" y="33"/>
                    <a:pt x="235" y="68"/>
                  </a:cubicBezTo>
                  <a:cubicBezTo>
                    <a:pt x="204" y="99"/>
                    <a:pt x="160" y="117"/>
                    <a:pt x="113" y="11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8" name="Freeform 16">
              <a:extLst>
                <a:ext uri="{FF2B5EF4-FFF2-40B4-BE49-F238E27FC236}">
                  <a16:creationId xmlns:a16="http://schemas.microsoft.com/office/drawing/2014/main" id="{C4BC9A37-1226-E7F0-5658-85F50C7AA6ED}"/>
                </a:ext>
              </a:extLst>
            </p:cNvPr>
            <p:cNvSpPr>
              <a:spLocks/>
            </p:cNvSpPr>
            <p:nvPr/>
          </p:nvSpPr>
          <p:spPr bwMode="auto">
            <a:xfrm>
              <a:off x="11136745" y="5778493"/>
              <a:ext cx="851715" cy="744890"/>
            </a:xfrm>
            <a:custGeom>
              <a:avLst/>
              <a:gdLst>
                <a:gd name="T0" fmla="*/ 165 w 242"/>
                <a:gd name="T1" fmla="*/ 162 h 212"/>
                <a:gd name="T2" fmla="*/ 0 w 242"/>
                <a:gd name="T3" fmla="*/ 200 h 212"/>
                <a:gd name="T4" fmla="*/ 77 w 242"/>
                <a:gd name="T5" fmla="*/ 50 h 212"/>
                <a:gd name="T6" fmla="*/ 242 w 242"/>
                <a:gd name="T7" fmla="*/ 11 h 212"/>
                <a:gd name="T8" fmla="*/ 165 w 242"/>
                <a:gd name="T9" fmla="*/ 162 h 212"/>
              </a:gdLst>
              <a:ahLst/>
              <a:cxnLst>
                <a:cxn ang="0">
                  <a:pos x="T0" y="T1"/>
                </a:cxn>
                <a:cxn ang="0">
                  <a:pos x="T2" y="T3"/>
                </a:cxn>
                <a:cxn ang="0">
                  <a:pos x="T4" y="T5"/>
                </a:cxn>
                <a:cxn ang="0">
                  <a:pos x="T6" y="T7"/>
                </a:cxn>
                <a:cxn ang="0">
                  <a:pos x="T8" y="T9"/>
                </a:cxn>
              </a:cxnLst>
              <a:rect l="0" t="0" r="r" b="b"/>
              <a:pathLst>
                <a:path w="242" h="212">
                  <a:moveTo>
                    <a:pt x="165" y="162"/>
                  </a:moveTo>
                  <a:cubicBezTo>
                    <a:pt x="116" y="200"/>
                    <a:pt x="56" y="212"/>
                    <a:pt x="0" y="200"/>
                  </a:cubicBezTo>
                  <a:cubicBezTo>
                    <a:pt x="2" y="143"/>
                    <a:pt x="28" y="88"/>
                    <a:pt x="77" y="50"/>
                  </a:cubicBezTo>
                  <a:cubicBezTo>
                    <a:pt x="125" y="12"/>
                    <a:pt x="186" y="0"/>
                    <a:pt x="242" y="11"/>
                  </a:cubicBezTo>
                  <a:cubicBezTo>
                    <a:pt x="239" y="68"/>
                    <a:pt x="213" y="124"/>
                    <a:pt x="165" y="16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9" name="Freeform 17">
              <a:extLst>
                <a:ext uri="{FF2B5EF4-FFF2-40B4-BE49-F238E27FC236}">
                  <a16:creationId xmlns:a16="http://schemas.microsoft.com/office/drawing/2014/main" id="{BDC9216C-66C7-56A8-F253-4832F8694AF4}"/>
                </a:ext>
              </a:extLst>
            </p:cNvPr>
            <p:cNvSpPr>
              <a:spLocks/>
            </p:cNvSpPr>
            <p:nvPr/>
          </p:nvSpPr>
          <p:spPr bwMode="auto">
            <a:xfrm>
              <a:off x="10455373" y="3425450"/>
              <a:ext cx="857490" cy="398429"/>
            </a:xfrm>
            <a:custGeom>
              <a:avLst/>
              <a:gdLst>
                <a:gd name="T0" fmla="*/ 121 w 243"/>
                <a:gd name="T1" fmla="*/ 113 h 113"/>
                <a:gd name="T2" fmla="*/ 0 w 243"/>
                <a:gd name="T3" fmla="*/ 56 h 113"/>
                <a:gd name="T4" fmla="*/ 122 w 243"/>
                <a:gd name="T5" fmla="*/ 0 h 113"/>
                <a:gd name="T6" fmla="*/ 243 w 243"/>
                <a:gd name="T7" fmla="*/ 57 h 113"/>
                <a:gd name="T8" fmla="*/ 121 w 243"/>
                <a:gd name="T9" fmla="*/ 113 h 113"/>
              </a:gdLst>
              <a:ahLst/>
              <a:cxnLst>
                <a:cxn ang="0">
                  <a:pos x="T0" y="T1"/>
                </a:cxn>
                <a:cxn ang="0">
                  <a:pos x="T2" y="T3"/>
                </a:cxn>
                <a:cxn ang="0">
                  <a:pos x="T4" y="T5"/>
                </a:cxn>
                <a:cxn ang="0">
                  <a:pos x="T6" y="T7"/>
                </a:cxn>
                <a:cxn ang="0">
                  <a:pos x="T8" y="T9"/>
                </a:cxn>
              </a:cxnLst>
              <a:rect l="0" t="0" r="r" b="b"/>
              <a:pathLst>
                <a:path w="243" h="113">
                  <a:moveTo>
                    <a:pt x="121" y="113"/>
                  </a:moveTo>
                  <a:cubicBezTo>
                    <a:pt x="72" y="112"/>
                    <a:pt x="29" y="90"/>
                    <a:pt x="0" y="56"/>
                  </a:cubicBezTo>
                  <a:cubicBezTo>
                    <a:pt x="29" y="21"/>
                    <a:pt x="73" y="0"/>
                    <a:pt x="122" y="0"/>
                  </a:cubicBezTo>
                  <a:cubicBezTo>
                    <a:pt x="170" y="0"/>
                    <a:pt x="214" y="23"/>
                    <a:pt x="243" y="57"/>
                  </a:cubicBezTo>
                  <a:cubicBezTo>
                    <a:pt x="213" y="91"/>
                    <a:pt x="170" y="113"/>
                    <a:pt x="121" y="11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0" name="Freeform: Shape 59">
              <a:extLst>
                <a:ext uri="{FF2B5EF4-FFF2-40B4-BE49-F238E27FC236}">
                  <a16:creationId xmlns:a16="http://schemas.microsoft.com/office/drawing/2014/main" id="{3AE614C3-A72C-E459-9AC7-92285B348993}"/>
                </a:ext>
              </a:extLst>
            </p:cNvPr>
            <p:cNvSpPr>
              <a:spLocks/>
            </p:cNvSpPr>
            <p:nvPr/>
          </p:nvSpPr>
          <p:spPr bwMode="auto">
            <a:xfrm>
              <a:off x="11336229" y="6558227"/>
              <a:ext cx="513340" cy="299773"/>
            </a:xfrm>
            <a:custGeom>
              <a:avLst/>
              <a:gdLst>
                <a:gd name="connsiteX0" fmla="*/ 447209 w 513340"/>
                <a:gd name="connsiteY0" fmla="*/ 449 h 299773"/>
                <a:gd name="connsiteX1" fmla="*/ 503469 w 513340"/>
                <a:gd name="connsiteY1" fmla="*/ 42849 h 299773"/>
                <a:gd name="connsiteX2" fmla="*/ 505666 w 513340"/>
                <a:gd name="connsiteY2" fmla="*/ 264566 h 299773"/>
                <a:gd name="connsiteX3" fmla="*/ 496268 w 513340"/>
                <a:gd name="connsiteY3" fmla="*/ 299773 h 299773"/>
                <a:gd name="connsiteX4" fmla="*/ 0 w 513340"/>
                <a:gd name="connsiteY4" fmla="*/ 299773 h 299773"/>
                <a:gd name="connsiteX5" fmla="*/ 74490 w 513340"/>
                <a:gd name="connsiteY5" fmla="*/ 180649 h 299773"/>
                <a:gd name="connsiteX6" fmla="*/ 447209 w 513340"/>
                <a:gd name="connsiteY6" fmla="*/ 449 h 299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3340" h="299773">
                  <a:moveTo>
                    <a:pt x="447209" y="449"/>
                  </a:moveTo>
                  <a:cubicBezTo>
                    <a:pt x="475339" y="-3085"/>
                    <a:pt x="499952" y="14582"/>
                    <a:pt x="503469" y="42849"/>
                  </a:cubicBezTo>
                  <a:cubicBezTo>
                    <a:pt x="515775" y="125883"/>
                    <a:pt x="516654" y="198316"/>
                    <a:pt x="505666" y="264566"/>
                  </a:cubicBezTo>
                  <a:lnTo>
                    <a:pt x="496268" y="299773"/>
                  </a:lnTo>
                  <a:lnTo>
                    <a:pt x="0" y="299773"/>
                  </a:lnTo>
                  <a:lnTo>
                    <a:pt x="74490" y="180649"/>
                  </a:lnTo>
                  <a:cubicBezTo>
                    <a:pt x="179976" y="56982"/>
                    <a:pt x="303044" y="11049"/>
                    <a:pt x="447209" y="4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61" name="Freeform 22">
              <a:extLst>
                <a:ext uri="{FF2B5EF4-FFF2-40B4-BE49-F238E27FC236}">
                  <a16:creationId xmlns:a16="http://schemas.microsoft.com/office/drawing/2014/main" id="{BC4339C7-9723-8DF6-2325-6193D2BA91FB}"/>
                </a:ext>
              </a:extLst>
            </p:cNvPr>
            <p:cNvSpPr>
              <a:spLocks/>
            </p:cNvSpPr>
            <p:nvPr/>
          </p:nvSpPr>
          <p:spPr bwMode="auto">
            <a:xfrm>
              <a:off x="9401555" y="3662198"/>
              <a:ext cx="1102899" cy="545675"/>
            </a:xfrm>
            <a:custGeom>
              <a:avLst/>
              <a:gdLst>
                <a:gd name="T0" fmla="*/ 196 w 313"/>
                <a:gd name="T1" fmla="*/ 149 h 155"/>
                <a:gd name="T2" fmla="*/ 0 w 313"/>
                <a:gd name="T3" fmla="*/ 78 h 155"/>
                <a:gd name="T4" fmla="*/ 185 w 313"/>
                <a:gd name="T5" fmla="*/ 6 h 155"/>
                <a:gd name="T6" fmla="*/ 309 w 313"/>
                <a:gd name="T7" fmla="*/ 56 h 155"/>
                <a:gd name="T8" fmla="*/ 312 w 313"/>
                <a:gd name="T9" fmla="*/ 69 h 155"/>
                <a:gd name="T10" fmla="*/ 196 w 313"/>
                <a:gd name="T11" fmla="*/ 149 h 155"/>
              </a:gdLst>
              <a:ahLst/>
              <a:cxnLst>
                <a:cxn ang="0">
                  <a:pos x="T0" y="T1"/>
                </a:cxn>
                <a:cxn ang="0">
                  <a:pos x="T2" y="T3"/>
                </a:cxn>
                <a:cxn ang="0">
                  <a:pos x="T4" y="T5"/>
                </a:cxn>
                <a:cxn ang="0">
                  <a:pos x="T6" y="T7"/>
                </a:cxn>
                <a:cxn ang="0">
                  <a:pos x="T8" y="T9"/>
                </a:cxn>
                <a:cxn ang="0">
                  <a:pos x="T10" y="T11"/>
                </a:cxn>
              </a:cxnLst>
              <a:rect l="0" t="0" r="r" b="b"/>
              <a:pathLst>
                <a:path w="313" h="155">
                  <a:moveTo>
                    <a:pt x="196" y="149"/>
                  </a:moveTo>
                  <a:cubicBezTo>
                    <a:pt x="145" y="155"/>
                    <a:pt x="50" y="132"/>
                    <a:pt x="0" y="78"/>
                  </a:cubicBezTo>
                  <a:cubicBezTo>
                    <a:pt x="65" y="64"/>
                    <a:pt x="125" y="13"/>
                    <a:pt x="185" y="6"/>
                  </a:cubicBezTo>
                  <a:cubicBezTo>
                    <a:pt x="236" y="0"/>
                    <a:pt x="277" y="21"/>
                    <a:pt x="309" y="56"/>
                  </a:cubicBezTo>
                  <a:cubicBezTo>
                    <a:pt x="312" y="59"/>
                    <a:pt x="313" y="64"/>
                    <a:pt x="312" y="69"/>
                  </a:cubicBezTo>
                  <a:cubicBezTo>
                    <a:pt x="295" y="106"/>
                    <a:pt x="249" y="143"/>
                    <a:pt x="196" y="14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2" name="Freeform 25">
              <a:extLst>
                <a:ext uri="{FF2B5EF4-FFF2-40B4-BE49-F238E27FC236}">
                  <a16:creationId xmlns:a16="http://schemas.microsoft.com/office/drawing/2014/main" id="{A256CE26-139D-71D8-48EC-90F824452005}"/>
                </a:ext>
              </a:extLst>
            </p:cNvPr>
            <p:cNvSpPr>
              <a:spLocks/>
            </p:cNvSpPr>
            <p:nvPr/>
          </p:nvSpPr>
          <p:spPr bwMode="auto">
            <a:xfrm>
              <a:off x="10585295" y="1941444"/>
              <a:ext cx="1296339" cy="814182"/>
            </a:xfrm>
            <a:custGeom>
              <a:avLst/>
              <a:gdLst>
                <a:gd name="T0" fmla="*/ 171 w 368"/>
                <a:gd name="T1" fmla="*/ 203 h 231"/>
                <a:gd name="T2" fmla="*/ 0 w 368"/>
                <a:gd name="T3" fmla="*/ 13 h 231"/>
                <a:gd name="T4" fmla="*/ 257 w 368"/>
                <a:gd name="T5" fmla="*/ 34 h 231"/>
                <a:gd name="T6" fmla="*/ 366 w 368"/>
                <a:gd name="T7" fmla="*/ 171 h 231"/>
                <a:gd name="T8" fmla="*/ 355 w 368"/>
                <a:gd name="T9" fmla="*/ 196 h 231"/>
                <a:gd name="T10" fmla="*/ 171 w 368"/>
                <a:gd name="T11" fmla="*/ 203 h 231"/>
              </a:gdLst>
              <a:ahLst/>
              <a:cxnLst>
                <a:cxn ang="0">
                  <a:pos x="T0" y="T1"/>
                </a:cxn>
                <a:cxn ang="0">
                  <a:pos x="T2" y="T3"/>
                </a:cxn>
                <a:cxn ang="0">
                  <a:pos x="T4" y="T5"/>
                </a:cxn>
                <a:cxn ang="0">
                  <a:pos x="T6" y="T7"/>
                </a:cxn>
                <a:cxn ang="0">
                  <a:pos x="T8" y="T9"/>
                </a:cxn>
                <a:cxn ang="0">
                  <a:pos x="T10" y="T11"/>
                </a:cxn>
              </a:cxnLst>
              <a:rect l="0" t="0" r="r" b="b"/>
              <a:pathLst>
                <a:path w="368" h="231">
                  <a:moveTo>
                    <a:pt x="171" y="203"/>
                  </a:moveTo>
                  <a:cubicBezTo>
                    <a:pt x="108" y="174"/>
                    <a:pt x="64" y="85"/>
                    <a:pt x="0" y="13"/>
                  </a:cubicBezTo>
                  <a:cubicBezTo>
                    <a:pt x="91" y="8"/>
                    <a:pt x="182" y="0"/>
                    <a:pt x="257" y="34"/>
                  </a:cubicBezTo>
                  <a:cubicBezTo>
                    <a:pt x="317" y="62"/>
                    <a:pt x="351" y="112"/>
                    <a:pt x="366" y="171"/>
                  </a:cubicBezTo>
                  <a:cubicBezTo>
                    <a:pt x="368" y="181"/>
                    <a:pt x="364" y="191"/>
                    <a:pt x="355" y="196"/>
                  </a:cubicBezTo>
                  <a:cubicBezTo>
                    <a:pt x="309" y="224"/>
                    <a:pt x="234" y="231"/>
                    <a:pt x="171" y="20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3" name="Freeform 26">
              <a:extLst>
                <a:ext uri="{FF2B5EF4-FFF2-40B4-BE49-F238E27FC236}">
                  <a16:creationId xmlns:a16="http://schemas.microsoft.com/office/drawing/2014/main" id="{4001FA58-1AD5-5CA8-23C7-7873BA5680F2}"/>
                </a:ext>
              </a:extLst>
            </p:cNvPr>
            <p:cNvSpPr>
              <a:spLocks/>
            </p:cNvSpPr>
            <p:nvPr/>
          </p:nvSpPr>
          <p:spPr bwMode="auto">
            <a:xfrm>
              <a:off x="9976102" y="1231201"/>
              <a:ext cx="987412" cy="640952"/>
            </a:xfrm>
            <a:custGeom>
              <a:avLst/>
              <a:gdLst>
                <a:gd name="T0" fmla="*/ 133 w 280"/>
                <a:gd name="T1" fmla="*/ 160 h 182"/>
                <a:gd name="T2" fmla="*/ 0 w 280"/>
                <a:gd name="T3" fmla="*/ 7 h 182"/>
                <a:gd name="T4" fmla="*/ 207 w 280"/>
                <a:gd name="T5" fmla="*/ 24 h 182"/>
                <a:gd name="T6" fmla="*/ 280 w 280"/>
                <a:gd name="T7" fmla="*/ 137 h 182"/>
                <a:gd name="T8" fmla="*/ 271 w 280"/>
                <a:gd name="T9" fmla="*/ 154 h 182"/>
                <a:gd name="T10" fmla="*/ 133 w 280"/>
                <a:gd name="T11" fmla="*/ 160 h 182"/>
              </a:gdLst>
              <a:ahLst/>
              <a:cxnLst>
                <a:cxn ang="0">
                  <a:pos x="T0" y="T1"/>
                </a:cxn>
                <a:cxn ang="0">
                  <a:pos x="T2" y="T3"/>
                </a:cxn>
                <a:cxn ang="0">
                  <a:pos x="T4" y="T5"/>
                </a:cxn>
                <a:cxn ang="0">
                  <a:pos x="T6" y="T7"/>
                </a:cxn>
                <a:cxn ang="0">
                  <a:pos x="T8" y="T9"/>
                </a:cxn>
                <a:cxn ang="0">
                  <a:pos x="T10" y="T11"/>
                </a:cxn>
              </a:cxnLst>
              <a:rect l="0" t="0" r="r" b="b"/>
              <a:pathLst>
                <a:path w="280" h="182">
                  <a:moveTo>
                    <a:pt x="133" y="160"/>
                  </a:moveTo>
                  <a:cubicBezTo>
                    <a:pt x="73" y="135"/>
                    <a:pt x="17" y="81"/>
                    <a:pt x="0" y="7"/>
                  </a:cubicBezTo>
                  <a:cubicBezTo>
                    <a:pt x="76" y="16"/>
                    <a:pt x="162" y="0"/>
                    <a:pt x="207" y="24"/>
                  </a:cubicBezTo>
                  <a:cubicBezTo>
                    <a:pt x="255" y="50"/>
                    <a:pt x="274" y="88"/>
                    <a:pt x="280" y="137"/>
                  </a:cubicBezTo>
                  <a:cubicBezTo>
                    <a:pt x="280" y="144"/>
                    <a:pt x="277" y="150"/>
                    <a:pt x="271" y="154"/>
                  </a:cubicBezTo>
                  <a:cubicBezTo>
                    <a:pt x="239" y="171"/>
                    <a:pt x="184" y="182"/>
                    <a:pt x="133" y="16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4" name="Freeform 27">
              <a:extLst>
                <a:ext uri="{FF2B5EF4-FFF2-40B4-BE49-F238E27FC236}">
                  <a16:creationId xmlns:a16="http://schemas.microsoft.com/office/drawing/2014/main" id="{1DCF6FB6-019E-BCB1-F073-41467B48D842}"/>
                </a:ext>
              </a:extLst>
            </p:cNvPr>
            <p:cNvSpPr>
              <a:spLocks/>
            </p:cNvSpPr>
            <p:nvPr/>
          </p:nvSpPr>
          <p:spPr bwMode="auto">
            <a:xfrm>
              <a:off x="11136745" y="1436190"/>
              <a:ext cx="649613" cy="534126"/>
            </a:xfrm>
            <a:custGeom>
              <a:avLst/>
              <a:gdLst>
                <a:gd name="T0" fmla="*/ 58 w 185"/>
                <a:gd name="T1" fmla="*/ 126 h 152"/>
                <a:gd name="T2" fmla="*/ 0 w 185"/>
                <a:gd name="T3" fmla="*/ 4 h 152"/>
                <a:gd name="T4" fmla="*/ 147 w 185"/>
                <a:gd name="T5" fmla="*/ 35 h 152"/>
                <a:gd name="T6" fmla="*/ 184 w 185"/>
                <a:gd name="T7" fmla="*/ 122 h 152"/>
                <a:gd name="T8" fmla="*/ 177 w 185"/>
                <a:gd name="T9" fmla="*/ 135 h 152"/>
                <a:gd name="T10" fmla="*/ 58 w 185"/>
                <a:gd name="T11" fmla="*/ 126 h 152"/>
              </a:gdLst>
              <a:ahLst/>
              <a:cxnLst>
                <a:cxn ang="0">
                  <a:pos x="T0" y="T1"/>
                </a:cxn>
                <a:cxn ang="0">
                  <a:pos x="T2" y="T3"/>
                </a:cxn>
                <a:cxn ang="0">
                  <a:pos x="T4" y="T5"/>
                </a:cxn>
                <a:cxn ang="0">
                  <a:pos x="T6" y="T7"/>
                </a:cxn>
                <a:cxn ang="0">
                  <a:pos x="T8" y="T9"/>
                </a:cxn>
                <a:cxn ang="0">
                  <a:pos x="T10" y="T11"/>
                </a:cxn>
              </a:cxnLst>
              <a:rect l="0" t="0" r="r" b="b"/>
              <a:pathLst>
                <a:path w="185" h="152">
                  <a:moveTo>
                    <a:pt x="58" y="126"/>
                  </a:moveTo>
                  <a:cubicBezTo>
                    <a:pt x="29" y="102"/>
                    <a:pt x="21" y="54"/>
                    <a:pt x="0" y="4"/>
                  </a:cubicBezTo>
                  <a:cubicBezTo>
                    <a:pt x="52" y="0"/>
                    <a:pt x="115" y="5"/>
                    <a:pt x="147" y="35"/>
                  </a:cubicBezTo>
                  <a:cubicBezTo>
                    <a:pt x="177" y="62"/>
                    <a:pt x="178" y="89"/>
                    <a:pt x="184" y="122"/>
                  </a:cubicBezTo>
                  <a:cubicBezTo>
                    <a:pt x="185" y="127"/>
                    <a:pt x="182" y="132"/>
                    <a:pt x="177" y="135"/>
                  </a:cubicBezTo>
                  <a:cubicBezTo>
                    <a:pt x="145" y="150"/>
                    <a:pt x="88" y="152"/>
                    <a:pt x="58" y="12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5" name="Freeform 29">
              <a:extLst>
                <a:ext uri="{FF2B5EF4-FFF2-40B4-BE49-F238E27FC236}">
                  <a16:creationId xmlns:a16="http://schemas.microsoft.com/office/drawing/2014/main" id="{55B0B961-F4E1-8773-34E3-E454FCFD8667}"/>
                </a:ext>
              </a:extLst>
            </p:cNvPr>
            <p:cNvSpPr>
              <a:spLocks/>
            </p:cNvSpPr>
            <p:nvPr/>
          </p:nvSpPr>
          <p:spPr bwMode="auto">
            <a:xfrm>
              <a:off x="9664288" y="324629"/>
              <a:ext cx="1019171" cy="822843"/>
            </a:xfrm>
            <a:custGeom>
              <a:avLst/>
              <a:gdLst>
                <a:gd name="T0" fmla="*/ 129 w 289"/>
                <a:gd name="T1" fmla="*/ 202 h 233"/>
                <a:gd name="T2" fmla="*/ 0 w 289"/>
                <a:gd name="T3" fmla="*/ 0 h 233"/>
                <a:gd name="T4" fmla="*/ 236 w 289"/>
                <a:gd name="T5" fmla="*/ 80 h 233"/>
                <a:gd name="T6" fmla="*/ 288 w 289"/>
                <a:gd name="T7" fmla="*/ 214 h 233"/>
                <a:gd name="T8" fmla="*/ 276 w 289"/>
                <a:gd name="T9" fmla="*/ 226 h 233"/>
                <a:gd name="T10" fmla="*/ 129 w 289"/>
                <a:gd name="T11" fmla="*/ 202 h 233"/>
              </a:gdLst>
              <a:ahLst/>
              <a:cxnLst>
                <a:cxn ang="0">
                  <a:pos x="T0" y="T1"/>
                </a:cxn>
                <a:cxn ang="0">
                  <a:pos x="T2" y="T3"/>
                </a:cxn>
                <a:cxn ang="0">
                  <a:pos x="T4" y="T5"/>
                </a:cxn>
                <a:cxn ang="0">
                  <a:pos x="T6" y="T7"/>
                </a:cxn>
                <a:cxn ang="0">
                  <a:pos x="T8" y="T9"/>
                </a:cxn>
                <a:cxn ang="0">
                  <a:pos x="T10" y="T11"/>
                </a:cxn>
              </a:cxnLst>
              <a:rect l="0" t="0" r="r" b="b"/>
              <a:pathLst>
                <a:path w="289" h="233">
                  <a:moveTo>
                    <a:pt x="129" y="202"/>
                  </a:moveTo>
                  <a:cubicBezTo>
                    <a:pt x="54" y="147"/>
                    <a:pt x="26" y="69"/>
                    <a:pt x="0" y="0"/>
                  </a:cubicBezTo>
                  <a:cubicBezTo>
                    <a:pt x="107" y="10"/>
                    <a:pt x="184" y="30"/>
                    <a:pt x="236" y="80"/>
                  </a:cubicBezTo>
                  <a:cubicBezTo>
                    <a:pt x="279" y="121"/>
                    <a:pt x="289" y="176"/>
                    <a:pt x="288" y="214"/>
                  </a:cubicBezTo>
                  <a:cubicBezTo>
                    <a:pt x="287" y="221"/>
                    <a:pt x="283" y="226"/>
                    <a:pt x="276" y="226"/>
                  </a:cubicBezTo>
                  <a:cubicBezTo>
                    <a:pt x="228" y="233"/>
                    <a:pt x="161" y="225"/>
                    <a:pt x="129" y="2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6" name="Freeform: Shape 65">
              <a:extLst>
                <a:ext uri="{FF2B5EF4-FFF2-40B4-BE49-F238E27FC236}">
                  <a16:creationId xmlns:a16="http://schemas.microsoft.com/office/drawing/2014/main" id="{CEB8868E-5F4F-457F-4430-172741B67274}"/>
                </a:ext>
              </a:extLst>
            </p:cNvPr>
            <p:cNvSpPr>
              <a:spLocks/>
            </p:cNvSpPr>
            <p:nvPr/>
          </p:nvSpPr>
          <p:spPr bwMode="auto">
            <a:xfrm>
              <a:off x="12012196" y="6572978"/>
              <a:ext cx="179805" cy="285022"/>
            </a:xfrm>
            <a:custGeom>
              <a:avLst/>
              <a:gdLst>
                <a:gd name="connsiteX0" fmla="*/ 179805 w 179805"/>
                <a:gd name="connsiteY0" fmla="*/ 0 h 285022"/>
                <a:gd name="connsiteX1" fmla="*/ 179805 w 179805"/>
                <a:gd name="connsiteY1" fmla="*/ 285022 h 285022"/>
                <a:gd name="connsiteX2" fmla="*/ 0 w 179805"/>
                <a:gd name="connsiteY2" fmla="*/ 285022 h 285022"/>
                <a:gd name="connsiteX3" fmla="*/ 67533 w 179805"/>
                <a:gd name="connsiteY3" fmla="*/ 130559 h 285022"/>
                <a:gd name="connsiteX4" fmla="*/ 143082 w 179805"/>
                <a:gd name="connsiteY4" fmla="*/ 31411 h 285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805" h="285022">
                  <a:moveTo>
                    <a:pt x="179805" y="0"/>
                  </a:moveTo>
                  <a:lnTo>
                    <a:pt x="179805" y="285022"/>
                  </a:lnTo>
                  <a:lnTo>
                    <a:pt x="0" y="285022"/>
                  </a:lnTo>
                  <a:lnTo>
                    <a:pt x="67533" y="130559"/>
                  </a:lnTo>
                  <a:cubicBezTo>
                    <a:pt x="86958" y="97013"/>
                    <a:pt x="112785" y="63247"/>
                    <a:pt x="143082" y="314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67" name="Freeform 36">
              <a:extLst>
                <a:ext uri="{FF2B5EF4-FFF2-40B4-BE49-F238E27FC236}">
                  <a16:creationId xmlns:a16="http://schemas.microsoft.com/office/drawing/2014/main" id="{3F9DFECE-5FD1-BF94-C9D9-82F1E6F6883F}"/>
                </a:ext>
              </a:extLst>
            </p:cNvPr>
            <p:cNvSpPr>
              <a:spLocks/>
            </p:cNvSpPr>
            <p:nvPr/>
          </p:nvSpPr>
          <p:spPr bwMode="auto">
            <a:xfrm>
              <a:off x="8968480" y="4369554"/>
              <a:ext cx="926782" cy="516803"/>
            </a:xfrm>
            <a:custGeom>
              <a:avLst/>
              <a:gdLst>
                <a:gd name="T0" fmla="*/ 179 w 263"/>
                <a:gd name="T1" fmla="*/ 132 h 147"/>
                <a:gd name="T2" fmla="*/ 0 w 263"/>
                <a:gd name="T3" fmla="*/ 112 h 147"/>
                <a:gd name="T4" fmla="*/ 148 w 263"/>
                <a:gd name="T5" fmla="*/ 13 h 147"/>
                <a:gd name="T6" fmla="*/ 257 w 263"/>
                <a:gd name="T7" fmla="*/ 40 h 147"/>
                <a:gd name="T8" fmla="*/ 261 w 263"/>
                <a:gd name="T9" fmla="*/ 54 h 147"/>
                <a:gd name="T10" fmla="*/ 179 w 263"/>
                <a:gd name="T11" fmla="*/ 132 h 147"/>
              </a:gdLst>
              <a:ahLst/>
              <a:cxnLst>
                <a:cxn ang="0">
                  <a:pos x="T0" y="T1"/>
                </a:cxn>
                <a:cxn ang="0">
                  <a:pos x="T2" y="T3"/>
                </a:cxn>
                <a:cxn ang="0">
                  <a:pos x="T4" y="T5"/>
                </a:cxn>
                <a:cxn ang="0">
                  <a:pos x="T6" y="T7"/>
                </a:cxn>
                <a:cxn ang="0">
                  <a:pos x="T8" y="T9"/>
                </a:cxn>
                <a:cxn ang="0">
                  <a:pos x="T10" y="T11"/>
                </a:cxn>
              </a:cxnLst>
              <a:rect l="0" t="0" r="r" b="b"/>
              <a:pathLst>
                <a:path w="263" h="147">
                  <a:moveTo>
                    <a:pt x="179" y="132"/>
                  </a:moveTo>
                  <a:cubicBezTo>
                    <a:pt x="141" y="143"/>
                    <a:pt x="54" y="147"/>
                    <a:pt x="0" y="112"/>
                  </a:cubicBezTo>
                  <a:cubicBezTo>
                    <a:pt x="57" y="81"/>
                    <a:pt x="106" y="26"/>
                    <a:pt x="148" y="13"/>
                  </a:cubicBezTo>
                  <a:cubicBezTo>
                    <a:pt x="190" y="0"/>
                    <a:pt x="225" y="13"/>
                    <a:pt x="257" y="40"/>
                  </a:cubicBezTo>
                  <a:cubicBezTo>
                    <a:pt x="261" y="44"/>
                    <a:pt x="263" y="49"/>
                    <a:pt x="261" y="54"/>
                  </a:cubicBezTo>
                  <a:cubicBezTo>
                    <a:pt x="250" y="87"/>
                    <a:pt x="218" y="120"/>
                    <a:pt x="179" y="1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8" name="Freeform 37">
              <a:extLst>
                <a:ext uri="{FF2B5EF4-FFF2-40B4-BE49-F238E27FC236}">
                  <a16:creationId xmlns:a16="http://schemas.microsoft.com/office/drawing/2014/main" id="{5566E7D7-2E64-C7A7-E60B-F66948E01573}"/>
                </a:ext>
              </a:extLst>
            </p:cNvPr>
            <p:cNvSpPr>
              <a:spLocks/>
            </p:cNvSpPr>
            <p:nvPr/>
          </p:nvSpPr>
          <p:spPr bwMode="auto">
            <a:xfrm>
              <a:off x="10908658" y="5296336"/>
              <a:ext cx="666936" cy="545675"/>
            </a:xfrm>
            <a:custGeom>
              <a:avLst/>
              <a:gdLst>
                <a:gd name="T0" fmla="*/ 128 w 189"/>
                <a:gd name="T1" fmla="*/ 107 h 155"/>
                <a:gd name="T2" fmla="*/ 0 w 189"/>
                <a:gd name="T3" fmla="*/ 155 h 155"/>
                <a:gd name="T4" fmla="*/ 50 w 189"/>
                <a:gd name="T5" fmla="*/ 36 h 155"/>
                <a:gd name="T6" fmla="*/ 173 w 189"/>
                <a:gd name="T7" fmla="*/ 7 h 155"/>
                <a:gd name="T8" fmla="*/ 181 w 189"/>
                <a:gd name="T9" fmla="*/ 15 h 155"/>
                <a:gd name="T10" fmla="*/ 128 w 189"/>
                <a:gd name="T11" fmla="*/ 107 h 155"/>
              </a:gdLst>
              <a:ahLst/>
              <a:cxnLst>
                <a:cxn ang="0">
                  <a:pos x="T0" y="T1"/>
                </a:cxn>
                <a:cxn ang="0">
                  <a:pos x="T2" y="T3"/>
                </a:cxn>
                <a:cxn ang="0">
                  <a:pos x="T4" y="T5"/>
                </a:cxn>
                <a:cxn ang="0">
                  <a:pos x="T6" y="T7"/>
                </a:cxn>
                <a:cxn ang="0">
                  <a:pos x="T8" y="T9"/>
                </a:cxn>
                <a:cxn ang="0">
                  <a:pos x="T10" y="T11"/>
                </a:cxn>
              </a:cxnLst>
              <a:rect l="0" t="0" r="r" b="b"/>
              <a:pathLst>
                <a:path w="189" h="155">
                  <a:moveTo>
                    <a:pt x="128" y="107"/>
                  </a:moveTo>
                  <a:cubicBezTo>
                    <a:pt x="83" y="130"/>
                    <a:pt x="49" y="136"/>
                    <a:pt x="0" y="155"/>
                  </a:cubicBezTo>
                  <a:cubicBezTo>
                    <a:pt x="6" y="105"/>
                    <a:pt x="21" y="60"/>
                    <a:pt x="50" y="36"/>
                  </a:cubicBezTo>
                  <a:cubicBezTo>
                    <a:pt x="86" y="6"/>
                    <a:pt x="134" y="0"/>
                    <a:pt x="173" y="7"/>
                  </a:cubicBezTo>
                  <a:cubicBezTo>
                    <a:pt x="177" y="8"/>
                    <a:pt x="180" y="11"/>
                    <a:pt x="181" y="15"/>
                  </a:cubicBezTo>
                  <a:cubicBezTo>
                    <a:pt x="189" y="54"/>
                    <a:pt x="168" y="87"/>
                    <a:pt x="128" y="10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9" name="Freeform 38">
              <a:extLst>
                <a:ext uri="{FF2B5EF4-FFF2-40B4-BE49-F238E27FC236}">
                  <a16:creationId xmlns:a16="http://schemas.microsoft.com/office/drawing/2014/main" id="{10E09475-027E-5A71-E5A1-12956048B585}"/>
                </a:ext>
              </a:extLst>
            </p:cNvPr>
            <p:cNvSpPr>
              <a:spLocks/>
            </p:cNvSpPr>
            <p:nvPr/>
          </p:nvSpPr>
          <p:spPr bwMode="auto">
            <a:xfrm>
              <a:off x="9254310" y="1710471"/>
              <a:ext cx="944105" cy="519691"/>
            </a:xfrm>
            <a:custGeom>
              <a:avLst/>
              <a:gdLst>
                <a:gd name="T0" fmla="*/ 144 w 268"/>
                <a:gd name="T1" fmla="*/ 130 h 148"/>
                <a:gd name="T2" fmla="*/ 0 w 268"/>
                <a:gd name="T3" fmla="*/ 58 h 148"/>
                <a:gd name="T4" fmla="*/ 142 w 268"/>
                <a:gd name="T5" fmla="*/ 6 h 148"/>
                <a:gd name="T6" fmla="*/ 265 w 268"/>
                <a:gd name="T7" fmla="*/ 88 h 148"/>
                <a:gd name="T8" fmla="*/ 265 w 268"/>
                <a:gd name="T9" fmla="*/ 101 h 148"/>
                <a:gd name="T10" fmla="*/ 144 w 268"/>
                <a:gd name="T11" fmla="*/ 130 h 148"/>
              </a:gdLst>
              <a:ahLst/>
              <a:cxnLst>
                <a:cxn ang="0">
                  <a:pos x="T0" y="T1"/>
                </a:cxn>
                <a:cxn ang="0">
                  <a:pos x="T2" y="T3"/>
                </a:cxn>
                <a:cxn ang="0">
                  <a:pos x="T4" y="T5"/>
                </a:cxn>
                <a:cxn ang="0">
                  <a:pos x="T6" y="T7"/>
                </a:cxn>
                <a:cxn ang="0">
                  <a:pos x="T8" y="T9"/>
                </a:cxn>
                <a:cxn ang="0">
                  <a:pos x="T10" y="T11"/>
                </a:cxn>
              </a:cxnLst>
              <a:rect l="0" t="0" r="r" b="b"/>
              <a:pathLst>
                <a:path w="268" h="148">
                  <a:moveTo>
                    <a:pt x="144" y="130"/>
                  </a:moveTo>
                  <a:cubicBezTo>
                    <a:pt x="88" y="109"/>
                    <a:pt x="56" y="85"/>
                    <a:pt x="0" y="58"/>
                  </a:cubicBezTo>
                  <a:cubicBezTo>
                    <a:pt x="48" y="24"/>
                    <a:pt x="99" y="0"/>
                    <a:pt x="142" y="6"/>
                  </a:cubicBezTo>
                  <a:cubicBezTo>
                    <a:pt x="197" y="13"/>
                    <a:pt x="240" y="49"/>
                    <a:pt x="265" y="88"/>
                  </a:cubicBezTo>
                  <a:cubicBezTo>
                    <a:pt x="268" y="92"/>
                    <a:pt x="268" y="98"/>
                    <a:pt x="265" y="101"/>
                  </a:cubicBezTo>
                  <a:cubicBezTo>
                    <a:pt x="238" y="139"/>
                    <a:pt x="193" y="148"/>
                    <a:pt x="144" y="1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0" name="Freeform: Shape 69">
              <a:extLst>
                <a:ext uri="{FF2B5EF4-FFF2-40B4-BE49-F238E27FC236}">
                  <a16:creationId xmlns:a16="http://schemas.microsoft.com/office/drawing/2014/main" id="{86DEDAD5-8232-ACD0-D0B0-895F5EE926B0}"/>
                </a:ext>
              </a:extLst>
            </p:cNvPr>
            <p:cNvSpPr>
              <a:spLocks/>
            </p:cNvSpPr>
            <p:nvPr/>
          </p:nvSpPr>
          <p:spPr bwMode="auto">
            <a:xfrm>
              <a:off x="11502945" y="0"/>
              <a:ext cx="642569" cy="333538"/>
            </a:xfrm>
            <a:custGeom>
              <a:avLst/>
              <a:gdLst>
                <a:gd name="connsiteX0" fmla="*/ 0 w 642569"/>
                <a:gd name="connsiteY0" fmla="*/ 0 h 333538"/>
                <a:gd name="connsiteX1" fmla="*/ 626864 w 642569"/>
                <a:gd name="connsiteY1" fmla="*/ 0 h 333538"/>
                <a:gd name="connsiteX2" fmla="*/ 640881 w 642569"/>
                <a:gd name="connsiteY2" fmla="*/ 48961 h 333538"/>
                <a:gd name="connsiteX3" fmla="*/ 560636 w 642569"/>
                <a:gd name="connsiteY3" fmla="*/ 311547 h 333538"/>
                <a:gd name="connsiteX4" fmla="*/ 504200 w 642569"/>
                <a:gd name="connsiteY4" fmla="*/ 332659 h 333538"/>
                <a:gd name="connsiteX5" fmla="*/ 17439 w 642569"/>
                <a:gd name="connsiteY5" fmla="*/ 54679 h 333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2569" h="333538">
                  <a:moveTo>
                    <a:pt x="0" y="0"/>
                  </a:moveTo>
                  <a:lnTo>
                    <a:pt x="626864" y="0"/>
                  </a:lnTo>
                  <a:lnTo>
                    <a:pt x="640881" y="48961"/>
                  </a:lnTo>
                  <a:cubicBezTo>
                    <a:pt x="649699" y="139129"/>
                    <a:pt x="624127" y="228856"/>
                    <a:pt x="560636" y="311547"/>
                  </a:cubicBezTo>
                  <a:cubicBezTo>
                    <a:pt x="546527" y="329141"/>
                    <a:pt x="525363" y="336178"/>
                    <a:pt x="504200" y="332659"/>
                  </a:cubicBezTo>
                  <a:cubicBezTo>
                    <a:pt x="296092" y="293953"/>
                    <a:pt x="112675" y="265803"/>
                    <a:pt x="17439" y="546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71" name="Freeform: Shape 70">
              <a:extLst>
                <a:ext uri="{FF2B5EF4-FFF2-40B4-BE49-F238E27FC236}">
                  <a16:creationId xmlns:a16="http://schemas.microsoft.com/office/drawing/2014/main" id="{244A3A8A-671B-DCD9-6422-A9E854DD6B5C}"/>
                </a:ext>
              </a:extLst>
            </p:cNvPr>
            <p:cNvSpPr>
              <a:spLocks/>
            </p:cNvSpPr>
            <p:nvPr/>
          </p:nvSpPr>
          <p:spPr bwMode="auto">
            <a:xfrm>
              <a:off x="10784033" y="6730342"/>
              <a:ext cx="344354" cy="127658"/>
            </a:xfrm>
            <a:custGeom>
              <a:avLst/>
              <a:gdLst>
                <a:gd name="connsiteX0" fmla="*/ 233176 w 344354"/>
                <a:gd name="connsiteY0" fmla="*/ 606 h 127658"/>
                <a:gd name="connsiteX1" fmla="*/ 312557 w 344354"/>
                <a:gd name="connsiteY1" fmla="*/ 2803 h 127658"/>
                <a:gd name="connsiteX2" fmla="*/ 344354 w 344354"/>
                <a:gd name="connsiteY2" fmla="*/ 34444 h 127658"/>
                <a:gd name="connsiteX3" fmla="*/ 343530 w 344354"/>
                <a:gd name="connsiteY3" fmla="*/ 127658 h 127658"/>
                <a:gd name="connsiteX4" fmla="*/ 0 w 344354"/>
                <a:gd name="connsiteY4" fmla="*/ 127658 h 127658"/>
                <a:gd name="connsiteX5" fmla="*/ 33451 w 344354"/>
                <a:gd name="connsiteY5" fmla="*/ 83664 h 127658"/>
                <a:gd name="connsiteX6" fmla="*/ 233176 w 344354"/>
                <a:gd name="connsiteY6" fmla="*/ 606 h 127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4354" h="127658">
                  <a:moveTo>
                    <a:pt x="233176" y="606"/>
                  </a:moveTo>
                  <a:cubicBezTo>
                    <a:pt x="258679" y="-712"/>
                    <a:pt x="285177" y="167"/>
                    <a:pt x="312557" y="2803"/>
                  </a:cubicBezTo>
                  <a:cubicBezTo>
                    <a:pt x="330222" y="2803"/>
                    <a:pt x="344354" y="16866"/>
                    <a:pt x="344354" y="34444"/>
                  </a:cubicBezTo>
                  <a:lnTo>
                    <a:pt x="343530" y="127658"/>
                  </a:lnTo>
                  <a:lnTo>
                    <a:pt x="0" y="127658"/>
                  </a:lnTo>
                  <a:lnTo>
                    <a:pt x="33451" y="83664"/>
                  </a:lnTo>
                  <a:cubicBezTo>
                    <a:pt x="89096" y="28292"/>
                    <a:pt x="156664" y="4561"/>
                    <a:pt x="233176" y="6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72" name="Freeform 44">
              <a:extLst>
                <a:ext uri="{FF2B5EF4-FFF2-40B4-BE49-F238E27FC236}">
                  <a16:creationId xmlns:a16="http://schemas.microsoft.com/office/drawing/2014/main" id="{15F15320-098C-B994-A9ED-BBA25FEACC97}"/>
                </a:ext>
              </a:extLst>
            </p:cNvPr>
            <p:cNvSpPr>
              <a:spLocks/>
            </p:cNvSpPr>
            <p:nvPr/>
          </p:nvSpPr>
          <p:spPr bwMode="auto">
            <a:xfrm>
              <a:off x="8572937" y="2937518"/>
              <a:ext cx="606306" cy="303153"/>
            </a:xfrm>
            <a:custGeom>
              <a:avLst/>
              <a:gdLst>
                <a:gd name="T0" fmla="*/ 96 w 172"/>
                <a:gd name="T1" fmla="*/ 0 h 86"/>
                <a:gd name="T2" fmla="*/ 0 w 172"/>
                <a:gd name="T3" fmla="*/ 45 h 86"/>
                <a:gd name="T4" fmla="*/ 99 w 172"/>
                <a:gd name="T5" fmla="*/ 85 h 86"/>
                <a:gd name="T6" fmla="*/ 168 w 172"/>
                <a:gd name="T7" fmla="*/ 46 h 86"/>
                <a:gd name="T8" fmla="*/ 167 w 172"/>
                <a:gd name="T9" fmla="*/ 29 h 86"/>
                <a:gd name="T10" fmla="*/ 96 w 172"/>
                <a:gd name="T11" fmla="*/ 0 h 86"/>
              </a:gdLst>
              <a:ahLst/>
              <a:cxnLst>
                <a:cxn ang="0">
                  <a:pos x="T0" y="T1"/>
                </a:cxn>
                <a:cxn ang="0">
                  <a:pos x="T2" y="T3"/>
                </a:cxn>
                <a:cxn ang="0">
                  <a:pos x="T4" y="T5"/>
                </a:cxn>
                <a:cxn ang="0">
                  <a:pos x="T6" y="T7"/>
                </a:cxn>
                <a:cxn ang="0">
                  <a:pos x="T8" y="T9"/>
                </a:cxn>
                <a:cxn ang="0">
                  <a:pos x="T10" y="T11"/>
                </a:cxn>
              </a:cxnLst>
              <a:rect l="0" t="0" r="r" b="b"/>
              <a:pathLst>
                <a:path w="172" h="86">
                  <a:moveTo>
                    <a:pt x="96" y="0"/>
                  </a:moveTo>
                  <a:cubicBezTo>
                    <a:pt x="67" y="0"/>
                    <a:pt x="31" y="14"/>
                    <a:pt x="0" y="45"/>
                  </a:cubicBezTo>
                  <a:cubicBezTo>
                    <a:pt x="31" y="61"/>
                    <a:pt x="66" y="84"/>
                    <a:pt x="99" y="85"/>
                  </a:cubicBezTo>
                  <a:cubicBezTo>
                    <a:pt x="130" y="86"/>
                    <a:pt x="151" y="68"/>
                    <a:pt x="168" y="46"/>
                  </a:cubicBezTo>
                  <a:cubicBezTo>
                    <a:pt x="172" y="41"/>
                    <a:pt x="172" y="34"/>
                    <a:pt x="167" y="29"/>
                  </a:cubicBezTo>
                  <a:cubicBezTo>
                    <a:pt x="151" y="13"/>
                    <a:pt x="124" y="0"/>
                    <a:pt x="9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3" name="Freeform 45">
              <a:extLst>
                <a:ext uri="{FF2B5EF4-FFF2-40B4-BE49-F238E27FC236}">
                  <a16:creationId xmlns:a16="http://schemas.microsoft.com/office/drawing/2014/main" id="{6EC8D73D-740E-A761-0A01-29DDA88AE35C}"/>
                </a:ext>
              </a:extLst>
            </p:cNvPr>
            <p:cNvSpPr>
              <a:spLocks/>
            </p:cNvSpPr>
            <p:nvPr/>
          </p:nvSpPr>
          <p:spPr bwMode="auto">
            <a:xfrm>
              <a:off x="8910736" y="5209721"/>
              <a:ext cx="941218" cy="574547"/>
            </a:xfrm>
            <a:custGeom>
              <a:avLst/>
              <a:gdLst>
                <a:gd name="T0" fmla="*/ 138 w 267"/>
                <a:gd name="T1" fmla="*/ 20 h 163"/>
                <a:gd name="T2" fmla="*/ 0 w 267"/>
                <a:gd name="T3" fmla="*/ 145 h 163"/>
                <a:gd name="T4" fmla="*/ 191 w 267"/>
                <a:gd name="T5" fmla="*/ 137 h 163"/>
                <a:gd name="T6" fmla="*/ 267 w 267"/>
                <a:gd name="T7" fmla="*/ 39 h 163"/>
                <a:gd name="T8" fmla="*/ 260 w 267"/>
                <a:gd name="T9" fmla="*/ 29 h 163"/>
                <a:gd name="T10" fmla="*/ 138 w 267"/>
                <a:gd name="T11" fmla="*/ 20 h 163"/>
              </a:gdLst>
              <a:ahLst/>
              <a:cxnLst>
                <a:cxn ang="0">
                  <a:pos x="T0" y="T1"/>
                </a:cxn>
                <a:cxn ang="0">
                  <a:pos x="T2" y="T3"/>
                </a:cxn>
                <a:cxn ang="0">
                  <a:pos x="T4" y="T5"/>
                </a:cxn>
                <a:cxn ang="0">
                  <a:pos x="T6" y="T7"/>
                </a:cxn>
                <a:cxn ang="0">
                  <a:pos x="T8" y="T9"/>
                </a:cxn>
                <a:cxn ang="0">
                  <a:pos x="T10" y="T11"/>
                </a:cxn>
              </a:cxnLst>
              <a:rect l="0" t="0" r="r" b="b"/>
              <a:pathLst>
                <a:path w="267" h="163">
                  <a:moveTo>
                    <a:pt x="138" y="20"/>
                  </a:moveTo>
                  <a:cubicBezTo>
                    <a:pt x="82" y="46"/>
                    <a:pt x="47" y="96"/>
                    <a:pt x="0" y="145"/>
                  </a:cubicBezTo>
                  <a:cubicBezTo>
                    <a:pt x="61" y="163"/>
                    <a:pt x="144" y="154"/>
                    <a:pt x="191" y="137"/>
                  </a:cubicBezTo>
                  <a:cubicBezTo>
                    <a:pt x="238" y="118"/>
                    <a:pt x="267" y="80"/>
                    <a:pt x="267" y="39"/>
                  </a:cubicBezTo>
                  <a:cubicBezTo>
                    <a:pt x="267" y="34"/>
                    <a:pt x="264" y="31"/>
                    <a:pt x="260" y="29"/>
                  </a:cubicBezTo>
                  <a:cubicBezTo>
                    <a:pt x="229" y="12"/>
                    <a:pt x="180" y="0"/>
                    <a:pt x="138" y="2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4" name="Freeform 46">
              <a:extLst>
                <a:ext uri="{FF2B5EF4-FFF2-40B4-BE49-F238E27FC236}">
                  <a16:creationId xmlns:a16="http://schemas.microsoft.com/office/drawing/2014/main" id="{C13FF9D5-D135-EE5A-E5FE-F3E1FCDB09BD}"/>
                </a:ext>
              </a:extLst>
            </p:cNvPr>
            <p:cNvSpPr>
              <a:spLocks/>
            </p:cNvSpPr>
            <p:nvPr/>
          </p:nvSpPr>
          <p:spPr bwMode="auto">
            <a:xfrm>
              <a:off x="8734619" y="2316777"/>
              <a:ext cx="1079802" cy="534126"/>
            </a:xfrm>
            <a:custGeom>
              <a:avLst/>
              <a:gdLst>
                <a:gd name="T0" fmla="*/ 194 w 306"/>
                <a:gd name="T1" fmla="*/ 10 h 152"/>
                <a:gd name="T2" fmla="*/ 0 w 306"/>
                <a:gd name="T3" fmla="*/ 66 h 152"/>
                <a:gd name="T4" fmla="*/ 167 w 306"/>
                <a:gd name="T5" fmla="*/ 141 h 152"/>
                <a:gd name="T6" fmla="*/ 298 w 306"/>
                <a:gd name="T7" fmla="*/ 105 h 152"/>
                <a:gd name="T8" fmla="*/ 301 w 306"/>
                <a:gd name="T9" fmla="*/ 82 h 152"/>
                <a:gd name="T10" fmla="*/ 194 w 306"/>
                <a:gd name="T11" fmla="*/ 10 h 152"/>
              </a:gdLst>
              <a:ahLst/>
              <a:cxnLst>
                <a:cxn ang="0">
                  <a:pos x="T0" y="T1"/>
                </a:cxn>
                <a:cxn ang="0">
                  <a:pos x="T2" y="T3"/>
                </a:cxn>
                <a:cxn ang="0">
                  <a:pos x="T4" y="T5"/>
                </a:cxn>
                <a:cxn ang="0">
                  <a:pos x="T6" y="T7"/>
                </a:cxn>
                <a:cxn ang="0">
                  <a:pos x="T8" y="T9"/>
                </a:cxn>
                <a:cxn ang="0">
                  <a:pos x="T10" y="T11"/>
                </a:cxn>
              </a:cxnLst>
              <a:rect l="0" t="0" r="r" b="b"/>
              <a:pathLst>
                <a:path w="306" h="152">
                  <a:moveTo>
                    <a:pt x="194" y="10"/>
                  </a:moveTo>
                  <a:cubicBezTo>
                    <a:pt x="146" y="0"/>
                    <a:pt x="60" y="26"/>
                    <a:pt x="0" y="66"/>
                  </a:cubicBezTo>
                  <a:cubicBezTo>
                    <a:pt x="54" y="97"/>
                    <a:pt x="114" y="130"/>
                    <a:pt x="167" y="141"/>
                  </a:cubicBezTo>
                  <a:cubicBezTo>
                    <a:pt x="218" y="152"/>
                    <a:pt x="264" y="136"/>
                    <a:pt x="298" y="105"/>
                  </a:cubicBezTo>
                  <a:cubicBezTo>
                    <a:pt x="305" y="100"/>
                    <a:pt x="306" y="90"/>
                    <a:pt x="301" y="82"/>
                  </a:cubicBezTo>
                  <a:cubicBezTo>
                    <a:pt x="281" y="50"/>
                    <a:pt x="240" y="19"/>
                    <a:pt x="194" y="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5" name="Freeform 47">
              <a:extLst>
                <a:ext uri="{FF2B5EF4-FFF2-40B4-BE49-F238E27FC236}">
                  <a16:creationId xmlns:a16="http://schemas.microsoft.com/office/drawing/2014/main" id="{91485A8A-115D-83EB-2632-9DFC07E85DFE}"/>
                </a:ext>
              </a:extLst>
            </p:cNvPr>
            <p:cNvSpPr>
              <a:spLocks/>
            </p:cNvSpPr>
            <p:nvPr/>
          </p:nvSpPr>
          <p:spPr bwMode="auto">
            <a:xfrm>
              <a:off x="10706556" y="512295"/>
              <a:ext cx="736228" cy="707357"/>
            </a:xfrm>
            <a:custGeom>
              <a:avLst/>
              <a:gdLst>
                <a:gd name="T0" fmla="*/ 171 w 209"/>
                <a:gd name="T1" fmla="*/ 76 h 201"/>
                <a:gd name="T2" fmla="*/ 0 w 209"/>
                <a:gd name="T3" fmla="*/ 0 h 201"/>
                <a:gd name="T4" fmla="*/ 73 w 209"/>
                <a:gd name="T5" fmla="*/ 165 h 201"/>
                <a:gd name="T6" fmla="*/ 196 w 209"/>
                <a:gd name="T7" fmla="*/ 189 h 201"/>
                <a:gd name="T8" fmla="*/ 207 w 209"/>
                <a:gd name="T9" fmla="*/ 176 h 201"/>
                <a:gd name="T10" fmla="*/ 171 w 209"/>
                <a:gd name="T11" fmla="*/ 76 h 201"/>
              </a:gdLst>
              <a:ahLst/>
              <a:cxnLst>
                <a:cxn ang="0">
                  <a:pos x="T0" y="T1"/>
                </a:cxn>
                <a:cxn ang="0">
                  <a:pos x="T2" y="T3"/>
                </a:cxn>
                <a:cxn ang="0">
                  <a:pos x="T4" y="T5"/>
                </a:cxn>
                <a:cxn ang="0">
                  <a:pos x="T6" y="T7"/>
                </a:cxn>
                <a:cxn ang="0">
                  <a:pos x="T8" y="T9"/>
                </a:cxn>
                <a:cxn ang="0">
                  <a:pos x="T10" y="T11"/>
                </a:cxn>
              </a:cxnLst>
              <a:rect l="0" t="0" r="r" b="b"/>
              <a:pathLst>
                <a:path w="209" h="201">
                  <a:moveTo>
                    <a:pt x="171" y="76"/>
                  </a:moveTo>
                  <a:cubicBezTo>
                    <a:pt x="136" y="40"/>
                    <a:pt x="56" y="9"/>
                    <a:pt x="0" y="0"/>
                  </a:cubicBezTo>
                  <a:cubicBezTo>
                    <a:pt x="12" y="36"/>
                    <a:pt x="37" y="133"/>
                    <a:pt x="73" y="165"/>
                  </a:cubicBezTo>
                  <a:cubicBezTo>
                    <a:pt x="110" y="198"/>
                    <a:pt x="150" y="201"/>
                    <a:pt x="196" y="189"/>
                  </a:cubicBezTo>
                  <a:cubicBezTo>
                    <a:pt x="202" y="187"/>
                    <a:pt x="207" y="182"/>
                    <a:pt x="207" y="176"/>
                  </a:cubicBezTo>
                  <a:cubicBezTo>
                    <a:pt x="209" y="139"/>
                    <a:pt x="202" y="108"/>
                    <a:pt x="171" y="7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6" name="Freeform: Shape 75">
              <a:extLst>
                <a:ext uri="{FF2B5EF4-FFF2-40B4-BE49-F238E27FC236}">
                  <a16:creationId xmlns:a16="http://schemas.microsoft.com/office/drawing/2014/main" id="{2DAFBE75-D269-2E60-38EB-E360457D563A}"/>
                </a:ext>
              </a:extLst>
            </p:cNvPr>
            <p:cNvSpPr>
              <a:spLocks/>
            </p:cNvSpPr>
            <p:nvPr/>
          </p:nvSpPr>
          <p:spPr bwMode="auto">
            <a:xfrm>
              <a:off x="9916287" y="0"/>
              <a:ext cx="447759" cy="240954"/>
            </a:xfrm>
            <a:custGeom>
              <a:avLst/>
              <a:gdLst>
                <a:gd name="connsiteX0" fmla="*/ 0 w 447759"/>
                <a:gd name="connsiteY0" fmla="*/ 0 h 240954"/>
                <a:gd name="connsiteX1" fmla="*/ 414433 w 447759"/>
                <a:gd name="connsiteY1" fmla="*/ 0 h 240954"/>
                <a:gd name="connsiteX2" fmla="*/ 420771 w 447759"/>
                <a:gd name="connsiteY2" fmla="*/ 9983 h 240954"/>
                <a:gd name="connsiteX3" fmla="*/ 441191 w 447759"/>
                <a:gd name="connsiteY3" fmla="*/ 210080 h 240954"/>
                <a:gd name="connsiteX4" fmla="*/ 409316 w 447759"/>
                <a:gd name="connsiteY4" fmla="*/ 238327 h 240954"/>
                <a:gd name="connsiteX5" fmla="*/ 55157 w 447759"/>
                <a:gd name="connsiteY5" fmla="*/ 100625 h 240954"/>
                <a:gd name="connsiteX6" fmla="*/ 10942 w 447759"/>
                <a:gd name="connsiteY6" fmla="*/ 26313 h 240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7759" h="240954">
                  <a:moveTo>
                    <a:pt x="0" y="0"/>
                  </a:moveTo>
                  <a:lnTo>
                    <a:pt x="414433" y="0"/>
                  </a:lnTo>
                  <a:lnTo>
                    <a:pt x="420771" y="9983"/>
                  </a:lnTo>
                  <a:cubicBezTo>
                    <a:pt x="452479" y="75689"/>
                    <a:pt x="451816" y="135933"/>
                    <a:pt x="441191" y="210080"/>
                  </a:cubicBezTo>
                  <a:cubicBezTo>
                    <a:pt x="437649" y="227734"/>
                    <a:pt x="427024" y="238327"/>
                    <a:pt x="409316" y="238327"/>
                  </a:cubicBezTo>
                  <a:cubicBezTo>
                    <a:pt x="249945" y="252450"/>
                    <a:pt x="133072" y="210080"/>
                    <a:pt x="55157" y="100625"/>
                  </a:cubicBezTo>
                  <a:cubicBezTo>
                    <a:pt x="40991" y="81206"/>
                    <a:pt x="25717" y="55828"/>
                    <a:pt x="10942" y="263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77" name="Freeform 49">
              <a:extLst>
                <a:ext uri="{FF2B5EF4-FFF2-40B4-BE49-F238E27FC236}">
                  <a16:creationId xmlns:a16="http://schemas.microsoft.com/office/drawing/2014/main" id="{CD50D341-55DC-86B1-6565-1BC1F811438F}"/>
                </a:ext>
              </a:extLst>
            </p:cNvPr>
            <p:cNvSpPr>
              <a:spLocks/>
            </p:cNvSpPr>
            <p:nvPr/>
          </p:nvSpPr>
          <p:spPr bwMode="auto">
            <a:xfrm>
              <a:off x="9312053" y="2850903"/>
              <a:ext cx="1255919" cy="629403"/>
            </a:xfrm>
            <a:custGeom>
              <a:avLst/>
              <a:gdLst>
                <a:gd name="T0" fmla="*/ 212 w 356"/>
                <a:gd name="T1" fmla="*/ 174 h 179"/>
                <a:gd name="T2" fmla="*/ 0 w 356"/>
                <a:gd name="T3" fmla="*/ 110 h 179"/>
                <a:gd name="T4" fmla="*/ 171 w 356"/>
                <a:gd name="T5" fmla="*/ 10 h 179"/>
                <a:gd name="T6" fmla="*/ 352 w 356"/>
                <a:gd name="T7" fmla="*/ 91 h 179"/>
                <a:gd name="T8" fmla="*/ 350 w 356"/>
                <a:gd name="T9" fmla="*/ 110 h 179"/>
                <a:gd name="T10" fmla="*/ 212 w 356"/>
                <a:gd name="T11" fmla="*/ 174 h 179"/>
              </a:gdLst>
              <a:ahLst/>
              <a:cxnLst>
                <a:cxn ang="0">
                  <a:pos x="T0" y="T1"/>
                </a:cxn>
                <a:cxn ang="0">
                  <a:pos x="T2" y="T3"/>
                </a:cxn>
                <a:cxn ang="0">
                  <a:pos x="T4" y="T5"/>
                </a:cxn>
                <a:cxn ang="0">
                  <a:pos x="T6" y="T7"/>
                </a:cxn>
                <a:cxn ang="0">
                  <a:pos x="T8" y="T9"/>
                </a:cxn>
                <a:cxn ang="0">
                  <a:pos x="T10" y="T11"/>
                </a:cxn>
              </a:cxnLst>
              <a:rect l="0" t="0" r="r" b="b"/>
              <a:pathLst>
                <a:path w="356" h="179">
                  <a:moveTo>
                    <a:pt x="212" y="174"/>
                  </a:moveTo>
                  <a:cubicBezTo>
                    <a:pt x="146" y="179"/>
                    <a:pt x="89" y="144"/>
                    <a:pt x="0" y="110"/>
                  </a:cubicBezTo>
                  <a:cubicBezTo>
                    <a:pt x="34" y="72"/>
                    <a:pt x="108" y="20"/>
                    <a:pt x="171" y="10"/>
                  </a:cubicBezTo>
                  <a:cubicBezTo>
                    <a:pt x="236" y="0"/>
                    <a:pt x="316" y="34"/>
                    <a:pt x="352" y="91"/>
                  </a:cubicBezTo>
                  <a:cubicBezTo>
                    <a:pt x="356" y="97"/>
                    <a:pt x="355" y="104"/>
                    <a:pt x="350" y="110"/>
                  </a:cubicBezTo>
                  <a:cubicBezTo>
                    <a:pt x="316" y="144"/>
                    <a:pt x="271" y="170"/>
                    <a:pt x="212" y="1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8" name="Freeform: Shape 77">
              <a:extLst>
                <a:ext uri="{FF2B5EF4-FFF2-40B4-BE49-F238E27FC236}">
                  <a16:creationId xmlns:a16="http://schemas.microsoft.com/office/drawing/2014/main" id="{674C5059-AAC7-8AC0-E117-784F4C2156AC}"/>
                </a:ext>
              </a:extLst>
            </p:cNvPr>
            <p:cNvSpPr>
              <a:spLocks/>
            </p:cNvSpPr>
            <p:nvPr/>
          </p:nvSpPr>
          <p:spPr bwMode="auto">
            <a:xfrm>
              <a:off x="10881967" y="0"/>
              <a:ext cx="535486" cy="509022"/>
            </a:xfrm>
            <a:custGeom>
              <a:avLst/>
              <a:gdLst>
                <a:gd name="connsiteX0" fmla="*/ 0 w 535486"/>
                <a:gd name="connsiteY0" fmla="*/ 0 h 509022"/>
                <a:gd name="connsiteX1" fmla="*/ 299950 w 535486"/>
                <a:gd name="connsiteY1" fmla="*/ 0 h 509022"/>
                <a:gd name="connsiteX2" fmla="*/ 371512 w 535486"/>
                <a:gd name="connsiteY2" fmla="*/ 46406 h 509022"/>
                <a:gd name="connsiteX3" fmla="*/ 451269 w 535486"/>
                <a:gd name="connsiteY3" fmla="*/ 128855 h 509022"/>
                <a:gd name="connsiteX4" fmla="*/ 528768 w 535486"/>
                <a:gd name="connsiteY4" fmla="*/ 473371 h 509022"/>
                <a:gd name="connsiteX5" fmla="*/ 497064 w 535486"/>
                <a:gd name="connsiteY5" fmla="*/ 505010 h 509022"/>
                <a:gd name="connsiteX6" fmla="*/ 70816 w 535486"/>
                <a:gd name="connsiteY6" fmla="*/ 308144 h 509022"/>
                <a:gd name="connsiteX7" fmla="*/ 3444 w 535486"/>
                <a:gd name="connsiteY7" fmla="*/ 77002 h 509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5486" h="509022">
                  <a:moveTo>
                    <a:pt x="0" y="0"/>
                  </a:moveTo>
                  <a:lnTo>
                    <a:pt x="299950" y="0"/>
                  </a:lnTo>
                  <a:lnTo>
                    <a:pt x="371512" y="46406"/>
                  </a:lnTo>
                  <a:cubicBezTo>
                    <a:pt x="401731" y="70410"/>
                    <a:pt x="428371" y="97216"/>
                    <a:pt x="451269" y="128855"/>
                  </a:cubicBezTo>
                  <a:cubicBezTo>
                    <a:pt x="532291" y="237834"/>
                    <a:pt x="546382" y="357360"/>
                    <a:pt x="528768" y="473371"/>
                  </a:cubicBezTo>
                  <a:cubicBezTo>
                    <a:pt x="528768" y="490948"/>
                    <a:pt x="514678" y="501494"/>
                    <a:pt x="497064" y="505010"/>
                  </a:cubicBezTo>
                  <a:cubicBezTo>
                    <a:pt x="331497" y="529618"/>
                    <a:pt x="148316" y="438216"/>
                    <a:pt x="70816" y="308144"/>
                  </a:cubicBezTo>
                  <a:cubicBezTo>
                    <a:pt x="33828" y="244865"/>
                    <a:pt x="12691" y="160494"/>
                    <a:pt x="3444" y="770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79" name="Freeform 58">
              <a:extLst>
                <a:ext uri="{FF2B5EF4-FFF2-40B4-BE49-F238E27FC236}">
                  <a16:creationId xmlns:a16="http://schemas.microsoft.com/office/drawing/2014/main" id="{076F7378-B237-8F3F-8D1E-2E95152148B0}"/>
                </a:ext>
              </a:extLst>
            </p:cNvPr>
            <p:cNvSpPr>
              <a:spLocks/>
            </p:cNvSpPr>
            <p:nvPr/>
          </p:nvSpPr>
          <p:spPr bwMode="auto">
            <a:xfrm>
              <a:off x="8780814" y="177384"/>
              <a:ext cx="799746" cy="733341"/>
            </a:xfrm>
            <a:custGeom>
              <a:avLst/>
              <a:gdLst>
                <a:gd name="T0" fmla="*/ 88 w 227"/>
                <a:gd name="T1" fmla="*/ 178 h 208"/>
                <a:gd name="T2" fmla="*/ 0 w 227"/>
                <a:gd name="T3" fmla="*/ 0 h 208"/>
                <a:gd name="T4" fmla="*/ 190 w 227"/>
                <a:gd name="T5" fmla="*/ 82 h 208"/>
                <a:gd name="T6" fmla="*/ 215 w 227"/>
                <a:gd name="T7" fmla="*/ 192 h 208"/>
                <a:gd name="T8" fmla="*/ 202 w 227"/>
                <a:gd name="T9" fmla="*/ 203 h 208"/>
                <a:gd name="T10" fmla="*/ 88 w 227"/>
                <a:gd name="T11" fmla="*/ 178 h 208"/>
              </a:gdLst>
              <a:ahLst/>
              <a:cxnLst>
                <a:cxn ang="0">
                  <a:pos x="T0" y="T1"/>
                </a:cxn>
                <a:cxn ang="0">
                  <a:pos x="T2" y="T3"/>
                </a:cxn>
                <a:cxn ang="0">
                  <a:pos x="T4" y="T5"/>
                </a:cxn>
                <a:cxn ang="0">
                  <a:pos x="T6" y="T7"/>
                </a:cxn>
                <a:cxn ang="0">
                  <a:pos x="T8" y="T9"/>
                </a:cxn>
                <a:cxn ang="0">
                  <a:pos x="T10" y="T11"/>
                </a:cxn>
              </a:cxnLst>
              <a:rect l="0" t="0" r="r" b="b"/>
              <a:pathLst>
                <a:path w="227" h="208">
                  <a:moveTo>
                    <a:pt x="88" y="178"/>
                  </a:moveTo>
                  <a:cubicBezTo>
                    <a:pt x="23" y="128"/>
                    <a:pt x="7" y="59"/>
                    <a:pt x="0" y="0"/>
                  </a:cubicBezTo>
                  <a:cubicBezTo>
                    <a:pt x="61" y="28"/>
                    <a:pt x="154" y="47"/>
                    <a:pt x="190" y="82"/>
                  </a:cubicBezTo>
                  <a:cubicBezTo>
                    <a:pt x="219" y="109"/>
                    <a:pt x="227" y="155"/>
                    <a:pt x="215" y="192"/>
                  </a:cubicBezTo>
                  <a:cubicBezTo>
                    <a:pt x="213" y="198"/>
                    <a:pt x="208" y="202"/>
                    <a:pt x="202" y="203"/>
                  </a:cubicBezTo>
                  <a:cubicBezTo>
                    <a:pt x="169" y="208"/>
                    <a:pt x="122" y="204"/>
                    <a:pt x="88" y="17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0" name="Freeform 61">
              <a:extLst>
                <a:ext uri="{FF2B5EF4-FFF2-40B4-BE49-F238E27FC236}">
                  <a16:creationId xmlns:a16="http://schemas.microsoft.com/office/drawing/2014/main" id="{130C1B1E-CD14-4565-3CD6-CE048785E60F}"/>
                </a:ext>
              </a:extLst>
            </p:cNvPr>
            <p:cNvSpPr>
              <a:spLocks/>
            </p:cNvSpPr>
            <p:nvPr/>
          </p:nvSpPr>
          <p:spPr bwMode="auto">
            <a:xfrm>
              <a:off x="10036733" y="4129919"/>
              <a:ext cx="1166417" cy="588983"/>
            </a:xfrm>
            <a:custGeom>
              <a:avLst/>
              <a:gdLst>
                <a:gd name="T0" fmla="*/ 220 w 331"/>
                <a:gd name="T1" fmla="*/ 147 h 167"/>
                <a:gd name="T2" fmla="*/ 0 w 331"/>
                <a:gd name="T3" fmla="*/ 134 h 167"/>
                <a:gd name="T4" fmla="*/ 186 w 331"/>
                <a:gd name="T5" fmla="*/ 11 h 167"/>
                <a:gd name="T6" fmla="*/ 324 w 331"/>
                <a:gd name="T7" fmla="*/ 37 h 167"/>
                <a:gd name="T8" fmla="*/ 329 w 331"/>
                <a:gd name="T9" fmla="*/ 53 h 167"/>
                <a:gd name="T10" fmla="*/ 220 w 331"/>
                <a:gd name="T11" fmla="*/ 147 h 167"/>
              </a:gdLst>
              <a:ahLst/>
              <a:cxnLst>
                <a:cxn ang="0">
                  <a:pos x="T0" y="T1"/>
                </a:cxn>
                <a:cxn ang="0">
                  <a:pos x="T2" y="T3"/>
                </a:cxn>
                <a:cxn ang="0">
                  <a:pos x="T4" y="T5"/>
                </a:cxn>
                <a:cxn ang="0">
                  <a:pos x="T6" y="T7"/>
                </a:cxn>
                <a:cxn ang="0">
                  <a:pos x="T8" y="T9"/>
                </a:cxn>
                <a:cxn ang="0">
                  <a:pos x="T10" y="T11"/>
                </a:cxn>
              </a:cxnLst>
              <a:rect l="0" t="0" r="r" b="b"/>
              <a:pathLst>
                <a:path w="331" h="167">
                  <a:moveTo>
                    <a:pt x="220" y="147"/>
                  </a:moveTo>
                  <a:cubicBezTo>
                    <a:pt x="126" y="167"/>
                    <a:pt x="78" y="146"/>
                    <a:pt x="0" y="134"/>
                  </a:cubicBezTo>
                  <a:cubicBezTo>
                    <a:pt x="61" y="65"/>
                    <a:pt x="108" y="29"/>
                    <a:pt x="186" y="11"/>
                  </a:cubicBezTo>
                  <a:cubicBezTo>
                    <a:pt x="230" y="0"/>
                    <a:pt x="284" y="6"/>
                    <a:pt x="324" y="37"/>
                  </a:cubicBezTo>
                  <a:cubicBezTo>
                    <a:pt x="329" y="41"/>
                    <a:pt x="331" y="47"/>
                    <a:pt x="329" y="53"/>
                  </a:cubicBezTo>
                  <a:cubicBezTo>
                    <a:pt x="316" y="92"/>
                    <a:pt x="277" y="134"/>
                    <a:pt x="220" y="14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1" name="Freeform 62">
              <a:extLst>
                <a:ext uri="{FF2B5EF4-FFF2-40B4-BE49-F238E27FC236}">
                  <a16:creationId xmlns:a16="http://schemas.microsoft.com/office/drawing/2014/main" id="{77243AB7-3201-DA7E-1891-6D22BA83A3E5}"/>
                </a:ext>
              </a:extLst>
            </p:cNvPr>
            <p:cNvSpPr>
              <a:spLocks/>
            </p:cNvSpPr>
            <p:nvPr/>
          </p:nvSpPr>
          <p:spPr bwMode="auto">
            <a:xfrm>
              <a:off x="10772961" y="2943292"/>
              <a:ext cx="1140432" cy="537014"/>
            </a:xfrm>
            <a:custGeom>
              <a:avLst/>
              <a:gdLst>
                <a:gd name="T0" fmla="*/ 183 w 324"/>
                <a:gd name="T1" fmla="*/ 147 h 153"/>
                <a:gd name="T2" fmla="*/ 0 w 324"/>
                <a:gd name="T3" fmla="*/ 22 h 153"/>
                <a:gd name="T4" fmla="*/ 204 w 324"/>
                <a:gd name="T5" fmla="*/ 6 h 153"/>
                <a:gd name="T6" fmla="*/ 319 w 324"/>
                <a:gd name="T7" fmla="*/ 77 h 153"/>
                <a:gd name="T8" fmla="*/ 318 w 324"/>
                <a:gd name="T9" fmla="*/ 99 h 153"/>
                <a:gd name="T10" fmla="*/ 183 w 324"/>
                <a:gd name="T11" fmla="*/ 147 h 153"/>
              </a:gdLst>
              <a:ahLst/>
              <a:cxnLst>
                <a:cxn ang="0">
                  <a:pos x="T0" y="T1"/>
                </a:cxn>
                <a:cxn ang="0">
                  <a:pos x="T2" y="T3"/>
                </a:cxn>
                <a:cxn ang="0">
                  <a:pos x="T4" y="T5"/>
                </a:cxn>
                <a:cxn ang="0">
                  <a:pos x="T6" y="T7"/>
                </a:cxn>
                <a:cxn ang="0">
                  <a:pos x="T8" y="T9"/>
                </a:cxn>
                <a:cxn ang="0">
                  <a:pos x="T10" y="T11"/>
                </a:cxn>
              </a:cxnLst>
              <a:rect l="0" t="0" r="r" b="b"/>
              <a:pathLst>
                <a:path w="324" h="153">
                  <a:moveTo>
                    <a:pt x="183" y="147"/>
                  </a:moveTo>
                  <a:cubicBezTo>
                    <a:pt x="129" y="141"/>
                    <a:pt x="45" y="83"/>
                    <a:pt x="0" y="22"/>
                  </a:cubicBezTo>
                  <a:cubicBezTo>
                    <a:pt x="85" y="14"/>
                    <a:pt x="140" y="0"/>
                    <a:pt x="204" y="6"/>
                  </a:cubicBezTo>
                  <a:cubicBezTo>
                    <a:pt x="256" y="12"/>
                    <a:pt x="293" y="39"/>
                    <a:pt x="319" y="77"/>
                  </a:cubicBezTo>
                  <a:cubicBezTo>
                    <a:pt x="324" y="84"/>
                    <a:pt x="323" y="93"/>
                    <a:pt x="318" y="99"/>
                  </a:cubicBezTo>
                  <a:cubicBezTo>
                    <a:pt x="291" y="130"/>
                    <a:pt x="237" y="153"/>
                    <a:pt x="183" y="14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2" name="Freeform 63">
              <a:extLst>
                <a:ext uri="{FF2B5EF4-FFF2-40B4-BE49-F238E27FC236}">
                  <a16:creationId xmlns:a16="http://schemas.microsoft.com/office/drawing/2014/main" id="{796BEBDD-59D9-0D5E-E20D-599888175AFE}"/>
                </a:ext>
              </a:extLst>
            </p:cNvPr>
            <p:cNvSpPr>
              <a:spLocks/>
            </p:cNvSpPr>
            <p:nvPr/>
          </p:nvSpPr>
          <p:spPr bwMode="auto">
            <a:xfrm>
              <a:off x="8073457" y="3428337"/>
              <a:ext cx="1362744" cy="528352"/>
            </a:xfrm>
            <a:custGeom>
              <a:avLst/>
              <a:gdLst>
                <a:gd name="T0" fmla="*/ 244 w 387"/>
                <a:gd name="T1" fmla="*/ 140 h 150"/>
                <a:gd name="T2" fmla="*/ 0 w 387"/>
                <a:gd name="T3" fmla="*/ 81 h 150"/>
                <a:gd name="T4" fmla="*/ 244 w 387"/>
                <a:gd name="T5" fmla="*/ 3 h 150"/>
                <a:gd name="T6" fmla="*/ 380 w 387"/>
                <a:gd name="T7" fmla="*/ 49 h 150"/>
                <a:gd name="T8" fmla="*/ 382 w 387"/>
                <a:gd name="T9" fmla="*/ 71 h 150"/>
                <a:gd name="T10" fmla="*/ 244 w 387"/>
                <a:gd name="T11" fmla="*/ 140 h 150"/>
              </a:gdLst>
              <a:ahLst/>
              <a:cxnLst>
                <a:cxn ang="0">
                  <a:pos x="T0" y="T1"/>
                </a:cxn>
                <a:cxn ang="0">
                  <a:pos x="T2" y="T3"/>
                </a:cxn>
                <a:cxn ang="0">
                  <a:pos x="T4" y="T5"/>
                </a:cxn>
                <a:cxn ang="0">
                  <a:pos x="T6" y="T7"/>
                </a:cxn>
                <a:cxn ang="0">
                  <a:pos x="T8" y="T9"/>
                </a:cxn>
                <a:cxn ang="0">
                  <a:pos x="T10" y="T11"/>
                </a:cxn>
              </a:cxnLst>
              <a:rect l="0" t="0" r="r" b="b"/>
              <a:pathLst>
                <a:path w="387" h="150">
                  <a:moveTo>
                    <a:pt x="244" y="140"/>
                  </a:moveTo>
                  <a:cubicBezTo>
                    <a:pt x="143" y="150"/>
                    <a:pt x="64" y="123"/>
                    <a:pt x="0" y="81"/>
                  </a:cubicBezTo>
                  <a:cubicBezTo>
                    <a:pt x="90" y="59"/>
                    <a:pt x="173" y="8"/>
                    <a:pt x="244" y="3"/>
                  </a:cubicBezTo>
                  <a:cubicBezTo>
                    <a:pt x="301" y="0"/>
                    <a:pt x="346" y="16"/>
                    <a:pt x="380" y="49"/>
                  </a:cubicBezTo>
                  <a:cubicBezTo>
                    <a:pt x="386" y="55"/>
                    <a:pt x="387" y="64"/>
                    <a:pt x="382" y="71"/>
                  </a:cubicBezTo>
                  <a:cubicBezTo>
                    <a:pt x="358" y="105"/>
                    <a:pt x="303" y="134"/>
                    <a:pt x="244" y="14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3" name="Freeform: Shape 82">
              <a:extLst>
                <a:ext uri="{FF2B5EF4-FFF2-40B4-BE49-F238E27FC236}">
                  <a16:creationId xmlns:a16="http://schemas.microsoft.com/office/drawing/2014/main" id="{943BE181-D755-08FC-1BC1-E76A87AE2F89}"/>
                </a:ext>
              </a:extLst>
            </p:cNvPr>
            <p:cNvSpPr>
              <a:spLocks/>
            </p:cNvSpPr>
            <p:nvPr/>
          </p:nvSpPr>
          <p:spPr bwMode="auto">
            <a:xfrm>
              <a:off x="11985398" y="1615194"/>
              <a:ext cx="206602" cy="811211"/>
            </a:xfrm>
            <a:custGeom>
              <a:avLst/>
              <a:gdLst>
                <a:gd name="connsiteX0" fmla="*/ 3359 w 206602"/>
                <a:gd name="connsiteY0" fmla="*/ 0 h 811211"/>
                <a:gd name="connsiteX1" fmla="*/ 199109 w 206602"/>
                <a:gd name="connsiteY1" fmla="*/ 140286 h 811211"/>
                <a:gd name="connsiteX2" fmla="*/ 206602 w 206602"/>
                <a:gd name="connsiteY2" fmla="*/ 143814 h 811211"/>
                <a:gd name="connsiteX3" fmla="*/ 206602 w 206602"/>
                <a:gd name="connsiteY3" fmla="*/ 811211 h 811211"/>
                <a:gd name="connsiteX4" fmla="*/ 148671 w 206602"/>
                <a:gd name="connsiteY4" fmla="*/ 736790 h 811211"/>
                <a:gd name="connsiteX5" fmla="*/ 3359 w 206602"/>
                <a:gd name="connsiteY5" fmla="*/ 0 h 811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6602" h="811211">
                  <a:moveTo>
                    <a:pt x="3359" y="0"/>
                  </a:moveTo>
                  <a:cubicBezTo>
                    <a:pt x="68554" y="59809"/>
                    <a:pt x="134189" y="104225"/>
                    <a:pt x="199109" y="140286"/>
                  </a:cubicBezTo>
                  <a:lnTo>
                    <a:pt x="206602" y="143814"/>
                  </a:lnTo>
                  <a:lnTo>
                    <a:pt x="206602" y="811211"/>
                  </a:lnTo>
                  <a:lnTo>
                    <a:pt x="148671" y="736790"/>
                  </a:lnTo>
                  <a:cubicBezTo>
                    <a:pt x="23788" y="551799"/>
                    <a:pt x="-12058" y="310916"/>
                    <a:pt x="33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84" name="Freeform 65">
              <a:extLst>
                <a:ext uri="{FF2B5EF4-FFF2-40B4-BE49-F238E27FC236}">
                  <a16:creationId xmlns:a16="http://schemas.microsoft.com/office/drawing/2014/main" id="{372004BE-AFC8-D107-F82E-A3AF2B984C06}"/>
                </a:ext>
              </a:extLst>
            </p:cNvPr>
            <p:cNvSpPr>
              <a:spLocks/>
            </p:cNvSpPr>
            <p:nvPr/>
          </p:nvSpPr>
          <p:spPr bwMode="auto">
            <a:xfrm>
              <a:off x="9805759" y="5140429"/>
              <a:ext cx="1065366" cy="742003"/>
            </a:xfrm>
            <a:custGeom>
              <a:avLst/>
              <a:gdLst>
                <a:gd name="T0" fmla="*/ 209 w 302"/>
                <a:gd name="T1" fmla="*/ 172 h 211"/>
                <a:gd name="T2" fmla="*/ 0 w 302"/>
                <a:gd name="T3" fmla="*/ 179 h 211"/>
                <a:gd name="T4" fmla="*/ 137 w 302"/>
                <a:gd name="T5" fmla="*/ 30 h 211"/>
                <a:gd name="T6" fmla="*/ 293 w 302"/>
                <a:gd name="T7" fmla="*/ 21 h 211"/>
                <a:gd name="T8" fmla="*/ 302 w 302"/>
                <a:gd name="T9" fmla="*/ 35 h 211"/>
                <a:gd name="T10" fmla="*/ 209 w 302"/>
                <a:gd name="T11" fmla="*/ 172 h 211"/>
              </a:gdLst>
              <a:ahLst/>
              <a:cxnLst>
                <a:cxn ang="0">
                  <a:pos x="T0" y="T1"/>
                </a:cxn>
                <a:cxn ang="0">
                  <a:pos x="T2" y="T3"/>
                </a:cxn>
                <a:cxn ang="0">
                  <a:pos x="T4" y="T5"/>
                </a:cxn>
                <a:cxn ang="0">
                  <a:pos x="T6" y="T7"/>
                </a:cxn>
                <a:cxn ang="0">
                  <a:pos x="T8" y="T9"/>
                </a:cxn>
                <a:cxn ang="0">
                  <a:pos x="T10" y="T11"/>
                </a:cxn>
              </a:cxnLst>
              <a:rect l="0" t="0" r="r" b="b"/>
              <a:pathLst>
                <a:path w="302" h="211">
                  <a:moveTo>
                    <a:pt x="209" y="172"/>
                  </a:moveTo>
                  <a:cubicBezTo>
                    <a:pt x="156" y="202"/>
                    <a:pt x="79" y="211"/>
                    <a:pt x="0" y="179"/>
                  </a:cubicBezTo>
                  <a:cubicBezTo>
                    <a:pt x="56" y="125"/>
                    <a:pt x="74" y="66"/>
                    <a:pt x="137" y="30"/>
                  </a:cubicBezTo>
                  <a:cubicBezTo>
                    <a:pt x="190" y="0"/>
                    <a:pt x="244" y="2"/>
                    <a:pt x="293" y="21"/>
                  </a:cubicBezTo>
                  <a:cubicBezTo>
                    <a:pt x="299" y="24"/>
                    <a:pt x="302" y="29"/>
                    <a:pt x="302" y="35"/>
                  </a:cubicBezTo>
                  <a:cubicBezTo>
                    <a:pt x="299" y="81"/>
                    <a:pt x="264" y="141"/>
                    <a:pt x="209" y="17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5" name="Freeform: Shape 84">
              <a:extLst>
                <a:ext uri="{FF2B5EF4-FFF2-40B4-BE49-F238E27FC236}">
                  <a16:creationId xmlns:a16="http://schemas.microsoft.com/office/drawing/2014/main" id="{C0FCD4CB-0CE4-F430-DEB3-83152BBF44D6}"/>
                </a:ext>
              </a:extLst>
            </p:cNvPr>
            <p:cNvSpPr>
              <a:spLocks/>
            </p:cNvSpPr>
            <p:nvPr/>
          </p:nvSpPr>
          <p:spPr bwMode="auto">
            <a:xfrm>
              <a:off x="11691081" y="5009197"/>
              <a:ext cx="500919" cy="650530"/>
            </a:xfrm>
            <a:custGeom>
              <a:avLst/>
              <a:gdLst>
                <a:gd name="connsiteX0" fmla="*/ 500919 w 500919"/>
                <a:gd name="connsiteY0" fmla="*/ 0 h 650530"/>
                <a:gd name="connsiteX1" fmla="*/ 500919 w 500919"/>
                <a:gd name="connsiteY1" fmla="*/ 600919 h 650530"/>
                <a:gd name="connsiteX2" fmla="*/ 373878 w 500919"/>
                <a:gd name="connsiteY2" fmla="*/ 638875 h 650530"/>
                <a:gd name="connsiteX3" fmla="*/ 0 w 500919"/>
                <a:gd name="connsiteY3" fmla="*/ 617271 h 650530"/>
                <a:gd name="connsiteX4" fmla="*/ 374320 w 500919"/>
                <a:gd name="connsiteY4" fmla="*/ 74074 h 650530"/>
                <a:gd name="connsiteX5" fmla="*/ 484122 w 500919"/>
                <a:gd name="connsiteY5" fmla="*/ 5293 h 650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0919" h="650530">
                  <a:moveTo>
                    <a:pt x="500919" y="0"/>
                  </a:moveTo>
                  <a:lnTo>
                    <a:pt x="500919" y="600919"/>
                  </a:lnTo>
                  <a:lnTo>
                    <a:pt x="373878" y="638875"/>
                  </a:lnTo>
                  <a:cubicBezTo>
                    <a:pt x="261318" y="658716"/>
                    <a:pt x="134190" y="654307"/>
                    <a:pt x="0" y="617271"/>
                  </a:cubicBezTo>
                  <a:cubicBezTo>
                    <a:pt x="151847" y="409163"/>
                    <a:pt x="236598" y="179892"/>
                    <a:pt x="374320" y="74074"/>
                  </a:cubicBezTo>
                  <a:cubicBezTo>
                    <a:pt x="411399" y="44975"/>
                    <a:pt x="447815" y="22268"/>
                    <a:pt x="484122" y="52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86" name="Freeform 67">
              <a:extLst>
                <a:ext uri="{FF2B5EF4-FFF2-40B4-BE49-F238E27FC236}">
                  <a16:creationId xmlns:a16="http://schemas.microsoft.com/office/drawing/2014/main" id="{F580D5DF-7285-2D50-501E-0225FB24393E}"/>
                </a:ext>
              </a:extLst>
            </p:cNvPr>
            <p:cNvSpPr>
              <a:spLocks/>
            </p:cNvSpPr>
            <p:nvPr/>
          </p:nvSpPr>
          <p:spPr bwMode="auto">
            <a:xfrm>
              <a:off x="10709443" y="4464831"/>
              <a:ext cx="1345421" cy="695808"/>
            </a:xfrm>
            <a:custGeom>
              <a:avLst/>
              <a:gdLst>
                <a:gd name="T0" fmla="*/ 278 w 382"/>
                <a:gd name="T1" fmla="*/ 174 h 198"/>
                <a:gd name="T2" fmla="*/ 0 w 382"/>
                <a:gd name="T3" fmla="*/ 141 h 198"/>
                <a:gd name="T4" fmla="*/ 218 w 382"/>
                <a:gd name="T5" fmla="*/ 16 h 198"/>
                <a:gd name="T6" fmla="*/ 373 w 382"/>
                <a:gd name="T7" fmla="*/ 29 h 198"/>
                <a:gd name="T8" fmla="*/ 382 w 382"/>
                <a:gd name="T9" fmla="*/ 45 h 198"/>
                <a:gd name="T10" fmla="*/ 278 w 382"/>
                <a:gd name="T11" fmla="*/ 174 h 198"/>
              </a:gdLst>
              <a:ahLst/>
              <a:cxnLst>
                <a:cxn ang="0">
                  <a:pos x="T0" y="T1"/>
                </a:cxn>
                <a:cxn ang="0">
                  <a:pos x="T2" y="T3"/>
                </a:cxn>
                <a:cxn ang="0">
                  <a:pos x="T4" y="T5"/>
                </a:cxn>
                <a:cxn ang="0">
                  <a:pos x="T6" y="T7"/>
                </a:cxn>
                <a:cxn ang="0">
                  <a:pos x="T8" y="T9"/>
                </a:cxn>
                <a:cxn ang="0">
                  <a:pos x="T10" y="T11"/>
                </a:cxn>
              </a:cxnLst>
              <a:rect l="0" t="0" r="r" b="b"/>
              <a:pathLst>
                <a:path w="382" h="198">
                  <a:moveTo>
                    <a:pt x="278" y="174"/>
                  </a:moveTo>
                  <a:cubicBezTo>
                    <a:pt x="223" y="198"/>
                    <a:pt x="75" y="185"/>
                    <a:pt x="0" y="141"/>
                  </a:cubicBezTo>
                  <a:cubicBezTo>
                    <a:pt x="84" y="96"/>
                    <a:pt x="122" y="45"/>
                    <a:pt x="218" y="16"/>
                  </a:cubicBezTo>
                  <a:cubicBezTo>
                    <a:pt x="270" y="0"/>
                    <a:pt x="325" y="2"/>
                    <a:pt x="373" y="29"/>
                  </a:cubicBezTo>
                  <a:cubicBezTo>
                    <a:pt x="379" y="33"/>
                    <a:pt x="382" y="39"/>
                    <a:pt x="382" y="45"/>
                  </a:cubicBezTo>
                  <a:cubicBezTo>
                    <a:pt x="375" y="93"/>
                    <a:pt x="335" y="150"/>
                    <a:pt x="278" y="1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7" name="Freeform: Shape 86">
              <a:extLst>
                <a:ext uri="{FF2B5EF4-FFF2-40B4-BE49-F238E27FC236}">
                  <a16:creationId xmlns:a16="http://schemas.microsoft.com/office/drawing/2014/main" id="{74E3BF9F-BECD-EC0D-E199-929E9E2F2D0A}"/>
                </a:ext>
              </a:extLst>
            </p:cNvPr>
            <p:cNvSpPr>
              <a:spLocks/>
            </p:cNvSpPr>
            <p:nvPr/>
          </p:nvSpPr>
          <p:spPr bwMode="auto">
            <a:xfrm>
              <a:off x="11125196" y="3607911"/>
              <a:ext cx="1066804" cy="678144"/>
            </a:xfrm>
            <a:custGeom>
              <a:avLst/>
              <a:gdLst>
                <a:gd name="connsiteX0" fmla="*/ 797391 w 1066804"/>
                <a:gd name="connsiteY0" fmla="*/ 120 h 678144"/>
                <a:gd name="connsiteX1" fmla="*/ 1039335 w 1066804"/>
                <a:gd name="connsiteY1" fmla="*/ 51462 h 678144"/>
                <a:gd name="connsiteX2" fmla="*/ 1066804 w 1066804"/>
                <a:gd name="connsiteY2" fmla="*/ 66400 h 678144"/>
                <a:gd name="connsiteX3" fmla="*/ 1066804 w 1066804"/>
                <a:gd name="connsiteY3" fmla="*/ 560676 h 678144"/>
                <a:gd name="connsiteX4" fmla="*/ 1025426 w 1066804"/>
                <a:gd name="connsiteY4" fmla="*/ 587437 h 678144"/>
                <a:gd name="connsiteX5" fmla="*/ 770921 w 1066804"/>
                <a:gd name="connsiteY5" fmla="*/ 672267 h 678144"/>
                <a:gd name="connsiteX6" fmla="*/ 0 w 1066804"/>
                <a:gd name="connsiteY6" fmla="*/ 359448 h 678144"/>
                <a:gd name="connsiteX7" fmla="*/ 711078 w 1066804"/>
                <a:gd name="connsiteY7" fmla="*/ 4452 h 678144"/>
                <a:gd name="connsiteX8" fmla="*/ 797391 w 1066804"/>
                <a:gd name="connsiteY8" fmla="*/ 120 h 678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6804" h="678144">
                  <a:moveTo>
                    <a:pt x="797391" y="120"/>
                  </a:moveTo>
                  <a:cubicBezTo>
                    <a:pt x="882742" y="1788"/>
                    <a:pt x="964751" y="20818"/>
                    <a:pt x="1039335" y="51462"/>
                  </a:cubicBezTo>
                  <a:lnTo>
                    <a:pt x="1066804" y="66400"/>
                  </a:lnTo>
                  <a:lnTo>
                    <a:pt x="1066804" y="560676"/>
                  </a:lnTo>
                  <a:lnTo>
                    <a:pt x="1025426" y="587437"/>
                  </a:lnTo>
                  <a:cubicBezTo>
                    <a:pt x="948635" y="630913"/>
                    <a:pt x="862006" y="661722"/>
                    <a:pt x="770921" y="672267"/>
                  </a:cubicBezTo>
                  <a:cubicBezTo>
                    <a:pt x="531548" y="703900"/>
                    <a:pt x="239373" y="609000"/>
                    <a:pt x="0" y="359448"/>
                  </a:cubicBezTo>
                  <a:cubicBezTo>
                    <a:pt x="256974" y="225885"/>
                    <a:pt x="429463" y="39600"/>
                    <a:pt x="711078" y="4452"/>
                  </a:cubicBezTo>
                  <a:cubicBezTo>
                    <a:pt x="740120" y="937"/>
                    <a:pt x="768941" y="-436"/>
                    <a:pt x="797391"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88" name="Freeform 70">
              <a:extLst>
                <a:ext uri="{FF2B5EF4-FFF2-40B4-BE49-F238E27FC236}">
                  <a16:creationId xmlns:a16="http://schemas.microsoft.com/office/drawing/2014/main" id="{98682E4B-0098-AB96-04D1-90B78ADC3228}"/>
                </a:ext>
              </a:extLst>
            </p:cNvPr>
            <p:cNvSpPr>
              <a:spLocks/>
            </p:cNvSpPr>
            <p:nvPr/>
          </p:nvSpPr>
          <p:spPr bwMode="auto">
            <a:xfrm>
              <a:off x="10051169" y="6000805"/>
              <a:ext cx="978751" cy="739116"/>
            </a:xfrm>
            <a:custGeom>
              <a:avLst/>
              <a:gdLst>
                <a:gd name="T0" fmla="*/ 205 w 278"/>
                <a:gd name="T1" fmla="*/ 160 h 210"/>
                <a:gd name="T2" fmla="*/ 0 w 278"/>
                <a:gd name="T3" fmla="*/ 174 h 210"/>
                <a:gd name="T4" fmla="*/ 129 w 278"/>
                <a:gd name="T5" fmla="*/ 35 h 210"/>
                <a:gd name="T6" fmla="*/ 263 w 278"/>
                <a:gd name="T7" fmla="*/ 20 h 210"/>
                <a:gd name="T8" fmla="*/ 274 w 278"/>
                <a:gd name="T9" fmla="*/ 35 h 210"/>
                <a:gd name="T10" fmla="*/ 205 w 278"/>
                <a:gd name="T11" fmla="*/ 160 h 210"/>
              </a:gdLst>
              <a:ahLst/>
              <a:cxnLst>
                <a:cxn ang="0">
                  <a:pos x="T0" y="T1"/>
                </a:cxn>
                <a:cxn ang="0">
                  <a:pos x="T2" y="T3"/>
                </a:cxn>
                <a:cxn ang="0">
                  <a:pos x="T4" y="T5"/>
                </a:cxn>
                <a:cxn ang="0">
                  <a:pos x="T6" y="T7"/>
                </a:cxn>
                <a:cxn ang="0">
                  <a:pos x="T8" y="T9"/>
                </a:cxn>
                <a:cxn ang="0">
                  <a:pos x="T10" y="T11"/>
                </a:cxn>
              </a:cxnLst>
              <a:rect l="0" t="0" r="r" b="b"/>
              <a:pathLst>
                <a:path w="278" h="210">
                  <a:moveTo>
                    <a:pt x="205" y="160"/>
                  </a:moveTo>
                  <a:cubicBezTo>
                    <a:pt x="162" y="189"/>
                    <a:pt x="85" y="210"/>
                    <a:pt x="0" y="174"/>
                  </a:cubicBezTo>
                  <a:cubicBezTo>
                    <a:pt x="56" y="119"/>
                    <a:pt x="77" y="69"/>
                    <a:pt x="129" y="35"/>
                  </a:cubicBezTo>
                  <a:cubicBezTo>
                    <a:pt x="171" y="7"/>
                    <a:pt x="225" y="0"/>
                    <a:pt x="263" y="20"/>
                  </a:cubicBezTo>
                  <a:cubicBezTo>
                    <a:pt x="269" y="23"/>
                    <a:pt x="273" y="28"/>
                    <a:pt x="274" y="35"/>
                  </a:cubicBezTo>
                  <a:cubicBezTo>
                    <a:pt x="278" y="81"/>
                    <a:pt x="250" y="130"/>
                    <a:pt x="205" y="16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9" name="Freeform 71">
              <a:extLst>
                <a:ext uri="{FF2B5EF4-FFF2-40B4-BE49-F238E27FC236}">
                  <a16:creationId xmlns:a16="http://schemas.microsoft.com/office/drawing/2014/main" id="{5C5DFC7A-DFC2-4E09-7120-7D3358E1AE50}"/>
                </a:ext>
              </a:extLst>
            </p:cNvPr>
            <p:cNvSpPr>
              <a:spLocks/>
            </p:cNvSpPr>
            <p:nvPr/>
          </p:nvSpPr>
          <p:spPr bwMode="auto">
            <a:xfrm>
              <a:off x="9063756" y="1135924"/>
              <a:ext cx="845941" cy="482157"/>
            </a:xfrm>
            <a:custGeom>
              <a:avLst/>
              <a:gdLst>
                <a:gd name="T0" fmla="*/ 151 w 240"/>
                <a:gd name="T1" fmla="*/ 14 h 137"/>
                <a:gd name="T2" fmla="*/ 0 w 240"/>
                <a:gd name="T3" fmla="*/ 24 h 137"/>
                <a:gd name="T4" fmla="*/ 118 w 240"/>
                <a:gd name="T5" fmla="*/ 121 h 137"/>
                <a:gd name="T6" fmla="*/ 229 w 240"/>
                <a:gd name="T7" fmla="*/ 106 h 137"/>
                <a:gd name="T8" fmla="*/ 236 w 240"/>
                <a:gd name="T9" fmla="*/ 84 h 137"/>
                <a:gd name="T10" fmla="*/ 151 w 240"/>
                <a:gd name="T11" fmla="*/ 14 h 137"/>
              </a:gdLst>
              <a:ahLst/>
              <a:cxnLst>
                <a:cxn ang="0">
                  <a:pos x="T0" y="T1"/>
                </a:cxn>
                <a:cxn ang="0">
                  <a:pos x="T2" y="T3"/>
                </a:cxn>
                <a:cxn ang="0">
                  <a:pos x="T4" y="T5"/>
                </a:cxn>
                <a:cxn ang="0">
                  <a:pos x="T6" y="T7"/>
                </a:cxn>
                <a:cxn ang="0">
                  <a:pos x="T8" y="T9"/>
                </a:cxn>
                <a:cxn ang="0">
                  <a:pos x="T10" y="T11"/>
                </a:cxn>
              </a:cxnLst>
              <a:rect l="0" t="0" r="r" b="b"/>
              <a:pathLst>
                <a:path w="240" h="137">
                  <a:moveTo>
                    <a:pt x="151" y="14"/>
                  </a:moveTo>
                  <a:cubicBezTo>
                    <a:pt x="110" y="0"/>
                    <a:pt x="55" y="1"/>
                    <a:pt x="0" y="24"/>
                  </a:cubicBezTo>
                  <a:cubicBezTo>
                    <a:pt x="28" y="62"/>
                    <a:pt x="74" y="105"/>
                    <a:pt x="118" y="121"/>
                  </a:cubicBezTo>
                  <a:cubicBezTo>
                    <a:pt x="160" y="137"/>
                    <a:pt x="198" y="124"/>
                    <a:pt x="229" y="106"/>
                  </a:cubicBezTo>
                  <a:cubicBezTo>
                    <a:pt x="237" y="101"/>
                    <a:pt x="240" y="92"/>
                    <a:pt x="236" y="84"/>
                  </a:cubicBezTo>
                  <a:cubicBezTo>
                    <a:pt x="221" y="57"/>
                    <a:pt x="188" y="28"/>
                    <a:pt x="151" y="1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11" name="Dynmic Internal use only" descr="{&quot;templafy&quot;:{&quot;id&quot;:&quot;d739beb2-333c-4f30-9fa5-5db3c083e440&quot;}}" title="Form.Cigna_Confidentiality.Cigna_healthcareConfidentiality">
            <a:extLst>
              <a:ext uri="{FF2B5EF4-FFF2-40B4-BE49-F238E27FC236}">
                <a16:creationId xmlns:a16="http://schemas.microsoft.com/office/drawing/2014/main" id="{9B16330F-B72C-E998-B31F-EDBE5C7C4D6B}"/>
              </a:ext>
            </a:extLst>
          </p:cNvPr>
          <p:cNvSpPr/>
          <p:nvPr userDrawn="1"/>
        </p:nvSpPr>
        <p:spPr>
          <a:xfrm>
            <a:off x="10859153" y="6678000"/>
            <a:ext cx="973257"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r"/>
            <a:r>
              <a:rPr lang="en-US" sz="1000" kern="1200" noProof="0" dirty="0">
                <a:solidFill>
                  <a:srgbClr val="FFFFFF"/>
                </a:solidFill>
                <a:latin typeface="Arial Narrow" panose="020B0606020202030204" pitchFamily="34" charset="0"/>
                <a:ea typeface="+mn-ea"/>
                <a:cs typeface="+mn-cs"/>
              </a:rPr>
              <a:t>Internal use only</a:t>
            </a:r>
          </a:p>
        </p:txBody>
      </p:sp>
      <p:sp>
        <p:nvSpPr>
          <p:cNvPr id="2" name="Title 1"/>
          <p:cNvSpPr>
            <a:spLocks noGrp="1"/>
          </p:cNvSpPr>
          <p:nvPr>
            <p:ph type="ctrTitle" hasCustomPrompt="1"/>
          </p:nvPr>
        </p:nvSpPr>
        <p:spPr bwMode="white">
          <a:xfrm>
            <a:off x="360000" y="720000"/>
            <a:ext cx="5648400" cy="5180400"/>
          </a:xfrm>
        </p:spPr>
        <p:txBody>
          <a:bodyPr lIns="0" tIns="0" rIns="0" bIns="0" anchor="ctr" anchorCtr="0"/>
          <a:lstStyle>
            <a:lvl1pPr algn="l">
              <a:lnSpc>
                <a:spcPct val="90000"/>
              </a:lnSpc>
              <a:defRPr sz="5400" cap="none" baseline="0">
                <a:solidFill>
                  <a:schemeClr val="tx1"/>
                </a:solidFill>
              </a:defRPr>
            </a:lvl1pPr>
          </a:lstStyle>
          <a:p>
            <a:r>
              <a:rPr lang="en-US" noProof="0" dirty="0"/>
              <a:t>Click to add Breaker title</a:t>
            </a:r>
            <a:endParaRPr lang="en-US" dirty="0"/>
          </a:p>
        </p:txBody>
      </p:sp>
      <p:sp>
        <p:nvSpPr>
          <p:cNvPr id="5" name="Date Placeholder 4">
            <a:extLst>
              <a:ext uri="{FF2B5EF4-FFF2-40B4-BE49-F238E27FC236}">
                <a16:creationId xmlns:a16="http://schemas.microsoft.com/office/drawing/2014/main" id="{6A59CCEE-2DD0-A9F2-0238-6B8569922EFA}"/>
              </a:ext>
            </a:extLst>
          </p:cNvPr>
          <p:cNvSpPr>
            <a:spLocks noGrp="1"/>
          </p:cNvSpPr>
          <p:nvPr>
            <p:ph type="dt" sz="half" idx="10"/>
          </p:nvPr>
        </p:nvSpPr>
        <p:spPr bwMode="white">
          <a:xfrm>
            <a:off x="5487540" y="6318000"/>
            <a:ext cx="1585607" cy="180000"/>
          </a:xfrm>
          <a:prstGeom prst="rect">
            <a:avLst/>
          </a:prstGeom>
        </p:spPr>
        <p:txBody>
          <a:bodyPr/>
          <a:lstStyle>
            <a:lvl1pPr>
              <a:defRPr>
                <a:solidFill>
                  <a:schemeClr val="tx1"/>
                </a:solidFill>
              </a:defRPr>
            </a:lvl1pPr>
          </a:lstStyle>
          <a:p>
            <a:pPr algn="r"/>
            <a:fld id="{C84953A7-46EF-4F9A-A203-90E7F9CB6525}" type="datetime4">
              <a:rPr lang="en-IN" smtClean="0"/>
              <a:t>03 September 2026</a:t>
            </a:fld>
            <a:endParaRPr lang="en-US" dirty="0"/>
          </a:p>
        </p:txBody>
      </p:sp>
      <p:sp>
        <p:nvSpPr>
          <p:cNvPr id="9" name="Slide Number Placeholder 8">
            <a:extLst>
              <a:ext uri="{FF2B5EF4-FFF2-40B4-BE49-F238E27FC236}">
                <a16:creationId xmlns:a16="http://schemas.microsoft.com/office/drawing/2014/main" id="{3291435F-EBA9-9A2E-CA47-D518A47DCEC6}"/>
              </a:ext>
            </a:extLst>
          </p:cNvPr>
          <p:cNvSpPr>
            <a:spLocks noGrp="1"/>
          </p:cNvSpPr>
          <p:nvPr>
            <p:ph type="sldNum" sz="quarter" idx="12"/>
          </p:nvPr>
        </p:nvSpPr>
        <p:spPr bwMode="white">
          <a:xfrm>
            <a:off x="5962804" y="6318000"/>
            <a:ext cx="359212" cy="180000"/>
          </a:xfrm>
        </p:spPr>
        <p:txBody>
          <a:bodyPr/>
          <a:lstStyle>
            <a:lvl1pPr>
              <a:defRPr>
                <a:solidFill>
                  <a:schemeClr val="tx1"/>
                </a:solidFill>
              </a:defRPr>
            </a:lvl1pPr>
          </a:lstStyle>
          <a:p>
            <a:fld id="{23AA811B-2EBD-4900-905E-5BE206449611}" type="slidenum">
              <a:rPr lang="en-US" smtClean="0"/>
              <a:pPr/>
              <a:t>‹#›</a:t>
            </a:fld>
            <a:endParaRPr lang="en-US" dirty="0"/>
          </a:p>
        </p:txBody>
      </p:sp>
      <p:sp>
        <p:nvSpPr>
          <p:cNvPr id="3" name="Dynamic legal" descr="{&quot;templafy&quot;:{&quot;id&quot;:&quot;11a9b221-e1c9-4fbd-bde3-2d8f5081bd98&quot;}}">
            <a:extLst>
              <a:ext uri="{FF2B5EF4-FFF2-40B4-BE49-F238E27FC236}">
                <a16:creationId xmlns:a16="http://schemas.microsoft.com/office/drawing/2014/main" id="{3A2DF7D0-365E-D58E-C98F-7FD27D7D4E1B}"/>
              </a:ext>
            </a:extLst>
          </p:cNvPr>
          <p:cNvSpPr txBox="1"/>
          <p:nvPr userDrawn="1"/>
        </p:nvSpPr>
        <p:spPr>
          <a:xfrm>
            <a:off x="-1588" y="6678000"/>
            <a:ext cx="12193588" cy="180000"/>
          </a:xfrm>
          <a:prstGeom prst="rect">
            <a:avLst/>
          </a:prstGeom>
          <a:solidFill>
            <a:srgbClr val="110081"/>
          </a:solidFill>
          <a:ln>
            <a:noFill/>
          </a:ln>
        </p:spPr>
        <p:txBody>
          <a:bodyPr wrap="square" lIns="0" tIns="0" rIns="0" bIns="0" anchor="ctr" anchorCtr="0">
            <a:noAutofit/>
          </a:bodyPr>
          <a:lstStyle/>
          <a:p>
            <a:pPr algn="ctr"/>
            <a:r>
              <a:rPr lang="en-US" sz="800" dirty="0">
                <a:solidFill>
                  <a:srgbClr val="FFFFFF"/>
                </a:solidFill>
                <a:latin typeface="+mn-lt"/>
              </a:rPr>
              <a:t>Confidential, unpublished property of Cigna Healthcare. Do not duplicate or distribute. Use and distribution is limited solely to authorized personnel.</a:t>
            </a:r>
          </a:p>
        </p:txBody>
      </p:sp>
    </p:spTree>
    <p:extLst>
      <p:ext uri="{BB962C8B-B14F-4D97-AF65-F5344CB8AC3E}">
        <p14:creationId xmlns:p14="http://schemas.microsoft.com/office/powerpoint/2010/main" val="354285751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453">
          <p15:clr>
            <a:srgbClr val="A4A3A4"/>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F. Breaker">
    <p:bg>
      <p:bgPr>
        <a:solidFill>
          <a:schemeClr val="bg2"/>
        </a:solidFill>
        <a:effectLst/>
      </p:bgPr>
    </p:bg>
    <p:spTree>
      <p:nvGrpSpPr>
        <p:cNvPr id="1" name=""/>
        <p:cNvGrpSpPr/>
        <p:nvPr/>
      </p:nvGrpSpPr>
      <p:grpSpPr>
        <a:xfrm>
          <a:off x="0" y="0"/>
          <a:ext cx="0" cy="0"/>
          <a:chOff x="0" y="0"/>
          <a:chExt cx="0" cy="0"/>
        </a:xfrm>
      </p:grpSpPr>
      <p:sp>
        <p:nvSpPr>
          <p:cNvPr id="7" name="Background"/>
          <p:cNvSpPr/>
          <p:nvPr userDrawn="1"/>
        </p:nvSpPr>
        <p:spPr>
          <a:xfrm>
            <a:off x="0" y="0"/>
            <a:ext cx="12193200" cy="6858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noProof="0" dirty="0" err="1">
              <a:solidFill>
                <a:schemeClr val="tx1"/>
              </a:solidFill>
            </a:endParaRPr>
          </a:p>
        </p:txBody>
      </p:sp>
      <p:grpSp>
        <p:nvGrpSpPr>
          <p:cNvPr id="4" name="Group 3">
            <a:extLst>
              <a:ext uri="{FF2B5EF4-FFF2-40B4-BE49-F238E27FC236}">
                <a16:creationId xmlns:a16="http://schemas.microsoft.com/office/drawing/2014/main" id="{2DCFE0B5-E689-B247-4487-E082091B1DA5}"/>
              </a:ext>
            </a:extLst>
          </p:cNvPr>
          <p:cNvGrpSpPr/>
          <p:nvPr userDrawn="1"/>
        </p:nvGrpSpPr>
        <p:grpSpPr>
          <a:xfrm>
            <a:off x="8073457" y="0"/>
            <a:ext cx="4118544" cy="6858000"/>
            <a:chOff x="8073457" y="0"/>
            <a:chExt cx="4118544" cy="6858000"/>
          </a:xfrm>
          <a:solidFill>
            <a:srgbClr val="FAA163"/>
          </a:solidFill>
        </p:grpSpPr>
        <p:sp>
          <p:nvSpPr>
            <p:cNvPr id="8" name="Freeform: Shape 7">
              <a:extLst>
                <a:ext uri="{FF2B5EF4-FFF2-40B4-BE49-F238E27FC236}">
                  <a16:creationId xmlns:a16="http://schemas.microsoft.com/office/drawing/2014/main" id="{06EA70ED-0DD1-4363-CDC3-711BF969B001}"/>
                </a:ext>
              </a:extLst>
            </p:cNvPr>
            <p:cNvSpPr>
              <a:spLocks/>
            </p:cNvSpPr>
            <p:nvPr/>
          </p:nvSpPr>
          <p:spPr bwMode="auto">
            <a:xfrm>
              <a:off x="11974024" y="2852234"/>
              <a:ext cx="217976" cy="482903"/>
            </a:xfrm>
            <a:custGeom>
              <a:avLst/>
              <a:gdLst>
                <a:gd name="connsiteX0" fmla="*/ 217976 w 217976"/>
                <a:gd name="connsiteY0" fmla="*/ 0 h 482903"/>
                <a:gd name="connsiteX1" fmla="*/ 217976 w 217976"/>
                <a:gd name="connsiteY1" fmla="*/ 482903 h 482903"/>
                <a:gd name="connsiteX2" fmla="*/ 195802 w 217976"/>
                <a:gd name="connsiteY2" fmla="*/ 458194 h 482903"/>
                <a:gd name="connsiteX3" fmla="*/ 0 w 217976"/>
                <a:gd name="connsiteY3" fmla="*/ 66430 h 482903"/>
                <a:gd name="connsiteX4" fmla="*/ 209032 w 217976"/>
                <a:gd name="connsiteY4" fmla="*/ 843 h 4829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976" h="482903">
                  <a:moveTo>
                    <a:pt x="217976" y="0"/>
                  </a:moveTo>
                  <a:lnTo>
                    <a:pt x="217976" y="482903"/>
                  </a:lnTo>
                  <a:lnTo>
                    <a:pt x="195802" y="458194"/>
                  </a:lnTo>
                  <a:cubicBezTo>
                    <a:pt x="103193" y="342866"/>
                    <a:pt x="37044" y="209050"/>
                    <a:pt x="0" y="66430"/>
                  </a:cubicBezTo>
                  <a:cubicBezTo>
                    <a:pt x="67031" y="37378"/>
                    <a:pt x="137150" y="15369"/>
                    <a:pt x="209032" y="8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51" name="Freeform 6">
              <a:extLst>
                <a:ext uri="{FF2B5EF4-FFF2-40B4-BE49-F238E27FC236}">
                  <a16:creationId xmlns:a16="http://schemas.microsoft.com/office/drawing/2014/main" id="{97B2B0A6-39C3-03D6-702E-571B6F96F0CD}"/>
                </a:ext>
              </a:extLst>
            </p:cNvPr>
            <p:cNvSpPr>
              <a:spLocks/>
            </p:cNvSpPr>
            <p:nvPr/>
          </p:nvSpPr>
          <p:spPr bwMode="auto">
            <a:xfrm>
              <a:off x="9987651" y="2322551"/>
              <a:ext cx="990299" cy="565885"/>
            </a:xfrm>
            <a:custGeom>
              <a:avLst/>
              <a:gdLst>
                <a:gd name="T0" fmla="*/ 123 w 281"/>
                <a:gd name="T1" fmla="*/ 146 h 161"/>
                <a:gd name="T2" fmla="*/ 0 w 281"/>
                <a:gd name="T3" fmla="*/ 42 h 161"/>
                <a:gd name="T4" fmla="*/ 158 w 281"/>
                <a:gd name="T5" fmla="*/ 15 h 161"/>
                <a:gd name="T6" fmla="*/ 281 w 281"/>
                <a:gd name="T7" fmla="*/ 119 h 161"/>
                <a:gd name="T8" fmla="*/ 123 w 281"/>
                <a:gd name="T9" fmla="*/ 146 h 161"/>
              </a:gdLst>
              <a:ahLst/>
              <a:cxnLst>
                <a:cxn ang="0">
                  <a:pos x="T0" y="T1"/>
                </a:cxn>
                <a:cxn ang="0">
                  <a:pos x="T2" y="T3"/>
                </a:cxn>
                <a:cxn ang="0">
                  <a:pos x="T4" y="T5"/>
                </a:cxn>
                <a:cxn ang="0">
                  <a:pos x="T6" y="T7"/>
                </a:cxn>
                <a:cxn ang="0">
                  <a:pos x="T8" y="T9"/>
                </a:cxn>
              </a:cxnLst>
              <a:rect l="0" t="0" r="r" b="b"/>
              <a:pathLst>
                <a:path w="281" h="161">
                  <a:moveTo>
                    <a:pt x="123" y="146"/>
                  </a:moveTo>
                  <a:cubicBezTo>
                    <a:pt x="66" y="130"/>
                    <a:pt x="23" y="91"/>
                    <a:pt x="0" y="42"/>
                  </a:cubicBezTo>
                  <a:cubicBezTo>
                    <a:pt x="45" y="11"/>
                    <a:pt x="102" y="0"/>
                    <a:pt x="158" y="15"/>
                  </a:cubicBezTo>
                  <a:cubicBezTo>
                    <a:pt x="215" y="31"/>
                    <a:pt x="258" y="70"/>
                    <a:pt x="281" y="119"/>
                  </a:cubicBezTo>
                  <a:cubicBezTo>
                    <a:pt x="236" y="150"/>
                    <a:pt x="179" y="161"/>
                    <a:pt x="123" y="14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2" name="Freeform 8">
              <a:extLst>
                <a:ext uri="{FF2B5EF4-FFF2-40B4-BE49-F238E27FC236}">
                  <a16:creationId xmlns:a16="http://schemas.microsoft.com/office/drawing/2014/main" id="{8473840E-AD0B-A0CA-BA51-A8A6A5FEF24B}"/>
                </a:ext>
              </a:extLst>
            </p:cNvPr>
            <p:cNvSpPr>
              <a:spLocks/>
            </p:cNvSpPr>
            <p:nvPr/>
          </p:nvSpPr>
          <p:spPr bwMode="auto">
            <a:xfrm>
              <a:off x="9687385" y="4750661"/>
              <a:ext cx="805521" cy="464834"/>
            </a:xfrm>
            <a:custGeom>
              <a:avLst/>
              <a:gdLst>
                <a:gd name="T0" fmla="*/ 130 w 229"/>
                <a:gd name="T1" fmla="*/ 119 h 132"/>
                <a:gd name="T2" fmla="*/ 0 w 229"/>
                <a:gd name="T3" fmla="*/ 99 h 132"/>
                <a:gd name="T4" fmla="*/ 99 w 229"/>
                <a:gd name="T5" fmla="*/ 13 h 132"/>
                <a:gd name="T6" fmla="*/ 229 w 229"/>
                <a:gd name="T7" fmla="*/ 33 h 132"/>
                <a:gd name="T8" fmla="*/ 130 w 229"/>
                <a:gd name="T9" fmla="*/ 119 h 132"/>
              </a:gdLst>
              <a:ahLst/>
              <a:cxnLst>
                <a:cxn ang="0">
                  <a:pos x="T0" y="T1"/>
                </a:cxn>
                <a:cxn ang="0">
                  <a:pos x="T2" y="T3"/>
                </a:cxn>
                <a:cxn ang="0">
                  <a:pos x="T4" y="T5"/>
                </a:cxn>
                <a:cxn ang="0">
                  <a:pos x="T6" y="T7"/>
                </a:cxn>
                <a:cxn ang="0">
                  <a:pos x="T8" y="T9"/>
                </a:cxn>
              </a:cxnLst>
              <a:rect l="0" t="0" r="r" b="b"/>
              <a:pathLst>
                <a:path w="229" h="132">
                  <a:moveTo>
                    <a:pt x="130" y="119"/>
                  </a:moveTo>
                  <a:cubicBezTo>
                    <a:pt x="84" y="132"/>
                    <a:pt x="37" y="123"/>
                    <a:pt x="0" y="99"/>
                  </a:cubicBezTo>
                  <a:cubicBezTo>
                    <a:pt x="18" y="58"/>
                    <a:pt x="53" y="26"/>
                    <a:pt x="99" y="13"/>
                  </a:cubicBezTo>
                  <a:cubicBezTo>
                    <a:pt x="145" y="0"/>
                    <a:pt x="192" y="8"/>
                    <a:pt x="229" y="33"/>
                  </a:cubicBezTo>
                  <a:cubicBezTo>
                    <a:pt x="210" y="73"/>
                    <a:pt x="175" y="106"/>
                    <a:pt x="130" y="11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3" name="Freeform 9">
              <a:extLst>
                <a:ext uri="{FF2B5EF4-FFF2-40B4-BE49-F238E27FC236}">
                  <a16:creationId xmlns:a16="http://schemas.microsoft.com/office/drawing/2014/main" id="{8E1C9BF5-85C1-4DD0-3B1F-590A3F106C10}"/>
                </a:ext>
              </a:extLst>
            </p:cNvPr>
            <p:cNvSpPr>
              <a:spLocks/>
            </p:cNvSpPr>
            <p:nvPr/>
          </p:nvSpPr>
          <p:spPr bwMode="auto">
            <a:xfrm>
              <a:off x="8714409" y="4077950"/>
              <a:ext cx="678485" cy="392655"/>
            </a:xfrm>
            <a:custGeom>
              <a:avLst/>
              <a:gdLst>
                <a:gd name="T0" fmla="*/ 110 w 193"/>
                <a:gd name="T1" fmla="*/ 101 h 112"/>
                <a:gd name="T2" fmla="*/ 0 w 193"/>
                <a:gd name="T3" fmla="*/ 84 h 112"/>
                <a:gd name="T4" fmla="*/ 84 w 193"/>
                <a:gd name="T5" fmla="*/ 12 h 112"/>
                <a:gd name="T6" fmla="*/ 193 w 193"/>
                <a:gd name="T7" fmla="*/ 29 h 112"/>
                <a:gd name="T8" fmla="*/ 110 w 193"/>
                <a:gd name="T9" fmla="*/ 101 h 112"/>
              </a:gdLst>
              <a:ahLst/>
              <a:cxnLst>
                <a:cxn ang="0">
                  <a:pos x="T0" y="T1"/>
                </a:cxn>
                <a:cxn ang="0">
                  <a:pos x="T2" y="T3"/>
                </a:cxn>
                <a:cxn ang="0">
                  <a:pos x="T4" y="T5"/>
                </a:cxn>
                <a:cxn ang="0">
                  <a:pos x="T6" y="T7"/>
                </a:cxn>
                <a:cxn ang="0">
                  <a:pos x="T8" y="T9"/>
                </a:cxn>
              </a:cxnLst>
              <a:rect l="0" t="0" r="r" b="b"/>
              <a:pathLst>
                <a:path w="193" h="112">
                  <a:moveTo>
                    <a:pt x="110" y="101"/>
                  </a:moveTo>
                  <a:cubicBezTo>
                    <a:pt x="71" y="112"/>
                    <a:pt x="31" y="105"/>
                    <a:pt x="0" y="84"/>
                  </a:cubicBezTo>
                  <a:cubicBezTo>
                    <a:pt x="16" y="50"/>
                    <a:pt x="45" y="23"/>
                    <a:pt x="84" y="12"/>
                  </a:cubicBezTo>
                  <a:cubicBezTo>
                    <a:pt x="123" y="0"/>
                    <a:pt x="162" y="8"/>
                    <a:pt x="193" y="29"/>
                  </a:cubicBezTo>
                  <a:cubicBezTo>
                    <a:pt x="178" y="63"/>
                    <a:pt x="148" y="90"/>
                    <a:pt x="110" y="10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4" name="Freeform 10">
              <a:extLst>
                <a:ext uri="{FF2B5EF4-FFF2-40B4-BE49-F238E27FC236}">
                  <a16:creationId xmlns:a16="http://schemas.microsoft.com/office/drawing/2014/main" id="{22A26164-6662-3487-C801-20B11E38AE61}"/>
                </a:ext>
              </a:extLst>
            </p:cNvPr>
            <p:cNvSpPr>
              <a:spLocks/>
            </p:cNvSpPr>
            <p:nvPr/>
          </p:nvSpPr>
          <p:spPr bwMode="auto">
            <a:xfrm>
              <a:off x="9543027" y="6000805"/>
              <a:ext cx="640952" cy="415752"/>
            </a:xfrm>
            <a:custGeom>
              <a:avLst/>
              <a:gdLst>
                <a:gd name="T0" fmla="*/ 110 w 182"/>
                <a:gd name="T1" fmla="*/ 102 h 118"/>
                <a:gd name="T2" fmla="*/ 0 w 182"/>
                <a:gd name="T3" fmla="*/ 100 h 118"/>
                <a:gd name="T4" fmla="*/ 72 w 182"/>
                <a:gd name="T5" fmla="*/ 17 h 118"/>
                <a:gd name="T6" fmla="*/ 182 w 182"/>
                <a:gd name="T7" fmla="*/ 18 h 118"/>
                <a:gd name="T8" fmla="*/ 110 w 182"/>
                <a:gd name="T9" fmla="*/ 102 h 118"/>
              </a:gdLst>
              <a:ahLst/>
              <a:cxnLst>
                <a:cxn ang="0">
                  <a:pos x="T0" y="T1"/>
                </a:cxn>
                <a:cxn ang="0">
                  <a:pos x="T2" y="T3"/>
                </a:cxn>
                <a:cxn ang="0">
                  <a:pos x="T4" y="T5"/>
                </a:cxn>
                <a:cxn ang="0">
                  <a:pos x="T6" y="T7"/>
                </a:cxn>
                <a:cxn ang="0">
                  <a:pos x="T8" y="T9"/>
                </a:cxn>
              </a:cxnLst>
              <a:rect l="0" t="0" r="r" b="b"/>
              <a:pathLst>
                <a:path w="182" h="118">
                  <a:moveTo>
                    <a:pt x="110" y="102"/>
                  </a:moveTo>
                  <a:cubicBezTo>
                    <a:pt x="73" y="118"/>
                    <a:pt x="33" y="116"/>
                    <a:pt x="0" y="100"/>
                  </a:cubicBezTo>
                  <a:cubicBezTo>
                    <a:pt x="10" y="64"/>
                    <a:pt x="35" y="33"/>
                    <a:pt x="72" y="17"/>
                  </a:cubicBezTo>
                  <a:cubicBezTo>
                    <a:pt x="108" y="0"/>
                    <a:pt x="149" y="2"/>
                    <a:pt x="182" y="18"/>
                  </a:cubicBezTo>
                  <a:cubicBezTo>
                    <a:pt x="172" y="54"/>
                    <a:pt x="147" y="85"/>
                    <a:pt x="110" y="1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5" name="Freeform: Shape 54">
              <a:extLst>
                <a:ext uri="{FF2B5EF4-FFF2-40B4-BE49-F238E27FC236}">
                  <a16:creationId xmlns:a16="http://schemas.microsoft.com/office/drawing/2014/main" id="{8ED95FBA-A6FD-38B7-5D70-E0A3576CD1F4}"/>
                </a:ext>
              </a:extLst>
            </p:cNvPr>
            <p:cNvSpPr>
              <a:spLocks/>
            </p:cNvSpPr>
            <p:nvPr/>
          </p:nvSpPr>
          <p:spPr bwMode="auto">
            <a:xfrm>
              <a:off x="12071238" y="5898747"/>
              <a:ext cx="120762" cy="462955"/>
            </a:xfrm>
            <a:custGeom>
              <a:avLst/>
              <a:gdLst>
                <a:gd name="connsiteX0" fmla="*/ 120762 w 120762"/>
                <a:gd name="connsiteY0" fmla="*/ 0 h 462955"/>
                <a:gd name="connsiteX1" fmla="*/ 120762 w 120762"/>
                <a:gd name="connsiteY1" fmla="*/ 436723 h 462955"/>
                <a:gd name="connsiteX2" fmla="*/ 25972 w 120762"/>
                <a:gd name="connsiteY2" fmla="*/ 462955 h 462955"/>
                <a:gd name="connsiteX3" fmla="*/ 64789 w 120762"/>
                <a:gd name="connsiteY3" fmla="*/ 75607 h 462955"/>
              </a:gdLst>
              <a:ahLst/>
              <a:cxnLst>
                <a:cxn ang="0">
                  <a:pos x="connsiteX0" y="connsiteY0"/>
                </a:cxn>
                <a:cxn ang="0">
                  <a:pos x="connsiteX1" y="connsiteY1"/>
                </a:cxn>
                <a:cxn ang="0">
                  <a:pos x="connsiteX2" y="connsiteY2"/>
                </a:cxn>
                <a:cxn ang="0">
                  <a:pos x="connsiteX3" y="connsiteY3"/>
                </a:cxn>
              </a:cxnLst>
              <a:rect l="l" t="t" r="r" b="b"/>
              <a:pathLst>
                <a:path w="120762" h="462955">
                  <a:moveTo>
                    <a:pt x="120762" y="0"/>
                  </a:moveTo>
                  <a:lnTo>
                    <a:pt x="120762" y="436723"/>
                  </a:lnTo>
                  <a:lnTo>
                    <a:pt x="25972" y="462955"/>
                  </a:lnTo>
                  <a:cubicBezTo>
                    <a:pt x="-16373" y="339708"/>
                    <a:pt x="-9315" y="198854"/>
                    <a:pt x="64789" y="756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56" name="Freeform: Shape 55">
              <a:extLst>
                <a:ext uri="{FF2B5EF4-FFF2-40B4-BE49-F238E27FC236}">
                  <a16:creationId xmlns:a16="http://schemas.microsoft.com/office/drawing/2014/main" id="{18753D9E-D19A-6AAC-4DE5-C54D49CE74A3}"/>
                </a:ext>
              </a:extLst>
            </p:cNvPr>
            <p:cNvSpPr>
              <a:spLocks/>
            </p:cNvSpPr>
            <p:nvPr/>
          </p:nvSpPr>
          <p:spPr bwMode="auto">
            <a:xfrm>
              <a:off x="11618838" y="526731"/>
              <a:ext cx="573162" cy="948907"/>
            </a:xfrm>
            <a:custGeom>
              <a:avLst/>
              <a:gdLst>
                <a:gd name="connsiteX0" fmla="*/ 21176 w 573162"/>
                <a:gd name="connsiteY0" fmla="*/ 0 h 948907"/>
                <a:gd name="connsiteX1" fmla="*/ 496522 w 573162"/>
                <a:gd name="connsiteY1" fmla="*/ 188884 h 948907"/>
                <a:gd name="connsiteX2" fmla="*/ 573162 w 573162"/>
                <a:gd name="connsiteY2" fmla="*/ 269994 h 948907"/>
                <a:gd name="connsiteX3" fmla="*/ 573162 w 573162"/>
                <a:gd name="connsiteY3" fmla="*/ 948907 h 948907"/>
                <a:gd name="connsiteX4" fmla="*/ 431370 w 573162"/>
                <a:gd name="connsiteY4" fmla="*/ 893105 h 948907"/>
                <a:gd name="connsiteX5" fmla="*/ 162166 w 573162"/>
                <a:gd name="connsiteY5" fmla="*/ 664554 h 948907"/>
                <a:gd name="connsiteX6" fmla="*/ 21176 w 573162"/>
                <a:gd name="connsiteY6" fmla="*/ 0 h 948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3162" h="948907">
                  <a:moveTo>
                    <a:pt x="21176" y="0"/>
                  </a:moveTo>
                  <a:cubicBezTo>
                    <a:pt x="193008" y="10549"/>
                    <a:pt x="360874" y="74499"/>
                    <a:pt x="496522" y="188884"/>
                  </a:cubicBezTo>
                  <a:lnTo>
                    <a:pt x="573162" y="269994"/>
                  </a:lnTo>
                  <a:lnTo>
                    <a:pt x="573162" y="948907"/>
                  </a:lnTo>
                  <a:lnTo>
                    <a:pt x="431370" y="893105"/>
                  </a:lnTo>
                  <a:cubicBezTo>
                    <a:pt x="328711" y="839483"/>
                    <a:pt x="236186" y="763007"/>
                    <a:pt x="162166" y="664554"/>
                  </a:cubicBezTo>
                  <a:cubicBezTo>
                    <a:pt x="14127" y="467649"/>
                    <a:pt x="-31695" y="225034"/>
                    <a:pt x="211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57" name="Freeform 15">
              <a:extLst>
                <a:ext uri="{FF2B5EF4-FFF2-40B4-BE49-F238E27FC236}">
                  <a16:creationId xmlns:a16="http://schemas.microsoft.com/office/drawing/2014/main" id="{FED6DD19-98E9-6201-BE6C-E23020FC6860}"/>
                </a:ext>
              </a:extLst>
            </p:cNvPr>
            <p:cNvSpPr>
              <a:spLocks/>
            </p:cNvSpPr>
            <p:nvPr/>
          </p:nvSpPr>
          <p:spPr bwMode="auto">
            <a:xfrm>
              <a:off x="8393933" y="1889475"/>
              <a:ext cx="828618" cy="412865"/>
            </a:xfrm>
            <a:custGeom>
              <a:avLst/>
              <a:gdLst>
                <a:gd name="T0" fmla="*/ 113 w 235"/>
                <a:gd name="T1" fmla="*/ 113 h 117"/>
                <a:gd name="T2" fmla="*/ 0 w 235"/>
                <a:gd name="T3" fmla="*/ 48 h 117"/>
                <a:gd name="T4" fmla="*/ 122 w 235"/>
                <a:gd name="T5" fmla="*/ 4 h 117"/>
                <a:gd name="T6" fmla="*/ 235 w 235"/>
                <a:gd name="T7" fmla="*/ 68 h 117"/>
                <a:gd name="T8" fmla="*/ 113 w 235"/>
                <a:gd name="T9" fmla="*/ 113 h 117"/>
              </a:gdLst>
              <a:ahLst/>
              <a:cxnLst>
                <a:cxn ang="0">
                  <a:pos x="T0" y="T1"/>
                </a:cxn>
                <a:cxn ang="0">
                  <a:pos x="T2" y="T3"/>
                </a:cxn>
                <a:cxn ang="0">
                  <a:pos x="T4" y="T5"/>
                </a:cxn>
                <a:cxn ang="0">
                  <a:pos x="T6" y="T7"/>
                </a:cxn>
                <a:cxn ang="0">
                  <a:pos x="T8" y="T9"/>
                </a:cxn>
              </a:cxnLst>
              <a:rect l="0" t="0" r="r" b="b"/>
              <a:pathLst>
                <a:path w="235" h="117">
                  <a:moveTo>
                    <a:pt x="113" y="113"/>
                  </a:moveTo>
                  <a:cubicBezTo>
                    <a:pt x="66" y="109"/>
                    <a:pt x="25" y="84"/>
                    <a:pt x="0" y="48"/>
                  </a:cubicBezTo>
                  <a:cubicBezTo>
                    <a:pt x="31" y="17"/>
                    <a:pt x="75" y="0"/>
                    <a:pt x="122" y="4"/>
                  </a:cubicBezTo>
                  <a:cubicBezTo>
                    <a:pt x="169" y="8"/>
                    <a:pt x="210" y="33"/>
                    <a:pt x="235" y="68"/>
                  </a:cubicBezTo>
                  <a:cubicBezTo>
                    <a:pt x="204" y="99"/>
                    <a:pt x="160" y="117"/>
                    <a:pt x="113" y="11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8" name="Freeform 16">
              <a:extLst>
                <a:ext uri="{FF2B5EF4-FFF2-40B4-BE49-F238E27FC236}">
                  <a16:creationId xmlns:a16="http://schemas.microsoft.com/office/drawing/2014/main" id="{C4BC9A37-1226-E7F0-5658-85F50C7AA6ED}"/>
                </a:ext>
              </a:extLst>
            </p:cNvPr>
            <p:cNvSpPr>
              <a:spLocks/>
            </p:cNvSpPr>
            <p:nvPr/>
          </p:nvSpPr>
          <p:spPr bwMode="auto">
            <a:xfrm>
              <a:off x="11136745" y="5778493"/>
              <a:ext cx="851715" cy="744890"/>
            </a:xfrm>
            <a:custGeom>
              <a:avLst/>
              <a:gdLst>
                <a:gd name="T0" fmla="*/ 165 w 242"/>
                <a:gd name="T1" fmla="*/ 162 h 212"/>
                <a:gd name="T2" fmla="*/ 0 w 242"/>
                <a:gd name="T3" fmla="*/ 200 h 212"/>
                <a:gd name="T4" fmla="*/ 77 w 242"/>
                <a:gd name="T5" fmla="*/ 50 h 212"/>
                <a:gd name="T6" fmla="*/ 242 w 242"/>
                <a:gd name="T7" fmla="*/ 11 h 212"/>
                <a:gd name="T8" fmla="*/ 165 w 242"/>
                <a:gd name="T9" fmla="*/ 162 h 212"/>
              </a:gdLst>
              <a:ahLst/>
              <a:cxnLst>
                <a:cxn ang="0">
                  <a:pos x="T0" y="T1"/>
                </a:cxn>
                <a:cxn ang="0">
                  <a:pos x="T2" y="T3"/>
                </a:cxn>
                <a:cxn ang="0">
                  <a:pos x="T4" y="T5"/>
                </a:cxn>
                <a:cxn ang="0">
                  <a:pos x="T6" y="T7"/>
                </a:cxn>
                <a:cxn ang="0">
                  <a:pos x="T8" y="T9"/>
                </a:cxn>
              </a:cxnLst>
              <a:rect l="0" t="0" r="r" b="b"/>
              <a:pathLst>
                <a:path w="242" h="212">
                  <a:moveTo>
                    <a:pt x="165" y="162"/>
                  </a:moveTo>
                  <a:cubicBezTo>
                    <a:pt x="116" y="200"/>
                    <a:pt x="56" y="212"/>
                    <a:pt x="0" y="200"/>
                  </a:cubicBezTo>
                  <a:cubicBezTo>
                    <a:pt x="2" y="143"/>
                    <a:pt x="28" y="88"/>
                    <a:pt x="77" y="50"/>
                  </a:cubicBezTo>
                  <a:cubicBezTo>
                    <a:pt x="125" y="12"/>
                    <a:pt x="186" y="0"/>
                    <a:pt x="242" y="11"/>
                  </a:cubicBezTo>
                  <a:cubicBezTo>
                    <a:pt x="239" y="68"/>
                    <a:pt x="213" y="124"/>
                    <a:pt x="165" y="16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9" name="Freeform 17">
              <a:extLst>
                <a:ext uri="{FF2B5EF4-FFF2-40B4-BE49-F238E27FC236}">
                  <a16:creationId xmlns:a16="http://schemas.microsoft.com/office/drawing/2014/main" id="{BDC9216C-66C7-56A8-F253-4832F8694AF4}"/>
                </a:ext>
              </a:extLst>
            </p:cNvPr>
            <p:cNvSpPr>
              <a:spLocks/>
            </p:cNvSpPr>
            <p:nvPr/>
          </p:nvSpPr>
          <p:spPr bwMode="auto">
            <a:xfrm>
              <a:off x="10455373" y="3425450"/>
              <a:ext cx="857490" cy="398429"/>
            </a:xfrm>
            <a:custGeom>
              <a:avLst/>
              <a:gdLst>
                <a:gd name="T0" fmla="*/ 121 w 243"/>
                <a:gd name="T1" fmla="*/ 113 h 113"/>
                <a:gd name="T2" fmla="*/ 0 w 243"/>
                <a:gd name="T3" fmla="*/ 56 h 113"/>
                <a:gd name="T4" fmla="*/ 122 w 243"/>
                <a:gd name="T5" fmla="*/ 0 h 113"/>
                <a:gd name="T6" fmla="*/ 243 w 243"/>
                <a:gd name="T7" fmla="*/ 57 h 113"/>
                <a:gd name="T8" fmla="*/ 121 w 243"/>
                <a:gd name="T9" fmla="*/ 113 h 113"/>
              </a:gdLst>
              <a:ahLst/>
              <a:cxnLst>
                <a:cxn ang="0">
                  <a:pos x="T0" y="T1"/>
                </a:cxn>
                <a:cxn ang="0">
                  <a:pos x="T2" y="T3"/>
                </a:cxn>
                <a:cxn ang="0">
                  <a:pos x="T4" y="T5"/>
                </a:cxn>
                <a:cxn ang="0">
                  <a:pos x="T6" y="T7"/>
                </a:cxn>
                <a:cxn ang="0">
                  <a:pos x="T8" y="T9"/>
                </a:cxn>
              </a:cxnLst>
              <a:rect l="0" t="0" r="r" b="b"/>
              <a:pathLst>
                <a:path w="243" h="113">
                  <a:moveTo>
                    <a:pt x="121" y="113"/>
                  </a:moveTo>
                  <a:cubicBezTo>
                    <a:pt x="72" y="112"/>
                    <a:pt x="29" y="90"/>
                    <a:pt x="0" y="56"/>
                  </a:cubicBezTo>
                  <a:cubicBezTo>
                    <a:pt x="29" y="21"/>
                    <a:pt x="73" y="0"/>
                    <a:pt x="122" y="0"/>
                  </a:cubicBezTo>
                  <a:cubicBezTo>
                    <a:pt x="170" y="0"/>
                    <a:pt x="214" y="23"/>
                    <a:pt x="243" y="57"/>
                  </a:cubicBezTo>
                  <a:cubicBezTo>
                    <a:pt x="213" y="91"/>
                    <a:pt x="170" y="113"/>
                    <a:pt x="121" y="11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0" name="Freeform: Shape 59">
              <a:extLst>
                <a:ext uri="{FF2B5EF4-FFF2-40B4-BE49-F238E27FC236}">
                  <a16:creationId xmlns:a16="http://schemas.microsoft.com/office/drawing/2014/main" id="{3AE614C3-A72C-E459-9AC7-92285B348993}"/>
                </a:ext>
              </a:extLst>
            </p:cNvPr>
            <p:cNvSpPr>
              <a:spLocks/>
            </p:cNvSpPr>
            <p:nvPr/>
          </p:nvSpPr>
          <p:spPr bwMode="auto">
            <a:xfrm>
              <a:off x="11336229" y="6558227"/>
              <a:ext cx="513340" cy="299773"/>
            </a:xfrm>
            <a:custGeom>
              <a:avLst/>
              <a:gdLst>
                <a:gd name="connsiteX0" fmla="*/ 447209 w 513340"/>
                <a:gd name="connsiteY0" fmla="*/ 449 h 299773"/>
                <a:gd name="connsiteX1" fmla="*/ 503469 w 513340"/>
                <a:gd name="connsiteY1" fmla="*/ 42849 h 299773"/>
                <a:gd name="connsiteX2" fmla="*/ 505666 w 513340"/>
                <a:gd name="connsiteY2" fmla="*/ 264566 h 299773"/>
                <a:gd name="connsiteX3" fmla="*/ 496268 w 513340"/>
                <a:gd name="connsiteY3" fmla="*/ 299773 h 299773"/>
                <a:gd name="connsiteX4" fmla="*/ 0 w 513340"/>
                <a:gd name="connsiteY4" fmla="*/ 299773 h 299773"/>
                <a:gd name="connsiteX5" fmla="*/ 74490 w 513340"/>
                <a:gd name="connsiteY5" fmla="*/ 180649 h 299773"/>
                <a:gd name="connsiteX6" fmla="*/ 447209 w 513340"/>
                <a:gd name="connsiteY6" fmla="*/ 449 h 299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3340" h="299773">
                  <a:moveTo>
                    <a:pt x="447209" y="449"/>
                  </a:moveTo>
                  <a:cubicBezTo>
                    <a:pt x="475339" y="-3085"/>
                    <a:pt x="499952" y="14582"/>
                    <a:pt x="503469" y="42849"/>
                  </a:cubicBezTo>
                  <a:cubicBezTo>
                    <a:pt x="515775" y="125883"/>
                    <a:pt x="516654" y="198316"/>
                    <a:pt x="505666" y="264566"/>
                  </a:cubicBezTo>
                  <a:lnTo>
                    <a:pt x="496268" y="299773"/>
                  </a:lnTo>
                  <a:lnTo>
                    <a:pt x="0" y="299773"/>
                  </a:lnTo>
                  <a:lnTo>
                    <a:pt x="74490" y="180649"/>
                  </a:lnTo>
                  <a:cubicBezTo>
                    <a:pt x="179976" y="56982"/>
                    <a:pt x="303044" y="11049"/>
                    <a:pt x="447209" y="4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61" name="Freeform 22">
              <a:extLst>
                <a:ext uri="{FF2B5EF4-FFF2-40B4-BE49-F238E27FC236}">
                  <a16:creationId xmlns:a16="http://schemas.microsoft.com/office/drawing/2014/main" id="{BC4339C7-9723-8DF6-2325-6193D2BA91FB}"/>
                </a:ext>
              </a:extLst>
            </p:cNvPr>
            <p:cNvSpPr>
              <a:spLocks/>
            </p:cNvSpPr>
            <p:nvPr/>
          </p:nvSpPr>
          <p:spPr bwMode="auto">
            <a:xfrm>
              <a:off x="9401555" y="3662198"/>
              <a:ext cx="1102899" cy="545675"/>
            </a:xfrm>
            <a:custGeom>
              <a:avLst/>
              <a:gdLst>
                <a:gd name="T0" fmla="*/ 196 w 313"/>
                <a:gd name="T1" fmla="*/ 149 h 155"/>
                <a:gd name="T2" fmla="*/ 0 w 313"/>
                <a:gd name="T3" fmla="*/ 78 h 155"/>
                <a:gd name="T4" fmla="*/ 185 w 313"/>
                <a:gd name="T5" fmla="*/ 6 h 155"/>
                <a:gd name="T6" fmla="*/ 309 w 313"/>
                <a:gd name="T7" fmla="*/ 56 h 155"/>
                <a:gd name="T8" fmla="*/ 312 w 313"/>
                <a:gd name="T9" fmla="*/ 69 h 155"/>
                <a:gd name="T10" fmla="*/ 196 w 313"/>
                <a:gd name="T11" fmla="*/ 149 h 155"/>
              </a:gdLst>
              <a:ahLst/>
              <a:cxnLst>
                <a:cxn ang="0">
                  <a:pos x="T0" y="T1"/>
                </a:cxn>
                <a:cxn ang="0">
                  <a:pos x="T2" y="T3"/>
                </a:cxn>
                <a:cxn ang="0">
                  <a:pos x="T4" y="T5"/>
                </a:cxn>
                <a:cxn ang="0">
                  <a:pos x="T6" y="T7"/>
                </a:cxn>
                <a:cxn ang="0">
                  <a:pos x="T8" y="T9"/>
                </a:cxn>
                <a:cxn ang="0">
                  <a:pos x="T10" y="T11"/>
                </a:cxn>
              </a:cxnLst>
              <a:rect l="0" t="0" r="r" b="b"/>
              <a:pathLst>
                <a:path w="313" h="155">
                  <a:moveTo>
                    <a:pt x="196" y="149"/>
                  </a:moveTo>
                  <a:cubicBezTo>
                    <a:pt x="145" y="155"/>
                    <a:pt x="50" y="132"/>
                    <a:pt x="0" y="78"/>
                  </a:cubicBezTo>
                  <a:cubicBezTo>
                    <a:pt x="65" y="64"/>
                    <a:pt x="125" y="13"/>
                    <a:pt x="185" y="6"/>
                  </a:cubicBezTo>
                  <a:cubicBezTo>
                    <a:pt x="236" y="0"/>
                    <a:pt x="277" y="21"/>
                    <a:pt x="309" y="56"/>
                  </a:cubicBezTo>
                  <a:cubicBezTo>
                    <a:pt x="312" y="59"/>
                    <a:pt x="313" y="64"/>
                    <a:pt x="312" y="69"/>
                  </a:cubicBezTo>
                  <a:cubicBezTo>
                    <a:pt x="295" y="106"/>
                    <a:pt x="249" y="143"/>
                    <a:pt x="196" y="14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2" name="Freeform 25">
              <a:extLst>
                <a:ext uri="{FF2B5EF4-FFF2-40B4-BE49-F238E27FC236}">
                  <a16:creationId xmlns:a16="http://schemas.microsoft.com/office/drawing/2014/main" id="{A256CE26-139D-71D8-48EC-90F824452005}"/>
                </a:ext>
              </a:extLst>
            </p:cNvPr>
            <p:cNvSpPr>
              <a:spLocks/>
            </p:cNvSpPr>
            <p:nvPr/>
          </p:nvSpPr>
          <p:spPr bwMode="auto">
            <a:xfrm>
              <a:off x="10585295" y="1941444"/>
              <a:ext cx="1296339" cy="814182"/>
            </a:xfrm>
            <a:custGeom>
              <a:avLst/>
              <a:gdLst>
                <a:gd name="T0" fmla="*/ 171 w 368"/>
                <a:gd name="T1" fmla="*/ 203 h 231"/>
                <a:gd name="T2" fmla="*/ 0 w 368"/>
                <a:gd name="T3" fmla="*/ 13 h 231"/>
                <a:gd name="T4" fmla="*/ 257 w 368"/>
                <a:gd name="T5" fmla="*/ 34 h 231"/>
                <a:gd name="T6" fmla="*/ 366 w 368"/>
                <a:gd name="T7" fmla="*/ 171 h 231"/>
                <a:gd name="T8" fmla="*/ 355 w 368"/>
                <a:gd name="T9" fmla="*/ 196 h 231"/>
                <a:gd name="T10" fmla="*/ 171 w 368"/>
                <a:gd name="T11" fmla="*/ 203 h 231"/>
              </a:gdLst>
              <a:ahLst/>
              <a:cxnLst>
                <a:cxn ang="0">
                  <a:pos x="T0" y="T1"/>
                </a:cxn>
                <a:cxn ang="0">
                  <a:pos x="T2" y="T3"/>
                </a:cxn>
                <a:cxn ang="0">
                  <a:pos x="T4" y="T5"/>
                </a:cxn>
                <a:cxn ang="0">
                  <a:pos x="T6" y="T7"/>
                </a:cxn>
                <a:cxn ang="0">
                  <a:pos x="T8" y="T9"/>
                </a:cxn>
                <a:cxn ang="0">
                  <a:pos x="T10" y="T11"/>
                </a:cxn>
              </a:cxnLst>
              <a:rect l="0" t="0" r="r" b="b"/>
              <a:pathLst>
                <a:path w="368" h="231">
                  <a:moveTo>
                    <a:pt x="171" y="203"/>
                  </a:moveTo>
                  <a:cubicBezTo>
                    <a:pt x="108" y="174"/>
                    <a:pt x="64" y="85"/>
                    <a:pt x="0" y="13"/>
                  </a:cubicBezTo>
                  <a:cubicBezTo>
                    <a:pt x="91" y="8"/>
                    <a:pt x="182" y="0"/>
                    <a:pt x="257" y="34"/>
                  </a:cubicBezTo>
                  <a:cubicBezTo>
                    <a:pt x="317" y="62"/>
                    <a:pt x="351" y="112"/>
                    <a:pt x="366" y="171"/>
                  </a:cubicBezTo>
                  <a:cubicBezTo>
                    <a:pt x="368" y="181"/>
                    <a:pt x="364" y="191"/>
                    <a:pt x="355" y="196"/>
                  </a:cubicBezTo>
                  <a:cubicBezTo>
                    <a:pt x="309" y="224"/>
                    <a:pt x="234" y="231"/>
                    <a:pt x="171" y="20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3" name="Freeform 26">
              <a:extLst>
                <a:ext uri="{FF2B5EF4-FFF2-40B4-BE49-F238E27FC236}">
                  <a16:creationId xmlns:a16="http://schemas.microsoft.com/office/drawing/2014/main" id="{4001FA58-1AD5-5CA8-23C7-7873BA5680F2}"/>
                </a:ext>
              </a:extLst>
            </p:cNvPr>
            <p:cNvSpPr>
              <a:spLocks/>
            </p:cNvSpPr>
            <p:nvPr/>
          </p:nvSpPr>
          <p:spPr bwMode="auto">
            <a:xfrm>
              <a:off x="9976102" y="1231201"/>
              <a:ext cx="987412" cy="640952"/>
            </a:xfrm>
            <a:custGeom>
              <a:avLst/>
              <a:gdLst>
                <a:gd name="T0" fmla="*/ 133 w 280"/>
                <a:gd name="T1" fmla="*/ 160 h 182"/>
                <a:gd name="T2" fmla="*/ 0 w 280"/>
                <a:gd name="T3" fmla="*/ 7 h 182"/>
                <a:gd name="T4" fmla="*/ 207 w 280"/>
                <a:gd name="T5" fmla="*/ 24 h 182"/>
                <a:gd name="T6" fmla="*/ 280 w 280"/>
                <a:gd name="T7" fmla="*/ 137 h 182"/>
                <a:gd name="T8" fmla="*/ 271 w 280"/>
                <a:gd name="T9" fmla="*/ 154 h 182"/>
                <a:gd name="T10" fmla="*/ 133 w 280"/>
                <a:gd name="T11" fmla="*/ 160 h 182"/>
              </a:gdLst>
              <a:ahLst/>
              <a:cxnLst>
                <a:cxn ang="0">
                  <a:pos x="T0" y="T1"/>
                </a:cxn>
                <a:cxn ang="0">
                  <a:pos x="T2" y="T3"/>
                </a:cxn>
                <a:cxn ang="0">
                  <a:pos x="T4" y="T5"/>
                </a:cxn>
                <a:cxn ang="0">
                  <a:pos x="T6" y="T7"/>
                </a:cxn>
                <a:cxn ang="0">
                  <a:pos x="T8" y="T9"/>
                </a:cxn>
                <a:cxn ang="0">
                  <a:pos x="T10" y="T11"/>
                </a:cxn>
              </a:cxnLst>
              <a:rect l="0" t="0" r="r" b="b"/>
              <a:pathLst>
                <a:path w="280" h="182">
                  <a:moveTo>
                    <a:pt x="133" y="160"/>
                  </a:moveTo>
                  <a:cubicBezTo>
                    <a:pt x="73" y="135"/>
                    <a:pt x="17" y="81"/>
                    <a:pt x="0" y="7"/>
                  </a:cubicBezTo>
                  <a:cubicBezTo>
                    <a:pt x="76" y="16"/>
                    <a:pt x="162" y="0"/>
                    <a:pt x="207" y="24"/>
                  </a:cubicBezTo>
                  <a:cubicBezTo>
                    <a:pt x="255" y="50"/>
                    <a:pt x="274" y="88"/>
                    <a:pt x="280" y="137"/>
                  </a:cubicBezTo>
                  <a:cubicBezTo>
                    <a:pt x="280" y="144"/>
                    <a:pt x="277" y="150"/>
                    <a:pt x="271" y="154"/>
                  </a:cubicBezTo>
                  <a:cubicBezTo>
                    <a:pt x="239" y="171"/>
                    <a:pt x="184" y="182"/>
                    <a:pt x="133" y="16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4" name="Freeform 27">
              <a:extLst>
                <a:ext uri="{FF2B5EF4-FFF2-40B4-BE49-F238E27FC236}">
                  <a16:creationId xmlns:a16="http://schemas.microsoft.com/office/drawing/2014/main" id="{1DCF6FB6-019E-BCB1-F073-41467B48D842}"/>
                </a:ext>
              </a:extLst>
            </p:cNvPr>
            <p:cNvSpPr>
              <a:spLocks/>
            </p:cNvSpPr>
            <p:nvPr/>
          </p:nvSpPr>
          <p:spPr bwMode="auto">
            <a:xfrm>
              <a:off x="11136745" y="1436190"/>
              <a:ext cx="649613" cy="534126"/>
            </a:xfrm>
            <a:custGeom>
              <a:avLst/>
              <a:gdLst>
                <a:gd name="T0" fmla="*/ 58 w 185"/>
                <a:gd name="T1" fmla="*/ 126 h 152"/>
                <a:gd name="T2" fmla="*/ 0 w 185"/>
                <a:gd name="T3" fmla="*/ 4 h 152"/>
                <a:gd name="T4" fmla="*/ 147 w 185"/>
                <a:gd name="T5" fmla="*/ 35 h 152"/>
                <a:gd name="T6" fmla="*/ 184 w 185"/>
                <a:gd name="T7" fmla="*/ 122 h 152"/>
                <a:gd name="T8" fmla="*/ 177 w 185"/>
                <a:gd name="T9" fmla="*/ 135 h 152"/>
                <a:gd name="T10" fmla="*/ 58 w 185"/>
                <a:gd name="T11" fmla="*/ 126 h 152"/>
              </a:gdLst>
              <a:ahLst/>
              <a:cxnLst>
                <a:cxn ang="0">
                  <a:pos x="T0" y="T1"/>
                </a:cxn>
                <a:cxn ang="0">
                  <a:pos x="T2" y="T3"/>
                </a:cxn>
                <a:cxn ang="0">
                  <a:pos x="T4" y="T5"/>
                </a:cxn>
                <a:cxn ang="0">
                  <a:pos x="T6" y="T7"/>
                </a:cxn>
                <a:cxn ang="0">
                  <a:pos x="T8" y="T9"/>
                </a:cxn>
                <a:cxn ang="0">
                  <a:pos x="T10" y="T11"/>
                </a:cxn>
              </a:cxnLst>
              <a:rect l="0" t="0" r="r" b="b"/>
              <a:pathLst>
                <a:path w="185" h="152">
                  <a:moveTo>
                    <a:pt x="58" y="126"/>
                  </a:moveTo>
                  <a:cubicBezTo>
                    <a:pt x="29" y="102"/>
                    <a:pt x="21" y="54"/>
                    <a:pt x="0" y="4"/>
                  </a:cubicBezTo>
                  <a:cubicBezTo>
                    <a:pt x="52" y="0"/>
                    <a:pt x="115" y="5"/>
                    <a:pt x="147" y="35"/>
                  </a:cubicBezTo>
                  <a:cubicBezTo>
                    <a:pt x="177" y="62"/>
                    <a:pt x="178" y="89"/>
                    <a:pt x="184" y="122"/>
                  </a:cubicBezTo>
                  <a:cubicBezTo>
                    <a:pt x="185" y="127"/>
                    <a:pt x="182" y="132"/>
                    <a:pt x="177" y="135"/>
                  </a:cubicBezTo>
                  <a:cubicBezTo>
                    <a:pt x="145" y="150"/>
                    <a:pt x="88" y="152"/>
                    <a:pt x="58" y="12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5" name="Freeform 29">
              <a:extLst>
                <a:ext uri="{FF2B5EF4-FFF2-40B4-BE49-F238E27FC236}">
                  <a16:creationId xmlns:a16="http://schemas.microsoft.com/office/drawing/2014/main" id="{55B0B961-F4E1-8773-34E3-E454FCFD8667}"/>
                </a:ext>
              </a:extLst>
            </p:cNvPr>
            <p:cNvSpPr>
              <a:spLocks/>
            </p:cNvSpPr>
            <p:nvPr/>
          </p:nvSpPr>
          <p:spPr bwMode="auto">
            <a:xfrm>
              <a:off x="9664288" y="324629"/>
              <a:ext cx="1019171" cy="822843"/>
            </a:xfrm>
            <a:custGeom>
              <a:avLst/>
              <a:gdLst>
                <a:gd name="T0" fmla="*/ 129 w 289"/>
                <a:gd name="T1" fmla="*/ 202 h 233"/>
                <a:gd name="T2" fmla="*/ 0 w 289"/>
                <a:gd name="T3" fmla="*/ 0 h 233"/>
                <a:gd name="T4" fmla="*/ 236 w 289"/>
                <a:gd name="T5" fmla="*/ 80 h 233"/>
                <a:gd name="T6" fmla="*/ 288 w 289"/>
                <a:gd name="T7" fmla="*/ 214 h 233"/>
                <a:gd name="T8" fmla="*/ 276 w 289"/>
                <a:gd name="T9" fmla="*/ 226 h 233"/>
                <a:gd name="T10" fmla="*/ 129 w 289"/>
                <a:gd name="T11" fmla="*/ 202 h 233"/>
              </a:gdLst>
              <a:ahLst/>
              <a:cxnLst>
                <a:cxn ang="0">
                  <a:pos x="T0" y="T1"/>
                </a:cxn>
                <a:cxn ang="0">
                  <a:pos x="T2" y="T3"/>
                </a:cxn>
                <a:cxn ang="0">
                  <a:pos x="T4" y="T5"/>
                </a:cxn>
                <a:cxn ang="0">
                  <a:pos x="T6" y="T7"/>
                </a:cxn>
                <a:cxn ang="0">
                  <a:pos x="T8" y="T9"/>
                </a:cxn>
                <a:cxn ang="0">
                  <a:pos x="T10" y="T11"/>
                </a:cxn>
              </a:cxnLst>
              <a:rect l="0" t="0" r="r" b="b"/>
              <a:pathLst>
                <a:path w="289" h="233">
                  <a:moveTo>
                    <a:pt x="129" y="202"/>
                  </a:moveTo>
                  <a:cubicBezTo>
                    <a:pt x="54" y="147"/>
                    <a:pt x="26" y="69"/>
                    <a:pt x="0" y="0"/>
                  </a:cubicBezTo>
                  <a:cubicBezTo>
                    <a:pt x="107" y="10"/>
                    <a:pt x="184" y="30"/>
                    <a:pt x="236" y="80"/>
                  </a:cubicBezTo>
                  <a:cubicBezTo>
                    <a:pt x="279" y="121"/>
                    <a:pt x="289" y="176"/>
                    <a:pt x="288" y="214"/>
                  </a:cubicBezTo>
                  <a:cubicBezTo>
                    <a:pt x="287" y="221"/>
                    <a:pt x="283" y="226"/>
                    <a:pt x="276" y="226"/>
                  </a:cubicBezTo>
                  <a:cubicBezTo>
                    <a:pt x="228" y="233"/>
                    <a:pt x="161" y="225"/>
                    <a:pt x="129" y="2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6" name="Freeform: Shape 65">
              <a:extLst>
                <a:ext uri="{FF2B5EF4-FFF2-40B4-BE49-F238E27FC236}">
                  <a16:creationId xmlns:a16="http://schemas.microsoft.com/office/drawing/2014/main" id="{CEB8868E-5F4F-457F-4430-172741B67274}"/>
                </a:ext>
              </a:extLst>
            </p:cNvPr>
            <p:cNvSpPr>
              <a:spLocks/>
            </p:cNvSpPr>
            <p:nvPr/>
          </p:nvSpPr>
          <p:spPr bwMode="auto">
            <a:xfrm>
              <a:off x="12012196" y="6572978"/>
              <a:ext cx="179805" cy="285022"/>
            </a:xfrm>
            <a:custGeom>
              <a:avLst/>
              <a:gdLst>
                <a:gd name="connsiteX0" fmla="*/ 179805 w 179805"/>
                <a:gd name="connsiteY0" fmla="*/ 0 h 285022"/>
                <a:gd name="connsiteX1" fmla="*/ 179805 w 179805"/>
                <a:gd name="connsiteY1" fmla="*/ 285022 h 285022"/>
                <a:gd name="connsiteX2" fmla="*/ 0 w 179805"/>
                <a:gd name="connsiteY2" fmla="*/ 285022 h 285022"/>
                <a:gd name="connsiteX3" fmla="*/ 67533 w 179805"/>
                <a:gd name="connsiteY3" fmla="*/ 130559 h 285022"/>
                <a:gd name="connsiteX4" fmla="*/ 143082 w 179805"/>
                <a:gd name="connsiteY4" fmla="*/ 31411 h 285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805" h="285022">
                  <a:moveTo>
                    <a:pt x="179805" y="0"/>
                  </a:moveTo>
                  <a:lnTo>
                    <a:pt x="179805" y="285022"/>
                  </a:lnTo>
                  <a:lnTo>
                    <a:pt x="0" y="285022"/>
                  </a:lnTo>
                  <a:lnTo>
                    <a:pt x="67533" y="130559"/>
                  </a:lnTo>
                  <a:cubicBezTo>
                    <a:pt x="86958" y="97013"/>
                    <a:pt x="112785" y="63247"/>
                    <a:pt x="143082" y="314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67" name="Freeform 36">
              <a:extLst>
                <a:ext uri="{FF2B5EF4-FFF2-40B4-BE49-F238E27FC236}">
                  <a16:creationId xmlns:a16="http://schemas.microsoft.com/office/drawing/2014/main" id="{3F9DFECE-5FD1-BF94-C9D9-82F1E6F6883F}"/>
                </a:ext>
              </a:extLst>
            </p:cNvPr>
            <p:cNvSpPr>
              <a:spLocks/>
            </p:cNvSpPr>
            <p:nvPr/>
          </p:nvSpPr>
          <p:spPr bwMode="auto">
            <a:xfrm>
              <a:off x="8968480" y="4369554"/>
              <a:ext cx="926782" cy="516803"/>
            </a:xfrm>
            <a:custGeom>
              <a:avLst/>
              <a:gdLst>
                <a:gd name="T0" fmla="*/ 179 w 263"/>
                <a:gd name="T1" fmla="*/ 132 h 147"/>
                <a:gd name="T2" fmla="*/ 0 w 263"/>
                <a:gd name="T3" fmla="*/ 112 h 147"/>
                <a:gd name="T4" fmla="*/ 148 w 263"/>
                <a:gd name="T5" fmla="*/ 13 h 147"/>
                <a:gd name="T6" fmla="*/ 257 w 263"/>
                <a:gd name="T7" fmla="*/ 40 h 147"/>
                <a:gd name="T8" fmla="*/ 261 w 263"/>
                <a:gd name="T9" fmla="*/ 54 h 147"/>
                <a:gd name="T10" fmla="*/ 179 w 263"/>
                <a:gd name="T11" fmla="*/ 132 h 147"/>
              </a:gdLst>
              <a:ahLst/>
              <a:cxnLst>
                <a:cxn ang="0">
                  <a:pos x="T0" y="T1"/>
                </a:cxn>
                <a:cxn ang="0">
                  <a:pos x="T2" y="T3"/>
                </a:cxn>
                <a:cxn ang="0">
                  <a:pos x="T4" y="T5"/>
                </a:cxn>
                <a:cxn ang="0">
                  <a:pos x="T6" y="T7"/>
                </a:cxn>
                <a:cxn ang="0">
                  <a:pos x="T8" y="T9"/>
                </a:cxn>
                <a:cxn ang="0">
                  <a:pos x="T10" y="T11"/>
                </a:cxn>
              </a:cxnLst>
              <a:rect l="0" t="0" r="r" b="b"/>
              <a:pathLst>
                <a:path w="263" h="147">
                  <a:moveTo>
                    <a:pt x="179" y="132"/>
                  </a:moveTo>
                  <a:cubicBezTo>
                    <a:pt x="141" y="143"/>
                    <a:pt x="54" y="147"/>
                    <a:pt x="0" y="112"/>
                  </a:cubicBezTo>
                  <a:cubicBezTo>
                    <a:pt x="57" y="81"/>
                    <a:pt x="106" y="26"/>
                    <a:pt x="148" y="13"/>
                  </a:cubicBezTo>
                  <a:cubicBezTo>
                    <a:pt x="190" y="0"/>
                    <a:pt x="225" y="13"/>
                    <a:pt x="257" y="40"/>
                  </a:cubicBezTo>
                  <a:cubicBezTo>
                    <a:pt x="261" y="44"/>
                    <a:pt x="263" y="49"/>
                    <a:pt x="261" y="54"/>
                  </a:cubicBezTo>
                  <a:cubicBezTo>
                    <a:pt x="250" y="87"/>
                    <a:pt x="218" y="120"/>
                    <a:pt x="179" y="1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8" name="Freeform 37">
              <a:extLst>
                <a:ext uri="{FF2B5EF4-FFF2-40B4-BE49-F238E27FC236}">
                  <a16:creationId xmlns:a16="http://schemas.microsoft.com/office/drawing/2014/main" id="{5566E7D7-2E64-C7A7-E60B-F66948E01573}"/>
                </a:ext>
              </a:extLst>
            </p:cNvPr>
            <p:cNvSpPr>
              <a:spLocks/>
            </p:cNvSpPr>
            <p:nvPr/>
          </p:nvSpPr>
          <p:spPr bwMode="auto">
            <a:xfrm>
              <a:off x="10908658" y="5296336"/>
              <a:ext cx="666936" cy="545675"/>
            </a:xfrm>
            <a:custGeom>
              <a:avLst/>
              <a:gdLst>
                <a:gd name="T0" fmla="*/ 128 w 189"/>
                <a:gd name="T1" fmla="*/ 107 h 155"/>
                <a:gd name="T2" fmla="*/ 0 w 189"/>
                <a:gd name="T3" fmla="*/ 155 h 155"/>
                <a:gd name="T4" fmla="*/ 50 w 189"/>
                <a:gd name="T5" fmla="*/ 36 h 155"/>
                <a:gd name="T6" fmla="*/ 173 w 189"/>
                <a:gd name="T7" fmla="*/ 7 h 155"/>
                <a:gd name="T8" fmla="*/ 181 w 189"/>
                <a:gd name="T9" fmla="*/ 15 h 155"/>
                <a:gd name="T10" fmla="*/ 128 w 189"/>
                <a:gd name="T11" fmla="*/ 107 h 155"/>
              </a:gdLst>
              <a:ahLst/>
              <a:cxnLst>
                <a:cxn ang="0">
                  <a:pos x="T0" y="T1"/>
                </a:cxn>
                <a:cxn ang="0">
                  <a:pos x="T2" y="T3"/>
                </a:cxn>
                <a:cxn ang="0">
                  <a:pos x="T4" y="T5"/>
                </a:cxn>
                <a:cxn ang="0">
                  <a:pos x="T6" y="T7"/>
                </a:cxn>
                <a:cxn ang="0">
                  <a:pos x="T8" y="T9"/>
                </a:cxn>
                <a:cxn ang="0">
                  <a:pos x="T10" y="T11"/>
                </a:cxn>
              </a:cxnLst>
              <a:rect l="0" t="0" r="r" b="b"/>
              <a:pathLst>
                <a:path w="189" h="155">
                  <a:moveTo>
                    <a:pt x="128" y="107"/>
                  </a:moveTo>
                  <a:cubicBezTo>
                    <a:pt x="83" y="130"/>
                    <a:pt x="49" y="136"/>
                    <a:pt x="0" y="155"/>
                  </a:cubicBezTo>
                  <a:cubicBezTo>
                    <a:pt x="6" y="105"/>
                    <a:pt x="21" y="60"/>
                    <a:pt x="50" y="36"/>
                  </a:cubicBezTo>
                  <a:cubicBezTo>
                    <a:pt x="86" y="6"/>
                    <a:pt x="134" y="0"/>
                    <a:pt x="173" y="7"/>
                  </a:cubicBezTo>
                  <a:cubicBezTo>
                    <a:pt x="177" y="8"/>
                    <a:pt x="180" y="11"/>
                    <a:pt x="181" y="15"/>
                  </a:cubicBezTo>
                  <a:cubicBezTo>
                    <a:pt x="189" y="54"/>
                    <a:pt x="168" y="87"/>
                    <a:pt x="128" y="10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9" name="Freeform 38">
              <a:extLst>
                <a:ext uri="{FF2B5EF4-FFF2-40B4-BE49-F238E27FC236}">
                  <a16:creationId xmlns:a16="http://schemas.microsoft.com/office/drawing/2014/main" id="{10E09475-027E-5A71-E5A1-12956048B585}"/>
                </a:ext>
              </a:extLst>
            </p:cNvPr>
            <p:cNvSpPr>
              <a:spLocks/>
            </p:cNvSpPr>
            <p:nvPr/>
          </p:nvSpPr>
          <p:spPr bwMode="auto">
            <a:xfrm>
              <a:off x="9254310" y="1710471"/>
              <a:ext cx="944105" cy="519691"/>
            </a:xfrm>
            <a:custGeom>
              <a:avLst/>
              <a:gdLst>
                <a:gd name="T0" fmla="*/ 144 w 268"/>
                <a:gd name="T1" fmla="*/ 130 h 148"/>
                <a:gd name="T2" fmla="*/ 0 w 268"/>
                <a:gd name="T3" fmla="*/ 58 h 148"/>
                <a:gd name="T4" fmla="*/ 142 w 268"/>
                <a:gd name="T5" fmla="*/ 6 h 148"/>
                <a:gd name="T6" fmla="*/ 265 w 268"/>
                <a:gd name="T7" fmla="*/ 88 h 148"/>
                <a:gd name="T8" fmla="*/ 265 w 268"/>
                <a:gd name="T9" fmla="*/ 101 h 148"/>
                <a:gd name="T10" fmla="*/ 144 w 268"/>
                <a:gd name="T11" fmla="*/ 130 h 148"/>
              </a:gdLst>
              <a:ahLst/>
              <a:cxnLst>
                <a:cxn ang="0">
                  <a:pos x="T0" y="T1"/>
                </a:cxn>
                <a:cxn ang="0">
                  <a:pos x="T2" y="T3"/>
                </a:cxn>
                <a:cxn ang="0">
                  <a:pos x="T4" y="T5"/>
                </a:cxn>
                <a:cxn ang="0">
                  <a:pos x="T6" y="T7"/>
                </a:cxn>
                <a:cxn ang="0">
                  <a:pos x="T8" y="T9"/>
                </a:cxn>
                <a:cxn ang="0">
                  <a:pos x="T10" y="T11"/>
                </a:cxn>
              </a:cxnLst>
              <a:rect l="0" t="0" r="r" b="b"/>
              <a:pathLst>
                <a:path w="268" h="148">
                  <a:moveTo>
                    <a:pt x="144" y="130"/>
                  </a:moveTo>
                  <a:cubicBezTo>
                    <a:pt x="88" y="109"/>
                    <a:pt x="56" y="85"/>
                    <a:pt x="0" y="58"/>
                  </a:cubicBezTo>
                  <a:cubicBezTo>
                    <a:pt x="48" y="24"/>
                    <a:pt x="99" y="0"/>
                    <a:pt x="142" y="6"/>
                  </a:cubicBezTo>
                  <a:cubicBezTo>
                    <a:pt x="197" y="13"/>
                    <a:pt x="240" y="49"/>
                    <a:pt x="265" y="88"/>
                  </a:cubicBezTo>
                  <a:cubicBezTo>
                    <a:pt x="268" y="92"/>
                    <a:pt x="268" y="98"/>
                    <a:pt x="265" y="101"/>
                  </a:cubicBezTo>
                  <a:cubicBezTo>
                    <a:pt x="238" y="139"/>
                    <a:pt x="193" y="148"/>
                    <a:pt x="144" y="1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0" name="Freeform: Shape 69">
              <a:extLst>
                <a:ext uri="{FF2B5EF4-FFF2-40B4-BE49-F238E27FC236}">
                  <a16:creationId xmlns:a16="http://schemas.microsoft.com/office/drawing/2014/main" id="{86DEDAD5-8232-ACD0-D0B0-895F5EE926B0}"/>
                </a:ext>
              </a:extLst>
            </p:cNvPr>
            <p:cNvSpPr>
              <a:spLocks/>
            </p:cNvSpPr>
            <p:nvPr/>
          </p:nvSpPr>
          <p:spPr bwMode="auto">
            <a:xfrm>
              <a:off x="11502945" y="0"/>
              <a:ext cx="642569" cy="333538"/>
            </a:xfrm>
            <a:custGeom>
              <a:avLst/>
              <a:gdLst>
                <a:gd name="connsiteX0" fmla="*/ 0 w 642569"/>
                <a:gd name="connsiteY0" fmla="*/ 0 h 333538"/>
                <a:gd name="connsiteX1" fmla="*/ 626864 w 642569"/>
                <a:gd name="connsiteY1" fmla="*/ 0 h 333538"/>
                <a:gd name="connsiteX2" fmla="*/ 640881 w 642569"/>
                <a:gd name="connsiteY2" fmla="*/ 48961 h 333538"/>
                <a:gd name="connsiteX3" fmla="*/ 560636 w 642569"/>
                <a:gd name="connsiteY3" fmla="*/ 311547 h 333538"/>
                <a:gd name="connsiteX4" fmla="*/ 504200 w 642569"/>
                <a:gd name="connsiteY4" fmla="*/ 332659 h 333538"/>
                <a:gd name="connsiteX5" fmla="*/ 17439 w 642569"/>
                <a:gd name="connsiteY5" fmla="*/ 54679 h 333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2569" h="333538">
                  <a:moveTo>
                    <a:pt x="0" y="0"/>
                  </a:moveTo>
                  <a:lnTo>
                    <a:pt x="626864" y="0"/>
                  </a:lnTo>
                  <a:lnTo>
                    <a:pt x="640881" y="48961"/>
                  </a:lnTo>
                  <a:cubicBezTo>
                    <a:pt x="649699" y="139129"/>
                    <a:pt x="624127" y="228856"/>
                    <a:pt x="560636" y="311547"/>
                  </a:cubicBezTo>
                  <a:cubicBezTo>
                    <a:pt x="546527" y="329141"/>
                    <a:pt x="525363" y="336178"/>
                    <a:pt x="504200" y="332659"/>
                  </a:cubicBezTo>
                  <a:cubicBezTo>
                    <a:pt x="296092" y="293953"/>
                    <a:pt x="112675" y="265803"/>
                    <a:pt x="17439" y="546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71" name="Freeform: Shape 70">
              <a:extLst>
                <a:ext uri="{FF2B5EF4-FFF2-40B4-BE49-F238E27FC236}">
                  <a16:creationId xmlns:a16="http://schemas.microsoft.com/office/drawing/2014/main" id="{244A3A8A-671B-DCD9-6422-A9E854DD6B5C}"/>
                </a:ext>
              </a:extLst>
            </p:cNvPr>
            <p:cNvSpPr>
              <a:spLocks/>
            </p:cNvSpPr>
            <p:nvPr/>
          </p:nvSpPr>
          <p:spPr bwMode="auto">
            <a:xfrm>
              <a:off x="10784033" y="6730342"/>
              <a:ext cx="344354" cy="127658"/>
            </a:xfrm>
            <a:custGeom>
              <a:avLst/>
              <a:gdLst>
                <a:gd name="connsiteX0" fmla="*/ 233176 w 344354"/>
                <a:gd name="connsiteY0" fmla="*/ 606 h 127658"/>
                <a:gd name="connsiteX1" fmla="*/ 312557 w 344354"/>
                <a:gd name="connsiteY1" fmla="*/ 2803 h 127658"/>
                <a:gd name="connsiteX2" fmla="*/ 344354 w 344354"/>
                <a:gd name="connsiteY2" fmla="*/ 34444 h 127658"/>
                <a:gd name="connsiteX3" fmla="*/ 343530 w 344354"/>
                <a:gd name="connsiteY3" fmla="*/ 127658 h 127658"/>
                <a:gd name="connsiteX4" fmla="*/ 0 w 344354"/>
                <a:gd name="connsiteY4" fmla="*/ 127658 h 127658"/>
                <a:gd name="connsiteX5" fmla="*/ 33451 w 344354"/>
                <a:gd name="connsiteY5" fmla="*/ 83664 h 127658"/>
                <a:gd name="connsiteX6" fmla="*/ 233176 w 344354"/>
                <a:gd name="connsiteY6" fmla="*/ 606 h 127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4354" h="127658">
                  <a:moveTo>
                    <a:pt x="233176" y="606"/>
                  </a:moveTo>
                  <a:cubicBezTo>
                    <a:pt x="258679" y="-712"/>
                    <a:pt x="285177" y="167"/>
                    <a:pt x="312557" y="2803"/>
                  </a:cubicBezTo>
                  <a:cubicBezTo>
                    <a:pt x="330222" y="2803"/>
                    <a:pt x="344354" y="16866"/>
                    <a:pt x="344354" y="34444"/>
                  </a:cubicBezTo>
                  <a:lnTo>
                    <a:pt x="343530" y="127658"/>
                  </a:lnTo>
                  <a:lnTo>
                    <a:pt x="0" y="127658"/>
                  </a:lnTo>
                  <a:lnTo>
                    <a:pt x="33451" y="83664"/>
                  </a:lnTo>
                  <a:cubicBezTo>
                    <a:pt x="89096" y="28292"/>
                    <a:pt x="156664" y="4561"/>
                    <a:pt x="233176" y="6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72" name="Freeform 44">
              <a:extLst>
                <a:ext uri="{FF2B5EF4-FFF2-40B4-BE49-F238E27FC236}">
                  <a16:creationId xmlns:a16="http://schemas.microsoft.com/office/drawing/2014/main" id="{15F15320-098C-B994-A9ED-BBA25FEACC97}"/>
                </a:ext>
              </a:extLst>
            </p:cNvPr>
            <p:cNvSpPr>
              <a:spLocks/>
            </p:cNvSpPr>
            <p:nvPr/>
          </p:nvSpPr>
          <p:spPr bwMode="auto">
            <a:xfrm>
              <a:off x="8572937" y="2937518"/>
              <a:ext cx="606306" cy="303153"/>
            </a:xfrm>
            <a:custGeom>
              <a:avLst/>
              <a:gdLst>
                <a:gd name="T0" fmla="*/ 96 w 172"/>
                <a:gd name="T1" fmla="*/ 0 h 86"/>
                <a:gd name="T2" fmla="*/ 0 w 172"/>
                <a:gd name="T3" fmla="*/ 45 h 86"/>
                <a:gd name="T4" fmla="*/ 99 w 172"/>
                <a:gd name="T5" fmla="*/ 85 h 86"/>
                <a:gd name="T6" fmla="*/ 168 w 172"/>
                <a:gd name="T7" fmla="*/ 46 h 86"/>
                <a:gd name="T8" fmla="*/ 167 w 172"/>
                <a:gd name="T9" fmla="*/ 29 h 86"/>
                <a:gd name="T10" fmla="*/ 96 w 172"/>
                <a:gd name="T11" fmla="*/ 0 h 86"/>
              </a:gdLst>
              <a:ahLst/>
              <a:cxnLst>
                <a:cxn ang="0">
                  <a:pos x="T0" y="T1"/>
                </a:cxn>
                <a:cxn ang="0">
                  <a:pos x="T2" y="T3"/>
                </a:cxn>
                <a:cxn ang="0">
                  <a:pos x="T4" y="T5"/>
                </a:cxn>
                <a:cxn ang="0">
                  <a:pos x="T6" y="T7"/>
                </a:cxn>
                <a:cxn ang="0">
                  <a:pos x="T8" y="T9"/>
                </a:cxn>
                <a:cxn ang="0">
                  <a:pos x="T10" y="T11"/>
                </a:cxn>
              </a:cxnLst>
              <a:rect l="0" t="0" r="r" b="b"/>
              <a:pathLst>
                <a:path w="172" h="86">
                  <a:moveTo>
                    <a:pt x="96" y="0"/>
                  </a:moveTo>
                  <a:cubicBezTo>
                    <a:pt x="67" y="0"/>
                    <a:pt x="31" y="14"/>
                    <a:pt x="0" y="45"/>
                  </a:cubicBezTo>
                  <a:cubicBezTo>
                    <a:pt x="31" y="61"/>
                    <a:pt x="66" y="84"/>
                    <a:pt x="99" y="85"/>
                  </a:cubicBezTo>
                  <a:cubicBezTo>
                    <a:pt x="130" y="86"/>
                    <a:pt x="151" y="68"/>
                    <a:pt x="168" y="46"/>
                  </a:cubicBezTo>
                  <a:cubicBezTo>
                    <a:pt x="172" y="41"/>
                    <a:pt x="172" y="34"/>
                    <a:pt x="167" y="29"/>
                  </a:cubicBezTo>
                  <a:cubicBezTo>
                    <a:pt x="151" y="13"/>
                    <a:pt x="124" y="0"/>
                    <a:pt x="9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3" name="Freeform 45">
              <a:extLst>
                <a:ext uri="{FF2B5EF4-FFF2-40B4-BE49-F238E27FC236}">
                  <a16:creationId xmlns:a16="http://schemas.microsoft.com/office/drawing/2014/main" id="{6EC8D73D-740E-A761-0A01-29DDA88AE35C}"/>
                </a:ext>
              </a:extLst>
            </p:cNvPr>
            <p:cNvSpPr>
              <a:spLocks/>
            </p:cNvSpPr>
            <p:nvPr/>
          </p:nvSpPr>
          <p:spPr bwMode="auto">
            <a:xfrm>
              <a:off x="8910736" y="5209721"/>
              <a:ext cx="941218" cy="574547"/>
            </a:xfrm>
            <a:custGeom>
              <a:avLst/>
              <a:gdLst>
                <a:gd name="T0" fmla="*/ 138 w 267"/>
                <a:gd name="T1" fmla="*/ 20 h 163"/>
                <a:gd name="T2" fmla="*/ 0 w 267"/>
                <a:gd name="T3" fmla="*/ 145 h 163"/>
                <a:gd name="T4" fmla="*/ 191 w 267"/>
                <a:gd name="T5" fmla="*/ 137 h 163"/>
                <a:gd name="T6" fmla="*/ 267 w 267"/>
                <a:gd name="T7" fmla="*/ 39 h 163"/>
                <a:gd name="T8" fmla="*/ 260 w 267"/>
                <a:gd name="T9" fmla="*/ 29 h 163"/>
                <a:gd name="T10" fmla="*/ 138 w 267"/>
                <a:gd name="T11" fmla="*/ 20 h 163"/>
              </a:gdLst>
              <a:ahLst/>
              <a:cxnLst>
                <a:cxn ang="0">
                  <a:pos x="T0" y="T1"/>
                </a:cxn>
                <a:cxn ang="0">
                  <a:pos x="T2" y="T3"/>
                </a:cxn>
                <a:cxn ang="0">
                  <a:pos x="T4" y="T5"/>
                </a:cxn>
                <a:cxn ang="0">
                  <a:pos x="T6" y="T7"/>
                </a:cxn>
                <a:cxn ang="0">
                  <a:pos x="T8" y="T9"/>
                </a:cxn>
                <a:cxn ang="0">
                  <a:pos x="T10" y="T11"/>
                </a:cxn>
              </a:cxnLst>
              <a:rect l="0" t="0" r="r" b="b"/>
              <a:pathLst>
                <a:path w="267" h="163">
                  <a:moveTo>
                    <a:pt x="138" y="20"/>
                  </a:moveTo>
                  <a:cubicBezTo>
                    <a:pt x="82" y="46"/>
                    <a:pt x="47" y="96"/>
                    <a:pt x="0" y="145"/>
                  </a:cubicBezTo>
                  <a:cubicBezTo>
                    <a:pt x="61" y="163"/>
                    <a:pt x="144" y="154"/>
                    <a:pt x="191" y="137"/>
                  </a:cubicBezTo>
                  <a:cubicBezTo>
                    <a:pt x="238" y="118"/>
                    <a:pt x="267" y="80"/>
                    <a:pt x="267" y="39"/>
                  </a:cubicBezTo>
                  <a:cubicBezTo>
                    <a:pt x="267" y="34"/>
                    <a:pt x="264" y="31"/>
                    <a:pt x="260" y="29"/>
                  </a:cubicBezTo>
                  <a:cubicBezTo>
                    <a:pt x="229" y="12"/>
                    <a:pt x="180" y="0"/>
                    <a:pt x="138" y="2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4" name="Freeform 46">
              <a:extLst>
                <a:ext uri="{FF2B5EF4-FFF2-40B4-BE49-F238E27FC236}">
                  <a16:creationId xmlns:a16="http://schemas.microsoft.com/office/drawing/2014/main" id="{C13FF9D5-D135-EE5A-E5FE-F3E1FCDB09BD}"/>
                </a:ext>
              </a:extLst>
            </p:cNvPr>
            <p:cNvSpPr>
              <a:spLocks/>
            </p:cNvSpPr>
            <p:nvPr/>
          </p:nvSpPr>
          <p:spPr bwMode="auto">
            <a:xfrm>
              <a:off x="8734619" y="2316777"/>
              <a:ext cx="1079802" cy="534126"/>
            </a:xfrm>
            <a:custGeom>
              <a:avLst/>
              <a:gdLst>
                <a:gd name="T0" fmla="*/ 194 w 306"/>
                <a:gd name="T1" fmla="*/ 10 h 152"/>
                <a:gd name="T2" fmla="*/ 0 w 306"/>
                <a:gd name="T3" fmla="*/ 66 h 152"/>
                <a:gd name="T4" fmla="*/ 167 w 306"/>
                <a:gd name="T5" fmla="*/ 141 h 152"/>
                <a:gd name="T6" fmla="*/ 298 w 306"/>
                <a:gd name="T7" fmla="*/ 105 h 152"/>
                <a:gd name="T8" fmla="*/ 301 w 306"/>
                <a:gd name="T9" fmla="*/ 82 h 152"/>
                <a:gd name="T10" fmla="*/ 194 w 306"/>
                <a:gd name="T11" fmla="*/ 10 h 152"/>
              </a:gdLst>
              <a:ahLst/>
              <a:cxnLst>
                <a:cxn ang="0">
                  <a:pos x="T0" y="T1"/>
                </a:cxn>
                <a:cxn ang="0">
                  <a:pos x="T2" y="T3"/>
                </a:cxn>
                <a:cxn ang="0">
                  <a:pos x="T4" y="T5"/>
                </a:cxn>
                <a:cxn ang="0">
                  <a:pos x="T6" y="T7"/>
                </a:cxn>
                <a:cxn ang="0">
                  <a:pos x="T8" y="T9"/>
                </a:cxn>
                <a:cxn ang="0">
                  <a:pos x="T10" y="T11"/>
                </a:cxn>
              </a:cxnLst>
              <a:rect l="0" t="0" r="r" b="b"/>
              <a:pathLst>
                <a:path w="306" h="152">
                  <a:moveTo>
                    <a:pt x="194" y="10"/>
                  </a:moveTo>
                  <a:cubicBezTo>
                    <a:pt x="146" y="0"/>
                    <a:pt x="60" y="26"/>
                    <a:pt x="0" y="66"/>
                  </a:cubicBezTo>
                  <a:cubicBezTo>
                    <a:pt x="54" y="97"/>
                    <a:pt x="114" y="130"/>
                    <a:pt x="167" y="141"/>
                  </a:cubicBezTo>
                  <a:cubicBezTo>
                    <a:pt x="218" y="152"/>
                    <a:pt x="264" y="136"/>
                    <a:pt x="298" y="105"/>
                  </a:cubicBezTo>
                  <a:cubicBezTo>
                    <a:pt x="305" y="100"/>
                    <a:pt x="306" y="90"/>
                    <a:pt x="301" y="82"/>
                  </a:cubicBezTo>
                  <a:cubicBezTo>
                    <a:pt x="281" y="50"/>
                    <a:pt x="240" y="19"/>
                    <a:pt x="194" y="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5" name="Freeform 47">
              <a:extLst>
                <a:ext uri="{FF2B5EF4-FFF2-40B4-BE49-F238E27FC236}">
                  <a16:creationId xmlns:a16="http://schemas.microsoft.com/office/drawing/2014/main" id="{91485A8A-115D-83EB-2632-9DFC07E85DFE}"/>
                </a:ext>
              </a:extLst>
            </p:cNvPr>
            <p:cNvSpPr>
              <a:spLocks/>
            </p:cNvSpPr>
            <p:nvPr/>
          </p:nvSpPr>
          <p:spPr bwMode="auto">
            <a:xfrm>
              <a:off x="10706556" y="512295"/>
              <a:ext cx="736228" cy="707357"/>
            </a:xfrm>
            <a:custGeom>
              <a:avLst/>
              <a:gdLst>
                <a:gd name="T0" fmla="*/ 171 w 209"/>
                <a:gd name="T1" fmla="*/ 76 h 201"/>
                <a:gd name="T2" fmla="*/ 0 w 209"/>
                <a:gd name="T3" fmla="*/ 0 h 201"/>
                <a:gd name="T4" fmla="*/ 73 w 209"/>
                <a:gd name="T5" fmla="*/ 165 h 201"/>
                <a:gd name="T6" fmla="*/ 196 w 209"/>
                <a:gd name="T7" fmla="*/ 189 h 201"/>
                <a:gd name="T8" fmla="*/ 207 w 209"/>
                <a:gd name="T9" fmla="*/ 176 h 201"/>
                <a:gd name="T10" fmla="*/ 171 w 209"/>
                <a:gd name="T11" fmla="*/ 76 h 201"/>
              </a:gdLst>
              <a:ahLst/>
              <a:cxnLst>
                <a:cxn ang="0">
                  <a:pos x="T0" y="T1"/>
                </a:cxn>
                <a:cxn ang="0">
                  <a:pos x="T2" y="T3"/>
                </a:cxn>
                <a:cxn ang="0">
                  <a:pos x="T4" y="T5"/>
                </a:cxn>
                <a:cxn ang="0">
                  <a:pos x="T6" y="T7"/>
                </a:cxn>
                <a:cxn ang="0">
                  <a:pos x="T8" y="T9"/>
                </a:cxn>
                <a:cxn ang="0">
                  <a:pos x="T10" y="T11"/>
                </a:cxn>
              </a:cxnLst>
              <a:rect l="0" t="0" r="r" b="b"/>
              <a:pathLst>
                <a:path w="209" h="201">
                  <a:moveTo>
                    <a:pt x="171" y="76"/>
                  </a:moveTo>
                  <a:cubicBezTo>
                    <a:pt x="136" y="40"/>
                    <a:pt x="56" y="9"/>
                    <a:pt x="0" y="0"/>
                  </a:cubicBezTo>
                  <a:cubicBezTo>
                    <a:pt x="12" y="36"/>
                    <a:pt x="37" y="133"/>
                    <a:pt x="73" y="165"/>
                  </a:cubicBezTo>
                  <a:cubicBezTo>
                    <a:pt x="110" y="198"/>
                    <a:pt x="150" y="201"/>
                    <a:pt x="196" y="189"/>
                  </a:cubicBezTo>
                  <a:cubicBezTo>
                    <a:pt x="202" y="187"/>
                    <a:pt x="207" y="182"/>
                    <a:pt x="207" y="176"/>
                  </a:cubicBezTo>
                  <a:cubicBezTo>
                    <a:pt x="209" y="139"/>
                    <a:pt x="202" y="108"/>
                    <a:pt x="171" y="7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6" name="Freeform: Shape 75">
              <a:extLst>
                <a:ext uri="{FF2B5EF4-FFF2-40B4-BE49-F238E27FC236}">
                  <a16:creationId xmlns:a16="http://schemas.microsoft.com/office/drawing/2014/main" id="{2DAFBE75-D269-2E60-38EB-E360457D563A}"/>
                </a:ext>
              </a:extLst>
            </p:cNvPr>
            <p:cNvSpPr>
              <a:spLocks/>
            </p:cNvSpPr>
            <p:nvPr/>
          </p:nvSpPr>
          <p:spPr bwMode="auto">
            <a:xfrm>
              <a:off x="9916287" y="0"/>
              <a:ext cx="447759" cy="240954"/>
            </a:xfrm>
            <a:custGeom>
              <a:avLst/>
              <a:gdLst>
                <a:gd name="connsiteX0" fmla="*/ 0 w 447759"/>
                <a:gd name="connsiteY0" fmla="*/ 0 h 240954"/>
                <a:gd name="connsiteX1" fmla="*/ 414433 w 447759"/>
                <a:gd name="connsiteY1" fmla="*/ 0 h 240954"/>
                <a:gd name="connsiteX2" fmla="*/ 420771 w 447759"/>
                <a:gd name="connsiteY2" fmla="*/ 9983 h 240954"/>
                <a:gd name="connsiteX3" fmla="*/ 441191 w 447759"/>
                <a:gd name="connsiteY3" fmla="*/ 210080 h 240954"/>
                <a:gd name="connsiteX4" fmla="*/ 409316 w 447759"/>
                <a:gd name="connsiteY4" fmla="*/ 238327 h 240954"/>
                <a:gd name="connsiteX5" fmla="*/ 55157 w 447759"/>
                <a:gd name="connsiteY5" fmla="*/ 100625 h 240954"/>
                <a:gd name="connsiteX6" fmla="*/ 10942 w 447759"/>
                <a:gd name="connsiteY6" fmla="*/ 26313 h 240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7759" h="240954">
                  <a:moveTo>
                    <a:pt x="0" y="0"/>
                  </a:moveTo>
                  <a:lnTo>
                    <a:pt x="414433" y="0"/>
                  </a:lnTo>
                  <a:lnTo>
                    <a:pt x="420771" y="9983"/>
                  </a:lnTo>
                  <a:cubicBezTo>
                    <a:pt x="452479" y="75689"/>
                    <a:pt x="451816" y="135933"/>
                    <a:pt x="441191" y="210080"/>
                  </a:cubicBezTo>
                  <a:cubicBezTo>
                    <a:pt x="437649" y="227734"/>
                    <a:pt x="427024" y="238327"/>
                    <a:pt x="409316" y="238327"/>
                  </a:cubicBezTo>
                  <a:cubicBezTo>
                    <a:pt x="249945" y="252450"/>
                    <a:pt x="133072" y="210080"/>
                    <a:pt x="55157" y="100625"/>
                  </a:cubicBezTo>
                  <a:cubicBezTo>
                    <a:pt x="40991" y="81206"/>
                    <a:pt x="25717" y="55828"/>
                    <a:pt x="10942" y="263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77" name="Freeform 49">
              <a:extLst>
                <a:ext uri="{FF2B5EF4-FFF2-40B4-BE49-F238E27FC236}">
                  <a16:creationId xmlns:a16="http://schemas.microsoft.com/office/drawing/2014/main" id="{CD50D341-55DC-86B1-6565-1BC1F811438F}"/>
                </a:ext>
              </a:extLst>
            </p:cNvPr>
            <p:cNvSpPr>
              <a:spLocks/>
            </p:cNvSpPr>
            <p:nvPr/>
          </p:nvSpPr>
          <p:spPr bwMode="auto">
            <a:xfrm>
              <a:off x="9312053" y="2850903"/>
              <a:ext cx="1255919" cy="629403"/>
            </a:xfrm>
            <a:custGeom>
              <a:avLst/>
              <a:gdLst>
                <a:gd name="T0" fmla="*/ 212 w 356"/>
                <a:gd name="T1" fmla="*/ 174 h 179"/>
                <a:gd name="T2" fmla="*/ 0 w 356"/>
                <a:gd name="T3" fmla="*/ 110 h 179"/>
                <a:gd name="T4" fmla="*/ 171 w 356"/>
                <a:gd name="T5" fmla="*/ 10 h 179"/>
                <a:gd name="T6" fmla="*/ 352 w 356"/>
                <a:gd name="T7" fmla="*/ 91 h 179"/>
                <a:gd name="T8" fmla="*/ 350 w 356"/>
                <a:gd name="T9" fmla="*/ 110 h 179"/>
                <a:gd name="T10" fmla="*/ 212 w 356"/>
                <a:gd name="T11" fmla="*/ 174 h 179"/>
              </a:gdLst>
              <a:ahLst/>
              <a:cxnLst>
                <a:cxn ang="0">
                  <a:pos x="T0" y="T1"/>
                </a:cxn>
                <a:cxn ang="0">
                  <a:pos x="T2" y="T3"/>
                </a:cxn>
                <a:cxn ang="0">
                  <a:pos x="T4" y="T5"/>
                </a:cxn>
                <a:cxn ang="0">
                  <a:pos x="T6" y="T7"/>
                </a:cxn>
                <a:cxn ang="0">
                  <a:pos x="T8" y="T9"/>
                </a:cxn>
                <a:cxn ang="0">
                  <a:pos x="T10" y="T11"/>
                </a:cxn>
              </a:cxnLst>
              <a:rect l="0" t="0" r="r" b="b"/>
              <a:pathLst>
                <a:path w="356" h="179">
                  <a:moveTo>
                    <a:pt x="212" y="174"/>
                  </a:moveTo>
                  <a:cubicBezTo>
                    <a:pt x="146" y="179"/>
                    <a:pt x="89" y="144"/>
                    <a:pt x="0" y="110"/>
                  </a:cubicBezTo>
                  <a:cubicBezTo>
                    <a:pt x="34" y="72"/>
                    <a:pt x="108" y="20"/>
                    <a:pt x="171" y="10"/>
                  </a:cubicBezTo>
                  <a:cubicBezTo>
                    <a:pt x="236" y="0"/>
                    <a:pt x="316" y="34"/>
                    <a:pt x="352" y="91"/>
                  </a:cubicBezTo>
                  <a:cubicBezTo>
                    <a:pt x="356" y="97"/>
                    <a:pt x="355" y="104"/>
                    <a:pt x="350" y="110"/>
                  </a:cubicBezTo>
                  <a:cubicBezTo>
                    <a:pt x="316" y="144"/>
                    <a:pt x="271" y="170"/>
                    <a:pt x="212" y="1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8" name="Freeform: Shape 77">
              <a:extLst>
                <a:ext uri="{FF2B5EF4-FFF2-40B4-BE49-F238E27FC236}">
                  <a16:creationId xmlns:a16="http://schemas.microsoft.com/office/drawing/2014/main" id="{674C5059-AAC7-8AC0-E117-784F4C2156AC}"/>
                </a:ext>
              </a:extLst>
            </p:cNvPr>
            <p:cNvSpPr>
              <a:spLocks/>
            </p:cNvSpPr>
            <p:nvPr/>
          </p:nvSpPr>
          <p:spPr bwMode="auto">
            <a:xfrm>
              <a:off x="10881967" y="0"/>
              <a:ext cx="535486" cy="509022"/>
            </a:xfrm>
            <a:custGeom>
              <a:avLst/>
              <a:gdLst>
                <a:gd name="connsiteX0" fmla="*/ 0 w 535486"/>
                <a:gd name="connsiteY0" fmla="*/ 0 h 509022"/>
                <a:gd name="connsiteX1" fmla="*/ 299950 w 535486"/>
                <a:gd name="connsiteY1" fmla="*/ 0 h 509022"/>
                <a:gd name="connsiteX2" fmla="*/ 371512 w 535486"/>
                <a:gd name="connsiteY2" fmla="*/ 46406 h 509022"/>
                <a:gd name="connsiteX3" fmla="*/ 451269 w 535486"/>
                <a:gd name="connsiteY3" fmla="*/ 128855 h 509022"/>
                <a:gd name="connsiteX4" fmla="*/ 528768 w 535486"/>
                <a:gd name="connsiteY4" fmla="*/ 473371 h 509022"/>
                <a:gd name="connsiteX5" fmla="*/ 497064 w 535486"/>
                <a:gd name="connsiteY5" fmla="*/ 505010 h 509022"/>
                <a:gd name="connsiteX6" fmla="*/ 70816 w 535486"/>
                <a:gd name="connsiteY6" fmla="*/ 308144 h 509022"/>
                <a:gd name="connsiteX7" fmla="*/ 3444 w 535486"/>
                <a:gd name="connsiteY7" fmla="*/ 77002 h 509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5486" h="509022">
                  <a:moveTo>
                    <a:pt x="0" y="0"/>
                  </a:moveTo>
                  <a:lnTo>
                    <a:pt x="299950" y="0"/>
                  </a:lnTo>
                  <a:lnTo>
                    <a:pt x="371512" y="46406"/>
                  </a:lnTo>
                  <a:cubicBezTo>
                    <a:pt x="401731" y="70410"/>
                    <a:pt x="428371" y="97216"/>
                    <a:pt x="451269" y="128855"/>
                  </a:cubicBezTo>
                  <a:cubicBezTo>
                    <a:pt x="532291" y="237834"/>
                    <a:pt x="546382" y="357360"/>
                    <a:pt x="528768" y="473371"/>
                  </a:cubicBezTo>
                  <a:cubicBezTo>
                    <a:pt x="528768" y="490948"/>
                    <a:pt x="514678" y="501494"/>
                    <a:pt x="497064" y="505010"/>
                  </a:cubicBezTo>
                  <a:cubicBezTo>
                    <a:pt x="331497" y="529618"/>
                    <a:pt x="148316" y="438216"/>
                    <a:pt x="70816" y="308144"/>
                  </a:cubicBezTo>
                  <a:cubicBezTo>
                    <a:pt x="33828" y="244865"/>
                    <a:pt x="12691" y="160494"/>
                    <a:pt x="3444" y="770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79" name="Freeform 58">
              <a:extLst>
                <a:ext uri="{FF2B5EF4-FFF2-40B4-BE49-F238E27FC236}">
                  <a16:creationId xmlns:a16="http://schemas.microsoft.com/office/drawing/2014/main" id="{076F7378-B237-8F3F-8D1E-2E95152148B0}"/>
                </a:ext>
              </a:extLst>
            </p:cNvPr>
            <p:cNvSpPr>
              <a:spLocks/>
            </p:cNvSpPr>
            <p:nvPr/>
          </p:nvSpPr>
          <p:spPr bwMode="auto">
            <a:xfrm>
              <a:off x="8780814" y="177384"/>
              <a:ext cx="799746" cy="733341"/>
            </a:xfrm>
            <a:custGeom>
              <a:avLst/>
              <a:gdLst>
                <a:gd name="T0" fmla="*/ 88 w 227"/>
                <a:gd name="T1" fmla="*/ 178 h 208"/>
                <a:gd name="T2" fmla="*/ 0 w 227"/>
                <a:gd name="T3" fmla="*/ 0 h 208"/>
                <a:gd name="T4" fmla="*/ 190 w 227"/>
                <a:gd name="T5" fmla="*/ 82 h 208"/>
                <a:gd name="T6" fmla="*/ 215 w 227"/>
                <a:gd name="T7" fmla="*/ 192 h 208"/>
                <a:gd name="T8" fmla="*/ 202 w 227"/>
                <a:gd name="T9" fmla="*/ 203 h 208"/>
                <a:gd name="T10" fmla="*/ 88 w 227"/>
                <a:gd name="T11" fmla="*/ 178 h 208"/>
              </a:gdLst>
              <a:ahLst/>
              <a:cxnLst>
                <a:cxn ang="0">
                  <a:pos x="T0" y="T1"/>
                </a:cxn>
                <a:cxn ang="0">
                  <a:pos x="T2" y="T3"/>
                </a:cxn>
                <a:cxn ang="0">
                  <a:pos x="T4" y="T5"/>
                </a:cxn>
                <a:cxn ang="0">
                  <a:pos x="T6" y="T7"/>
                </a:cxn>
                <a:cxn ang="0">
                  <a:pos x="T8" y="T9"/>
                </a:cxn>
                <a:cxn ang="0">
                  <a:pos x="T10" y="T11"/>
                </a:cxn>
              </a:cxnLst>
              <a:rect l="0" t="0" r="r" b="b"/>
              <a:pathLst>
                <a:path w="227" h="208">
                  <a:moveTo>
                    <a:pt x="88" y="178"/>
                  </a:moveTo>
                  <a:cubicBezTo>
                    <a:pt x="23" y="128"/>
                    <a:pt x="7" y="59"/>
                    <a:pt x="0" y="0"/>
                  </a:cubicBezTo>
                  <a:cubicBezTo>
                    <a:pt x="61" y="28"/>
                    <a:pt x="154" y="47"/>
                    <a:pt x="190" y="82"/>
                  </a:cubicBezTo>
                  <a:cubicBezTo>
                    <a:pt x="219" y="109"/>
                    <a:pt x="227" y="155"/>
                    <a:pt x="215" y="192"/>
                  </a:cubicBezTo>
                  <a:cubicBezTo>
                    <a:pt x="213" y="198"/>
                    <a:pt x="208" y="202"/>
                    <a:pt x="202" y="203"/>
                  </a:cubicBezTo>
                  <a:cubicBezTo>
                    <a:pt x="169" y="208"/>
                    <a:pt x="122" y="204"/>
                    <a:pt x="88" y="17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0" name="Freeform 61">
              <a:extLst>
                <a:ext uri="{FF2B5EF4-FFF2-40B4-BE49-F238E27FC236}">
                  <a16:creationId xmlns:a16="http://schemas.microsoft.com/office/drawing/2014/main" id="{130C1B1E-CD14-4565-3CD6-CE048785E60F}"/>
                </a:ext>
              </a:extLst>
            </p:cNvPr>
            <p:cNvSpPr>
              <a:spLocks/>
            </p:cNvSpPr>
            <p:nvPr/>
          </p:nvSpPr>
          <p:spPr bwMode="auto">
            <a:xfrm>
              <a:off x="10036733" y="4129919"/>
              <a:ext cx="1166417" cy="588983"/>
            </a:xfrm>
            <a:custGeom>
              <a:avLst/>
              <a:gdLst>
                <a:gd name="T0" fmla="*/ 220 w 331"/>
                <a:gd name="T1" fmla="*/ 147 h 167"/>
                <a:gd name="T2" fmla="*/ 0 w 331"/>
                <a:gd name="T3" fmla="*/ 134 h 167"/>
                <a:gd name="T4" fmla="*/ 186 w 331"/>
                <a:gd name="T5" fmla="*/ 11 h 167"/>
                <a:gd name="T6" fmla="*/ 324 w 331"/>
                <a:gd name="T7" fmla="*/ 37 h 167"/>
                <a:gd name="T8" fmla="*/ 329 w 331"/>
                <a:gd name="T9" fmla="*/ 53 h 167"/>
                <a:gd name="T10" fmla="*/ 220 w 331"/>
                <a:gd name="T11" fmla="*/ 147 h 167"/>
              </a:gdLst>
              <a:ahLst/>
              <a:cxnLst>
                <a:cxn ang="0">
                  <a:pos x="T0" y="T1"/>
                </a:cxn>
                <a:cxn ang="0">
                  <a:pos x="T2" y="T3"/>
                </a:cxn>
                <a:cxn ang="0">
                  <a:pos x="T4" y="T5"/>
                </a:cxn>
                <a:cxn ang="0">
                  <a:pos x="T6" y="T7"/>
                </a:cxn>
                <a:cxn ang="0">
                  <a:pos x="T8" y="T9"/>
                </a:cxn>
                <a:cxn ang="0">
                  <a:pos x="T10" y="T11"/>
                </a:cxn>
              </a:cxnLst>
              <a:rect l="0" t="0" r="r" b="b"/>
              <a:pathLst>
                <a:path w="331" h="167">
                  <a:moveTo>
                    <a:pt x="220" y="147"/>
                  </a:moveTo>
                  <a:cubicBezTo>
                    <a:pt x="126" y="167"/>
                    <a:pt x="78" y="146"/>
                    <a:pt x="0" y="134"/>
                  </a:cubicBezTo>
                  <a:cubicBezTo>
                    <a:pt x="61" y="65"/>
                    <a:pt x="108" y="29"/>
                    <a:pt x="186" y="11"/>
                  </a:cubicBezTo>
                  <a:cubicBezTo>
                    <a:pt x="230" y="0"/>
                    <a:pt x="284" y="6"/>
                    <a:pt x="324" y="37"/>
                  </a:cubicBezTo>
                  <a:cubicBezTo>
                    <a:pt x="329" y="41"/>
                    <a:pt x="331" y="47"/>
                    <a:pt x="329" y="53"/>
                  </a:cubicBezTo>
                  <a:cubicBezTo>
                    <a:pt x="316" y="92"/>
                    <a:pt x="277" y="134"/>
                    <a:pt x="220" y="14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1" name="Freeform 62">
              <a:extLst>
                <a:ext uri="{FF2B5EF4-FFF2-40B4-BE49-F238E27FC236}">
                  <a16:creationId xmlns:a16="http://schemas.microsoft.com/office/drawing/2014/main" id="{77243AB7-3201-DA7E-1891-6D22BA83A3E5}"/>
                </a:ext>
              </a:extLst>
            </p:cNvPr>
            <p:cNvSpPr>
              <a:spLocks/>
            </p:cNvSpPr>
            <p:nvPr/>
          </p:nvSpPr>
          <p:spPr bwMode="auto">
            <a:xfrm>
              <a:off x="10772961" y="2943292"/>
              <a:ext cx="1140432" cy="537014"/>
            </a:xfrm>
            <a:custGeom>
              <a:avLst/>
              <a:gdLst>
                <a:gd name="T0" fmla="*/ 183 w 324"/>
                <a:gd name="T1" fmla="*/ 147 h 153"/>
                <a:gd name="T2" fmla="*/ 0 w 324"/>
                <a:gd name="T3" fmla="*/ 22 h 153"/>
                <a:gd name="T4" fmla="*/ 204 w 324"/>
                <a:gd name="T5" fmla="*/ 6 h 153"/>
                <a:gd name="T6" fmla="*/ 319 w 324"/>
                <a:gd name="T7" fmla="*/ 77 h 153"/>
                <a:gd name="T8" fmla="*/ 318 w 324"/>
                <a:gd name="T9" fmla="*/ 99 h 153"/>
                <a:gd name="T10" fmla="*/ 183 w 324"/>
                <a:gd name="T11" fmla="*/ 147 h 153"/>
              </a:gdLst>
              <a:ahLst/>
              <a:cxnLst>
                <a:cxn ang="0">
                  <a:pos x="T0" y="T1"/>
                </a:cxn>
                <a:cxn ang="0">
                  <a:pos x="T2" y="T3"/>
                </a:cxn>
                <a:cxn ang="0">
                  <a:pos x="T4" y="T5"/>
                </a:cxn>
                <a:cxn ang="0">
                  <a:pos x="T6" y="T7"/>
                </a:cxn>
                <a:cxn ang="0">
                  <a:pos x="T8" y="T9"/>
                </a:cxn>
                <a:cxn ang="0">
                  <a:pos x="T10" y="T11"/>
                </a:cxn>
              </a:cxnLst>
              <a:rect l="0" t="0" r="r" b="b"/>
              <a:pathLst>
                <a:path w="324" h="153">
                  <a:moveTo>
                    <a:pt x="183" y="147"/>
                  </a:moveTo>
                  <a:cubicBezTo>
                    <a:pt x="129" y="141"/>
                    <a:pt x="45" y="83"/>
                    <a:pt x="0" y="22"/>
                  </a:cubicBezTo>
                  <a:cubicBezTo>
                    <a:pt x="85" y="14"/>
                    <a:pt x="140" y="0"/>
                    <a:pt x="204" y="6"/>
                  </a:cubicBezTo>
                  <a:cubicBezTo>
                    <a:pt x="256" y="12"/>
                    <a:pt x="293" y="39"/>
                    <a:pt x="319" y="77"/>
                  </a:cubicBezTo>
                  <a:cubicBezTo>
                    <a:pt x="324" y="84"/>
                    <a:pt x="323" y="93"/>
                    <a:pt x="318" y="99"/>
                  </a:cubicBezTo>
                  <a:cubicBezTo>
                    <a:pt x="291" y="130"/>
                    <a:pt x="237" y="153"/>
                    <a:pt x="183" y="14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2" name="Freeform 63">
              <a:extLst>
                <a:ext uri="{FF2B5EF4-FFF2-40B4-BE49-F238E27FC236}">
                  <a16:creationId xmlns:a16="http://schemas.microsoft.com/office/drawing/2014/main" id="{796BEBDD-59D9-0D5E-E20D-599888175AFE}"/>
                </a:ext>
              </a:extLst>
            </p:cNvPr>
            <p:cNvSpPr>
              <a:spLocks/>
            </p:cNvSpPr>
            <p:nvPr/>
          </p:nvSpPr>
          <p:spPr bwMode="auto">
            <a:xfrm>
              <a:off x="8073457" y="3428337"/>
              <a:ext cx="1362744" cy="528352"/>
            </a:xfrm>
            <a:custGeom>
              <a:avLst/>
              <a:gdLst>
                <a:gd name="T0" fmla="*/ 244 w 387"/>
                <a:gd name="T1" fmla="*/ 140 h 150"/>
                <a:gd name="T2" fmla="*/ 0 w 387"/>
                <a:gd name="T3" fmla="*/ 81 h 150"/>
                <a:gd name="T4" fmla="*/ 244 w 387"/>
                <a:gd name="T5" fmla="*/ 3 h 150"/>
                <a:gd name="T6" fmla="*/ 380 w 387"/>
                <a:gd name="T7" fmla="*/ 49 h 150"/>
                <a:gd name="T8" fmla="*/ 382 w 387"/>
                <a:gd name="T9" fmla="*/ 71 h 150"/>
                <a:gd name="T10" fmla="*/ 244 w 387"/>
                <a:gd name="T11" fmla="*/ 140 h 150"/>
              </a:gdLst>
              <a:ahLst/>
              <a:cxnLst>
                <a:cxn ang="0">
                  <a:pos x="T0" y="T1"/>
                </a:cxn>
                <a:cxn ang="0">
                  <a:pos x="T2" y="T3"/>
                </a:cxn>
                <a:cxn ang="0">
                  <a:pos x="T4" y="T5"/>
                </a:cxn>
                <a:cxn ang="0">
                  <a:pos x="T6" y="T7"/>
                </a:cxn>
                <a:cxn ang="0">
                  <a:pos x="T8" y="T9"/>
                </a:cxn>
                <a:cxn ang="0">
                  <a:pos x="T10" y="T11"/>
                </a:cxn>
              </a:cxnLst>
              <a:rect l="0" t="0" r="r" b="b"/>
              <a:pathLst>
                <a:path w="387" h="150">
                  <a:moveTo>
                    <a:pt x="244" y="140"/>
                  </a:moveTo>
                  <a:cubicBezTo>
                    <a:pt x="143" y="150"/>
                    <a:pt x="64" y="123"/>
                    <a:pt x="0" y="81"/>
                  </a:cubicBezTo>
                  <a:cubicBezTo>
                    <a:pt x="90" y="59"/>
                    <a:pt x="173" y="8"/>
                    <a:pt x="244" y="3"/>
                  </a:cubicBezTo>
                  <a:cubicBezTo>
                    <a:pt x="301" y="0"/>
                    <a:pt x="346" y="16"/>
                    <a:pt x="380" y="49"/>
                  </a:cubicBezTo>
                  <a:cubicBezTo>
                    <a:pt x="386" y="55"/>
                    <a:pt x="387" y="64"/>
                    <a:pt x="382" y="71"/>
                  </a:cubicBezTo>
                  <a:cubicBezTo>
                    <a:pt x="358" y="105"/>
                    <a:pt x="303" y="134"/>
                    <a:pt x="244" y="14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3" name="Freeform: Shape 82">
              <a:extLst>
                <a:ext uri="{FF2B5EF4-FFF2-40B4-BE49-F238E27FC236}">
                  <a16:creationId xmlns:a16="http://schemas.microsoft.com/office/drawing/2014/main" id="{943BE181-D755-08FC-1BC1-E76A87AE2F89}"/>
                </a:ext>
              </a:extLst>
            </p:cNvPr>
            <p:cNvSpPr>
              <a:spLocks/>
            </p:cNvSpPr>
            <p:nvPr/>
          </p:nvSpPr>
          <p:spPr bwMode="auto">
            <a:xfrm>
              <a:off x="11985398" y="1615194"/>
              <a:ext cx="206602" cy="811211"/>
            </a:xfrm>
            <a:custGeom>
              <a:avLst/>
              <a:gdLst>
                <a:gd name="connsiteX0" fmla="*/ 3359 w 206602"/>
                <a:gd name="connsiteY0" fmla="*/ 0 h 811211"/>
                <a:gd name="connsiteX1" fmla="*/ 199109 w 206602"/>
                <a:gd name="connsiteY1" fmla="*/ 140286 h 811211"/>
                <a:gd name="connsiteX2" fmla="*/ 206602 w 206602"/>
                <a:gd name="connsiteY2" fmla="*/ 143814 h 811211"/>
                <a:gd name="connsiteX3" fmla="*/ 206602 w 206602"/>
                <a:gd name="connsiteY3" fmla="*/ 811211 h 811211"/>
                <a:gd name="connsiteX4" fmla="*/ 148671 w 206602"/>
                <a:gd name="connsiteY4" fmla="*/ 736790 h 811211"/>
                <a:gd name="connsiteX5" fmla="*/ 3359 w 206602"/>
                <a:gd name="connsiteY5" fmla="*/ 0 h 811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6602" h="811211">
                  <a:moveTo>
                    <a:pt x="3359" y="0"/>
                  </a:moveTo>
                  <a:cubicBezTo>
                    <a:pt x="68554" y="59809"/>
                    <a:pt x="134189" y="104225"/>
                    <a:pt x="199109" y="140286"/>
                  </a:cubicBezTo>
                  <a:lnTo>
                    <a:pt x="206602" y="143814"/>
                  </a:lnTo>
                  <a:lnTo>
                    <a:pt x="206602" y="811211"/>
                  </a:lnTo>
                  <a:lnTo>
                    <a:pt x="148671" y="736790"/>
                  </a:lnTo>
                  <a:cubicBezTo>
                    <a:pt x="23788" y="551799"/>
                    <a:pt x="-12058" y="310916"/>
                    <a:pt x="33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84" name="Freeform 65">
              <a:extLst>
                <a:ext uri="{FF2B5EF4-FFF2-40B4-BE49-F238E27FC236}">
                  <a16:creationId xmlns:a16="http://schemas.microsoft.com/office/drawing/2014/main" id="{372004BE-AFC8-D107-F82E-A3AF2B984C06}"/>
                </a:ext>
              </a:extLst>
            </p:cNvPr>
            <p:cNvSpPr>
              <a:spLocks/>
            </p:cNvSpPr>
            <p:nvPr/>
          </p:nvSpPr>
          <p:spPr bwMode="auto">
            <a:xfrm>
              <a:off x="9805759" y="5140429"/>
              <a:ext cx="1065366" cy="742003"/>
            </a:xfrm>
            <a:custGeom>
              <a:avLst/>
              <a:gdLst>
                <a:gd name="T0" fmla="*/ 209 w 302"/>
                <a:gd name="T1" fmla="*/ 172 h 211"/>
                <a:gd name="T2" fmla="*/ 0 w 302"/>
                <a:gd name="T3" fmla="*/ 179 h 211"/>
                <a:gd name="T4" fmla="*/ 137 w 302"/>
                <a:gd name="T5" fmla="*/ 30 h 211"/>
                <a:gd name="T6" fmla="*/ 293 w 302"/>
                <a:gd name="T7" fmla="*/ 21 h 211"/>
                <a:gd name="T8" fmla="*/ 302 w 302"/>
                <a:gd name="T9" fmla="*/ 35 h 211"/>
                <a:gd name="T10" fmla="*/ 209 w 302"/>
                <a:gd name="T11" fmla="*/ 172 h 211"/>
              </a:gdLst>
              <a:ahLst/>
              <a:cxnLst>
                <a:cxn ang="0">
                  <a:pos x="T0" y="T1"/>
                </a:cxn>
                <a:cxn ang="0">
                  <a:pos x="T2" y="T3"/>
                </a:cxn>
                <a:cxn ang="0">
                  <a:pos x="T4" y="T5"/>
                </a:cxn>
                <a:cxn ang="0">
                  <a:pos x="T6" y="T7"/>
                </a:cxn>
                <a:cxn ang="0">
                  <a:pos x="T8" y="T9"/>
                </a:cxn>
                <a:cxn ang="0">
                  <a:pos x="T10" y="T11"/>
                </a:cxn>
              </a:cxnLst>
              <a:rect l="0" t="0" r="r" b="b"/>
              <a:pathLst>
                <a:path w="302" h="211">
                  <a:moveTo>
                    <a:pt x="209" y="172"/>
                  </a:moveTo>
                  <a:cubicBezTo>
                    <a:pt x="156" y="202"/>
                    <a:pt x="79" y="211"/>
                    <a:pt x="0" y="179"/>
                  </a:cubicBezTo>
                  <a:cubicBezTo>
                    <a:pt x="56" y="125"/>
                    <a:pt x="74" y="66"/>
                    <a:pt x="137" y="30"/>
                  </a:cubicBezTo>
                  <a:cubicBezTo>
                    <a:pt x="190" y="0"/>
                    <a:pt x="244" y="2"/>
                    <a:pt x="293" y="21"/>
                  </a:cubicBezTo>
                  <a:cubicBezTo>
                    <a:pt x="299" y="24"/>
                    <a:pt x="302" y="29"/>
                    <a:pt x="302" y="35"/>
                  </a:cubicBezTo>
                  <a:cubicBezTo>
                    <a:pt x="299" y="81"/>
                    <a:pt x="264" y="141"/>
                    <a:pt x="209" y="17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5" name="Freeform: Shape 84">
              <a:extLst>
                <a:ext uri="{FF2B5EF4-FFF2-40B4-BE49-F238E27FC236}">
                  <a16:creationId xmlns:a16="http://schemas.microsoft.com/office/drawing/2014/main" id="{C0FCD4CB-0CE4-F430-DEB3-83152BBF44D6}"/>
                </a:ext>
              </a:extLst>
            </p:cNvPr>
            <p:cNvSpPr>
              <a:spLocks/>
            </p:cNvSpPr>
            <p:nvPr/>
          </p:nvSpPr>
          <p:spPr bwMode="auto">
            <a:xfrm>
              <a:off x="11691081" y="5009197"/>
              <a:ext cx="500919" cy="650530"/>
            </a:xfrm>
            <a:custGeom>
              <a:avLst/>
              <a:gdLst>
                <a:gd name="connsiteX0" fmla="*/ 500919 w 500919"/>
                <a:gd name="connsiteY0" fmla="*/ 0 h 650530"/>
                <a:gd name="connsiteX1" fmla="*/ 500919 w 500919"/>
                <a:gd name="connsiteY1" fmla="*/ 600919 h 650530"/>
                <a:gd name="connsiteX2" fmla="*/ 373878 w 500919"/>
                <a:gd name="connsiteY2" fmla="*/ 638875 h 650530"/>
                <a:gd name="connsiteX3" fmla="*/ 0 w 500919"/>
                <a:gd name="connsiteY3" fmla="*/ 617271 h 650530"/>
                <a:gd name="connsiteX4" fmla="*/ 374320 w 500919"/>
                <a:gd name="connsiteY4" fmla="*/ 74074 h 650530"/>
                <a:gd name="connsiteX5" fmla="*/ 484122 w 500919"/>
                <a:gd name="connsiteY5" fmla="*/ 5293 h 650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0919" h="650530">
                  <a:moveTo>
                    <a:pt x="500919" y="0"/>
                  </a:moveTo>
                  <a:lnTo>
                    <a:pt x="500919" y="600919"/>
                  </a:lnTo>
                  <a:lnTo>
                    <a:pt x="373878" y="638875"/>
                  </a:lnTo>
                  <a:cubicBezTo>
                    <a:pt x="261318" y="658716"/>
                    <a:pt x="134190" y="654307"/>
                    <a:pt x="0" y="617271"/>
                  </a:cubicBezTo>
                  <a:cubicBezTo>
                    <a:pt x="151847" y="409163"/>
                    <a:pt x="236598" y="179892"/>
                    <a:pt x="374320" y="74074"/>
                  </a:cubicBezTo>
                  <a:cubicBezTo>
                    <a:pt x="411399" y="44975"/>
                    <a:pt x="447815" y="22268"/>
                    <a:pt x="484122" y="52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86" name="Freeform 67">
              <a:extLst>
                <a:ext uri="{FF2B5EF4-FFF2-40B4-BE49-F238E27FC236}">
                  <a16:creationId xmlns:a16="http://schemas.microsoft.com/office/drawing/2014/main" id="{F580D5DF-7285-2D50-501E-0225FB24393E}"/>
                </a:ext>
              </a:extLst>
            </p:cNvPr>
            <p:cNvSpPr>
              <a:spLocks/>
            </p:cNvSpPr>
            <p:nvPr/>
          </p:nvSpPr>
          <p:spPr bwMode="auto">
            <a:xfrm>
              <a:off x="10709443" y="4464831"/>
              <a:ext cx="1345421" cy="695808"/>
            </a:xfrm>
            <a:custGeom>
              <a:avLst/>
              <a:gdLst>
                <a:gd name="T0" fmla="*/ 278 w 382"/>
                <a:gd name="T1" fmla="*/ 174 h 198"/>
                <a:gd name="T2" fmla="*/ 0 w 382"/>
                <a:gd name="T3" fmla="*/ 141 h 198"/>
                <a:gd name="T4" fmla="*/ 218 w 382"/>
                <a:gd name="T5" fmla="*/ 16 h 198"/>
                <a:gd name="T6" fmla="*/ 373 w 382"/>
                <a:gd name="T7" fmla="*/ 29 h 198"/>
                <a:gd name="T8" fmla="*/ 382 w 382"/>
                <a:gd name="T9" fmla="*/ 45 h 198"/>
                <a:gd name="T10" fmla="*/ 278 w 382"/>
                <a:gd name="T11" fmla="*/ 174 h 198"/>
              </a:gdLst>
              <a:ahLst/>
              <a:cxnLst>
                <a:cxn ang="0">
                  <a:pos x="T0" y="T1"/>
                </a:cxn>
                <a:cxn ang="0">
                  <a:pos x="T2" y="T3"/>
                </a:cxn>
                <a:cxn ang="0">
                  <a:pos x="T4" y="T5"/>
                </a:cxn>
                <a:cxn ang="0">
                  <a:pos x="T6" y="T7"/>
                </a:cxn>
                <a:cxn ang="0">
                  <a:pos x="T8" y="T9"/>
                </a:cxn>
                <a:cxn ang="0">
                  <a:pos x="T10" y="T11"/>
                </a:cxn>
              </a:cxnLst>
              <a:rect l="0" t="0" r="r" b="b"/>
              <a:pathLst>
                <a:path w="382" h="198">
                  <a:moveTo>
                    <a:pt x="278" y="174"/>
                  </a:moveTo>
                  <a:cubicBezTo>
                    <a:pt x="223" y="198"/>
                    <a:pt x="75" y="185"/>
                    <a:pt x="0" y="141"/>
                  </a:cubicBezTo>
                  <a:cubicBezTo>
                    <a:pt x="84" y="96"/>
                    <a:pt x="122" y="45"/>
                    <a:pt x="218" y="16"/>
                  </a:cubicBezTo>
                  <a:cubicBezTo>
                    <a:pt x="270" y="0"/>
                    <a:pt x="325" y="2"/>
                    <a:pt x="373" y="29"/>
                  </a:cubicBezTo>
                  <a:cubicBezTo>
                    <a:pt x="379" y="33"/>
                    <a:pt x="382" y="39"/>
                    <a:pt x="382" y="45"/>
                  </a:cubicBezTo>
                  <a:cubicBezTo>
                    <a:pt x="375" y="93"/>
                    <a:pt x="335" y="150"/>
                    <a:pt x="278" y="1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7" name="Freeform: Shape 86">
              <a:extLst>
                <a:ext uri="{FF2B5EF4-FFF2-40B4-BE49-F238E27FC236}">
                  <a16:creationId xmlns:a16="http://schemas.microsoft.com/office/drawing/2014/main" id="{74E3BF9F-BECD-EC0D-E199-929E9E2F2D0A}"/>
                </a:ext>
              </a:extLst>
            </p:cNvPr>
            <p:cNvSpPr>
              <a:spLocks/>
            </p:cNvSpPr>
            <p:nvPr/>
          </p:nvSpPr>
          <p:spPr bwMode="auto">
            <a:xfrm>
              <a:off x="11125196" y="3607911"/>
              <a:ext cx="1066804" cy="678144"/>
            </a:xfrm>
            <a:custGeom>
              <a:avLst/>
              <a:gdLst>
                <a:gd name="connsiteX0" fmla="*/ 797391 w 1066804"/>
                <a:gd name="connsiteY0" fmla="*/ 120 h 678144"/>
                <a:gd name="connsiteX1" fmla="*/ 1039335 w 1066804"/>
                <a:gd name="connsiteY1" fmla="*/ 51462 h 678144"/>
                <a:gd name="connsiteX2" fmla="*/ 1066804 w 1066804"/>
                <a:gd name="connsiteY2" fmla="*/ 66400 h 678144"/>
                <a:gd name="connsiteX3" fmla="*/ 1066804 w 1066804"/>
                <a:gd name="connsiteY3" fmla="*/ 560676 h 678144"/>
                <a:gd name="connsiteX4" fmla="*/ 1025426 w 1066804"/>
                <a:gd name="connsiteY4" fmla="*/ 587437 h 678144"/>
                <a:gd name="connsiteX5" fmla="*/ 770921 w 1066804"/>
                <a:gd name="connsiteY5" fmla="*/ 672267 h 678144"/>
                <a:gd name="connsiteX6" fmla="*/ 0 w 1066804"/>
                <a:gd name="connsiteY6" fmla="*/ 359448 h 678144"/>
                <a:gd name="connsiteX7" fmla="*/ 711078 w 1066804"/>
                <a:gd name="connsiteY7" fmla="*/ 4452 h 678144"/>
                <a:gd name="connsiteX8" fmla="*/ 797391 w 1066804"/>
                <a:gd name="connsiteY8" fmla="*/ 120 h 678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6804" h="678144">
                  <a:moveTo>
                    <a:pt x="797391" y="120"/>
                  </a:moveTo>
                  <a:cubicBezTo>
                    <a:pt x="882742" y="1788"/>
                    <a:pt x="964751" y="20818"/>
                    <a:pt x="1039335" y="51462"/>
                  </a:cubicBezTo>
                  <a:lnTo>
                    <a:pt x="1066804" y="66400"/>
                  </a:lnTo>
                  <a:lnTo>
                    <a:pt x="1066804" y="560676"/>
                  </a:lnTo>
                  <a:lnTo>
                    <a:pt x="1025426" y="587437"/>
                  </a:lnTo>
                  <a:cubicBezTo>
                    <a:pt x="948635" y="630913"/>
                    <a:pt x="862006" y="661722"/>
                    <a:pt x="770921" y="672267"/>
                  </a:cubicBezTo>
                  <a:cubicBezTo>
                    <a:pt x="531548" y="703900"/>
                    <a:pt x="239373" y="609000"/>
                    <a:pt x="0" y="359448"/>
                  </a:cubicBezTo>
                  <a:cubicBezTo>
                    <a:pt x="256974" y="225885"/>
                    <a:pt x="429463" y="39600"/>
                    <a:pt x="711078" y="4452"/>
                  </a:cubicBezTo>
                  <a:cubicBezTo>
                    <a:pt x="740120" y="937"/>
                    <a:pt x="768941" y="-436"/>
                    <a:pt x="797391"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88" name="Freeform 70">
              <a:extLst>
                <a:ext uri="{FF2B5EF4-FFF2-40B4-BE49-F238E27FC236}">
                  <a16:creationId xmlns:a16="http://schemas.microsoft.com/office/drawing/2014/main" id="{98682E4B-0098-AB96-04D1-90B78ADC3228}"/>
                </a:ext>
              </a:extLst>
            </p:cNvPr>
            <p:cNvSpPr>
              <a:spLocks/>
            </p:cNvSpPr>
            <p:nvPr/>
          </p:nvSpPr>
          <p:spPr bwMode="auto">
            <a:xfrm>
              <a:off x="10051169" y="6000805"/>
              <a:ext cx="978751" cy="739116"/>
            </a:xfrm>
            <a:custGeom>
              <a:avLst/>
              <a:gdLst>
                <a:gd name="T0" fmla="*/ 205 w 278"/>
                <a:gd name="T1" fmla="*/ 160 h 210"/>
                <a:gd name="T2" fmla="*/ 0 w 278"/>
                <a:gd name="T3" fmla="*/ 174 h 210"/>
                <a:gd name="T4" fmla="*/ 129 w 278"/>
                <a:gd name="T5" fmla="*/ 35 h 210"/>
                <a:gd name="T6" fmla="*/ 263 w 278"/>
                <a:gd name="T7" fmla="*/ 20 h 210"/>
                <a:gd name="T8" fmla="*/ 274 w 278"/>
                <a:gd name="T9" fmla="*/ 35 h 210"/>
                <a:gd name="T10" fmla="*/ 205 w 278"/>
                <a:gd name="T11" fmla="*/ 160 h 210"/>
              </a:gdLst>
              <a:ahLst/>
              <a:cxnLst>
                <a:cxn ang="0">
                  <a:pos x="T0" y="T1"/>
                </a:cxn>
                <a:cxn ang="0">
                  <a:pos x="T2" y="T3"/>
                </a:cxn>
                <a:cxn ang="0">
                  <a:pos x="T4" y="T5"/>
                </a:cxn>
                <a:cxn ang="0">
                  <a:pos x="T6" y="T7"/>
                </a:cxn>
                <a:cxn ang="0">
                  <a:pos x="T8" y="T9"/>
                </a:cxn>
                <a:cxn ang="0">
                  <a:pos x="T10" y="T11"/>
                </a:cxn>
              </a:cxnLst>
              <a:rect l="0" t="0" r="r" b="b"/>
              <a:pathLst>
                <a:path w="278" h="210">
                  <a:moveTo>
                    <a:pt x="205" y="160"/>
                  </a:moveTo>
                  <a:cubicBezTo>
                    <a:pt x="162" y="189"/>
                    <a:pt x="85" y="210"/>
                    <a:pt x="0" y="174"/>
                  </a:cubicBezTo>
                  <a:cubicBezTo>
                    <a:pt x="56" y="119"/>
                    <a:pt x="77" y="69"/>
                    <a:pt x="129" y="35"/>
                  </a:cubicBezTo>
                  <a:cubicBezTo>
                    <a:pt x="171" y="7"/>
                    <a:pt x="225" y="0"/>
                    <a:pt x="263" y="20"/>
                  </a:cubicBezTo>
                  <a:cubicBezTo>
                    <a:pt x="269" y="23"/>
                    <a:pt x="273" y="28"/>
                    <a:pt x="274" y="35"/>
                  </a:cubicBezTo>
                  <a:cubicBezTo>
                    <a:pt x="278" y="81"/>
                    <a:pt x="250" y="130"/>
                    <a:pt x="205" y="16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9" name="Freeform 71">
              <a:extLst>
                <a:ext uri="{FF2B5EF4-FFF2-40B4-BE49-F238E27FC236}">
                  <a16:creationId xmlns:a16="http://schemas.microsoft.com/office/drawing/2014/main" id="{5C5DFC7A-DFC2-4E09-7120-7D3358E1AE50}"/>
                </a:ext>
              </a:extLst>
            </p:cNvPr>
            <p:cNvSpPr>
              <a:spLocks/>
            </p:cNvSpPr>
            <p:nvPr/>
          </p:nvSpPr>
          <p:spPr bwMode="auto">
            <a:xfrm>
              <a:off x="9063756" y="1135924"/>
              <a:ext cx="845941" cy="482157"/>
            </a:xfrm>
            <a:custGeom>
              <a:avLst/>
              <a:gdLst>
                <a:gd name="T0" fmla="*/ 151 w 240"/>
                <a:gd name="T1" fmla="*/ 14 h 137"/>
                <a:gd name="T2" fmla="*/ 0 w 240"/>
                <a:gd name="T3" fmla="*/ 24 h 137"/>
                <a:gd name="T4" fmla="*/ 118 w 240"/>
                <a:gd name="T5" fmla="*/ 121 h 137"/>
                <a:gd name="T6" fmla="*/ 229 w 240"/>
                <a:gd name="T7" fmla="*/ 106 h 137"/>
                <a:gd name="T8" fmla="*/ 236 w 240"/>
                <a:gd name="T9" fmla="*/ 84 h 137"/>
                <a:gd name="T10" fmla="*/ 151 w 240"/>
                <a:gd name="T11" fmla="*/ 14 h 137"/>
              </a:gdLst>
              <a:ahLst/>
              <a:cxnLst>
                <a:cxn ang="0">
                  <a:pos x="T0" y="T1"/>
                </a:cxn>
                <a:cxn ang="0">
                  <a:pos x="T2" y="T3"/>
                </a:cxn>
                <a:cxn ang="0">
                  <a:pos x="T4" y="T5"/>
                </a:cxn>
                <a:cxn ang="0">
                  <a:pos x="T6" y="T7"/>
                </a:cxn>
                <a:cxn ang="0">
                  <a:pos x="T8" y="T9"/>
                </a:cxn>
                <a:cxn ang="0">
                  <a:pos x="T10" y="T11"/>
                </a:cxn>
              </a:cxnLst>
              <a:rect l="0" t="0" r="r" b="b"/>
              <a:pathLst>
                <a:path w="240" h="137">
                  <a:moveTo>
                    <a:pt x="151" y="14"/>
                  </a:moveTo>
                  <a:cubicBezTo>
                    <a:pt x="110" y="0"/>
                    <a:pt x="55" y="1"/>
                    <a:pt x="0" y="24"/>
                  </a:cubicBezTo>
                  <a:cubicBezTo>
                    <a:pt x="28" y="62"/>
                    <a:pt x="74" y="105"/>
                    <a:pt x="118" y="121"/>
                  </a:cubicBezTo>
                  <a:cubicBezTo>
                    <a:pt x="160" y="137"/>
                    <a:pt x="198" y="124"/>
                    <a:pt x="229" y="106"/>
                  </a:cubicBezTo>
                  <a:cubicBezTo>
                    <a:pt x="237" y="101"/>
                    <a:pt x="240" y="92"/>
                    <a:pt x="236" y="84"/>
                  </a:cubicBezTo>
                  <a:cubicBezTo>
                    <a:pt x="221" y="57"/>
                    <a:pt x="188" y="28"/>
                    <a:pt x="151" y="1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pic>
        <p:nvPicPr>
          <p:cNvPr id="3" name="Logo">
            <a:extLst>
              <a:ext uri="{FF2B5EF4-FFF2-40B4-BE49-F238E27FC236}">
                <a16:creationId xmlns:a16="http://schemas.microsoft.com/office/drawing/2014/main" id="{861EB034-F143-7E3F-9946-80073EC41E56}"/>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360000" y="6067943"/>
            <a:ext cx="791999" cy="430177"/>
          </a:xfrm>
          <a:prstGeom prst="rect">
            <a:avLst/>
          </a:prstGeom>
        </p:spPr>
      </p:pic>
      <p:sp>
        <p:nvSpPr>
          <p:cNvPr id="11" name="Dynmic Internal use only" descr="{&quot;templafy&quot;:{&quot;id&quot;:&quot;d739beb2-333c-4f30-9fa5-5db3c083e440&quot;}}" title="Form.Cigna_Confidentiality.Cigna_healthcareConfidentiality">
            <a:extLst>
              <a:ext uri="{FF2B5EF4-FFF2-40B4-BE49-F238E27FC236}">
                <a16:creationId xmlns:a16="http://schemas.microsoft.com/office/drawing/2014/main" id="{9B16330F-B72C-E998-B31F-EDBE5C7C4D6B}"/>
              </a:ext>
            </a:extLst>
          </p:cNvPr>
          <p:cNvSpPr/>
          <p:nvPr userDrawn="1"/>
        </p:nvSpPr>
        <p:spPr>
          <a:xfrm>
            <a:off x="10859153" y="6678000"/>
            <a:ext cx="973257"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r"/>
            <a:r>
              <a:rPr lang="en-US" sz="1000" kern="1200" noProof="0" dirty="0">
                <a:solidFill>
                  <a:srgbClr val="FFFFFF"/>
                </a:solidFill>
                <a:latin typeface="Arial Narrow" panose="020B0606020202030204" pitchFamily="34" charset="0"/>
                <a:ea typeface="+mn-ea"/>
                <a:cs typeface="+mn-cs"/>
              </a:rPr>
              <a:t>Internal use only</a:t>
            </a:r>
          </a:p>
        </p:txBody>
      </p:sp>
      <p:sp>
        <p:nvSpPr>
          <p:cNvPr id="2" name="Title 1"/>
          <p:cNvSpPr>
            <a:spLocks noGrp="1"/>
          </p:cNvSpPr>
          <p:nvPr>
            <p:ph type="ctrTitle" hasCustomPrompt="1"/>
          </p:nvPr>
        </p:nvSpPr>
        <p:spPr bwMode="white">
          <a:xfrm>
            <a:off x="360000" y="720000"/>
            <a:ext cx="5648400" cy="5180400"/>
          </a:xfrm>
        </p:spPr>
        <p:txBody>
          <a:bodyPr lIns="0" tIns="0" rIns="0" bIns="0" anchor="ctr" anchorCtr="0"/>
          <a:lstStyle>
            <a:lvl1pPr algn="l">
              <a:lnSpc>
                <a:spcPct val="90000"/>
              </a:lnSpc>
              <a:defRPr sz="5400" cap="none" baseline="0">
                <a:solidFill>
                  <a:schemeClr val="tx1"/>
                </a:solidFill>
              </a:defRPr>
            </a:lvl1pPr>
          </a:lstStyle>
          <a:p>
            <a:r>
              <a:rPr lang="en-US" noProof="0" dirty="0"/>
              <a:t>Click to add Breaker title</a:t>
            </a:r>
            <a:endParaRPr lang="en-US" dirty="0"/>
          </a:p>
        </p:txBody>
      </p:sp>
      <p:sp>
        <p:nvSpPr>
          <p:cNvPr id="5" name="Date Placeholder 4">
            <a:extLst>
              <a:ext uri="{FF2B5EF4-FFF2-40B4-BE49-F238E27FC236}">
                <a16:creationId xmlns:a16="http://schemas.microsoft.com/office/drawing/2014/main" id="{6A59CCEE-2DD0-A9F2-0238-6B8569922EFA}"/>
              </a:ext>
            </a:extLst>
          </p:cNvPr>
          <p:cNvSpPr>
            <a:spLocks noGrp="1"/>
          </p:cNvSpPr>
          <p:nvPr>
            <p:ph type="dt" sz="half" idx="10"/>
          </p:nvPr>
        </p:nvSpPr>
        <p:spPr bwMode="white">
          <a:xfrm>
            <a:off x="9887592" y="6318000"/>
            <a:ext cx="1585607" cy="180000"/>
          </a:xfrm>
          <a:prstGeom prst="rect">
            <a:avLst/>
          </a:prstGeom>
        </p:spPr>
        <p:txBody>
          <a:bodyPr/>
          <a:lstStyle>
            <a:lvl1pPr>
              <a:defRPr>
                <a:solidFill>
                  <a:schemeClr val="tx1"/>
                </a:solidFill>
              </a:defRPr>
            </a:lvl1pPr>
          </a:lstStyle>
          <a:p>
            <a:pPr algn="r"/>
            <a:fld id="{0A421D9E-BEEC-48F2-B297-47FDE98F8074}" type="datetime4">
              <a:rPr lang="en-IN" smtClean="0"/>
              <a:t>03 September 2026</a:t>
            </a:fld>
            <a:endParaRPr lang="en-US" dirty="0"/>
          </a:p>
        </p:txBody>
      </p:sp>
      <p:sp>
        <p:nvSpPr>
          <p:cNvPr id="6" name="Footer Placeholder 5">
            <a:extLst>
              <a:ext uri="{FF2B5EF4-FFF2-40B4-BE49-F238E27FC236}">
                <a16:creationId xmlns:a16="http://schemas.microsoft.com/office/drawing/2014/main" id="{97C71ADD-5C7E-6377-2B7F-2E76A2F1BB9F}"/>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9" name="Slide Number Placeholder 8">
            <a:extLst>
              <a:ext uri="{FF2B5EF4-FFF2-40B4-BE49-F238E27FC236}">
                <a16:creationId xmlns:a16="http://schemas.microsoft.com/office/drawing/2014/main" id="{3291435F-EBA9-9A2E-CA47-D518A47DCEC6}"/>
              </a:ext>
            </a:extLst>
          </p:cNvPr>
          <p:cNvSpPr>
            <a:spLocks noGrp="1"/>
          </p:cNvSpPr>
          <p:nvPr>
            <p:ph type="sldNum" sz="quarter" idx="12"/>
          </p:nvPr>
        </p:nvSpPr>
        <p:spPr bwMode="white"/>
        <p:txBody>
          <a:bodyPr/>
          <a:lstStyle>
            <a:lvl1pPr>
              <a:defRPr>
                <a:solidFill>
                  <a:schemeClr val="tx1"/>
                </a:solidFill>
              </a:defRPr>
            </a:lvl1pPr>
          </a:lstStyle>
          <a:p>
            <a:fld id="{23AA811B-2EBD-4900-905E-5BE206449611}" type="slidenum">
              <a:rPr lang="en-US" smtClean="0"/>
              <a:pPr/>
              <a:t>‹#›</a:t>
            </a:fld>
            <a:endParaRPr lang="en-US" dirty="0"/>
          </a:p>
        </p:txBody>
      </p:sp>
      <p:sp>
        <p:nvSpPr>
          <p:cNvPr id="90" name="Dynamic legal" descr="{&quot;templafy&quot;:{&quot;id&quot;:&quot;11a9b221-e1c9-4fbd-bde3-2d8f5081bd98&quot;}}">
            <a:extLst>
              <a:ext uri="{FF2B5EF4-FFF2-40B4-BE49-F238E27FC236}">
                <a16:creationId xmlns:a16="http://schemas.microsoft.com/office/drawing/2014/main" id="{8BF283B4-C651-4802-9B4F-7D27A149B7DC}"/>
              </a:ext>
            </a:extLst>
          </p:cNvPr>
          <p:cNvSpPr txBox="1"/>
          <p:nvPr userDrawn="1"/>
        </p:nvSpPr>
        <p:spPr>
          <a:xfrm>
            <a:off x="-1588" y="6678000"/>
            <a:ext cx="12193588" cy="180000"/>
          </a:xfrm>
          <a:prstGeom prst="rect">
            <a:avLst/>
          </a:prstGeom>
          <a:solidFill>
            <a:srgbClr val="110081"/>
          </a:solidFill>
          <a:ln>
            <a:noFill/>
          </a:ln>
        </p:spPr>
        <p:txBody>
          <a:bodyPr wrap="square" lIns="0" tIns="0" rIns="0" bIns="0" anchor="ctr" anchorCtr="0">
            <a:noAutofit/>
          </a:bodyPr>
          <a:lstStyle/>
          <a:p>
            <a:pPr algn="ctr"/>
            <a:r>
              <a:rPr lang="en-US" sz="1000" dirty="0">
                <a:solidFill>
                  <a:srgbClr val="FFFFFF"/>
                </a:solidFill>
                <a:latin typeface="Arial Narrow" panose="020B0606020202030204" pitchFamily="34" charset="0"/>
              </a:rPr>
              <a:t>Confidential, unpublished property of Cigna. Do not duplicate or distribute. Use and distribution is limited solely to authorized personnel.</a:t>
            </a:r>
          </a:p>
        </p:txBody>
      </p:sp>
    </p:spTree>
    <p:extLst>
      <p:ext uri="{BB962C8B-B14F-4D97-AF65-F5344CB8AC3E}">
        <p14:creationId xmlns:p14="http://schemas.microsoft.com/office/powerpoint/2010/main" val="266970591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453">
          <p15:clr>
            <a:srgbClr val="A4A3A4"/>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AB066-265C-B73A-A4F8-335B2D5DFB48}"/>
              </a:ext>
            </a:extLst>
          </p:cNvPr>
          <p:cNvSpPr>
            <a:spLocks noGrp="1"/>
          </p:cNvSpPr>
          <p:nvPr>
            <p:ph type="title" hasCustomPrompt="1"/>
          </p:nvPr>
        </p:nvSpPr>
        <p:spPr>
          <a:xfrm>
            <a:off x="360000" y="360000"/>
            <a:ext cx="11473200" cy="1188000"/>
          </a:xfrm>
        </p:spPr>
        <p:txBody>
          <a:bodyPr/>
          <a:lstStyle>
            <a:lvl1pPr>
              <a:defRPr>
                <a:solidFill>
                  <a:srgbClr val="00874D"/>
                </a:solidFill>
              </a:defRPr>
            </a:lvl1pPr>
          </a:lstStyle>
          <a:p>
            <a:r>
              <a:rPr lang="en-US" dirty="0"/>
              <a:t>Click to add title</a:t>
            </a:r>
          </a:p>
        </p:txBody>
      </p:sp>
      <p:sp>
        <p:nvSpPr>
          <p:cNvPr id="4" name="Slide Number Placeholder 3">
            <a:extLst>
              <a:ext uri="{FF2B5EF4-FFF2-40B4-BE49-F238E27FC236}">
                <a16:creationId xmlns:a16="http://schemas.microsoft.com/office/drawing/2014/main" id="{4BF61A42-C183-BC65-7D6E-BBC2454EEFDB}"/>
              </a:ext>
            </a:extLst>
          </p:cNvPr>
          <p:cNvSpPr>
            <a:spLocks noGrp="1"/>
          </p:cNvSpPr>
          <p:nvPr>
            <p:ph type="sldNum" sz="quarter" idx="11"/>
          </p:nvPr>
        </p:nvSpPr>
        <p:spPr/>
        <p:txBody>
          <a:bodyPr/>
          <a:lstStyle>
            <a:lvl1pPr>
              <a:defRPr sz="900"/>
            </a:lvl1pPr>
          </a:lstStyle>
          <a:p>
            <a:fld id="{23AA811B-2EBD-4900-905E-5BE206449611}" type="slidenum">
              <a:rPr lang="en-US" smtClean="0"/>
              <a:pPr/>
              <a:t>‹#›</a:t>
            </a:fld>
            <a:endParaRPr lang="en-US" dirty="0"/>
          </a:p>
        </p:txBody>
      </p:sp>
      <p:sp>
        <p:nvSpPr>
          <p:cNvPr id="5" name="Footer Placeholder 4">
            <a:extLst>
              <a:ext uri="{FF2B5EF4-FFF2-40B4-BE49-F238E27FC236}">
                <a16:creationId xmlns:a16="http://schemas.microsoft.com/office/drawing/2014/main" id="{1D6AE2AB-BC3C-2F5B-A155-188131B7D8F4}"/>
              </a:ext>
            </a:extLst>
          </p:cNvPr>
          <p:cNvSpPr>
            <a:spLocks noGrp="1"/>
          </p:cNvSpPr>
          <p:nvPr>
            <p:ph type="ftr" sz="quarter" idx="12"/>
          </p:nvPr>
        </p:nvSpPr>
        <p:spPr/>
        <p:txBody>
          <a:bodyPr/>
          <a:lstStyle>
            <a:lvl1pPr>
              <a:defRPr sz="900"/>
            </a:lvl1pPr>
          </a:lstStyle>
          <a:p>
            <a:endParaRPr lang="en-US" dirty="0"/>
          </a:p>
        </p:txBody>
      </p:sp>
      <p:sp>
        <p:nvSpPr>
          <p:cNvPr id="7" name="Content Placeholder 6">
            <a:extLst>
              <a:ext uri="{FF2B5EF4-FFF2-40B4-BE49-F238E27FC236}">
                <a16:creationId xmlns:a16="http://schemas.microsoft.com/office/drawing/2014/main" id="{D7FACA5C-F2B6-2F2B-EB7F-13BB200FF8AB}"/>
              </a:ext>
            </a:extLst>
          </p:cNvPr>
          <p:cNvSpPr>
            <a:spLocks noGrp="1"/>
          </p:cNvSpPr>
          <p:nvPr>
            <p:ph sz="quarter" idx="13" hasCustomPrompt="1"/>
          </p:nvPr>
        </p:nvSpPr>
        <p:spPr>
          <a:xfrm>
            <a:off x="360000" y="1548000"/>
            <a:ext cx="11473200" cy="4377600"/>
          </a:xfrm>
        </p:spPr>
        <p:txBody>
          <a:bodyPr/>
          <a:lstStyle>
            <a:lvl1pPr>
              <a:defRPr/>
            </a:lvl1pPr>
          </a:lstStyle>
          <a:p>
            <a:pPr lvl="0"/>
            <a:r>
              <a:rPr lang="en-US" noProof="0" dirty="0"/>
              <a:t>Click to add text                                                                                                                                Enter &amp; TAB to view next text style                                                                                                           SHIFT+TAB to view previous text style</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pPr lvl="5"/>
            <a:r>
              <a:rPr lang="en-US" noProof="0" dirty="0"/>
              <a:t>6</a:t>
            </a:r>
          </a:p>
          <a:p>
            <a:pPr lvl="6"/>
            <a:r>
              <a:rPr lang="en-US" noProof="0" dirty="0"/>
              <a:t>7</a:t>
            </a:r>
          </a:p>
          <a:p>
            <a:pPr lvl="7"/>
            <a:r>
              <a:rPr lang="en-US" noProof="0" dirty="0"/>
              <a:t>8</a:t>
            </a:r>
          </a:p>
          <a:p>
            <a:pPr lvl="8"/>
            <a:r>
              <a:rPr lang="en-US" noProof="0" dirty="0"/>
              <a:t>9</a:t>
            </a:r>
          </a:p>
        </p:txBody>
      </p:sp>
      <p:sp>
        <p:nvSpPr>
          <p:cNvPr id="6" name="Dynamic legal" descr="{&quot;templafy&quot;:{&quot;id&quot;:&quot;11a9b221-e1c9-4fbd-bde3-2d8f5081bd98&quot;}}">
            <a:extLst>
              <a:ext uri="{FF2B5EF4-FFF2-40B4-BE49-F238E27FC236}">
                <a16:creationId xmlns:a16="http://schemas.microsoft.com/office/drawing/2014/main" id="{DBE0AF28-4F2D-D6A9-603B-97E272884C34}"/>
              </a:ext>
            </a:extLst>
          </p:cNvPr>
          <p:cNvSpPr txBox="1"/>
          <p:nvPr userDrawn="1"/>
        </p:nvSpPr>
        <p:spPr>
          <a:xfrm>
            <a:off x="-1588" y="6678000"/>
            <a:ext cx="12193588" cy="180000"/>
          </a:xfrm>
          <a:prstGeom prst="rect">
            <a:avLst/>
          </a:prstGeom>
          <a:solidFill>
            <a:srgbClr val="110081"/>
          </a:solidFill>
          <a:ln>
            <a:noFill/>
          </a:ln>
        </p:spPr>
        <p:txBody>
          <a:bodyPr wrap="square" lIns="0" tIns="0" rIns="0" bIns="0" anchor="ctr" anchorCtr="0">
            <a:noAutofit/>
          </a:bodyPr>
          <a:lstStyle/>
          <a:p>
            <a:pPr algn="ctr"/>
            <a:r>
              <a:rPr lang="en-US" sz="800" dirty="0">
                <a:solidFill>
                  <a:srgbClr val="FFFFFF"/>
                </a:solidFill>
                <a:latin typeface="+mn-lt"/>
              </a:rPr>
              <a:t>Confidential, unpublished property of Cigna Healthcare. Do not duplicate or distribute. Use and distribution is limited solely to authorized personnel.</a:t>
            </a:r>
          </a:p>
        </p:txBody>
      </p:sp>
    </p:spTree>
    <p:extLst>
      <p:ext uri="{BB962C8B-B14F-4D97-AF65-F5344CB8AC3E}">
        <p14:creationId xmlns:p14="http://schemas.microsoft.com/office/powerpoint/2010/main" val="3723685214"/>
      </p:ext>
    </p:extLst>
  </p:cSld>
  <p:clrMapOvr>
    <a:masterClrMapping/>
  </p:clrMapOvr>
  <p:extLst>
    <p:ext uri="{DCECCB84-F9BA-43D5-87BE-67443E8EF086}">
      <p15:sldGuideLst xmlns:p15="http://schemas.microsoft.com/office/powerpoint/2012/main">
        <p15:guide id="1" orient="horz" pos="975" userDrawn="1">
          <p15:clr>
            <a:srgbClr val="A4A3A4"/>
          </p15:clr>
        </p15:guide>
        <p15:guide id="2" orient="horz" pos="3735" userDrawn="1">
          <p15:clr>
            <a:srgbClr val="A4A3A4"/>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31838A27-7F1E-4E52-A0E1-62A39A28C3C3}"/>
              </a:ext>
            </a:extLst>
          </p:cNvPr>
          <p:cNvSpPr>
            <a:spLocks noGrp="1"/>
          </p:cNvSpPr>
          <p:nvPr>
            <p:ph type="pic" sz="quarter" idx="14"/>
          </p:nvPr>
        </p:nvSpPr>
        <p:spPr>
          <a:xfrm>
            <a:off x="5859031" y="0"/>
            <a:ext cx="6332968" cy="6679342"/>
          </a:xfrm>
          <a:custGeom>
            <a:avLst/>
            <a:gdLst>
              <a:gd name="connsiteX0" fmla="*/ 119184 w 6332968"/>
              <a:gd name="connsiteY0" fmla="*/ 0 h 6679342"/>
              <a:gd name="connsiteX1" fmla="*/ 6332968 w 6332968"/>
              <a:gd name="connsiteY1" fmla="*/ 0 h 6679342"/>
              <a:gd name="connsiteX2" fmla="*/ 6332968 w 6332968"/>
              <a:gd name="connsiteY2" fmla="*/ 6679342 h 6679342"/>
              <a:gd name="connsiteX3" fmla="*/ 1810397 w 6332968"/>
              <a:gd name="connsiteY3" fmla="*/ 6679342 h 6679342"/>
              <a:gd name="connsiteX4" fmla="*/ 1587366 w 6332968"/>
              <a:gd name="connsiteY4" fmla="*/ 6256425 h 6679342"/>
              <a:gd name="connsiteX5" fmla="*/ 119184 w 6332968"/>
              <a:gd name="connsiteY5" fmla="*/ 0 h 6679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32968" h="6679342">
                <a:moveTo>
                  <a:pt x="119184" y="0"/>
                </a:moveTo>
                <a:lnTo>
                  <a:pt x="6332968" y="0"/>
                </a:lnTo>
                <a:lnTo>
                  <a:pt x="6332968" y="6679342"/>
                </a:lnTo>
                <a:lnTo>
                  <a:pt x="1810397" y="6679342"/>
                </a:lnTo>
                <a:lnTo>
                  <a:pt x="1587366" y="6256425"/>
                </a:lnTo>
                <a:cubicBezTo>
                  <a:pt x="-620899" y="1961664"/>
                  <a:pt x="119184" y="0"/>
                  <a:pt x="119184" y="0"/>
                </a:cubicBezTo>
                <a:close/>
              </a:path>
            </a:pathLst>
          </a:custGeom>
          <a:solidFill>
            <a:schemeClr val="bg1">
              <a:lumMod val="85000"/>
            </a:schemeClr>
          </a:solidFill>
          <a:ln>
            <a:noFill/>
          </a:ln>
        </p:spPr>
        <p:txBody>
          <a:bodyPr wrap="square" tIns="720000" anchor="ctr">
            <a:noAutofit/>
          </a:bodyPr>
          <a:lstStyle>
            <a:lvl1pPr marL="0" indent="0" algn="ctr">
              <a:buNone/>
              <a:defRPr>
                <a:solidFill>
                  <a:schemeClr val="tx1"/>
                </a:solidFill>
              </a:defRPr>
            </a:lvl1pPr>
          </a:lstStyle>
          <a:p>
            <a:r>
              <a:rPr lang="en-US" dirty="0"/>
              <a:t>Click icon to add picture</a:t>
            </a:r>
          </a:p>
        </p:txBody>
      </p:sp>
      <p:sp>
        <p:nvSpPr>
          <p:cNvPr id="7" name="Content Placeholder 6">
            <a:extLst>
              <a:ext uri="{FF2B5EF4-FFF2-40B4-BE49-F238E27FC236}">
                <a16:creationId xmlns:a16="http://schemas.microsoft.com/office/drawing/2014/main" id="{D7FACA5C-F2B6-2F2B-EB7F-13BB200FF8AB}"/>
              </a:ext>
            </a:extLst>
          </p:cNvPr>
          <p:cNvSpPr>
            <a:spLocks noGrp="1"/>
          </p:cNvSpPr>
          <p:nvPr>
            <p:ph sz="quarter" idx="13" hasCustomPrompt="1"/>
          </p:nvPr>
        </p:nvSpPr>
        <p:spPr>
          <a:xfrm>
            <a:off x="360000" y="1548000"/>
            <a:ext cx="4854938" cy="4377600"/>
          </a:xfrm>
        </p:spPr>
        <p:txBody>
          <a:bodyPr/>
          <a:lstStyle>
            <a:lvl1pPr>
              <a:defRPr/>
            </a:lvl1pPr>
          </a:lstStyle>
          <a:p>
            <a:pPr lvl="0"/>
            <a:r>
              <a:rPr lang="en-US" noProof="0" dirty="0"/>
              <a:t>Click to add text                                                                                                                                Enter &amp; TAB to view next text style                                                                                                           SHIFT+TAB to view previous text style</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pPr lvl="5"/>
            <a:r>
              <a:rPr lang="en-US" noProof="0" dirty="0"/>
              <a:t>6</a:t>
            </a:r>
          </a:p>
          <a:p>
            <a:pPr lvl="6"/>
            <a:r>
              <a:rPr lang="en-US" noProof="0" dirty="0"/>
              <a:t>7</a:t>
            </a:r>
          </a:p>
          <a:p>
            <a:pPr lvl="7"/>
            <a:r>
              <a:rPr lang="en-US" noProof="0" dirty="0"/>
              <a:t>8</a:t>
            </a:r>
          </a:p>
          <a:p>
            <a:pPr lvl="8"/>
            <a:r>
              <a:rPr lang="en-US" noProof="0" dirty="0"/>
              <a:t>9</a:t>
            </a:r>
          </a:p>
        </p:txBody>
      </p:sp>
      <p:sp>
        <p:nvSpPr>
          <p:cNvPr id="2" name="Title 1">
            <a:extLst>
              <a:ext uri="{FF2B5EF4-FFF2-40B4-BE49-F238E27FC236}">
                <a16:creationId xmlns:a16="http://schemas.microsoft.com/office/drawing/2014/main" id="{7A0AB066-265C-B73A-A4F8-335B2D5DFB48}"/>
              </a:ext>
            </a:extLst>
          </p:cNvPr>
          <p:cNvSpPr>
            <a:spLocks noGrp="1"/>
          </p:cNvSpPr>
          <p:nvPr>
            <p:ph type="title" hasCustomPrompt="1"/>
          </p:nvPr>
        </p:nvSpPr>
        <p:spPr>
          <a:xfrm>
            <a:off x="360000" y="360000"/>
            <a:ext cx="11473200" cy="1188000"/>
          </a:xfrm>
        </p:spPr>
        <p:txBody>
          <a:bodyPr/>
          <a:lstStyle>
            <a:lvl1pPr>
              <a:defRPr>
                <a:solidFill>
                  <a:srgbClr val="00874D"/>
                </a:solidFill>
              </a:defRPr>
            </a:lvl1pPr>
          </a:lstStyle>
          <a:p>
            <a:r>
              <a:rPr lang="en-US" dirty="0"/>
              <a:t>Click to add title</a:t>
            </a:r>
          </a:p>
        </p:txBody>
      </p:sp>
      <p:sp>
        <p:nvSpPr>
          <p:cNvPr id="4" name="Slide Number Placeholder 3">
            <a:extLst>
              <a:ext uri="{FF2B5EF4-FFF2-40B4-BE49-F238E27FC236}">
                <a16:creationId xmlns:a16="http://schemas.microsoft.com/office/drawing/2014/main" id="{4BF61A42-C183-BC65-7D6E-BBC2454EEFDB}"/>
              </a:ext>
            </a:extLst>
          </p:cNvPr>
          <p:cNvSpPr>
            <a:spLocks noGrp="1"/>
          </p:cNvSpPr>
          <p:nvPr>
            <p:ph type="sldNum" sz="quarter" idx="11"/>
          </p:nvPr>
        </p:nvSpPr>
        <p:spPr/>
        <p:txBody>
          <a:bodyPr/>
          <a:lstStyle/>
          <a:p>
            <a:fld id="{23AA811B-2EBD-4900-905E-5BE206449611}" type="slidenum">
              <a:rPr lang="en-US" smtClean="0"/>
              <a:pPr/>
              <a:t>‹#›</a:t>
            </a:fld>
            <a:endParaRPr lang="en-US" dirty="0"/>
          </a:p>
        </p:txBody>
      </p:sp>
      <p:sp>
        <p:nvSpPr>
          <p:cNvPr id="5" name="Footer Placeholder 4">
            <a:extLst>
              <a:ext uri="{FF2B5EF4-FFF2-40B4-BE49-F238E27FC236}">
                <a16:creationId xmlns:a16="http://schemas.microsoft.com/office/drawing/2014/main" id="{1D6AE2AB-BC3C-2F5B-A155-188131B7D8F4}"/>
              </a:ext>
            </a:extLst>
          </p:cNvPr>
          <p:cNvSpPr>
            <a:spLocks noGrp="1"/>
          </p:cNvSpPr>
          <p:nvPr>
            <p:ph type="ftr" sz="quarter" idx="12"/>
          </p:nvPr>
        </p:nvSpPr>
        <p:spPr/>
        <p:txBody>
          <a:bodyPr/>
          <a:lstStyle/>
          <a:p>
            <a:endParaRPr lang="en-US" dirty="0"/>
          </a:p>
        </p:txBody>
      </p:sp>
      <p:sp>
        <p:nvSpPr>
          <p:cNvPr id="9" name="Dynamic legal" descr="{&quot;templafy&quot;:{&quot;id&quot;:&quot;11a9b221-e1c9-4fbd-bde3-2d8f5081bd98&quot;}}">
            <a:extLst>
              <a:ext uri="{FF2B5EF4-FFF2-40B4-BE49-F238E27FC236}">
                <a16:creationId xmlns:a16="http://schemas.microsoft.com/office/drawing/2014/main" id="{5933ACBD-4A37-4CA7-A581-A62FCBA4B37C}"/>
              </a:ext>
            </a:extLst>
          </p:cNvPr>
          <p:cNvSpPr txBox="1"/>
          <p:nvPr userDrawn="1"/>
        </p:nvSpPr>
        <p:spPr>
          <a:xfrm>
            <a:off x="-1588" y="6678000"/>
            <a:ext cx="12193588" cy="180000"/>
          </a:xfrm>
          <a:prstGeom prst="rect">
            <a:avLst/>
          </a:prstGeom>
          <a:solidFill>
            <a:srgbClr val="110081"/>
          </a:solidFill>
          <a:ln>
            <a:noFill/>
          </a:ln>
        </p:spPr>
        <p:txBody>
          <a:bodyPr wrap="square" lIns="0" tIns="0" rIns="0" bIns="0" anchor="ctr" anchorCtr="0">
            <a:noAutofit/>
          </a:bodyPr>
          <a:lstStyle/>
          <a:p>
            <a:pPr algn="ctr"/>
            <a:r>
              <a:rPr lang="en-US" sz="800" dirty="0">
                <a:solidFill>
                  <a:srgbClr val="FFFFFF"/>
                </a:solidFill>
                <a:latin typeface="+mn-lt"/>
              </a:rPr>
              <a:t>Confidential, unpublished property of Cigna Healthcare. Do not duplicate or distribute. Use and distribution is limited solely to authorized personnel.</a:t>
            </a:r>
          </a:p>
        </p:txBody>
      </p:sp>
    </p:spTree>
    <p:extLst>
      <p:ext uri="{BB962C8B-B14F-4D97-AF65-F5344CB8AC3E}">
        <p14:creationId xmlns:p14="http://schemas.microsoft.com/office/powerpoint/2010/main" val="1565090278"/>
      </p:ext>
    </p:extLst>
  </p:cSld>
  <p:clrMapOvr>
    <a:masterClrMapping/>
  </p:clrMapOvr>
  <p:extLst>
    <p:ext uri="{DCECCB84-F9BA-43D5-87BE-67443E8EF086}">
      <p15:sldGuideLst xmlns:p15="http://schemas.microsoft.com/office/powerpoint/2012/main">
        <p15:guide id="1" orient="horz" pos="975" userDrawn="1">
          <p15:clr>
            <a:srgbClr val="A4A3A4"/>
          </p15:clr>
        </p15:guide>
        <p15:guide id="2" orient="horz" pos="3735" userDrawn="1">
          <p15:clr>
            <a:srgbClr val="A4A3A4"/>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31838A27-7F1E-4E52-A0E1-62A39A28C3C3}"/>
              </a:ext>
            </a:extLst>
          </p:cNvPr>
          <p:cNvSpPr>
            <a:spLocks noGrp="1"/>
          </p:cNvSpPr>
          <p:nvPr>
            <p:ph type="pic" sz="quarter" idx="14"/>
          </p:nvPr>
        </p:nvSpPr>
        <p:spPr>
          <a:xfrm>
            <a:off x="4931932" y="-12700"/>
            <a:ext cx="7273330" cy="6704742"/>
          </a:xfrm>
          <a:custGeom>
            <a:avLst/>
            <a:gdLst>
              <a:gd name="connsiteX0" fmla="*/ 119184 w 6332968"/>
              <a:gd name="connsiteY0" fmla="*/ 0 h 6679342"/>
              <a:gd name="connsiteX1" fmla="*/ 6332968 w 6332968"/>
              <a:gd name="connsiteY1" fmla="*/ 0 h 6679342"/>
              <a:gd name="connsiteX2" fmla="*/ 6332968 w 6332968"/>
              <a:gd name="connsiteY2" fmla="*/ 6679342 h 6679342"/>
              <a:gd name="connsiteX3" fmla="*/ 1810397 w 6332968"/>
              <a:gd name="connsiteY3" fmla="*/ 6679342 h 6679342"/>
              <a:gd name="connsiteX4" fmla="*/ 1587366 w 6332968"/>
              <a:gd name="connsiteY4" fmla="*/ 6256425 h 6679342"/>
              <a:gd name="connsiteX5" fmla="*/ 119184 w 6332968"/>
              <a:gd name="connsiteY5" fmla="*/ 0 h 6679342"/>
              <a:gd name="connsiteX0" fmla="*/ 119184 w 7196568"/>
              <a:gd name="connsiteY0" fmla="*/ 0 h 6679342"/>
              <a:gd name="connsiteX1" fmla="*/ 7196568 w 7196568"/>
              <a:gd name="connsiteY1" fmla="*/ 0 h 6679342"/>
              <a:gd name="connsiteX2" fmla="*/ 6332968 w 7196568"/>
              <a:gd name="connsiteY2" fmla="*/ 6679342 h 6679342"/>
              <a:gd name="connsiteX3" fmla="*/ 1810397 w 7196568"/>
              <a:gd name="connsiteY3" fmla="*/ 6679342 h 6679342"/>
              <a:gd name="connsiteX4" fmla="*/ 1587366 w 7196568"/>
              <a:gd name="connsiteY4" fmla="*/ 6256425 h 6679342"/>
              <a:gd name="connsiteX5" fmla="*/ 119184 w 7196568"/>
              <a:gd name="connsiteY5" fmla="*/ 0 h 6679342"/>
              <a:gd name="connsiteX0" fmla="*/ 119184 w 7260068"/>
              <a:gd name="connsiteY0" fmla="*/ 0 h 6679342"/>
              <a:gd name="connsiteX1" fmla="*/ 7196568 w 7260068"/>
              <a:gd name="connsiteY1" fmla="*/ 0 h 6679342"/>
              <a:gd name="connsiteX2" fmla="*/ 7260068 w 7260068"/>
              <a:gd name="connsiteY2" fmla="*/ 6590442 h 6679342"/>
              <a:gd name="connsiteX3" fmla="*/ 1810397 w 7260068"/>
              <a:gd name="connsiteY3" fmla="*/ 6679342 h 6679342"/>
              <a:gd name="connsiteX4" fmla="*/ 1587366 w 7260068"/>
              <a:gd name="connsiteY4" fmla="*/ 6256425 h 6679342"/>
              <a:gd name="connsiteX5" fmla="*/ 119184 w 7260068"/>
              <a:gd name="connsiteY5" fmla="*/ 0 h 6679342"/>
              <a:gd name="connsiteX0" fmla="*/ 119184 w 7260068"/>
              <a:gd name="connsiteY0" fmla="*/ 12700 h 6692042"/>
              <a:gd name="connsiteX1" fmla="*/ 7247368 w 7260068"/>
              <a:gd name="connsiteY1" fmla="*/ 0 h 6692042"/>
              <a:gd name="connsiteX2" fmla="*/ 7260068 w 7260068"/>
              <a:gd name="connsiteY2" fmla="*/ 6603142 h 6692042"/>
              <a:gd name="connsiteX3" fmla="*/ 1810397 w 7260068"/>
              <a:gd name="connsiteY3" fmla="*/ 6692042 h 6692042"/>
              <a:gd name="connsiteX4" fmla="*/ 1587366 w 7260068"/>
              <a:gd name="connsiteY4" fmla="*/ 6269125 h 6692042"/>
              <a:gd name="connsiteX5" fmla="*/ 119184 w 7260068"/>
              <a:gd name="connsiteY5" fmla="*/ 12700 h 6692042"/>
              <a:gd name="connsiteX0" fmla="*/ 119184 w 7260068"/>
              <a:gd name="connsiteY0" fmla="*/ 12700 h 6704742"/>
              <a:gd name="connsiteX1" fmla="*/ 7247368 w 7260068"/>
              <a:gd name="connsiteY1" fmla="*/ 0 h 6704742"/>
              <a:gd name="connsiteX2" fmla="*/ 7260068 w 7260068"/>
              <a:gd name="connsiteY2" fmla="*/ 6704742 h 6704742"/>
              <a:gd name="connsiteX3" fmla="*/ 1810397 w 7260068"/>
              <a:gd name="connsiteY3" fmla="*/ 6692042 h 6704742"/>
              <a:gd name="connsiteX4" fmla="*/ 1587366 w 7260068"/>
              <a:gd name="connsiteY4" fmla="*/ 6269125 h 6704742"/>
              <a:gd name="connsiteX5" fmla="*/ 119184 w 7260068"/>
              <a:gd name="connsiteY5" fmla="*/ 12700 h 6704742"/>
              <a:gd name="connsiteX0" fmla="*/ 119184 w 7273330"/>
              <a:gd name="connsiteY0" fmla="*/ 12700 h 6704742"/>
              <a:gd name="connsiteX1" fmla="*/ 7272768 w 7273330"/>
              <a:gd name="connsiteY1" fmla="*/ 0 h 6704742"/>
              <a:gd name="connsiteX2" fmla="*/ 7260068 w 7273330"/>
              <a:gd name="connsiteY2" fmla="*/ 6704742 h 6704742"/>
              <a:gd name="connsiteX3" fmla="*/ 1810397 w 7273330"/>
              <a:gd name="connsiteY3" fmla="*/ 6692042 h 6704742"/>
              <a:gd name="connsiteX4" fmla="*/ 1587366 w 7273330"/>
              <a:gd name="connsiteY4" fmla="*/ 6269125 h 6704742"/>
              <a:gd name="connsiteX5" fmla="*/ 119184 w 7273330"/>
              <a:gd name="connsiteY5" fmla="*/ 12700 h 6704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73330" h="6704742">
                <a:moveTo>
                  <a:pt x="119184" y="12700"/>
                </a:moveTo>
                <a:lnTo>
                  <a:pt x="7272768" y="0"/>
                </a:lnTo>
                <a:cubicBezTo>
                  <a:pt x="7277001" y="2201047"/>
                  <a:pt x="7255835" y="4503695"/>
                  <a:pt x="7260068" y="6704742"/>
                </a:cubicBezTo>
                <a:lnTo>
                  <a:pt x="1810397" y="6692042"/>
                </a:lnTo>
                <a:lnTo>
                  <a:pt x="1587366" y="6269125"/>
                </a:lnTo>
                <a:cubicBezTo>
                  <a:pt x="-620899" y="1974364"/>
                  <a:pt x="119184" y="12700"/>
                  <a:pt x="119184" y="12700"/>
                </a:cubicBezTo>
                <a:close/>
              </a:path>
            </a:pathLst>
          </a:custGeom>
          <a:solidFill>
            <a:schemeClr val="bg1">
              <a:lumMod val="85000"/>
            </a:schemeClr>
          </a:solidFill>
          <a:ln>
            <a:noFill/>
          </a:ln>
        </p:spPr>
        <p:txBody>
          <a:bodyPr wrap="square" tIns="720000" anchor="ctr">
            <a:noAutofit/>
          </a:bodyPr>
          <a:lstStyle>
            <a:lvl1pPr marL="0" indent="0" algn="ctr">
              <a:buNone/>
              <a:defRPr>
                <a:solidFill>
                  <a:schemeClr val="tx1"/>
                </a:solidFill>
              </a:defRPr>
            </a:lvl1pPr>
          </a:lstStyle>
          <a:p>
            <a:r>
              <a:rPr lang="en-US" dirty="0"/>
              <a:t>Click icon to add picture</a:t>
            </a:r>
          </a:p>
        </p:txBody>
      </p:sp>
      <p:sp>
        <p:nvSpPr>
          <p:cNvPr id="7" name="Content Placeholder 6">
            <a:extLst>
              <a:ext uri="{FF2B5EF4-FFF2-40B4-BE49-F238E27FC236}">
                <a16:creationId xmlns:a16="http://schemas.microsoft.com/office/drawing/2014/main" id="{D7FACA5C-F2B6-2F2B-EB7F-13BB200FF8AB}"/>
              </a:ext>
            </a:extLst>
          </p:cNvPr>
          <p:cNvSpPr>
            <a:spLocks noGrp="1"/>
          </p:cNvSpPr>
          <p:nvPr>
            <p:ph sz="quarter" idx="13" hasCustomPrompt="1"/>
          </p:nvPr>
        </p:nvSpPr>
        <p:spPr>
          <a:xfrm>
            <a:off x="360000" y="1548000"/>
            <a:ext cx="4854938" cy="4377600"/>
          </a:xfrm>
        </p:spPr>
        <p:txBody>
          <a:bodyPr/>
          <a:lstStyle>
            <a:lvl1pPr>
              <a:defRPr/>
            </a:lvl1pPr>
          </a:lstStyle>
          <a:p>
            <a:pPr lvl="0"/>
            <a:r>
              <a:rPr lang="en-US" noProof="0" dirty="0"/>
              <a:t>Click to add text                                                                                                                                Enter &amp; TAB to view next text style                                                                                                           SHIFT+TAB to view previous text style</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pPr lvl="5"/>
            <a:r>
              <a:rPr lang="en-US" noProof="0" dirty="0"/>
              <a:t>6</a:t>
            </a:r>
          </a:p>
          <a:p>
            <a:pPr lvl="6"/>
            <a:r>
              <a:rPr lang="en-US" noProof="0" dirty="0"/>
              <a:t>7</a:t>
            </a:r>
          </a:p>
          <a:p>
            <a:pPr lvl="7"/>
            <a:r>
              <a:rPr lang="en-US" noProof="0" dirty="0"/>
              <a:t>8</a:t>
            </a:r>
          </a:p>
          <a:p>
            <a:pPr lvl="8"/>
            <a:r>
              <a:rPr lang="en-US" noProof="0" dirty="0"/>
              <a:t>9</a:t>
            </a:r>
          </a:p>
        </p:txBody>
      </p:sp>
      <p:sp>
        <p:nvSpPr>
          <p:cNvPr id="2" name="Title 1">
            <a:extLst>
              <a:ext uri="{FF2B5EF4-FFF2-40B4-BE49-F238E27FC236}">
                <a16:creationId xmlns:a16="http://schemas.microsoft.com/office/drawing/2014/main" id="{7A0AB066-265C-B73A-A4F8-335B2D5DFB48}"/>
              </a:ext>
            </a:extLst>
          </p:cNvPr>
          <p:cNvSpPr>
            <a:spLocks noGrp="1"/>
          </p:cNvSpPr>
          <p:nvPr>
            <p:ph type="title" hasCustomPrompt="1"/>
          </p:nvPr>
        </p:nvSpPr>
        <p:spPr>
          <a:xfrm>
            <a:off x="360000" y="360000"/>
            <a:ext cx="11473200" cy="1188000"/>
          </a:xfrm>
        </p:spPr>
        <p:txBody>
          <a:bodyPr/>
          <a:lstStyle>
            <a:lvl1pPr>
              <a:defRPr>
                <a:solidFill>
                  <a:srgbClr val="00874D"/>
                </a:solidFill>
              </a:defRPr>
            </a:lvl1pPr>
          </a:lstStyle>
          <a:p>
            <a:r>
              <a:rPr lang="en-US" dirty="0"/>
              <a:t>Click to add title</a:t>
            </a:r>
          </a:p>
        </p:txBody>
      </p:sp>
      <p:sp>
        <p:nvSpPr>
          <p:cNvPr id="3" name="Date Placeholder 2">
            <a:extLst>
              <a:ext uri="{FF2B5EF4-FFF2-40B4-BE49-F238E27FC236}">
                <a16:creationId xmlns:a16="http://schemas.microsoft.com/office/drawing/2014/main" id="{0B738965-D44B-29BA-39C0-2E8B3AA524C0}"/>
              </a:ext>
            </a:extLst>
          </p:cNvPr>
          <p:cNvSpPr>
            <a:spLocks noGrp="1"/>
          </p:cNvSpPr>
          <p:nvPr>
            <p:ph type="dt" sz="half" idx="10"/>
          </p:nvPr>
        </p:nvSpPr>
        <p:spPr>
          <a:xfrm>
            <a:off x="9887592" y="6318000"/>
            <a:ext cx="1585607" cy="180000"/>
          </a:xfrm>
          <a:prstGeom prst="rect">
            <a:avLst/>
          </a:prstGeom>
        </p:spPr>
        <p:txBody>
          <a:bodyPr/>
          <a:lstStyle/>
          <a:p>
            <a:pPr algn="r"/>
            <a:fld id="{54B1B7E3-591C-44E4-9953-E87B237BA32F}" type="datetime4">
              <a:rPr lang="en-IN" smtClean="0"/>
              <a:t>03 September 2026</a:t>
            </a:fld>
            <a:endParaRPr lang="en-US" dirty="0"/>
          </a:p>
        </p:txBody>
      </p:sp>
      <p:sp>
        <p:nvSpPr>
          <p:cNvPr id="4" name="Slide Number Placeholder 3">
            <a:extLst>
              <a:ext uri="{FF2B5EF4-FFF2-40B4-BE49-F238E27FC236}">
                <a16:creationId xmlns:a16="http://schemas.microsoft.com/office/drawing/2014/main" id="{4BF61A42-C183-BC65-7D6E-BBC2454EEFDB}"/>
              </a:ext>
            </a:extLst>
          </p:cNvPr>
          <p:cNvSpPr>
            <a:spLocks noGrp="1"/>
          </p:cNvSpPr>
          <p:nvPr>
            <p:ph type="sldNum" sz="quarter" idx="11"/>
          </p:nvPr>
        </p:nvSpPr>
        <p:spPr>
          <a:xfrm>
            <a:off x="11480018" y="6318000"/>
            <a:ext cx="359212" cy="180000"/>
          </a:xfrm>
        </p:spPr>
        <p:txBody>
          <a:bodyPr/>
          <a:lstStyle/>
          <a:p>
            <a:fld id="{23AA811B-2EBD-4900-905E-5BE206449611}" type="slidenum">
              <a:rPr lang="en-US" smtClean="0"/>
              <a:pPr/>
              <a:t>‹#›</a:t>
            </a:fld>
            <a:endParaRPr lang="en-US" dirty="0"/>
          </a:p>
        </p:txBody>
      </p:sp>
      <p:sp>
        <p:nvSpPr>
          <p:cNvPr id="5" name="Footer Placeholder 4">
            <a:extLst>
              <a:ext uri="{FF2B5EF4-FFF2-40B4-BE49-F238E27FC236}">
                <a16:creationId xmlns:a16="http://schemas.microsoft.com/office/drawing/2014/main" id="{1D6AE2AB-BC3C-2F5B-A155-188131B7D8F4}"/>
              </a:ext>
            </a:extLst>
          </p:cNvPr>
          <p:cNvSpPr>
            <a:spLocks noGrp="1"/>
          </p:cNvSpPr>
          <p:nvPr>
            <p:ph type="ftr" sz="quarter" idx="12"/>
          </p:nvPr>
        </p:nvSpPr>
        <p:spPr/>
        <p:txBody>
          <a:bodyPr/>
          <a:lstStyle/>
          <a:p>
            <a:endParaRPr lang="en-US" dirty="0"/>
          </a:p>
        </p:txBody>
      </p:sp>
      <p:sp>
        <p:nvSpPr>
          <p:cNvPr id="9" name="Dynamic legal" descr="{&quot;templafy&quot;:{&quot;id&quot;:&quot;11a9b221-e1c9-4fbd-bde3-2d8f5081bd98&quot;}}">
            <a:extLst>
              <a:ext uri="{FF2B5EF4-FFF2-40B4-BE49-F238E27FC236}">
                <a16:creationId xmlns:a16="http://schemas.microsoft.com/office/drawing/2014/main" id="{5933ACBD-4A37-4CA7-A581-A62FCBA4B37C}"/>
              </a:ext>
            </a:extLst>
          </p:cNvPr>
          <p:cNvSpPr txBox="1"/>
          <p:nvPr userDrawn="1"/>
        </p:nvSpPr>
        <p:spPr>
          <a:xfrm>
            <a:off x="-1588" y="6678000"/>
            <a:ext cx="12193588" cy="180000"/>
          </a:xfrm>
          <a:prstGeom prst="rect">
            <a:avLst/>
          </a:prstGeom>
          <a:solidFill>
            <a:srgbClr val="110081"/>
          </a:solidFill>
          <a:ln>
            <a:noFill/>
          </a:ln>
        </p:spPr>
        <p:txBody>
          <a:bodyPr wrap="square" lIns="0" tIns="0" rIns="0" bIns="0" anchor="ctr" anchorCtr="0">
            <a:noAutofit/>
          </a:bodyPr>
          <a:lstStyle/>
          <a:p>
            <a:pPr algn="ctr"/>
            <a:r>
              <a:rPr lang="en-US" sz="1000" dirty="0">
                <a:solidFill>
                  <a:srgbClr val="FFFFFF"/>
                </a:solidFill>
                <a:latin typeface="Arial Narrow" panose="020B0606020202030204" pitchFamily="34" charset="0"/>
              </a:rPr>
              <a:t>Confidential, unpublished property of Cigna. Do not duplicate or distribute. Use and distribution is limited solely to authorized personnel.</a:t>
            </a:r>
          </a:p>
        </p:txBody>
      </p:sp>
    </p:spTree>
    <p:extLst>
      <p:ext uri="{BB962C8B-B14F-4D97-AF65-F5344CB8AC3E}">
        <p14:creationId xmlns:p14="http://schemas.microsoft.com/office/powerpoint/2010/main" val="386086151"/>
      </p:ext>
    </p:extLst>
  </p:cSld>
  <p:clrMapOvr>
    <a:masterClrMapping/>
  </p:clrMapOvr>
  <p:extLst>
    <p:ext uri="{DCECCB84-F9BA-43D5-87BE-67443E8EF086}">
      <p15:sldGuideLst xmlns:p15="http://schemas.microsoft.com/office/powerpoint/2012/main">
        <p15:guide id="1" orient="horz" pos="975" userDrawn="1">
          <p15:clr>
            <a:srgbClr val="A4A3A4"/>
          </p15:clr>
        </p15:guide>
        <p15:guide id="2" orient="horz" pos="3735" userDrawn="1">
          <p15:clr>
            <a:srgbClr val="A4A3A4"/>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AB066-265C-B73A-A4F8-335B2D5DFB48}"/>
              </a:ext>
            </a:extLst>
          </p:cNvPr>
          <p:cNvSpPr>
            <a:spLocks noGrp="1"/>
          </p:cNvSpPr>
          <p:nvPr>
            <p:ph type="title" hasCustomPrompt="1"/>
          </p:nvPr>
        </p:nvSpPr>
        <p:spPr>
          <a:xfrm>
            <a:off x="360000" y="360000"/>
            <a:ext cx="11473200" cy="1188000"/>
          </a:xfrm>
        </p:spPr>
        <p:txBody>
          <a:bodyPr/>
          <a:lstStyle>
            <a:lvl1pPr>
              <a:defRPr>
                <a:solidFill>
                  <a:srgbClr val="00874D"/>
                </a:solidFill>
              </a:defRPr>
            </a:lvl1pPr>
          </a:lstStyle>
          <a:p>
            <a:r>
              <a:rPr lang="en-US" dirty="0"/>
              <a:t>Click to add title</a:t>
            </a:r>
          </a:p>
        </p:txBody>
      </p:sp>
      <p:sp>
        <p:nvSpPr>
          <p:cNvPr id="3" name="Date Placeholder 2">
            <a:extLst>
              <a:ext uri="{FF2B5EF4-FFF2-40B4-BE49-F238E27FC236}">
                <a16:creationId xmlns:a16="http://schemas.microsoft.com/office/drawing/2014/main" id="{0B738965-D44B-29BA-39C0-2E8B3AA524C0}"/>
              </a:ext>
            </a:extLst>
          </p:cNvPr>
          <p:cNvSpPr>
            <a:spLocks noGrp="1"/>
          </p:cNvSpPr>
          <p:nvPr>
            <p:ph type="dt" sz="half" idx="10"/>
          </p:nvPr>
        </p:nvSpPr>
        <p:spPr>
          <a:xfrm>
            <a:off x="9887592" y="6318000"/>
            <a:ext cx="1585607" cy="180000"/>
          </a:xfrm>
          <a:prstGeom prst="rect">
            <a:avLst/>
          </a:prstGeom>
        </p:spPr>
        <p:txBody>
          <a:bodyPr/>
          <a:lstStyle>
            <a:lvl1pPr>
              <a:defRPr>
                <a:solidFill>
                  <a:schemeClr val="bg1"/>
                </a:solidFill>
              </a:defRPr>
            </a:lvl1pPr>
          </a:lstStyle>
          <a:p>
            <a:fld id="{301AD79F-B99E-450A-9C40-63352700B105}" type="datetime4">
              <a:rPr lang="en-IN" smtClean="0"/>
              <a:t>03 September 2026</a:t>
            </a:fld>
            <a:endParaRPr lang="en-IN" dirty="0"/>
          </a:p>
        </p:txBody>
      </p:sp>
      <p:sp>
        <p:nvSpPr>
          <p:cNvPr id="4" name="Slide Number Placeholder 3">
            <a:extLst>
              <a:ext uri="{FF2B5EF4-FFF2-40B4-BE49-F238E27FC236}">
                <a16:creationId xmlns:a16="http://schemas.microsoft.com/office/drawing/2014/main" id="{4BF61A42-C183-BC65-7D6E-BBC2454EEFDB}"/>
              </a:ext>
            </a:extLst>
          </p:cNvPr>
          <p:cNvSpPr>
            <a:spLocks noGrp="1"/>
          </p:cNvSpPr>
          <p:nvPr>
            <p:ph type="sldNum" sz="quarter" idx="11"/>
          </p:nvPr>
        </p:nvSpPr>
        <p:spPr/>
        <p:txBody>
          <a:bodyPr/>
          <a:lstStyle>
            <a:lvl1pPr>
              <a:defRPr>
                <a:solidFill>
                  <a:schemeClr val="bg1"/>
                </a:solidFill>
              </a:defRPr>
            </a:lvl1pPr>
          </a:lstStyle>
          <a:p>
            <a:fld id="{23AA811B-2EBD-4900-905E-5BE206449611}" type="slidenum">
              <a:rPr lang="en-US" smtClean="0"/>
              <a:pPr/>
              <a:t>‹#›</a:t>
            </a:fld>
            <a:endParaRPr lang="en-US" dirty="0"/>
          </a:p>
        </p:txBody>
      </p:sp>
      <p:sp>
        <p:nvSpPr>
          <p:cNvPr id="5" name="Dynamic legal" descr="{&quot;templafy&quot;:{&quot;id&quot;:&quot;11a9b221-e1c9-4fbd-bde3-2d8f5081bd98&quot;}}">
            <a:extLst>
              <a:ext uri="{FF2B5EF4-FFF2-40B4-BE49-F238E27FC236}">
                <a16:creationId xmlns:a16="http://schemas.microsoft.com/office/drawing/2014/main" id="{0C3C685F-3188-5233-1000-77D82FE45DE8}"/>
              </a:ext>
            </a:extLst>
          </p:cNvPr>
          <p:cNvSpPr txBox="1"/>
          <p:nvPr userDrawn="1"/>
        </p:nvSpPr>
        <p:spPr>
          <a:xfrm>
            <a:off x="-1588" y="6678000"/>
            <a:ext cx="12193588" cy="180000"/>
          </a:xfrm>
          <a:prstGeom prst="rect">
            <a:avLst/>
          </a:prstGeom>
          <a:solidFill>
            <a:srgbClr val="110081"/>
          </a:solidFill>
          <a:ln>
            <a:noFill/>
          </a:ln>
        </p:spPr>
        <p:txBody>
          <a:bodyPr wrap="square" lIns="0" tIns="0" rIns="0" bIns="0" anchor="ctr" anchorCtr="0">
            <a:noAutofit/>
          </a:bodyPr>
          <a:lstStyle/>
          <a:p>
            <a:pPr algn="ctr"/>
            <a:r>
              <a:rPr lang="en-US" sz="800" dirty="0">
                <a:solidFill>
                  <a:srgbClr val="FFFFFF"/>
                </a:solidFill>
                <a:latin typeface="+mn-lt"/>
              </a:rPr>
              <a:t>Confidential, unpublished property of Cigna Healthcare. Do not duplicate or distribute. Use and distribution is limited solely to authorized personnel.</a:t>
            </a:r>
          </a:p>
        </p:txBody>
      </p:sp>
    </p:spTree>
    <p:extLst>
      <p:ext uri="{BB962C8B-B14F-4D97-AF65-F5344CB8AC3E}">
        <p14:creationId xmlns:p14="http://schemas.microsoft.com/office/powerpoint/2010/main" val="1494368585"/>
      </p:ext>
    </p:extLst>
  </p:cSld>
  <p:clrMapOvr>
    <a:masterClrMapping/>
  </p:clrMapOvr>
  <p:extLst>
    <p:ext uri="{DCECCB84-F9BA-43D5-87BE-67443E8EF086}">
      <p15:sldGuideLst xmlns:p15="http://schemas.microsoft.com/office/powerpoint/2012/main">
        <p15:guide id="1" orient="horz" pos="975" userDrawn="1">
          <p15:clr>
            <a:srgbClr val="A4A3A4"/>
          </p15:clr>
        </p15:guide>
        <p15:guide id="2" orient="horz" pos="3735" userDrawn="1">
          <p15:clr>
            <a:srgbClr val="A4A3A4"/>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AB066-265C-B73A-A4F8-335B2D5DFB48}"/>
              </a:ext>
            </a:extLst>
          </p:cNvPr>
          <p:cNvSpPr>
            <a:spLocks noGrp="1"/>
          </p:cNvSpPr>
          <p:nvPr>
            <p:ph type="title" hasCustomPrompt="1"/>
          </p:nvPr>
        </p:nvSpPr>
        <p:spPr>
          <a:xfrm>
            <a:off x="360000" y="360000"/>
            <a:ext cx="11473200" cy="1188000"/>
          </a:xfrm>
        </p:spPr>
        <p:txBody>
          <a:bodyPr/>
          <a:lstStyle>
            <a:lvl1pPr>
              <a:defRPr>
                <a:solidFill>
                  <a:srgbClr val="00874D"/>
                </a:solidFill>
              </a:defRPr>
            </a:lvl1pPr>
          </a:lstStyle>
          <a:p>
            <a:r>
              <a:rPr lang="en-US" dirty="0"/>
              <a:t>Click to add title</a:t>
            </a:r>
          </a:p>
        </p:txBody>
      </p:sp>
      <p:sp>
        <p:nvSpPr>
          <p:cNvPr id="3" name="Date Placeholder 2">
            <a:extLst>
              <a:ext uri="{FF2B5EF4-FFF2-40B4-BE49-F238E27FC236}">
                <a16:creationId xmlns:a16="http://schemas.microsoft.com/office/drawing/2014/main" id="{0B738965-D44B-29BA-39C0-2E8B3AA524C0}"/>
              </a:ext>
            </a:extLst>
          </p:cNvPr>
          <p:cNvSpPr>
            <a:spLocks noGrp="1"/>
          </p:cNvSpPr>
          <p:nvPr>
            <p:ph type="dt" sz="half" idx="10"/>
          </p:nvPr>
        </p:nvSpPr>
        <p:spPr>
          <a:xfrm>
            <a:off x="9887592" y="6318000"/>
            <a:ext cx="1585607" cy="180000"/>
          </a:xfrm>
          <a:prstGeom prst="rect">
            <a:avLst/>
          </a:prstGeom>
        </p:spPr>
        <p:txBody>
          <a:bodyPr/>
          <a:lstStyle/>
          <a:p>
            <a:pPr algn="r"/>
            <a:fld id="{EECA6161-C67A-4B8B-AA72-BF363D41C7C1}" type="datetime4">
              <a:rPr lang="en-IN" smtClean="0"/>
              <a:t>03 September 2026</a:t>
            </a:fld>
            <a:endParaRPr lang="en-US" dirty="0"/>
          </a:p>
        </p:txBody>
      </p:sp>
      <p:sp>
        <p:nvSpPr>
          <p:cNvPr id="4" name="Slide Number Placeholder 3">
            <a:extLst>
              <a:ext uri="{FF2B5EF4-FFF2-40B4-BE49-F238E27FC236}">
                <a16:creationId xmlns:a16="http://schemas.microsoft.com/office/drawing/2014/main" id="{4BF61A42-C183-BC65-7D6E-BBC2454EEFDB}"/>
              </a:ext>
            </a:extLst>
          </p:cNvPr>
          <p:cNvSpPr>
            <a:spLocks noGrp="1"/>
          </p:cNvSpPr>
          <p:nvPr>
            <p:ph type="sldNum" sz="quarter" idx="11"/>
          </p:nvPr>
        </p:nvSpPr>
        <p:spPr/>
        <p:txBody>
          <a:bodyPr/>
          <a:lstStyle/>
          <a:p>
            <a:fld id="{23AA811B-2EBD-4900-905E-5BE206449611}" type="slidenum">
              <a:rPr lang="en-US" smtClean="0"/>
              <a:pPr/>
              <a:t>‹#›</a:t>
            </a:fld>
            <a:endParaRPr lang="en-US" dirty="0"/>
          </a:p>
        </p:txBody>
      </p:sp>
      <p:sp>
        <p:nvSpPr>
          <p:cNvPr id="5" name="Footer Placeholder 4">
            <a:extLst>
              <a:ext uri="{FF2B5EF4-FFF2-40B4-BE49-F238E27FC236}">
                <a16:creationId xmlns:a16="http://schemas.microsoft.com/office/drawing/2014/main" id="{1D6AE2AB-BC3C-2F5B-A155-188131B7D8F4}"/>
              </a:ext>
            </a:extLst>
          </p:cNvPr>
          <p:cNvSpPr>
            <a:spLocks noGrp="1"/>
          </p:cNvSpPr>
          <p:nvPr>
            <p:ph type="ftr" sz="quarter" idx="12"/>
          </p:nvPr>
        </p:nvSpPr>
        <p:spPr/>
        <p:txBody>
          <a:bodyPr/>
          <a:lstStyle/>
          <a:p>
            <a:endParaRPr lang="en-US" dirty="0"/>
          </a:p>
        </p:txBody>
      </p:sp>
      <p:sp>
        <p:nvSpPr>
          <p:cNvPr id="7" name="Content Placeholder 6">
            <a:extLst>
              <a:ext uri="{FF2B5EF4-FFF2-40B4-BE49-F238E27FC236}">
                <a16:creationId xmlns:a16="http://schemas.microsoft.com/office/drawing/2014/main" id="{D7FACA5C-F2B6-2F2B-EB7F-13BB200FF8AB}"/>
              </a:ext>
            </a:extLst>
          </p:cNvPr>
          <p:cNvSpPr>
            <a:spLocks noGrp="1"/>
          </p:cNvSpPr>
          <p:nvPr>
            <p:ph sz="quarter" idx="13" hasCustomPrompt="1"/>
          </p:nvPr>
        </p:nvSpPr>
        <p:spPr>
          <a:xfrm>
            <a:off x="360000" y="1548000"/>
            <a:ext cx="5648400" cy="4377600"/>
          </a:xfrm>
        </p:spPr>
        <p:txBody>
          <a:bodyPr/>
          <a:lstStyle>
            <a:lvl1pPr>
              <a:defRPr/>
            </a:lvl1pPr>
          </a:lstStyle>
          <a:p>
            <a:pPr lvl="0"/>
            <a:r>
              <a:rPr lang="en-US" noProof="0" dirty="0"/>
              <a:t>Click to add text                                                    Enter &amp; TAB to view next text style                         SHIFT+TAB to view previous text style</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pPr lvl="5"/>
            <a:r>
              <a:rPr lang="en-US" noProof="0" dirty="0"/>
              <a:t>6</a:t>
            </a:r>
          </a:p>
          <a:p>
            <a:pPr lvl="6"/>
            <a:r>
              <a:rPr lang="en-US" noProof="0" dirty="0"/>
              <a:t>7</a:t>
            </a:r>
          </a:p>
          <a:p>
            <a:pPr lvl="7"/>
            <a:r>
              <a:rPr lang="en-US" noProof="0" dirty="0"/>
              <a:t>8</a:t>
            </a:r>
          </a:p>
          <a:p>
            <a:pPr lvl="8"/>
            <a:r>
              <a:rPr lang="en-US" noProof="0" dirty="0"/>
              <a:t>9</a:t>
            </a:r>
          </a:p>
        </p:txBody>
      </p:sp>
      <p:sp>
        <p:nvSpPr>
          <p:cNvPr id="6" name="Content Placeholder 6">
            <a:extLst>
              <a:ext uri="{FF2B5EF4-FFF2-40B4-BE49-F238E27FC236}">
                <a16:creationId xmlns:a16="http://schemas.microsoft.com/office/drawing/2014/main" id="{09321395-6E8C-5A2E-4072-17DE8B1C8208}"/>
              </a:ext>
            </a:extLst>
          </p:cNvPr>
          <p:cNvSpPr>
            <a:spLocks noGrp="1"/>
          </p:cNvSpPr>
          <p:nvPr>
            <p:ph sz="quarter" idx="14" hasCustomPrompt="1"/>
          </p:nvPr>
        </p:nvSpPr>
        <p:spPr>
          <a:xfrm>
            <a:off x="6184800" y="1538061"/>
            <a:ext cx="5648400" cy="4377600"/>
          </a:xfrm>
        </p:spPr>
        <p:txBody>
          <a:bodyPr/>
          <a:lstStyle>
            <a:lvl1pPr>
              <a:defRPr/>
            </a:lvl1pPr>
          </a:lstStyle>
          <a:p>
            <a:pPr lvl="0"/>
            <a:r>
              <a:rPr lang="en-US" noProof="0" dirty="0"/>
              <a:t>Click to add text                                                    Enter &amp; TAB to view next text style                         SHIFT+TAB to view previous text style</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pPr lvl="5"/>
            <a:r>
              <a:rPr lang="en-US" noProof="0" dirty="0"/>
              <a:t>6</a:t>
            </a:r>
          </a:p>
          <a:p>
            <a:pPr lvl="6"/>
            <a:r>
              <a:rPr lang="en-US" noProof="0" dirty="0"/>
              <a:t>7</a:t>
            </a:r>
          </a:p>
          <a:p>
            <a:pPr lvl="7"/>
            <a:r>
              <a:rPr lang="en-US" noProof="0" dirty="0"/>
              <a:t>8</a:t>
            </a:r>
          </a:p>
          <a:p>
            <a:pPr lvl="8"/>
            <a:r>
              <a:rPr lang="en-US" noProof="0" dirty="0"/>
              <a:t>9</a:t>
            </a:r>
          </a:p>
        </p:txBody>
      </p:sp>
    </p:spTree>
    <p:extLst>
      <p:ext uri="{BB962C8B-B14F-4D97-AF65-F5344CB8AC3E}">
        <p14:creationId xmlns:p14="http://schemas.microsoft.com/office/powerpoint/2010/main" val="1571604670"/>
      </p:ext>
    </p:extLst>
  </p:cSld>
  <p:clrMapOvr>
    <a:masterClrMapping/>
  </p:clrMapOvr>
  <p:extLst>
    <p:ext uri="{DCECCB84-F9BA-43D5-87BE-67443E8EF086}">
      <p15:sldGuideLst xmlns:p15="http://schemas.microsoft.com/office/powerpoint/2012/main">
        <p15:guide id="1" orient="horz" pos="975" userDrawn="1">
          <p15:clr>
            <a:srgbClr val="A4A3A4"/>
          </p15:clr>
        </p15:guide>
        <p15:guide id="2" orient="horz" pos="3735" userDrawn="1">
          <p15:clr>
            <a:srgbClr val="A4A3A4"/>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a:xfrm>
            <a:off x="360000" y="360000"/>
            <a:ext cx="11473200" cy="1188000"/>
          </a:xfrm>
        </p:spPr>
        <p:txBody>
          <a:bodyPr/>
          <a:lstStyle/>
          <a:p>
            <a:r>
              <a:rPr lang="en-US" dirty="0"/>
              <a:t>Click to add title</a:t>
            </a:r>
          </a:p>
        </p:txBody>
      </p:sp>
      <p:sp>
        <p:nvSpPr>
          <p:cNvPr id="3" name="Content Placeholder 2"/>
          <p:cNvSpPr>
            <a:spLocks noGrp="1"/>
          </p:cNvSpPr>
          <p:nvPr>
            <p:ph idx="1" hasCustomPrompt="1"/>
          </p:nvPr>
        </p:nvSpPr>
        <p:spPr>
          <a:xfrm>
            <a:off x="360000" y="1548000"/>
            <a:ext cx="3704400" cy="4377600"/>
          </a:xfrm>
        </p:spPr>
        <p:txBody>
          <a:bodyPr/>
          <a:lstStyle>
            <a:lvl1pPr>
              <a:defRPr/>
            </a:lvl1pPr>
            <a:lvl5pPr>
              <a:defRPr/>
            </a:lvl5pPr>
          </a:lstStyle>
          <a:p>
            <a:pPr lvl="0"/>
            <a:r>
              <a:rPr lang="en-US" noProof="0" dirty="0"/>
              <a:t>Click to add text                         Enter &amp; TAB to view next text style                                         SHIFT+TAB to view previous text style</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pPr lvl="5"/>
            <a:r>
              <a:rPr lang="en-US" noProof="0" dirty="0"/>
              <a:t>6</a:t>
            </a:r>
          </a:p>
          <a:p>
            <a:pPr lvl="6"/>
            <a:r>
              <a:rPr lang="en-US" noProof="0" dirty="0"/>
              <a:t>7</a:t>
            </a:r>
          </a:p>
          <a:p>
            <a:pPr lvl="7"/>
            <a:r>
              <a:rPr lang="en-US" noProof="0" dirty="0"/>
              <a:t>8</a:t>
            </a:r>
          </a:p>
          <a:p>
            <a:pPr lvl="8"/>
            <a:r>
              <a:rPr lang="en-US" noProof="0" dirty="0"/>
              <a:t>9</a:t>
            </a:r>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4244400" y="1548000"/>
            <a:ext cx="3704400" cy="4377600"/>
          </a:xfrm>
        </p:spPr>
        <p:txBody>
          <a:bodyPr/>
          <a:lstStyle>
            <a:lvl1pPr>
              <a:defRPr/>
            </a:lvl1pPr>
            <a:lvl5pPr>
              <a:defRPr/>
            </a:lvl5pPr>
          </a:lstStyle>
          <a:p>
            <a:pPr lvl="0"/>
            <a:r>
              <a:rPr lang="en-US" noProof="0" dirty="0"/>
              <a:t>Click to add text                         Enter &amp; TAB to view next text style                                         SHIFT+TAB to view previous text style</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pPr lvl="5"/>
            <a:r>
              <a:rPr lang="en-US" noProof="0" dirty="0"/>
              <a:t>6</a:t>
            </a:r>
          </a:p>
          <a:p>
            <a:pPr lvl="6"/>
            <a:r>
              <a:rPr lang="en-US" noProof="0" dirty="0"/>
              <a:t>7</a:t>
            </a:r>
          </a:p>
          <a:p>
            <a:pPr lvl="7"/>
            <a:r>
              <a:rPr lang="en-US" noProof="0" dirty="0"/>
              <a:t>8</a:t>
            </a:r>
          </a:p>
          <a:p>
            <a:pPr lvl="8"/>
            <a:r>
              <a:rPr lang="en-US" noProof="0" dirty="0"/>
              <a:t>9</a:t>
            </a:r>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8128800" y="1548000"/>
            <a:ext cx="3704400" cy="4377600"/>
          </a:xfrm>
        </p:spPr>
        <p:txBody>
          <a:bodyPr/>
          <a:lstStyle>
            <a:lvl1pPr>
              <a:defRPr/>
            </a:lvl1pPr>
            <a:lvl5pPr>
              <a:defRPr/>
            </a:lvl5pPr>
          </a:lstStyle>
          <a:p>
            <a:pPr lvl="0"/>
            <a:r>
              <a:rPr lang="en-US" noProof="0" dirty="0"/>
              <a:t>Click to add text                         Enter &amp; TAB to view next text style                                         SHIFT+TAB to view previous text style</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pPr lvl="5"/>
            <a:r>
              <a:rPr lang="en-US" noProof="0" dirty="0"/>
              <a:t>6</a:t>
            </a:r>
          </a:p>
          <a:p>
            <a:pPr lvl="6"/>
            <a:r>
              <a:rPr lang="en-US" noProof="0" dirty="0"/>
              <a:t>7</a:t>
            </a:r>
          </a:p>
          <a:p>
            <a:pPr lvl="7"/>
            <a:r>
              <a:rPr lang="en-US" noProof="0" dirty="0"/>
              <a:t>8</a:t>
            </a:r>
          </a:p>
          <a:p>
            <a:pPr lvl="8"/>
            <a:r>
              <a:rPr lang="en-US" noProof="0" dirty="0"/>
              <a:t>9</a:t>
            </a:r>
          </a:p>
        </p:txBody>
      </p:sp>
      <p:sp>
        <p:nvSpPr>
          <p:cNvPr id="4" name="Date Placeholder 3">
            <a:extLst>
              <a:ext uri="{FF2B5EF4-FFF2-40B4-BE49-F238E27FC236}">
                <a16:creationId xmlns:a16="http://schemas.microsoft.com/office/drawing/2014/main" id="{F2C847E6-A193-E0D3-AEBC-4655DDD81D7E}"/>
              </a:ext>
            </a:extLst>
          </p:cNvPr>
          <p:cNvSpPr>
            <a:spLocks noGrp="1"/>
          </p:cNvSpPr>
          <p:nvPr>
            <p:ph type="dt" sz="half" idx="14"/>
          </p:nvPr>
        </p:nvSpPr>
        <p:spPr>
          <a:xfrm>
            <a:off x="9887592" y="6318000"/>
            <a:ext cx="1585607" cy="180000"/>
          </a:xfrm>
          <a:prstGeom prst="rect">
            <a:avLst/>
          </a:prstGeom>
        </p:spPr>
        <p:txBody>
          <a:bodyPr/>
          <a:lstStyle/>
          <a:p>
            <a:pPr algn="r"/>
            <a:fld id="{429EB08A-6709-43C5-BB9A-F7BC63967183}" type="datetime4">
              <a:rPr lang="en-IN" smtClean="0"/>
              <a:t>03 September 2026</a:t>
            </a:fld>
            <a:endParaRPr lang="en-US" dirty="0"/>
          </a:p>
        </p:txBody>
      </p:sp>
      <p:sp>
        <p:nvSpPr>
          <p:cNvPr id="5" name="Footer Placeholder 4">
            <a:extLst>
              <a:ext uri="{FF2B5EF4-FFF2-40B4-BE49-F238E27FC236}">
                <a16:creationId xmlns:a16="http://schemas.microsoft.com/office/drawing/2014/main" id="{57908891-190B-6BC3-437F-0AC310A77479}"/>
              </a:ext>
            </a:extLst>
          </p:cNvPr>
          <p:cNvSpPr>
            <a:spLocks noGrp="1"/>
          </p:cNvSpPr>
          <p:nvPr>
            <p:ph type="ftr" sz="quarter" idx="15"/>
          </p:nvPr>
        </p:nvSpPr>
        <p:spPr/>
        <p:txBody>
          <a:bodyPr/>
          <a:lstStyle/>
          <a:p>
            <a:endParaRPr lang="en-US" dirty="0"/>
          </a:p>
        </p:txBody>
      </p:sp>
      <p:sp>
        <p:nvSpPr>
          <p:cNvPr id="6" name="Slide Number Placeholder 5">
            <a:extLst>
              <a:ext uri="{FF2B5EF4-FFF2-40B4-BE49-F238E27FC236}">
                <a16:creationId xmlns:a16="http://schemas.microsoft.com/office/drawing/2014/main" id="{7AA71E20-872F-F5BC-E21E-27661D221949}"/>
              </a:ext>
            </a:extLst>
          </p:cNvPr>
          <p:cNvSpPr>
            <a:spLocks noGrp="1"/>
          </p:cNvSpPr>
          <p:nvPr>
            <p:ph type="sldNum" sz="quarter" idx="16"/>
          </p:nvPr>
        </p:nvSpPr>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2150300243"/>
      </p:ext>
    </p:extLst>
  </p:cSld>
  <p:clrMapOvr>
    <a:masterClrMapping/>
  </p:clrMapOvr>
  <p:extLst>
    <p:ext uri="{DCECCB84-F9BA-43D5-87BE-67443E8EF086}">
      <p15:sldGuideLst xmlns:p15="http://schemas.microsoft.com/office/powerpoint/2012/main">
        <p15:guide id="1" orient="horz" pos="975" userDrawn="1">
          <p15:clr>
            <a:srgbClr val="A4A3A4"/>
          </p15:clr>
        </p15:guide>
        <p15:guide id="2" orient="horz" pos="3733" userDrawn="1">
          <p15:clr>
            <a:srgbClr val="A4A3A4"/>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ext and Pictur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143DDFEA-7FDA-2AAD-1A0F-C08F96949B41}"/>
              </a:ext>
            </a:extLst>
          </p:cNvPr>
          <p:cNvSpPr>
            <a:spLocks noGrp="1"/>
          </p:cNvSpPr>
          <p:nvPr>
            <p:ph type="pic" sz="quarter" idx="16"/>
          </p:nvPr>
        </p:nvSpPr>
        <p:spPr>
          <a:xfrm>
            <a:off x="6916296" y="0"/>
            <a:ext cx="5275704" cy="6858000"/>
          </a:xfrm>
          <a:custGeom>
            <a:avLst/>
            <a:gdLst>
              <a:gd name="connsiteX0" fmla="*/ 1006859 w 5275704"/>
              <a:gd name="connsiteY0" fmla="*/ 0 h 6858000"/>
              <a:gd name="connsiteX1" fmla="*/ 5275704 w 5275704"/>
              <a:gd name="connsiteY1" fmla="*/ 0 h 6858000"/>
              <a:gd name="connsiteX2" fmla="*/ 5275704 w 5275704"/>
              <a:gd name="connsiteY2" fmla="*/ 6858000 h 6858000"/>
              <a:gd name="connsiteX3" fmla="*/ 0 w 5275704"/>
              <a:gd name="connsiteY3" fmla="*/ 6858000 h 6858000"/>
              <a:gd name="connsiteX4" fmla="*/ 1047 w 5275704"/>
              <a:gd name="connsiteY4" fmla="*/ 6701334 h 6858000"/>
              <a:gd name="connsiteX5" fmla="*/ 1024587 w 5275704"/>
              <a:gd name="connsiteY5" fmla="*/ 15687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75704" h="6858000">
                <a:moveTo>
                  <a:pt x="1006859" y="0"/>
                </a:moveTo>
                <a:lnTo>
                  <a:pt x="5275704" y="0"/>
                </a:lnTo>
                <a:lnTo>
                  <a:pt x="5275704" y="6858000"/>
                </a:lnTo>
                <a:lnTo>
                  <a:pt x="0" y="6858000"/>
                </a:lnTo>
                <a:lnTo>
                  <a:pt x="1047" y="6701334"/>
                </a:lnTo>
                <a:cubicBezTo>
                  <a:pt x="70358" y="4573612"/>
                  <a:pt x="1202562" y="2332368"/>
                  <a:pt x="1024587" y="156870"/>
                </a:cubicBezTo>
                <a:close/>
              </a:path>
            </a:pathLst>
          </a:custGeom>
          <a:solidFill>
            <a:schemeClr val="bg1">
              <a:lumMod val="85000"/>
            </a:schemeClr>
          </a:solidFill>
        </p:spPr>
        <p:txBody>
          <a:bodyPr wrap="square" tIns="720000" anchor="ctr" anchorCtr="0">
            <a:noAutofit/>
          </a:bodyPr>
          <a:lstStyle>
            <a:lvl1pPr marL="0" indent="0" algn="ctr">
              <a:buNone/>
              <a:defRPr sz="1600">
                <a:solidFill>
                  <a:schemeClr val="tx1"/>
                </a:solidFill>
              </a:defRPr>
            </a:lvl1pPr>
          </a:lstStyle>
          <a:p>
            <a:r>
              <a:rPr lang="en-US" dirty="0"/>
              <a:t>Click icon to add picture</a:t>
            </a:r>
          </a:p>
        </p:txBody>
      </p:sp>
      <p:sp>
        <p:nvSpPr>
          <p:cNvPr id="2" name="Title 1">
            <a:extLst>
              <a:ext uri="{FF2B5EF4-FFF2-40B4-BE49-F238E27FC236}">
                <a16:creationId xmlns:a16="http://schemas.microsoft.com/office/drawing/2014/main" id="{7A0AB066-265C-B73A-A4F8-335B2D5DFB48}"/>
              </a:ext>
            </a:extLst>
          </p:cNvPr>
          <p:cNvSpPr>
            <a:spLocks noGrp="1"/>
          </p:cNvSpPr>
          <p:nvPr>
            <p:ph type="title" hasCustomPrompt="1"/>
          </p:nvPr>
        </p:nvSpPr>
        <p:spPr>
          <a:xfrm>
            <a:off x="360000" y="360000"/>
            <a:ext cx="5647100" cy="1188000"/>
          </a:xfrm>
        </p:spPr>
        <p:txBody>
          <a:bodyPr/>
          <a:lstStyle/>
          <a:p>
            <a:r>
              <a:rPr lang="en-US" dirty="0"/>
              <a:t>Click to add title</a:t>
            </a:r>
          </a:p>
        </p:txBody>
      </p:sp>
      <p:sp>
        <p:nvSpPr>
          <p:cNvPr id="3" name="Date Placeholder 2">
            <a:extLst>
              <a:ext uri="{FF2B5EF4-FFF2-40B4-BE49-F238E27FC236}">
                <a16:creationId xmlns:a16="http://schemas.microsoft.com/office/drawing/2014/main" id="{0B738965-D44B-29BA-39C0-2E8B3AA524C0}"/>
              </a:ext>
            </a:extLst>
          </p:cNvPr>
          <p:cNvSpPr>
            <a:spLocks noGrp="1"/>
          </p:cNvSpPr>
          <p:nvPr>
            <p:ph type="dt" sz="half" idx="10"/>
          </p:nvPr>
        </p:nvSpPr>
        <p:spPr>
          <a:xfrm>
            <a:off x="9887592" y="6318000"/>
            <a:ext cx="1585607" cy="180000"/>
          </a:xfrm>
          <a:prstGeom prst="rect">
            <a:avLst/>
          </a:prstGeom>
        </p:spPr>
        <p:txBody>
          <a:bodyPr/>
          <a:lstStyle>
            <a:lvl1pPr>
              <a:defRPr>
                <a:solidFill>
                  <a:schemeClr val="bg1"/>
                </a:solidFill>
              </a:defRPr>
            </a:lvl1pPr>
          </a:lstStyle>
          <a:p>
            <a:pPr algn="r"/>
            <a:fld id="{CB168308-F37C-47C1-B31E-651146CB21D0}" type="datetime4">
              <a:rPr lang="en-IN" smtClean="0"/>
              <a:t>03 September 2026</a:t>
            </a:fld>
            <a:endParaRPr lang="en-US" dirty="0"/>
          </a:p>
        </p:txBody>
      </p:sp>
      <p:sp>
        <p:nvSpPr>
          <p:cNvPr id="4" name="Slide Number Placeholder 3">
            <a:extLst>
              <a:ext uri="{FF2B5EF4-FFF2-40B4-BE49-F238E27FC236}">
                <a16:creationId xmlns:a16="http://schemas.microsoft.com/office/drawing/2014/main" id="{4BF61A42-C183-BC65-7D6E-BBC2454EEFDB}"/>
              </a:ext>
            </a:extLst>
          </p:cNvPr>
          <p:cNvSpPr>
            <a:spLocks noGrp="1"/>
          </p:cNvSpPr>
          <p:nvPr>
            <p:ph type="sldNum" sz="quarter" idx="11"/>
          </p:nvPr>
        </p:nvSpPr>
        <p:spPr/>
        <p:txBody>
          <a:bodyPr/>
          <a:lstStyle>
            <a:lvl1pPr>
              <a:defRPr>
                <a:solidFill>
                  <a:schemeClr val="bg1"/>
                </a:solidFill>
              </a:defRPr>
            </a:lvl1pPr>
          </a:lstStyle>
          <a:p>
            <a:fld id="{23AA811B-2EBD-4900-905E-5BE206449611}" type="slidenum">
              <a:rPr lang="en-US" smtClean="0"/>
              <a:pPr/>
              <a:t>‹#›</a:t>
            </a:fld>
            <a:endParaRPr lang="en-US" dirty="0"/>
          </a:p>
        </p:txBody>
      </p:sp>
      <p:sp>
        <p:nvSpPr>
          <p:cNvPr id="5" name="Footer Placeholder 4">
            <a:extLst>
              <a:ext uri="{FF2B5EF4-FFF2-40B4-BE49-F238E27FC236}">
                <a16:creationId xmlns:a16="http://schemas.microsoft.com/office/drawing/2014/main" id="{1D6AE2AB-BC3C-2F5B-A155-188131B7D8F4}"/>
              </a:ext>
            </a:extLst>
          </p:cNvPr>
          <p:cNvSpPr>
            <a:spLocks noGrp="1"/>
          </p:cNvSpPr>
          <p:nvPr>
            <p:ph type="ftr" sz="quarter" idx="12"/>
          </p:nvPr>
        </p:nvSpPr>
        <p:spPr>
          <a:xfrm>
            <a:off x="7154862" y="6318000"/>
            <a:ext cx="2730235" cy="180000"/>
          </a:xfrm>
        </p:spPr>
        <p:txBody>
          <a:bodyPr/>
          <a:lstStyle>
            <a:lvl1pPr>
              <a:defRPr>
                <a:solidFill>
                  <a:schemeClr val="bg1"/>
                </a:solidFill>
              </a:defRPr>
            </a:lvl1pPr>
          </a:lstStyle>
          <a:p>
            <a:endParaRPr lang="en-US" dirty="0"/>
          </a:p>
        </p:txBody>
      </p:sp>
      <p:sp>
        <p:nvSpPr>
          <p:cNvPr id="7" name="Content Placeholder 6">
            <a:extLst>
              <a:ext uri="{FF2B5EF4-FFF2-40B4-BE49-F238E27FC236}">
                <a16:creationId xmlns:a16="http://schemas.microsoft.com/office/drawing/2014/main" id="{D7FACA5C-F2B6-2F2B-EB7F-13BB200FF8AB}"/>
              </a:ext>
            </a:extLst>
          </p:cNvPr>
          <p:cNvSpPr>
            <a:spLocks noGrp="1"/>
          </p:cNvSpPr>
          <p:nvPr>
            <p:ph sz="quarter" idx="13" hasCustomPrompt="1"/>
          </p:nvPr>
        </p:nvSpPr>
        <p:spPr>
          <a:xfrm>
            <a:off x="360000" y="1548000"/>
            <a:ext cx="5647100" cy="4377600"/>
          </a:xfrm>
        </p:spPr>
        <p:txBody>
          <a:bodyPr/>
          <a:lstStyle>
            <a:lvl1pPr>
              <a:defRPr/>
            </a:lvl1pPr>
          </a:lstStyle>
          <a:p>
            <a:pPr lvl="0"/>
            <a:r>
              <a:rPr lang="en-US" noProof="0" dirty="0"/>
              <a:t>Click to add text                                                                                                                                Enter &amp; TAB to view next text style                                                                                                           SHIFT+TAB to view previous text style</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pPr lvl="5"/>
            <a:r>
              <a:rPr lang="en-US" noProof="0" dirty="0"/>
              <a:t>6</a:t>
            </a:r>
          </a:p>
          <a:p>
            <a:pPr lvl="6"/>
            <a:r>
              <a:rPr lang="en-US" noProof="0" dirty="0"/>
              <a:t>7</a:t>
            </a:r>
          </a:p>
          <a:p>
            <a:pPr lvl="7"/>
            <a:r>
              <a:rPr lang="en-US" noProof="0" dirty="0"/>
              <a:t>8</a:t>
            </a:r>
          </a:p>
          <a:p>
            <a:pPr lvl="8"/>
            <a:r>
              <a:rPr lang="en-US" noProof="0" dirty="0"/>
              <a:t>9</a:t>
            </a:r>
          </a:p>
        </p:txBody>
      </p:sp>
      <p:pic>
        <p:nvPicPr>
          <p:cNvPr id="6" name="Picture 5">
            <a:extLst>
              <a:ext uri="{FF2B5EF4-FFF2-40B4-BE49-F238E27FC236}">
                <a16:creationId xmlns:a16="http://schemas.microsoft.com/office/drawing/2014/main" id="{9BFCEB51-CFC4-E9EF-319B-AA0B0757B223}"/>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4759040" y="6159705"/>
            <a:ext cx="2142917" cy="411259"/>
          </a:xfrm>
          <a:prstGeom prst="rect">
            <a:avLst/>
          </a:prstGeom>
        </p:spPr>
      </p:pic>
    </p:spTree>
    <p:extLst>
      <p:ext uri="{BB962C8B-B14F-4D97-AF65-F5344CB8AC3E}">
        <p14:creationId xmlns:p14="http://schemas.microsoft.com/office/powerpoint/2010/main" val="2084872415"/>
      </p:ext>
    </p:extLst>
  </p:cSld>
  <p:clrMapOvr>
    <a:masterClrMapping/>
  </p:clrMapOvr>
  <p:extLst>
    <p:ext uri="{DCECCB84-F9BA-43D5-87BE-67443E8EF086}">
      <p15:sldGuideLst xmlns:p15="http://schemas.microsoft.com/office/powerpoint/2012/main">
        <p15:guide id="1" orient="horz" pos="975" userDrawn="1">
          <p15:clr>
            <a:srgbClr val="A4A3A4"/>
          </p15:clr>
        </p15:guide>
        <p15:guide id="2" orient="horz" pos="3735" userDrawn="1">
          <p15:clr>
            <a:srgbClr val="A4A3A4"/>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A. Repo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a:xfrm>
            <a:off x="360000" y="360000"/>
            <a:ext cx="3704400" cy="2610000"/>
          </a:xfrm>
        </p:spPr>
        <p:txBody>
          <a:bodyPr/>
          <a:lstStyle>
            <a:lvl1pPr>
              <a:defRPr sz="2400"/>
            </a:lvl1pPr>
          </a:lstStyle>
          <a:p>
            <a:r>
              <a:rPr lang="en-US" dirty="0"/>
              <a:t>Click to add title</a:t>
            </a:r>
          </a:p>
        </p:txBody>
      </p:sp>
      <p:sp>
        <p:nvSpPr>
          <p:cNvPr id="3" name="Content Placeholder 2"/>
          <p:cNvSpPr>
            <a:spLocks noGrp="1"/>
          </p:cNvSpPr>
          <p:nvPr>
            <p:ph idx="1" hasCustomPrompt="1"/>
          </p:nvPr>
        </p:nvSpPr>
        <p:spPr>
          <a:xfrm>
            <a:off x="360000" y="3315600"/>
            <a:ext cx="3704400" cy="2610000"/>
          </a:xfrm>
        </p:spPr>
        <p:txBody>
          <a:bodyPr/>
          <a:lstStyle>
            <a:lvl1pPr>
              <a:defRPr/>
            </a:lvl1pPr>
            <a:lvl5pPr>
              <a:defRPr/>
            </a:lvl5pPr>
          </a:lstStyle>
          <a:p>
            <a:pPr lvl="0"/>
            <a:r>
              <a:rPr lang="en-US" noProof="0" dirty="0"/>
              <a:t>Click to add text                         Enter &amp; TAB to view next text style                                         SHIFT+TAB to view previous text style</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pPr lvl="5"/>
            <a:r>
              <a:rPr lang="en-US" noProof="0" dirty="0"/>
              <a:t>6</a:t>
            </a:r>
          </a:p>
          <a:p>
            <a:pPr lvl="6"/>
            <a:r>
              <a:rPr lang="en-US" noProof="0" dirty="0"/>
              <a:t>7</a:t>
            </a:r>
          </a:p>
          <a:p>
            <a:pPr lvl="7"/>
            <a:r>
              <a:rPr lang="en-US" noProof="0" dirty="0"/>
              <a:t>8</a:t>
            </a:r>
          </a:p>
          <a:p>
            <a:pPr lvl="8"/>
            <a:r>
              <a:rPr lang="en-US" noProof="0" dirty="0"/>
              <a:t>9</a:t>
            </a:r>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4244400" y="360000"/>
            <a:ext cx="3704400" cy="2610000"/>
          </a:xfrm>
        </p:spPr>
        <p:txBody>
          <a:bodyPr/>
          <a:lstStyle>
            <a:lvl1pPr>
              <a:defRPr/>
            </a:lvl1pPr>
            <a:lvl5pPr>
              <a:defRPr/>
            </a:lvl5pPr>
          </a:lstStyle>
          <a:p>
            <a:pPr lvl="0"/>
            <a:r>
              <a:rPr lang="en-US" noProof="0" dirty="0"/>
              <a:t>Click to add text                         Enter &amp; TAB to view next text style                                         SHIFT+TAB to view previous text style</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pPr lvl="5"/>
            <a:r>
              <a:rPr lang="en-US" noProof="0" dirty="0"/>
              <a:t>6</a:t>
            </a:r>
          </a:p>
          <a:p>
            <a:pPr lvl="6"/>
            <a:r>
              <a:rPr lang="en-US" noProof="0" dirty="0"/>
              <a:t>7</a:t>
            </a:r>
          </a:p>
          <a:p>
            <a:pPr lvl="7"/>
            <a:r>
              <a:rPr lang="en-US" noProof="0" dirty="0"/>
              <a:t>8</a:t>
            </a:r>
          </a:p>
          <a:p>
            <a:pPr lvl="8"/>
            <a:r>
              <a:rPr lang="en-US" noProof="0" dirty="0"/>
              <a:t>9</a:t>
            </a:r>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4244400" y="3315600"/>
            <a:ext cx="3704400" cy="2610000"/>
          </a:xfrm>
        </p:spPr>
        <p:txBody>
          <a:bodyPr/>
          <a:lstStyle>
            <a:lvl1pPr>
              <a:defRPr/>
            </a:lvl1pPr>
            <a:lvl5pPr>
              <a:defRPr/>
            </a:lvl5pPr>
          </a:lstStyle>
          <a:p>
            <a:pPr lvl="0"/>
            <a:r>
              <a:rPr lang="en-US" noProof="0" dirty="0"/>
              <a:t>Click to add text                         Enter &amp; TAB to view next text style                                         SHIFT+TAB to view previous text style</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pPr lvl="5"/>
            <a:r>
              <a:rPr lang="en-US" noProof="0" dirty="0"/>
              <a:t>6</a:t>
            </a:r>
          </a:p>
          <a:p>
            <a:pPr lvl="6"/>
            <a:r>
              <a:rPr lang="en-US" noProof="0" dirty="0"/>
              <a:t>7</a:t>
            </a:r>
          </a:p>
          <a:p>
            <a:pPr lvl="7"/>
            <a:r>
              <a:rPr lang="en-US" noProof="0" dirty="0"/>
              <a:t>8</a:t>
            </a:r>
          </a:p>
          <a:p>
            <a:pPr lvl="8"/>
            <a:r>
              <a:rPr lang="en-US" noProof="0" dirty="0"/>
              <a:t>9</a:t>
            </a:r>
          </a:p>
        </p:txBody>
      </p:sp>
      <p:sp>
        <p:nvSpPr>
          <p:cNvPr id="7" name="Content Placeholder 4">
            <a:extLst>
              <a:ext uri="{FF2B5EF4-FFF2-40B4-BE49-F238E27FC236}">
                <a16:creationId xmlns:a16="http://schemas.microsoft.com/office/drawing/2014/main" id="{DDB3A432-B5B7-1DB6-A154-728FC5E0DDA2}"/>
              </a:ext>
            </a:extLst>
          </p:cNvPr>
          <p:cNvSpPr>
            <a:spLocks noGrp="1"/>
          </p:cNvSpPr>
          <p:nvPr>
            <p:ph sz="half" idx="17" hasCustomPrompt="1"/>
          </p:nvPr>
        </p:nvSpPr>
        <p:spPr>
          <a:xfrm>
            <a:off x="8128800" y="360000"/>
            <a:ext cx="3704400" cy="2610000"/>
          </a:xfrm>
        </p:spPr>
        <p:txBody>
          <a:bodyPr/>
          <a:lstStyle>
            <a:lvl1pPr>
              <a:defRPr/>
            </a:lvl1pPr>
            <a:lvl5pPr>
              <a:defRPr/>
            </a:lvl5pPr>
          </a:lstStyle>
          <a:p>
            <a:pPr lvl="0"/>
            <a:r>
              <a:rPr lang="en-US" noProof="0" dirty="0"/>
              <a:t>Click to add text                         Enter &amp; TAB to view next text style                                         SHIFT+TAB to view previous text style</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pPr lvl="5"/>
            <a:r>
              <a:rPr lang="en-US" noProof="0" dirty="0"/>
              <a:t>6</a:t>
            </a:r>
          </a:p>
          <a:p>
            <a:pPr lvl="6"/>
            <a:r>
              <a:rPr lang="en-US" noProof="0" dirty="0"/>
              <a:t>7</a:t>
            </a:r>
          </a:p>
          <a:p>
            <a:pPr lvl="7"/>
            <a:r>
              <a:rPr lang="en-US" noProof="0" dirty="0"/>
              <a:t>8</a:t>
            </a:r>
          </a:p>
          <a:p>
            <a:pPr lvl="8"/>
            <a:r>
              <a:rPr lang="en-US" noProof="0" dirty="0"/>
              <a:t>9</a:t>
            </a:r>
          </a:p>
        </p:txBody>
      </p:sp>
      <p:sp>
        <p:nvSpPr>
          <p:cNvPr id="8" name="Content Placeholder 4">
            <a:extLst>
              <a:ext uri="{FF2B5EF4-FFF2-40B4-BE49-F238E27FC236}">
                <a16:creationId xmlns:a16="http://schemas.microsoft.com/office/drawing/2014/main" id="{A5080388-917E-C36A-04A1-C8069CBFA980}"/>
              </a:ext>
            </a:extLst>
          </p:cNvPr>
          <p:cNvSpPr>
            <a:spLocks noGrp="1"/>
          </p:cNvSpPr>
          <p:nvPr>
            <p:ph sz="half" idx="18" hasCustomPrompt="1"/>
          </p:nvPr>
        </p:nvSpPr>
        <p:spPr>
          <a:xfrm>
            <a:off x="8128800" y="3315600"/>
            <a:ext cx="3704400" cy="2610000"/>
          </a:xfrm>
        </p:spPr>
        <p:txBody>
          <a:bodyPr/>
          <a:lstStyle>
            <a:lvl1pPr>
              <a:defRPr/>
            </a:lvl1pPr>
            <a:lvl5pPr>
              <a:defRPr/>
            </a:lvl5pPr>
          </a:lstStyle>
          <a:p>
            <a:pPr lvl="0"/>
            <a:r>
              <a:rPr lang="en-US" noProof="0" dirty="0"/>
              <a:t>Click to add text                         Enter &amp; TAB to view next text style                                         SHIFT+TAB to view previous text style</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pPr lvl="5"/>
            <a:r>
              <a:rPr lang="en-US" noProof="0" dirty="0"/>
              <a:t>6</a:t>
            </a:r>
          </a:p>
          <a:p>
            <a:pPr lvl="6"/>
            <a:r>
              <a:rPr lang="en-US" noProof="0" dirty="0"/>
              <a:t>7</a:t>
            </a:r>
          </a:p>
          <a:p>
            <a:pPr lvl="7"/>
            <a:r>
              <a:rPr lang="en-US" noProof="0" dirty="0"/>
              <a:t>8</a:t>
            </a:r>
          </a:p>
          <a:p>
            <a:pPr lvl="8"/>
            <a:r>
              <a:rPr lang="en-US" noProof="0" dirty="0"/>
              <a:t>9</a:t>
            </a:r>
          </a:p>
        </p:txBody>
      </p:sp>
      <p:sp>
        <p:nvSpPr>
          <p:cNvPr id="9" name="Date Placeholder 8">
            <a:extLst>
              <a:ext uri="{FF2B5EF4-FFF2-40B4-BE49-F238E27FC236}">
                <a16:creationId xmlns:a16="http://schemas.microsoft.com/office/drawing/2014/main" id="{FB77C07A-1F65-CF77-492D-DBD0BF9AC6D0}"/>
              </a:ext>
            </a:extLst>
          </p:cNvPr>
          <p:cNvSpPr>
            <a:spLocks noGrp="1"/>
          </p:cNvSpPr>
          <p:nvPr>
            <p:ph type="dt" sz="half" idx="19"/>
          </p:nvPr>
        </p:nvSpPr>
        <p:spPr>
          <a:xfrm>
            <a:off x="9887592" y="6318000"/>
            <a:ext cx="1585607" cy="180000"/>
          </a:xfrm>
          <a:prstGeom prst="rect">
            <a:avLst/>
          </a:prstGeom>
        </p:spPr>
        <p:txBody>
          <a:bodyPr/>
          <a:lstStyle/>
          <a:p>
            <a:pPr algn="r"/>
            <a:fld id="{E236683E-B5BF-49AD-B1B8-A3B6549BDED7}" type="datetime4">
              <a:rPr lang="en-IN" smtClean="0"/>
              <a:t>03 September 2026</a:t>
            </a:fld>
            <a:endParaRPr lang="en-US" dirty="0"/>
          </a:p>
        </p:txBody>
      </p:sp>
      <p:sp>
        <p:nvSpPr>
          <p:cNvPr id="12" name="Footer Placeholder 11">
            <a:extLst>
              <a:ext uri="{FF2B5EF4-FFF2-40B4-BE49-F238E27FC236}">
                <a16:creationId xmlns:a16="http://schemas.microsoft.com/office/drawing/2014/main" id="{31C8A68B-09F1-8A01-0B41-B749EB75BDF9}"/>
              </a:ext>
            </a:extLst>
          </p:cNvPr>
          <p:cNvSpPr>
            <a:spLocks noGrp="1"/>
          </p:cNvSpPr>
          <p:nvPr>
            <p:ph type="ftr" sz="quarter" idx="20"/>
          </p:nvPr>
        </p:nvSpPr>
        <p:spPr/>
        <p:txBody>
          <a:bodyPr/>
          <a:lstStyle/>
          <a:p>
            <a:endParaRPr lang="en-US" dirty="0"/>
          </a:p>
        </p:txBody>
      </p:sp>
      <p:sp>
        <p:nvSpPr>
          <p:cNvPr id="13" name="Slide Number Placeholder 12">
            <a:extLst>
              <a:ext uri="{FF2B5EF4-FFF2-40B4-BE49-F238E27FC236}">
                <a16:creationId xmlns:a16="http://schemas.microsoft.com/office/drawing/2014/main" id="{7D4DB7C6-4824-1E64-7E62-3A8BAB082387}"/>
              </a:ext>
            </a:extLst>
          </p:cNvPr>
          <p:cNvSpPr>
            <a:spLocks noGrp="1"/>
          </p:cNvSpPr>
          <p:nvPr>
            <p:ph type="sldNum" sz="quarter" idx="21"/>
          </p:nvPr>
        </p:nvSpPr>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1647151479"/>
      </p:ext>
    </p:extLst>
  </p:cSld>
  <p:clrMapOvr>
    <a:masterClrMapping/>
  </p:clrMapOvr>
  <p:extLst>
    <p:ext uri="{DCECCB84-F9BA-43D5-87BE-67443E8EF086}">
      <p15:sldGuideLst xmlns:p15="http://schemas.microsoft.com/office/powerpoint/2012/main">
        <p15:guide id="1" orient="horz" pos="975" userDrawn="1">
          <p15:clr>
            <a:srgbClr val="A4A3A4"/>
          </p15:clr>
        </p15:guide>
        <p15:guide id="2" orient="horz" pos="3733" userDrawn="1">
          <p15:clr>
            <a:srgbClr val="A4A3A4"/>
          </p15:clr>
        </p15:guide>
        <p15:guide id="3" orient="horz" pos="2088" userDrawn="1">
          <p15:clr>
            <a:srgbClr val="A4A3A4"/>
          </p15:clr>
        </p15:guide>
        <p15:guide id="4" orient="horz" pos="1872" userDrawn="1">
          <p15:clr>
            <a:srgbClr val="A4A3A4"/>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 Repo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a:xfrm>
            <a:off x="360000" y="360000"/>
            <a:ext cx="2732400" cy="2610000"/>
          </a:xfrm>
        </p:spPr>
        <p:txBody>
          <a:bodyPr/>
          <a:lstStyle>
            <a:lvl1pPr>
              <a:defRPr sz="2400"/>
            </a:lvl1pPr>
          </a:lstStyle>
          <a:p>
            <a:r>
              <a:rPr lang="en-US" dirty="0"/>
              <a:t>Click to add title</a:t>
            </a:r>
          </a:p>
        </p:txBody>
      </p:sp>
      <p:sp>
        <p:nvSpPr>
          <p:cNvPr id="3" name="Content Placeholder 2"/>
          <p:cNvSpPr>
            <a:spLocks noGrp="1"/>
          </p:cNvSpPr>
          <p:nvPr>
            <p:ph idx="1" hasCustomPrompt="1"/>
          </p:nvPr>
        </p:nvSpPr>
        <p:spPr>
          <a:xfrm>
            <a:off x="360000" y="3315600"/>
            <a:ext cx="2732400" cy="2610000"/>
          </a:xfrm>
        </p:spPr>
        <p:txBody>
          <a:bodyPr/>
          <a:lstStyle>
            <a:lvl1pPr>
              <a:defRPr/>
            </a:lvl1pPr>
            <a:lvl5pPr>
              <a:defRPr/>
            </a:lvl5pPr>
          </a:lstStyle>
          <a:p>
            <a:pPr lvl="0"/>
            <a:r>
              <a:rPr lang="en-US" noProof="0" dirty="0"/>
              <a:t>Click to add text           Enter &amp; TAB to view next text style             SHIFT+TAB to view previous text style</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pPr lvl="5"/>
            <a:r>
              <a:rPr lang="en-US" noProof="0" dirty="0"/>
              <a:t>6</a:t>
            </a:r>
          </a:p>
          <a:p>
            <a:pPr lvl="6"/>
            <a:r>
              <a:rPr lang="en-US" noProof="0" dirty="0"/>
              <a:t>7</a:t>
            </a:r>
          </a:p>
          <a:p>
            <a:pPr lvl="7"/>
            <a:r>
              <a:rPr lang="en-US" noProof="0" dirty="0"/>
              <a:t>8</a:t>
            </a:r>
          </a:p>
          <a:p>
            <a:pPr lvl="8"/>
            <a:r>
              <a:rPr lang="en-US" noProof="0" dirty="0"/>
              <a:t>9</a:t>
            </a:r>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3272400" y="360000"/>
            <a:ext cx="2732400" cy="2610000"/>
          </a:xfrm>
        </p:spPr>
        <p:txBody>
          <a:bodyPr/>
          <a:lstStyle>
            <a:lvl1pPr>
              <a:defRPr/>
            </a:lvl1pPr>
            <a:lvl5pPr>
              <a:defRPr/>
            </a:lvl5pPr>
          </a:lstStyle>
          <a:p>
            <a:pPr lvl="0"/>
            <a:r>
              <a:rPr lang="en-US" noProof="0" dirty="0"/>
              <a:t>Click to add text           Enter &amp; TAB to view next text style             SHIFT+TAB to view previous text style</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pPr lvl="5"/>
            <a:r>
              <a:rPr lang="en-US" noProof="0" dirty="0"/>
              <a:t>6</a:t>
            </a:r>
          </a:p>
          <a:p>
            <a:pPr lvl="6"/>
            <a:r>
              <a:rPr lang="en-US" noProof="0" dirty="0"/>
              <a:t>7</a:t>
            </a:r>
          </a:p>
          <a:p>
            <a:pPr lvl="7"/>
            <a:r>
              <a:rPr lang="en-US" noProof="0" dirty="0"/>
              <a:t>8</a:t>
            </a:r>
          </a:p>
          <a:p>
            <a:pPr lvl="8"/>
            <a:r>
              <a:rPr lang="en-US" noProof="0" dirty="0"/>
              <a:t>9</a:t>
            </a:r>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3272400" y="3315600"/>
            <a:ext cx="2732400" cy="2610000"/>
          </a:xfrm>
        </p:spPr>
        <p:txBody>
          <a:bodyPr/>
          <a:lstStyle>
            <a:lvl1pPr>
              <a:defRPr/>
            </a:lvl1pPr>
            <a:lvl5pPr>
              <a:defRPr/>
            </a:lvl5pPr>
          </a:lstStyle>
          <a:p>
            <a:pPr lvl="0"/>
            <a:r>
              <a:rPr lang="en-US" noProof="0" dirty="0"/>
              <a:t>Click to add text           Enter &amp; TAB to view next text style             SHIFT+TAB to view previous text style</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pPr lvl="5"/>
            <a:r>
              <a:rPr lang="en-US" noProof="0" dirty="0"/>
              <a:t>6</a:t>
            </a:r>
          </a:p>
          <a:p>
            <a:pPr lvl="6"/>
            <a:r>
              <a:rPr lang="en-US" noProof="0" dirty="0"/>
              <a:t>7</a:t>
            </a:r>
          </a:p>
          <a:p>
            <a:pPr lvl="7"/>
            <a:r>
              <a:rPr lang="en-US" noProof="0" dirty="0"/>
              <a:t>8</a:t>
            </a:r>
          </a:p>
          <a:p>
            <a:pPr lvl="8"/>
            <a:r>
              <a:rPr lang="en-US" noProof="0" dirty="0"/>
              <a:t>9</a:t>
            </a:r>
          </a:p>
        </p:txBody>
      </p:sp>
      <p:sp>
        <p:nvSpPr>
          <p:cNvPr id="7" name="Content Placeholder 4">
            <a:extLst>
              <a:ext uri="{FF2B5EF4-FFF2-40B4-BE49-F238E27FC236}">
                <a16:creationId xmlns:a16="http://schemas.microsoft.com/office/drawing/2014/main" id="{DDB3A432-B5B7-1DB6-A154-728FC5E0DDA2}"/>
              </a:ext>
            </a:extLst>
          </p:cNvPr>
          <p:cNvSpPr>
            <a:spLocks noGrp="1"/>
          </p:cNvSpPr>
          <p:nvPr>
            <p:ph sz="half" idx="17" hasCustomPrompt="1"/>
          </p:nvPr>
        </p:nvSpPr>
        <p:spPr>
          <a:xfrm>
            <a:off x="6186488" y="360000"/>
            <a:ext cx="2732400" cy="2610000"/>
          </a:xfrm>
        </p:spPr>
        <p:txBody>
          <a:bodyPr/>
          <a:lstStyle>
            <a:lvl1pPr>
              <a:defRPr/>
            </a:lvl1pPr>
            <a:lvl5pPr>
              <a:defRPr/>
            </a:lvl5pPr>
          </a:lstStyle>
          <a:p>
            <a:pPr lvl="0"/>
            <a:r>
              <a:rPr lang="en-US" noProof="0" dirty="0"/>
              <a:t>Click to add text           Enter &amp; TAB to view next text style             SHIFT+TAB to view previous text style</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pPr lvl="5"/>
            <a:r>
              <a:rPr lang="en-US" noProof="0" dirty="0"/>
              <a:t>6</a:t>
            </a:r>
          </a:p>
          <a:p>
            <a:pPr lvl="6"/>
            <a:r>
              <a:rPr lang="en-US" noProof="0" dirty="0"/>
              <a:t>7</a:t>
            </a:r>
          </a:p>
          <a:p>
            <a:pPr lvl="7"/>
            <a:r>
              <a:rPr lang="en-US" noProof="0" dirty="0"/>
              <a:t>8</a:t>
            </a:r>
          </a:p>
          <a:p>
            <a:pPr lvl="8"/>
            <a:r>
              <a:rPr lang="en-US" noProof="0" dirty="0"/>
              <a:t>9</a:t>
            </a:r>
          </a:p>
        </p:txBody>
      </p:sp>
      <p:sp>
        <p:nvSpPr>
          <p:cNvPr id="8" name="Content Placeholder 4">
            <a:extLst>
              <a:ext uri="{FF2B5EF4-FFF2-40B4-BE49-F238E27FC236}">
                <a16:creationId xmlns:a16="http://schemas.microsoft.com/office/drawing/2014/main" id="{A5080388-917E-C36A-04A1-C8069CBFA980}"/>
              </a:ext>
            </a:extLst>
          </p:cNvPr>
          <p:cNvSpPr>
            <a:spLocks noGrp="1"/>
          </p:cNvSpPr>
          <p:nvPr>
            <p:ph sz="half" idx="18" hasCustomPrompt="1"/>
          </p:nvPr>
        </p:nvSpPr>
        <p:spPr>
          <a:xfrm>
            <a:off x="6186488" y="3315600"/>
            <a:ext cx="2732400" cy="2610000"/>
          </a:xfrm>
        </p:spPr>
        <p:txBody>
          <a:bodyPr/>
          <a:lstStyle>
            <a:lvl1pPr>
              <a:defRPr/>
            </a:lvl1pPr>
            <a:lvl5pPr>
              <a:defRPr/>
            </a:lvl5pPr>
          </a:lstStyle>
          <a:p>
            <a:pPr lvl="0"/>
            <a:r>
              <a:rPr lang="en-US" noProof="0" dirty="0"/>
              <a:t>Click to add text           Enter &amp; TAB to view next text style             SHIFT+TAB to view previous text style</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pPr lvl="5"/>
            <a:r>
              <a:rPr lang="en-US" noProof="0" dirty="0"/>
              <a:t>6</a:t>
            </a:r>
          </a:p>
          <a:p>
            <a:pPr lvl="6"/>
            <a:r>
              <a:rPr lang="en-US" noProof="0" dirty="0"/>
              <a:t>7</a:t>
            </a:r>
          </a:p>
          <a:p>
            <a:pPr lvl="7"/>
            <a:r>
              <a:rPr lang="en-US" noProof="0" dirty="0"/>
              <a:t>8</a:t>
            </a:r>
          </a:p>
          <a:p>
            <a:pPr lvl="8"/>
            <a:r>
              <a:rPr lang="en-US" noProof="0" dirty="0"/>
              <a:t>9</a:t>
            </a:r>
          </a:p>
        </p:txBody>
      </p:sp>
      <p:sp>
        <p:nvSpPr>
          <p:cNvPr id="9" name="Date Placeholder 8">
            <a:extLst>
              <a:ext uri="{FF2B5EF4-FFF2-40B4-BE49-F238E27FC236}">
                <a16:creationId xmlns:a16="http://schemas.microsoft.com/office/drawing/2014/main" id="{FB77C07A-1F65-CF77-492D-DBD0BF9AC6D0}"/>
              </a:ext>
            </a:extLst>
          </p:cNvPr>
          <p:cNvSpPr>
            <a:spLocks noGrp="1"/>
          </p:cNvSpPr>
          <p:nvPr>
            <p:ph type="dt" sz="half" idx="19"/>
          </p:nvPr>
        </p:nvSpPr>
        <p:spPr>
          <a:xfrm>
            <a:off x="9887592" y="6318000"/>
            <a:ext cx="1585607" cy="180000"/>
          </a:xfrm>
          <a:prstGeom prst="rect">
            <a:avLst/>
          </a:prstGeom>
        </p:spPr>
        <p:txBody>
          <a:bodyPr/>
          <a:lstStyle/>
          <a:p>
            <a:pPr algn="r"/>
            <a:fld id="{F39DEBCD-1214-43CB-AD67-1EDFF57E810B}" type="datetime4">
              <a:rPr lang="en-IN" smtClean="0"/>
              <a:t>03 September 2026</a:t>
            </a:fld>
            <a:endParaRPr lang="en-US" dirty="0"/>
          </a:p>
        </p:txBody>
      </p:sp>
      <p:sp>
        <p:nvSpPr>
          <p:cNvPr id="12" name="Footer Placeholder 11">
            <a:extLst>
              <a:ext uri="{FF2B5EF4-FFF2-40B4-BE49-F238E27FC236}">
                <a16:creationId xmlns:a16="http://schemas.microsoft.com/office/drawing/2014/main" id="{31C8A68B-09F1-8A01-0B41-B749EB75BDF9}"/>
              </a:ext>
            </a:extLst>
          </p:cNvPr>
          <p:cNvSpPr>
            <a:spLocks noGrp="1"/>
          </p:cNvSpPr>
          <p:nvPr>
            <p:ph type="ftr" sz="quarter" idx="20"/>
          </p:nvPr>
        </p:nvSpPr>
        <p:spPr/>
        <p:txBody>
          <a:bodyPr/>
          <a:lstStyle/>
          <a:p>
            <a:endParaRPr lang="en-US" dirty="0"/>
          </a:p>
        </p:txBody>
      </p:sp>
      <p:sp>
        <p:nvSpPr>
          <p:cNvPr id="13" name="Slide Number Placeholder 12">
            <a:extLst>
              <a:ext uri="{FF2B5EF4-FFF2-40B4-BE49-F238E27FC236}">
                <a16:creationId xmlns:a16="http://schemas.microsoft.com/office/drawing/2014/main" id="{7D4DB7C6-4824-1E64-7E62-3A8BAB082387}"/>
              </a:ext>
            </a:extLst>
          </p:cNvPr>
          <p:cNvSpPr>
            <a:spLocks noGrp="1"/>
          </p:cNvSpPr>
          <p:nvPr>
            <p:ph type="sldNum" sz="quarter" idx="21"/>
          </p:nvPr>
        </p:nvSpPr>
        <p:spPr/>
        <p:txBody>
          <a:bodyPr/>
          <a:lstStyle/>
          <a:p>
            <a:fld id="{23AA811B-2EBD-4900-905E-5BE206449611}" type="slidenum">
              <a:rPr lang="en-US" smtClean="0"/>
              <a:pPr/>
              <a:t>‹#›</a:t>
            </a:fld>
            <a:endParaRPr lang="en-US" dirty="0"/>
          </a:p>
        </p:txBody>
      </p:sp>
      <p:sp>
        <p:nvSpPr>
          <p:cNvPr id="4" name="Content Placeholder 4">
            <a:extLst>
              <a:ext uri="{FF2B5EF4-FFF2-40B4-BE49-F238E27FC236}">
                <a16:creationId xmlns:a16="http://schemas.microsoft.com/office/drawing/2014/main" id="{3DBDC930-EF32-F81E-E492-F1792A03922C}"/>
              </a:ext>
            </a:extLst>
          </p:cNvPr>
          <p:cNvSpPr>
            <a:spLocks noGrp="1"/>
          </p:cNvSpPr>
          <p:nvPr>
            <p:ph sz="half" idx="22" hasCustomPrompt="1"/>
          </p:nvPr>
        </p:nvSpPr>
        <p:spPr>
          <a:xfrm>
            <a:off x="9100800" y="360000"/>
            <a:ext cx="2732400" cy="2610000"/>
          </a:xfrm>
        </p:spPr>
        <p:txBody>
          <a:bodyPr/>
          <a:lstStyle>
            <a:lvl1pPr>
              <a:defRPr/>
            </a:lvl1pPr>
            <a:lvl5pPr>
              <a:defRPr/>
            </a:lvl5pPr>
          </a:lstStyle>
          <a:p>
            <a:pPr lvl="0"/>
            <a:r>
              <a:rPr lang="en-US" noProof="0" dirty="0"/>
              <a:t>Click to add text           Enter &amp; TAB to view next text style             SHIFT+TAB to view previous text style</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pPr lvl="5"/>
            <a:r>
              <a:rPr lang="en-US" noProof="0" dirty="0"/>
              <a:t>6</a:t>
            </a:r>
          </a:p>
          <a:p>
            <a:pPr lvl="6"/>
            <a:r>
              <a:rPr lang="en-US" noProof="0" dirty="0"/>
              <a:t>7</a:t>
            </a:r>
          </a:p>
          <a:p>
            <a:pPr lvl="7"/>
            <a:r>
              <a:rPr lang="en-US" noProof="0" dirty="0"/>
              <a:t>8</a:t>
            </a:r>
          </a:p>
          <a:p>
            <a:pPr lvl="8"/>
            <a:r>
              <a:rPr lang="en-US" noProof="0" dirty="0"/>
              <a:t>9</a:t>
            </a:r>
          </a:p>
        </p:txBody>
      </p:sp>
      <p:sp>
        <p:nvSpPr>
          <p:cNvPr id="5" name="Content Placeholder 4">
            <a:extLst>
              <a:ext uri="{FF2B5EF4-FFF2-40B4-BE49-F238E27FC236}">
                <a16:creationId xmlns:a16="http://schemas.microsoft.com/office/drawing/2014/main" id="{E1FBB305-A006-8062-DB21-A7051AB973F8}"/>
              </a:ext>
            </a:extLst>
          </p:cNvPr>
          <p:cNvSpPr>
            <a:spLocks noGrp="1"/>
          </p:cNvSpPr>
          <p:nvPr>
            <p:ph sz="half" idx="23" hasCustomPrompt="1"/>
          </p:nvPr>
        </p:nvSpPr>
        <p:spPr>
          <a:xfrm>
            <a:off x="9100800" y="3315600"/>
            <a:ext cx="2732400" cy="2610000"/>
          </a:xfrm>
        </p:spPr>
        <p:txBody>
          <a:bodyPr/>
          <a:lstStyle>
            <a:lvl1pPr>
              <a:defRPr/>
            </a:lvl1pPr>
            <a:lvl5pPr>
              <a:defRPr/>
            </a:lvl5pPr>
          </a:lstStyle>
          <a:p>
            <a:pPr lvl="0"/>
            <a:r>
              <a:rPr lang="en-US" noProof="0" dirty="0"/>
              <a:t>Click to add text           Enter &amp; TAB to view next text style             SHIFT+TAB to view previous text style</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pPr lvl="5"/>
            <a:r>
              <a:rPr lang="en-US" noProof="0" dirty="0"/>
              <a:t>6</a:t>
            </a:r>
          </a:p>
          <a:p>
            <a:pPr lvl="6"/>
            <a:r>
              <a:rPr lang="en-US" noProof="0" dirty="0"/>
              <a:t>7</a:t>
            </a:r>
          </a:p>
          <a:p>
            <a:pPr lvl="7"/>
            <a:r>
              <a:rPr lang="en-US" noProof="0" dirty="0"/>
              <a:t>8</a:t>
            </a:r>
          </a:p>
          <a:p>
            <a:pPr lvl="8"/>
            <a:r>
              <a:rPr lang="en-US" noProof="0" dirty="0"/>
              <a:t>9</a:t>
            </a:r>
          </a:p>
        </p:txBody>
      </p:sp>
    </p:spTree>
    <p:extLst>
      <p:ext uri="{BB962C8B-B14F-4D97-AF65-F5344CB8AC3E}">
        <p14:creationId xmlns:p14="http://schemas.microsoft.com/office/powerpoint/2010/main" val="1245368000"/>
      </p:ext>
    </p:extLst>
  </p:cSld>
  <p:clrMapOvr>
    <a:masterClrMapping/>
  </p:clrMapOvr>
  <p:extLst>
    <p:ext uri="{DCECCB84-F9BA-43D5-87BE-67443E8EF086}">
      <p15:sldGuideLst xmlns:p15="http://schemas.microsoft.com/office/powerpoint/2012/main">
        <p15:guide id="1" orient="horz" pos="975" userDrawn="1">
          <p15:clr>
            <a:srgbClr val="A4A3A4"/>
          </p15:clr>
        </p15:guide>
        <p15:guide id="2" orient="horz" pos="3733" userDrawn="1">
          <p15:clr>
            <a:srgbClr val="A4A3A4"/>
          </p15:clr>
        </p15:guide>
        <p15:guide id="3" orient="horz" pos="2088" userDrawn="1">
          <p15:clr>
            <a:srgbClr val="A4A3A4"/>
          </p15:clr>
        </p15:guide>
        <p15:guide id="4" orient="horz" pos="1872" userDrawn="1">
          <p15:clr>
            <a:srgbClr val="A4A3A4"/>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A. Editorial">
    <p:spTree>
      <p:nvGrpSpPr>
        <p:cNvPr id="1" name=""/>
        <p:cNvGrpSpPr/>
        <p:nvPr/>
      </p:nvGrpSpPr>
      <p:grpSpPr>
        <a:xfrm>
          <a:off x="0" y="0"/>
          <a:ext cx="0" cy="0"/>
          <a:chOff x="0" y="0"/>
          <a:chExt cx="0" cy="0"/>
        </a:xfrm>
      </p:grpSpPr>
      <p:sp>
        <p:nvSpPr>
          <p:cNvPr id="4" name="Background">
            <a:extLst>
              <a:ext uri="{FF2B5EF4-FFF2-40B4-BE49-F238E27FC236}">
                <a16:creationId xmlns:a16="http://schemas.microsoft.com/office/drawing/2014/main" id="{0F50793A-CEE2-4344-8BF2-10C43BA18820}"/>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noProof="0" dirty="0" err="1">
              <a:solidFill>
                <a:schemeClr val="accent1"/>
              </a:solidFill>
            </a:endParaRPr>
          </a:p>
        </p:txBody>
      </p:sp>
      <p:sp>
        <p:nvSpPr>
          <p:cNvPr id="7" name="Freeform 5">
            <a:extLst>
              <a:ext uri="{FF2B5EF4-FFF2-40B4-BE49-F238E27FC236}">
                <a16:creationId xmlns:a16="http://schemas.microsoft.com/office/drawing/2014/main" id="{E4699E2A-611B-A40B-7262-67592C0A26FB}"/>
              </a:ext>
            </a:extLst>
          </p:cNvPr>
          <p:cNvSpPr>
            <a:spLocks/>
          </p:cNvSpPr>
          <p:nvPr userDrawn="1"/>
        </p:nvSpPr>
        <p:spPr bwMode="auto">
          <a:xfrm>
            <a:off x="3317875" y="903086"/>
            <a:ext cx="5695496" cy="4848628"/>
          </a:xfrm>
          <a:custGeom>
            <a:avLst/>
            <a:gdLst>
              <a:gd name="T0" fmla="*/ 2236 w 2539"/>
              <a:gd name="T1" fmla="*/ 923 h 1785"/>
              <a:gd name="T2" fmla="*/ 2539 w 2539"/>
              <a:gd name="T3" fmla="*/ 0 h 1785"/>
              <a:gd name="T4" fmla="*/ 1358 w 2539"/>
              <a:gd name="T5" fmla="*/ 70 h 1785"/>
              <a:gd name="T6" fmla="*/ 1358 w 2539"/>
              <a:gd name="T7" fmla="*/ 70 h 1785"/>
              <a:gd name="T8" fmla="*/ 433 w 2539"/>
              <a:gd name="T9" fmla="*/ 493 h 1785"/>
              <a:gd name="T10" fmla="*/ 133 w 2539"/>
              <a:gd name="T11" fmla="*/ 1785 h 1785"/>
              <a:gd name="T12" fmla="*/ 2236 w 2539"/>
              <a:gd name="T13" fmla="*/ 923 h 1785"/>
            </a:gdLst>
            <a:ahLst/>
            <a:cxnLst>
              <a:cxn ang="0">
                <a:pos x="T0" y="T1"/>
              </a:cxn>
              <a:cxn ang="0">
                <a:pos x="T2" y="T3"/>
              </a:cxn>
              <a:cxn ang="0">
                <a:pos x="T4" y="T5"/>
              </a:cxn>
              <a:cxn ang="0">
                <a:pos x="T6" y="T7"/>
              </a:cxn>
              <a:cxn ang="0">
                <a:pos x="T8" y="T9"/>
              </a:cxn>
              <a:cxn ang="0">
                <a:pos x="T10" y="T11"/>
              </a:cxn>
              <a:cxn ang="0">
                <a:pos x="T12" y="T13"/>
              </a:cxn>
            </a:cxnLst>
            <a:rect l="0" t="0" r="r" b="b"/>
            <a:pathLst>
              <a:path w="2539" h="1785">
                <a:moveTo>
                  <a:pt x="2236" y="923"/>
                </a:moveTo>
                <a:cubicBezTo>
                  <a:pt x="2412" y="644"/>
                  <a:pt x="2485" y="348"/>
                  <a:pt x="2539" y="0"/>
                </a:cubicBezTo>
                <a:cubicBezTo>
                  <a:pt x="2122" y="57"/>
                  <a:pt x="1752" y="49"/>
                  <a:pt x="1358" y="70"/>
                </a:cubicBezTo>
                <a:cubicBezTo>
                  <a:pt x="1358" y="70"/>
                  <a:pt x="1358" y="70"/>
                  <a:pt x="1358" y="70"/>
                </a:cubicBezTo>
                <a:cubicBezTo>
                  <a:pt x="1018" y="82"/>
                  <a:pt x="683" y="224"/>
                  <a:pt x="433" y="493"/>
                </a:cubicBezTo>
                <a:cubicBezTo>
                  <a:pt x="98" y="852"/>
                  <a:pt x="0" y="1347"/>
                  <a:pt x="133" y="1785"/>
                </a:cubicBezTo>
                <a:cubicBezTo>
                  <a:pt x="737" y="1392"/>
                  <a:pt x="1809" y="1629"/>
                  <a:pt x="2236" y="923"/>
                </a:cubicBezTo>
              </a:path>
            </a:pathLst>
          </a:custGeom>
          <a:noFill/>
          <a:ln w="234950" cap="flat">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pic>
        <p:nvPicPr>
          <p:cNvPr id="5" name="Logo">
            <a:extLst>
              <a:ext uri="{FF2B5EF4-FFF2-40B4-BE49-F238E27FC236}">
                <a16:creationId xmlns:a16="http://schemas.microsoft.com/office/drawing/2014/main" id="{1584F6CB-29A1-7808-AF1C-5572632F82B5}"/>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75878" y="6074758"/>
            <a:ext cx="760243" cy="416546"/>
          </a:xfrm>
          <a:prstGeom prst="rect">
            <a:avLst/>
          </a:prstGeom>
        </p:spPr>
      </p:pic>
      <p:sp>
        <p:nvSpPr>
          <p:cNvPr id="11" name="Title 10">
            <a:extLst>
              <a:ext uri="{FF2B5EF4-FFF2-40B4-BE49-F238E27FC236}">
                <a16:creationId xmlns:a16="http://schemas.microsoft.com/office/drawing/2014/main" id="{9B5E0337-74F5-4572-A0BC-0CB01539BB6D}"/>
              </a:ext>
            </a:extLst>
          </p:cNvPr>
          <p:cNvSpPr>
            <a:spLocks noGrp="1"/>
          </p:cNvSpPr>
          <p:nvPr>
            <p:ph type="title" hasCustomPrompt="1"/>
          </p:nvPr>
        </p:nvSpPr>
        <p:spPr bwMode="white">
          <a:xfrm>
            <a:off x="1330325" y="360000"/>
            <a:ext cx="7586663" cy="5205600"/>
          </a:xfrm>
        </p:spPr>
        <p:txBody>
          <a:bodyPr anchor="ctr" anchorCtr="0"/>
          <a:lstStyle>
            <a:lvl1pPr>
              <a:defRPr sz="6600">
                <a:solidFill>
                  <a:schemeClr val="bg1"/>
                </a:solidFill>
              </a:defRPr>
            </a:lvl1pPr>
          </a:lstStyle>
          <a:p>
            <a:r>
              <a:rPr lang="en-US" dirty="0"/>
              <a:t>Click to add title</a:t>
            </a:r>
          </a:p>
        </p:txBody>
      </p:sp>
      <p:sp>
        <p:nvSpPr>
          <p:cNvPr id="6" name="Date Placeholder 5">
            <a:extLst>
              <a:ext uri="{FF2B5EF4-FFF2-40B4-BE49-F238E27FC236}">
                <a16:creationId xmlns:a16="http://schemas.microsoft.com/office/drawing/2014/main" id="{B83BF171-11B0-4BBC-A5E0-54E06540B5CB}"/>
              </a:ext>
            </a:extLst>
          </p:cNvPr>
          <p:cNvSpPr>
            <a:spLocks noGrp="1"/>
          </p:cNvSpPr>
          <p:nvPr>
            <p:ph type="dt" sz="half" idx="10"/>
          </p:nvPr>
        </p:nvSpPr>
        <p:spPr bwMode="white">
          <a:xfrm>
            <a:off x="9887592" y="6318000"/>
            <a:ext cx="1585607" cy="180000"/>
          </a:xfrm>
          <a:prstGeom prst="rect">
            <a:avLst/>
          </a:prstGeom>
        </p:spPr>
        <p:txBody>
          <a:bodyPr/>
          <a:lstStyle>
            <a:lvl1pPr algn="r">
              <a:defRPr>
                <a:solidFill>
                  <a:schemeClr val="bg1"/>
                </a:solidFill>
              </a:defRPr>
            </a:lvl1pPr>
          </a:lstStyle>
          <a:p>
            <a:fld id="{DDD8640A-0A8F-412B-BE73-2EABE6E70014}" type="datetime4">
              <a:rPr lang="en-IN" smtClean="0"/>
              <a:t>03 September 2026</a:t>
            </a:fld>
            <a:endParaRPr lang="en-US" dirty="0"/>
          </a:p>
        </p:txBody>
      </p:sp>
      <p:sp>
        <p:nvSpPr>
          <p:cNvPr id="8" name="Slide Number Placeholder 7">
            <a:extLst>
              <a:ext uri="{FF2B5EF4-FFF2-40B4-BE49-F238E27FC236}">
                <a16:creationId xmlns:a16="http://schemas.microsoft.com/office/drawing/2014/main" id="{E4A63ACE-2F21-4C6E-8E2B-F2CF74469B96}"/>
              </a:ext>
            </a:extLst>
          </p:cNvPr>
          <p:cNvSpPr>
            <a:spLocks noGrp="1"/>
          </p:cNvSpPr>
          <p:nvPr>
            <p:ph type="sldNum" sz="quarter" idx="12"/>
          </p:nvPr>
        </p:nvSpPr>
        <p:spPr bwMode="white"/>
        <p:txBody>
          <a:bodyPr/>
          <a:lstStyle>
            <a:lvl1pPr>
              <a:defRPr>
                <a:solidFill>
                  <a:schemeClr val="bg1"/>
                </a:solidFill>
              </a:defRPr>
            </a:lvl1pPr>
          </a:lstStyle>
          <a:p>
            <a:fld id="{23AA811B-2EBD-4900-905E-5BE206449611}" type="slidenum">
              <a:rPr lang="en-US" smtClean="0"/>
              <a:pPr/>
              <a:t>‹#›</a:t>
            </a:fld>
            <a:endParaRPr lang="en-US" dirty="0"/>
          </a:p>
        </p:txBody>
      </p:sp>
      <p:sp>
        <p:nvSpPr>
          <p:cNvPr id="3" name="Footer Placeholder 2">
            <a:extLst>
              <a:ext uri="{FF2B5EF4-FFF2-40B4-BE49-F238E27FC236}">
                <a16:creationId xmlns:a16="http://schemas.microsoft.com/office/drawing/2014/main" id="{5AE59745-F918-859C-7D59-276B365808B8}"/>
              </a:ext>
            </a:extLst>
          </p:cNvPr>
          <p:cNvSpPr>
            <a:spLocks noGrp="1"/>
          </p:cNvSpPr>
          <p:nvPr>
            <p:ph type="ftr" sz="quarter" idx="13"/>
          </p:nvPr>
        </p:nvSpPr>
        <p:spPr bwMode="white"/>
        <p:txBody>
          <a:bodyPr/>
          <a:lstStyle>
            <a:lvl1pPr>
              <a:defRPr>
                <a:solidFill>
                  <a:schemeClr val="bg1"/>
                </a:solidFill>
              </a:defRPr>
            </a:lvl1pPr>
          </a:lstStyle>
          <a:p>
            <a:endParaRPr lang="en-US" dirty="0"/>
          </a:p>
        </p:txBody>
      </p:sp>
    </p:spTree>
    <p:extLst>
      <p:ext uri="{BB962C8B-B14F-4D97-AF65-F5344CB8AC3E}">
        <p14:creationId xmlns:p14="http://schemas.microsoft.com/office/powerpoint/2010/main" val="339525407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B. Editorial">
    <p:spTree>
      <p:nvGrpSpPr>
        <p:cNvPr id="1" name=""/>
        <p:cNvGrpSpPr/>
        <p:nvPr/>
      </p:nvGrpSpPr>
      <p:grpSpPr>
        <a:xfrm>
          <a:off x="0" y="0"/>
          <a:ext cx="0" cy="0"/>
          <a:chOff x="0" y="0"/>
          <a:chExt cx="0" cy="0"/>
        </a:xfrm>
      </p:grpSpPr>
      <p:sp>
        <p:nvSpPr>
          <p:cNvPr id="4" name="Background">
            <a:extLst>
              <a:ext uri="{FF2B5EF4-FFF2-40B4-BE49-F238E27FC236}">
                <a16:creationId xmlns:a16="http://schemas.microsoft.com/office/drawing/2014/main" id="{0F50793A-CEE2-4344-8BF2-10C43BA18820}"/>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noProof="0" dirty="0" err="1">
              <a:solidFill>
                <a:schemeClr val="accent1"/>
              </a:solidFill>
            </a:endParaRPr>
          </a:p>
        </p:txBody>
      </p:sp>
      <p:sp>
        <p:nvSpPr>
          <p:cNvPr id="7" name="Freeform 5">
            <a:extLst>
              <a:ext uri="{FF2B5EF4-FFF2-40B4-BE49-F238E27FC236}">
                <a16:creationId xmlns:a16="http://schemas.microsoft.com/office/drawing/2014/main" id="{E4699E2A-611B-A40B-7262-67592C0A26FB}"/>
              </a:ext>
            </a:extLst>
          </p:cNvPr>
          <p:cNvSpPr>
            <a:spLocks/>
          </p:cNvSpPr>
          <p:nvPr userDrawn="1"/>
        </p:nvSpPr>
        <p:spPr bwMode="auto">
          <a:xfrm>
            <a:off x="3317875" y="903086"/>
            <a:ext cx="5695496" cy="4848628"/>
          </a:xfrm>
          <a:custGeom>
            <a:avLst/>
            <a:gdLst>
              <a:gd name="T0" fmla="*/ 2236 w 2539"/>
              <a:gd name="T1" fmla="*/ 923 h 1785"/>
              <a:gd name="T2" fmla="*/ 2539 w 2539"/>
              <a:gd name="T3" fmla="*/ 0 h 1785"/>
              <a:gd name="T4" fmla="*/ 1358 w 2539"/>
              <a:gd name="T5" fmla="*/ 70 h 1785"/>
              <a:gd name="T6" fmla="*/ 1358 w 2539"/>
              <a:gd name="T7" fmla="*/ 70 h 1785"/>
              <a:gd name="T8" fmla="*/ 433 w 2539"/>
              <a:gd name="T9" fmla="*/ 493 h 1785"/>
              <a:gd name="T10" fmla="*/ 133 w 2539"/>
              <a:gd name="T11" fmla="*/ 1785 h 1785"/>
              <a:gd name="T12" fmla="*/ 2236 w 2539"/>
              <a:gd name="T13" fmla="*/ 923 h 1785"/>
            </a:gdLst>
            <a:ahLst/>
            <a:cxnLst>
              <a:cxn ang="0">
                <a:pos x="T0" y="T1"/>
              </a:cxn>
              <a:cxn ang="0">
                <a:pos x="T2" y="T3"/>
              </a:cxn>
              <a:cxn ang="0">
                <a:pos x="T4" y="T5"/>
              </a:cxn>
              <a:cxn ang="0">
                <a:pos x="T6" y="T7"/>
              </a:cxn>
              <a:cxn ang="0">
                <a:pos x="T8" y="T9"/>
              </a:cxn>
              <a:cxn ang="0">
                <a:pos x="T10" y="T11"/>
              </a:cxn>
              <a:cxn ang="0">
                <a:pos x="T12" y="T13"/>
              </a:cxn>
            </a:cxnLst>
            <a:rect l="0" t="0" r="r" b="b"/>
            <a:pathLst>
              <a:path w="2539" h="1785">
                <a:moveTo>
                  <a:pt x="2236" y="923"/>
                </a:moveTo>
                <a:cubicBezTo>
                  <a:pt x="2412" y="644"/>
                  <a:pt x="2485" y="348"/>
                  <a:pt x="2539" y="0"/>
                </a:cubicBezTo>
                <a:cubicBezTo>
                  <a:pt x="2122" y="57"/>
                  <a:pt x="1752" y="49"/>
                  <a:pt x="1358" y="70"/>
                </a:cubicBezTo>
                <a:cubicBezTo>
                  <a:pt x="1358" y="70"/>
                  <a:pt x="1358" y="70"/>
                  <a:pt x="1358" y="70"/>
                </a:cubicBezTo>
                <a:cubicBezTo>
                  <a:pt x="1018" y="82"/>
                  <a:pt x="683" y="224"/>
                  <a:pt x="433" y="493"/>
                </a:cubicBezTo>
                <a:cubicBezTo>
                  <a:pt x="98" y="852"/>
                  <a:pt x="0" y="1347"/>
                  <a:pt x="133" y="1785"/>
                </a:cubicBezTo>
                <a:cubicBezTo>
                  <a:pt x="737" y="1392"/>
                  <a:pt x="1809" y="1629"/>
                  <a:pt x="2236" y="923"/>
                </a:cubicBezTo>
              </a:path>
            </a:pathLst>
          </a:custGeom>
          <a:noFill/>
          <a:ln w="234950" cap="flat">
            <a:solidFill>
              <a:schemeClr val="accent4"/>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pic>
        <p:nvPicPr>
          <p:cNvPr id="5" name="Logo">
            <a:extLst>
              <a:ext uri="{FF2B5EF4-FFF2-40B4-BE49-F238E27FC236}">
                <a16:creationId xmlns:a16="http://schemas.microsoft.com/office/drawing/2014/main" id="{1584F6CB-29A1-7808-AF1C-5572632F82B5}"/>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75878" y="6074758"/>
            <a:ext cx="760243" cy="416546"/>
          </a:xfrm>
          <a:prstGeom prst="rect">
            <a:avLst/>
          </a:prstGeom>
        </p:spPr>
      </p:pic>
      <p:sp>
        <p:nvSpPr>
          <p:cNvPr id="11" name="Title 10">
            <a:extLst>
              <a:ext uri="{FF2B5EF4-FFF2-40B4-BE49-F238E27FC236}">
                <a16:creationId xmlns:a16="http://schemas.microsoft.com/office/drawing/2014/main" id="{9B5E0337-74F5-4572-A0BC-0CB01539BB6D}"/>
              </a:ext>
            </a:extLst>
          </p:cNvPr>
          <p:cNvSpPr>
            <a:spLocks noGrp="1"/>
          </p:cNvSpPr>
          <p:nvPr>
            <p:ph type="title" hasCustomPrompt="1"/>
          </p:nvPr>
        </p:nvSpPr>
        <p:spPr bwMode="white">
          <a:xfrm>
            <a:off x="1330325" y="360000"/>
            <a:ext cx="7586663" cy="5205600"/>
          </a:xfrm>
        </p:spPr>
        <p:txBody>
          <a:bodyPr anchor="ctr" anchorCtr="0"/>
          <a:lstStyle>
            <a:lvl1pPr>
              <a:defRPr sz="6600">
                <a:solidFill>
                  <a:schemeClr val="bg1"/>
                </a:solidFill>
              </a:defRPr>
            </a:lvl1pPr>
          </a:lstStyle>
          <a:p>
            <a:r>
              <a:rPr lang="en-US" dirty="0"/>
              <a:t>Click to add title</a:t>
            </a:r>
          </a:p>
        </p:txBody>
      </p:sp>
      <p:sp>
        <p:nvSpPr>
          <p:cNvPr id="6" name="Date Placeholder 5">
            <a:extLst>
              <a:ext uri="{FF2B5EF4-FFF2-40B4-BE49-F238E27FC236}">
                <a16:creationId xmlns:a16="http://schemas.microsoft.com/office/drawing/2014/main" id="{B83BF171-11B0-4BBC-A5E0-54E06540B5CB}"/>
              </a:ext>
            </a:extLst>
          </p:cNvPr>
          <p:cNvSpPr>
            <a:spLocks noGrp="1"/>
          </p:cNvSpPr>
          <p:nvPr>
            <p:ph type="dt" sz="half" idx="10"/>
          </p:nvPr>
        </p:nvSpPr>
        <p:spPr bwMode="white">
          <a:xfrm>
            <a:off x="9887592" y="6318000"/>
            <a:ext cx="1585607" cy="180000"/>
          </a:xfrm>
          <a:prstGeom prst="rect">
            <a:avLst/>
          </a:prstGeom>
        </p:spPr>
        <p:txBody>
          <a:bodyPr/>
          <a:lstStyle>
            <a:lvl1pPr algn="r">
              <a:defRPr>
                <a:solidFill>
                  <a:schemeClr val="bg1"/>
                </a:solidFill>
              </a:defRPr>
            </a:lvl1pPr>
          </a:lstStyle>
          <a:p>
            <a:fld id="{C69DEC87-0DCA-48CF-AFA7-9E5D8AFBCA98}" type="datetime4">
              <a:rPr lang="en-IN" smtClean="0"/>
              <a:t>03 September 2026</a:t>
            </a:fld>
            <a:endParaRPr lang="en-US" dirty="0"/>
          </a:p>
        </p:txBody>
      </p:sp>
      <p:sp>
        <p:nvSpPr>
          <p:cNvPr id="8" name="Slide Number Placeholder 7">
            <a:extLst>
              <a:ext uri="{FF2B5EF4-FFF2-40B4-BE49-F238E27FC236}">
                <a16:creationId xmlns:a16="http://schemas.microsoft.com/office/drawing/2014/main" id="{E4A63ACE-2F21-4C6E-8E2B-F2CF74469B96}"/>
              </a:ext>
            </a:extLst>
          </p:cNvPr>
          <p:cNvSpPr>
            <a:spLocks noGrp="1"/>
          </p:cNvSpPr>
          <p:nvPr>
            <p:ph type="sldNum" sz="quarter" idx="12"/>
          </p:nvPr>
        </p:nvSpPr>
        <p:spPr bwMode="white"/>
        <p:txBody>
          <a:bodyPr/>
          <a:lstStyle>
            <a:lvl1pPr>
              <a:defRPr>
                <a:solidFill>
                  <a:schemeClr val="bg1"/>
                </a:solidFill>
              </a:defRPr>
            </a:lvl1pPr>
          </a:lstStyle>
          <a:p>
            <a:fld id="{23AA811B-2EBD-4900-905E-5BE206449611}" type="slidenum">
              <a:rPr lang="en-US" smtClean="0"/>
              <a:pPr/>
              <a:t>‹#›</a:t>
            </a:fld>
            <a:endParaRPr lang="en-US" dirty="0"/>
          </a:p>
        </p:txBody>
      </p:sp>
      <p:sp>
        <p:nvSpPr>
          <p:cNvPr id="3" name="Footer Placeholder 2">
            <a:extLst>
              <a:ext uri="{FF2B5EF4-FFF2-40B4-BE49-F238E27FC236}">
                <a16:creationId xmlns:a16="http://schemas.microsoft.com/office/drawing/2014/main" id="{5AE59745-F918-859C-7D59-276B365808B8}"/>
              </a:ext>
            </a:extLst>
          </p:cNvPr>
          <p:cNvSpPr>
            <a:spLocks noGrp="1"/>
          </p:cNvSpPr>
          <p:nvPr>
            <p:ph type="ftr" sz="quarter" idx="13"/>
          </p:nvPr>
        </p:nvSpPr>
        <p:spPr bwMode="white"/>
        <p:txBody>
          <a:bodyPr/>
          <a:lstStyle>
            <a:lvl1pPr>
              <a:defRPr>
                <a:solidFill>
                  <a:schemeClr val="bg1"/>
                </a:solidFill>
              </a:defRPr>
            </a:lvl1pPr>
          </a:lstStyle>
          <a:p>
            <a:endParaRPr lang="en-US" dirty="0"/>
          </a:p>
        </p:txBody>
      </p:sp>
    </p:spTree>
    <p:extLst>
      <p:ext uri="{BB962C8B-B14F-4D97-AF65-F5344CB8AC3E}">
        <p14:creationId xmlns:p14="http://schemas.microsoft.com/office/powerpoint/2010/main" val="199552555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 Editorial">
    <p:spTree>
      <p:nvGrpSpPr>
        <p:cNvPr id="1" name=""/>
        <p:cNvGrpSpPr/>
        <p:nvPr/>
      </p:nvGrpSpPr>
      <p:grpSpPr>
        <a:xfrm>
          <a:off x="0" y="0"/>
          <a:ext cx="0" cy="0"/>
          <a:chOff x="0" y="0"/>
          <a:chExt cx="0" cy="0"/>
        </a:xfrm>
      </p:grpSpPr>
      <p:sp>
        <p:nvSpPr>
          <p:cNvPr id="4" name="Background">
            <a:extLst>
              <a:ext uri="{FF2B5EF4-FFF2-40B4-BE49-F238E27FC236}">
                <a16:creationId xmlns:a16="http://schemas.microsoft.com/office/drawing/2014/main" id="{0F50793A-CEE2-4344-8BF2-10C43BA18820}"/>
              </a:ext>
            </a:extLst>
          </p:cNvPr>
          <p:cNvSpPr/>
          <p:nvPr userDrawn="1"/>
        </p:nvSpPr>
        <p:spPr>
          <a:xfrm>
            <a:off x="0" y="0"/>
            <a:ext cx="12192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noProof="0" dirty="0" err="1">
              <a:solidFill>
                <a:schemeClr val="accent1"/>
              </a:solidFill>
            </a:endParaRPr>
          </a:p>
        </p:txBody>
      </p:sp>
      <p:sp>
        <p:nvSpPr>
          <p:cNvPr id="7" name="Freeform 5">
            <a:extLst>
              <a:ext uri="{FF2B5EF4-FFF2-40B4-BE49-F238E27FC236}">
                <a16:creationId xmlns:a16="http://schemas.microsoft.com/office/drawing/2014/main" id="{E4699E2A-611B-A40B-7262-67592C0A26FB}"/>
              </a:ext>
            </a:extLst>
          </p:cNvPr>
          <p:cNvSpPr>
            <a:spLocks/>
          </p:cNvSpPr>
          <p:nvPr userDrawn="1"/>
        </p:nvSpPr>
        <p:spPr bwMode="auto">
          <a:xfrm>
            <a:off x="3317875" y="903086"/>
            <a:ext cx="5695496" cy="4848628"/>
          </a:xfrm>
          <a:custGeom>
            <a:avLst/>
            <a:gdLst>
              <a:gd name="T0" fmla="*/ 2236 w 2539"/>
              <a:gd name="T1" fmla="*/ 923 h 1785"/>
              <a:gd name="T2" fmla="*/ 2539 w 2539"/>
              <a:gd name="T3" fmla="*/ 0 h 1785"/>
              <a:gd name="T4" fmla="*/ 1358 w 2539"/>
              <a:gd name="T5" fmla="*/ 70 h 1785"/>
              <a:gd name="T6" fmla="*/ 1358 w 2539"/>
              <a:gd name="T7" fmla="*/ 70 h 1785"/>
              <a:gd name="T8" fmla="*/ 433 w 2539"/>
              <a:gd name="T9" fmla="*/ 493 h 1785"/>
              <a:gd name="T10" fmla="*/ 133 w 2539"/>
              <a:gd name="T11" fmla="*/ 1785 h 1785"/>
              <a:gd name="T12" fmla="*/ 2236 w 2539"/>
              <a:gd name="T13" fmla="*/ 923 h 1785"/>
            </a:gdLst>
            <a:ahLst/>
            <a:cxnLst>
              <a:cxn ang="0">
                <a:pos x="T0" y="T1"/>
              </a:cxn>
              <a:cxn ang="0">
                <a:pos x="T2" y="T3"/>
              </a:cxn>
              <a:cxn ang="0">
                <a:pos x="T4" y="T5"/>
              </a:cxn>
              <a:cxn ang="0">
                <a:pos x="T6" y="T7"/>
              </a:cxn>
              <a:cxn ang="0">
                <a:pos x="T8" y="T9"/>
              </a:cxn>
              <a:cxn ang="0">
                <a:pos x="T10" y="T11"/>
              </a:cxn>
              <a:cxn ang="0">
                <a:pos x="T12" y="T13"/>
              </a:cxn>
            </a:cxnLst>
            <a:rect l="0" t="0" r="r" b="b"/>
            <a:pathLst>
              <a:path w="2539" h="1785">
                <a:moveTo>
                  <a:pt x="2236" y="923"/>
                </a:moveTo>
                <a:cubicBezTo>
                  <a:pt x="2412" y="644"/>
                  <a:pt x="2485" y="348"/>
                  <a:pt x="2539" y="0"/>
                </a:cubicBezTo>
                <a:cubicBezTo>
                  <a:pt x="2122" y="57"/>
                  <a:pt x="1752" y="49"/>
                  <a:pt x="1358" y="70"/>
                </a:cubicBezTo>
                <a:cubicBezTo>
                  <a:pt x="1358" y="70"/>
                  <a:pt x="1358" y="70"/>
                  <a:pt x="1358" y="70"/>
                </a:cubicBezTo>
                <a:cubicBezTo>
                  <a:pt x="1018" y="82"/>
                  <a:pt x="683" y="224"/>
                  <a:pt x="433" y="493"/>
                </a:cubicBezTo>
                <a:cubicBezTo>
                  <a:pt x="98" y="852"/>
                  <a:pt x="0" y="1347"/>
                  <a:pt x="133" y="1785"/>
                </a:cubicBezTo>
                <a:cubicBezTo>
                  <a:pt x="737" y="1392"/>
                  <a:pt x="1809" y="1629"/>
                  <a:pt x="2236" y="923"/>
                </a:cubicBezTo>
              </a:path>
            </a:pathLst>
          </a:custGeom>
          <a:noFill/>
          <a:ln w="234950" cap="flat">
            <a:solidFill>
              <a:schemeClr val="accent6"/>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pic>
        <p:nvPicPr>
          <p:cNvPr id="5" name="Logo">
            <a:extLst>
              <a:ext uri="{FF2B5EF4-FFF2-40B4-BE49-F238E27FC236}">
                <a16:creationId xmlns:a16="http://schemas.microsoft.com/office/drawing/2014/main" id="{1584F6CB-29A1-7808-AF1C-5572632F82B5}"/>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60000" y="6074758"/>
            <a:ext cx="791999" cy="416546"/>
          </a:xfrm>
          <a:prstGeom prst="rect">
            <a:avLst/>
          </a:prstGeom>
        </p:spPr>
      </p:pic>
      <p:sp>
        <p:nvSpPr>
          <p:cNvPr id="11" name="Title 10">
            <a:extLst>
              <a:ext uri="{FF2B5EF4-FFF2-40B4-BE49-F238E27FC236}">
                <a16:creationId xmlns:a16="http://schemas.microsoft.com/office/drawing/2014/main" id="{9B5E0337-74F5-4572-A0BC-0CB01539BB6D}"/>
              </a:ext>
            </a:extLst>
          </p:cNvPr>
          <p:cNvSpPr>
            <a:spLocks noGrp="1"/>
          </p:cNvSpPr>
          <p:nvPr>
            <p:ph type="title" hasCustomPrompt="1"/>
          </p:nvPr>
        </p:nvSpPr>
        <p:spPr bwMode="white">
          <a:xfrm>
            <a:off x="1330325" y="360000"/>
            <a:ext cx="7586663" cy="5205600"/>
          </a:xfrm>
        </p:spPr>
        <p:txBody>
          <a:bodyPr anchor="ctr" anchorCtr="0"/>
          <a:lstStyle>
            <a:lvl1pPr>
              <a:defRPr sz="6600">
                <a:solidFill>
                  <a:schemeClr val="bg1"/>
                </a:solidFill>
              </a:defRPr>
            </a:lvl1pPr>
          </a:lstStyle>
          <a:p>
            <a:r>
              <a:rPr lang="en-US" dirty="0"/>
              <a:t>Click to add title</a:t>
            </a:r>
          </a:p>
        </p:txBody>
      </p:sp>
      <p:sp>
        <p:nvSpPr>
          <p:cNvPr id="6" name="Date Placeholder 5">
            <a:extLst>
              <a:ext uri="{FF2B5EF4-FFF2-40B4-BE49-F238E27FC236}">
                <a16:creationId xmlns:a16="http://schemas.microsoft.com/office/drawing/2014/main" id="{B83BF171-11B0-4BBC-A5E0-54E06540B5CB}"/>
              </a:ext>
            </a:extLst>
          </p:cNvPr>
          <p:cNvSpPr>
            <a:spLocks noGrp="1"/>
          </p:cNvSpPr>
          <p:nvPr>
            <p:ph type="dt" sz="half" idx="10"/>
          </p:nvPr>
        </p:nvSpPr>
        <p:spPr bwMode="white">
          <a:xfrm>
            <a:off x="9887592" y="6318000"/>
            <a:ext cx="1585607" cy="180000"/>
          </a:xfrm>
          <a:prstGeom prst="rect">
            <a:avLst/>
          </a:prstGeom>
        </p:spPr>
        <p:txBody>
          <a:bodyPr/>
          <a:lstStyle>
            <a:lvl1pPr algn="r">
              <a:defRPr>
                <a:solidFill>
                  <a:schemeClr val="bg1"/>
                </a:solidFill>
              </a:defRPr>
            </a:lvl1pPr>
          </a:lstStyle>
          <a:p>
            <a:fld id="{7941D983-8644-44EB-9C52-2C3AFCC429F9}" type="datetime4">
              <a:rPr lang="en-IN" smtClean="0"/>
              <a:t>03 September 2026</a:t>
            </a:fld>
            <a:endParaRPr lang="en-US" dirty="0"/>
          </a:p>
        </p:txBody>
      </p:sp>
      <p:sp>
        <p:nvSpPr>
          <p:cNvPr id="8" name="Slide Number Placeholder 7">
            <a:extLst>
              <a:ext uri="{FF2B5EF4-FFF2-40B4-BE49-F238E27FC236}">
                <a16:creationId xmlns:a16="http://schemas.microsoft.com/office/drawing/2014/main" id="{E4A63ACE-2F21-4C6E-8E2B-F2CF74469B96}"/>
              </a:ext>
            </a:extLst>
          </p:cNvPr>
          <p:cNvSpPr>
            <a:spLocks noGrp="1"/>
          </p:cNvSpPr>
          <p:nvPr>
            <p:ph type="sldNum" sz="quarter" idx="12"/>
          </p:nvPr>
        </p:nvSpPr>
        <p:spPr bwMode="white"/>
        <p:txBody>
          <a:bodyPr/>
          <a:lstStyle>
            <a:lvl1pPr>
              <a:defRPr>
                <a:solidFill>
                  <a:schemeClr val="bg1"/>
                </a:solidFill>
              </a:defRPr>
            </a:lvl1pPr>
          </a:lstStyle>
          <a:p>
            <a:fld id="{23AA811B-2EBD-4900-905E-5BE206449611}" type="slidenum">
              <a:rPr lang="en-US" smtClean="0"/>
              <a:pPr/>
              <a:t>‹#›</a:t>
            </a:fld>
            <a:endParaRPr lang="en-US" dirty="0"/>
          </a:p>
        </p:txBody>
      </p:sp>
      <p:sp>
        <p:nvSpPr>
          <p:cNvPr id="3" name="Footer Placeholder 2">
            <a:extLst>
              <a:ext uri="{FF2B5EF4-FFF2-40B4-BE49-F238E27FC236}">
                <a16:creationId xmlns:a16="http://schemas.microsoft.com/office/drawing/2014/main" id="{5AE59745-F918-859C-7D59-276B365808B8}"/>
              </a:ext>
            </a:extLst>
          </p:cNvPr>
          <p:cNvSpPr>
            <a:spLocks noGrp="1"/>
          </p:cNvSpPr>
          <p:nvPr>
            <p:ph type="ftr" sz="quarter" idx="13"/>
          </p:nvPr>
        </p:nvSpPr>
        <p:spPr bwMode="white"/>
        <p:txBody>
          <a:bodyPr/>
          <a:lstStyle>
            <a:lvl1pPr>
              <a:defRPr>
                <a:solidFill>
                  <a:schemeClr val="bg1"/>
                </a:solidFill>
              </a:defRPr>
            </a:lvl1pPr>
          </a:lstStyle>
          <a:p>
            <a:endParaRPr lang="en-US" dirty="0"/>
          </a:p>
        </p:txBody>
      </p:sp>
    </p:spTree>
    <p:extLst>
      <p:ext uri="{BB962C8B-B14F-4D97-AF65-F5344CB8AC3E}">
        <p14:creationId xmlns:p14="http://schemas.microsoft.com/office/powerpoint/2010/main" val="333118774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A. Thanks">
    <p:bg bwMode="ltGray">
      <p:bgPr>
        <a:solidFill>
          <a:schemeClr val="bg2"/>
        </a:solidFill>
        <a:effectLst/>
      </p:bgPr>
    </p:bg>
    <p:spTree>
      <p:nvGrpSpPr>
        <p:cNvPr id="1" name=""/>
        <p:cNvGrpSpPr/>
        <p:nvPr/>
      </p:nvGrpSpPr>
      <p:grpSpPr>
        <a:xfrm>
          <a:off x="0" y="0"/>
          <a:ext cx="0" cy="0"/>
          <a:chOff x="0" y="0"/>
          <a:chExt cx="0" cy="0"/>
        </a:xfrm>
      </p:grpSpPr>
      <p:sp>
        <p:nvSpPr>
          <p:cNvPr id="49" name="Slide Number Placeholder 5" hidden="1">
            <a:extLst>
              <a:ext uri="{FF2B5EF4-FFF2-40B4-BE49-F238E27FC236}">
                <a16:creationId xmlns:a16="http://schemas.microsoft.com/office/drawing/2014/main" id="{2F7745B8-4770-1CB6-2C8B-FFC925A4406E}"/>
              </a:ext>
            </a:extLst>
          </p:cNvPr>
          <p:cNvSpPr>
            <a:spLocks noGrp="1"/>
          </p:cNvSpPr>
          <p:nvPr>
            <p:ph type="sldNum" sz="quarter" idx="4"/>
          </p:nvPr>
        </p:nvSpPr>
        <p:spPr>
          <a:xfrm>
            <a:off x="0" y="6858000"/>
            <a:ext cx="0" cy="0"/>
          </a:xfrm>
          <a:prstGeom prst="rect">
            <a:avLst/>
          </a:prstGeom>
        </p:spPr>
        <p:txBody>
          <a:bodyPr vert="horz" lIns="0" tIns="0" rIns="0" bIns="0" rtlCol="0" anchor="b" anchorCtr="0"/>
          <a:lstStyle>
            <a:lvl1pPr algn="r">
              <a:defRPr sz="100">
                <a:noFill/>
              </a:defRPr>
            </a:lvl1pPr>
          </a:lstStyle>
          <a:p>
            <a:fld id="{24C8C45C-947F-4981-8B3F-4F32E973C901}" type="slidenum">
              <a:rPr lang="en-US" smtClean="0"/>
              <a:pPr/>
              <a:t>‹#›</a:t>
            </a:fld>
            <a:endParaRPr lang="en-US" dirty="0"/>
          </a:p>
        </p:txBody>
      </p:sp>
      <p:sp>
        <p:nvSpPr>
          <p:cNvPr id="6" name="Background">
            <a:extLst>
              <a:ext uri="{FF2B5EF4-FFF2-40B4-BE49-F238E27FC236}">
                <a16:creationId xmlns:a16="http://schemas.microsoft.com/office/drawing/2014/main" id="{29E6FAF1-D120-4172-AE29-B3271FE51748}"/>
              </a:ext>
            </a:extLst>
          </p:cNvPr>
          <p:cNvSpPr/>
          <p:nvPr userDrawn="1"/>
        </p:nvSpPr>
        <p:spPr>
          <a:xfrm>
            <a:off x="0" y="0"/>
            <a:ext cx="121932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noProof="0" dirty="0" err="1">
              <a:solidFill>
                <a:schemeClr val="tx1"/>
              </a:solidFill>
            </a:endParaRPr>
          </a:p>
        </p:txBody>
      </p:sp>
      <p:sp>
        <p:nvSpPr>
          <p:cNvPr id="9" name="Picture Placeholder 8">
            <a:extLst>
              <a:ext uri="{FF2B5EF4-FFF2-40B4-BE49-F238E27FC236}">
                <a16:creationId xmlns:a16="http://schemas.microsoft.com/office/drawing/2014/main" id="{ECC46B43-BE06-C216-88C6-E61ED365CD72}"/>
              </a:ext>
            </a:extLst>
          </p:cNvPr>
          <p:cNvSpPr>
            <a:spLocks noGrp="1"/>
          </p:cNvSpPr>
          <p:nvPr>
            <p:ph type="pic" sz="quarter" idx="16"/>
          </p:nvPr>
        </p:nvSpPr>
        <p:spPr>
          <a:xfrm>
            <a:off x="5382050" y="0"/>
            <a:ext cx="6809950" cy="6858000"/>
          </a:xfrm>
          <a:custGeom>
            <a:avLst/>
            <a:gdLst>
              <a:gd name="connsiteX0" fmla="*/ 378317 w 6809950"/>
              <a:gd name="connsiteY0" fmla="*/ 0 h 6858000"/>
              <a:gd name="connsiteX1" fmla="*/ 6809950 w 6809950"/>
              <a:gd name="connsiteY1" fmla="*/ 0 h 6858000"/>
              <a:gd name="connsiteX2" fmla="*/ 6809950 w 6809950"/>
              <a:gd name="connsiteY2" fmla="*/ 6858000 h 6858000"/>
              <a:gd name="connsiteX3" fmla="*/ 944939 w 6809950"/>
              <a:gd name="connsiteY3" fmla="*/ 6858000 h 6858000"/>
              <a:gd name="connsiteX4" fmla="*/ 54829 w 6809950"/>
              <a:gd name="connsiteY4" fmla="*/ 3996557 h 6858000"/>
              <a:gd name="connsiteX5" fmla="*/ 2279152 w 6809950"/>
              <a:gd name="connsiteY5" fmla="*/ 1587 h 6858000"/>
              <a:gd name="connsiteX6" fmla="*/ 378588 w 6809950"/>
              <a:gd name="connsiteY6" fmla="*/ 158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09950" h="6858000">
                <a:moveTo>
                  <a:pt x="378317" y="0"/>
                </a:moveTo>
                <a:lnTo>
                  <a:pt x="6809950" y="0"/>
                </a:lnTo>
                <a:lnTo>
                  <a:pt x="6809950" y="6858000"/>
                </a:lnTo>
                <a:lnTo>
                  <a:pt x="944939" y="6858000"/>
                </a:lnTo>
                <a:cubicBezTo>
                  <a:pt x="369322" y="6210270"/>
                  <a:pt x="-177705" y="5112939"/>
                  <a:pt x="54829" y="3996557"/>
                </a:cubicBezTo>
                <a:cubicBezTo>
                  <a:pt x="371228" y="2499158"/>
                  <a:pt x="1381418" y="1384681"/>
                  <a:pt x="2279152" y="1587"/>
                </a:cubicBezTo>
                <a:lnTo>
                  <a:pt x="378588" y="1587"/>
                </a:lnTo>
                <a:close/>
              </a:path>
            </a:pathLst>
          </a:custGeom>
          <a:solidFill>
            <a:schemeClr val="tx1">
              <a:lumMod val="85000"/>
            </a:schemeClr>
          </a:solidFill>
        </p:spPr>
        <p:txBody>
          <a:bodyPr wrap="square" tIns="720000" anchor="ctr" anchorCtr="0">
            <a:noAutofit/>
          </a:bodyPr>
          <a:lstStyle>
            <a:lvl1pPr marL="0" indent="0" algn="ctr">
              <a:buNone/>
              <a:defRPr sz="1600">
                <a:solidFill>
                  <a:schemeClr val="bg1"/>
                </a:solidFill>
              </a:defRPr>
            </a:lvl1pPr>
          </a:lstStyle>
          <a:p>
            <a:r>
              <a:rPr lang="en-US" dirty="0"/>
              <a:t>Click icon to add picture</a:t>
            </a:r>
          </a:p>
        </p:txBody>
      </p:sp>
      <p:sp>
        <p:nvSpPr>
          <p:cNvPr id="2" name="Title 1"/>
          <p:cNvSpPr>
            <a:spLocks noGrp="1"/>
          </p:cNvSpPr>
          <p:nvPr>
            <p:ph type="ctrTitle" hasCustomPrompt="1"/>
          </p:nvPr>
        </p:nvSpPr>
        <p:spPr bwMode="white">
          <a:xfrm>
            <a:off x="554399" y="1428750"/>
            <a:ext cx="7392625" cy="3484563"/>
          </a:xfrm>
          <a:noFill/>
        </p:spPr>
        <p:txBody>
          <a:bodyPr anchor="ctr" anchorCtr="0"/>
          <a:lstStyle>
            <a:lvl1pPr algn="l">
              <a:lnSpc>
                <a:spcPct val="83000"/>
              </a:lnSpc>
              <a:defRPr sz="5400">
                <a:solidFill>
                  <a:schemeClr val="tx1"/>
                </a:solidFill>
              </a:defRPr>
            </a:lvl1pPr>
          </a:lstStyle>
          <a:p>
            <a:r>
              <a:rPr lang="en-US" dirty="0"/>
              <a:t>Click to add title</a:t>
            </a:r>
          </a:p>
        </p:txBody>
      </p:sp>
      <p:sp>
        <p:nvSpPr>
          <p:cNvPr id="5" name="Date Placeholder 4">
            <a:extLst>
              <a:ext uri="{FF2B5EF4-FFF2-40B4-BE49-F238E27FC236}">
                <a16:creationId xmlns:a16="http://schemas.microsoft.com/office/drawing/2014/main" id="{9CBFFD67-813A-47D6-93D5-82C8D380FF6C}"/>
              </a:ext>
            </a:extLst>
          </p:cNvPr>
          <p:cNvSpPr>
            <a:spLocks noGrp="1"/>
          </p:cNvSpPr>
          <p:nvPr>
            <p:ph type="dt" sz="half" idx="14"/>
          </p:nvPr>
        </p:nvSpPr>
        <p:spPr bwMode="white">
          <a:xfrm>
            <a:off x="360000" y="360000"/>
            <a:ext cx="1585607" cy="288000"/>
          </a:xfrm>
          <a:prstGeom prst="rect">
            <a:avLst/>
          </a:prstGeom>
        </p:spPr>
        <p:txBody>
          <a:bodyPr tIns="32400" anchor="t" anchorCtr="0"/>
          <a:lstStyle>
            <a:lvl1pPr algn="l">
              <a:defRPr sz="1200">
                <a:solidFill>
                  <a:schemeClr val="tx1"/>
                </a:solidFill>
              </a:defRPr>
            </a:lvl1pPr>
          </a:lstStyle>
          <a:p>
            <a:fld id="{0B7E04D0-84DB-4986-8B0B-511E21B23E95}" type="datetime4">
              <a:rPr lang="en-IN" smtClean="0"/>
              <a:t>03 September 2026</a:t>
            </a:fld>
            <a:endParaRPr lang="en-US" dirty="0"/>
          </a:p>
        </p:txBody>
      </p:sp>
      <p:pic>
        <p:nvPicPr>
          <p:cNvPr id="3" name="Logo">
            <a:extLst>
              <a:ext uri="{FF2B5EF4-FFF2-40B4-BE49-F238E27FC236}">
                <a16:creationId xmlns:a16="http://schemas.microsoft.com/office/drawing/2014/main" id="{3368DB42-4F95-DED9-B2DB-110851A92C57}"/>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358775" y="5745147"/>
            <a:ext cx="1396800" cy="758677"/>
          </a:xfrm>
          <a:prstGeom prst="rect">
            <a:avLst/>
          </a:prstGeom>
        </p:spPr>
      </p:pic>
      <p:sp>
        <p:nvSpPr>
          <p:cNvPr id="4" name="Footer Placeholder 42">
            <a:extLst>
              <a:ext uri="{FF2B5EF4-FFF2-40B4-BE49-F238E27FC236}">
                <a16:creationId xmlns:a16="http://schemas.microsoft.com/office/drawing/2014/main" id="{BA943F80-CFC2-9E67-7401-ED0531FC52C3}"/>
              </a:ext>
            </a:extLst>
          </p:cNvPr>
          <p:cNvSpPr>
            <a:spLocks noGrp="1"/>
          </p:cNvSpPr>
          <p:nvPr>
            <p:ph type="ftr" sz="quarter" idx="15"/>
          </p:nvPr>
        </p:nvSpPr>
        <p:spPr bwMode="white">
          <a:xfrm>
            <a:off x="2304000" y="360000"/>
            <a:ext cx="5641200" cy="288000"/>
          </a:xfrm>
        </p:spPr>
        <p:txBody>
          <a:bodyPr tIns="32400" anchor="t" anchorCtr="0"/>
          <a:lstStyle>
            <a:lvl1pPr algn="l">
              <a:defRPr sz="1200">
                <a:solidFill>
                  <a:schemeClr val="tx1"/>
                </a:solidFill>
              </a:defRPr>
            </a:lvl1pPr>
          </a:lstStyle>
          <a:p>
            <a:endParaRPr lang="en-US" dirty="0"/>
          </a:p>
        </p:txBody>
      </p:sp>
    </p:spTree>
    <p:extLst>
      <p:ext uri="{BB962C8B-B14F-4D97-AF65-F5344CB8AC3E}">
        <p14:creationId xmlns:p14="http://schemas.microsoft.com/office/powerpoint/2010/main" val="88361764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3095">
          <p15:clr>
            <a:srgbClr val="A4A3A4"/>
          </p15:clr>
        </p15:guide>
        <p15:guide id="3" orient="horz" pos="900" userDrawn="1">
          <p15:clr>
            <a:srgbClr val="A4A3A4"/>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AB066-265C-B73A-A4F8-335B2D5DFB48}"/>
              </a:ext>
            </a:extLst>
          </p:cNvPr>
          <p:cNvSpPr>
            <a:spLocks noGrp="1"/>
          </p:cNvSpPr>
          <p:nvPr>
            <p:ph type="title" hasCustomPrompt="1"/>
          </p:nvPr>
        </p:nvSpPr>
        <p:spPr>
          <a:xfrm>
            <a:off x="360000" y="360000"/>
            <a:ext cx="11473200" cy="1188000"/>
          </a:xfrm>
        </p:spPr>
        <p:txBody>
          <a:bodyPr/>
          <a:lstStyle/>
          <a:p>
            <a:r>
              <a:rPr lang="en-US" dirty="0"/>
              <a:t>Click to add title</a:t>
            </a:r>
          </a:p>
        </p:txBody>
      </p:sp>
      <p:sp>
        <p:nvSpPr>
          <p:cNvPr id="3" name="Date Placeholder 2">
            <a:extLst>
              <a:ext uri="{FF2B5EF4-FFF2-40B4-BE49-F238E27FC236}">
                <a16:creationId xmlns:a16="http://schemas.microsoft.com/office/drawing/2014/main" id="{0B738965-D44B-29BA-39C0-2E8B3AA524C0}"/>
              </a:ext>
            </a:extLst>
          </p:cNvPr>
          <p:cNvSpPr>
            <a:spLocks noGrp="1"/>
          </p:cNvSpPr>
          <p:nvPr>
            <p:ph type="dt" sz="half" idx="10"/>
          </p:nvPr>
        </p:nvSpPr>
        <p:spPr>
          <a:xfrm>
            <a:off x="9887592" y="6318000"/>
            <a:ext cx="1585607" cy="180000"/>
          </a:xfrm>
          <a:prstGeom prst="rect">
            <a:avLst/>
          </a:prstGeom>
        </p:spPr>
        <p:txBody>
          <a:bodyPr/>
          <a:lstStyle/>
          <a:p>
            <a:pPr algn="r"/>
            <a:fld id="{F6DA27E5-1F1F-441D-B294-81553EF0C8E1}" type="datetime4">
              <a:rPr lang="en-IN" smtClean="0"/>
              <a:t>03 September 2026</a:t>
            </a:fld>
            <a:endParaRPr lang="en-US" dirty="0"/>
          </a:p>
        </p:txBody>
      </p:sp>
      <p:sp>
        <p:nvSpPr>
          <p:cNvPr id="4" name="Slide Number Placeholder 3">
            <a:extLst>
              <a:ext uri="{FF2B5EF4-FFF2-40B4-BE49-F238E27FC236}">
                <a16:creationId xmlns:a16="http://schemas.microsoft.com/office/drawing/2014/main" id="{4BF61A42-C183-BC65-7D6E-BBC2454EEFDB}"/>
              </a:ext>
            </a:extLst>
          </p:cNvPr>
          <p:cNvSpPr>
            <a:spLocks noGrp="1"/>
          </p:cNvSpPr>
          <p:nvPr>
            <p:ph type="sldNum" sz="quarter" idx="11"/>
          </p:nvPr>
        </p:nvSpPr>
        <p:spPr/>
        <p:txBody>
          <a:bodyPr/>
          <a:lstStyle/>
          <a:p>
            <a:fld id="{23AA811B-2EBD-4900-905E-5BE206449611}" type="slidenum">
              <a:rPr lang="en-US" smtClean="0"/>
              <a:pPr/>
              <a:t>‹#›</a:t>
            </a:fld>
            <a:endParaRPr lang="en-US" dirty="0"/>
          </a:p>
        </p:txBody>
      </p:sp>
      <p:sp>
        <p:nvSpPr>
          <p:cNvPr id="5" name="Footer Placeholder 4">
            <a:extLst>
              <a:ext uri="{FF2B5EF4-FFF2-40B4-BE49-F238E27FC236}">
                <a16:creationId xmlns:a16="http://schemas.microsoft.com/office/drawing/2014/main" id="{1D6AE2AB-BC3C-2F5B-A155-188131B7D8F4}"/>
              </a:ext>
            </a:extLst>
          </p:cNvPr>
          <p:cNvSpPr>
            <a:spLocks noGrp="1"/>
          </p:cNvSpPr>
          <p:nvPr>
            <p:ph type="ftr" sz="quarter" idx="12"/>
          </p:nvPr>
        </p:nvSpPr>
        <p:spPr/>
        <p:txBody>
          <a:bodyPr/>
          <a:lstStyle/>
          <a:p>
            <a:endParaRPr lang="en-US" dirty="0"/>
          </a:p>
        </p:txBody>
      </p:sp>
    </p:spTree>
    <p:extLst>
      <p:ext uri="{BB962C8B-B14F-4D97-AF65-F5344CB8AC3E}">
        <p14:creationId xmlns:p14="http://schemas.microsoft.com/office/powerpoint/2010/main" val="4026108660"/>
      </p:ext>
    </p:extLst>
  </p:cSld>
  <p:clrMapOvr>
    <a:masterClrMapping/>
  </p:clrMapOvr>
  <p:extLst>
    <p:ext uri="{DCECCB84-F9BA-43D5-87BE-67443E8EF086}">
      <p15:sldGuideLst xmlns:p15="http://schemas.microsoft.com/office/powerpoint/2012/main">
        <p15:guide id="1" orient="horz" pos="975">
          <p15:clr>
            <a:srgbClr val="A4A3A4"/>
          </p15:clr>
        </p15:guide>
        <p15:guide id="2" orient="horz" pos="3735">
          <p15:clr>
            <a:srgbClr val="A4A3A4"/>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0DE7C7C7-70A7-FB30-223A-CB2357C229C9}"/>
              </a:ext>
            </a:extLst>
          </p:cNvPr>
          <p:cNvSpPr>
            <a:spLocks noGrp="1"/>
          </p:cNvSpPr>
          <p:nvPr>
            <p:ph type="dt" sz="half" idx="10"/>
          </p:nvPr>
        </p:nvSpPr>
        <p:spPr>
          <a:xfrm>
            <a:off x="9887592" y="6318000"/>
            <a:ext cx="1585607" cy="180000"/>
          </a:xfrm>
          <a:prstGeom prst="rect">
            <a:avLst/>
          </a:prstGeom>
        </p:spPr>
        <p:txBody>
          <a:bodyPr/>
          <a:lstStyle/>
          <a:p>
            <a:pPr algn="r"/>
            <a:fld id="{3512D7AC-6DB8-4919-AA95-5D7B4FE8979F}" type="datetime4">
              <a:rPr lang="en-IN" smtClean="0"/>
              <a:t>03 September 2026</a:t>
            </a:fld>
            <a:endParaRPr lang="en-US" dirty="0"/>
          </a:p>
        </p:txBody>
      </p:sp>
      <p:sp>
        <p:nvSpPr>
          <p:cNvPr id="4" name="Slide Number Placeholder 3">
            <a:extLst>
              <a:ext uri="{FF2B5EF4-FFF2-40B4-BE49-F238E27FC236}">
                <a16:creationId xmlns:a16="http://schemas.microsoft.com/office/drawing/2014/main" id="{3372A712-3FB5-BB07-6772-0C564A5FD394}"/>
              </a:ext>
            </a:extLst>
          </p:cNvPr>
          <p:cNvSpPr>
            <a:spLocks noGrp="1"/>
          </p:cNvSpPr>
          <p:nvPr>
            <p:ph type="sldNum" sz="quarter" idx="11"/>
          </p:nvPr>
        </p:nvSpPr>
        <p:spPr/>
        <p:txBody>
          <a:bodyPr/>
          <a:lstStyle/>
          <a:p>
            <a:fld id="{23AA811B-2EBD-4900-905E-5BE206449611}" type="slidenum">
              <a:rPr lang="en-US" smtClean="0"/>
              <a:pPr/>
              <a:t>‹#›</a:t>
            </a:fld>
            <a:endParaRPr lang="en-US" dirty="0"/>
          </a:p>
        </p:txBody>
      </p:sp>
      <p:sp>
        <p:nvSpPr>
          <p:cNvPr id="5" name="Footer Placeholder 4">
            <a:extLst>
              <a:ext uri="{FF2B5EF4-FFF2-40B4-BE49-F238E27FC236}">
                <a16:creationId xmlns:a16="http://schemas.microsoft.com/office/drawing/2014/main" id="{8F7E808F-8C95-AF3A-F901-FCC3D3D2EBCF}"/>
              </a:ext>
            </a:extLst>
          </p:cNvPr>
          <p:cNvSpPr>
            <a:spLocks noGrp="1"/>
          </p:cNvSpPr>
          <p:nvPr>
            <p:ph type="ftr" sz="quarter" idx="12"/>
          </p:nvPr>
        </p:nvSpPr>
        <p:spPr/>
        <p:txBody>
          <a:bodyPr/>
          <a:lstStyle/>
          <a:p>
            <a:endParaRPr lang="en-US" dirty="0"/>
          </a:p>
        </p:txBody>
      </p:sp>
    </p:spTree>
    <p:extLst>
      <p:ext uri="{BB962C8B-B14F-4D97-AF65-F5344CB8AC3E}">
        <p14:creationId xmlns:p14="http://schemas.microsoft.com/office/powerpoint/2010/main" val="68816109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0DE7C7C7-70A7-FB30-223A-CB2357C229C9}"/>
              </a:ext>
            </a:extLst>
          </p:cNvPr>
          <p:cNvSpPr>
            <a:spLocks noGrp="1"/>
          </p:cNvSpPr>
          <p:nvPr>
            <p:ph type="dt" sz="half" idx="10"/>
          </p:nvPr>
        </p:nvSpPr>
        <p:spPr>
          <a:xfrm>
            <a:off x="9887592" y="6318000"/>
            <a:ext cx="1585607" cy="180000"/>
          </a:xfrm>
          <a:prstGeom prst="rect">
            <a:avLst/>
          </a:prstGeom>
        </p:spPr>
        <p:txBody>
          <a:bodyPr/>
          <a:lstStyle/>
          <a:p>
            <a:pPr algn="r"/>
            <a:fld id="{5605ED33-BC4B-4F21-A253-4FB11CC52800}" type="datetime4">
              <a:rPr lang="en-IN" smtClean="0"/>
              <a:t>03 September 2026</a:t>
            </a:fld>
            <a:endParaRPr lang="en-US" dirty="0"/>
          </a:p>
        </p:txBody>
      </p:sp>
      <p:sp>
        <p:nvSpPr>
          <p:cNvPr id="4" name="Slide Number Placeholder 3">
            <a:extLst>
              <a:ext uri="{FF2B5EF4-FFF2-40B4-BE49-F238E27FC236}">
                <a16:creationId xmlns:a16="http://schemas.microsoft.com/office/drawing/2014/main" id="{3372A712-3FB5-BB07-6772-0C564A5FD394}"/>
              </a:ext>
            </a:extLst>
          </p:cNvPr>
          <p:cNvSpPr>
            <a:spLocks noGrp="1"/>
          </p:cNvSpPr>
          <p:nvPr>
            <p:ph type="sldNum" sz="quarter" idx="11"/>
          </p:nvPr>
        </p:nvSpPr>
        <p:spPr/>
        <p:txBody>
          <a:bodyPr/>
          <a:lstStyle/>
          <a:p>
            <a:fld id="{23AA811B-2EBD-4900-905E-5BE206449611}" type="slidenum">
              <a:rPr lang="en-US" smtClean="0"/>
              <a:pPr/>
              <a:t>‹#›</a:t>
            </a:fld>
            <a:endParaRPr lang="en-US" dirty="0"/>
          </a:p>
        </p:txBody>
      </p:sp>
      <p:sp>
        <p:nvSpPr>
          <p:cNvPr id="5" name="Footer Placeholder 4">
            <a:extLst>
              <a:ext uri="{FF2B5EF4-FFF2-40B4-BE49-F238E27FC236}">
                <a16:creationId xmlns:a16="http://schemas.microsoft.com/office/drawing/2014/main" id="{8F7E808F-8C95-AF3A-F901-FCC3D3D2EBCF}"/>
              </a:ext>
            </a:extLst>
          </p:cNvPr>
          <p:cNvSpPr>
            <a:spLocks noGrp="1"/>
          </p:cNvSpPr>
          <p:nvPr>
            <p:ph type="ftr" sz="quarter" idx="12"/>
          </p:nvPr>
        </p:nvSpPr>
        <p:spPr/>
        <p:txBody>
          <a:bodyPr/>
          <a:lstStyle/>
          <a:p>
            <a:endParaRPr lang="en-US" dirty="0"/>
          </a:p>
        </p:txBody>
      </p:sp>
      <p:sp>
        <p:nvSpPr>
          <p:cNvPr id="2" name="TextBox 1">
            <a:extLst>
              <a:ext uri="{FF2B5EF4-FFF2-40B4-BE49-F238E27FC236}">
                <a16:creationId xmlns:a16="http://schemas.microsoft.com/office/drawing/2014/main" id="{A9E59DBF-ABBE-D07A-F641-4FBB14FF7219}"/>
              </a:ext>
            </a:extLst>
          </p:cNvPr>
          <p:cNvSpPr txBox="1"/>
          <p:nvPr userDrawn="1"/>
        </p:nvSpPr>
        <p:spPr>
          <a:xfrm>
            <a:off x="9429750" y="6591300"/>
            <a:ext cx="2459006" cy="107722"/>
          </a:xfrm>
          <a:prstGeom prst="rect">
            <a:avLst/>
          </a:prstGeom>
          <a:noFill/>
        </p:spPr>
        <p:txBody>
          <a:bodyPr wrap="none" lIns="0" tIns="0" rIns="0" bIns="0" rtlCol="1">
            <a:spAutoFit/>
          </a:bodyPr>
          <a:lstStyle/>
          <a:p>
            <a:pPr algn="l"/>
            <a:r>
              <a:rPr lang="en-US" sz="700" dirty="0">
                <a:solidFill>
                  <a:schemeClr val="tx2"/>
                </a:solidFill>
              </a:rPr>
              <a:t>Source: images: freepik.com/pixabay.com/pexels.com</a:t>
            </a:r>
            <a:endParaRPr lang="ar-AE" sz="700" dirty="0" err="1">
              <a:solidFill>
                <a:schemeClr val="tx2"/>
              </a:solidFill>
            </a:endParaRPr>
          </a:p>
        </p:txBody>
      </p:sp>
    </p:spTree>
    <p:extLst>
      <p:ext uri="{BB962C8B-B14F-4D97-AF65-F5344CB8AC3E}">
        <p14:creationId xmlns:p14="http://schemas.microsoft.com/office/powerpoint/2010/main" val="152475188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User guide ">
    <p:spTree>
      <p:nvGrpSpPr>
        <p:cNvPr id="1" name=""/>
        <p:cNvGrpSpPr/>
        <p:nvPr/>
      </p:nvGrpSpPr>
      <p:grpSpPr>
        <a:xfrm>
          <a:off x="0" y="0"/>
          <a:ext cx="0" cy="0"/>
          <a:chOff x="0" y="0"/>
          <a:chExt cx="0" cy="0"/>
        </a:xfrm>
      </p:grpSpPr>
      <p:sp>
        <p:nvSpPr>
          <p:cNvPr id="23" name="Text Box 3">
            <a:extLst>
              <a:ext uri="{FF2B5EF4-FFF2-40B4-BE49-F238E27FC236}">
                <a16:creationId xmlns:a16="http://schemas.microsoft.com/office/drawing/2014/main" id="{19798472-DC87-414E-BC4E-CFAF99EF0ED7}"/>
              </a:ext>
            </a:extLst>
          </p:cNvPr>
          <p:cNvSpPr txBox="1">
            <a:spLocks noChangeArrowheads="1"/>
          </p:cNvSpPr>
          <p:nvPr userDrawn="1"/>
        </p:nvSpPr>
        <p:spPr bwMode="auto">
          <a:xfrm>
            <a:off x="4257785" y="1523708"/>
            <a:ext cx="2890410" cy="5232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Verdana" charset="0"/>
              </a:defRPr>
            </a:lvl1pPr>
            <a:lvl2pPr marL="742950" indent="-285750" eaLnBrk="0" hangingPunct="0">
              <a:defRPr>
                <a:solidFill>
                  <a:schemeClr val="tx1"/>
                </a:solidFill>
                <a:latin typeface="Verdana" charset="0"/>
              </a:defRPr>
            </a:lvl2pPr>
            <a:lvl3pPr marL="1143000" indent="-228600" eaLnBrk="0" hangingPunct="0">
              <a:defRPr>
                <a:solidFill>
                  <a:schemeClr val="tx1"/>
                </a:solidFill>
                <a:latin typeface="Verdana" charset="0"/>
              </a:defRPr>
            </a:lvl3pPr>
            <a:lvl4pPr marL="1600200" indent="-228600" eaLnBrk="0" hangingPunct="0">
              <a:defRPr>
                <a:solidFill>
                  <a:schemeClr val="tx1"/>
                </a:solidFill>
                <a:latin typeface="Verdana" charset="0"/>
              </a:defRPr>
            </a:lvl4pPr>
            <a:lvl5pPr marL="2057400" indent="-228600" eaLnBrk="0" hangingPunct="0">
              <a:defRPr>
                <a:solidFill>
                  <a:schemeClr val="tx1"/>
                </a:solidFill>
                <a:latin typeface="Verdana" charset="0"/>
              </a:defRPr>
            </a:lvl5pPr>
            <a:lvl6pPr marL="2514600" indent="-228600" eaLnBrk="0" fontAlgn="base" hangingPunct="0">
              <a:spcBef>
                <a:spcPct val="0"/>
              </a:spcBef>
              <a:spcAft>
                <a:spcPct val="0"/>
              </a:spcAft>
              <a:defRPr>
                <a:solidFill>
                  <a:schemeClr val="tx1"/>
                </a:solidFill>
                <a:latin typeface="Verdana" charset="0"/>
              </a:defRPr>
            </a:lvl6pPr>
            <a:lvl7pPr marL="2971800" indent="-228600" eaLnBrk="0" fontAlgn="base" hangingPunct="0">
              <a:spcBef>
                <a:spcPct val="0"/>
              </a:spcBef>
              <a:spcAft>
                <a:spcPct val="0"/>
              </a:spcAft>
              <a:defRPr>
                <a:solidFill>
                  <a:schemeClr val="tx1"/>
                </a:solidFill>
                <a:latin typeface="Verdana" charset="0"/>
              </a:defRPr>
            </a:lvl7pPr>
            <a:lvl8pPr marL="3429000" indent="-228600" eaLnBrk="0" fontAlgn="base" hangingPunct="0">
              <a:spcBef>
                <a:spcPct val="0"/>
              </a:spcBef>
              <a:spcAft>
                <a:spcPct val="0"/>
              </a:spcAft>
              <a:defRPr>
                <a:solidFill>
                  <a:schemeClr val="tx1"/>
                </a:solidFill>
                <a:latin typeface="Verdana" charset="0"/>
              </a:defRPr>
            </a:lvl8pPr>
            <a:lvl9pPr marL="3886200" indent="-228600" eaLnBrk="0" fontAlgn="base" hangingPunct="0">
              <a:spcBef>
                <a:spcPct val="0"/>
              </a:spcBef>
              <a:spcAft>
                <a:spcPct val="0"/>
              </a:spcAft>
              <a:defRPr>
                <a:solidFill>
                  <a:schemeClr val="tx1"/>
                </a:solidFill>
                <a:latin typeface="Verdana" charset="0"/>
              </a:defRPr>
            </a:lvl9pPr>
          </a:lstStyle>
          <a:p>
            <a:pPr marL="0" marR="0" lvl="0" indent="0" algn="l" defTabSz="914400" rtl="0" eaLnBrk="1" fontAlgn="auto" latinLnBrk="0" hangingPunct="1">
              <a:lnSpc>
                <a:spcPct val="100000"/>
              </a:lnSpc>
              <a:spcBef>
                <a:spcPts val="1200"/>
              </a:spcBef>
              <a:spcAft>
                <a:spcPts val="600"/>
              </a:spcAft>
              <a:buClrTx/>
              <a:buSzTx/>
              <a:buFontTx/>
              <a:buNone/>
              <a:tabLst/>
              <a:defRPr/>
            </a:pPr>
            <a:r>
              <a:rPr lang="en-US" sz="1600" dirty="0">
                <a:latin typeface="+mn-lt"/>
                <a:cs typeface="Verdana" panose="020B0604030504040204" pitchFamily="34" charset="0"/>
              </a:rPr>
              <a:t>PICTURES</a:t>
            </a:r>
            <a:br>
              <a:rPr lang="en-US" sz="900" dirty="0">
                <a:latin typeface="+mn-lt"/>
                <a:cs typeface="Verdana" panose="020B0604030504040204" pitchFamily="34" charset="0"/>
              </a:rPr>
            </a:br>
            <a:r>
              <a:rPr lang="en-US" sz="900" b="1" noProof="1">
                <a:solidFill>
                  <a:schemeClr val="tx1"/>
                </a:solidFill>
                <a:latin typeface="+mn-lt"/>
                <a:cs typeface="Verdana" panose="020B0604030504040204" pitchFamily="34" charset="0"/>
              </a:rPr>
              <a:t>Insert corporate picture from Templafy</a:t>
            </a:r>
            <a:endParaRPr lang="en-US" altLang="da-DK" sz="900" b="0" noProof="1">
              <a:solidFill>
                <a:schemeClr val="tx1"/>
              </a:solidFill>
              <a:latin typeface="+mn-lt"/>
              <a:cs typeface="Verdana" panose="020B060403050404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US" altLang="da-DK" sz="900" b="1" noProof="1">
                <a:solidFill>
                  <a:schemeClr val="tx1"/>
                </a:solidFill>
                <a:latin typeface="+mn-lt"/>
                <a:cs typeface="Verdana" panose="020B0604030504040204" pitchFamily="34" charset="0"/>
              </a:rPr>
              <a:t>1.</a:t>
            </a:r>
            <a:r>
              <a:rPr lang="en-US" altLang="da-DK" sz="900" b="0" noProof="1">
                <a:solidFill>
                  <a:schemeClr val="tx1"/>
                </a:solidFill>
                <a:latin typeface="+mn-lt"/>
                <a:cs typeface="Verdana" panose="020B0604030504040204" pitchFamily="34" charset="0"/>
              </a:rPr>
              <a:t> Click the blue </a:t>
            </a:r>
            <a:r>
              <a:rPr lang="en-US" altLang="da-DK" sz="900" b="1" baseline="0" noProof="1">
                <a:solidFill>
                  <a:schemeClr val="tx1"/>
                </a:solidFill>
                <a:latin typeface="+mn-lt"/>
                <a:cs typeface="Verdana" panose="020B0604030504040204" pitchFamily="34" charset="0"/>
              </a:rPr>
              <a:t>Templafy </a:t>
            </a:r>
            <a:r>
              <a:rPr lang="en-US" altLang="da-DK" sz="900" b="0" baseline="0" noProof="1">
                <a:solidFill>
                  <a:schemeClr val="tx1"/>
                </a:solidFill>
                <a:latin typeface="+mn-lt"/>
                <a:cs typeface="Verdana" panose="020B0604030504040204" pitchFamily="34" charset="0"/>
              </a:rPr>
              <a:t>button</a:t>
            </a:r>
            <a:endParaRPr lang="en-US" dirty="0"/>
          </a:p>
          <a:p>
            <a:pPr marL="0" marR="0" lvl="0" indent="0" algn="l" defTabSz="914400" rtl="0" eaLnBrk="1" fontAlgn="auto" latinLnBrk="0" hangingPunct="1">
              <a:lnSpc>
                <a:spcPct val="100000"/>
              </a:lnSpc>
              <a:spcBef>
                <a:spcPts val="0"/>
              </a:spcBef>
              <a:spcAft>
                <a:spcPts val="600"/>
              </a:spcAft>
              <a:buClrTx/>
              <a:buSzTx/>
              <a:buFontTx/>
              <a:buNone/>
              <a:tabLst/>
              <a:defRPr/>
            </a:pPr>
            <a:r>
              <a:rPr lang="en-US" altLang="da-DK" sz="900" b="1" baseline="0" noProof="1">
                <a:solidFill>
                  <a:schemeClr val="tx1"/>
                </a:solidFill>
                <a:latin typeface="+mn-lt"/>
                <a:cs typeface="Verdana" panose="020B0604030504040204" pitchFamily="34" charset="0"/>
              </a:rPr>
              <a:t>2. </a:t>
            </a:r>
            <a:r>
              <a:rPr lang="en-US" altLang="da-DK" sz="900" b="0" baseline="0" noProof="1">
                <a:solidFill>
                  <a:schemeClr val="tx1"/>
                </a:solidFill>
                <a:latin typeface="+mn-lt"/>
                <a:cs typeface="Verdana" panose="020B0604030504040204" pitchFamily="34" charset="0"/>
              </a:rPr>
              <a:t>In the dropdown, click </a:t>
            </a:r>
            <a:r>
              <a:rPr lang="en-US" altLang="da-DK" sz="900" b="1" baseline="0" noProof="1">
                <a:solidFill>
                  <a:schemeClr val="tx1"/>
                </a:solidFill>
                <a:latin typeface="+mn-lt"/>
                <a:cs typeface="Verdana" panose="020B0604030504040204" pitchFamily="34" charset="0"/>
              </a:rPr>
              <a:t>Images</a:t>
            </a:r>
            <a:r>
              <a:rPr lang="en-US" altLang="da-DK" sz="900" b="0" baseline="0" noProof="1">
                <a:solidFill>
                  <a:schemeClr val="tx1"/>
                </a:solidFill>
                <a:latin typeface="+mn-lt"/>
                <a:cs typeface="Verdana" panose="020B0604030504040204" pitchFamily="34" charset="0"/>
              </a:rPr>
              <a:t>, </a:t>
            </a:r>
            <a:br>
              <a:rPr lang="en-US" altLang="da-DK" sz="900" b="0" baseline="0" noProof="1">
                <a:solidFill>
                  <a:schemeClr val="tx1"/>
                </a:solidFill>
                <a:latin typeface="+mn-lt"/>
                <a:cs typeface="Verdana" panose="020B0604030504040204" pitchFamily="34" charset="0"/>
              </a:rPr>
            </a:br>
            <a:r>
              <a:rPr lang="en-US" altLang="da-DK" sz="900" b="0" baseline="0" noProof="1">
                <a:solidFill>
                  <a:schemeClr val="tx1"/>
                </a:solidFill>
                <a:latin typeface="+mn-lt"/>
                <a:cs typeface="Verdana" panose="020B0604030504040204" pitchFamily="34" charset="0"/>
              </a:rPr>
              <a:t>or click the </a:t>
            </a:r>
            <a:r>
              <a:rPr lang="en-US" altLang="da-DK" sz="900" b="1" baseline="0" noProof="1">
                <a:solidFill>
                  <a:schemeClr val="tx1"/>
                </a:solidFill>
                <a:latin typeface="+mn-lt"/>
                <a:cs typeface="Verdana" panose="020B0604030504040204" pitchFamily="34" charset="0"/>
              </a:rPr>
              <a:t>Images </a:t>
            </a:r>
            <a:r>
              <a:rPr lang="en-US" altLang="da-DK" sz="900" b="0" i="0" baseline="0" noProof="1">
                <a:solidFill>
                  <a:schemeClr val="tx1"/>
                </a:solidFill>
                <a:latin typeface="+mn-lt"/>
                <a:cs typeface="Verdana" panose="020B0604030504040204" pitchFamily="34" charset="0"/>
              </a:rPr>
              <a:t>button</a:t>
            </a:r>
            <a:r>
              <a:rPr lang="en-US" altLang="da-DK" sz="900" b="0" baseline="0" noProof="1">
                <a:solidFill>
                  <a:schemeClr val="tx1"/>
                </a:solidFill>
                <a:latin typeface="+mn-lt"/>
                <a:cs typeface="Verdana" panose="020B0604030504040204" pitchFamily="34" charset="0"/>
              </a:rPr>
              <a:t> in the Templafy pane on the right side of the screen</a:t>
            </a:r>
            <a:endParaRPr lang="en-US" altLang="da-DK" sz="900" noProof="1">
              <a:solidFill>
                <a:schemeClr val="tx1"/>
              </a:solidFill>
              <a:latin typeface="+mn-lt"/>
              <a:cs typeface="Verdana" panose="020B060403050404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endParaRPr lang="en-US" altLang="da-DK" sz="900" b="0" baseline="0" noProof="1">
              <a:solidFill>
                <a:schemeClr val="tx1"/>
              </a:solidFill>
              <a:latin typeface="+mn-lt"/>
              <a:cs typeface="Verdana" panose="020B060403050404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US" altLang="da-DK" sz="900" b="1" baseline="0" noProof="1">
                <a:solidFill>
                  <a:schemeClr val="tx1"/>
                </a:solidFill>
                <a:latin typeface="+mn-lt"/>
                <a:cs typeface="Verdana" panose="020B0604030504040204" pitchFamily="34" charset="0"/>
              </a:rPr>
              <a:t>Insert picture</a:t>
            </a:r>
            <a:endParaRPr lang="en-US" dirty="0"/>
          </a:p>
          <a:p>
            <a:pPr eaLnBrk="1" hangingPunct="1">
              <a:spcAft>
                <a:spcPts val="600"/>
              </a:spcAft>
              <a:defRPr/>
            </a:pPr>
            <a:r>
              <a:rPr lang="en-US" altLang="da-DK" sz="900" b="0" noProof="1">
                <a:solidFill>
                  <a:schemeClr val="tx1"/>
                </a:solidFill>
                <a:latin typeface="+mn-lt"/>
                <a:cs typeface="Verdana" panose="020B0604030504040204" pitchFamily="34" charset="0"/>
              </a:rPr>
              <a:t>On slides with pictureplaceholder, click on the icon and choose </a:t>
            </a:r>
            <a:r>
              <a:rPr lang="en-US" altLang="da-DK" sz="900" b="1" noProof="1">
                <a:solidFill>
                  <a:schemeClr val="tx1"/>
                </a:solidFill>
                <a:latin typeface="+mn-lt"/>
                <a:cs typeface="Verdana" panose="020B0604030504040204" pitchFamily="34" charset="0"/>
              </a:rPr>
              <a:t>Insert</a:t>
            </a:r>
            <a:endParaRPr lang="en-US" dirty="0"/>
          </a:p>
          <a:p>
            <a:pPr eaLnBrk="1" hangingPunct="1">
              <a:spcBef>
                <a:spcPts val="1200"/>
              </a:spcBef>
              <a:spcAft>
                <a:spcPts val="600"/>
              </a:spcAft>
              <a:defRPr/>
            </a:pPr>
            <a:r>
              <a:rPr lang="en-US" sz="900" b="1" noProof="1">
                <a:solidFill>
                  <a:schemeClr val="tx1"/>
                </a:solidFill>
                <a:latin typeface="+mn-lt"/>
                <a:cs typeface="Verdana" panose="020B0604030504040204" pitchFamily="34" charset="0"/>
              </a:rPr>
              <a:t>Crop picture</a:t>
            </a:r>
            <a:endParaRPr lang="en-US" dirty="0"/>
          </a:p>
          <a:p>
            <a:pPr eaLnBrk="1" hangingPunct="1">
              <a:spcAft>
                <a:spcPts val="600"/>
              </a:spcAft>
              <a:defRPr/>
            </a:pPr>
            <a:r>
              <a:rPr lang="en-US" altLang="da-DK" sz="900" b="1" noProof="1">
                <a:solidFill>
                  <a:schemeClr val="tx1"/>
                </a:solidFill>
                <a:latin typeface="+mn-lt"/>
                <a:cs typeface="Verdana" panose="020B0604030504040204" pitchFamily="34" charset="0"/>
              </a:rPr>
              <a:t>1. </a:t>
            </a:r>
            <a:r>
              <a:rPr lang="en-US" altLang="da-DK" sz="900" b="0" noProof="1">
                <a:solidFill>
                  <a:schemeClr val="tx1"/>
                </a:solidFill>
                <a:latin typeface="+mn-lt"/>
                <a:cs typeface="Verdana" panose="020B0604030504040204" pitchFamily="34" charset="0"/>
              </a:rPr>
              <a:t>Click </a:t>
            </a:r>
            <a:r>
              <a:rPr lang="en-US" altLang="da-DK" sz="900" b="1" noProof="1">
                <a:solidFill>
                  <a:schemeClr val="tx1"/>
                </a:solidFill>
                <a:latin typeface="+mn-lt"/>
                <a:cs typeface="Verdana" panose="020B0604030504040204" pitchFamily="34" charset="0"/>
              </a:rPr>
              <a:t>Crop</a:t>
            </a:r>
            <a:r>
              <a:rPr lang="en-US" altLang="da-DK" sz="900" b="0" noProof="1">
                <a:solidFill>
                  <a:schemeClr val="tx1"/>
                </a:solidFill>
                <a:latin typeface="+mn-lt"/>
                <a:cs typeface="Verdana" panose="020B0604030504040204" pitchFamily="34" charset="0"/>
              </a:rPr>
              <a:t> to change size or </a:t>
            </a:r>
            <a:br>
              <a:rPr lang="en-US" altLang="da-DK" sz="900" b="0" noProof="1">
                <a:solidFill>
                  <a:schemeClr val="tx1"/>
                </a:solidFill>
                <a:latin typeface="+mn-lt"/>
                <a:cs typeface="Verdana" panose="020B0604030504040204" pitchFamily="34" charset="0"/>
              </a:rPr>
            </a:br>
            <a:r>
              <a:rPr lang="en-US" altLang="da-DK" sz="900" b="0" noProof="1">
                <a:solidFill>
                  <a:schemeClr val="tx1"/>
                </a:solidFill>
                <a:latin typeface="+mn-lt"/>
                <a:cs typeface="Verdana" panose="020B0604030504040204" pitchFamily="34" charset="0"/>
              </a:rPr>
              <a:t>focus of the picture</a:t>
            </a:r>
            <a:endParaRPr lang="en-US" dirty="0"/>
          </a:p>
          <a:p>
            <a:pPr eaLnBrk="1" hangingPunct="1">
              <a:spcAft>
                <a:spcPts val="600"/>
              </a:spcAft>
              <a:defRPr/>
            </a:pPr>
            <a:r>
              <a:rPr lang="en-US" altLang="da-DK" sz="900" b="1" noProof="1">
                <a:solidFill>
                  <a:schemeClr val="tx1"/>
                </a:solidFill>
                <a:latin typeface="+mn-lt"/>
                <a:cs typeface="Verdana" panose="020B0604030504040204" pitchFamily="34" charset="0"/>
              </a:rPr>
              <a:t>2. </a:t>
            </a:r>
            <a:r>
              <a:rPr lang="en-US" altLang="da-DK" sz="900" b="0" noProof="1">
                <a:solidFill>
                  <a:schemeClr val="tx1"/>
                </a:solidFill>
                <a:latin typeface="+mn-lt"/>
                <a:cs typeface="Verdana" panose="020B0604030504040204" pitchFamily="34" charset="0"/>
              </a:rPr>
              <a:t>If you want to scale the picture, hold </a:t>
            </a:r>
            <a:r>
              <a:rPr lang="en-US" altLang="da-DK" sz="900" b="1" noProof="1">
                <a:solidFill>
                  <a:schemeClr val="tx1"/>
                </a:solidFill>
                <a:latin typeface="+mn-lt"/>
                <a:cs typeface="Verdana" panose="020B0604030504040204" pitchFamily="34" charset="0"/>
              </a:rPr>
              <a:t>SHIFT</a:t>
            </a:r>
            <a:r>
              <a:rPr lang="en-US" altLang="da-DK" sz="900" b="0" noProof="1">
                <a:solidFill>
                  <a:schemeClr val="tx1"/>
                </a:solidFill>
                <a:latin typeface="+mn-lt"/>
                <a:cs typeface="Verdana" panose="020B0604030504040204" pitchFamily="34" charset="0"/>
              </a:rPr>
              <a:t>-key down while dragging the corners of the picture</a:t>
            </a:r>
            <a:br>
              <a:rPr lang="en-US" altLang="da-DK" sz="900" b="0" noProof="1">
                <a:solidFill>
                  <a:schemeClr val="tx1"/>
                </a:solidFill>
                <a:latin typeface="+mn-lt"/>
                <a:cs typeface="Verdana" panose="020B0604030504040204" pitchFamily="34" charset="0"/>
              </a:rPr>
            </a:br>
            <a:endParaRPr lang="en-US" altLang="da-DK" sz="900" b="0" noProof="1">
              <a:solidFill>
                <a:schemeClr val="tx1"/>
              </a:solidFill>
              <a:latin typeface="+mn-lt"/>
              <a:cs typeface="Verdana" panose="020B0604030504040204" pitchFamily="34" charset="0"/>
            </a:endParaRPr>
          </a:p>
          <a:p>
            <a:pPr eaLnBrk="1" hangingPunct="1">
              <a:spcAft>
                <a:spcPts val="600"/>
              </a:spcAft>
              <a:defRPr/>
            </a:pPr>
            <a:r>
              <a:rPr lang="en-US" altLang="da-DK" sz="900" b="1" noProof="1">
                <a:solidFill>
                  <a:schemeClr val="tx1"/>
                </a:solidFill>
                <a:latin typeface="+mn-lt"/>
                <a:cs typeface="Verdana" panose="020B0604030504040204" pitchFamily="34" charset="0"/>
              </a:rPr>
              <a:t>HINT: </a:t>
            </a:r>
            <a:r>
              <a:rPr lang="en-US" altLang="da-DK" sz="900" b="0" noProof="1">
                <a:solidFill>
                  <a:schemeClr val="tx1"/>
                </a:solidFill>
                <a:latin typeface="+mn-lt"/>
                <a:cs typeface="Verdana" panose="020B0604030504040204" pitchFamily="34" charset="0"/>
              </a:rPr>
              <a:t>If you delete the picture and insert a new one, the picture may lie in front of the text or graphic.</a:t>
            </a:r>
            <a:br>
              <a:rPr lang="en-US" altLang="da-DK" sz="900" b="0" noProof="1">
                <a:solidFill>
                  <a:schemeClr val="tx1"/>
                </a:solidFill>
                <a:latin typeface="+mn-lt"/>
                <a:cs typeface="Verdana" panose="020B0604030504040204" pitchFamily="34" charset="0"/>
              </a:rPr>
            </a:br>
            <a:r>
              <a:rPr lang="en-US" altLang="da-DK" sz="900" b="0" noProof="1">
                <a:solidFill>
                  <a:schemeClr val="tx1"/>
                </a:solidFill>
                <a:latin typeface="+mn-lt"/>
                <a:cs typeface="Verdana" panose="020B0604030504040204" pitchFamily="34" charset="0"/>
              </a:rPr>
              <a:t>If this happens, select the picture, </a:t>
            </a:r>
            <a:br>
              <a:rPr lang="en-US" altLang="da-DK" sz="900" b="0" noProof="1">
                <a:solidFill>
                  <a:schemeClr val="tx1"/>
                </a:solidFill>
                <a:latin typeface="+mn-lt"/>
                <a:cs typeface="Verdana" panose="020B0604030504040204" pitchFamily="34" charset="0"/>
              </a:rPr>
            </a:br>
            <a:r>
              <a:rPr lang="en-US" altLang="da-DK" sz="900" b="0" noProof="1">
                <a:solidFill>
                  <a:schemeClr val="tx1"/>
                </a:solidFill>
                <a:latin typeface="+mn-lt"/>
                <a:cs typeface="Verdana" panose="020B0604030504040204" pitchFamily="34" charset="0"/>
              </a:rPr>
              <a:t>right-click and choose </a:t>
            </a:r>
            <a:r>
              <a:rPr lang="en-US" altLang="da-DK" sz="900" b="1" noProof="1">
                <a:solidFill>
                  <a:schemeClr val="tx1"/>
                </a:solidFill>
                <a:latin typeface="+mn-lt"/>
                <a:cs typeface="Verdana" panose="020B0604030504040204" pitchFamily="34" charset="0"/>
              </a:rPr>
              <a:t>Send to Back</a:t>
            </a:r>
            <a:br>
              <a:rPr lang="en-US" altLang="da-DK" sz="900" b="1" noProof="1">
                <a:solidFill>
                  <a:schemeClr val="tx1"/>
                </a:solidFill>
                <a:latin typeface="+mn-lt"/>
                <a:cs typeface="Verdana" panose="020B0604030504040204" pitchFamily="34" charset="0"/>
              </a:rPr>
            </a:br>
            <a:br>
              <a:rPr lang="en-US" altLang="da-DK" sz="900" b="1" noProof="1">
                <a:solidFill>
                  <a:schemeClr val="tx1"/>
                </a:solidFill>
                <a:latin typeface="+mn-lt"/>
                <a:cs typeface="Verdana" panose="020B0604030504040204" pitchFamily="34" charset="0"/>
              </a:rPr>
            </a:br>
            <a:r>
              <a:rPr lang="en-US" altLang="da-DK" sz="1600" b="0" noProof="1">
                <a:solidFill>
                  <a:schemeClr val="tx1"/>
                </a:solidFill>
                <a:latin typeface="+mn-lt"/>
                <a:cs typeface="Verdana" panose="020B0604030504040204" pitchFamily="34" charset="0"/>
              </a:rPr>
              <a:t>COPY/PASTE CONTENT</a:t>
            </a:r>
            <a:endParaRPr lang="en-US" dirty="0"/>
          </a:p>
          <a:p>
            <a:pPr eaLnBrk="1" hangingPunct="1">
              <a:spcAft>
                <a:spcPts val="600"/>
              </a:spcAft>
              <a:defRPr/>
            </a:pPr>
            <a:r>
              <a:rPr lang="en-US" altLang="da-DK" sz="900" b="1" noProof="1">
                <a:solidFill>
                  <a:schemeClr val="tx1"/>
                </a:solidFill>
                <a:latin typeface="+mn-lt"/>
                <a:cs typeface="Verdana" panose="020B0604030504040204" pitchFamily="34" charset="0"/>
              </a:rPr>
              <a:t>Best practice: </a:t>
            </a:r>
            <a:r>
              <a:rPr lang="en-US" altLang="da-DK" sz="900" b="0" noProof="1">
                <a:solidFill>
                  <a:schemeClr val="tx1"/>
                </a:solidFill>
                <a:latin typeface="+mn-lt"/>
                <a:cs typeface="Verdana" panose="020B0604030504040204" pitchFamily="34" charset="0"/>
              </a:rPr>
              <a:t>Create a slide in your new presentation and copy </a:t>
            </a:r>
            <a:r>
              <a:rPr lang="en-US" altLang="da-DK" sz="900" b="0" i="0" u="sng" noProof="1">
                <a:solidFill>
                  <a:schemeClr val="tx1"/>
                </a:solidFill>
                <a:latin typeface="+mn-lt"/>
                <a:cs typeface="Verdana" panose="020B0604030504040204" pitchFamily="34" charset="0"/>
              </a:rPr>
              <a:t>one</a:t>
            </a:r>
            <a:r>
              <a:rPr lang="en-US" altLang="da-DK" sz="900" b="0" i="0" u="none" noProof="1">
                <a:solidFill>
                  <a:schemeClr val="tx1"/>
                </a:solidFill>
                <a:latin typeface="+mn-lt"/>
                <a:cs typeface="Verdana" panose="020B0604030504040204" pitchFamily="34" charset="0"/>
              </a:rPr>
              <a:t> piece of content at a time (e.g. copy all text from </a:t>
            </a:r>
            <a:r>
              <a:rPr lang="en-US" altLang="da-DK" sz="900" b="0" i="0" u="sng" noProof="1">
                <a:solidFill>
                  <a:schemeClr val="tx1"/>
                </a:solidFill>
                <a:latin typeface="+mn-lt"/>
                <a:cs typeface="Verdana" panose="020B0604030504040204" pitchFamily="34" charset="0"/>
              </a:rPr>
              <a:t>one</a:t>
            </a:r>
            <a:r>
              <a:rPr lang="en-US" altLang="da-DK" sz="900" b="0" i="0" u="none" noProof="1">
                <a:solidFill>
                  <a:schemeClr val="tx1"/>
                </a:solidFill>
                <a:latin typeface="+mn-lt"/>
                <a:cs typeface="Verdana" panose="020B0604030504040204" pitchFamily="34" charset="0"/>
              </a:rPr>
              <a:t> textbox)</a:t>
            </a:r>
            <a:endParaRPr lang="en-US" altLang="da-DK" sz="900" b="1" i="0" u="sng" noProof="1">
              <a:solidFill>
                <a:schemeClr val="tx1"/>
              </a:solidFill>
              <a:latin typeface="+mn-lt"/>
              <a:cs typeface="Verdana" panose="020B0604030504040204" pitchFamily="34" charset="0"/>
            </a:endParaRPr>
          </a:p>
          <a:p>
            <a:pPr eaLnBrk="1" hangingPunct="1">
              <a:spcAft>
                <a:spcPts val="600"/>
              </a:spcAft>
              <a:defRPr/>
            </a:pPr>
            <a:endParaRPr lang="en-US" altLang="da-DK" sz="900" b="1" noProof="1">
              <a:solidFill>
                <a:schemeClr val="tx1"/>
              </a:solidFill>
              <a:latin typeface="+mn-lt"/>
              <a:cs typeface="Verdana" panose="020B0604030504040204" pitchFamily="34" charset="0"/>
            </a:endParaRPr>
          </a:p>
        </p:txBody>
      </p:sp>
      <p:grpSp>
        <p:nvGrpSpPr>
          <p:cNvPr id="26" name="Gruppe 25">
            <a:extLst>
              <a:ext uri="{FF2B5EF4-FFF2-40B4-BE49-F238E27FC236}">
                <a16:creationId xmlns:a16="http://schemas.microsoft.com/office/drawing/2014/main" id="{1E29220A-15A7-4D74-97D3-C35C0B6650BA}"/>
              </a:ext>
            </a:extLst>
          </p:cNvPr>
          <p:cNvGrpSpPr/>
          <p:nvPr userDrawn="1"/>
        </p:nvGrpSpPr>
        <p:grpSpPr>
          <a:xfrm>
            <a:off x="7270356" y="1791789"/>
            <a:ext cx="676669" cy="997704"/>
            <a:chOff x="6442771" y="2574072"/>
            <a:chExt cx="676669" cy="997704"/>
          </a:xfrm>
        </p:grpSpPr>
        <p:pic>
          <p:nvPicPr>
            <p:cNvPr id="27" name="Billede 26">
              <a:extLst>
                <a:ext uri="{FF2B5EF4-FFF2-40B4-BE49-F238E27FC236}">
                  <a16:creationId xmlns:a16="http://schemas.microsoft.com/office/drawing/2014/main" id="{3A5D5234-21E3-4579-AE5E-A650C0CF9FB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442771" y="2574072"/>
              <a:ext cx="305786" cy="365851"/>
            </a:xfrm>
            <a:prstGeom prst="rect">
              <a:avLst/>
            </a:prstGeom>
          </p:spPr>
        </p:pic>
        <p:pic>
          <p:nvPicPr>
            <p:cNvPr id="38" name="Billede 37">
              <a:extLst>
                <a:ext uri="{FF2B5EF4-FFF2-40B4-BE49-F238E27FC236}">
                  <a16:creationId xmlns:a16="http://schemas.microsoft.com/office/drawing/2014/main" id="{C18E748C-FC83-400F-9C35-D988C122801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444587" y="2943287"/>
              <a:ext cx="674853" cy="628489"/>
            </a:xfrm>
            <a:prstGeom prst="rect">
              <a:avLst/>
            </a:prstGeom>
            <a:ln w="3175">
              <a:solidFill>
                <a:schemeClr val="bg1">
                  <a:lumMod val="95000"/>
                </a:schemeClr>
              </a:solidFill>
            </a:ln>
          </p:spPr>
        </p:pic>
      </p:grpSp>
      <p:sp>
        <p:nvSpPr>
          <p:cNvPr id="42" name="Text Box 2">
            <a:extLst>
              <a:ext uri="{FF2B5EF4-FFF2-40B4-BE49-F238E27FC236}">
                <a16:creationId xmlns:a16="http://schemas.microsoft.com/office/drawing/2014/main" id="{00AD0EBC-0A41-4B26-9D79-79E0C00BBA85}"/>
              </a:ext>
            </a:extLst>
          </p:cNvPr>
          <p:cNvSpPr txBox="1">
            <a:spLocks noChangeArrowheads="1"/>
          </p:cNvSpPr>
          <p:nvPr userDrawn="1"/>
        </p:nvSpPr>
        <p:spPr bwMode="auto">
          <a:xfrm>
            <a:off x="358775" y="1523708"/>
            <a:ext cx="2736000" cy="4862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Verdana" charset="0"/>
              </a:defRPr>
            </a:lvl1pPr>
            <a:lvl2pPr marL="742950" indent="-285750" eaLnBrk="0" hangingPunct="0">
              <a:defRPr>
                <a:solidFill>
                  <a:schemeClr val="tx1"/>
                </a:solidFill>
                <a:latin typeface="Verdana" charset="0"/>
              </a:defRPr>
            </a:lvl2pPr>
            <a:lvl3pPr marL="1143000" indent="-228600" eaLnBrk="0" hangingPunct="0">
              <a:defRPr>
                <a:solidFill>
                  <a:schemeClr val="tx1"/>
                </a:solidFill>
                <a:latin typeface="Verdana" charset="0"/>
              </a:defRPr>
            </a:lvl3pPr>
            <a:lvl4pPr marL="1600200" indent="-228600" eaLnBrk="0" hangingPunct="0">
              <a:defRPr>
                <a:solidFill>
                  <a:schemeClr val="tx1"/>
                </a:solidFill>
                <a:latin typeface="Verdana" charset="0"/>
              </a:defRPr>
            </a:lvl4pPr>
            <a:lvl5pPr marL="2057400" indent="-228600" eaLnBrk="0" hangingPunct="0">
              <a:defRPr>
                <a:solidFill>
                  <a:schemeClr val="tx1"/>
                </a:solidFill>
                <a:latin typeface="Verdana" charset="0"/>
              </a:defRPr>
            </a:lvl5pPr>
            <a:lvl6pPr marL="2514600" indent="-228600" eaLnBrk="0" fontAlgn="base" hangingPunct="0">
              <a:spcBef>
                <a:spcPct val="0"/>
              </a:spcBef>
              <a:spcAft>
                <a:spcPct val="0"/>
              </a:spcAft>
              <a:defRPr>
                <a:solidFill>
                  <a:schemeClr val="tx1"/>
                </a:solidFill>
                <a:latin typeface="Verdana" charset="0"/>
              </a:defRPr>
            </a:lvl6pPr>
            <a:lvl7pPr marL="2971800" indent="-228600" eaLnBrk="0" fontAlgn="base" hangingPunct="0">
              <a:spcBef>
                <a:spcPct val="0"/>
              </a:spcBef>
              <a:spcAft>
                <a:spcPct val="0"/>
              </a:spcAft>
              <a:defRPr>
                <a:solidFill>
                  <a:schemeClr val="tx1"/>
                </a:solidFill>
                <a:latin typeface="Verdana" charset="0"/>
              </a:defRPr>
            </a:lvl7pPr>
            <a:lvl8pPr marL="3429000" indent="-228600" eaLnBrk="0" fontAlgn="base" hangingPunct="0">
              <a:spcBef>
                <a:spcPct val="0"/>
              </a:spcBef>
              <a:spcAft>
                <a:spcPct val="0"/>
              </a:spcAft>
              <a:defRPr>
                <a:solidFill>
                  <a:schemeClr val="tx1"/>
                </a:solidFill>
                <a:latin typeface="Verdana" charset="0"/>
              </a:defRPr>
            </a:lvl8pPr>
            <a:lvl9pPr marL="3886200" indent="-228600" eaLnBrk="0" fontAlgn="base" hangingPunct="0">
              <a:spcBef>
                <a:spcPct val="0"/>
              </a:spcBef>
              <a:spcAft>
                <a:spcPct val="0"/>
              </a:spcAft>
              <a:defRPr>
                <a:solidFill>
                  <a:schemeClr val="tx1"/>
                </a:solidFill>
                <a:latin typeface="Verdana"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US" sz="1600" dirty="0">
                <a:latin typeface="+mn-lt"/>
                <a:cs typeface="Verdana" panose="020B0604030504040204" pitchFamily="34" charset="0"/>
              </a:rPr>
              <a:t>TEXT STYLES</a:t>
            </a:r>
            <a:endParaRPr lang="en-US" altLang="da-DK" sz="1600" b="0" noProof="1">
              <a:solidFill>
                <a:schemeClr val="tx1"/>
              </a:solidFill>
              <a:latin typeface="+mn-lt"/>
              <a:cs typeface="Verdana" panose="020B0604030504040204" pitchFamily="34" charset="0"/>
            </a:endParaRPr>
          </a:p>
          <a:p>
            <a:pPr eaLnBrk="1" hangingPunct="1">
              <a:spcAft>
                <a:spcPts val="600"/>
              </a:spcAft>
              <a:defRPr/>
            </a:pPr>
            <a:r>
              <a:rPr lang="en-US" altLang="da-DK" sz="900" b="0" noProof="1">
                <a:solidFill>
                  <a:schemeClr val="tx1"/>
                </a:solidFill>
                <a:latin typeface="+mn-lt"/>
                <a:cs typeface="Verdana" panose="020B0604030504040204" pitchFamily="34" charset="0"/>
              </a:rPr>
              <a:t>Use the </a:t>
            </a:r>
            <a:r>
              <a:rPr lang="en-US" altLang="da-DK" sz="900" b="1" noProof="1">
                <a:solidFill>
                  <a:schemeClr val="tx1"/>
                </a:solidFill>
                <a:latin typeface="+mn-lt"/>
                <a:cs typeface="Verdana" panose="020B0604030504040204" pitchFamily="34" charset="0"/>
              </a:rPr>
              <a:t>TAB</a:t>
            </a:r>
            <a:r>
              <a:rPr lang="en-US" altLang="da-DK" sz="900" b="0" noProof="1">
                <a:solidFill>
                  <a:schemeClr val="tx1"/>
                </a:solidFill>
                <a:latin typeface="+mn-lt"/>
                <a:cs typeface="Verdana" panose="020B0604030504040204" pitchFamily="34" charset="0"/>
              </a:rPr>
              <a:t>-key</a:t>
            </a:r>
            <a:r>
              <a:rPr lang="en-US" altLang="da-DK" sz="900" b="0" baseline="0" noProof="1">
                <a:solidFill>
                  <a:schemeClr val="tx1"/>
                </a:solidFill>
                <a:latin typeface="+mn-lt"/>
                <a:cs typeface="Verdana" panose="020B0604030504040204" pitchFamily="34" charset="0"/>
              </a:rPr>
              <a:t> to jump through levels. Click </a:t>
            </a:r>
            <a:r>
              <a:rPr lang="en-US" altLang="da-DK" sz="900" b="1" baseline="0" noProof="1">
                <a:solidFill>
                  <a:schemeClr val="tx1"/>
                </a:solidFill>
                <a:latin typeface="+mn-lt"/>
                <a:cs typeface="Verdana" panose="020B0604030504040204" pitchFamily="34" charset="0"/>
              </a:rPr>
              <a:t>ENTER</a:t>
            </a:r>
            <a:r>
              <a:rPr lang="en-US" altLang="da-DK" sz="900" b="0" baseline="0" noProof="1">
                <a:solidFill>
                  <a:schemeClr val="tx1"/>
                </a:solidFill>
                <a:latin typeface="+mn-lt"/>
                <a:cs typeface="Verdana" panose="020B0604030504040204" pitchFamily="34" charset="0"/>
              </a:rPr>
              <a:t>, then </a:t>
            </a:r>
            <a:r>
              <a:rPr lang="en-US" altLang="da-DK" sz="900" b="1" baseline="0" noProof="1">
                <a:solidFill>
                  <a:schemeClr val="tx1"/>
                </a:solidFill>
                <a:latin typeface="+mn-lt"/>
                <a:cs typeface="Verdana" panose="020B0604030504040204" pitchFamily="34" charset="0"/>
              </a:rPr>
              <a:t>TAB</a:t>
            </a:r>
            <a:r>
              <a:rPr lang="en-US" altLang="da-DK" sz="900" b="0" baseline="0" noProof="1">
                <a:solidFill>
                  <a:schemeClr val="tx1"/>
                </a:solidFill>
                <a:latin typeface="+mn-lt"/>
                <a:cs typeface="Verdana" panose="020B0604030504040204" pitchFamily="34" charset="0"/>
              </a:rPr>
              <a:t> to switch from one level to the next level</a:t>
            </a:r>
            <a:endParaRPr lang="en-US" dirty="0"/>
          </a:p>
          <a:p>
            <a:pPr eaLnBrk="1" hangingPunct="1">
              <a:spcAft>
                <a:spcPts val="600"/>
              </a:spcAft>
              <a:defRPr/>
            </a:pPr>
            <a:r>
              <a:rPr lang="en-US" altLang="da-DK" sz="900" b="0" baseline="0" noProof="1">
                <a:solidFill>
                  <a:schemeClr val="tx1"/>
                </a:solidFill>
                <a:latin typeface="+mn-lt"/>
                <a:cs typeface="Verdana" panose="020B0604030504040204" pitchFamily="34" charset="0"/>
              </a:rPr>
              <a:t>To go back in levels use </a:t>
            </a:r>
            <a:r>
              <a:rPr lang="en-US" altLang="da-DK" sz="900" b="1" baseline="0" noProof="1">
                <a:solidFill>
                  <a:schemeClr val="tx1"/>
                </a:solidFill>
                <a:latin typeface="+mn-lt"/>
                <a:cs typeface="Verdana" panose="020B0604030504040204" pitchFamily="34" charset="0"/>
              </a:rPr>
              <a:t>SHIFT-TAB</a:t>
            </a:r>
            <a:endParaRPr lang="en-US" sz="900" b="1" noProof="1">
              <a:solidFill>
                <a:schemeClr val="tx1"/>
              </a:solidFill>
              <a:latin typeface="+mn-lt"/>
              <a:cs typeface="Verdana" panose="020B0604030504040204" pitchFamily="34" charset="0"/>
            </a:endParaRPr>
          </a:p>
          <a:p>
            <a:pPr eaLnBrk="1" hangingPunct="1">
              <a:spcAft>
                <a:spcPts val="600"/>
              </a:spcAft>
              <a:defRPr/>
            </a:pPr>
            <a:r>
              <a:rPr lang="en-US" sz="900" noProof="1">
                <a:solidFill>
                  <a:schemeClr val="tx1"/>
                </a:solidFill>
                <a:latin typeface="+mn-lt"/>
                <a:cs typeface="Verdana" panose="020B0604030504040204" pitchFamily="34" charset="0"/>
              </a:rPr>
              <a:t>Alternatively, </a:t>
            </a:r>
            <a:r>
              <a:rPr lang="en-US" sz="900" b="1" noProof="1">
                <a:solidFill>
                  <a:schemeClr val="tx1"/>
                </a:solidFill>
                <a:latin typeface="+mn-lt"/>
                <a:cs typeface="Verdana" panose="020B0604030504040204" pitchFamily="34" charset="0"/>
              </a:rPr>
              <a:t>Increase</a:t>
            </a:r>
            <a:r>
              <a:rPr lang="en-US" sz="900" baseline="0" noProof="1">
                <a:solidFill>
                  <a:schemeClr val="tx1"/>
                </a:solidFill>
                <a:latin typeface="+mn-lt"/>
                <a:cs typeface="Verdana" panose="020B0604030504040204" pitchFamily="34" charset="0"/>
              </a:rPr>
              <a:t> and </a:t>
            </a:r>
            <a:r>
              <a:rPr lang="en-US" sz="900" b="1" baseline="0" noProof="1">
                <a:solidFill>
                  <a:schemeClr val="tx1"/>
                </a:solidFill>
                <a:latin typeface="+mn-lt"/>
                <a:cs typeface="Verdana" panose="020B0604030504040204" pitchFamily="34" charset="0"/>
              </a:rPr>
              <a:t>Decrease</a:t>
            </a:r>
            <a:br>
              <a:rPr lang="en-US" sz="900" b="1" baseline="0" noProof="1">
                <a:solidFill>
                  <a:schemeClr val="tx1"/>
                </a:solidFill>
                <a:latin typeface="+mn-lt"/>
                <a:cs typeface="Verdana" panose="020B0604030504040204" pitchFamily="34" charset="0"/>
              </a:rPr>
            </a:br>
            <a:r>
              <a:rPr lang="en-US" sz="900" baseline="0" noProof="1">
                <a:solidFill>
                  <a:schemeClr val="tx1"/>
                </a:solidFill>
                <a:latin typeface="+mn-lt"/>
                <a:cs typeface="Verdana" panose="020B0604030504040204" pitchFamily="34" charset="0"/>
              </a:rPr>
              <a:t>list level can be used</a:t>
            </a:r>
            <a:endParaRPr lang="en-US" dirty="0"/>
          </a:p>
          <a:p>
            <a:pPr eaLnBrk="1" hangingPunct="1">
              <a:spcAft>
                <a:spcPts val="600"/>
              </a:spcAft>
              <a:defRPr/>
            </a:pPr>
            <a:endParaRPr lang="en-US" sz="900" baseline="0" noProof="1">
              <a:solidFill>
                <a:schemeClr val="tx1"/>
              </a:solidFill>
              <a:latin typeface="+mn-lt"/>
              <a:cs typeface="Verdana" panose="020B0604030504040204" pitchFamily="34" charset="0"/>
            </a:endParaRPr>
          </a:p>
          <a:p>
            <a:pPr eaLnBrk="1" hangingPunct="1">
              <a:spcAft>
                <a:spcPts val="600"/>
              </a:spcAft>
              <a:defRPr/>
            </a:pPr>
            <a:r>
              <a:rPr lang="en-US" altLang="da-DK" sz="900" b="1" noProof="1">
                <a:solidFill>
                  <a:schemeClr val="tx1"/>
                </a:solidFill>
                <a:latin typeface="+mn-lt"/>
                <a:cs typeface="Verdana" panose="020B0604030504040204" pitchFamily="34" charset="0"/>
              </a:rPr>
              <a:t>HINT: </a:t>
            </a:r>
            <a:r>
              <a:rPr lang="en-US" sz="900" b="1" noProof="1">
                <a:solidFill>
                  <a:schemeClr val="tx1"/>
                </a:solidFill>
                <a:latin typeface="+mn-lt"/>
                <a:cs typeface="Verdana" panose="020B0604030504040204" pitchFamily="34" charset="0"/>
              </a:rPr>
              <a:t>Use bullet button</a:t>
            </a:r>
            <a:endParaRPr lang="en-US" dirty="0"/>
          </a:p>
          <a:p>
            <a:pPr marL="0" marR="0" lvl="0" indent="0" algn="l" defTabSz="914400" rtl="0" eaLnBrk="1" fontAlgn="auto" latinLnBrk="0" hangingPunct="1">
              <a:lnSpc>
                <a:spcPct val="100000"/>
              </a:lnSpc>
              <a:spcBef>
                <a:spcPts val="0"/>
              </a:spcBef>
              <a:spcAft>
                <a:spcPts val="600"/>
              </a:spcAft>
              <a:buClrTx/>
              <a:buSzTx/>
              <a:buFontTx/>
              <a:buNone/>
              <a:tabLst/>
              <a:defRPr/>
            </a:pPr>
            <a:r>
              <a:rPr lang="en-US" altLang="da-DK" sz="900" b="0" noProof="1">
                <a:solidFill>
                  <a:schemeClr val="tx1"/>
                </a:solidFill>
                <a:latin typeface="+mn-lt"/>
                <a:cs typeface="Verdana" panose="020B0604030504040204" pitchFamily="34" charset="0"/>
              </a:rPr>
              <a:t>Delete bullet for regular text.</a:t>
            </a:r>
            <a:br>
              <a:rPr lang="en-US" altLang="da-DK" sz="900" b="0" noProof="1">
                <a:solidFill>
                  <a:schemeClr val="tx1"/>
                </a:solidFill>
                <a:latin typeface="+mn-lt"/>
                <a:cs typeface="Verdana" panose="020B0604030504040204" pitchFamily="34" charset="0"/>
              </a:rPr>
            </a:br>
            <a:r>
              <a:rPr lang="en-US" altLang="da-DK" sz="900" b="0" noProof="1">
                <a:solidFill>
                  <a:schemeClr val="tx1"/>
                </a:solidFill>
                <a:latin typeface="+mn-lt"/>
                <a:cs typeface="Verdana" panose="020B0604030504040204" pitchFamily="34" charset="0"/>
              </a:rPr>
              <a:t>Click on the bullet button to reaply the correct bullet again</a:t>
            </a:r>
            <a:endParaRPr lang="en-US" dirty="0"/>
          </a:p>
          <a:p>
            <a:pPr marL="0" marR="0" lvl="0" indent="0" algn="l" defTabSz="914400" rtl="0" eaLnBrk="1" fontAlgn="auto" latinLnBrk="0" hangingPunct="1">
              <a:lnSpc>
                <a:spcPct val="100000"/>
              </a:lnSpc>
              <a:spcBef>
                <a:spcPts val="0"/>
              </a:spcBef>
              <a:spcAft>
                <a:spcPts val="600"/>
              </a:spcAft>
              <a:buClrTx/>
              <a:buSzTx/>
              <a:buFontTx/>
              <a:buNone/>
              <a:tabLst/>
              <a:defRPr/>
            </a:pPr>
            <a:br>
              <a:rPr lang="en-US" altLang="da-DK" sz="900" b="0" noProof="1">
                <a:solidFill>
                  <a:schemeClr val="tx1"/>
                </a:solidFill>
                <a:latin typeface="+mn-lt"/>
                <a:cs typeface="Verdana" panose="020B0604030504040204" pitchFamily="34" charset="0"/>
              </a:rPr>
            </a:br>
            <a:r>
              <a:rPr lang="en-US" sz="1600" dirty="0">
                <a:latin typeface="+mn-lt"/>
                <a:cs typeface="Verdana" panose="020B0604030504040204" pitchFamily="34" charset="0"/>
              </a:rPr>
              <a:t>SLIDES &amp; LAYOUTS</a:t>
            </a:r>
            <a:br>
              <a:rPr lang="en-US" altLang="da-DK" sz="900" b="1" noProof="1">
                <a:solidFill>
                  <a:schemeClr val="tx1"/>
                </a:solidFill>
                <a:latin typeface="+mn-lt"/>
                <a:cs typeface="Verdana" panose="020B0604030504040204" pitchFamily="34" charset="0"/>
              </a:rPr>
            </a:br>
            <a:br>
              <a:rPr lang="en-US" altLang="da-DK" sz="900" b="1" noProof="1">
                <a:solidFill>
                  <a:schemeClr val="tx1"/>
                </a:solidFill>
                <a:latin typeface="+mn-lt"/>
                <a:cs typeface="Verdana" panose="020B0604030504040204" pitchFamily="34" charset="0"/>
              </a:rPr>
            </a:br>
            <a:r>
              <a:rPr lang="en-US" altLang="da-DK" sz="900" b="0" noProof="1">
                <a:solidFill>
                  <a:schemeClr val="tx1"/>
                </a:solidFill>
                <a:latin typeface="+mn-lt"/>
                <a:cs typeface="Verdana" panose="020B0604030504040204" pitchFamily="34" charset="0"/>
              </a:rPr>
              <a:t>Click on the menu </a:t>
            </a:r>
            <a:r>
              <a:rPr lang="en-US" altLang="da-DK" sz="900" b="1" noProof="1">
                <a:solidFill>
                  <a:schemeClr val="tx1"/>
                </a:solidFill>
                <a:latin typeface="+mn-lt"/>
                <a:cs typeface="Verdana" panose="020B0604030504040204" pitchFamily="34" charset="0"/>
              </a:rPr>
              <a:t>New Slide </a:t>
            </a:r>
            <a:r>
              <a:rPr lang="en-US" altLang="da-DK" sz="900" b="0" noProof="1">
                <a:solidFill>
                  <a:schemeClr val="tx1"/>
                </a:solidFill>
                <a:latin typeface="+mn-lt"/>
                <a:cs typeface="Verdana" panose="020B0604030504040204" pitchFamily="34" charset="0"/>
              </a:rPr>
              <a:t>in the </a:t>
            </a:r>
            <a:r>
              <a:rPr lang="en-US" altLang="da-DK" sz="900" b="1" noProof="1">
                <a:solidFill>
                  <a:schemeClr val="tx1"/>
                </a:solidFill>
                <a:latin typeface="+mn-lt"/>
                <a:cs typeface="Verdana" panose="020B0604030504040204" pitchFamily="34" charset="0"/>
              </a:rPr>
              <a:t>Home</a:t>
            </a:r>
            <a:r>
              <a:rPr lang="en-US" altLang="da-DK" sz="900" b="0" noProof="1">
                <a:solidFill>
                  <a:schemeClr val="tx1"/>
                </a:solidFill>
                <a:latin typeface="+mn-lt"/>
                <a:cs typeface="Verdana" panose="020B0604030504040204" pitchFamily="34" charset="0"/>
              </a:rPr>
              <a:t> tab to insert a new slide</a:t>
            </a:r>
            <a:br>
              <a:rPr lang="en-US" altLang="da-DK" sz="900" b="0" noProof="1">
                <a:solidFill>
                  <a:schemeClr val="tx1"/>
                </a:solidFill>
                <a:latin typeface="+mn-lt"/>
                <a:cs typeface="Verdana" panose="020B0604030504040204" pitchFamily="34" charset="0"/>
              </a:rPr>
            </a:br>
            <a:br>
              <a:rPr lang="en-US" altLang="da-DK" sz="900" b="0" noProof="1">
                <a:solidFill>
                  <a:schemeClr val="tx1"/>
                </a:solidFill>
                <a:latin typeface="+mn-lt"/>
                <a:cs typeface="Verdana" panose="020B0604030504040204" pitchFamily="34" charset="0"/>
              </a:rPr>
            </a:br>
            <a:r>
              <a:rPr lang="en-US" altLang="da-DK" sz="900" b="1" noProof="1">
                <a:solidFill>
                  <a:schemeClr val="tx1"/>
                </a:solidFill>
                <a:latin typeface="+mn-lt"/>
                <a:cs typeface="Verdana" panose="020B0604030504040204" pitchFamily="34" charset="0"/>
              </a:rPr>
              <a:t>Change layout</a:t>
            </a:r>
            <a:endParaRPr lang="en-US" dirty="0"/>
          </a:p>
          <a:p>
            <a:pPr marL="0" marR="0" lvl="0" indent="0" algn="l" defTabSz="914400" rtl="0" eaLnBrk="1" fontAlgn="auto" latinLnBrk="0" hangingPunct="1">
              <a:lnSpc>
                <a:spcPct val="100000"/>
              </a:lnSpc>
              <a:spcBef>
                <a:spcPts val="0"/>
              </a:spcBef>
              <a:spcAft>
                <a:spcPts val="600"/>
              </a:spcAft>
              <a:buClrTx/>
              <a:buSzTx/>
              <a:buFontTx/>
              <a:buNone/>
              <a:tabLst/>
              <a:defRPr/>
            </a:pPr>
            <a:r>
              <a:rPr lang="en-US" sz="900" dirty="0">
                <a:solidFill>
                  <a:srgbClr val="000000"/>
                </a:solidFill>
                <a:latin typeface="+mn-lt"/>
                <a:ea typeface="Verdana" panose="020B0604030504040204" pitchFamily="34" charset="0"/>
                <a:cs typeface="Verdana" panose="020B0604030504040204" pitchFamily="34" charset="0"/>
              </a:rPr>
              <a:t>Click on the arrow next to </a:t>
            </a:r>
            <a:r>
              <a:rPr lang="en-US" sz="900" b="1" dirty="0">
                <a:solidFill>
                  <a:srgbClr val="000000"/>
                </a:solidFill>
                <a:latin typeface="+mn-lt"/>
                <a:ea typeface="Verdana" panose="020B0604030504040204" pitchFamily="34" charset="0"/>
                <a:cs typeface="Verdana" panose="020B0604030504040204" pitchFamily="34" charset="0"/>
              </a:rPr>
              <a:t>Layout</a:t>
            </a:r>
            <a:br>
              <a:rPr lang="en-US" sz="900" b="1" dirty="0">
                <a:solidFill>
                  <a:srgbClr val="000000"/>
                </a:solidFill>
                <a:latin typeface="+mn-lt"/>
                <a:ea typeface="Verdana" panose="020B0604030504040204" pitchFamily="34" charset="0"/>
                <a:cs typeface="Verdana" panose="020B0604030504040204" pitchFamily="34" charset="0"/>
              </a:rPr>
            </a:br>
            <a:r>
              <a:rPr lang="en-US" sz="900" dirty="0">
                <a:solidFill>
                  <a:srgbClr val="000000"/>
                </a:solidFill>
                <a:latin typeface="+mn-lt"/>
                <a:ea typeface="Verdana" panose="020B0604030504040204" pitchFamily="34" charset="0"/>
                <a:cs typeface="Verdana" panose="020B0604030504040204" pitchFamily="34" charset="0"/>
              </a:rPr>
              <a:t>to view a dropdown menu of possible slide layouts</a:t>
            </a:r>
            <a:br>
              <a:rPr lang="en-US" altLang="da-DK" sz="900" b="0" baseline="0" noProof="1">
                <a:solidFill>
                  <a:schemeClr val="tx1"/>
                </a:solidFill>
                <a:latin typeface="+mn-lt"/>
                <a:cs typeface="Verdana" panose="020B0604030504040204" pitchFamily="34" charset="0"/>
              </a:rPr>
            </a:br>
            <a:br>
              <a:rPr lang="en-US" altLang="da-DK" sz="900" b="0" baseline="0" noProof="1">
                <a:solidFill>
                  <a:schemeClr val="tx1"/>
                </a:solidFill>
                <a:latin typeface="+mn-lt"/>
                <a:cs typeface="Verdana" panose="020B0604030504040204" pitchFamily="34" charset="0"/>
              </a:rPr>
            </a:br>
            <a:r>
              <a:rPr lang="en-US" sz="900" b="1" noProof="1">
                <a:solidFill>
                  <a:schemeClr val="tx1"/>
                </a:solidFill>
                <a:latin typeface="+mn-lt"/>
                <a:cs typeface="Verdana" panose="020B0604030504040204" pitchFamily="34" charset="0"/>
              </a:rPr>
              <a:t>Reset slide</a:t>
            </a:r>
            <a:endParaRPr lang="en-US" dirty="0"/>
          </a:p>
          <a:p>
            <a:pPr marL="0" marR="0" indent="0" algn="l" defTabSz="914400" rtl="0" eaLnBrk="1" fontAlgn="auto" latinLnBrk="0" hangingPunct="1">
              <a:lnSpc>
                <a:spcPct val="100000"/>
              </a:lnSpc>
              <a:spcBef>
                <a:spcPts val="0"/>
              </a:spcBef>
              <a:spcAft>
                <a:spcPts val="600"/>
              </a:spcAft>
              <a:buClrTx/>
              <a:buSzTx/>
              <a:buFont typeface="+mj-lt"/>
              <a:buNone/>
              <a:tabLst/>
              <a:defRPr/>
            </a:pPr>
            <a:r>
              <a:rPr lang="en-US" altLang="da-DK" sz="900" noProof="1">
                <a:solidFill>
                  <a:schemeClr val="tx1"/>
                </a:solidFill>
                <a:latin typeface="+mn-lt"/>
                <a:cs typeface="Verdana" panose="020B0604030504040204" pitchFamily="34" charset="0"/>
              </a:rPr>
              <a:t>Click the </a:t>
            </a:r>
            <a:r>
              <a:rPr lang="en-US" altLang="da-DK" sz="900" b="1" baseline="0" noProof="1">
                <a:solidFill>
                  <a:schemeClr val="tx1"/>
                </a:solidFill>
                <a:latin typeface="+mn-lt"/>
                <a:cs typeface="Verdana" panose="020B0604030504040204" pitchFamily="34" charset="0"/>
              </a:rPr>
              <a:t>Reset </a:t>
            </a:r>
            <a:r>
              <a:rPr lang="en-US" altLang="da-DK" sz="900" noProof="1">
                <a:solidFill>
                  <a:schemeClr val="tx1"/>
                </a:solidFill>
                <a:latin typeface="+mn-lt"/>
                <a:cs typeface="Verdana" panose="020B0604030504040204" pitchFamily="34" charset="0"/>
              </a:rPr>
              <a:t>menu to reset position, size</a:t>
            </a:r>
            <a:r>
              <a:rPr lang="en-US" altLang="da-DK" sz="900" baseline="0" noProof="1">
                <a:solidFill>
                  <a:schemeClr val="tx1"/>
                </a:solidFill>
                <a:latin typeface="+mn-lt"/>
                <a:cs typeface="Verdana" panose="020B0604030504040204" pitchFamily="34" charset="0"/>
              </a:rPr>
              <a:t> and formatting of the </a:t>
            </a:r>
            <a:br>
              <a:rPr lang="en-US" altLang="da-DK" sz="900" baseline="0" noProof="1">
                <a:solidFill>
                  <a:schemeClr val="tx1"/>
                </a:solidFill>
                <a:latin typeface="+mn-lt"/>
                <a:cs typeface="Verdana" panose="020B0604030504040204" pitchFamily="34" charset="0"/>
              </a:rPr>
            </a:br>
            <a:r>
              <a:rPr lang="en-US" altLang="da-DK" sz="900" baseline="0" noProof="1">
                <a:solidFill>
                  <a:schemeClr val="tx1"/>
                </a:solidFill>
                <a:latin typeface="+mn-lt"/>
                <a:cs typeface="Verdana" panose="020B0604030504040204" pitchFamily="34" charset="0"/>
              </a:rPr>
              <a:t>slide placeholders to their default settings</a:t>
            </a:r>
            <a:endParaRPr lang="en-US" altLang="da-DK" sz="900" noProof="1">
              <a:solidFill>
                <a:schemeClr val="tx1"/>
              </a:solidFill>
              <a:latin typeface="+mn-lt"/>
              <a:cs typeface="Verdana" panose="020B0604030504040204" pitchFamily="34" charset="0"/>
            </a:endParaRPr>
          </a:p>
          <a:p>
            <a:pPr eaLnBrk="1" hangingPunct="1">
              <a:spcAft>
                <a:spcPts val="600"/>
              </a:spcAft>
              <a:defRPr/>
            </a:pPr>
            <a:endParaRPr lang="en-US" altLang="da-DK" sz="900" b="0" noProof="1">
              <a:solidFill>
                <a:schemeClr val="tx1"/>
              </a:solidFill>
              <a:latin typeface="+mn-lt"/>
              <a:cs typeface="Verdana" panose="020B0604030504040204" pitchFamily="34" charset="0"/>
            </a:endParaRPr>
          </a:p>
        </p:txBody>
      </p:sp>
      <p:pic>
        <p:nvPicPr>
          <p:cNvPr id="43" name="Picture 2">
            <a:extLst>
              <a:ext uri="{FF2B5EF4-FFF2-40B4-BE49-F238E27FC236}">
                <a16:creationId xmlns:a16="http://schemas.microsoft.com/office/drawing/2014/main" id="{7082C8DC-C092-4676-B834-847B1F285858}"/>
              </a:ext>
            </a:extLst>
          </p:cNvPr>
          <p:cNvPicPr>
            <a:picLocks noChangeAspect="1"/>
          </p:cNvPicPr>
          <p:nvPr userDrawn="1"/>
        </p:nvPicPr>
        <p:blipFill>
          <a:blip r:embed="rId4"/>
          <a:stretch>
            <a:fillRect/>
          </a:stretch>
        </p:blipFill>
        <p:spPr>
          <a:xfrm>
            <a:off x="2996183" y="3286143"/>
            <a:ext cx="257143" cy="285714"/>
          </a:xfrm>
          <a:prstGeom prst="rect">
            <a:avLst/>
          </a:prstGeom>
        </p:spPr>
      </p:pic>
      <p:pic>
        <p:nvPicPr>
          <p:cNvPr id="46" name="Picture 29">
            <a:extLst>
              <a:ext uri="{FF2B5EF4-FFF2-40B4-BE49-F238E27FC236}">
                <a16:creationId xmlns:a16="http://schemas.microsoft.com/office/drawing/2014/main" id="{6B35B93D-CCEE-48AF-A769-8729CC05BE8A}"/>
              </a:ext>
            </a:extLst>
          </p:cNvPr>
          <p:cNvPicPr>
            <a:picLocks noChangeAspect="1"/>
          </p:cNvPicPr>
          <p:nvPr userDrawn="1"/>
        </p:nvPicPr>
        <p:blipFill>
          <a:blip r:embed="rId5"/>
          <a:stretch>
            <a:fillRect/>
          </a:stretch>
        </p:blipFill>
        <p:spPr>
          <a:xfrm>
            <a:off x="2996724" y="2562214"/>
            <a:ext cx="457143" cy="257143"/>
          </a:xfrm>
          <a:prstGeom prst="rect">
            <a:avLst/>
          </a:prstGeom>
        </p:spPr>
      </p:pic>
      <p:pic>
        <p:nvPicPr>
          <p:cNvPr id="51" name="Picture 33">
            <a:extLst>
              <a:ext uri="{FF2B5EF4-FFF2-40B4-BE49-F238E27FC236}">
                <a16:creationId xmlns:a16="http://schemas.microsoft.com/office/drawing/2014/main" id="{939F9DAB-8633-4819-950D-F5E391BF7718}"/>
              </a:ext>
            </a:extLst>
          </p:cNvPr>
          <p:cNvPicPr>
            <a:picLocks noChangeAspect="1"/>
          </p:cNvPicPr>
          <p:nvPr userDrawn="1"/>
        </p:nvPicPr>
        <p:blipFill rotWithShape="1">
          <a:blip r:embed="rId6" cstate="print">
            <a:extLst>
              <a:ext uri="{28A0092B-C50C-407E-A947-70E740481C1C}">
                <a14:useLocalDpi xmlns:a14="http://schemas.microsoft.com/office/drawing/2010/main"/>
              </a:ext>
            </a:extLst>
          </a:blip>
          <a:srcRect/>
          <a:stretch/>
        </p:blipFill>
        <p:spPr>
          <a:xfrm>
            <a:off x="7270356" y="3034518"/>
            <a:ext cx="341204" cy="321707"/>
          </a:xfrm>
          <a:prstGeom prst="rect">
            <a:avLst/>
          </a:prstGeom>
        </p:spPr>
      </p:pic>
      <p:pic>
        <p:nvPicPr>
          <p:cNvPr id="55" name="Picture 16">
            <a:extLst>
              <a:ext uri="{FF2B5EF4-FFF2-40B4-BE49-F238E27FC236}">
                <a16:creationId xmlns:a16="http://schemas.microsoft.com/office/drawing/2014/main" id="{A13B127D-1BE4-4C8F-96F6-59C8D10D8F4E}"/>
              </a:ext>
            </a:extLst>
          </p:cNvPr>
          <p:cNvPicPr>
            <a:picLocks noChangeAspect="1"/>
          </p:cNvPicPr>
          <p:nvPr userDrawn="1"/>
        </p:nvPicPr>
        <p:blipFill>
          <a:blip r:embed="rId7"/>
          <a:stretch>
            <a:fillRect/>
          </a:stretch>
        </p:blipFill>
        <p:spPr>
          <a:xfrm>
            <a:off x="3002605" y="4223464"/>
            <a:ext cx="328881" cy="505501"/>
          </a:xfrm>
          <a:prstGeom prst="rect">
            <a:avLst/>
          </a:prstGeom>
        </p:spPr>
      </p:pic>
      <p:pic>
        <p:nvPicPr>
          <p:cNvPr id="56" name="Picture 20">
            <a:extLst>
              <a:ext uri="{FF2B5EF4-FFF2-40B4-BE49-F238E27FC236}">
                <a16:creationId xmlns:a16="http://schemas.microsoft.com/office/drawing/2014/main" id="{5730DD9A-26F6-4C14-AE7D-221D2B3F38DD}"/>
              </a:ext>
            </a:extLst>
          </p:cNvPr>
          <p:cNvPicPr>
            <a:picLocks noChangeAspect="1"/>
          </p:cNvPicPr>
          <p:nvPr userDrawn="1"/>
        </p:nvPicPr>
        <p:blipFill>
          <a:blip r:embed="rId8"/>
          <a:stretch>
            <a:fillRect/>
          </a:stretch>
        </p:blipFill>
        <p:spPr>
          <a:xfrm>
            <a:off x="3002605" y="5738830"/>
            <a:ext cx="538465" cy="172841"/>
          </a:xfrm>
          <a:prstGeom prst="rect">
            <a:avLst/>
          </a:prstGeom>
        </p:spPr>
      </p:pic>
      <p:pic>
        <p:nvPicPr>
          <p:cNvPr id="57" name="Picture 19">
            <a:extLst>
              <a:ext uri="{FF2B5EF4-FFF2-40B4-BE49-F238E27FC236}">
                <a16:creationId xmlns:a16="http://schemas.microsoft.com/office/drawing/2014/main" id="{E210FBD4-B8B9-4AFA-9670-2FEBAA1CF374}"/>
              </a:ext>
            </a:extLst>
          </p:cNvPr>
          <p:cNvPicPr>
            <a:picLocks noChangeAspect="1"/>
          </p:cNvPicPr>
          <p:nvPr userDrawn="1"/>
        </p:nvPicPr>
        <p:blipFill>
          <a:blip r:embed="rId9"/>
          <a:stretch>
            <a:fillRect/>
          </a:stretch>
        </p:blipFill>
        <p:spPr>
          <a:xfrm>
            <a:off x="7326377" y="3844258"/>
            <a:ext cx="313788" cy="543900"/>
          </a:xfrm>
          <a:prstGeom prst="rect">
            <a:avLst/>
          </a:prstGeom>
        </p:spPr>
      </p:pic>
      <p:sp>
        <p:nvSpPr>
          <p:cNvPr id="61" name="Text Box 4">
            <a:extLst>
              <a:ext uri="{FF2B5EF4-FFF2-40B4-BE49-F238E27FC236}">
                <a16:creationId xmlns:a16="http://schemas.microsoft.com/office/drawing/2014/main" id="{DD6A81B7-1FEE-46CF-A623-23E99CFEAFBC}"/>
              </a:ext>
            </a:extLst>
          </p:cNvPr>
          <p:cNvSpPr txBox="1">
            <a:spLocks noChangeArrowheads="1"/>
          </p:cNvSpPr>
          <p:nvPr userDrawn="1"/>
        </p:nvSpPr>
        <p:spPr bwMode="auto">
          <a:xfrm>
            <a:off x="8500257" y="1523708"/>
            <a:ext cx="2358243" cy="4185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Verdana" charset="0"/>
              </a:defRPr>
            </a:lvl1pPr>
            <a:lvl2pPr marL="742950" indent="-285750" eaLnBrk="0" hangingPunct="0">
              <a:defRPr>
                <a:solidFill>
                  <a:schemeClr val="tx1"/>
                </a:solidFill>
                <a:latin typeface="Verdana" charset="0"/>
              </a:defRPr>
            </a:lvl2pPr>
            <a:lvl3pPr marL="1143000" indent="-228600" eaLnBrk="0" hangingPunct="0">
              <a:defRPr>
                <a:solidFill>
                  <a:schemeClr val="tx1"/>
                </a:solidFill>
                <a:latin typeface="Verdana" charset="0"/>
              </a:defRPr>
            </a:lvl3pPr>
            <a:lvl4pPr marL="1600200" indent="-228600" eaLnBrk="0" hangingPunct="0">
              <a:defRPr>
                <a:solidFill>
                  <a:schemeClr val="tx1"/>
                </a:solidFill>
                <a:latin typeface="Verdana" charset="0"/>
              </a:defRPr>
            </a:lvl4pPr>
            <a:lvl5pPr marL="2057400" indent="-228600" eaLnBrk="0" hangingPunct="0">
              <a:defRPr>
                <a:solidFill>
                  <a:schemeClr val="tx1"/>
                </a:solidFill>
                <a:latin typeface="Verdana" charset="0"/>
              </a:defRPr>
            </a:lvl5pPr>
            <a:lvl6pPr marL="2514600" indent="-228600" eaLnBrk="0" fontAlgn="base" hangingPunct="0">
              <a:spcBef>
                <a:spcPct val="0"/>
              </a:spcBef>
              <a:spcAft>
                <a:spcPct val="0"/>
              </a:spcAft>
              <a:defRPr>
                <a:solidFill>
                  <a:schemeClr val="tx1"/>
                </a:solidFill>
                <a:latin typeface="Verdana" charset="0"/>
              </a:defRPr>
            </a:lvl6pPr>
            <a:lvl7pPr marL="2971800" indent="-228600" eaLnBrk="0" fontAlgn="base" hangingPunct="0">
              <a:spcBef>
                <a:spcPct val="0"/>
              </a:spcBef>
              <a:spcAft>
                <a:spcPct val="0"/>
              </a:spcAft>
              <a:defRPr>
                <a:solidFill>
                  <a:schemeClr val="tx1"/>
                </a:solidFill>
                <a:latin typeface="Verdana" charset="0"/>
              </a:defRPr>
            </a:lvl7pPr>
            <a:lvl8pPr marL="3429000" indent="-228600" eaLnBrk="0" fontAlgn="base" hangingPunct="0">
              <a:spcBef>
                <a:spcPct val="0"/>
              </a:spcBef>
              <a:spcAft>
                <a:spcPct val="0"/>
              </a:spcAft>
              <a:defRPr>
                <a:solidFill>
                  <a:schemeClr val="tx1"/>
                </a:solidFill>
                <a:latin typeface="Verdana" charset="0"/>
              </a:defRPr>
            </a:lvl8pPr>
            <a:lvl9pPr marL="3886200" indent="-228600" eaLnBrk="0" fontAlgn="base" hangingPunct="0">
              <a:spcBef>
                <a:spcPct val="0"/>
              </a:spcBef>
              <a:spcAft>
                <a:spcPct val="0"/>
              </a:spcAft>
              <a:defRPr>
                <a:solidFill>
                  <a:schemeClr val="tx1"/>
                </a:solidFill>
                <a:latin typeface="Verdana"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US" sz="1600" dirty="0">
                <a:latin typeface="+mn-lt"/>
                <a:cs typeface="Verdana" panose="020B0604030504040204" pitchFamily="34" charset="0"/>
              </a:rPr>
              <a:t>HEADER &amp; FOOTER</a:t>
            </a:r>
            <a:endParaRPr lang="en-US" dirty="0"/>
          </a:p>
          <a:p>
            <a:pPr eaLnBrk="1" hangingPunct="1">
              <a:spcAft>
                <a:spcPts val="600"/>
              </a:spcAft>
              <a:defRPr/>
            </a:pPr>
            <a:r>
              <a:rPr lang="en-US" altLang="da-DK" sz="900" b="0" noProof="1">
                <a:solidFill>
                  <a:schemeClr val="tx1"/>
                </a:solidFill>
                <a:latin typeface="+mn-lt"/>
                <a:cs typeface="Verdana" panose="020B0604030504040204" pitchFamily="34" charset="0"/>
              </a:rPr>
              <a:t>Do this at the very end to apply the changes on all slides</a:t>
            </a:r>
            <a:endParaRPr lang="en-US" dirty="0"/>
          </a:p>
          <a:p>
            <a:pPr eaLnBrk="1" hangingPunct="1">
              <a:spcAft>
                <a:spcPts val="600"/>
              </a:spcAft>
              <a:defRPr/>
            </a:pPr>
            <a:r>
              <a:rPr lang="en-US" altLang="da-DK" sz="900" b="0" noProof="1">
                <a:solidFill>
                  <a:schemeClr val="tx1"/>
                </a:solidFill>
                <a:latin typeface="+mn-lt"/>
                <a:cs typeface="Verdana" panose="020B0604030504040204" pitchFamily="34" charset="0"/>
              </a:rPr>
              <a:t>Click on </a:t>
            </a:r>
            <a:r>
              <a:rPr lang="en-US" altLang="da-DK" sz="900" b="1" noProof="1">
                <a:solidFill>
                  <a:schemeClr val="tx1"/>
                </a:solidFill>
                <a:latin typeface="+mn-lt"/>
                <a:cs typeface="Verdana" panose="020B0604030504040204" pitchFamily="34" charset="0"/>
              </a:rPr>
              <a:t>Header and Footer </a:t>
            </a:r>
            <a:r>
              <a:rPr lang="en-US" altLang="da-DK" sz="900" b="0" noProof="1">
                <a:solidFill>
                  <a:schemeClr val="tx1"/>
                </a:solidFill>
                <a:latin typeface="+mn-lt"/>
                <a:cs typeface="Verdana" panose="020B0604030504040204" pitchFamily="34" charset="0"/>
              </a:rPr>
              <a:t>in the </a:t>
            </a:r>
            <a:r>
              <a:rPr lang="en-US" altLang="da-DK" sz="900" b="1" noProof="1">
                <a:solidFill>
                  <a:schemeClr val="tx1"/>
                </a:solidFill>
                <a:latin typeface="+mn-lt"/>
                <a:cs typeface="Verdana" panose="020B0604030504040204" pitchFamily="34" charset="0"/>
              </a:rPr>
              <a:t>Insert</a:t>
            </a:r>
            <a:r>
              <a:rPr lang="en-US" altLang="da-DK" sz="900" b="0" noProof="1">
                <a:solidFill>
                  <a:schemeClr val="tx1"/>
                </a:solidFill>
                <a:latin typeface="+mn-lt"/>
                <a:cs typeface="Verdana" panose="020B0604030504040204" pitchFamily="34" charset="0"/>
              </a:rPr>
              <a:t> tab (write the desired text)</a:t>
            </a:r>
            <a:endParaRPr lang="en-US" dirty="0"/>
          </a:p>
          <a:p>
            <a:pPr eaLnBrk="1" hangingPunct="1">
              <a:spcAft>
                <a:spcPts val="600"/>
              </a:spcAft>
              <a:defRPr/>
            </a:pPr>
            <a:r>
              <a:rPr lang="en-US" altLang="da-DK" sz="900" b="0" noProof="1">
                <a:solidFill>
                  <a:schemeClr val="tx1"/>
                </a:solidFill>
                <a:latin typeface="+mn-lt"/>
                <a:cs typeface="Verdana" panose="020B0604030504040204" pitchFamily="34" charset="0"/>
              </a:rPr>
              <a:t>Click </a:t>
            </a:r>
            <a:r>
              <a:rPr lang="en-US" altLang="da-DK" sz="900" b="1" noProof="1">
                <a:solidFill>
                  <a:schemeClr val="tx1"/>
                </a:solidFill>
                <a:latin typeface="+mn-lt"/>
                <a:cs typeface="Verdana" panose="020B0604030504040204" pitchFamily="34" charset="0"/>
              </a:rPr>
              <a:t>Apply to All </a:t>
            </a:r>
            <a:r>
              <a:rPr lang="en-US" altLang="da-DK" sz="900" b="0" noProof="1">
                <a:solidFill>
                  <a:schemeClr val="tx1"/>
                </a:solidFill>
                <a:latin typeface="+mn-lt"/>
                <a:cs typeface="Verdana" panose="020B0604030504040204" pitchFamily="34" charset="0"/>
              </a:rPr>
              <a:t>or </a:t>
            </a:r>
            <a:r>
              <a:rPr lang="en-US" altLang="da-DK" sz="900" b="1" noProof="1">
                <a:solidFill>
                  <a:schemeClr val="tx1"/>
                </a:solidFill>
                <a:latin typeface="+mn-lt"/>
                <a:cs typeface="Verdana" panose="020B0604030504040204" pitchFamily="34" charset="0"/>
              </a:rPr>
              <a:t>Apply</a:t>
            </a:r>
            <a:r>
              <a:rPr lang="en-US" altLang="da-DK" sz="900" b="0" noProof="1">
                <a:solidFill>
                  <a:schemeClr val="tx1"/>
                </a:solidFill>
                <a:latin typeface="+mn-lt"/>
                <a:cs typeface="Verdana" panose="020B0604030504040204" pitchFamily="34" charset="0"/>
              </a:rPr>
              <a:t> if only used on one slide</a:t>
            </a:r>
            <a:endParaRPr lang="en-US" dirty="0"/>
          </a:p>
          <a:p>
            <a:pPr marL="0" marR="0" lvl="0" indent="0" algn="l" defTabSz="914400" rtl="0" eaLnBrk="1" fontAlgn="auto" latinLnBrk="0" hangingPunct="1">
              <a:lnSpc>
                <a:spcPct val="100000"/>
              </a:lnSpc>
              <a:spcBef>
                <a:spcPts val="1200"/>
              </a:spcBef>
              <a:spcAft>
                <a:spcPts val="600"/>
              </a:spcAft>
              <a:buClrTx/>
              <a:buSzTx/>
              <a:buFontTx/>
              <a:buNone/>
              <a:tabLst/>
              <a:defRPr/>
            </a:pPr>
            <a:r>
              <a:rPr lang="en-US" sz="1600" dirty="0">
                <a:latin typeface="+mn-lt"/>
                <a:cs typeface="Verdana" panose="020B0604030504040204" pitchFamily="34" charset="0"/>
              </a:rPr>
              <a:t>GRIDLINES</a:t>
            </a:r>
            <a:endParaRPr lang="en-US" sz="1600" b="1" noProof="1">
              <a:solidFill>
                <a:schemeClr val="tx1"/>
              </a:solidFill>
              <a:latin typeface="+mn-lt"/>
              <a:cs typeface="Verdana" panose="020B0604030504040204" pitchFamily="34" charset="0"/>
            </a:endParaRPr>
          </a:p>
          <a:p>
            <a:pPr eaLnBrk="1" hangingPunct="1">
              <a:spcAft>
                <a:spcPts val="600"/>
              </a:spcAft>
              <a:defRPr/>
            </a:pPr>
            <a:r>
              <a:rPr lang="en-US" altLang="da-DK" sz="900" b="0" noProof="1">
                <a:solidFill>
                  <a:schemeClr val="tx1"/>
                </a:solidFill>
                <a:latin typeface="+mn-lt"/>
                <a:cs typeface="Verdana" panose="020B0604030504040204" pitchFamily="34" charset="0"/>
              </a:rPr>
              <a:t>Click the </a:t>
            </a:r>
            <a:r>
              <a:rPr lang="en-US" altLang="da-DK" sz="900" b="1" noProof="1">
                <a:solidFill>
                  <a:schemeClr val="tx1"/>
                </a:solidFill>
                <a:latin typeface="+mn-lt"/>
                <a:cs typeface="Verdana" panose="020B0604030504040204" pitchFamily="34" charset="0"/>
              </a:rPr>
              <a:t>View</a:t>
            </a:r>
            <a:r>
              <a:rPr lang="en-US" altLang="da-DK" sz="900" b="0" noProof="1">
                <a:solidFill>
                  <a:schemeClr val="tx1"/>
                </a:solidFill>
                <a:latin typeface="+mn-lt"/>
                <a:cs typeface="Verdana" panose="020B0604030504040204" pitchFamily="34" charset="0"/>
              </a:rPr>
              <a:t> tab and set tick mark next to </a:t>
            </a:r>
            <a:r>
              <a:rPr lang="en-US" altLang="da-DK" sz="900" b="1" noProof="1">
                <a:solidFill>
                  <a:schemeClr val="tx1"/>
                </a:solidFill>
                <a:latin typeface="+mn-lt"/>
                <a:cs typeface="Verdana" panose="020B0604030504040204" pitchFamily="34" charset="0"/>
              </a:rPr>
              <a:t>Guides</a:t>
            </a:r>
            <a:endParaRPr lang="en-US" altLang="da-DK" sz="900" b="0" noProof="1">
              <a:solidFill>
                <a:schemeClr val="tx1"/>
              </a:solidFill>
              <a:latin typeface="+mn-lt"/>
              <a:cs typeface="Verdana" panose="020B0604030504040204" pitchFamily="34" charset="0"/>
            </a:endParaRPr>
          </a:p>
          <a:p>
            <a:pPr eaLnBrk="1" hangingPunct="1">
              <a:spcAft>
                <a:spcPts val="600"/>
              </a:spcAft>
              <a:defRPr/>
            </a:pPr>
            <a:r>
              <a:rPr lang="en-US" altLang="da-DK" sz="900" b="1" noProof="1">
                <a:solidFill>
                  <a:schemeClr val="tx1"/>
                </a:solidFill>
                <a:latin typeface="+mn-lt"/>
                <a:cs typeface="Verdana" panose="020B0604030504040204" pitchFamily="34" charset="0"/>
              </a:rPr>
              <a:t>HINT: Alt + F9 </a:t>
            </a:r>
            <a:r>
              <a:rPr lang="en-US" altLang="da-DK" sz="900" b="0" noProof="1">
                <a:solidFill>
                  <a:schemeClr val="tx1"/>
                </a:solidFill>
                <a:latin typeface="+mn-lt"/>
                <a:cs typeface="Verdana" panose="020B0604030504040204" pitchFamily="34" charset="0"/>
              </a:rPr>
              <a:t>for quick view of guides</a:t>
            </a:r>
            <a:endParaRPr lang="en-US" dirty="0"/>
          </a:p>
          <a:p>
            <a:pPr eaLnBrk="1" hangingPunct="1">
              <a:spcAft>
                <a:spcPts val="600"/>
              </a:spcAft>
              <a:defRPr/>
            </a:pPr>
            <a:endParaRPr lang="en-US" altLang="da-DK" sz="900" b="0" noProof="1">
              <a:solidFill>
                <a:schemeClr val="tx1"/>
              </a:solidFill>
              <a:latin typeface="+mn-lt"/>
              <a:cs typeface="Verdana" panose="020B060403050404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US" sz="1600" dirty="0">
                <a:latin typeface="+mn-lt"/>
                <a:cs typeface="Verdana" panose="020B0604030504040204" pitchFamily="34" charset="0"/>
              </a:rPr>
              <a:t>SLIDES &amp; SLIDE ELEMENTS</a:t>
            </a:r>
            <a:endParaRPr lang="en-US" dirty="0"/>
          </a:p>
          <a:p>
            <a:pPr marL="0" marR="0" lvl="0" indent="0" algn="l" defTabSz="914400" rtl="0" eaLnBrk="1" fontAlgn="auto" latinLnBrk="0" hangingPunct="1">
              <a:lnSpc>
                <a:spcPct val="100000"/>
              </a:lnSpc>
              <a:spcBef>
                <a:spcPts val="0"/>
              </a:spcBef>
              <a:spcAft>
                <a:spcPts val="600"/>
              </a:spcAft>
              <a:buClrTx/>
              <a:buSzTx/>
              <a:buFontTx/>
              <a:buNone/>
              <a:tabLst/>
              <a:defRPr/>
            </a:pPr>
            <a:r>
              <a:rPr lang="en-US" altLang="da-DK" sz="900" b="0" noProof="1">
                <a:solidFill>
                  <a:schemeClr val="tx1"/>
                </a:solidFill>
                <a:latin typeface="+mn-lt"/>
                <a:cs typeface="Verdana" panose="020B0604030504040204" pitchFamily="34" charset="0"/>
              </a:rPr>
              <a:t>Insert predefined slides and elements from the Templafy button. Choose </a:t>
            </a:r>
            <a:r>
              <a:rPr lang="en-US" altLang="da-DK" sz="900" b="1" noProof="1">
                <a:solidFill>
                  <a:schemeClr val="tx1"/>
                </a:solidFill>
                <a:latin typeface="+mn-lt"/>
                <a:cs typeface="Verdana" panose="020B0604030504040204" pitchFamily="34" charset="0"/>
              </a:rPr>
              <a:t>Slides</a:t>
            </a:r>
            <a:r>
              <a:rPr lang="en-US" altLang="da-DK" sz="900" b="0" noProof="1">
                <a:solidFill>
                  <a:schemeClr val="tx1"/>
                </a:solidFill>
                <a:latin typeface="+mn-lt"/>
                <a:cs typeface="Verdana" panose="020B0604030504040204" pitchFamily="34" charset="0"/>
              </a:rPr>
              <a:t> and </a:t>
            </a:r>
            <a:r>
              <a:rPr lang="en-US" altLang="da-DK" sz="900" b="1" noProof="1">
                <a:solidFill>
                  <a:schemeClr val="tx1"/>
                </a:solidFill>
                <a:latin typeface="+mn-lt"/>
                <a:cs typeface="Verdana" panose="020B0604030504040204" pitchFamily="34" charset="0"/>
              </a:rPr>
              <a:t>Slide elements </a:t>
            </a:r>
            <a:r>
              <a:rPr lang="en-US" altLang="da-DK" sz="900" b="0" noProof="1">
                <a:solidFill>
                  <a:schemeClr val="tx1"/>
                </a:solidFill>
                <a:latin typeface="+mn-lt"/>
                <a:cs typeface="Verdana" panose="020B0604030504040204" pitchFamily="34" charset="0"/>
              </a:rPr>
              <a:t>from the dropdown menu or from the buttons in the Templafy pane on the right side of the screen</a:t>
            </a:r>
            <a:endParaRPr lang="en-US" altLang="da-DK" sz="900" b="1" noProof="1">
              <a:solidFill>
                <a:schemeClr val="tx1"/>
              </a:solidFill>
              <a:latin typeface="+mn-lt"/>
              <a:cs typeface="Verdana" panose="020B0604030504040204" pitchFamily="34" charset="0"/>
            </a:endParaRPr>
          </a:p>
        </p:txBody>
      </p:sp>
      <p:sp>
        <p:nvSpPr>
          <p:cNvPr id="65" name="Fast overskrift">
            <a:extLst>
              <a:ext uri="{FF2B5EF4-FFF2-40B4-BE49-F238E27FC236}">
                <a16:creationId xmlns:a16="http://schemas.microsoft.com/office/drawing/2014/main" id="{09C05D50-8477-4113-8B72-9C373B0FF9F9}"/>
              </a:ext>
            </a:extLst>
          </p:cNvPr>
          <p:cNvSpPr txBox="1"/>
          <p:nvPr userDrawn="1"/>
        </p:nvSpPr>
        <p:spPr>
          <a:xfrm>
            <a:off x="358775" y="358775"/>
            <a:ext cx="11109321" cy="650171"/>
          </a:xfrm>
          <a:prstGeom prst="rect">
            <a:avLst/>
          </a:prstGeom>
          <a:noFill/>
        </p:spPr>
        <p:txBody>
          <a:bodyPr wrap="square" lIns="0" tIns="0" rIns="0" bIns="0" rtlCol="0" anchor="t" anchorCtr="0">
            <a:noAutofit/>
          </a:bodyPr>
          <a:lstStyle/>
          <a:p>
            <a:r>
              <a:rPr lang="en-US" sz="3200" b="0" noProof="1">
                <a:solidFill>
                  <a:schemeClr val="tx1"/>
                </a:solidFill>
                <a:latin typeface="+mj-lt"/>
                <a:cs typeface="Verdana" panose="020B0604030504040204" pitchFamily="34" charset="0"/>
              </a:rPr>
              <a:t>TIPS &amp; TRICKS - YOUR USER GUIDE</a:t>
            </a:r>
            <a:endParaRPr lang="en-US" dirty="0"/>
          </a:p>
        </p:txBody>
      </p:sp>
      <p:pic>
        <p:nvPicPr>
          <p:cNvPr id="66" name="Picture 2" descr="C:\Users\MAV~1.SKA\AppData\Local\Temp\SNAGHTMLe48c1e.PNG">
            <a:extLst>
              <a:ext uri="{FF2B5EF4-FFF2-40B4-BE49-F238E27FC236}">
                <a16:creationId xmlns:a16="http://schemas.microsoft.com/office/drawing/2014/main" id="{DAC63350-5850-40BB-87A2-CE01481E0527}"/>
              </a:ext>
            </a:extLst>
          </p:cNvPr>
          <p:cNvPicPr>
            <a:picLocks noChangeAspect="1" noChangeArrowheads="1"/>
          </p:cNvPicPr>
          <p:nvPr userDrawn="1"/>
        </p:nvPicPr>
        <p:blipFill>
          <a:blip r:embed="rId10" cstate="screen">
            <a:extLst>
              <a:ext uri="{28A0092B-C50C-407E-A947-70E740481C1C}">
                <a14:useLocalDpi xmlns:a14="http://schemas.microsoft.com/office/drawing/2010/main"/>
              </a:ext>
            </a:extLst>
          </a:blip>
          <a:srcRect/>
          <a:stretch>
            <a:fillRect/>
          </a:stretch>
        </p:blipFill>
        <p:spPr bwMode="auto">
          <a:xfrm>
            <a:off x="11036682" y="4551541"/>
            <a:ext cx="650850" cy="97382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a:extLst>
              <a:ext uri="{FF2B5EF4-FFF2-40B4-BE49-F238E27FC236}">
                <a16:creationId xmlns:a16="http://schemas.microsoft.com/office/drawing/2014/main" id="{6D83AD9C-98AE-450E-B202-15860002D528}"/>
              </a:ext>
            </a:extLst>
          </p:cNvPr>
          <p:cNvPicPr>
            <a:picLocks noChangeAspect="1"/>
          </p:cNvPicPr>
          <p:nvPr userDrawn="1"/>
        </p:nvPicPr>
        <p:blipFill>
          <a:blip r:embed="rId11"/>
          <a:stretch>
            <a:fillRect/>
          </a:stretch>
        </p:blipFill>
        <p:spPr>
          <a:xfrm>
            <a:off x="3002604" y="4987076"/>
            <a:ext cx="475428" cy="176762"/>
          </a:xfrm>
          <a:prstGeom prst="rect">
            <a:avLst/>
          </a:prstGeom>
        </p:spPr>
      </p:pic>
      <p:pic>
        <p:nvPicPr>
          <p:cNvPr id="19" name="Picture 12">
            <a:extLst>
              <a:ext uri="{FF2B5EF4-FFF2-40B4-BE49-F238E27FC236}">
                <a16:creationId xmlns:a16="http://schemas.microsoft.com/office/drawing/2014/main" id="{D59A1415-DF88-48C2-BFBD-2900D34A9A2E}"/>
              </a:ext>
            </a:extLst>
          </p:cNvPr>
          <p:cNvPicPr>
            <a:picLocks noChangeAspect="1"/>
          </p:cNvPicPr>
          <p:nvPr userDrawn="1"/>
        </p:nvPicPr>
        <p:blipFill>
          <a:blip r:embed="rId12"/>
          <a:stretch>
            <a:fillRect/>
          </a:stretch>
        </p:blipFill>
        <p:spPr>
          <a:xfrm>
            <a:off x="11036682" y="2132936"/>
            <a:ext cx="378293" cy="543366"/>
          </a:xfrm>
          <a:prstGeom prst="rect">
            <a:avLst/>
          </a:prstGeom>
        </p:spPr>
      </p:pic>
    </p:spTree>
    <p:extLst>
      <p:ext uri="{BB962C8B-B14F-4D97-AF65-F5344CB8AC3E}">
        <p14:creationId xmlns:p14="http://schemas.microsoft.com/office/powerpoint/2010/main" val="142930566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gt;Do not use layouts after this &gt;">
    <p:bg bwMode="invGray">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124504-36FD-4753-851D-5B7D02D4A2D1}"/>
              </a:ext>
            </a:extLst>
          </p:cNvPr>
          <p:cNvSpPr/>
          <p:nvPr userDrawn="1"/>
        </p:nvSpPr>
        <p:spPr bwMode="invGray">
          <a:xfrm>
            <a:off x="0" y="0"/>
            <a:ext cx="12192000" cy="6858000"/>
          </a:xfrm>
          <a:prstGeom prst="rect">
            <a:avLst/>
          </a:prstGeom>
          <a:solidFill>
            <a:schemeClr val="tx1"/>
          </a:solid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US" sz="1400" dirty="0" err="1">
              <a:solidFill>
                <a:schemeClr val="tx1"/>
              </a:solidFill>
            </a:endParaRPr>
          </a:p>
        </p:txBody>
      </p:sp>
      <p:sp>
        <p:nvSpPr>
          <p:cNvPr id="5" name="Do not use"/>
          <p:cNvSpPr txBox="1"/>
          <p:nvPr userDrawn="1"/>
        </p:nvSpPr>
        <p:spPr bwMode="invGray">
          <a:xfrm>
            <a:off x="430213" y="656823"/>
            <a:ext cx="11356977" cy="2893100"/>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US" sz="4400" b="0" noProof="0" dirty="0">
                <a:solidFill>
                  <a:schemeClr val="bg1"/>
                </a:solidFill>
              </a:rPr>
              <a:t>If you see any </a:t>
            </a:r>
            <a:r>
              <a:rPr lang="en-US" sz="4400" b="1" i="1" noProof="0" dirty="0">
                <a:solidFill>
                  <a:schemeClr val="bg1"/>
                </a:solidFill>
              </a:rPr>
              <a:t>layouts after this </a:t>
            </a:r>
            <a:r>
              <a:rPr lang="en-US" sz="4400" b="0" i="0" noProof="0" dirty="0">
                <a:solidFill>
                  <a:schemeClr val="bg1"/>
                </a:solidFill>
              </a:rPr>
              <a:t>one</a:t>
            </a:r>
            <a:r>
              <a:rPr lang="en-US" sz="4400" b="1" i="1" noProof="0" dirty="0">
                <a:solidFill>
                  <a:schemeClr val="bg1"/>
                </a:solidFill>
              </a:rPr>
              <a:t>,</a:t>
            </a:r>
            <a:br>
              <a:rPr lang="en-US" sz="4400" b="0" i="0" noProof="0" dirty="0">
                <a:solidFill>
                  <a:schemeClr val="bg1"/>
                </a:solidFill>
              </a:rPr>
            </a:br>
            <a:r>
              <a:rPr lang="en-US" sz="4400" b="0" noProof="0" dirty="0">
                <a:solidFill>
                  <a:schemeClr val="bg1"/>
                </a:solidFill>
              </a:rPr>
              <a:t>do not use them. These layouts </a:t>
            </a:r>
            <a:r>
              <a:rPr lang="en-US" sz="4400" b="1" i="1" u="none" noProof="0" dirty="0">
                <a:solidFill>
                  <a:schemeClr val="bg1"/>
                </a:solidFill>
              </a:rPr>
              <a:t>are not </a:t>
            </a:r>
            <a:r>
              <a:rPr lang="en-US" sz="4400" b="0" noProof="0" dirty="0">
                <a:solidFill>
                  <a:schemeClr val="bg1"/>
                </a:solidFill>
              </a:rPr>
              <a:t>part of our corporate template.</a:t>
            </a:r>
            <a:br>
              <a:rPr lang="en-US" sz="2800" b="0" noProof="0" dirty="0">
                <a:solidFill>
                  <a:schemeClr val="bg1"/>
                </a:solidFill>
              </a:rPr>
            </a:br>
            <a:br>
              <a:rPr lang="en-US" sz="2800" b="0" noProof="0" dirty="0">
                <a:solidFill>
                  <a:schemeClr val="bg1"/>
                </a:solidFill>
              </a:rPr>
            </a:br>
            <a:endParaRPr lang="en-US" sz="2800" b="0" noProof="0" dirty="0">
              <a:solidFill>
                <a:schemeClr val="bg1"/>
              </a:solidFill>
            </a:endParaRPr>
          </a:p>
        </p:txBody>
      </p:sp>
      <p:grpSp>
        <p:nvGrpSpPr>
          <p:cNvPr id="4" name="Group 3">
            <a:extLst>
              <a:ext uri="{FF2B5EF4-FFF2-40B4-BE49-F238E27FC236}">
                <a16:creationId xmlns:a16="http://schemas.microsoft.com/office/drawing/2014/main" id="{2BEB5E5A-DA85-4D5B-80B9-F94482F55D76}"/>
              </a:ext>
            </a:extLst>
          </p:cNvPr>
          <p:cNvGrpSpPr/>
          <p:nvPr userDrawn="1"/>
        </p:nvGrpSpPr>
        <p:grpSpPr bwMode="black">
          <a:xfrm rot="8100000">
            <a:off x="10404876" y="3391414"/>
            <a:ext cx="1036788" cy="1036788"/>
            <a:chOff x="6096000" y="4963130"/>
            <a:chExt cx="1456719" cy="1456719"/>
          </a:xfrm>
          <a:solidFill>
            <a:schemeClr val="bg1"/>
          </a:solidFill>
        </p:grpSpPr>
        <p:sp>
          <p:nvSpPr>
            <p:cNvPr id="3" name="Rectangle 2">
              <a:extLst>
                <a:ext uri="{FF2B5EF4-FFF2-40B4-BE49-F238E27FC236}">
                  <a16:creationId xmlns:a16="http://schemas.microsoft.com/office/drawing/2014/main" id="{C823227E-A862-4A7F-BC20-0D107430AB2C}"/>
                </a:ext>
              </a:extLst>
            </p:cNvPr>
            <p:cNvSpPr/>
            <p:nvPr userDrawn="1"/>
          </p:nvSpPr>
          <p:spPr bwMode="black">
            <a:xfrm rot="5400000">
              <a:off x="5534135" y="5524995"/>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US" sz="1400" dirty="0" err="1">
                <a:solidFill>
                  <a:schemeClr val="tx1"/>
                </a:solidFill>
              </a:endParaRPr>
            </a:p>
          </p:txBody>
        </p:sp>
        <p:sp>
          <p:nvSpPr>
            <p:cNvPr id="6" name="Rectangle 5">
              <a:extLst>
                <a:ext uri="{FF2B5EF4-FFF2-40B4-BE49-F238E27FC236}">
                  <a16:creationId xmlns:a16="http://schemas.microsoft.com/office/drawing/2014/main" id="{08501AE6-6504-4184-9443-E89AFACF769D}"/>
                </a:ext>
              </a:extLst>
            </p:cNvPr>
            <p:cNvSpPr/>
            <p:nvPr userDrawn="1"/>
          </p:nvSpPr>
          <p:spPr bwMode="black">
            <a:xfrm rot="10800000">
              <a:off x="6096000" y="4963130"/>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US" sz="1400" dirty="0" err="1">
                <a:solidFill>
                  <a:schemeClr val="tx1"/>
                </a:solidFill>
              </a:endParaRPr>
            </a:p>
          </p:txBody>
        </p:sp>
      </p:grpSp>
      <p:sp>
        <p:nvSpPr>
          <p:cNvPr id="12" name="Rectangle 11">
            <a:extLst>
              <a:ext uri="{FF2B5EF4-FFF2-40B4-BE49-F238E27FC236}">
                <a16:creationId xmlns:a16="http://schemas.microsoft.com/office/drawing/2014/main" id="{67CEE09B-6EE1-4BF2-85A3-DE69E91BC4C6}"/>
              </a:ext>
            </a:extLst>
          </p:cNvPr>
          <p:cNvSpPr/>
          <p:nvPr userDrawn="1"/>
        </p:nvSpPr>
        <p:spPr bwMode="invGray">
          <a:xfrm>
            <a:off x="430214" y="2780879"/>
            <a:ext cx="10152346" cy="1862048"/>
          </a:xfrm>
          <a:prstGeom prst="rect">
            <a:avLst/>
          </a:prstGeom>
        </p:spPr>
        <p:txBody>
          <a:bodyPr wrap="square">
            <a:spAutoFit/>
          </a:bodyPr>
          <a:lstStyle/>
          <a:p>
            <a:pPr algn="ctr"/>
            <a:r>
              <a:rPr lang="en-US" sz="11500" b="1" i="1" noProof="0" dirty="0">
                <a:solidFill>
                  <a:schemeClr val="bg1"/>
                </a:solidFill>
              </a:rPr>
              <a:t>Do not use </a:t>
            </a:r>
            <a:endParaRPr lang="en-US" sz="2000" b="1" i="1" dirty="0"/>
          </a:p>
        </p:txBody>
      </p:sp>
      <p:sp>
        <p:nvSpPr>
          <p:cNvPr id="16" name="Do not use">
            <a:extLst>
              <a:ext uri="{FF2B5EF4-FFF2-40B4-BE49-F238E27FC236}">
                <a16:creationId xmlns:a16="http://schemas.microsoft.com/office/drawing/2014/main" id="{A8FA78FA-4D94-4717-B7C6-6F86378D6B01}"/>
              </a:ext>
            </a:extLst>
          </p:cNvPr>
          <p:cNvSpPr txBox="1"/>
          <p:nvPr userDrawn="1"/>
        </p:nvSpPr>
        <p:spPr bwMode="invGray">
          <a:xfrm>
            <a:off x="430214" y="5186455"/>
            <a:ext cx="11356974" cy="907941"/>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US" sz="1800" b="0" noProof="0" dirty="0">
                <a:solidFill>
                  <a:schemeClr val="bg1"/>
                </a:solidFill>
              </a:rPr>
              <a:t>Due to PowerPoint’s standard Copy/Paste functionality extra undesirable layouts can appear.</a:t>
            </a:r>
            <a:endParaRPr lang="en-US" sz="1800" dirty="0"/>
          </a:p>
          <a:p>
            <a:pPr marL="0" marR="0" indent="0" algn="ctr" fontAlgn="auto">
              <a:lnSpc>
                <a:spcPct val="100000"/>
              </a:lnSpc>
              <a:spcBef>
                <a:spcPts val="600"/>
              </a:spcBef>
              <a:spcAft>
                <a:spcPts val="0"/>
              </a:spcAft>
              <a:buClr>
                <a:srgbClr val="003755"/>
              </a:buClr>
              <a:buSzTx/>
              <a:buFontTx/>
              <a:buNone/>
              <a:tabLst/>
            </a:pPr>
            <a:r>
              <a:rPr lang="en-US" sz="1800" b="0" noProof="0" dirty="0">
                <a:solidFill>
                  <a:schemeClr val="bg1"/>
                </a:solidFill>
              </a:rPr>
              <a:t>Also notice: Layouts after this might contain potential confidential information.</a:t>
            </a:r>
            <a:br>
              <a:rPr lang="en-US" sz="1800" b="0" noProof="0" dirty="0">
                <a:solidFill>
                  <a:schemeClr val="bg1"/>
                </a:solidFill>
              </a:rPr>
            </a:br>
            <a:endParaRPr lang="en-US" sz="1800" b="0" noProof="0" dirty="0">
              <a:solidFill>
                <a:schemeClr val="bg1"/>
              </a:solidFill>
            </a:endParaRPr>
          </a:p>
        </p:txBody>
      </p:sp>
      <p:sp>
        <p:nvSpPr>
          <p:cNvPr id="9" name="Date Placeholder 2">
            <a:extLst>
              <a:ext uri="{FF2B5EF4-FFF2-40B4-BE49-F238E27FC236}">
                <a16:creationId xmlns:a16="http://schemas.microsoft.com/office/drawing/2014/main" id="{B12B154D-76F1-409D-A798-AA5203EE7F44}"/>
              </a:ext>
            </a:extLst>
          </p:cNvPr>
          <p:cNvSpPr>
            <a:spLocks noGrp="1"/>
          </p:cNvSpPr>
          <p:nvPr>
            <p:ph type="dt" sz="half" idx="10"/>
          </p:nvPr>
        </p:nvSpPr>
        <p:spPr bwMode="invGray">
          <a:xfrm>
            <a:off x="0" y="6912000"/>
            <a:ext cx="0" cy="0"/>
          </a:xfrm>
          <a:prstGeom prst="rect">
            <a:avLst/>
          </a:prstGeom>
        </p:spPr>
        <p:txBody>
          <a:bodyPr/>
          <a:lstStyle>
            <a:lvl1pPr>
              <a:defRPr>
                <a:noFill/>
              </a:defRPr>
            </a:lvl1pPr>
          </a:lstStyle>
          <a:p>
            <a:fld id="{F1C16812-DF1A-4B35-904F-A21AA35A88D5}" type="datetime4">
              <a:rPr lang="en-IN" smtClean="0"/>
              <a:t>03 September 2026</a:t>
            </a:fld>
            <a:endParaRPr lang="en-US" dirty="0"/>
          </a:p>
        </p:txBody>
      </p:sp>
      <p:sp>
        <p:nvSpPr>
          <p:cNvPr id="10" name="Footer Placeholder 3">
            <a:extLst>
              <a:ext uri="{FF2B5EF4-FFF2-40B4-BE49-F238E27FC236}">
                <a16:creationId xmlns:a16="http://schemas.microsoft.com/office/drawing/2014/main" id="{7D212C3A-1726-4BC5-8AF1-72D08F6358E7}"/>
              </a:ext>
            </a:extLst>
          </p:cNvPr>
          <p:cNvSpPr>
            <a:spLocks noGrp="1"/>
          </p:cNvSpPr>
          <p:nvPr>
            <p:ph type="ftr" sz="quarter" idx="11"/>
          </p:nvPr>
        </p:nvSpPr>
        <p:spPr bwMode="invGray">
          <a:xfrm>
            <a:off x="0" y="6912000"/>
            <a:ext cx="0" cy="0"/>
          </a:xfrm>
          <a:prstGeom prst="rect">
            <a:avLst/>
          </a:prstGeom>
        </p:spPr>
        <p:txBody>
          <a:bodyPr/>
          <a:lstStyle>
            <a:lvl1pPr>
              <a:defRPr>
                <a:noFill/>
              </a:defRPr>
            </a:lvl1pPr>
          </a:lstStyle>
          <a:p>
            <a:endParaRPr lang="en-US" dirty="0"/>
          </a:p>
        </p:txBody>
      </p:sp>
      <p:sp>
        <p:nvSpPr>
          <p:cNvPr id="11" name="Slide Number Placeholder 4">
            <a:extLst>
              <a:ext uri="{FF2B5EF4-FFF2-40B4-BE49-F238E27FC236}">
                <a16:creationId xmlns:a16="http://schemas.microsoft.com/office/drawing/2014/main" id="{989D5CFC-5012-4F36-B4E7-CE36F67CD235}"/>
              </a:ext>
            </a:extLst>
          </p:cNvPr>
          <p:cNvSpPr>
            <a:spLocks noGrp="1"/>
          </p:cNvSpPr>
          <p:nvPr>
            <p:ph type="sldNum" sz="quarter" idx="12"/>
          </p:nvPr>
        </p:nvSpPr>
        <p:spPr bwMode="invGray">
          <a:xfrm flipV="1">
            <a:off x="0" y="6912000"/>
            <a:ext cx="0" cy="0"/>
          </a:xfrm>
          <a:prstGeom prst="rect">
            <a:avLst/>
          </a:prstGeom>
        </p:spPr>
        <p:txBody>
          <a:bodyPr/>
          <a:lstStyle>
            <a:lvl1pPr>
              <a:defRPr>
                <a:noFill/>
              </a:defRPr>
            </a:lvl1pPr>
          </a:lstStyle>
          <a:p>
            <a:fld id="{24C8C45C-947F-4981-8B3F-4F32E973C901}" type="slidenum">
              <a:rPr lang="en-US" smtClean="0"/>
              <a:pPr/>
              <a:t>‹#›</a:t>
            </a:fld>
            <a:endParaRPr lang="en-US" dirty="0"/>
          </a:p>
        </p:txBody>
      </p:sp>
    </p:spTree>
    <p:extLst>
      <p:ext uri="{BB962C8B-B14F-4D97-AF65-F5344CB8AC3E}">
        <p14:creationId xmlns:p14="http://schemas.microsoft.com/office/powerpoint/2010/main" val="165314624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1_E. Breaker">
    <p:bg>
      <p:bgPr>
        <a:solidFill>
          <a:schemeClr val="bg2"/>
        </a:solidFill>
        <a:effectLst/>
      </p:bgPr>
    </p:bg>
    <p:spTree>
      <p:nvGrpSpPr>
        <p:cNvPr id="1" name=""/>
        <p:cNvGrpSpPr/>
        <p:nvPr/>
      </p:nvGrpSpPr>
      <p:grpSpPr>
        <a:xfrm>
          <a:off x="0" y="0"/>
          <a:ext cx="0" cy="0"/>
          <a:chOff x="0" y="0"/>
          <a:chExt cx="0" cy="0"/>
        </a:xfrm>
      </p:grpSpPr>
      <p:sp>
        <p:nvSpPr>
          <p:cNvPr id="7" name="Background"/>
          <p:cNvSpPr/>
          <p:nvPr userDrawn="1"/>
        </p:nvSpPr>
        <p:spPr>
          <a:xfrm>
            <a:off x="0" y="0"/>
            <a:ext cx="12193200" cy="6858000"/>
          </a:xfrm>
          <a:prstGeom prst="rect">
            <a:avLst/>
          </a:prstGeom>
          <a:solidFill>
            <a:srgbClr val="0087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noProof="0" dirty="0" err="1">
              <a:solidFill>
                <a:schemeClr val="tx1"/>
              </a:solidFill>
            </a:endParaRPr>
          </a:p>
        </p:txBody>
      </p:sp>
      <p:grpSp>
        <p:nvGrpSpPr>
          <p:cNvPr id="4" name="Group 3">
            <a:extLst>
              <a:ext uri="{FF2B5EF4-FFF2-40B4-BE49-F238E27FC236}">
                <a16:creationId xmlns:a16="http://schemas.microsoft.com/office/drawing/2014/main" id="{1DBDD132-B647-6D79-9EC5-7F5FE328FB60}"/>
              </a:ext>
            </a:extLst>
          </p:cNvPr>
          <p:cNvGrpSpPr/>
          <p:nvPr userDrawn="1"/>
        </p:nvGrpSpPr>
        <p:grpSpPr>
          <a:xfrm>
            <a:off x="8073457" y="0"/>
            <a:ext cx="4118544" cy="6858000"/>
            <a:chOff x="8073457" y="0"/>
            <a:chExt cx="4118544" cy="6858000"/>
          </a:xfrm>
          <a:solidFill>
            <a:srgbClr val="03CC54"/>
          </a:solidFill>
        </p:grpSpPr>
        <p:sp>
          <p:nvSpPr>
            <p:cNvPr id="8" name="Freeform: Shape 7">
              <a:extLst>
                <a:ext uri="{FF2B5EF4-FFF2-40B4-BE49-F238E27FC236}">
                  <a16:creationId xmlns:a16="http://schemas.microsoft.com/office/drawing/2014/main" id="{11F76FB4-2F92-38FF-983E-ADB670D3E9E6}"/>
                </a:ext>
              </a:extLst>
            </p:cNvPr>
            <p:cNvSpPr>
              <a:spLocks/>
            </p:cNvSpPr>
            <p:nvPr/>
          </p:nvSpPr>
          <p:spPr bwMode="auto">
            <a:xfrm>
              <a:off x="11974024" y="2852234"/>
              <a:ext cx="217976" cy="482903"/>
            </a:xfrm>
            <a:custGeom>
              <a:avLst/>
              <a:gdLst>
                <a:gd name="connsiteX0" fmla="*/ 217976 w 217976"/>
                <a:gd name="connsiteY0" fmla="*/ 0 h 482903"/>
                <a:gd name="connsiteX1" fmla="*/ 217976 w 217976"/>
                <a:gd name="connsiteY1" fmla="*/ 482903 h 482903"/>
                <a:gd name="connsiteX2" fmla="*/ 195802 w 217976"/>
                <a:gd name="connsiteY2" fmla="*/ 458194 h 482903"/>
                <a:gd name="connsiteX3" fmla="*/ 0 w 217976"/>
                <a:gd name="connsiteY3" fmla="*/ 66430 h 482903"/>
                <a:gd name="connsiteX4" fmla="*/ 209032 w 217976"/>
                <a:gd name="connsiteY4" fmla="*/ 843 h 4829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976" h="482903">
                  <a:moveTo>
                    <a:pt x="217976" y="0"/>
                  </a:moveTo>
                  <a:lnTo>
                    <a:pt x="217976" y="482903"/>
                  </a:lnTo>
                  <a:lnTo>
                    <a:pt x="195802" y="458194"/>
                  </a:lnTo>
                  <a:cubicBezTo>
                    <a:pt x="103193" y="342866"/>
                    <a:pt x="37044" y="209050"/>
                    <a:pt x="0" y="66430"/>
                  </a:cubicBezTo>
                  <a:cubicBezTo>
                    <a:pt x="67031" y="37378"/>
                    <a:pt x="137150" y="15369"/>
                    <a:pt x="209032" y="8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51" name="Freeform 6">
              <a:extLst>
                <a:ext uri="{FF2B5EF4-FFF2-40B4-BE49-F238E27FC236}">
                  <a16:creationId xmlns:a16="http://schemas.microsoft.com/office/drawing/2014/main" id="{A786ADA7-5CC0-B21E-69C7-D33546AE56D6}"/>
                </a:ext>
              </a:extLst>
            </p:cNvPr>
            <p:cNvSpPr>
              <a:spLocks/>
            </p:cNvSpPr>
            <p:nvPr/>
          </p:nvSpPr>
          <p:spPr bwMode="auto">
            <a:xfrm>
              <a:off x="9987651" y="2322551"/>
              <a:ext cx="990299" cy="565885"/>
            </a:xfrm>
            <a:custGeom>
              <a:avLst/>
              <a:gdLst>
                <a:gd name="T0" fmla="*/ 123 w 281"/>
                <a:gd name="T1" fmla="*/ 146 h 161"/>
                <a:gd name="T2" fmla="*/ 0 w 281"/>
                <a:gd name="T3" fmla="*/ 42 h 161"/>
                <a:gd name="T4" fmla="*/ 158 w 281"/>
                <a:gd name="T5" fmla="*/ 15 h 161"/>
                <a:gd name="T6" fmla="*/ 281 w 281"/>
                <a:gd name="T7" fmla="*/ 119 h 161"/>
                <a:gd name="T8" fmla="*/ 123 w 281"/>
                <a:gd name="T9" fmla="*/ 146 h 161"/>
              </a:gdLst>
              <a:ahLst/>
              <a:cxnLst>
                <a:cxn ang="0">
                  <a:pos x="T0" y="T1"/>
                </a:cxn>
                <a:cxn ang="0">
                  <a:pos x="T2" y="T3"/>
                </a:cxn>
                <a:cxn ang="0">
                  <a:pos x="T4" y="T5"/>
                </a:cxn>
                <a:cxn ang="0">
                  <a:pos x="T6" y="T7"/>
                </a:cxn>
                <a:cxn ang="0">
                  <a:pos x="T8" y="T9"/>
                </a:cxn>
              </a:cxnLst>
              <a:rect l="0" t="0" r="r" b="b"/>
              <a:pathLst>
                <a:path w="281" h="161">
                  <a:moveTo>
                    <a:pt x="123" y="146"/>
                  </a:moveTo>
                  <a:cubicBezTo>
                    <a:pt x="66" y="130"/>
                    <a:pt x="23" y="91"/>
                    <a:pt x="0" y="42"/>
                  </a:cubicBezTo>
                  <a:cubicBezTo>
                    <a:pt x="45" y="11"/>
                    <a:pt x="102" y="0"/>
                    <a:pt x="158" y="15"/>
                  </a:cubicBezTo>
                  <a:cubicBezTo>
                    <a:pt x="215" y="31"/>
                    <a:pt x="258" y="70"/>
                    <a:pt x="281" y="119"/>
                  </a:cubicBezTo>
                  <a:cubicBezTo>
                    <a:pt x="236" y="150"/>
                    <a:pt x="179" y="161"/>
                    <a:pt x="123" y="14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2" name="Freeform 8">
              <a:extLst>
                <a:ext uri="{FF2B5EF4-FFF2-40B4-BE49-F238E27FC236}">
                  <a16:creationId xmlns:a16="http://schemas.microsoft.com/office/drawing/2014/main" id="{ECA4AE0E-9A29-E5FA-BC33-7FA6BB0EFB07}"/>
                </a:ext>
              </a:extLst>
            </p:cNvPr>
            <p:cNvSpPr>
              <a:spLocks/>
            </p:cNvSpPr>
            <p:nvPr/>
          </p:nvSpPr>
          <p:spPr bwMode="auto">
            <a:xfrm>
              <a:off x="9687385" y="4750661"/>
              <a:ext cx="805521" cy="464834"/>
            </a:xfrm>
            <a:custGeom>
              <a:avLst/>
              <a:gdLst>
                <a:gd name="T0" fmla="*/ 130 w 229"/>
                <a:gd name="T1" fmla="*/ 119 h 132"/>
                <a:gd name="T2" fmla="*/ 0 w 229"/>
                <a:gd name="T3" fmla="*/ 99 h 132"/>
                <a:gd name="T4" fmla="*/ 99 w 229"/>
                <a:gd name="T5" fmla="*/ 13 h 132"/>
                <a:gd name="T6" fmla="*/ 229 w 229"/>
                <a:gd name="T7" fmla="*/ 33 h 132"/>
                <a:gd name="T8" fmla="*/ 130 w 229"/>
                <a:gd name="T9" fmla="*/ 119 h 132"/>
              </a:gdLst>
              <a:ahLst/>
              <a:cxnLst>
                <a:cxn ang="0">
                  <a:pos x="T0" y="T1"/>
                </a:cxn>
                <a:cxn ang="0">
                  <a:pos x="T2" y="T3"/>
                </a:cxn>
                <a:cxn ang="0">
                  <a:pos x="T4" y="T5"/>
                </a:cxn>
                <a:cxn ang="0">
                  <a:pos x="T6" y="T7"/>
                </a:cxn>
                <a:cxn ang="0">
                  <a:pos x="T8" y="T9"/>
                </a:cxn>
              </a:cxnLst>
              <a:rect l="0" t="0" r="r" b="b"/>
              <a:pathLst>
                <a:path w="229" h="132">
                  <a:moveTo>
                    <a:pt x="130" y="119"/>
                  </a:moveTo>
                  <a:cubicBezTo>
                    <a:pt x="84" y="132"/>
                    <a:pt x="37" y="123"/>
                    <a:pt x="0" y="99"/>
                  </a:cubicBezTo>
                  <a:cubicBezTo>
                    <a:pt x="18" y="58"/>
                    <a:pt x="53" y="26"/>
                    <a:pt x="99" y="13"/>
                  </a:cubicBezTo>
                  <a:cubicBezTo>
                    <a:pt x="145" y="0"/>
                    <a:pt x="192" y="8"/>
                    <a:pt x="229" y="33"/>
                  </a:cubicBezTo>
                  <a:cubicBezTo>
                    <a:pt x="210" y="73"/>
                    <a:pt x="175" y="106"/>
                    <a:pt x="130" y="11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3" name="Freeform 9">
              <a:extLst>
                <a:ext uri="{FF2B5EF4-FFF2-40B4-BE49-F238E27FC236}">
                  <a16:creationId xmlns:a16="http://schemas.microsoft.com/office/drawing/2014/main" id="{58ECFBD8-820D-D848-B5BB-3F6BEBE5DA59}"/>
                </a:ext>
              </a:extLst>
            </p:cNvPr>
            <p:cNvSpPr>
              <a:spLocks/>
            </p:cNvSpPr>
            <p:nvPr/>
          </p:nvSpPr>
          <p:spPr bwMode="auto">
            <a:xfrm>
              <a:off x="8714409" y="4077950"/>
              <a:ext cx="678485" cy="392655"/>
            </a:xfrm>
            <a:custGeom>
              <a:avLst/>
              <a:gdLst>
                <a:gd name="T0" fmla="*/ 110 w 193"/>
                <a:gd name="T1" fmla="*/ 101 h 112"/>
                <a:gd name="T2" fmla="*/ 0 w 193"/>
                <a:gd name="T3" fmla="*/ 84 h 112"/>
                <a:gd name="T4" fmla="*/ 84 w 193"/>
                <a:gd name="T5" fmla="*/ 12 h 112"/>
                <a:gd name="T6" fmla="*/ 193 w 193"/>
                <a:gd name="T7" fmla="*/ 29 h 112"/>
                <a:gd name="T8" fmla="*/ 110 w 193"/>
                <a:gd name="T9" fmla="*/ 101 h 112"/>
              </a:gdLst>
              <a:ahLst/>
              <a:cxnLst>
                <a:cxn ang="0">
                  <a:pos x="T0" y="T1"/>
                </a:cxn>
                <a:cxn ang="0">
                  <a:pos x="T2" y="T3"/>
                </a:cxn>
                <a:cxn ang="0">
                  <a:pos x="T4" y="T5"/>
                </a:cxn>
                <a:cxn ang="0">
                  <a:pos x="T6" y="T7"/>
                </a:cxn>
                <a:cxn ang="0">
                  <a:pos x="T8" y="T9"/>
                </a:cxn>
              </a:cxnLst>
              <a:rect l="0" t="0" r="r" b="b"/>
              <a:pathLst>
                <a:path w="193" h="112">
                  <a:moveTo>
                    <a:pt x="110" y="101"/>
                  </a:moveTo>
                  <a:cubicBezTo>
                    <a:pt x="71" y="112"/>
                    <a:pt x="31" y="105"/>
                    <a:pt x="0" y="84"/>
                  </a:cubicBezTo>
                  <a:cubicBezTo>
                    <a:pt x="16" y="50"/>
                    <a:pt x="45" y="23"/>
                    <a:pt x="84" y="12"/>
                  </a:cubicBezTo>
                  <a:cubicBezTo>
                    <a:pt x="123" y="0"/>
                    <a:pt x="162" y="8"/>
                    <a:pt x="193" y="29"/>
                  </a:cubicBezTo>
                  <a:cubicBezTo>
                    <a:pt x="178" y="63"/>
                    <a:pt x="148" y="90"/>
                    <a:pt x="110" y="10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4" name="Freeform 10">
              <a:extLst>
                <a:ext uri="{FF2B5EF4-FFF2-40B4-BE49-F238E27FC236}">
                  <a16:creationId xmlns:a16="http://schemas.microsoft.com/office/drawing/2014/main" id="{AE4FCA06-14F4-2B0A-9B3D-96FB59A0130E}"/>
                </a:ext>
              </a:extLst>
            </p:cNvPr>
            <p:cNvSpPr>
              <a:spLocks/>
            </p:cNvSpPr>
            <p:nvPr/>
          </p:nvSpPr>
          <p:spPr bwMode="auto">
            <a:xfrm>
              <a:off x="9543027" y="6000805"/>
              <a:ext cx="640952" cy="415752"/>
            </a:xfrm>
            <a:custGeom>
              <a:avLst/>
              <a:gdLst>
                <a:gd name="T0" fmla="*/ 110 w 182"/>
                <a:gd name="T1" fmla="*/ 102 h 118"/>
                <a:gd name="T2" fmla="*/ 0 w 182"/>
                <a:gd name="T3" fmla="*/ 100 h 118"/>
                <a:gd name="T4" fmla="*/ 72 w 182"/>
                <a:gd name="T5" fmla="*/ 17 h 118"/>
                <a:gd name="T6" fmla="*/ 182 w 182"/>
                <a:gd name="T7" fmla="*/ 18 h 118"/>
                <a:gd name="T8" fmla="*/ 110 w 182"/>
                <a:gd name="T9" fmla="*/ 102 h 118"/>
              </a:gdLst>
              <a:ahLst/>
              <a:cxnLst>
                <a:cxn ang="0">
                  <a:pos x="T0" y="T1"/>
                </a:cxn>
                <a:cxn ang="0">
                  <a:pos x="T2" y="T3"/>
                </a:cxn>
                <a:cxn ang="0">
                  <a:pos x="T4" y="T5"/>
                </a:cxn>
                <a:cxn ang="0">
                  <a:pos x="T6" y="T7"/>
                </a:cxn>
                <a:cxn ang="0">
                  <a:pos x="T8" y="T9"/>
                </a:cxn>
              </a:cxnLst>
              <a:rect l="0" t="0" r="r" b="b"/>
              <a:pathLst>
                <a:path w="182" h="118">
                  <a:moveTo>
                    <a:pt x="110" y="102"/>
                  </a:moveTo>
                  <a:cubicBezTo>
                    <a:pt x="73" y="118"/>
                    <a:pt x="33" y="116"/>
                    <a:pt x="0" y="100"/>
                  </a:cubicBezTo>
                  <a:cubicBezTo>
                    <a:pt x="10" y="64"/>
                    <a:pt x="35" y="33"/>
                    <a:pt x="72" y="17"/>
                  </a:cubicBezTo>
                  <a:cubicBezTo>
                    <a:pt x="108" y="0"/>
                    <a:pt x="149" y="2"/>
                    <a:pt x="182" y="18"/>
                  </a:cubicBezTo>
                  <a:cubicBezTo>
                    <a:pt x="172" y="54"/>
                    <a:pt x="147" y="85"/>
                    <a:pt x="110" y="1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5" name="Freeform: Shape 54">
              <a:extLst>
                <a:ext uri="{FF2B5EF4-FFF2-40B4-BE49-F238E27FC236}">
                  <a16:creationId xmlns:a16="http://schemas.microsoft.com/office/drawing/2014/main" id="{419AD768-9D3D-D53E-D817-33A966C711B4}"/>
                </a:ext>
              </a:extLst>
            </p:cNvPr>
            <p:cNvSpPr>
              <a:spLocks/>
            </p:cNvSpPr>
            <p:nvPr/>
          </p:nvSpPr>
          <p:spPr bwMode="auto">
            <a:xfrm>
              <a:off x="12071238" y="5898747"/>
              <a:ext cx="120762" cy="462955"/>
            </a:xfrm>
            <a:custGeom>
              <a:avLst/>
              <a:gdLst>
                <a:gd name="connsiteX0" fmla="*/ 120762 w 120762"/>
                <a:gd name="connsiteY0" fmla="*/ 0 h 462955"/>
                <a:gd name="connsiteX1" fmla="*/ 120762 w 120762"/>
                <a:gd name="connsiteY1" fmla="*/ 436723 h 462955"/>
                <a:gd name="connsiteX2" fmla="*/ 25972 w 120762"/>
                <a:gd name="connsiteY2" fmla="*/ 462955 h 462955"/>
                <a:gd name="connsiteX3" fmla="*/ 64789 w 120762"/>
                <a:gd name="connsiteY3" fmla="*/ 75607 h 462955"/>
              </a:gdLst>
              <a:ahLst/>
              <a:cxnLst>
                <a:cxn ang="0">
                  <a:pos x="connsiteX0" y="connsiteY0"/>
                </a:cxn>
                <a:cxn ang="0">
                  <a:pos x="connsiteX1" y="connsiteY1"/>
                </a:cxn>
                <a:cxn ang="0">
                  <a:pos x="connsiteX2" y="connsiteY2"/>
                </a:cxn>
                <a:cxn ang="0">
                  <a:pos x="connsiteX3" y="connsiteY3"/>
                </a:cxn>
              </a:cxnLst>
              <a:rect l="l" t="t" r="r" b="b"/>
              <a:pathLst>
                <a:path w="120762" h="462955">
                  <a:moveTo>
                    <a:pt x="120762" y="0"/>
                  </a:moveTo>
                  <a:lnTo>
                    <a:pt x="120762" y="436723"/>
                  </a:lnTo>
                  <a:lnTo>
                    <a:pt x="25972" y="462955"/>
                  </a:lnTo>
                  <a:cubicBezTo>
                    <a:pt x="-16373" y="339708"/>
                    <a:pt x="-9315" y="198854"/>
                    <a:pt x="64789" y="756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56" name="Freeform: Shape 55">
              <a:extLst>
                <a:ext uri="{FF2B5EF4-FFF2-40B4-BE49-F238E27FC236}">
                  <a16:creationId xmlns:a16="http://schemas.microsoft.com/office/drawing/2014/main" id="{B99AE949-6BF9-9B14-2518-7F23777704DB}"/>
                </a:ext>
              </a:extLst>
            </p:cNvPr>
            <p:cNvSpPr>
              <a:spLocks/>
            </p:cNvSpPr>
            <p:nvPr/>
          </p:nvSpPr>
          <p:spPr bwMode="auto">
            <a:xfrm>
              <a:off x="11618838" y="526731"/>
              <a:ext cx="573162" cy="948907"/>
            </a:xfrm>
            <a:custGeom>
              <a:avLst/>
              <a:gdLst>
                <a:gd name="connsiteX0" fmla="*/ 21176 w 573162"/>
                <a:gd name="connsiteY0" fmla="*/ 0 h 948907"/>
                <a:gd name="connsiteX1" fmla="*/ 496522 w 573162"/>
                <a:gd name="connsiteY1" fmla="*/ 188884 h 948907"/>
                <a:gd name="connsiteX2" fmla="*/ 573162 w 573162"/>
                <a:gd name="connsiteY2" fmla="*/ 269994 h 948907"/>
                <a:gd name="connsiteX3" fmla="*/ 573162 w 573162"/>
                <a:gd name="connsiteY3" fmla="*/ 948907 h 948907"/>
                <a:gd name="connsiteX4" fmla="*/ 431370 w 573162"/>
                <a:gd name="connsiteY4" fmla="*/ 893105 h 948907"/>
                <a:gd name="connsiteX5" fmla="*/ 162166 w 573162"/>
                <a:gd name="connsiteY5" fmla="*/ 664554 h 948907"/>
                <a:gd name="connsiteX6" fmla="*/ 21176 w 573162"/>
                <a:gd name="connsiteY6" fmla="*/ 0 h 948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3162" h="948907">
                  <a:moveTo>
                    <a:pt x="21176" y="0"/>
                  </a:moveTo>
                  <a:cubicBezTo>
                    <a:pt x="193008" y="10549"/>
                    <a:pt x="360874" y="74499"/>
                    <a:pt x="496522" y="188884"/>
                  </a:cubicBezTo>
                  <a:lnTo>
                    <a:pt x="573162" y="269994"/>
                  </a:lnTo>
                  <a:lnTo>
                    <a:pt x="573162" y="948907"/>
                  </a:lnTo>
                  <a:lnTo>
                    <a:pt x="431370" y="893105"/>
                  </a:lnTo>
                  <a:cubicBezTo>
                    <a:pt x="328711" y="839483"/>
                    <a:pt x="236186" y="763007"/>
                    <a:pt x="162166" y="664554"/>
                  </a:cubicBezTo>
                  <a:cubicBezTo>
                    <a:pt x="14127" y="467649"/>
                    <a:pt x="-31695" y="225034"/>
                    <a:pt x="211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57" name="Freeform 15">
              <a:extLst>
                <a:ext uri="{FF2B5EF4-FFF2-40B4-BE49-F238E27FC236}">
                  <a16:creationId xmlns:a16="http://schemas.microsoft.com/office/drawing/2014/main" id="{F69568F5-5ECA-E758-4071-172C87286C23}"/>
                </a:ext>
              </a:extLst>
            </p:cNvPr>
            <p:cNvSpPr>
              <a:spLocks/>
            </p:cNvSpPr>
            <p:nvPr/>
          </p:nvSpPr>
          <p:spPr bwMode="auto">
            <a:xfrm>
              <a:off x="8393933" y="1889475"/>
              <a:ext cx="828618" cy="412865"/>
            </a:xfrm>
            <a:custGeom>
              <a:avLst/>
              <a:gdLst>
                <a:gd name="T0" fmla="*/ 113 w 235"/>
                <a:gd name="T1" fmla="*/ 113 h 117"/>
                <a:gd name="T2" fmla="*/ 0 w 235"/>
                <a:gd name="T3" fmla="*/ 48 h 117"/>
                <a:gd name="T4" fmla="*/ 122 w 235"/>
                <a:gd name="T5" fmla="*/ 4 h 117"/>
                <a:gd name="T6" fmla="*/ 235 w 235"/>
                <a:gd name="T7" fmla="*/ 68 h 117"/>
                <a:gd name="T8" fmla="*/ 113 w 235"/>
                <a:gd name="T9" fmla="*/ 113 h 117"/>
              </a:gdLst>
              <a:ahLst/>
              <a:cxnLst>
                <a:cxn ang="0">
                  <a:pos x="T0" y="T1"/>
                </a:cxn>
                <a:cxn ang="0">
                  <a:pos x="T2" y="T3"/>
                </a:cxn>
                <a:cxn ang="0">
                  <a:pos x="T4" y="T5"/>
                </a:cxn>
                <a:cxn ang="0">
                  <a:pos x="T6" y="T7"/>
                </a:cxn>
                <a:cxn ang="0">
                  <a:pos x="T8" y="T9"/>
                </a:cxn>
              </a:cxnLst>
              <a:rect l="0" t="0" r="r" b="b"/>
              <a:pathLst>
                <a:path w="235" h="117">
                  <a:moveTo>
                    <a:pt x="113" y="113"/>
                  </a:moveTo>
                  <a:cubicBezTo>
                    <a:pt x="66" y="109"/>
                    <a:pt x="25" y="84"/>
                    <a:pt x="0" y="48"/>
                  </a:cubicBezTo>
                  <a:cubicBezTo>
                    <a:pt x="31" y="17"/>
                    <a:pt x="75" y="0"/>
                    <a:pt x="122" y="4"/>
                  </a:cubicBezTo>
                  <a:cubicBezTo>
                    <a:pt x="169" y="8"/>
                    <a:pt x="210" y="33"/>
                    <a:pt x="235" y="68"/>
                  </a:cubicBezTo>
                  <a:cubicBezTo>
                    <a:pt x="204" y="99"/>
                    <a:pt x="160" y="117"/>
                    <a:pt x="113" y="11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8" name="Freeform 16">
              <a:extLst>
                <a:ext uri="{FF2B5EF4-FFF2-40B4-BE49-F238E27FC236}">
                  <a16:creationId xmlns:a16="http://schemas.microsoft.com/office/drawing/2014/main" id="{9E23537D-C46A-1E96-23CB-55964C0F1485}"/>
                </a:ext>
              </a:extLst>
            </p:cNvPr>
            <p:cNvSpPr>
              <a:spLocks/>
            </p:cNvSpPr>
            <p:nvPr/>
          </p:nvSpPr>
          <p:spPr bwMode="auto">
            <a:xfrm>
              <a:off x="11136745" y="5778493"/>
              <a:ext cx="851715" cy="744890"/>
            </a:xfrm>
            <a:custGeom>
              <a:avLst/>
              <a:gdLst>
                <a:gd name="T0" fmla="*/ 165 w 242"/>
                <a:gd name="T1" fmla="*/ 162 h 212"/>
                <a:gd name="T2" fmla="*/ 0 w 242"/>
                <a:gd name="T3" fmla="*/ 200 h 212"/>
                <a:gd name="T4" fmla="*/ 77 w 242"/>
                <a:gd name="T5" fmla="*/ 50 h 212"/>
                <a:gd name="T6" fmla="*/ 242 w 242"/>
                <a:gd name="T7" fmla="*/ 11 h 212"/>
                <a:gd name="T8" fmla="*/ 165 w 242"/>
                <a:gd name="T9" fmla="*/ 162 h 212"/>
              </a:gdLst>
              <a:ahLst/>
              <a:cxnLst>
                <a:cxn ang="0">
                  <a:pos x="T0" y="T1"/>
                </a:cxn>
                <a:cxn ang="0">
                  <a:pos x="T2" y="T3"/>
                </a:cxn>
                <a:cxn ang="0">
                  <a:pos x="T4" y="T5"/>
                </a:cxn>
                <a:cxn ang="0">
                  <a:pos x="T6" y="T7"/>
                </a:cxn>
                <a:cxn ang="0">
                  <a:pos x="T8" y="T9"/>
                </a:cxn>
              </a:cxnLst>
              <a:rect l="0" t="0" r="r" b="b"/>
              <a:pathLst>
                <a:path w="242" h="212">
                  <a:moveTo>
                    <a:pt x="165" y="162"/>
                  </a:moveTo>
                  <a:cubicBezTo>
                    <a:pt x="116" y="200"/>
                    <a:pt x="56" y="212"/>
                    <a:pt x="0" y="200"/>
                  </a:cubicBezTo>
                  <a:cubicBezTo>
                    <a:pt x="2" y="143"/>
                    <a:pt x="28" y="88"/>
                    <a:pt x="77" y="50"/>
                  </a:cubicBezTo>
                  <a:cubicBezTo>
                    <a:pt x="125" y="12"/>
                    <a:pt x="186" y="0"/>
                    <a:pt x="242" y="11"/>
                  </a:cubicBezTo>
                  <a:cubicBezTo>
                    <a:pt x="239" y="68"/>
                    <a:pt x="213" y="124"/>
                    <a:pt x="165" y="16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9" name="Freeform 17">
              <a:extLst>
                <a:ext uri="{FF2B5EF4-FFF2-40B4-BE49-F238E27FC236}">
                  <a16:creationId xmlns:a16="http://schemas.microsoft.com/office/drawing/2014/main" id="{B567FAA2-9CAE-06B7-5EB9-855346228C31}"/>
                </a:ext>
              </a:extLst>
            </p:cNvPr>
            <p:cNvSpPr>
              <a:spLocks/>
            </p:cNvSpPr>
            <p:nvPr/>
          </p:nvSpPr>
          <p:spPr bwMode="auto">
            <a:xfrm>
              <a:off x="10455373" y="3425450"/>
              <a:ext cx="857490" cy="398429"/>
            </a:xfrm>
            <a:custGeom>
              <a:avLst/>
              <a:gdLst>
                <a:gd name="T0" fmla="*/ 121 w 243"/>
                <a:gd name="T1" fmla="*/ 113 h 113"/>
                <a:gd name="T2" fmla="*/ 0 w 243"/>
                <a:gd name="T3" fmla="*/ 56 h 113"/>
                <a:gd name="T4" fmla="*/ 122 w 243"/>
                <a:gd name="T5" fmla="*/ 0 h 113"/>
                <a:gd name="T6" fmla="*/ 243 w 243"/>
                <a:gd name="T7" fmla="*/ 57 h 113"/>
                <a:gd name="T8" fmla="*/ 121 w 243"/>
                <a:gd name="T9" fmla="*/ 113 h 113"/>
              </a:gdLst>
              <a:ahLst/>
              <a:cxnLst>
                <a:cxn ang="0">
                  <a:pos x="T0" y="T1"/>
                </a:cxn>
                <a:cxn ang="0">
                  <a:pos x="T2" y="T3"/>
                </a:cxn>
                <a:cxn ang="0">
                  <a:pos x="T4" y="T5"/>
                </a:cxn>
                <a:cxn ang="0">
                  <a:pos x="T6" y="T7"/>
                </a:cxn>
                <a:cxn ang="0">
                  <a:pos x="T8" y="T9"/>
                </a:cxn>
              </a:cxnLst>
              <a:rect l="0" t="0" r="r" b="b"/>
              <a:pathLst>
                <a:path w="243" h="113">
                  <a:moveTo>
                    <a:pt x="121" y="113"/>
                  </a:moveTo>
                  <a:cubicBezTo>
                    <a:pt x="72" y="112"/>
                    <a:pt x="29" y="90"/>
                    <a:pt x="0" y="56"/>
                  </a:cubicBezTo>
                  <a:cubicBezTo>
                    <a:pt x="29" y="21"/>
                    <a:pt x="73" y="0"/>
                    <a:pt x="122" y="0"/>
                  </a:cubicBezTo>
                  <a:cubicBezTo>
                    <a:pt x="170" y="0"/>
                    <a:pt x="214" y="23"/>
                    <a:pt x="243" y="57"/>
                  </a:cubicBezTo>
                  <a:cubicBezTo>
                    <a:pt x="213" y="91"/>
                    <a:pt x="170" y="113"/>
                    <a:pt x="121" y="11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0" name="Freeform: Shape 59">
              <a:extLst>
                <a:ext uri="{FF2B5EF4-FFF2-40B4-BE49-F238E27FC236}">
                  <a16:creationId xmlns:a16="http://schemas.microsoft.com/office/drawing/2014/main" id="{082DE6FF-93AE-764E-B4EF-D02B15EDC150}"/>
                </a:ext>
              </a:extLst>
            </p:cNvPr>
            <p:cNvSpPr>
              <a:spLocks/>
            </p:cNvSpPr>
            <p:nvPr/>
          </p:nvSpPr>
          <p:spPr bwMode="auto">
            <a:xfrm>
              <a:off x="11336229" y="6558227"/>
              <a:ext cx="513340" cy="299773"/>
            </a:xfrm>
            <a:custGeom>
              <a:avLst/>
              <a:gdLst>
                <a:gd name="connsiteX0" fmla="*/ 447209 w 513340"/>
                <a:gd name="connsiteY0" fmla="*/ 449 h 299773"/>
                <a:gd name="connsiteX1" fmla="*/ 503469 w 513340"/>
                <a:gd name="connsiteY1" fmla="*/ 42849 h 299773"/>
                <a:gd name="connsiteX2" fmla="*/ 505666 w 513340"/>
                <a:gd name="connsiteY2" fmla="*/ 264566 h 299773"/>
                <a:gd name="connsiteX3" fmla="*/ 496268 w 513340"/>
                <a:gd name="connsiteY3" fmla="*/ 299773 h 299773"/>
                <a:gd name="connsiteX4" fmla="*/ 0 w 513340"/>
                <a:gd name="connsiteY4" fmla="*/ 299773 h 299773"/>
                <a:gd name="connsiteX5" fmla="*/ 74490 w 513340"/>
                <a:gd name="connsiteY5" fmla="*/ 180649 h 299773"/>
                <a:gd name="connsiteX6" fmla="*/ 447209 w 513340"/>
                <a:gd name="connsiteY6" fmla="*/ 449 h 299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3340" h="299773">
                  <a:moveTo>
                    <a:pt x="447209" y="449"/>
                  </a:moveTo>
                  <a:cubicBezTo>
                    <a:pt x="475339" y="-3085"/>
                    <a:pt x="499952" y="14582"/>
                    <a:pt x="503469" y="42849"/>
                  </a:cubicBezTo>
                  <a:cubicBezTo>
                    <a:pt x="515775" y="125883"/>
                    <a:pt x="516654" y="198316"/>
                    <a:pt x="505666" y="264566"/>
                  </a:cubicBezTo>
                  <a:lnTo>
                    <a:pt x="496268" y="299773"/>
                  </a:lnTo>
                  <a:lnTo>
                    <a:pt x="0" y="299773"/>
                  </a:lnTo>
                  <a:lnTo>
                    <a:pt x="74490" y="180649"/>
                  </a:lnTo>
                  <a:cubicBezTo>
                    <a:pt x="179976" y="56982"/>
                    <a:pt x="303044" y="11049"/>
                    <a:pt x="447209" y="4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61" name="Freeform 22">
              <a:extLst>
                <a:ext uri="{FF2B5EF4-FFF2-40B4-BE49-F238E27FC236}">
                  <a16:creationId xmlns:a16="http://schemas.microsoft.com/office/drawing/2014/main" id="{2CF043F6-FDAE-601E-1FC2-1B95C5C69238}"/>
                </a:ext>
              </a:extLst>
            </p:cNvPr>
            <p:cNvSpPr>
              <a:spLocks/>
            </p:cNvSpPr>
            <p:nvPr/>
          </p:nvSpPr>
          <p:spPr bwMode="auto">
            <a:xfrm>
              <a:off x="9401555" y="3662198"/>
              <a:ext cx="1102899" cy="545675"/>
            </a:xfrm>
            <a:custGeom>
              <a:avLst/>
              <a:gdLst>
                <a:gd name="T0" fmla="*/ 196 w 313"/>
                <a:gd name="T1" fmla="*/ 149 h 155"/>
                <a:gd name="T2" fmla="*/ 0 w 313"/>
                <a:gd name="T3" fmla="*/ 78 h 155"/>
                <a:gd name="T4" fmla="*/ 185 w 313"/>
                <a:gd name="T5" fmla="*/ 6 h 155"/>
                <a:gd name="T6" fmla="*/ 309 w 313"/>
                <a:gd name="T7" fmla="*/ 56 h 155"/>
                <a:gd name="T8" fmla="*/ 312 w 313"/>
                <a:gd name="T9" fmla="*/ 69 h 155"/>
                <a:gd name="T10" fmla="*/ 196 w 313"/>
                <a:gd name="T11" fmla="*/ 149 h 155"/>
              </a:gdLst>
              <a:ahLst/>
              <a:cxnLst>
                <a:cxn ang="0">
                  <a:pos x="T0" y="T1"/>
                </a:cxn>
                <a:cxn ang="0">
                  <a:pos x="T2" y="T3"/>
                </a:cxn>
                <a:cxn ang="0">
                  <a:pos x="T4" y="T5"/>
                </a:cxn>
                <a:cxn ang="0">
                  <a:pos x="T6" y="T7"/>
                </a:cxn>
                <a:cxn ang="0">
                  <a:pos x="T8" y="T9"/>
                </a:cxn>
                <a:cxn ang="0">
                  <a:pos x="T10" y="T11"/>
                </a:cxn>
              </a:cxnLst>
              <a:rect l="0" t="0" r="r" b="b"/>
              <a:pathLst>
                <a:path w="313" h="155">
                  <a:moveTo>
                    <a:pt x="196" y="149"/>
                  </a:moveTo>
                  <a:cubicBezTo>
                    <a:pt x="145" y="155"/>
                    <a:pt x="50" y="132"/>
                    <a:pt x="0" y="78"/>
                  </a:cubicBezTo>
                  <a:cubicBezTo>
                    <a:pt x="65" y="64"/>
                    <a:pt x="125" y="13"/>
                    <a:pt x="185" y="6"/>
                  </a:cubicBezTo>
                  <a:cubicBezTo>
                    <a:pt x="236" y="0"/>
                    <a:pt x="277" y="21"/>
                    <a:pt x="309" y="56"/>
                  </a:cubicBezTo>
                  <a:cubicBezTo>
                    <a:pt x="312" y="59"/>
                    <a:pt x="313" y="64"/>
                    <a:pt x="312" y="69"/>
                  </a:cubicBezTo>
                  <a:cubicBezTo>
                    <a:pt x="295" y="106"/>
                    <a:pt x="249" y="143"/>
                    <a:pt x="196" y="14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2" name="Freeform 25">
              <a:extLst>
                <a:ext uri="{FF2B5EF4-FFF2-40B4-BE49-F238E27FC236}">
                  <a16:creationId xmlns:a16="http://schemas.microsoft.com/office/drawing/2014/main" id="{CDFC30C4-34CD-FC69-3218-12E0C0D0A564}"/>
                </a:ext>
              </a:extLst>
            </p:cNvPr>
            <p:cNvSpPr>
              <a:spLocks/>
            </p:cNvSpPr>
            <p:nvPr/>
          </p:nvSpPr>
          <p:spPr bwMode="auto">
            <a:xfrm>
              <a:off x="10585295" y="1941444"/>
              <a:ext cx="1296339" cy="814182"/>
            </a:xfrm>
            <a:custGeom>
              <a:avLst/>
              <a:gdLst>
                <a:gd name="T0" fmla="*/ 171 w 368"/>
                <a:gd name="T1" fmla="*/ 203 h 231"/>
                <a:gd name="T2" fmla="*/ 0 w 368"/>
                <a:gd name="T3" fmla="*/ 13 h 231"/>
                <a:gd name="T4" fmla="*/ 257 w 368"/>
                <a:gd name="T5" fmla="*/ 34 h 231"/>
                <a:gd name="T6" fmla="*/ 366 w 368"/>
                <a:gd name="T7" fmla="*/ 171 h 231"/>
                <a:gd name="T8" fmla="*/ 355 w 368"/>
                <a:gd name="T9" fmla="*/ 196 h 231"/>
                <a:gd name="T10" fmla="*/ 171 w 368"/>
                <a:gd name="T11" fmla="*/ 203 h 231"/>
              </a:gdLst>
              <a:ahLst/>
              <a:cxnLst>
                <a:cxn ang="0">
                  <a:pos x="T0" y="T1"/>
                </a:cxn>
                <a:cxn ang="0">
                  <a:pos x="T2" y="T3"/>
                </a:cxn>
                <a:cxn ang="0">
                  <a:pos x="T4" y="T5"/>
                </a:cxn>
                <a:cxn ang="0">
                  <a:pos x="T6" y="T7"/>
                </a:cxn>
                <a:cxn ang="0">
                  <a:pos x="T8" y="T9"/>
                </a:cxn>
                <a:cxn ang="0">
                  <a:pos x="T10" y="T11"/>
                </a:cxn>
              </a:cxnLst>
              <a:rect l="0" t="0" r="r" b="b"/>
              <a:pathLst>
                <a:path w="368" h="231">
                  <a:moveTo>
                    <a:pt x="171" y="203"/>
                  </a:moveTo>
                  <a:cubicBezTo>
                    <a:pt x="108" y="174"/>
                    <a:pt x="64" y="85"/>
                    <a:pt x="0" y="13"/>
                  </a:cubicBezTo>
                  <a:cubicBezTo>
                    <a:pt x="91" y="8"/>
                    <a:pt x="182" y="0"/>
                    <a:pt x="257" y="34"/>
                  </a:cubicBezTo>
                  <a:cubicBezTo>
                    <a:pt x="317" y="62"/>
                    <a:pt x="351" y="112"/>
                    <a:pt x="366" y="171"/>
                  </a:cubicBezTo>
                  <a:cubicBezTo>
                    <a:pt x="368" y="181"/>
                    <a:pt x="364" y="191"/>
                    <a:pt x="355" y="196"/>
                  </a:cubicBezTo>
                  <a:cubicBezTo>
                    <a:pt x="309" y="224"/>
                    <a:pt x="234" y="231"/>
                    <a:pt x="171" y="20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3" name="Freeform 26">
              <a:extLst>
                <a:ext uri="{FF2B5EF4-FFF2-40B4-BE49-F238E27FC236}">
                  <a16:creationId xmlns:a16="http://schemas.microsoft.com/office/drawing/2014/main" id="{47C4C5A9-EE9E-5CF2-8EAF-80DC6F99CFBD}"/>
                </a:ext>
              </a:extLst>
            </p:cNvPr>
            <p:cNvSpPr>
              <a:spLocks/>
            </p:cNvSpPr>
            <p:nvPr/>
          </p:nvSpPr>
          <p:spPr bwMode="auto">
            <a:xfrm>
              <a:off x="9976102" y="1231201"/>
              <a:ext cx="987412" cy="640952"/>
            </a:xfrm>
            <a:custGeom>
              <a:avLst/>
              <a:gdLst>
                <a:gd name="T0" fmla="*/ 133 w 280"/>
                <a:gd name="T1" fmla="*/ 160 h 182"/>
                <a:gd name="T2" fmla="*/ 0 w 280"/>
                <a:gd name="T3" fmla="*/ 7 h 182"/>
                <a:gd name="T4" fmla="*/ 207 w 280"/>
                <a:gd name="T5" fmla="*/ 24 h 182"/>
                <a:gd name="T6" fmla="*/ 280 w 280"/>
                <a:gd name="T7" fmla="*/ 137 h 182"/>
                <a:gd name="T8" fmla="*/ 271 w 280"/>
                <a:gd name="T9" fmla="*/ 154 h 182"/>
                <a:gd name="T10" fmla="*/ 133 w 280"/>
                <a:gd name="T11" fmla="*/ 160 h 182"/>
              </a:gdLst>
              <a:ahLst/>
              <a:cxnLst>
                <a:cxn ang="0">
                  <a:pos x="T0" y="T1"/>
                </a:cxn>
                <a:cxn ang="0">
                  <a:pos x="T2" y="T3"/>
                </a:cxn>
                <a:cxn ang="0">
                  <a:pos x="T4" y="T5"/>
                </a:cxn>
                <a:cxn ang="0">
                  <a:pos x="T6" y="T7"/>
                </a:cxn>
                <a:cxn ang="0">
                  <a:pos x="T8" y="T9"/>
                </a:cxn>
                <a:cxn ang="0">
                  <a:pos x="T10" y="T11"/>
                </a:cxn>
              </a:cxnLst>
              <a:rect l="0" t="0" r="r" b="b"/>
              <a:pathLst>
                <a:path w="280" h="182">
                  <a:moveTo>
                    <a:pt x="133" y="160"/>
                  </a:moveTo>
                  <a:cubicBezTo>
                    <a:pt x="73" y="135"/>
                    <a:pt x="17" y="81"/>
                    <a:pt x="0" y="7"/>
                  </a:cubicBezTo>
                  <a:cubicBezTo>
                    <a:pt x="76" y="16"/>
                    <a:pt x="162" y="0"/>
                    <a:pt x="207" y="24"/>
                  </a:cubicBezTo>
                  <a:cubicBezTo>
                    <a:pt x="255" y="50"/>
                    <a:pt x="274" y="88"/>
                    <a:pt x="280" y="137"/>
                  </a:cubicBezTo>
                  <a:cubicBezTo>
                    <a:pt x="280" y="144"/>
                    <a:pt x="277" y="150"/>
                    <a:pt x="271" y="154"/>
                  </a:cubicBezTo>
                  <a:cubicBezTo>
                    <a:pt x="239" y="171"/>
                    <a:pt x="184" y="182"/>
                    <a:pt x="133" y="16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4" name="Freeform 27">
              <a:extLst>
                <a:ext uri="{FF2B5EF4-FFF2-40B4-BE49-F238E27FC236}">
                  <a16:creationId xmlns:a16="http://schemas.microsoft.com/office/drawing/2014/main" id="{E43AEBA1-48E2-1D88-CFB2-3C665158893F}"/>
                </a:ext>
              </a:extLst>
            </p:cNvPr>
            <p:cNvSpPr>
              <a:spLocks/>
            </p:cNvSpPr>
            <p:nvPr/>
          </p:nvSpPr>
          <p:spPr bwMode="auto">
            <a:xfrm>
              <a:off x="11136745" y="1436190"/>
              <a:ext cx="649613" cy="534126"/>
            </a:xfrm>
            <a:custGeom>
              <a:avLst/>
              <a:gdLst>
                <a:gd name="T0" fmla="*/ 58 w 185"/>
                <a:gd name="T1" fmla="*/ 126 h 152"/>
                <a:gd name="T2" fmla="*/ 0 w 185"/>
                <a:gd name="T3" fmla="*/ 4 h 152"/>
                <a:gd name="T4" fmla="*/ 147 w 185"/>
                <a:gd name="T5" fmla="*/ 35 h 152"/>
                <a:gd name="T6" fmla="*/ 184 w 185"/>
                <a:gd name="T7" fmla="*/ 122 h 152"/>
                <a:gd name="T8" fmla="*/ 177 w 185"/>
                <a:gd name="T9" fmla="*/ 135 h 152"/>
                <a:gd name="T10" fmla="*/ 58 w 185"/>
                <a:gd name="T11" fmla="*/ 126 h 152"/>
              </a:gdLst>
              <a:ahLst/>
              <a:cxnLst>
                <a:cxn ang="0">
                  <a:pos x="T0" y="T1"/>
                </a:cxn>
                <a:cxn ang="0">
                  <a:pos x="T2" y="T3"/>
                </a:cxn>
                <a:cxn ang="0">
                  <a:pos x="T4" y="T5"/>
                </a:cxn>
                <a:cxn ang="0">
                  <a:pos x="T6" y="T7"/>
                </a:cxn>
                <a:cxn ang="0">
                  <a:pos x="T8" y="T9"/>
                </a:cxn>
                <a:cxn ang="0">
                  <a:pos x="T10" y="T11"/>
                </a:cxn>
              </a:cxnLst>
              <a:rect l="0" t="0" r="r" b="b"/>
              <a:pathLst>
                <a:path w="185" h="152">
                  <a:moveTo>
                    <a:pt x="58" y="126"/>
                  </a:moveTo>
                  <a:cubicBezTo>
                    <a:pt x="29" y="102"/>
                    <a:pt x="21" y="54"/>
                    <a:pt x="0" y="4"/>
                  </a:cubicBezTo>
                  <a:cubicBezTo>
                    <a:pt x="52" y="0"/>
                    <a:pt x="115" y="5"/>
                    <a:pt x="147" y="35"/>
                  </a:cubicBezTo>
                  <a:cubicBezTo>
                    <a:pt x="177" y="62"/>
                    <a:pt x="178" y="89"/>
                    <a:pt x="184" y="122"/>
                  </a:cubicBezTo>
                  <a:cubicBezTo>
                    <a:pt x="185" y="127"/>
                    <a:pt x="182" y="132"/>
                    <a:pt x="177" y="135"/>
                  </a:cubicBezTo>
                  <a:cubicBezTo>
                    <a:pt x="145" y="150"/>
                    <a:pt x="88" y="152"/>
                    <a:pt x="58" y="12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5" name="Freeform 29">
              <a:extLst>
                <a:ext uri="{FF2B5EF4-FFF2-40B4-BE49-F238E27FC236}">
                  <a16:creationId xmlns:a16="http://schemas.microsoft.com/office/drawing/2014/main" id="{1EA77AE8-77D8-17F3-13D3-11864DAA2EDD}"/>
                </a:ext>
              </a:extLst>
            </p:cNvPr>
            <p:cNvSpPr>
              <a:spLocks/>
            </p:cNvSpPr>
            <p:nvPr/>
          </p:nvSpPr>
          <p:spPr bwMode="auto">
            <a:xfrm>
              <a:off x="9664288" y="324629"/>
              <a:ext cx="1019171" cy="822843"/>
            </a:xfrm>
            <a:custGeom>
              <a:avLst/>
              <a:gdLst>
                <a:gd name="T0" fmla="*/ 129 w 289"/>
                <a:gd name="T1" fmla="*/ 202 h 233"/>
                <a:gd name="T2" fmla="*/ 0 w 289"/>
                <a:gd name="T3" fmla="*/ 0 h 233"/>
                <a:gd name="T4" fmla="*/ 236 w 289"/>
                <a:gd name="T5" fmla="*/ 80 h 233"/>
                <a:gd name="T6" fmla="*/ 288 w 289"/>
                <a:gd name="T7" fmla="*/ 214 h 233"/>
                <a:gd name="T8" fmla="*/ 276 w 289"/>
                <a:gd name="T9" fmla="*/ 226 h 233"/>
                <a:gd name="T10" fmla="*/ 129 w 289"/>
                <a:gd name="T11" fmla="*/ 202 h 233"/>
              </a:gdLst>
              <a:ahLst/>
              <a:cxnLst>
                <a:cxn ang="0">
                  <a:pos x="T0" y="T1"/>
                </a:cxn>
                <a:cxn ang="0">
                  <a:pos x="T2" y="T3"/>
                </a:cxn>
                <a:cxn ang="0">
                  <a:pos x="T4" y="T5"/>
                </a:cxn>
                <a:cxn ang="0">
                  <a:pos x="T6" y="T7"/>
                </a:cxn>
                <a:cxn ang="0">
                  <a:pos x="T8" y="T9"/>
                </a:cxn>
                <a:cxn ang="0">
                  <a:pos x="T10" y="T11"/>
                </a:cxn>
              </a:cxnLst>
              <a:rect l="0" t="0" r="r" b="b"/>
              <a:pathLst>
                <a:path w="289" h="233">
                  <a:moveTo>
                    <a:pt x="129" y="202"/>
                  </a:moveTo>
                  <a:cubicBezTo>
                    <a:pt x="54" y="147"/>
                    <a:pt x="26" y="69"/>
                    <a:pt x="0" y="0"/>
                  </a:cubicBezTo>
                  <a:cubicBezTo>
                    <a:pt x="107" y="10"/>
                    <a:pt x="184" y="30"/>
                    <a:pt x="236" y="80"/>
                  </a:cubicBezTo>
                  <a:cubicBezTo>
                    <a:pt x="279" y="121"/>
                    <a:pt x="289" y="176"/>
                    <a:pt x="288" y="214"/>
                  </a:cubicBezTo>
                  <a:cubicBezTo>
                    <a:pt x="287" y="221"/>
                    <a:pt x="283" y="226"/>
                    <a:pt x="276" y="226"/>
                  </a:cubicBezTo>
                  <a:cubicBezTo>
                    <a:pt x="228" y="233"/>
                    <a:pt x="161" y="225"/>
                    <a:pt x="129" y="2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6" name="Freeform: Shape 65">
              <a:extLst>
                <a:ext uri="{FF2B5EF4-FFF2-40B4-BE49-F238E27FC236}">
                  <a16:creationId xmlns:a16="http://schemas.microsoft.com/office/drawing/2014/main" id="{0C4BF08B-D78C-03A8-D9F5-8E12FDB5404F}"/>
                </a:ext>
              </a:extLst>
            </p:cNvPr>
            <p:cNvSpPr>
              <a:spLocks/>
            </p:cNvSpPr>
            <p:nvPr/>
          </p:nvSpPr>
          <p:spPr bwMode="auto">
            <a:xfrm>
              <a:off x="12012196" y="6572978"/>
              <a:ext cx="179805" cy="285022"/>
            </a:xfrm>
            <a:custGeom>
              <a:avLst/>
              <a:gdLst>
                <a:gd name="connsiteX0" fmla="*/ 179805 w 179805"/>
                <a:gd name="connsiteY0" fmla="*/ 0 h 285022"/>
                <a:gd name="connsiteX1" fmla="*/ 179805 w 179805"/>
                <a:gd name="connsiteY1" fmla="*/ 285022 h 285022"/>
                <a:gd name="connsiteX2" fmla="*/ 0 w 179805"/>
                <a:gd name="connsiteY2" fmla="*/ 285022 h 285022"/>
                <a:gd name="connsiteX3" fmla="*/ 67533 w 179805"/>
                <a:gd name="connsiteY3" fmla="*/ 130559 h 285022"/>
                <a:gd name="connsiteX4" fmla="*/ 143082 w 179805"/>
                <a:gd name="connsiteY4" fmla="*/ 31411 h 285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805" h="285022">
                  <a:moveTo>
                    <a:pt x="179805" y="0"/>
                  </a:moveTo>
                  <a:lnTo>
                    <a:pt x="179805" y="285022"/>
                  </a:lnTo>
                  <a:lnTo>
                    <a:pt x="0" y="285022"/>
                  </a:lnTo>
                  <a:lnTo>
                    <a:pt x="67533" y="130559"/>
                  </a:lnTo>
                  <a:cubicBezTo>
                    <a:pt x="86958" y="97013"/>
                    <a:pt x="112785" y="63247"/>
                    <a:pt x="143082" y="314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67" name="Freeform 36">
              <a:extLst>
                <a:ext uri="{FF2B5EF4-FFF2-40B4-BE49-F238E27FC236}">
                  <a16:creationId xmlns:a16="http://schemas.microsoft.com/office/drawing/2014/main" id="{21D08F9B-AA55-6BAB-AB5E-4C7E80F771D1}"/>
                </a:ext>
              </a:extLst>
            </p:cNvPr>
            <p:cNvSpPr>
              <a:spLocks/>
            </p:cNvSpPr>
            <p:nvPr/>
          </p:nvSpPr>
          <p:spPr bwMode="auto">
            <a:xfrm>
              <a:off x="8968480" y="4369554"/>
              <a:ext cx="926782" cy="516803"/>
            </a:xfrm>
            <a:custGeom>
              <a:avLst/>
              <a:gdLst>
                <a:gd name="T0" fmla="*/ 179 w 263"/>
                <a:gd name="T1" fmla="*/ 132 h 147"/>
                <a:gd name="T2" fmla="*/ 0 w 263"/>
                <a:gd name="T3" fmla="*/ 112 h 147"/>
                <a:gd name="T4" fmla="*/ 148 w 263"/>
                <a:gd name="T5" fmla="*/ 13 h 147"/>
                <a:gd name="T6" fmla="*/ 257 w 263"/>
                <a:gd name="T7" fmla="*/ 40 h 147"/>
                <a:gd name="T8" fmla="*/ 261 w 263"/>
                <a:gd name="T9" fmla="*/ 54 h 147"/>
                <a:gd name="T10" fmla="*/ 179 w 263"/>
                <a:gd name="T11" fmla="*/ 132 h 147"/>
              </a:gdLst>
              <a:ahLst/>
              <a:cxnLst>
                <a:cxn ang="0">
                  <a:pos x="T0" y="T1"/>
                </a:cxn>
                <a:cxn ang="0">
                  <a:pos x="T2" y="T3"/>
                </a:cxn>
                <a:cxn ang="0">
                  <a:pos x="T4" y="T5"/>
                </a:cxn>
                <a:cxn ang="0">
                  <a:pos x="T6" y="T7"/>
                </a:cxn>
                <a:cxn ang="0">
                  <a:pos x="T8" y="T9"/>
                </a:cxn>
                <a:cxn ang="0">
                  <a:pos x="T10" y="T11"/>
                </a:cxn>
              </a:cxnLst>
              <a:rect l="0" t="0" r="r" b="b"/>
              <a:pathLst>
                <a:path w="263" h="147">
                  <a:moveTo>
                    <a:pt x="179" y="132"/>
                  </a:moveTo>
                  <a:cubicBezTo>
                    <a:pt x="141" y="143"/>
                    <a:pt x="54" y="147"/>
                    <a:pt x="0" y="112"/>
                  </a:cubicBezTo>
                  <a:cubicBezTo>
                    <a:pt x="57" y="81"/>
                    <a:pt x="106" y="26"/>
                    <a:pt x="148" y="13"/>
                  </a:cubicBezTo>
                  <a:cubicBezTo>
                    <a:pt x="190" y="0"/>
                    <a:pt x="225" y="13"/>
                    <a:pt x="257" y="40"/>
                  </a:cubicBezTo>
                  <a:cubicBezTo>
                    <a:pt x="261" y="44"/>
                    <a:pt x="263" y="49"/>
                    <a:pt x="261" y="54"/>
                  </a:cubicBezTo>
                  <a:cubicBezTo>
                    <a:pt x="250" y="87"/>
                    <a:pt x="218" y="120"/>
                    <a:pt x="179" y="1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8" name="Freeform 37">
              <a:extLst>
                <a:ext uri="{FF2B5EF4-FFF2-40B4-BE49-F238E27FC236}">
                  <a16:creationId xmlns:a16="http://schemas.microsoft.com/office/drawing/2014/main" id="{8105444D-96EF-891E-25E9-B5E80D3DBB1C}"/>
                </a:ext>
              </a:extLst>
            </p:cNvPr>
            <p:cNvSpPr>
              <a:spLocks/>
            </p:cNvSpPr>
            <p:nvPr/>
          </p:nvSpPr>
          <p:spPr bwMode="auto">
            <a:xfrm>
              <a:off x="10908658" y="5296336"/>
              <a:ext cx="666936" cy="545675"/>
            </a:xfrm>
            <a:custGeom>
              <a:avLst/>
              <a:gdLst>
                <a:gd name="T0" fmla="*/ 128 w 189"/>
                <a:gd name="T1" fmla="*/ 107 h 155"/>
                <a:gd name="T2" fmla="*/ 0 w 189"/>
                <a:gd name="T3" fmla="*/ 155 h 155"/>
                <a:gd name="T4" fmla="*/ 50 w 189"/>
                <a:gd name="T5" fmla="*/ 36 h 155"/>
                <a:gd name="T6" fmla="*/ 173 w 189"/>
                <a:gd name="T7" fmla="*/ 7 h 155"/>
                <a:gd name="T8" fmla="*/ 181 w 189"/>
                <a:gd name="T9" fmla="*/ 15 h 155"/>
                <a:gd name="T10" fmla="*/ 128 w 189"/>
                <a:gd name="T11" fmla="*/ 107 h 155"/>
              </a:gdLst>
              <a:ahLst/>
              <a:cxnLst>
                <a:cxn ang="0">
                  <a:pos x="T0" y="T1"/>
                </a:cxn>
                <a:cxn ang="0">
                  <a:pos x="T2" y="T3"/>
                </a:cxn>
                <a:cxn ang="0">
                  <a:pos x="T4" y="T5"/>
                </a:cxn>
                <a:cxn ang="0">
                  <a:pos x="T6" y="T7"/>
                </a:cxn>
                <a:cxn ang="0">
                  <a:pos x="T8" y="T9"/>
                </a:cxn>
                <a:cxn ang="0">
                  <a:pos x="T10" y="T11"/>
                </a:cxn>
              </a:cxnLst>
              <a:rect l="0" t="0" r="r" b="b"/>
              <a:pathLst>
                <a:path w="189" h="155">
                  <a:moveTo>
                    <a:pt x="128" y="107"/>
                  </a:moveTo>
                  <a:cubicBezTo>
                    <a:pt x="83" y="130"/>
                    <a:pt x="49" y="136"/>
                    <a:pt x="0" y="155"/>
                  </a:cubicBezTo>
                  <a:cubicBezTo>
                    <a:pt x="6" y="105"/>
                    <a:pt x="21" y="60"/>
                    <a:pt x="50" y="36"/>
                  </a:cubicBezTo>
                  <a:cubicBezTo>
                    <a:pt x="86" y="6"/>
                    <a:pt x="134" y="0"/>
                    <a:pt x="173" y="7"/>
                  </a:cubicBezTo>
                  <a:cubicBezTo>
                    <a:pt x="177" y="8"/>
                    <a:pt x="180" y="11"/>
                    <a:pt x="181" y="15"/>
                  </a:cubicBezTo>
                  <a:cubicBezTo>
                    <a:pt x="189" y="54"/>
                    <a:pt x="168" y="87"/>
                    <a:pt x="128" y="10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9" name="Freeform 38">
              <a:extLst>
                <a:ext uri="{FF2B5EF4-FFF2-40B4-BE49-F238E27FC236}">
                  <a16:creationId xmlns:a16="http://schemas.microsoft.com/office/drawing/2014/main" id="{08922EA0-BF54-1382-891A-8BB57C242376}"/>
                </a:ext>
              </a:extLst>
            </p:cNvPr>
            <p:cNvSpPr>
              <a:spLocks/>
            </p:cNvSpPr>
            <p:nvPr/>
          </p:nvSpPr>
          <p:spPr bwMode="auto">
            <a:xfrm>
              <a:off x="9254310" y="1710471"/>
              <a:ext cx="944105" cy="519691"/>
            </a:xfrm>
            <a:custGeom>
              <a:avLst/>
              <a:gdLst>
                <a:gd name="T0" fmla="*/ 144 w 268"/>
                <a:gd name="T1" fmla="*/ 130 h 148"/>
                <a:gd name="T2" fmla="*/ 0 w 268"/>
                <a:gd name="T3" fmla="*/ 58 h 148"/>
                <a:gd name="T4" fmla="*/ 142 w 268"/>
                <a:gd name="T5" fmla="*/ 6 h 148"/>
                <a:gd name="T6" fmla="*/ 265 w 268"/>
                <a:gd name="T7" fmla="*/ 88 h 148"/>
                <a:gd name="T8" fmla="*/ 265 w 268"/>
                <a:gd name="T9" fmla="*/ 101 h 148"/>
                <a:gd name="T10" fmla="*/ 144 w 268"/>
                <a:gd name="T11" fmla="*/ 130 h 148"/>
              </a:gdLst>
              <a:ahLst/>
              <a:cxnLst>
                <a:cxn ang="0">
                  <a:pos x="T0" y="T1"/>
                </a:cxn>
                <a:cxn ang="0">
                  <a:pos x="T2" y="T3"/>
                </a:cxn>
                <a:cxn ang="0">
                  <a:pos x="T4" y="T5"/>
                </a:cxn>
                <a:cxn ang="0">
                  <a:pos x="T6" y="T7"/>
                </a:cxn>
                <a:cxn ang="0">
                  <a:pos x="T8" y="T9"/>
                </a:cxn>
                <a:cxn ang="0">
                  <a:pos x="T10" y="T11"/>
                </a:cxn>
              </a:cxnLst>
              <a:rect l="0" t="0" r="r" b="b"/>
              <a:pathLst>
                <a:path w="268" h="148">
                  <a:moveTo>
                    <a:pt x="144" y="130"/>
                  </a:moveTo>
                  <a:cubicBezTo>
                    <a:pt x="88" y="109"/>
                    <a:pt x="56" y="85"/>
                    <a:pt x="0" y="58"/>
                  </a:cubicBezTo>
                  <a:cubicBezTo>
                    <a:pt x="48" y="24"/>
                    <a:pt x="99" y="0"/>
                    <a:pt x="142" y="6"/>
                  </a:cubicBezTo>
                  <a:cubicBezTo>
                    <a:pt x="197" y="13"/>
                    <a:pt x="240" y="49"/>
                    <a:pt x="265" y="88"/>
                  </a:cubicBezTo>
                  <a:cubicBezTo>
                    <a:pt x="268" y="92"/>
                    <a:pt x="268" y="98"/>
                    <a:pt x="265" y="101"/>
                  </a:cubicBezTo>
                  <a:cubicBezTo>
                    <a:pt x="238" y="139"/>
                    <a:pt x="193" y="148"/>
                    <a:pt x="144" y="1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0" name="Freeform: Shape 69">
              <a:extLst>
                <a:ext uri="{FF2B5EF4-FFF2-40B4-BE49-F238E27FC236}">
                  <a16:creationId xmlns:a16="http://schemas.microsoft.com/office/drawing/2014/main" id="{71CD02F7-CE91-5B61-4D24-728AE36138CE}"/>
                </a:ext>
              </a:extLst>
            </p:cNvPr>
            <p:cNvSpPr>
              <a:spLocks/>
            </p:cNvSpPr>
            <p:nvPr/>
          </p:nvSpPr>
          <p:spPr bwMode="auto">
            <a:xfrm>
              <a:off x="11502945" y="0"/>
              <a:ext cx="642569" cy="333538"/>
            </a:xfrm>
            <a:custGeom>
              <a:avLst/>
              <a:gdLst>
                <a:gd name="connsiteX0" fmla="*/ 0 w 642569"/>
                <a:gd name="connsiteY0" fmla="*/ 0 h 333538"/>
                <a:gd name="connsiteX1" fmla="*/ 626864 w 642569"/>
                <a:gd name="connsiteY1" fmla="*/ 0 h 333538"/>
                <a:gd name="connsiteX2" fmla="*/ 640881 w 642569"/>
                <a:gd name="connsiteY2" fmla="*/ 48961 h 333538"/>
                <a:gd name="connsiteX3" fmla="*/ 560636 w 642569"/>
                <a:gd name="connsiteY3" fmla="*/ 311547 h 333538"/>
                <a:gd name="connsiteX4" fmla="*/ 504200 w 642569"/>
                <a:gd name="connsiteY4" fmla="*/ 332659 h 333538"/>
                <a:gd name="connsiteX5" fmla="*/ 17439 w 642569"/>
                <a:gd name="connsiteY5" fmla="*/ 54679 h 333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2569" h="333538">
                  <a:moveTo>
                    <a:pt x="0" y="0"/>
                  </a:moveTo>
                  <a:lnTo>
                    <a:pt x="626864" y="0"/>
                  </a:lnTo>
                  <a:lnTo>
                    <a:pt x="640881" y="48961"/>
                  </a:lnTo>
                  <a:cubicBezTo>
                    <a:pt x="649699" y="139129"/>
                    <a:pt x="624127" y="228856"/>
                    <a:pt x="560636" y="311547"/>
                  </a:cubicBezTo>
                  <a:cubicBezTo>
                    <a:pt x="546527" y="329141"/>
                    <a:pt x="525363" y="336178"/>
                    <a:pt x="504200" y="332659"/>
                  </a:cubicBezTo>
                  <a:cubicBezTo>
                    <a:pt x="296092" y="293953"/>
                    <a:pt x="112675" y="265803"/>
                    <a:pt x="17439" y="546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71" name="Freeform: Shape 70">
              <a:extLst>
                <a:ext uri="{FF2B5EF4-FFF2-40B4-BE49-F238E27FC236}">
                  <a16:creationId xmlns:a16="http://schemas.microsoft.com/office/drawing/2014/main" id="{E349BB77-9DC6-1510-D1F5-E18CE50C76DE}"/>
                </a:ext>
              </a:extLst>
            </p:cNvPr>
            <p:cNvSpPr>
              <a:spLocks/>
            </p:cNvSpPr>
            <p:nvPr/>
          </p:nvSpPr>
          <p:spPr bwMode="auto">
            <a:xfrm>
              <a:off x="10784033" y="6730342"/>
              <a:ext cx="344354" cy="127658"/>
            </a:xfrm>
            <a:custGeom>
              <a:avLst/>
              <a:gdLst>
                <a:gd name="connsiteX0" fmla="*/ 233176 w 344354"/>
                <a:gd name="connsiteY0" fmla="*/ 606 h 127658"/>
                <a:gd name="connsiteX1" fmla="*/ 312557 w 344354"/>
                <a:gd name="connsiteY1" fmla="*/ 2803 h 127658"/>
                <a:gd name="connsiteX2" fmla="*/ 344354 w 344354"/>
                <a:gd name="connsiteY2" fmla="*/ 34444 h 127658"/>
                <a:gd name="connsiteX3" fmla="*/ 343530 w 344354"/>
                <a:gd name="connsiteY3" fmla="*/ 127658 h 127658"/>
                <a:gd name="connsiteX4" fmla="*/ 0 w 344354"/>
                <a:gd name="connsiteY4" fmla="*/ 127658 h 127658"/>
                <a:gd name="connsiteX5" fmla="*/ 33451 w 344354"/>
                <a:gd name="connsiteY5" fmla="*/ 83664 h 127658"/>
                <a:gd name="connsiteX6" fmla="*/ 233176 w 344354"/>
                <a:gd name="connsiteY6" fmla="*/ 606 h 127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4354" h="127658">
                  <a:moveTo>
                    <a:pt x="233176" y="606"/>
                  </a:moveTo>
                  <a:cubicBezTo>
                    <a:pt x="258679" y="-712"/>
                    <a:pt x="285177" y="167"/>
                    <a:pt x="312557" y="2803"/>
                  </a:cubicBezTo>
                  <a:cubicBezTo>
                    <a:pt x="330222" y="2803"/>
                    <a:pt x="344354" y="16866"/>
                    <a:pt x="344354" y="34444"/>
                  </a:cubicBezTo>
                  <a:lnTo>
                    <a:pt x="343530" y="127658"/>
                  </a:lnTo>
                  <a:lnTo>
                    <a:pt x="0" y="127658"/>
                  </a:lnTo>
                  <a:lnTo>
                    <a:pt x="33451" y="83664"/>
                  </a:lnTo>
                  <a:cubicBezTo>
                    <a:pt x="89096" y="28292"/>
                    <a:pt x="156664" y="4561"/>
                    <a:pt x="233176" y="6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72" name="Freeform 44">
              <a:extLst>
                <a:ext uri="{FF2B5EF4-FFF2-40B4-BE49-F238E27FC236}">
                  <a16:creationId xmlns:a16="http://schemas.microsoft.com/office/drawing/2014/main" id="{8FAA97AC-5234-3FBC-0150-B0B7620036D1}"/>
                </a:ext>
              </a:extLst>
            </p:cNvPr>
            <p:cNvSpPr>
              <a:spLocks/>
            </p:cNvSpPr>
            <p:nvPr/>
          </p:nvSpPr>
          <p:spPr bwMode="auto">
            <a:xfrm>
              <a:off x="8572937" y="2937518"/>
              <a:ext cx="606306" cy="303153"/>
            </a:xfrm>
            <a:custGeom>
              <a:avLst/>
              <a:gdLst>
                <a:gd name="T0" fmla="*/ 96 w 172"/>
                <a:gd name="T1" fmla="*/ 0 h 86"/>
                <a:gd name="T2" fmla="*/ 0 w 172"/>
                <a:gd name="T3" fmla="*/ 45 h 86"/>
                <a:gd name="T4" fmla="*/ 99 w 172"/>
                <a:gd name="T5" fmla="*/ 85 h 86"/>
                <a:gd name="T6" fmla="*/ 168 w 172"/>
                <a:gd name="T7" fmla="*/ 46 h 86"/>
                <a:gd name="T8" fmla="*/ 167 w 172"/>
                <a:gd name="T9" fmla="*/ 29 h 86"/>
                <a:gd name="T10" fmla="*/ 96 w 172"/>
                <a:gd name="T11" fmla="*/ 0 h 86"/>
              </a:gdLst>
              <a:ahLst/>
              <a:cxnLst>
                <a:cxn ang="0">
                  <a:pos x="T0" y="T1"/>
                </a:cxn>
                <a:cxn ang="0">
                  <a:pos x="T2" y="T3"/>
                </a:cxn>
                <a:cxn ang="0">
                  <a:pos x="T4" y="T5"/>
                </a:cxn>
                <a:cxn ang="0">
                  <a:pos x="T6" y="T7"/>
                </a:cxn>
                <a:cxn ang="0">
                  <a:pos x="T8" y="T9"/>
                </a:cxn>
                <a:cxn ang="0">
                  <a:pos x="T10" y="T11"/>
                </a:cxn>
              </a:cxnLst>
              <a:rect l="0" t="0" r="r" b="b"/>
              <a:pathLst>
                <a:path w="172" h="86">
                  <a:moveTo>
                    <a:pt x="96" y="0"/>
                  </a:moveTo>
                  <a:cubicBezTo>
                    <a:pt x="67" y="0"/>
                    <a:pt x="31" y="14"/>
                    <a:pt x="0" y="45"/>
                  </a:cubicBezTo>
                  <a:cubicBezTo>
                    <a:pt x="31" y="61"/>
                    <a:pt x="66" y="84"/>
                    <a:pt x="99" y="85"/>
                  </a:cubicBezTo>
                  <a:cubicBezTo>
                    <a:pt x="130" y="86"/>
                    <a:pt x="151" y="68"/>
                    <a:pt x="168" y="46"/>
                  </a:cubicBezTo>
                  <a:cubicBezTo>
                    <a:pt x="172" y="41"/>
                    <a:pt x="172" y="34"/>
                    <a:pt x="167" y="29"/>
                  </a:cubicBezTo>
                  <a:cubicBezTo>
                    <a:pt x="151" y="13"/>
                    <a:pt x="124" y="0"/>
                    <a:pt x="9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3" name="Freeform 45">
              <a:extLst>
                <a:ext uri="{FF2B5EF4-FFF2-40B4-BE49-F238E27FC236}">
                  <a16:creationId xmlns:a16="http://schemas.microsoft.com/office/drawing/2014/main" id="{02267A44-B685-EBA5-3C38-1E2A2D4F1C62}"/>
                </a:ext>
              </a:extLst>
            </p:cNvPr>
            <p:cNvSpPr>
              <a:spLocks/>
            </p:cNvSpPr>
            <p:nvPr/>
          </p:nvSpPr>
          <p:spPr bwMode="auto">
            <a:xfrm>
              <a:off x="8910736" y="5209721"/>
              <a:ext cx="941218" cy="574547"/>
            </a:xfrm>
            <a:custGeom>
              <a:avLst/>
              <a:gdLst>
                <a:gd name="T0" fmla="*/ 138 w 267"/>
                <a:gd name="T1" fmla="*/ 20 h 163"/>
                <a:gd name="T2" fmla="*/ 0 w 267"/>
                <a:gd name="T3" fmla="*/ 145 h 163"/>
                <a:gd name="T4" fmla="*/ 191 w 267"/>
                <a:gd name="T5" fmla="*/ 137 h 163"/>
                <a:gd name="T6" fmla="*/ 267 w 267"/>
                <a:gd name="T7" fmla="*/ 39 h 163"/>
                <a:gd name="T8" fmla="*/ 260 w 267"/>
                <a:gd name="T9" fmla="*/ 29 h 163"/>
                <a:gd name="T10" fmla="*/ 138 w 267"/>
                <a:gd name="T11" fmla="*/ 20 h 163"/>
              </a:gdLst>
              <a:ahLst/>
              <a:cxnLst>
                <a:cxn ang="0">
                  <a:pos x="T0" y="T1"/>
                </a:cxn>
                <a:cxn ang="0">
                  <a:pos x="T2" y="T3"/>
                </a:cxn>
                <a:cxn ang="0">
                  <a:pos x="T4" y="T5"/>
                </a:cxn>
                <a:cxn ang="0">
                  <a:pos x="T6" y="T7"/>
                </a:cxn>
                <a:cxn ang="0">
                  <a:pos x="T8" y="T9"/>
                </a:cxn>
                <a:cxn ang="0">
                  <a:pos x="T10" y="T11"/>
                </a:cxn>
              </a:cxnLst>
              <a:rect l="0" t="0" r="r" b="b"/>
              <a:pathLst>
                <a:path w="267" h="163">
                  <a:moveTo>
                    <a:pt x="138" y="20"/>
                  </a:moveTo>
                  <a:cubicBezTo>
                    <a:pt x="82" y="46"/>
                    <a:pt x="47" y="96"/>
                    <a:pt x="0" y="145"/>
                  </a:cubicBezTo>
                  <a:cubicBezTo>
                    <a:pt x="61" y="163"/>
                    <a:pt x="144" y="154"/>
                    <a:pt x="191" y="137"/>
                  </a:cubicBezTo>
                  <a:cubicBezTo>
                    <a:pt x="238" y="118"/>
                    <a:pt x="267" y="80"/>
                    <a:pt x="267" y="39"/>
                  </a:cubicBezTo>
                  <a:cubicBezTo>
                    <a:pt x="267" y="34"/>
                    <a:pt x="264" y="31"/>
                    <a:pt x="260" y="29"/>
                  </a:cubicBezTo>
                  <a:cubicBezTo>
                    <a:pt x="229" y="12"/>
                    <a:pt x="180" y="0"/>
                    <a:pt x="138" y="2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4" name="Freeform 46">
              <a:extLst>
                <a:ext uri="{FF2B5EF4-FFF2-40B4-BE49-F238E27FC236}">
                  <a16:creationId xmlns:a16="http://schemas.microsoft.com/office/drawing/2014/main" id="{52B9517E-FD81-74B0-50C7-099465C105DD}"/>
                </a:ext>
              </a:extLst>
            </p:cNvPr>
            <p:cNvSpPr>
              <a:spLocks/>
            </p:cNvSpPr>
            <p:nvPr/>
          </p:nvSpPr>
          <p:spPr bwMode="auto">
            <a:xfrm>
              <a:off x="8734619" y="2316777"/>
              <a:ext cx="1079802" cy="534126"/>
            </a:xfrm>
            <a:custGeom>
              <a:avLst/>
              <a:gdLst>
                <a:gd name="T0" fmla="*/ 194 w 306"/>
                <a:gd name="T1" fmla="*/ 10 h 152"/>
                <a:gd name="T2" fmla="*/ 0 w 306"/>
                <a:gd name="T3" fmla="*/ 66 h 152"/>
                <a:gd name="T4" fmla="*/ 167 w 306"/>
                <a:gd name="T5" fmla="*/ 141 h 152"/>
                <a:gd name="T6" fmla="*/ 298 w 306"/>
                <a:gd name="T7" fmla="*/ 105 h 152"/>
                <a:gd name="T8" fmla="*/ 301 w 306"/>
                <a:gd name="T9" fmla="*/ 82 h 152"/>
                <a:gd name="T10" fmla="*/ 194 w 306"/>
                <a:gd name="T11" fmla="*/ 10 h 152"/>
              </a:gdLst>
              <a:ahLst/>
              <a:cxnLst>
                <a:cxn ang="0">
                  <a:pos x="T0" y="T1"/>
                </a:cxn>
                <a:cxn ang="0">
                  <a:pos x="T2" y="T3"/>
                </a:cxn>
                <a:cxn ang="0">
                  <a:pos x="T4" y="T5"/>
                </a:cxn>
                <a:cxn ang="0">
                  <a:pos x="T6" y="T7"/>
                </a:cxn>
                <a:cxn ang="0">
                  <a:pos x="T8" y="T9"/>
                </a:cxn>
                <a:cxn ang="0">
                  <a:pos x="T10" y="T11"/>
                </a:cxn>
              </a:cxnLst>
              <a:rect l="0" t="0" r="r" b="b"/>
              <a:pathLst>
                <a:path w="306" h="152">
                  <a:moveTo>
                    <a:pt x="194" y="10"/>
                  </a:moveTo>
                  <a:cubicBezTo>
                    <a:pt x="146" y="0"/>
                    <a:pt x="60" y="26"/>
                    <a:pt x="0" y="66"/>
                  </a:cubicBezTo>
                  <a:cubicBezTo>
                    <a:pt x="54" y="97"/>
                    <a:pt x="114" y="130"/>
                    <a:pt x="167" y="141"/>
                  </a:cubicBezTo>
                  <a:cubicBezTo>
                    <a:pt x="218" y="152"/>
                    <a:pt x="264" y="136"/>
                    <a:pt x="298" y="105"/>
                  </a:cubicBezTo>
                  <a:cubicBezTo>
                    <a:pt x="305" y="100"/>
                    <a:pt x="306" y="90"/>
                    <a:pt x="301" y="82"/>
                  </a:cubicBezTo>
                  <a:cubicBezTo>
                    <a:pt x="281" y="50"/>
                    <a:pt x="240" y="19"/>
                    <a:pt x="194" y="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5" name="Freeform 47">
              <a:extLst>
                <a:ext uri="{FF2B5EF4-FFF2-40B4-BE49-F238E27FC236}">
                  <a16:creationId xmlns:a16="http://schemas.microsoft.com/office/drawing/2014/main" id="{6AD85C83-952C-2A47-7D86-0B36ACA6036B}"/>
                </a:ext>
              </a:extLst>
            </p:cNvPr>
            <p:cNvSpPr>
              <a:spLocks/>
            </p:cNvSpPr>
            <p:nvPr/>
          </p:nvSpPr>
          <p:spPr bwMode="auto">
            <a:xfrm>
              <a:off x="10706556" y="512295"/>
              <a:ext cx="736228" cy="707357"/>
            </a:xfrm>
            <a:custGeom>
              <a:avLst/>
              <a:gdLst>
                <a:gd name="T0" fmla="*/ 171 w 209"/>
                <a:gd name="T1" fmla="*/ 76 h 201"/>
                <a:gd name="T2" fmla="*/ 0 w 209"/>
                <a:gd name="T3" fmla="*/ 0 h 201"/>
                <a:gd name="T4" fmla="*/ 73 w 209"/>
                <a:gd name="T5" fmla="*/ 165 h 201"/>
                <a:gd name="T6" fmla="*/ 196 w 209"/>
                <a:gd name="T7" fmla="*/ 189 h 201"/>
                <a:gd name="T8" fmla="*/ 207 w 209"/>
                <a:gd name="T9" fmla="*/ 176 h 201"/>
                <a:gd name="T10" fmla="*/ 171 w 209"/>
                <a:gd name="T11" fmla="*/ 76 h 201"/>
              </a:gdLst>
              <a:ahLst/>
              <a:cxnLst>
                <a:cxn ang="0">
                  <a:pos x="T0" y="T1"/>
                </a:cxn>
                <a:cxn ang="0">
                  <a:pos x="T2" y="T3"/>
                </a:cxn>
                <a:cxn ang="0">
                  <a:pos x="T4" y="T5"/>
                </a:cxn>
                <a:cxn ang="0">
                  <a:pos x="T6" y="T7"/>
                </a:cxn>
                <a:cxn ang="0">
                  <a:pos x="T8" y="T9"/>
                </a:cxn>
                <a:cxn ang="0">
                  <a:pos x="T10" y="T11"/>
                </a:cxn>
              </a:cxnLst>
              <a:rect l="0" t="0" r="r" b="b"/>
              <a:pathLst>
                <a:path w="209" h="201">
                  <a:moveTo>
                    <a:pt x="171" y="76"/>
                  </a:moveTo>
                  <a:cubicBezTo>
                    <a:pt x="136" y="40"/>
                    <a:pt x="56" y="9"/>
                    <a:pt x="0" y="0"/>
                  </a:cubicBezTo>
                  <a:cubicBezTo>
                    <a:pt x="12" y="36"/>
                    <a:pt x="37" y="133"/>
                    <a:pt x="73" y="165"/>
                  </a:cubicBezTo>
                  <a:cubicBezTo>
                    <a:pt x="110" y="198"/>
                    <a:pt x="150" y="201"/>
                    <a:pt x="196" y="189"/>
                  </a:cubicBezTo>
                  <a:cubicBezTo>
                    <a:pt x="202" y="187"/>
                    <a:pt x="207" y="182"/>
                    <a:pt x="207" y="176"/>
                  </a:cubicBezTo>
                  <a:cubicBezTo>
                    <a:pt x="209" y="139"/>
                    <a:pt x="202" y="108"/>
                    <a:pt x="171" y="7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6" name="Freeform: Shape 75">
              <a:extLst>
                <a:ext uri="{FF2B5EF4-FFF2-40B4-BE49-F238E27FC236}">
                  <a16:creationId xmlns:a16="http://schemas.microsoft.com/office/drawing/2014/main" id="{AD959958-83AB-E52C-CAD7-9889E6D39B66}"/>
                </a:ext>
              </a:extLst>
            </p:cNvPr>
            <p:cNvSpPr>
              <a:spLocks/>
            </p:cNvSpPr>
            <p:nvPr/>
          </p:nvSpPr>
          <p:spPr bwMode="auto">
            <a:xfrm>
              <a:off x="9916287" y="0"/>
              <a:ext cx="447759" cy="240954"/>
            </a:xfrm>
            <a:custGeom>
              <a:avLst/>
              <a:gdLst>
                <a:gd name="connsiteX0" fmla="*/ 0 w 447759"/>
                <a:gd name="connsiteY0" fmla="*/ 0 h 240954"/>
                <a:gd name="connsiteX1" fmla="*/ 414433 w 447759"/>
                <a:gd name="connsiteY1" fmla="*/ 0 h 240954"/>
                <a:gd name="connsiteX2" fmla="*/ 420771 w 447759"/>
                <a:gd name="connsiteY2" fmla="*/ 9983 h 240954"/>
                <a:gd name="connsiteX3" fmla="*/ 441191 w 447759"/>
                <a:gd name="connsiteY3" fmla="*/ 210080 h 240954"/>
                <a:gd name="connsiteX4" fmla="*/ 409316 w 447759"/>
                <a:gd name="connsiteY4" fmla="*/ 238327 h 240954"/>
                <a:gd name="connsiteX5" fmla="*/ 55157 w 447759"/>
                <a:gd name="connsiteY5" fmla="*/ 100625 h 240954"/>
                <a:gd name="connsiteX6" fmla="*/ 10942 w 447759"/>
                <a:gd name="connsiteY6" fmla="*/ 26313 h 240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7759" h="240954">
                  <a:moveTo>
                    <a:pt x="0" y="0"/>
                  </a:moveTo>
                  <a:lnTo>
                    <a:pt x="414433" y="0"/>
                  </a:lnTo>
                  <a:lnTo>
                    <a:pt x="420771" y="9983"/>
                  </a:lnTo>
                  <a:cubicBezTo>
                    <a:pt x="452479" y="75689"/>
                    <a:pt x="451816" y="135933"/>
                    <a:pt x="441191" y="210080"/>
                  </a:cubicBezTo>
                  <a:cubicBezTo>
                    <a:pt x="437649" y="227734"/>
                    <a:pt x="427024" y="238327"/>
                    <a:pt x="409316" y="238327"/>
                  </a:cubicBezTo>
                  <a:cubicBezTo>
                    <a:pt x="249945" y="252450"/>
                    <a:pt x="133072" y="210080"/>
                    <a:pt x="55157" y="100625"/>
                  </a:cubicBezTo>
                  <a:cubicBezTo>
                    <a:pt x="40991" y="81206"/>
                    <a:pt x="25717" y="55828"/>
                    <a:pt x="10942" y="263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77" name="Freeform 49">
              <a:extLst>
                <a:ext uri="{FF2B5EF4-FFF2-40B4-BE49-F238E27FC236}">
                  <a16:creationId xmlns:a16="http://schemas.microsoft.com/office/drawing/2014/main" id="{3C7C372C-D3C8-B535-4E52-E83E7E0938B5}"/>
                </a:ext>
              </a:extLst>
            </p:cNvPr>
            <p:cNvSpPr>
              <a:spLocks/>
            </p:cNvSpPr>
            <p:nvPr/>
          </p:nvSpPr>
          <p:spPr bwMode="auto">
            <a:xfrm>
              <a:off x="9312053" y="2850903"/>
              <a:ext cx="1255919" cy="629403"/>
            </a:xfrm>
            <a:custGeom>
              <a:avLst/>
              <a:gdLst>
                <a:gd name="T0" fmla="*/ 212 w 356"/>
                <a:gd name="T1" fmla="*/ 174 h 179"/>
                <a:gd name="T2" fmla="*/ 0 w 356"/>
                <a:gd name="T3" fmla="*/ 110 h 179"/>
                <a:gd name="T4" fmla="*/ 171 w 356"/>
                <a:gd name="T5" fmla="*/ 10 h 179"/>
                <a:gd name="T6" fmla="*/ 352 w 356"/>
                <a:gd name="T7" fmla="*/ 91 h 179"/>
                <a:gd name="T8" fmla="*/ 350 w 356"/>
                <a:gd name="T9" fmla="*/ 110 h 179"/>
                <a:gd name="T10" fmla="*/ 212 w 356"/>
                <a:gd name="T11" fmla="*/ 174 h 179"/>
              </a:gdLst>
              <a:ahLst/>
              <a:cxnLst>
                <a:cxn ang="0">
                  <a:pos x="T0" y="T1"/>
                </a:cxn>
                <a:cxn ang="0">
                  <a:pos x="T2" y="T3"/>
                </a:cxn>
                <a:cxn ang="0">
                  <a:pos x="T4" y="T5"/>
                </a:cxn>
                <a:cxn ang="0">
                  <a:pos x="T6" y="T7"/>
                </a:cxn>
                <a:cxn ang="0">
                  <a:pos x="T8" y="T9"/>
                </a:cxn>
                <a:cxn ang="0">
                  <a:pos x="T10" y="T11"/>
                </a:cxn>
              </a:cxnLst>
              <a:rect l="0" t="0" r="r" b="b"/>
              <a:pathLst>
                <a:path w="356" h="179">
                  <a:moveTo>
                    <a:pt x="212" y="174"/>
                  </a:moveTo>
                  <a:cubicBezTo>
                    <a:pt x="146" y="179"/>
                    <a:pt x="89" y="144"/>
                    <a:pt x="0" y="110"/>
                  </a:cubicBezTo>
                  <a:cubicBezTo>
                    <a:pt x="34" y="72"/>
                    <a:pt x="108" y="20"/>
                    <a:pt x="171" y="10"/>
                  </a:cubicBezTo>
                  <a:cubicBezTo>
                    <a:pt x="236" y="0"/>
                    <a:pt x="316" y="34"/>
                    <a:pt x="352" y="91"/>
                  </a:cubicBezTo>
                  <a:cubicBezTo>
                    <a:pt x="356" y="97"/>
                    <a:pt x="355" y="104"/>
                    <a:pt x="350" y="110"/>
                  </a:cubicBezTo>
                  <a:cubicBezTo>
                    <a:pt x="316" y="144"/>
                    <a:pt x="271" y="170"/>
                    <a:pt x="212" y="1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8" name="Freeform: Shape 77">
              <a:extLst>
                <a:ext uri="{FF2B5EF4-FFF2-40B4-BE49-F238E27FC236}">
                  <a16:creationId xmlns:a16="http://schemas.microsoft.com/office/drawing/2014/main" id="{506DF94C-8ACF-1597-C380-AE5C5A57D9CE}"/>
                </a:ext>
              </a:extLst>
            </p:cNvPr>
            <p:cNvSpPr>
              <a:spLocks/>
            </p:cNvSpPr>
            <p:nvPr/>
          </p:nvSpPr>
          <p:spPr bwMode="auto">
            <a:xfrm>
              <a:off x="10881967" y="0"/>
              <a:ext cx="535486" cy="509022"/>
            </a:xfrm>
            <a:custGeom>
              <a:avLst/>
              <a:gdLst>
                <a:gd name="connsiteX0" fmla="*/ 0 w 535486"/>
                <a:gd name="connsiteY0" fmla="*/ 0 h 509022"/>
                <a:gd name="connsiteX1" fmla="*/ 299950 w 535486"/>
                <a:gd name="connsiteY1" fmla="*/ 0 h 509022"/>
                <a:gd name="connsiteX2" fmla="*/ 371512 w 535486"/>
                <a:gd name="connsiteY2" fmla="*/ 46406 h 509022"/>
                <a:gd name="connsiteX3" fmla="*/ 451269 w 535486"/>
                <a:gd name="connsiteY3" fmla="*/ 128855 h 509022"/>
                <a:gd name="connsiteX4" fmla="*/ 528768 w 535486"/>
                <a:gd name="connsiteY4" fmla="*/ 473371 h 509022"/>
                <a:gd name="connsiteX5" fmla="*/ 497064 w 535486"/>
                <a:gd name="connsiteY5" fmla="*/ 505010 h 509022"/>
                <a:gd name="connsiteX6" fmla="*/ 70816 w 535486"/>
                <a:gd name="connsiteY6" fmla="*/ 308144 h 509022"/>
                <a:gd name="connsiteX7" fmla="*/ 3444 w 535486"/>
                <a:gd name="connsiteY7" fmla="*/ 77002 h 509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5486" h="509022">
                  <a:moveTo>
                    <a:pt x="0" y="0"/>
                  </a:moveTo>
                  <a:lnTo>
                    <a:pt x="299950" y="0"/>
                  </a:lnTo>
                  <a:lnTo>
                    <a:pt x="371512" y="46406"/>
                  </a:lnTo>
                  <a:cubicBezTo>
                    <a:pt x="401731" y="70410"/>
                    <a:pt x="428371" y="97216"/>
                    <a:pt x="451269" y="128855"/>
                  </a:cubicBezTo>
                  <a:cubicBezTo>
                    <a:pt x="532291" y="237834"/>
                    <a:pt x="546382" y="357360"/>
                    <a:pt x="528768" y="473371"/>
                  </a:cubicBezTo>
                  <a:cubicBezTo>
                    <a:pt x="528768" y="490948"/>
                    <a:pt x="514678" y="501494"/>
                    <a:pt x="497064" y="505010"/>
                  </a:cubicBezTo>
                  <a:cubicBezTo>
                    <a:pt x="331497" y="529618"/>
                    <a:pt x="148316" y="438216"/>
                    <a:pt x="70816" y="308144"/>
                  </a:cubicBezTo>
                  <a:cubicBezTo>
                    <a:pt x="33828" y="244865"/>
                    <a:pt x="12691" y="160494"/>
                    <a:pt x="3444" y="770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79" name="Freeform 58">
              <a:extLst>
                <a:ext uri="{FF2B5EF4-FFF2-40B4-BE49-F238E27FC236}">
                  <a16:creationId xmlns:a16="http://schemas.microsoft.com/office/drawing/2014/main" id="{023706BA-4DA3-8793-D545-87417C42825A}"/>
                </a:ext>
              </a:extLst>
            </p:cNvPr>
            <p:cNvSpPr>
              <a:spLocks/>
            </p:cNvSpPr>
            <p:nvPr/>
          </p:nvSpPr>
          <p:spPr bwMode="auto">
            <a:xfrm>
              <a:off x="8780814" y="177384"/>
              <a:ext cx="799746" cy="733341"/>
            </a:xfrm>
            <a:custGeom>
              <a:avLst/>
              <a:gdLst>
                <a:gd name="T0" fmla="*/ 88 w 227"/>
                <a:gd name="T1" fmla="*/ 178 h 208"/>
                <a:gd name="T2" fmla="*/ 0 w 227"/>
                <a:gd name="T3" fmla="*/ 0 h 208"/>
                <a:gd name="T4" fmla="*/ 190 w 227"/>
                <a:gd name="T5" fmla="*/ 82 h 208"/>
                <a:gd name="T6" fmla="*/ 215 w 227"/>
                <a:gd name="T7" fmla="*/ 192 h 208"/>
                <a:gd name="T8" fmla="*/ 202 w 227"/>
                <a:gd name="T9" fmla="*/ 203 h 208"/>
                <a:gd name="T10" fmla="*/ 88 w 227"/>
                <a:gd name="T11" fmla="*/ 178 h 208"/>
              </a:gdLst>
              <a:ahLst/>
              <a:cxnLst>
                <a:cxn ang="0">
                  <a:pos x="T0" y="T1"/>
                </a:cxn>
                <a:cxn ang="0">
                  <a:pos x="T2" y="T3"/>
                </a:cxn>
                <a:cxn ang="0">
                  <a:pos x="T4" y="T5"/>
                </a:cxn>
                <a:cxn ang="0">
                  <a:pos x="T6" y="T7"/>
                </a:cxn>
                <a:cxn ang="0">
                  <a:pos x="T8" y="T9"/>
                </a:cxn>
                <a:cxn ang="0">
                  <a:pos x="T10" y="T11"/>
                </a:cxn>
              </a:cxnLst>
              <a:rect l="0" t="0" r="r" b="b"/>
              <a:pathLst>
                <a:path w="227" h="208">
                  <a:moveTo>
                    <a:pt x="88" y="178"/>
                  </a:moveTo>
                  <a:cubicBezTo>
                    <a:pt x="23" y="128"/>
                    <a:pt x="7" y="59"/>
                    <a:pt x="0" y="0"/>
                  </a:cubicBezTo>
                  <a:cubicBezTo>
                    <a:pt x="61" y="28"/>
                    <a:pt x="154" y="47"/>
                    <a:pt x="190" y="82"/>
                  </a:cubicBezTo>
                  <a:cubicBezTo>
                    <a:pt x="219" y="109"/>
                    <a:pt x="227" y="155"/>
                    <a:pt x="215" y="192"/>
                  </a:cubicBezTo>
                  <a:cubicBezTo>
                    <a:pt x="213" y="198"/>
                    <a:pt x="208" y="202"/>
                    <a:pt x="202" y="203"/>
                  </a:cubicBezTo>
                  <a:cubicBezTo>
                    <a:pt x="169" y="208"/>
                    <a:pt x="122" y="204"/>
                    <a:pt x="88" y="17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0" name="Freeform 61">
              <a:extLst>
                <a:ext uri="{FF2B5EF4-FFF2-40B4-BE49-F238E27FC236}">
                  <a16:creationId xmlns:a16="http://schemas.microsoft.com/office/drawing/2014/main" id="{2201F48B-FA87-23E0-1F9C-931335E1F1F5}"/>
                </a:ext>
              </a:extLst>
            </p:cNvPr>
            <p:cNvSpPr>
              <a:spLocks/>
            </p:cNvSpPr>
            <p:nvPr/>
          </p:nvSpPr>
          <p:spPr bwMode="auto">
            <a:xfrm>
              <a:off x="10036733" y="4129919"/>
              <a:ext cx="1166417" cy="588983"/>
            </a:xfrm>
            <a:custGeom>
              <a:avLst/>
              <a:gdLst>
                <a:gd name="T0" fmla="*/ 220 w 331"/>
                <a:gd name="T1" fmla="*/ 147 h 167"/>
                <a:gd name="T2" fmla="*/ 0 w 331"/>
                <a:gd name="T3" fmla="*/ 134 h 167"/>
                <a:gd name="T4" fmla="*/ 186 w 331"/>
                <a:gd name="T5" fmla="*/ 11 h 167"/>
                <a:gd name="T6" fmla="*/ 324 w 331"/>
                <a:gd name="T7" fmla="*/ 37 h 167"/>
                <a:gd name="T8" fmla="*/ 329 w 331"/>
                <a:gd name="T9" fmla="*/ 53 h 167"/>
                <a:gd name="T10" fmla="*/ 220 w 331"/>
                <a:gd name="T11" fmla="*/ 147 h 167"/>
              </a:gdLst>
              <a:ahLst/>
              <a:cxnLst>
                <a:cxn ang="0">
                  <a:pos x="T0" y="T1"/>
                </a:cxn>
                <a:cxn ang="0">
                  <a:pos x="T2" y="T3"/>
                </a:cxn>
                <a:cxn ang="0">
                  <a:pos x="T4" y="T5"/>
                </a:cxn>
                <a:cxn ang="0">
                  <a:pos x="T6" y="T7"/>
                </a:cxn>
                <a:cxn ang="0">
                  <a:pos x="T8" y="T9"/>
                </a:cxn>
                <a:cxn ang="0">
                  <a:pos x="T10" y="T11"/>
                </a:cxn>
              </a:cxnLst>
              <a:rect l="0" t="0" r="r" b="b"/>
              <a:pathLst>
                <a:path w="331" h="167">
                  <a:moveTo>
                    <a:pt x="220" y="147"/>
                  </a:moveTo>
                  <a:cubicBezTo>
                    <a:pt x="126" y="167"/>
                    <a:pt x="78" y="146"/>
                    <a:pt x="0" y="134"/>
                  </a:cubicBezTo>
                  <a:cubicBezTo>
                    <a:pt x="61" y="65"/>
                    <a:pt x="108" y="29"/>
                    <a:pt x="186" y="11"/>
                  </a:cubicBezTo>
                  <a:cubicBezTo>
                    <a:pt x="230" y="0"/>
                    <a:pt x="284" y="6"/>
                    <a:pt x="324" y="37"/>
                  </a:cubicBezTo>
                  <a:cubicBezTo>
                    <a:pt x="329" y="41"/>
                    <a:pt x="331" y="47"/>
                    <a:pt x="329" y="53"/>
                  </a:cubicBezTo>
                  <a:cubicBezTo>
                    <a:pt x="316" y="92"/>
                    <a:pt x="277" y="134"/>
                    <a:pt x="220" y="14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1" name="Freeform 62">
              <a:extLst>
                <a:ext uri="{FF2B5EF4-FFF2-40B4-BE49-F238E27FC236}">
                  <a16:creationId xmlns:a16="http://schemas.microsoft.com/office/drawing/2014/main" id="{7A8A9104-1F54-1ED4-18E9-488BDB9CE5F7}"/>
                </a:ext>
              </a:extLst>
            </p:cNvPr>
            <p:cNvSpPr>
              <a:spLocks/>
            </p:cNvSpPr>
            <p:nvPr/>
          </p:nvSpPr>
          <p:spPr bwMode="auto">
            <a:xfrm>
              <a:off x="10772961" y="2943292"/>
              <a:ext cx="1140432" cy="537014"/>
            </a:xfrm>
            <a:custGeom>
              <a:avLst/>
              <a:gdLst>
                <a:gd name="T0" fmla="*/ 183 w 324"/>
                <a:gd name="T1" fmla="*/ 147 h 153"/>
                <a:gd name="T2" fmla="*/ 0 w 324"/>
                <a:gd name="T3" fmla="*/ 22 h 153"/>
                <a:gd name="T4" fmla="*/ 204 w 324"/>
                <a:gd name="T5" fmla="*/ 6 h 153"/>
                <a:gd name="T6" fmla="*/ 319 w 324"/>
                <a:gd name="T7" fmla="*/ 77 h 153"/>
                <a:gd name="T8" fmla="*/ 318 w 324"/>
                <a:gd name="T9" fmla="*/ 99 h 153"/>
                <a:gd name="T10" fmla="*/ 183 w 324"/>
                <a:gd name="T11" fmla="*/ 147 h 153"/>
              </a:gdLst>
              <a:ahLst/>
              <a:cxnLst>
                <a:cxn ang="0">
                  <a:pos x="T0" y="T1"/>
                </a:cxn>
                <a:cxn ang="0">
                  <a:pos x="T2" y="T3"/>
                </a:cxn>
                <a:cxn ang="0">
                  <a:pos x="T4" y="T5"/>
                </a:cxn>
                <a:cxn ang="0">
                  <a:pos x="T6" y="T7"/>
                </a:cxn>
                <a:cxn ang="0">
                  <a:pos x="T8" y="T9"/>
                </a:cxn>
                <a:cxn ang="0">
                  <a:pos x="T10" y="T11"/>
                </a:cxn>
              </a:cxnLst>
              <a:rect l="0" t="0" r="r" b="b"/>
              <a:pathLst>
                <a:path w="324" h="153">
                  <a:moveTo>
                    <a:pt x="183" y="147"/>
                  </a:moveTo>
                  <a:cubicBezTo>
                    <a:pt x="129" y="141"/>
                    <a:pt x="45" y="83"/>
                    <a:pt x="0" y="22"/>
                  </a:cubicBezTo>
                  <a:cubicBezTo>
                    <a:pt x="85" y="14"/>
                    <a:pt x="140" y="0"/>
                    <a:pt x="204" y="6"/>
                  </a:cubicBezTo>
                  <a:cubicBezTo>
                    <a:pt x="256" y="12"/>
                    <a:pt x="293" y="39"/>
                    <a:pt x="319" y="77"/>
                  </a:cubicBezTo>
                  <a:cubicBezTo>
                    <a:pt x="324" y="84"/>
                    <a:pt x="323" y="93"/>
                    <a:pt x="318" y="99"/>
                  </a:cubicBezTo>
                  <a:cubicBezTo>
                    <a:pt x="291" y="130"/>
                    <a:pt x="237" y="153"/>
                    <a:pt x="183" y="14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2" name="Freeform 63">
              <a:extLst>
                <a:ext uri="{FF2B5EF4-FFF2-40B4-BE49-F238E27FC236}">
                  <a16:creationId xmlns:a16="http://schemas.microsoft.com/office/drawing/2014/main" id="{4983A667-EEDB-9A27-192B-91A1390EC9F5}"/>
                </a:ext>
              </a:extLst>
            </p:cNvPr>
            <p:cNvSpPr>
              <a:spLocks/>
            </p:cNvSpPr>
            <p:nvPr/>
          </p:nvSpPr>
          <p:spPr bwMode="auto">
            <a:xfrm>
              <a:off x="8073457" y="3428337"/>
              <a:ext cx="1362744" cy="528352"/>
            </a:xfrm>
            <a:custGeom>
              <a:avLst/>
              <a:gdLst>
                <a:gd name="T0" fmla="*/ 244 w 387"/>
                <a:gd name="T1" fmla="*/ 140 h 150"/>
                <a:gd name="T2" fmla="*/ 0 w 387"/>
                <a:gd name="T3" fmla="*/ 81 h 150"/>
                <a:gd name="T4" fmla="*/ 244 w 387"/>
                <a:gd name="T5" fmla="*/ 3 h 150"/>
                <a:gd name="T6" fmla="*/ 380 w 387"/>
                <a:gd name="T7" fmla="*/ 49 h 150"/>
                <a:gd name="T8" fmla="*/ 382 w 387"/>
                <a:gd name="T9" fmla="*/ 71 h 150"/>
                <a:gd name="T10" fmla="*/ 244 w 387"/>
                <a:gd name="T11" fmla="*/ 140 h 150"/>
              </a:gdLst>
              <a:ahLst/>
              <a:cxnLst>
                <a:cxn ang="0">
                  <a:pos x="T0" y="T1"/>
                </a:cxn>
                <a:cxn ang="0">
                  <a:pos x="T2" y="T3"/>
                </a:cxn>
                <a:cxn ang="0">
                  <a:pos x="T4" y="T5"/>
                </a:cxn>
                <a:cxn ang="0">
                  <a:pos x="T6" y="T7"/>
                </a:cxn>
                <a:cxn ang="0">
                  <a:pos x="T8" y="T9"/>
                </a:cxn>
                <a:cxn ang="0">
                  <a:pos x="T10" y="T11"/>
                </a:cxn>
              </a:cxnLst>
              <a:rect l="0" t="0" r="r" b="b"/>
              <a:pathLst>
                <a:path w="387" h="150">
                  <a:moveTo>
                    <a:pt x="244" y="140"/>
                  </a:moveTo>
                  <a:cubicBezTo>
                    <a:pt x="143" y="150"/>
                    <a:pt x="64" y="123"/>
                    <a:pt x="0" y="81"/>
                  </a:cubicBezTo>
                  <a:cubicBezTo>
                    <a:pt x="90" y="59"/>
                    <a:pt x="173" y="8"/>
                    <a:pt x="244" y="3"/>
                  </a:cubicBezTo>
                  <a:cubicBezTo>
                    <a:pt x="301" y="0"/>
                    <a:pt x="346" y="16"/>
                    <a:pt x="380" y="49"/>
                  </a:cubicBezTo>
                  <a:cubicBezTo>
                    <a:pt x="386" y="55"/>
                    <a:pt x="387" y="64"/>
                    <a:pt x="382" y="71"/>
                  </a:cubicBezTo>
                  <a:cubicBezTo>
                    <a:pt x="358" y="105"/>
                    <a:pt x="303" y="134"/>
                    <a:pt x="244" y="14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3" name="Freeform: Shape 82">
              <a:extLst>
                <a:ext uri="{FF2B5EF4-FFF2-40B4-BE49-F238E27FC236}">
                  <a16:creationId xmlns:a16="http://schemas.microsoft.com/office/drawing/2014/main" id="{9A94C4DD-50FB-F47E-BB39-401510F17418}"/>
                </a:ext>
              </a:extLst>
            </p:cNvPr>
            <p:cNvSpPr>
              <a:spLocks/>
            </p:cNvSpPr>
            <p:nvPr/>
          </p:nvSpPr>
          <p:spPr bwMode="auto">
            <a:xfrm>
              <a:off x="11985398" y="1615194"/>
              <a:ext cx="206602" cy="811211"/>
            </a:xfrm>
            <a:custGeom>
              <a:avLst/>
              <a:gdLst>
                <a:gd name="connsiteX0" fmla="*/ 3359 w 206602"/>
                <a:gd name="connsiteY0" fmla="*/ 0 h 811211"/>
                <a:gd name="connsiteX1" fmla="*/ 199109 w 206602"/>
                <a:gd name="connsiteY1" fmla="*/ 140286 h 811211"/>
                <a:gd name="connsiteX2" fmla="*/ 206602 w 206602"/>
                <a:gd name="connsiteY2" fmla="*/ 143814 h 811211"/>
                <a:gd name="connsiteX3" fmla="*/ 206602 w 206602"/>
                <a:gd name="connsiteY3" fmla="*/ 811211 h 811211"/>
                <a:gd name="connsiteX4" fmla="*/ 148671 w 206602"/>
                <a:gd name="connsiteY4" fmla="*/ 736790 h 811211"/>
                <a:gd name="connsiteX5" fmla="*/ 3359 w 206602"/>
                <a:gd name="connsiteY5" fmla="*/ 0 h 811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6602" h="811211">
                  <a:moveTo>
                    <a:pt x="3359" y="0"/>
                  </a:moveTo>
                  <a:cubicBezTo>
                    <a:pt x="68554" y="59809"/>
                    <a:pt x="134189" y="104225"/>
                    <a:pt x="199109" y="140286"/>
                  </a:cubicBezTo>
                  <a:lnTo>
                    <a:pt x="206602" y="143814"/>
                  </a:lnTo>
                  <a:lnTo>
                    <a:pt x="206602" y="811211"/>
                  </a:lnTo>
                  <a:lnTo>
                    <a:pt x="148671" y="736790"/>
                  </a:lnTo>
                  <a:cubicBezTo>
                    <a:pt x="23788" y="551799"/>
                    <a:pt x="-12058" y="310916"/>
                    <a:pt x="33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84" name="Freeform 65">
              <a:extLst>
                <a:ext uri="{FF2B5EF4-FFF2-40B4-BE49-F238E27FC236}">
                  <a16:creationId xmlns:a16="http://schemas.microsoft.com/office/drawing/2014/main" id="{D3519D9C-C859-C616-F95B-874DCC46DC86}"/>
                </a:ext>
              </a:extLst>
            </p:cNvPr>
            <p:cNvSpPr>
              <a:spLocks/>
            </p:cNvSpPr>
            <p:nvPr/>
          </p:nvSpPr>
          <p:spPr bwMode="auto">
            <a:xfrm>
              <a:off x="9805759" y="5140429"/>
              <a:ext cx="1065366" cy="742003"/>
            </a:xfrm>
            <a:custGeom>
              <a:avLst/>
              <a:gdLst>
                <a:gd name="T0" fmla="*/ 209 w 302"/>
                <a:gd name="T1" fmla="*/ 172 h 211"/>
                <a:gd name="T2" fmla="*/ 0 w 302"/>
                <a:gd name="T3" fmla="*/ 179 h 211"/>
                <a:gd name="T4" fmla="*/ 137 w 302"/>
                <a:gd name="T5" fmla="*/ 30 h 211"/>
                <a:gd name="T6" fmla="*/ 293 w 302"/>
                <a:gd name="T7" fmla="*/ 21 h 211"/>
                <a:gd name="T8" fmla="*/ 302 w 302"/>
                <a:gd name="T9" fmla="*/ 35 h 211"/>
                <a:gd name="T10" fmla="*/ 209 w 302"/>
                <a:gd name="T11" fmla="*/ 172 h 211"/>
              </a:gdLst>
              <a:ahLst/>
              <a:cxnLst>
                <a:cxn ang="0">
                  <a:pos x="T0" y="T1"/>
                </a:cxn>
                <a:cxn ang="0">
                  <a:pos x="T2" y="T3"/>
                </a:cxn>
                <a:cxn ang="0">
                  <a:pos x="T4" y="T5"/>
                </a:cxn>
                <a:cxn ang="0">
                  <a:pos x="T6" y="T7"/>
                </a:cxn>
                <a:cxn ang="0">
                  <a:pos x="T8" y="T9"/>
                </a:cxn>
                <a:cxn ang="0">
                  <a:pos x="T10" y="T11"/>
                </a:cxn>
              </a:cxnLst>
              <a:rect l="0" t="0" r="r" b="b"/>
              <a:pathLst>
                <a:path w="302" h="211">
                  <a:moveTo>
                    <a:pt x="209" y="172"/>
                  </a:moveTo>
                  <a:cubicBezTo>
                    <a:pt x="156" y="202"/>
                    <a:pt x="79" y="211"/>
                    <a:pt x="0" y="179"/>
                  </a:cubicBezTo>
                  <a:cubicBezTo>
                    <a:pt x="56" y="125"/>
                    <a:pt x="74" y="66"/>
                    <a:pt x="137" y="30"/>
                  </a:cubicBezTo>
                  <a:cubicBezTo>
                    <a:pt x="190" y="0"/>
                    <a:pt x="244" y="2"/>
                    <a:pt x="293" y="21"/>
                  </a:cubicBezTo>
                  <a:cubicBezTo>
                    <a:pt x="299" y="24"/>
                    <a:pt x="302" y="29"/>
                    <a:pt x="302" y="35"/>
                  </a:cubicBezTo>
                  <a:cubicBezTo>
                    <a:pt x="299" y="81"/>
                    <a:pt x="264" y="141"/>
                    <a:pt x="209" y="17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5" name="Freeform: Shape 84">
              <a:extLst>
                <a:ext uri="{FF2B5EF4-FFF2-40B4-BE49-F238E27FC236}">
                  <a16:creationId xmlns:a16="http://schemas.microsoft.com/office/drawing/2014/main" id="{2490AD32-0036-4B6A-3376-3106BCA18E78}"/>
                </a:ext>
              </a:extLst>
            </p:cNvPr>
            <p:cNvSpPr>
              <a:spLocks/>
            </p:cNvSpPr>
            <p:nvPr/>
          </p:nvSpPr>
          <p:spPr bwMode="auto">
            <a:xfrm>
              <a:off x="11691081" y="5009197"/>
              <a:ext cx="500919" cy="650530"/>
            </a:xfrm>
            <a:custGeom>
              <a:avLst/>
              <a:gdLst>
                <a:gd name="connsiteX0" fmla="*/ 500919 w 500919"/>
                <a:gd name="connsiteY0" fmla="*/ 0 h 650530"/>
                <a:gd name="connsiteX1" fmla="*/ 500919 w 500919"/>
                <a:gd name="connsiteY1" fmla="*/ 600919 h 650530"/>
                <a:gd name="connsiteX2" fmla="*/ 373878 w 500919"/>
                <a:gd name="connsiteY2" fmla="*/ 638875 h 650530"/>
                <a:gd name="connsiteX3" fmla="*/ 0 w 500919"/>
                <a:gd name="connsiteY3" fmla="*/ 617271 h 650530"/>
                <a:gd name="connsiteX4" fmla="*/ 374320 w 500919"/>
                <a:gd name="connsiteY4" fmla="*/ 74074 h 650530"/>
                <a:gd name="connsiteX5" fmla="*/ 484122 w 500919"/>
                <a:gd name="connsiteY5" fmla="*/ 5293 h 650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0919" h="650530">
                  <a:moveTo>
                    <a:pt x="500919" y="0"/>
                  </a:moveTo>
                  <a:lnTo>
                    <a:pt x="500919" y="600919"/>
                  </a:lnTo>
                  <a:lnTo>
                    <a:pt x="373878" y="638875"/>
                  </a:lnTo>
                  <a:cubicBezTo>
                    <a:pt x="261318" y="658716"/>
                    <a:pt x="134190" y="654307"/>
                    <a:pt x="0" y="617271"/>
                  </a:cubicBezTo>
                  <a:cubicBezTo>
                    <a:pt x="151847" y="409163"/>
                    <a:pt x="236598" y="179892"/>
                    <a:pt x="374320" y="74074"/>
                  </a:cubicBezTo>
                  <a:cubicBezTo>
                    <a:pt x="411399" y="44975"/>
                    <a:pt x="447815" y="22268"/>
                    <a:pt x="484122" y="52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86" name="Freeform 67">
              <a:extLst>
                <a:ext uri="{FF2B5EF4-FFF2-40B4-BE49-F238E27FC236}">
                  <a16:creationId xmlns:a16="http://schemas.microsoft.com/office/drawing/2014/main" id="{2F4491DF-CDE2-30AA-A12E-22E24C23CB54}"/>
                </a:ext>
              </a:extLst>
            </p:cNvPr>
            <p:cNvSpPr>
              <a:spLocks/>
            </p:cNvSpPr>
            <p:nvPr/>
          </p:nvSpPr>
          <p:spPr bwMode="auto">
            <a:xfrm>
              <a:off x="10709443" y="4464831"/>
              <a:ext cx="1345421" cy="695808"/>
            </a:xfrm>
            <a:custGeom>
              <a:avLst/>
              <a:gdLst>
                <a:gd name="T0" fmla="*/ 278 w 382"/>
                <a:gd name="T1" fmla="*/ 174 h 198"/>
                <a:gd name="T2" fmla="*/ 0 w 382"/>
                <a:gd name="T3" fmla="*/ 141 h 198"/>
                <a:gd name="T4" fmla="*/ 218 w 382"/>
                <a:gd name="T5" fmla="*/ 16 h 198"/>
                <a:gd name="T6" fmla="*/ 373 w 382"/>
                <a:gd name="T7" fmla="*/ 29 h 198"/>
                <a:gd name="T8" fmla="*/ 382 w 382"/>
                <a:gd name="T9" fmla="*/ 45 h 198"/>
                <a:gd name="T10" fmla="*/ 278 w 382"/>
                <a:gd name="T11" fmla="*/ 174 h 198"/>
              </a:gdLst>
              <a:ahLst/>
              <a:cxnLst>
                <a:cxn ang="0">
                  <a:pos x="T0" y="T1"/>
                </a:cxn>
                <a:cxn ang="0">
                  <a:pos x="T2" y="T3"/>
                </a:cxn>
                <a:cxn ang="0">
                  <a:pos x="T4" y="T5"/>
                </a:cxn>
                <a:cxn ang="0">
                  <a:pos x="T6" y="T7"/>
                </a:cxn>
                <a:cxn ang="0">
                  <a:pos x="T8" y="T9"/>
                </a:cxn>
                <a:cxn ang="0">
                  <a:pos x="T10" y="T11"/>
                </a:cxn>
              </a:cxnLst>
              <a:rect l="0" t="0" r="r" b="b"/>
              <a:pathLst>
                <a:path w="382" h="198">
                  <a:moveTo>
                    <a:pt x="278" y="174"/>
                  </a:moveTo>
                  <a:cubicBezTo>
                    <a:pt x="223" y="198"/>
                    <a:pt x="75" y="185"/>
                    <a:pt x="0" y="141"/>
                  </a:cubicBezTo>
                  <a:cubicBezTo>
                    <a:pt x="84" y="96"/>
                    <a:pt x="122" y="45"/>
                    <a:pt x="218" y="16"/>
                  </a:cubicBezTo>
                  <a:cubicBezTo>
                    <a:pt x="270" y="0"/>
                    <a:pt x="325" y="2"/>
                    <a:pt x="373" y="29"/>
                  </a:cubicBezTo>
                  <a:cubicBezTo>
                    <a:pt x="379" y="33"/>
                    <a:pt x="382" y="39"/>
                    <a:pt x="382" y="45"/>
                  </a:cubicBezTo>
                  <a:cubicBezTo>
                    <a:pt x="375" y="93"/>
                    <a:pt x="335" y="150"/>
                    <a:pt x="278" y="1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7" name="Freeform: Shape 86">
              <a:extLst>
                <a:ext uri="{FF2B5EF4-FFF2-40B4-BE49-F238E27FC236}">
                  <a16:creationId xmlns:a16="http://schemas.microsoft.com/office/drawing/2014/main" id="{B2471DD7-1744-C21A-0FCE-237F3C7E6755}"/>
                </a:ext>
              </a:extLst>
            </p:cNvPr>
            <p:cNvSpPr>
              <a:spLocks/>
            </p:cNvSpPr>
            <p:nvPr/>
          </p:nvSpPr>
          <p:spPr bwMode="auto">
            <a:xfrm>
              <a:off x="11125196" y="3607911"/>
              <a:ext cx="1066804" cy="678144"/>
            </a:xfrm>
            <a:custGeom>
              <a:avLst/>
              <a:gdLst>
                <a:gd name="connsiteX0" fmla="*/ 797391 w 1066804"/>
                <a:gd name="connsiteY0" fmla="*/ 120 h 678144"/>
                <a:gd name="connsiteX1" fmla="*/ 1039335 w 1066804"/>
                <a:gd name="connsiteY1" fmla="*/ 51462 h 678144"/>
                <a:gd name="connsiteX2" fmla="*/ 1066804 w 1066804"/>
                <a:gd name="connsiteY2" fmla="*/ 66400 h 678144"/>
                <a:gd name="connsiteX3" fmla="*/ 1066804 w 1066804"/>
                <a:gd name="connsiteY3" fmla="*/ 560676 h 678144"/>
                <a:gd name="connsiteX4" fmla="*/ 1025426 w 1066804"/>
                <a:gd name="connsiteY4" fmla="*/ 587437 h 678144"/>
                <a:gd name="connsiteX5" fmla="*/ 770921 w 1066804"/>
                <a:gd name="connsiteY5" fmla="*/ 672267 h 678144"/>
                <a:gd name="connsiteX6" fmla="*/ 0 w 1066804"/>
                <a:gd name="connsiteY6" fmla="*/ 359448 h 678144"/>
                <a:gd name="connsiteX7" fmla="*/ 711078 w 1066804"/>
                <a:gd name="connsiteY7" fmla="*/ 4452 h 678144"/>
                <a:gd name="connsiteX8" fmla="*/ 797391 w 1066804"/>
                <a:gd name="connsiteY8" fmla="*/ 120 h 678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6804" h="678144">
                  <a:moveTo>
                    <a:pt x="797391" y="120"/>
                  </a:moveTo>
                  <a:cubicBezTo>
                    <a:pt x="882742" y="1788"/>
                    <a:pt x="964751" y="20818"/>
                    <a:pt x="1039335" y="51462"/>
                  </a:cubicBezTo>
                  <a:lnTo>
                    <a:pt x="1066804" y="66400"/>
                  </a:lnTo>
                  <a:lnTo>
                    <a:pt x="1066804" y="560676"/>
                  </a:lnTo>
                  <a:lnTo>
                    <a:pt x="1025426" y="587437"/>
                  </a:lnTo>
                  <a:cubicBezTo>
                    <a:pt x="948635" y="630913"/>
                    <a:pt x="862006" y="661722"/>
                    <a:pt x="770921" y="672267"/>
                  </a:cubicBezTo>
                  <a:cubicBezTo>
                    <a:pt x="531548" y="703900"/>
                    <a:pt x="239373" y="609000"/>
                    <a:pt x="0" y="359448"/>
                  </a:cubicBezTo>
                  <a:cubicBezTo>
                    <a:pt x="256974" y="225885"/>
                    <a:pt x="429463" y="39600"/>
                    <a:pt x="711078" y="4452"/>
                  </a:cubicBezTo>
                  <a:cubicBezTo>
                    <a:pt x="740120" y="937"/>
                    <a:pt x="768941" y="-436"/>
                    <a:pt x="797391"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88" name="Freeform 70">
              <a:extLst>
                <a:ext uri="{FF2B5EF4-FFF2-40B4-BE49-F238E27FC236}">
                  <a16:creationId xmlns:a16="http://schemas.microsoft.com/office/drawing/2014/main" id="{3F63CFA2-B578-D3F9-5EC6-A8EE5165A761}"/>
                </a:ext>
              </a:extLst>
            </p:cNvPr>
            <p:cNvSpPr>
              <a:spLocks/>
            </p:cNvSpPr>
            <p:nvPr/>
          </p:nvSpPr>
          <p:spPr bwMode="auto">
            <a:xfrm>
              <a:off x="10051169" y="6000805"/>
              <a:ext cx="978751" cy="739116"/>
            </a:xfrm>
            <a:custGeom>
              <a:avLst/>
              <a:gdLst>
                <a:gd name="T0" fmla="*/ 205 w 278"/>
                <a:gd name="T1" fmla="*/ 160 h 210"/>
                <a:gd name="T2" fmla="*/ 0 w 278"/>
                <a:gd name="T3" fmla="*/ 174 h 210"/>
                <a:gd name="T4" fmla="*/ 129 w 278"/>
                <a:gd name="T5" fmla="*/ 35 h 210"/>
                <a:gd name="T6" fmla="*/ 263 w 278"/>
                <a:gd name="T7" fmla="*/ 20 h 210"/>
                <a:gd name="T8" fmla="*/ 274 w 278"/>
                <a:gd name="T9" fmla="*/ 35 h 210"/>
                <a:gd name="T10" fmla="*/ 205 w 278"/>
                <a:gd name="T11" fmla="*/ 160 h 210"/>
              </a:gdLst>
              <a:ahLst/>
              <a:cxnLst>
                <a:cxn ang="0">
                  <a:pos x="T0" y="T1"/>
                </a:cxn>
                <a:cxn ang="0">
                  <a:pos x="T2" y="T3"/>
                </a:cxn>
                <a:cxn ang="0">
                  <a:pos x="T4" y="T5"/>
                </a:cxn>
                <a:cxn ang="0">
                  <a:pos x="T6" y="T7"/>
                </a:cxn>
                <a:cxn ang="0">
                  <a:pos x="T8" y="T9"/>
                </a:cxn>
                <a:cxn ang="0">
                  <a:pos x="T10" y="T11"/>
                </a:cxn>
              </a:cxnLst>
              <a:rect l="0" t="0" r="r" b="b"/>
              <a:pathLst>
                <a:path w="278" h="210">
                  <a:moveTo>
                    <a:pt x="205" y="160"/>
                  </a:moveTo>
                  <a:cubicBezTo>
                    <a:pt x="162" y="189"/>
                    <a:pt x="85" y="210"/>
                    <a:pt x="0" y="174"/>
                  </a:cubicBezTo>
                  <a:cubicBezTo>
                    <a:pt x="56" y="119"/>
                    <a:pt x="77" y="69"/>
                    <a:pt x="129" y="35"/>
                  </a:cubicBezTo>
                  <a:cubicBezTo>
                    <a:pt x="171" y="7"/>
                    <a:pt x="225" y="0"/>
                    <a:pt x="263" y="20"/>
                  </a:cubicBezTo>
                  <a:cubicBezTo>
                    <a:pt x="269" y="23"/>
                    <a:pt x="273" y="28"/>
                    <a:pt x="274" y="35"/>
                  </a:cubicBezTo>
                  <a:cubicBezTo>
                    <a:pt x="278" y="81"/>
                    <a:pt x="250" y="130"/>
                    <a:pt x="205" y="16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9" name="Freeform 71">
              <a:extLst>
                <a:ext uri="{FF2B5EF4-FFF2-40B4-BE49-F238E27FC236}">
                  <a16:creationId xmlns:a16="http://schemas.microsoft.com/office/drawing/2014/main" id="{FEC2E90F-8A6A-935D-AEF9-D3B05C605C5A}"/>
                </a:ext>
              </a:extLst>
            </p:cNvPr>
            <p:cNvSpPr>
              <a:spLocks/>
            </p:cNvSpPr>
            <p:nvPr/>
          </p:nvSpPr>
          <p:spPr bwMode="auto">
            <a:xfrm>
              <a:off x="9063756" y="1135924"/>
              <a:ext cx="845941" cy="482157"/>
            </a:xfrm>
            <a:custGeom>
              <a:avLst/>
              <a:gdLst>
                <a:gd name="T0" fmla="*/ 151 w 240"/>
                <a:gd name="T1" fmla="*/ 14 h 137"/>
                <a:gd name="T2" fmla="*/ 0 w 240"/>
                <a:gd name="T3" fmla="*/ 24 h 137"/>
                <a:gd name="T4" fmla="*/ 118 w 240"/>
                <a:gd name="T5" fmla="*/ 121 h 137"/>
                <a:gd name="T6" fmla="*/ 229 w 240"/>
                <a:gd name="T7" fmla="*/ 106 h 137"/>
                <a:gd name="T8" fmla="*/ 236 w 240"/>
                <a:gd name="T9" fmla="*/ 84 h 137"/>
                <a:gd name="T10" fmla="*/ 151 w 240"/>
                <a:gd name="T11" fmla="*/ 14 h 137"/>
              </a:gdLst>
              <a:ahLst/>
              <a:cxnLst>
                <a:cxn ang="0">
                  <a:pos x="T0" y="T1"/>
                </a:cxn>
                <a:cxn ang="0">
                  <a:pos x="T2" y="T3"/>
                </a:cxn>
                <a:cxn ang="0">
                  <a:pos x="T4" y="T5"/>
                </a:cxn>
                <a:cxn ang="0">
                  <a:pos x="T6" y="T7"/>
                </a:cxn>
                <a:cxn ang="0">
                  <a:pos x="T8" y="T9"/>
                </a:cxn>
                <a:cxn ang="0">
                  <a:pos x="T10" y="T11"/>
                </a:cxn>
              </a:cxnLst>
              <a:rect l="0" t="0" r="r" b="b"/>
              <a:pathLst>
                <a:path w="240" h="137">
                  <a:moveTo>
                    <a:pt x="151" y="14"/>
                  </a:moveTo>
                  <a:cubicBezTo>
                    <a:pt x="110" y="0"/>
                    <a:pt x="55" y="1"/>
                    <a:pt x="0" y="24"/>
                  </a:cubicBezTo>
                  <a:cubicBezTo>
                    <a:pt x="28" y="62"/>
                    <a:pt x="74" y="105"/>
                    <a:pt x="118" y="121"/>
                  </a:cubicBezTo>
                  <a:cubicBezTo>
                    <a:pt x="160" y="137"/>
                    <a:pt x="198" y="124"/>
                    <a:pt x="229" y="106"/>
                  </a:cubicBezTo>
                  <a:cubicBezTo>
                    <a:pt x="237" y="101"/>
                    <a:pt x="240" y="92"/>
                    <a:pt x="236" y="84"/>
                  </a:cubicBezTo>
                  <a:cubicBezTo>
                    <a:pt x="221" y="57"/>
                    <a:pt x="188" y="28"/>
                    <a:pt x="151" y="1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10" name="Dynamic legal" descr="{&quot;templafy&quot;:{&quot;id&quot;:&quot;fb52e078-44a3-4377-b856-010c6663f40f&quot;}}">
            <a:extLst>
              <a:ext uri="{FF2B5EF4-FFF2-40B4-BE49-F238E27FC236}">
                <a16:creationId xmlns:a16="http://schemas.microsoft.com/office/drawing/2014/main" id="{BA44C268-1404-88E4-1C9A-5E286ED0D67B}"/>
              </a:ext>
            </a:extLst>
          </p:cNvPr>
          <p:cNvSpPr txBox="1"/>
          <p:nvPr userDrawn="1"/>
        </p:nvSpPr>
        <p:spPr>
          <a:xfrm>
            <a:off x="-1588" y="6678000"/>
            <a:ext cx="12193588" cy="180000"/>
          </a:xfrm>
          <a:prstGeom prst="rect">
            <a:avLst/>
          </a:prstGeom>
          <a:solidFill>
            <a:srgbClr val="110081"/>
          </a:solidFill>
          <a:ln>
            <a:noFill/>
          </a:ln>
        </p:spPr>
        <p:txBody>
          <a:bodyPr wrap="square" lIns="0" tIns="0" rIns="0" bIns="0" anchor="ctr" anchorCtr="0">
            <a:noAutofit/>
          </a:bodyPr>
          <a:lstStyle/>
          <a:p>
            <a:pPr algn="ctr"/>
            <a:r>
              <a:rPr lang="en-US" sz="1000" dirty="0">
                <a:solidFill>
                  <a:srgbClr val="FFFFFF"/>
                </a:solidFill>
                <a:latin typeface="Arial Narrow" panose="020B0606020202030204" pitchFamily="34" charset="0"/>
              </a:rPr>
              <a:t>Confidential, unpublished property of Cigna Healthcare. Do not duplicate or distribute. Use and distribution limited solely to authorized personnel. © 2023 Cigna Healthcare</a:t>
            </a:r>
          </a:p>
        </p:txBody>
      </p:sp>
      <p:sp>
        <p:nvSpPr>
          <p:cNvPr id="11" name="Dynmic Internal use only" descr="{&quot;templafy&quot;:{&quot;id&quot;:&quot;3bb176ae-ef6a-479e-b813-9985704f3838&quot;}}" title="Form.Cigna_Confidentiality.Cigna_healthcareConfidentiality">
            <a:extLst>
              <a:ext uri="{FF2B5EF4-FFF2-40B4-BE49-F238E27FC236}">
                <a16:creationId xmlns:a16="http://schemas.microsoft.com/office/drawing/2014/main" id="{26F73FA1-9D6B-45C6-8E8E-D6C214B921F7}"/>
              </a:ext>
            </a:extLst>
          </p:cNvPr>
          <p:cNvSpPr/>
          <p:nvPr userDrawn="1"/>
        </p:nvSpPr>
        <p:spPr>
          <a:xfrm>
            <a:off x="10859153" y="6678000"/>
            <a:ext cx="973257"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r"/>
            <a:r>
              <a:rPr lang="en-US" sz="1000" kern="1200" noProof="0" dirty="0">
                <a:solidFill>
                  <a:srgbClr val="FFFFFF"/>
                </a:solidFill>
                <a:latin typeface="Arial Narrow" panose="020B0606020202030204" pitchFamily="34" charset="0"/>
                <a:ea typeface="+mn-ea"/>
                <a:cs typeface="+mn-cs"/>
              </a:rPr>
              <a:t>Internal use only</a:t>
            </a:r>
          </a:p>
        </p:txBody>
      </p:sp>
      <p:pic>
        <p:nvPicPr>
          <p:cNvPr id="3" name="Logo">
            <a:extLst>
              <a:ext uri="{FF2B5EF4-FFF2-40B4-BE49-F238E27FC236}">
                <a16:creationId xmlns:a16="http://schemas.microsoft.com/office/drawing/2014/main" id="{861EB034-F143-7E3F-9946-80073EC41E56}"/>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360000" y="6067943"/>
            <a:ext cx="791999" cy="430177"/>
          </a:xfrm>
          <a:prstGeom prst="rect">
            <a:avLst/>
          </a:prstGeom>
        </p:spPr>
      </p:pic>
      <p:sp>
        <p:nvSpPr>
          <p:cNvPr id="2" name="Title 1"/>
          <p:cNvSpPr>
            <a:spLocks noGrp="1"/>
          </p:cNvSpPr>
          <p:nvPr>
            <p:ph type="ctrTitle" hasCustomPrompt="1"/>
          </p:nvPr>
        </p:nvSpPr>
        <p:spPr bwMode="white">
          <a:xfrm>
            <a:off x="360000" y="720000"/>
            <a:ext cx="5647100" cy="5180400"/>
          </a:xfrm>
        </p:spPr>
        <p:txBody>
          <a:bodyPr lIns="0" tIns="0" rIns="0" bIns="0" anchor="ctr" anchorCtr="0"/>
          <a:lstStyle>
            <a:lvl1pPr algn="l">
              <a:lnSpc>
                <a:spcPct val="90000"/>
              </a:lnSpc>
              <a:defRPr sz="5400" cap="none" baseline="0">
                <a:solidFill>
                  <a:schemeClr val="tx1"/>
                </a:solidFill>
              </a:defRPr>
            </a:lvl1pPr>
          </a:lstStyle>
          <a:p>
            <a:r>
              <a:rPr lang="en-US" noProof="0" dirty="0"/>
              <a:t>Click to add Breaker title</a:t>
            </a:r>
            <a:endParaRPr lang="en-US" dirty="0"/>
          </a:p>
        </p:txBody>
      </p:sp>
      <p:sp>
        <p:nvSpPr>
          <p:cNvPr id="5" name="Date Placeholder 4">
            <a:extLst>
              <a:ext uri="{FF2B5EF4-FFF2-40B4-BE49-F238E27FC236}">
                <a16:creationId xmlns:a16="http://schemas.microsoft.com/office/drawing/2014/main" id="{6A59CCEE-2DD0-A9F2-0238-6B8569922EFA}"/>
              </a:ext>
            </a:extLst>
          </p:cNvPr>
          <p:cNvSpPr>
            <a:spLocks noGrp="1"/>
          </p:cNvSpPr>
          <p:nvPr>
            <p:ph type="dt" sz="half" idx="10"/>
          </p:nvPr>
        </p:nvSpPr>
        <p:spPr bwMode="white">
          <a:xfrm>
            <a:off x="9887592" y="6318000"/>
            <a:ext cx="1585607" cy="180000"/>
          </a:xfrm>
          <a:prstGeom prst="rect">
            <a:avLst/>
          </a:prstGeom>
        </p:spPr>
        <p:txBody>
          <a:bodyPr/>
          <a:lstStyle>
            <a:lvl1pPr>
              <a:defRPr>
                <a:solidFill>
                  <a:schemeClr val="tx1"/>
                </a:solidFill>
              </a:defRPr>
            </a:lvl1pPr>
          </a:lstStyle>
          <a:p>
            <a:pPr algn="r"/>
            <a:fld id="{90B34092-798E-4233-94DA-E0B589112773}" type="datetime4">
              <a:rPr lang="en-IN" smtClean="0"/>
              <a:t>03 September 2026</a:t>
            </a:fld>
            <a:endParaRPr lang="en-US" dirty="0"/>
          </a:p>
        </p:txBody>
      </p:sp>
      <p:sp>
        <p:nvSpPr>
          <p:cNvPr id="6" name="Footer Placeholder 5">
            <a:extLst>
              <a:ext uri="{FF2B5EF4-FFF2-40B4-BE49-F238E27FC236}">
                <a16:creationId xmlns:a16="http://schemas.microsoft.com/office/drawing/2014/main" id="{97C71ADD-5C7E-6377-2B7F-2E76A2F1BB9F}"/>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9" name="Slide Number Placeholder 8">
            <a:extLst>
              <a:ext uri="{FF2B5EF4-FFF2-40B4-BE49-F238E27FC236}">
                <a16:creationId xmlns:a16="http://schemas.microsoft.com/office/drawing/2014/main" id="{3291435F-EBA9-9A2E-CA47-D518A47DCEC6}"/>
              </a:ext>
            </a:extLst>
          </p:cNvPr>
          <p:cNvSpPr>
            <a:spLocks noGrp="1"/>
          </p:cNvSpPr>
          <p:nvPr>
            <p:ph type="sldNum" sz="quarter" idx="12"/>
          </p:nvPr>
        </p:nvSpPr>
        <p:spPr bwMode="white"/>
        <p:txBody>
          <a:bodyPr/>
          <a:lstStyle>
            <a:lvl1pPr>
              <a:defRPr>
                <a:solidFill>
                  <a:schemeClr val="tx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47913510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453">
          <p15:clr>
            <a:srgbClr val="A4A3A4"/>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7" name="Footer Placeholder 3"/>
          <p:cNvSpPr txBox="1">
            <a:spLocks/>
          </p:cNvSpPr>
          <p:nvPr userDrawn="1"/>
        </p:nvSpPr>
        <p:spPr bwMode="auto">
          <a:xfrm>
            <a:off x="169635" y="6534970"/>
            <a:ext cx="9348789" cy="227013"/>
          </a:xfrm>
          <a:prstGeom prst="rect">
            <a:avLst/>
          </a:prstGeom>
          <a:noFill/>
          <a:ln w="9525">
            <a:noFill/>
            <a:miter lim="800000"/>
            <a:headEnd/>
            <a:tailEnd/>
          </a:ln>
          <a:effectLst/>
        </p:spPr>
        <p:txBody>
          <a:bodyPr wrap="none"/>
          <a:lstStyle>
            <a:defPPr>
              <a:defRPr lang="en-US"/>
            </a:defPPr>
            <a:lvl1pPr>
              <a:defRPr sz="900">
                <a:solidFill>
                  <a:srgbClr val="999999"/>
                </a:solidFill>
                <a:latin typeface="Gotham"/>
                <a:ea typeface="ＭＳ Ｐゴシック" pitchFamily="-1" charset="-128"/>
                <a:cs typeface="ＭＳ Ｐゴシック" pitchFamily="-1" charset="-128"/>
              </a:defRPr>
            </a:lvl1pPr>
          </a:lstStyle>
          <a:p>
            <a:pPr algn="l">
              <a:defRPr/>
            </a:pPr>
            <a:r>
              <a:rPr lang="en-US" sz="800" dirty="0">
                <a:latin typeface="Arial" panose="020B0604020202020204" pitchFamily="34" charset="0"/>
                <a:cs typeface="Arial" panose="020B0604020202020204" pitchFamily="34" charset="0"/>
              </a:rPr>
              <a:t>Confidential, unpublished property of Cigna. Do not duplicate or distribute. Use and distribution limited solely to authorized personnel. © 2021 Cigna </a:t>
            </a:r>
          </a:p>
        </p:txBody>
      </p:sp>
    </p:spTree>
    <p:extLst>
      <p:ext uri="{BB962C8B-B14F-4D97-AF65-F5344CB8AC3E}">
        <p14:creationId xmlns:p14="http://schemas.microsoft.com/office/powerpoint/2010/main" val="36009950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AA5952-8A30-4A9E-BF81-05E126520FC0}" type="datetimeFigureOut">
              <a:rPr lang="en-US" smtClean="0">
                <a:solidFill>
                  <a:prstClr val="black">
                    <a:tint val="75000"/>
                  </a:prstClr>
                </a:solidFill>
              </a:rPr>
              <a:pPr/>
              <a:t>9/3/2026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1DA1BB-6372-4A8B-9CDC-F410FFBA39D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73013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cSld name="1_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200" b="1" i="0">
                <a:solidFill>
                  <a:schemeClr val="bg1"/>
                </a:solidFill>
                <a:latin typeface="Arial"/>
                <a:cs typeface="Arial"/>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9/3/2026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99429847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lay 10">
  <p:cSld name="lay 10">
    <p:spTree>
      <p:nvGrpSpPr>
        <p:cNvPr id="1" name="Shape 28"/>
        <p:cNvGrpSpPr/>
        <p:nvPr/>
      </p:nvGrpSpPr>
      <p:grpSpPr>
        <a:xfrm>
          <a:off x="0" y="0"/>
          <a:ext cx="0" cy="0"/>
          <a:chOff x="0" y="0"/>
          <a:chExt cx="0" cy="0"/>
        </a:xfrm>
      </p:grpSpPr>
    </p:spTree>
    <p:extLst>
      <p:ext uri="{BB962C8B-B14F-4D97-AF65-F5344CB8AC3E}">
        <p14:creationId xmlns:p14="http://schemas.microsoft.com/office/powerpoint/2010/main" val="300921707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lay 6">
  <p:cSld name="lay 6">
    <p:spTree>
      <p:nvGrpSpPr>
        <p:cNvPr id="1" name="Shape 17"/>
        <p:cNvGrpSpPr/>
        <p:nvPr/>
      </p:nvGrpSpPr>
      <p:grpSpPr>
        <a:xfrm>
          <a:off x="0" y="0"/>
          <a:ext cx="0" cy="0"/>
          <a:chOff x="0" y="0"/>
          <a:chExt cx="0" cy="0"/>
        </a:xfrm>
      </p:grpSpPr>
      <p:sp>
        <p:nvSpPr>
          <p:cNvPr id="18" name="Google Shape;18;p39"/>
          <p:cNvSpPr>
            <a:spLocks noGrp="1"/>
          </p:cNvSpPr>
          <p:nvPr>
            <p:ph type="pic" idx="2"/>
          </p:nvPr>
        </p:nvSpPr>
        <p:spPr>
          <a:xfrm>
            <a:off x="6096000" y="1574800"/>
            <a:ext cx="5511800" cy="2413000"/>
          </a:xfrm>
          <a:prstGeom prst="roundRect">
            <a:avLst>
              <a:gd name="adj" fmla="val 7193"/>
            </a:avLst>
          </a:prstGeom>
          <a:solidFill>
            <a:schemeClr val="lt1"/>
          </a:solidFill>
          <a:ln>
            <a:noFill/>
          </a:ln>
        </p:spPr>
        <p:txBody>
          <a:bodyPr/>
          <a:lstStyle/>
          <a:p>
            <a:endParaRPr lang="en-US"/>
          </a:p>
        </p:txBody>
      </p:sp>
    </p:spTree>
    <p:extLst>
      <p:ext uri="{BB962C8B-B14F-4D97-AF65-F5344CB8AC3E}">
        <p14:creationId xmlns:p14="http://schemas.microsoft.com/office/powerpoint/2010/main" val="243995394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B435E-F9B5-6B4B-9779-5AE8BE9370E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LB"/>
          </a:p>
        </p:txBody>
      </p:sp>
      <p:sp>
        <p:nvSpPr>
          <p:cNvPr id="3" name="Subtitle 2">
            <a:extLst>
              <a:ext uri="{FF2B5EF4-FFF2-40B4-BE49-F238E27FC236}">
                <a16:creationId xmlns:a16="http://schemas.microsoft.com/office/drawing/2014/main" id="{347BBD4F-A7D0-CC4F-AFCE-3596984013A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LB"/>
          </a:p>
        </p:txBody>
      </p:sp>
      <p:sp>
        <p:nvSpPr>
          <p:cNvPr id="4" name="Date Placeholder 3">
            <a:extLst>
              <a:ext uri="{FF2B5EF4-FFF2-40B4-BE49-F238E27FC236}">
                <a16:creationId xmlns:a16="http://schemas.microsoft.com/office/drawing/2014/main" id="{27EC9DBC-DADF-E042-AFFB-ECFD9FB760F4}"/>
              </a:ext>
            </a:extLst>
          </p:cNvPr>
          <p:cNvSpPr>
            <a:spLocks noGrp="1"/>
          </p:cNvSpPr>
          <p:nvPr>
            <p:ph type="dt" sz="half" idx="10"/>
          </p:nvPr>
        </p:nvSpPr>
        <p:spPr/>
        <p:txBody>
          <a:bodyPr/>
          <a:lstStyle/>
          <a:p>
            <a:fld id="{0E79AC8C-0796-2646-BAF9-416BB0FA3D09}" type="datetimeFigureOut">
              <a:rPr lang="en-LB" smtClean="0"/>
              <a:t>09/03/2026</a:t>
            </a:fld>
            <a:endParaRPr lang="en-LB"/>
          </a:p>
        </p:txBody>
      </p:sp>
      <p:sp>
        <p:nvSpPr>
          <p:cNvPr id="5" name="Footer Placeholder 4">
            <a:extLst>
              <a:ext uri="{FF2B5EF4-FFF2-40B4-BE49-F238E27FC236}">
                <a16:creationId xmlns:a16="http://schemas.microsoft.com/office/drawing/2014/main" id="{77155431-C2A7-C148-A3C8-9C09EE578AEF}"/>
              </a:ext>
            </a:extLst>
          </p:cNvPr>
          <p:cNvSpPr>
            <a:spLocks noGrp="1"/>
          </p:cNvSpPr>
          <p:nvPr>
            <p:ph type="ftr" sz="quarter" idx="11"/>
          </p:nvPr>
        </p:nvSpPr>
        <p:spPr/>
        <p:txBody>
          <a:bodyPr/>
          <a:lstStyle/>
          <a:p>
            <a:endParaRPr lang="en-LB"/>
          </a:p>
        </p:txBody>
      </p:sp>
      <p:sp>
        <p:nvSpPr>
          <p:cNvPr id="6" name="Slide Number Placeholder 5">
            <a:extLst>
              <a:ext uri="{FF2B5EF4-FFF2-40B4-BE49-F238E27FC236}">
                <a16:creationId xmlns:a16="http://schemas.microsoft.com/office/drawing/2014/main" id="{6934D011-F851-094E-B6B6-A9EB2F85C5DA}"/>
              </a:ext>
            </a:extLst>
          </p:cNvPr>
          <p:cNvSpPr>
            <a:spLocks noGrp="1"/>
          </p:cNvSpPr>
          <p:nvPr>
            <p:ph type="sldNum" sz="quarter" idx="12"/>
          </p:nvPr>
        </p:nvSpPr>
        <p:spPr/>
        <p:txBody>
          <a:bodyPr/>
          <a:lstStyle/>
          <a:p>
            <a:fld id="{BA6AF8E3-2C0F-2D49-8307-43B824C3AFCC}" type="slidenum">
              <a:rPr lang="en-LB" smtClean="0"/>
              <a:t>‹#›</a:t>
            </a:fld>
            <a:endParaRPr lang="en-LB"/>
          </a:p>
        </p:txBody>
      </p:sp>
    </p:spTree>
    <p:extLst>
      <p:ext uri="{BB962C8B-B14F-4D97-AF65-F5344CB8AC3E}">
        <p14:creationId xmlns:p14="http://schemas.microsoft.com/office/powerpoint/2010/main" val="297911113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lay 32">
  <p:cSld name="lay 32">
    <p:spTree>
      <p:nvGrpSpPr>
        <p:cNvPr id="1" name="Shape 63"/>
        <p:cNvGrpSpPr/>
        <p:nvPr/>
      </p:nvGrpSpPr>
      <p:grpSpPr>
        <a:xfrm>
          <a:off x="0" y="0"/>
          <a:ext cx="0" cy="0"/>
          <a:chOff x="0" y="0"/>
          <a:chExt cx="0" cy="0"/>
        </a:xfrm>
      </p:grpSpPr>
      <p:sp>
        <p:nvSpPr>
          <p:cNvPr id="64" name="Google Shape;64;p65"/>
          <p:cNvSpPr>
            <a:spLocks noGrp="1"/>
          </p:cNvSpPr>
          <p:nvPr>
            <p:ph type="pic" idx="2"/>
          </p:nvPr>
        </p:nvSpPr>
        <p:spPr>
          <a:xfrm>
            <a:off x="592138" y="1185863"/>
            <a:ext cx="4505325" cy="4978400"/>
          </a:xfrm>
          <a:prstGeom prst="roundRect">
            <a:avLst>
              <a:gd name="adj" fmla="val 4264"/>
            </a:avLst>
          </a:prstGeom>
          <a:solidFill>
            <a:schemeClr val="lt1"/>
          </a:solidFill>
          <a:ln>
            <a:noFill/>
          </a:ln>
        </p:spPr>
        <p:txBody>
          <a:bodyPr/>
          <a:lstStyle/>
          <a:p>
            <a:endParaRPr lang="en-US"/>
          </a:p>
        </p:txBody>
      </p:sp>
    </p:spTree>
    <p:extLst>
      <p:ext uri="{BB962C8B-B14F-4D97-AF65-F5344CB8AC3E}">
        <p14:creationId xmlns:p14="http://schemas.microsoft.com/office/powerpoint/2010/main" val="161484932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A. Cover and full size picture">
    <p:bg bwMode="ltGray">
      <p:bgPr>
        <a:solidFill>
          <a:schemeClr val="tx2"/>
        </a:solidFill>
        <a:effectLst/>
      </p:bgPr>
    </p:bg>
    <p:spTree>
      <p:nvGrpSpPr>
        <p:cNvPr id="1" name=""/>
        <p:cNvGrpSpPr/>
        <p:nvPr/>
      </p:nvGrpSpPr>
      <p:grpSpPr>
        <a:xfrm>
          <a:off x="0" y="0"/>
          <a:ext cx="0" cy="0"/>
          <a:chOff x="0" y="0"/>
          <a:chExt cx="0" cy="0"/>
        </a:xfrm>
      </p:grpSpPr>
      <p:sp>
        <p:nvSpPr>
          <p:cNvPr id="6" name="Background">
            <a:extLst>
              <a:ext uri="{FF2B5EF4-FFF2-40B4-BE49-F238E27FC236}">
                <a16:creationId xmlns:a16="http://schemas.microsoft.com/office/drawing/2014/main" id="{29E6FAF1-D120-4172-AE29-B3271FE51748}"/>
              </a:ext>
            </a:extLst>
          </p:cNvPr>
          <p:cNvSpPr/>
          <p:nvPr userDrawn="1"/>
        </p:nvSpPr>
        <p:spPr>
          <a:xfrm>
            <a:off x="0" y="0"/>
            <a:ext cx="121932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noProof="0" dirty="0" err="1">
              <a:solidFill>
                <a:schemeClr val="tx1"/>
              </a:solidFill>
            </a:endParaRPr>
          </a:p>
        </p:txBody>
      </p:sp>
      <p:sp>
        <p:nvSpPr>
          <p:cNvPr id="8" name="Picture Placeholder 7">
            <a:extLst>
              <a:ext uri="{FF2B5EF4-FFF2-40B4-BE49-F238E27FC236}">
                <a16:creationId xmlns:a16="http://schemas.microsoft.com/office/drawing/2014/main" id="{DD808BC1-0D9E-EAE7-A1E9-FBA8D7C49D9C}"/>
              </a:ext>
            </a:extLst>
          </p:cNvPr>
          <p:cNvSpPr>
            <a:spLocks noGrp="1"/>
          </p:cNvSpPr>
          <p:nvPr>
            <p:ph type="pic" sz="quarter" idx="16" hasCustomPrompt="1"/>
          </p:nvPr>
        </p:nvSpPr>
        <p:spPr>
          <a:xfrm>
            <a:off x="0" y="0"/>
            <a:ext cx="12193200" cy="6858000"/>
          </a:xfrm>
          <a:custGeom>
            <a:avLst/>
            <a:gdLst>
              <a:gd name="connsiteX0" fmla="*/ 0 w 12193200"/>
              <a:gd name="connsiteY0" fmla="*/ 0 h 6858000"/>
              <a:gd name="connsiteX1" fmla="*/ 12193200 w 12193200"/>
              <a:gd name="connsiteY1" fmla="*/ 0 h 6858000"/>
              <a:gd name="connsiteX2" fmla="*/ 12193200 w 12193200"/>
              <a:gd name="connsiteY2" fmla="*/ 6858000 h 6858000"/>
              <a:gd name="connsiteX3" fmla="*/ 12192000 w 12193200"/>
              <a:gd name="connsiteY3" fmla="*/ 6858000 h 6858000"/>
              <a:gd name="connsiteX4" fmla="*/ 12192000 w 12193200"/>
              <a:gd name="connsiteY4" fmla="*/ 6678000 h 6858000"/>
              <a:gd name="connsiteX5" fmla="*/ 0 w 12193200"/>
              <a:gd name="connsiteY5" fmla="*/ 667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3200" h="6858000">
                <a:moveTo>
                  <a:pt x="0" y="0"/>
                </a:moveTo>
                <a:lnTo>
                  <a:pt x="12193200" y="0"/>
                </a:lnTo>
                <a:lnTo>
                  <a:pt x="12193200" y="6858000"/>
                </a:lnTo>
                <a:lnTo>
                  <a:pt x="12192000" y="6858000"/>
                </a:lnTo>
                <a:lnTo>
                  <a:pt x="12192000" y="6678000"/>
                </a:lnTo>
                <a:lnTo>
                  <a:pt x="0" y="6678000"/>
                </a:lnTo>
                <a:close/>
              </a:path>
            </a:pathLst>
          </a:custGeom>
          <a:solidFill>
            <a:schemeClr val="bg1">
              <a:lumMod val="85000"/>
            </a:schemeClr>
          </a:solidFill>
        </p:spPr>
        <p:txBody>
          <a:bodyPr wrap="square" lIns="108000" tIns="108000" rIns="108000" bIns="108000" anchor="t" anchorCtr="0">
            <a:noAutofit/>
          </a:bodyPr>
          <a:lstStyle>
            <a:lvl1pPr marL="0" indent="0" algn="r">
              <a:buNone/>
              <a:defRPr sz="1600">
                <a:solidFill>
                  <a:schemeClr val="tx1"/>
                </a:solidFill>
              </a:defRPr>
            </a:lvl1pPr>
          </a:lstStyle>
          <a:p>
            <a:r>
              <a:rPr lang="en-US" dirty="0"/>
              <a:t>Click icon to add picture or click on frame and insert picture using the Insert tab - Pictures</a:t>
            </a:r>
          </a:p>
        </p:txBody>
      </p:sp>
      <p:sp>
        <p:nvSpPr>
          <p:cNvPr id="10" name="Dynamic legal" descr="{&quot;templafy&quot;:{&quot;id&quot;:&quot;f15d58a7-f9d1-44e3-a57c-a0fc93b741a9&quot;}}">
            <a:extLst>
              <a:ext uri="{FF2B5EF4-FFF2-40B4-BE49-F238E27FC236}">
                <a16:creationId xmlns:a16="http://schemas.microsoft.com/office/drawing/2014/main" id="{60CD9714-4130-AA74-C488-386E326CE2C7}"/>
              </a:ext>
            </a:extLst>
          </p:cNvPr>
          <p:cNvSpPr txBox="1"/>
          <p:nvPr userDrawn="1"/>
        </p:nvSpPr>
        <p:spPr>
          <a:xfrm>
            <a:off x="-1588" y="6678000"/>
            <a:ext cx="12193588" cy="180000"/>
          </a:xfrm>
          <a:prstGeom prst="rect">
            <a:avLst/>
          </a:prstGeom>
          <a:solidFill>
            <a:srgbClr val="110081"/>
          </a:solidFill>
          <a:ln>
            <a:noFill/>
          </a:ln>
        </p:spPr>
        <p:txBody>
          <a:bodyPr wrap="square" lIns="0" tIns="0" rIns="0" bIns="0" anchor="ctr" anchorCtr="0">
            <a:noAutofit/>
          </a:bodyPr>
          <a:lstStyle/>
          <a:p>
            <a:pPr algn="ctr"/>
            <a:r>
              <a:rPr lang="en-US" sz="1000" dirty="0">
                <a:solidFill>
                  <a:srgbClr val="FFFFFF"/>
                </a:solidFill>
                <a:latin typeface="Arial Narrow" panose="020B0606020202030204" pitchFamily="34" charset="0"/>
              </a:rPr>
              <a:t>Confidential, unpublished property of Cigna Healthcare. Do not duplicate or distribute. Use and distribution limited solely to authorized personnel. © 2023 Cigna Healthcare</a:t>
            </a:r>
          </a:p>
        </p:txBody>
      </p:sp>
      <p:sp>
        <p:nvSpPr>
          <p:cNvPr id="5" name="Dynmic Internal use only" descr="{&quot;templafy&quot;:{&quot;id&quot;:&quot;b21ae9b0-d0b0-4a5d-8d53-3ba40dca2eca&quot;}}" hidden="1" title="Form.Cigna_Confidentiality.Cigna_healthcareConfidentiality">
            <a:extLst>
              <a:ext uri="{FF2B5EF4-FFF2-40B4-BE49-F238E27FC236}">
                <a16:creationId xmlns:a16="http://schemas.microsoft.com/office/drawing/2014/main" id="{999DFF29-3CF3-4892-CDB1-E9257DF5C871}"/>
              </a:ext>
            </a:extLst>
          </p:cNvPr>
          <p:cNvSpPr/>
          <p:nvPr userDrawn="1"/>
        </p:nvSpPr>
        <p:spPr>
          <a:xfrm>
            <a:off x="10859153" y="6678000"/>
            <a:ext cx="973257"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r"/>
            <a:endParaRPr lang="en-US" sz="1000" kern="1200" noProof="0" dirty="0">
              <a:solidFill>
                <a:srgbClr val="FFFFFF"/>
              </a:solidFill>
              <a:latin typeface="Arial Narrow" panose="020B0606020202030204" pitchFamily="34" charset="0"/>
              <a:ea typeface="+mn-ea"/>
              <a:cs typeface="+mn-cs"/>
            </a:endParaRPr>
          </a:p>
        </p:txBody>
      </p:sp>
      <p:sp>
        <p:nvSpPr>
          <p:cNvPr id="33" name="Text Placeholder logo">
            <a:extLst>
              <a:ext uri="{FF2B5EF4-FFF2-40B4-BE49-F238E27FC236}">
                <a16:creationId xmlns:a16="http://schemas.microsoft.com/office/drawing/2014/main" id="{748FB64F-BD95-FBDF-3D49-50F46761B7FD}"/>
              </a:ext>
            </a:extLst>
          </p:cNvPr>
          <p:cNvSpPr>
            <a:spLocks noGrp="1"/>
          </p:cNvSpPr>
          <p:nvPr>
            <p:ph type="body" sz="quarter" idx="17" hasCustomPrompt="1"/>
          </p:nvPr>
        </p:nvSpPr>
        <p:spPr>
          <a:xfrm>
            <a:off x="358775" y="5738400"/>
            <a:ext cx="1396800" cy="759600"/>
          </a:xfrm>
          <a: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p:spPr>
        <p:txBody>
          <a:bodyPr/>
          <a:lstStyle>
            <a:lvl1pPr marL="0" indent="0">
              <a:buNone/>
              <a:defRPr sz="100">
                <a:noFill/>
              </a:defRPr>
            </a:lvl1pPr>
          </a:lstStyle>
          <a:p>
            <a:pPr lvl="0"/>
            <a:r>
              <a:rPr lang="en-US" dirty="0"/>
              <a:t>.</a:t>
            </a:r>
          </a:p>
        </p:txBody>
      </p:sp>
      <p:sp>
        <p:nvSpPr>
          <p:cNvPr id="2" name="Title 1"/>
          <p:cNvSpPr>
            <a:spLocks noGrp="1"/>
          </p:cNvSpPr>
          <p:nvPr>
            <p:ph type="ctrTitle" hasCustomPrompt="1"/>
          </p:nvPr>
        </p:nvSpPr>
        <p:spPr bwMode="white">
          <a:xfrm>
            <a:off x="359997" y="1360800"/>
            <a:ext cx="7588800" cy="3553200"/>
          </a:xfrm>
          <a:noFill/>
        </p:spPr>
        <p:txBody>
          <a:bodyPr anchor="ctr" anchorCtr="0"/>
          <a:lstStyle>
            <a:lvl1pPr algn="l">
              <a:lnSpc>
                <a:spcPct val="83000"/>
              </a:lnSpc>
              <a:defRPr sz="5400">
                <a:solidFill>
                  <a:schemeClr val="bg1"/>
                </a:solidFill>
              </a:defRPr>
            </a:lvl1pPr>
          </a:lstStyle>
          <a:p>
            <a:r>
              <a:rPr lang="en-US" dirty="0"/>
              <a:t>Click to add title</a:t>
            </a:r>
          </a:p>
        </p:txBody>
      </p:sp>
      <p:sp>
        <p:nvSpPr>
          <p:cNvPr id="38" name="Subtitle 2">
            <a:extLst>
              <a:ext uri="{FF2B5EF4-FFF2-40B4-BE49-F238E27FC236}">
                <a16:creationId xmlns:a16="http://schemas.microsoft.com/office/drawing/2014/main" id="{B1E23670-1026-DDCB-959A-932A6F3645D2}"/>
              </a:ext>
            </a:extLst>
          </p:cNvPr>
          <p:cNvSpPr>
            <a:spLocks noGrp="1"/>
          </p:cNvSpPr>
          <p:nvPr>
            <p:ph type="subTitle" idx="1" hasCustomPrompt="1"/>
          </p:nvPr>
        </p:nvSpPr>
        <p:spPr>
          <a:xfrm>
            <a:off x="359998" y="4914000"/>
            <a:ext cx="7588800" cy="320400"/>
          </a:xfrm>
        </p:spPr>
        <p:txBody>
          <a:bodyPr anchor="b" anchorCtr="0"/>
          <a:lstStyle>
            <a:lvl1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1pPr>
            <a:lvl2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9pPr>
          </a:lstStyle>
          <a:p>
            <a:r>
              <a:rPr lang="en-US" dirty="0"/>
              <a:t>Click to add subtitle</a:t>
            </a:r>
          </a:p>
        </p:txBody>
      </p:sp>
      <p:sp>
        <p:nvSpPr>
          <p:cNvPr id="3" name="Date Placeholder 2">
            <a:extLst>
              <a:ext uri="{FF2B5EF4-FFF2-40B4-BE49-F238E27FC236}">
                <a16:creationId xmlns:a16="http://schemas.microsoft.com/office/drawing/2014/main" id="{6C9BF215-4697-4112-AB69-2675B6F76998}"/>
              </a:ext>
            </a:extLst>
          </p:cNvPr>
          <p:cNvSpPr>
            <a:spLocks noGrp="1"/>
          </p:cNvSpPr>
          <p:nvPr>
            <p:ph type="dt" sz="half" idx="18"/>
          </p:nvPr>
        </p:nvSpPr>
        <p:spPr/>
        <p:txBody>
          <a:bodyPr/>
          <a:lstStyle>
            <a:lvl1pPr>
              <a:defRPr>
                <a:solidFill>
                  <a:schemeClr val="bg1"/>
                </a:solidFill>
              </a:defRPr>
            </a:lvl1pPr>
          </a:lstStyle>
          <a:p>
            <a:fld id="{CEC94F5C-FD0B-44BC-B35B-B3D8B14AED46}" type="datetime4">
              <a:rPr lang="en-IN" smtClean="0"/>
              <a:t>03 September 2026</a:t>
            </a:fld>
            <a:endParaRPr lang="en-US" dirty="0"/>
          </a:p>
        </p:txBody>
      </p:sp>
      <p:sp>
        <p:nvSpPr>
          <p:cNvPr id="4" name="Footer Placeholder 3">
            <a:extLst>
              <a:ext uri="{FF2B5EF4-FFF2-40B4-BE49-F238E27FC236}">
                <a16:creationId xmlns:a16="http://schemas.microsoft.com/office/drawing/2014/main" id="{84DE97FF-E3F2-109F-5DAA-325105ED756E}"/>
              </a:ext>
            </a:extLst>
          </p:cNvPr>
          <p:cNvSpPr>
            <a:spLocks noGrp="1"/>
          </p:cNvSpPr>
          <p:nvPr>
            <p:ph type="ftr" sz="quarter" idx="19"/>
          </p:nvPr>
        </p:nvSpPr>
        <p:spPr/>
        <p:txBody>
          <a:bodyPr/>
          <a:lstStyle>
            <a:lvl1pPr>
              <a:defRPr>
                <a:solidFill>
                  <a:schemeClr val="bg1"/>
                </a:solidFill>
              </a:defRPr>
            </a:lvl1pPr>
          </a:lstStyle>
          <a:p>
            <a:endParaRPr lang="en-US" dirty="0"/>
          </a:p>
        </p:txBody>
      </p:sp>
      <p:sp>
        <p:nvSpPr>
          <p:cNvPr id="7" name="Slide Number Placeholder 6">
            <a:extLst>
              <a:ext uri="{FF2B5EF4-FFF2-40B4-BE49-F238E27FC236}">
                <a16:creationId xmlns:a16="http://schemas.microsoft.com/office/drawing/2014/main" id="{E2870107-3878-827C-44EE-8E3B7FE6101E}"/>
              </a:ext>
            </a:extLst>
          </p:cNvPr>
          <p:cNvSpPr>
            <a:spLocks noGrp="1"/>
          </p:cNvSpPr>
          <p:nvPr>
            <p:ph type="sldNum" sz="quarter" idx="20"/>
          </p:nvPr>
        </p:nvSpPr>
        <p:spPr/>
        <p:txBody>
          <a:bodyPr/>
          <a:lstStyle>
            <a:lvl1pPr>
              <a:defRPr>
                <a:solidFill>
                  <a:schemeClr val="bg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198191414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A. Cover and picture">
    <p:bg bwMode="ltGray">
      <p:bgPr>
        <a:solidFill>
          <a:schemeClr val="bg2"/>
        </a:solidFill>
        <a:effectLst/>
      </p:bgPr>
    </p:bg>
    <p:spTree>
      <p:nvGrpSpPr>
        <p:cNvPr id="1" name=""/>
        <p:cNvGrpSpPr/>
        <p:nvPr/>
      </p:nvGrpSpPr>
      <p:grpSpPr>
        <a:xfrm>
          <a:off x="0" y="0"/>
          <a:ext cx="0" cy="0"/>
          <a:chOff x="0" y="0"/>
          <a:chExt cx="0" cy="0"/>
        </a:xfrm>
      </p:grpSpPr>
      <p:sp>
        <p:nvSpPr>
          <p:cNvPr id="6" name="Background">
            <a:extLst>
              <a:ext uri="{FF2B5EF4-FFF2-40B4-BE49-F238E27FC236}">
                <a16:creationId xmlns:a16="http://schemas.microsoft.com/office/drawing/2014/main" id="{29E6FAF1-D120-4172-AE29-B3271FE51748}"/>
              </a:ext>
            </a:extLst>
          </p:cNvPr>
          <p:cNvSpPr/>
          <p:nvPr userDrawn="1"/>
        </p:nvSpPr>
        <p:spPr>
          <a:xfrm>
            <a:off x="0" y="0"/>
            <a:ext cx="12193200" cy="6858000"/>
          </a:xfrm>
          <a:prstGeom prst="rect">
            <a:avLst/>
          </a:prstGeom>
          <a:solidFill>
            <a:srgbClr val="0033FF"/>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noProof="0" dirty="0" err="1">
              <a:solidFill>
                <a:schemeClr val="tx1"/>
              </a:solidFill>
            </a:endParaRPr>
          </a:p>
        </p:txBody>
      </p:sp>
      <p:sp>
        <p:nvSpPr>
          <p:cNvPr id="16" name="Picture Placeholder 15">
            <a:extLst>
              <a:ext uri="{FF2B5EF4-FFF2-40B4-BE49-F238E27FC236}">
                <a16:creationId xmlns:a16="http://schemas.microsoft.com/office/drawing/2014/main" id="{ED4EC965-6865-A3F8-25A9-943E5B1DF779}"/>
              </a:ext>
            </a:extLst>
          </p:cNvPr>
          <p:cNvSpPr>
            <a:spLocks noGrp="1"/>
          </p:cNvSpPr>
          <p:nvPr>
            <p:ph type="pic" sz="quarter" idx="10"/>
          </p:nvPr>
        </p:nvSpPr>
        <p:spPr>
          <a:xfrm>
            <a:off x="6106014" y="0"/>
            <a:ext cx="6099433" cy="6858000"/>
          </a:xfrm>
          <a:custGeom>
            <a:avLst/>
            <a:gdLst>
              <a:gd name="connsiteX0" fmla="*/ 254264 w 6099433"/>
              <a:gd name="connsiteY0" fmla="*/ 0 h 6858000"/>
              <a:gd name="connsiteX1" fmla="*/ 6099433 w 6099433"/>
              <a:gd name="connsiteY1" fmla="*/ 0 h 6858000"/>
              <a:gd name="connsiteX2" fmla="*/ 6099433 w 6099433"/>
              <a:gd name="connsiteY2" fmla="*/ 6858000 h 6858000"/>
              <a:gd name="connsiteX3" fmla="*/ 6085986 w 6099433"/>
              <a:gd name="connsiteY3" fmla="*/ 6858000 h 6858000"/>
              <a:gd name="connsiteX4" fmla="*/ 6085986 w 6099433"/>
              <a:gd name="connsiteY4" fmla="*/ 6678000 h 6858000"/>
              <a:gd name="connsiteX5" fmla="*/ 2055716 w 6099433"/>
              <a:gd name="connsiteY5" fmla="*/ 6678000 h 6858000"/>
              <a:gd name="connsiteX6" fmla="*/ 2030900 w 6099433"/>
              <a:gd name="connsiteY6" fmla="*/ 6634513 h 6858000"/>
              <a:gd name="connsiteX7" fmla="*/ 31970 w 6099433"/>
              <a:gd name="connsiteY7" fmla="*/ 1935353 h 6858000"/>
              <a:gd name="connsiteX8" fmla="*/ 254264 w 6099433"/>
              <a:gd name="connsiteY8"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9433" h="6858000">
                <a:moveTo>
                  <a:pt x="254264" y="0"/>
                </a:moveTo>
                <a:lnTo>
                  <a:pt x="6099433" y="0"/>
                </a:lnTo>
                <a:lnTo>
                  <a:pt x="6099433" y="6858000"/>
                </a:lnTo>
                <a:lnTo>
                  <a:pt x="6085986" y="6858000"/>
                </a:lnTo>
                <a:lnTo>
                  <a:pt x="6085986" y="6678000"/>
                </a:lnTo>
                <a:lnTo>
                  <a:pt x="2055716" y="6678000"/>
                </a:lnTo>
                <a:lnTo>
                  <a:pt x="2030900" y="6634513"/>
                </a:lnTo>
                <a:cubicBezTo>
                  <a:pt x="1593147" y="5864395"/>
                  <a:pt x="180714" y="3293880"/>
                  <a:pt x="31970" y="1935353"/>
                </a:cubicBezTo>
                <a:cubicBezTo>
                  <a:pt x="-60800" y="1087755"/>
                  <a:pt x="58965" y="459359"/>
                  <a:pt x="254264" y="0"/>
                </a:cubicBezTo>
                <a:close/>
              </a:path>
            </a:pathLst>
          </a:custGeom>
          <a:solidFill>
            <a:schemeClr val="tx1">
              <a:lumMod val="85000"/>
            </a:schemeClr>
          </a:solidFill>
        </p:spPr>
        <p:txBody>
          <a:bodyPr wrap="square" tIns="576000" bIns="0" anchor="ctr">
            <a:noAutofit/>
          </a:bodyPr>
          <a:lstStyle>
            <a:lvl1pPr marL="0" indent="0" algn="ctr">
              <a:spcAft>
                <a:spcPts val="0"/>
              </a:spcAft>
              <a:buNone/>
              <a:defRPr>
                <a:solidFill>
                  <a:schemeClr val="bg1"/>
                </a:solidFill>
              </a:defRPr>
            </a:lvl1pPr>
          </a:lstStyle>
          <a:p>
            <a:r>
              <a:rPr lang="en-US" dirty="0"/>
              <a:t>Click icon to add picture</a:t>
            </a:r>
          </a:p>
        </p:txBody>
      </p:sp>
      <p:sp>
        <p:nvSpPr>
          <p:cNvPr id="5" name="Dynamic legal" descr="{&quot;templafy&quot;:{&quot;id&quot;:&quot;276e7fbf-0481-4991-9f80-b0e8bc719b69&quot;}}">
            <a:extLst>
              <a:ext uri="{FF2B5EF4-FFF2-40B4-BE49-F238E27FC236}">
                <a16:creationId xmlns:a16="http://schemas.microsoft.com/office/drawing/2014/main" id="{11B4D32B-4FEF-E35A-438F-9955571939F7}"/>
              </a:ext>
            </a:extLst>
          </p:cNvPr>
          <p:cNvSpPr txBox="1"/>
          <p:nvPr userDrawn="1"/>
        </p:nvSpPr>
        <p:spPr>
          <a:xfrm>
            <a:off x="-1588" y="6678000"/>
            <a:ext cx="12193588" cy="180000"/>
          </a:xfrm>
          <a:prstGeom prst="rect">
            <a:avLst/>
          </a:prstGeom>
          <a:solidFill>
            <a:srgbClr val="110081"/>
          </a:solidFill>
          <a:ln>
            <a:noFill/>
          </a:ln>
        </p:spPr>
        <p:txBody>
          <a:bodyPr wrap="square" lIns="0" tIns="0" rIns="0" bIns="0" anchor="ctr" anchorCtr="0">
            <a:noAutofit/>
          </a:bodyPr>
          <a:lstStyle/>
          <a:p>
            <a:pPr algn="ctr"/>
            <a:r>
              <a:rPr lang="en-US" sz="1000" dirty="0">
                <a:solidFill>
                  <a:srgbClr val="FFFFFF"/>
                </a:solidFill>
                <a:latin typeface="Arial Narrow" panose="020B0606020202030204" pitchFamily="34" charset="0"/>
              </a:rPr>
              <a:t>Confidential, unpublished property of Cigna Healthcare. Do not duplicate or distribute. Use and distribution limited solely to authorized personnel. © 2023 Cigna Healthcare</a:t>
            </a:r>
          </a:p>
        </p:txBody>
      </p:sp>
      <p:sp>
        <p:nvSpPr>
          <p:cNvPr id="8" name="Dynmic Internal use only" descr="{&quot;templafy&quot;:{&quot;id&quot;:&quot;a2aabfb0-ec02-4c00-9793-9d4c1c2ec809&quot;}}" hidden="1" title="Form.Cigna_Confidentiality.Cigna_healthcareConfidentiality">
            <a:extLst>
              <a:ext uri="{FF2B5EF4-FFF2-40B4-BE49-F238E27FC236}">
                <a16:creationId xmlns:a16="http://schemas.microsoft.com/office/drawing/2014/main" id="{B1C548A5-7A7D-D196-5577-FF273D6853F7}"/>
              </a:ext>
            </a:extLst>
          </p:cNvPr>
          <p:cNvSpPr/>
          <p:nvPr userDrawn="1"/>
        </p:nvSpPr>
        <p:spPr>
          <a:xfrm>
            <a:off x="10859153" y="6678000"/>
            <a:ext cx="973257"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r"/>
            <a:endParaRPr lang="en-US" sz="1000" kern="1200" noProof="0" dirty="0">
              <a:solidFill>
                <a:srgbClr val="FFFFFF"/>
              </a:solidFill>
              <a:latin typeface="Arial Narrow" panose="020B0606020202030204" pitchFamily="34" charset="0"/>
              <a:ea typeface="+mn-ea"/>
              <a:cs typeface="+mn-cs"/>
            </a:endParaRPr>
          </a:p>
        </p:txBody>
      </p:sp>
      <p:pic>
        <p:nvPicPr>
          <p:cNvPr id="3" name="Logo">
            <a:extLst>
              <a:ext uri="{FF2B5EF4-FFF2-40B4-BE49-F238E27FC236}">
                <a16:creationId xmlns:a16="http://schemas.microsoft.com/office/drawing/2014/main" id="{01155BA4-9690-54DE-D396-BEE36AEBE8F8}"/>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358775" y="5738400"/>
            <a:ext cx="1396799" cy="758676"/>
          </a:xfrm>
          <a:prstGeom prst="rect">
            <a:avLst/>
          </a:prstGeom>
        </p:spPr>
      </p:pic>
      <p:sp>
        <p:nvSpPr>
          <p:cNvPr id="4" name="Title 1">
            <a:extLst>
              <a:ext uri="{FF2B5EF4-FFF2-40B4-BE49-F238E27FC236}">
                <a16:creationId xmlns:a16="http://schemas.microsoft.com/office/drawing/2014/main" id="{CEC75FB5-25E2-4D69-1E5E-374CC77CD3FA}"/>
              </a:ext>
            </a:extLst>
          </p:cNvPr>
          <p:cNvSpPr>
            <a:spLocks noGrp="1"/>
          </p:cNvSpPr>
          <p:nvPr>
            <p:ph type="ctrTitle" hasCustomPrompt="1"/>
          </p:nvPr>
        </p:nvSpPr>
        <p:spPr bwMode="white">
          <a:xfrm>
            <a:off x="359998" y="1360800"/>
            <a:ext cx="4676400" cy="3553200"/>
          </a:xfrm>
          <a:noFill/>
        </p:spPr>
        <p:txBody>
          <a:bodyPr anchor="ctr" anchorCtr="0"/>
          <a:lstStyle>
            <a:lvl1pPr algn="l">
              <a:lnSpc>
                <a:spcPct val="83000"/>
              </a:lnSpc>
              <a:defRPr sz="5400">
                <a:solidFill>
                  <a:schemeClr val="tx1"/>
                </a:solidFill>
              </a:defRPr>
            </a:lvl1pPr>
          </a:lstStyle>
          <a:p>
            <a:r>
              <a:rPr lang="en-US" dirty="0"/>
              <a:t>Click to add title</a:t>
            </a:r>
          </a:p>
        </p:txBody>
      </p:sp>
      <p:sp>
        <p:nvSpPr>
          <p:cNvPr id="9" name="Subtitle 2">
            <a:extLst>
              <a:ext uri="{FF2B5EF4-FFF2-40B4-BE49-F238E27FC236}">
                <a16:creationId xmlns:a16="http://schemas.microsoft.com/office/drawing/2014/main" id="{098F6BE2-5CCD-41E0-71C3-2AC0B438B152}"/>
              </a:ext>
            </a:extLst>
          </p:cNvPr>
          <p:cNvSpPr>
            <a:spLocks noGrp="1"/>
          </p:cNvSpPr>
          <p:nvPr>
            <p:ph type="subTitle" idx="1" hasCustomPrompt="1"/>
          </p:nvPr>
        </p:nvSpPr>
        <p:spPr>
          <a:xfrm>
            <a:off x="359998" y="4914000"/>
            <a:ext cx="4676400" cy="320400"/>
          </a:xfrm>
        </p:spPr>
        <p:txBody>
          <a:bodyPr anchor="b" anchorCtr="0"/>
          <a:lstStyle>
            <a:lvl1pPr marL="0" indent="0" algn="l">
              <a:lnSpc>
                <a:spcPct val="100000"/>
              </a:lnSpc>
              <a:spcBef>
                <a:spcPts val="0"/>
              </a:spcBef>
              <a:spcAft>
                <a:spcPts val="0"/>
              </a:spcAft>
              <a:buFont typeface="Arial" panose="020B0604020202020204" pitchFamily="34" charset="0"/>
              <a:buChar char="​"/>
              <a:defRPr sz="2000" b="0">
                <a:solidFill>
                  <a:schemeClr val="tx1"/>
                </a:solidFill>
                <a:latin typeface="+mn-lt"/>
              </a:defRPr>
            </a:lvl1pPr>
            <a:lvl2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9pPr>
          </a:lstStyle>
          <a:p>
            <a:r>
              <a:rPr lang="en-US" dirty="0"/>
              <a:t>Click to add subtitle</a:t>
            </a:r>
          </a:p>
        </p:txBody>
      </p:sp>
      <p:sp>
        <p:nvSpPr>
          <p:cNvPr id="2" name="Date Placeholder 1">
            <a:extLst>
              <a:ext uri="{FF2B5EF4-FFF2-40B4-BE49-F238E27FC236}">
                <a16:creationId xmlns:a16="http://schemas.microsoft.com/office/drawing/2014/main" id="{DD5C7FCD-AC48-ACD1-35FF-437BA9936739}"/>
              </a:ext>
            </a:extLst>
          </p:cNvPr>
          <p:cNvSpPr>
            <a:spLocks noGrp="1"/>
          </p:cNvSpPr>
          <p:nvPr>
            <p:ph type="dt" sz="half" idx="17"/>
          </p:nvPr>
        </p:nvSpPr>
        <p:spPr/>
        <p:txBody>
          <a:bodyPr/>
          <a:lstStyle>
            <a:lvl1pPr>
              <a:defRPr>
                <a:solidFill>
                  <a:schemeClr val="tx1"/>
                </a:solidFill>
              </a:defRPr>
            </a:lvl1pPr>
          </a:lstStyle>
          <a:p>
            <a:fld id="{B7423750-2951-4439-A573-E0DF96E3BFB5}" type="datetime4">
              <a:rPr lang="en-IN" smtClean="0"/>
              <a:t>03 September 2026</a:t>
            </a:fld>
            <a:endParaRPr lang="en-US" dirty="0"/>
          </a:p>
        </p:txBody>
      </p:sp>
      <p:sp>
        <p:nvSpPr>
          <p:cNvPr id="7" name="Footer Placeholder 6">
            <a:extLst>
              <a:ext uri="{FF2B5EF4-FFF2-40B4-BE49-F238E27FC236}">
                <a16:creationId xmlns:a16="http://schemas.microsoft.com/office/drawing/2014/main" id="{E1B730B9-DB20-8806-A85A-0B3815542F96}"/>
              </a:ext>
            </a:extLst>
          </p:cNvPr>
          <p:cNvSpPr>
            <a:spLocks noGrp="1"/>
          </p:cNvSpPr>
          <p:nvPr>
            <p:ph type="ftr" sz="quarter" idx="18"/>
          </p:nvPr>
        </p:nvSpPr>
        <p:spPr/>
        <p:txBody>
          <a:bodyPr/>
          <a:lstStyle>
            <a:lvl1pPr>
              <a:defRPr>
                <a:solidFill>
                  <a:schemeClr val="tx1"/>
                </a:solidFill>
              </a:defRPr>
            </a:lvl1pPr>
          </a:lstStyle>
          <a:p>
            <a:endParaRPr lang="en-US" dirty="0"/>
          </a:p>
        </p:txBody>
      </p:sp>
      <p:sp>
        <p:nvSpPr>
          <p:cNvPr id="10" name="Slide Number Placeholder 9">
            <a:extLst>
              <a:ext uri="{FF2B5EF4-FFF2-40B4-BE49-F238E27FC236}">
                <a16:creationId xmlns:a16="http://schemas.microsoft.com/office/drawing/2014/main" id="{3B8F2E49-B95B-22DC-F91C-332DF9B4BD78}"/>
              </a:ext>
            </a:extLst>
          </p:cNvPr>
          <p:cNvSpPr>
            <a:spLocks noGrp="1"/>
          </p:cNvSpPr>
          <p:nvPr>
            <p:ph type="sldNum" sz="quarter" idx="19"/>
          </p:nvPr>
        </p:nvSpPr>
        <p:spPr/>
        <p:txBody>
          <a:bodyPr/>
          <a:lstStyle>
            <a:lvl1pPr>
              <a:defRPr>
                <a:solidFill>
                  <a:schemeClr val="tx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232088154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B. Cover and picture">
    <p:bg bwMode="ltGray">
      <p:bgPr>
        <a:solidFill>
          <a:schemeClr val="accent3"/>
        </a:solidFill>
        <a:effectLst/>
      </p:bgPr>
    </p:bg>
    <p:spTree>
      <p:nvGrpSpPr>
        <p:cNvPr id="1" name=""/>
        <p:cNvGrpSpPr/>
        <p:nvPr/>
      </p:nvGrpSpPr>
      <p:grpSpPr>
        <a:xfrm>
          <a:off x="0" y="0"/>
          <a:ext cx="0" cy="0"/>
          <a:chOff x="0" y="0"/>
          <a:chExt cx="0" cy="0"/>
        </a:xfrm>
      </p:grpSpPr>
      <p:sp>
        <p:nvSpPr>
          <p:cNvPr id="6" name="Background">
            <a:extLst>
              <a:ext uri="{FF2B5EF4-FFF2-40B4-BE49-F238E27FC236}">
                <a16:creationId xmlns:a16="http://schemas.microsoft.com/office/drawing/2014/main" id="{29E6FAF1-D120-4172-AE29-B3271FE51748}"/>
              </a:ext>
            </a:extLst>
          </p:cNvPr>
          <p:cNvSpPr/>
          <p:nvPr userDrawn="1"/>
        </p:nvSpPr>
        <p:spPr>
          <a:xfrm>
            <a:off x="0" y="0"/>
            <a:ext cx="12193200" cy="6858000"/>
          </a:xfrm>
          <a:prstGeom prst="rect">
            <a:avLst/>
          </a:prstGeom>
          <a:solidFill>
            <a:srgbClr val="00874D"/>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noProof="0" dirty="0" err="1">
              <a:solidFill>
                <a:schemeClr val="tx1"/>
              </a:solidFill>
            </a:endParaRPr>
          </a:p>
        </p:txBody>
      </p:sp>
      <p:sp>
        <p:nvSpPr>
          <p:cNvPr id="5" name="Picture Placeholder 4">
            <a:extLst>
              <a:ext uri="{FF2B5EF4-FFF2-40B4-BE49-F238E27FC236}">
                <a16:creationId xmlns:a16="http://schemas.microsoft.com/office/drawing/2014/main" id="{DC3F8057-12BE-38CC-B6F4-AD96D0FEAAAC}"/>
              </a:ext>
            </a:extLst>
          </p:cNvPr>
          <p:cNvSpPr>
            <a:spLocks noGrp="1"/>
          </p:cNvSpPr>
          <p:nvPr>
            <p:ph type="pic" sz="quarter" idx="10"/>
          </p:nvPr>
        </p:nvSpPr>
        <p:spPr>
          <a:xfrm>
            <a:off x="6106014" y="0"/>
            <a:ext cx="6099433" cy="6858000"/>
          </a:xfrm>
          <a:custGeom>
            <a:avLst/>
            <a:gdLst>
              <a:gd name="connsiteX0" fmla="*/ 254264 w 6099433"/>
              <a:gd name="connsiteY0" fmla="*/ 0 h 6858000"/>
              <a:gd name="connsiteX1" fmla="*/ 6099433 w 6099433"/>
              <a:gd name="connsiteY1" fmla="*/ 0 h 6858000"/>
              <a:gd name="connsiteX2" fmla="*/ 6099433 w 6099433"/>
              <a:gd name="connsiteY2" fmla="*/ 6858000 h 6858000"/>
              <a:gd name="connsiteX3" fmla="*/ 6085986 w 6099433"/>
              <a:gd name="connsiteY3" fmla="*/ 6858000 h 6858000"/>
              <a:gd name="connsiteX4" fmla="*/ 6085986 w 6099433"/>
              <a:gd name="connsiteY4" fmla="*/ 6678000 h 6858000"/>
              <a:gd name="connsiteX5" fmla="*/ 2055716 w 6099433"/>
              <a:gd name="connsiteY5" fmla="*/ 6678000 h 6858000"/>
              <a:gd name="connsiteX6" fmla="*/ 2030900 w 6099433"/>
              <a:gd name="connsiteY6" fmla="*/ 6634513 h 6858000"/>
              <a:gd name="connsiteX7" fmla="*/ 31970 w 6099433"/>
              <a:gd name="connsiteY7" fmla="*/ 1935353 h 6858000"/>
              <a:gd name="connsiteX8" fmla="*/ 254264 w 6099433"/>
              <a:gd name="connsiteY8"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9433" h="6858000">
                <a:moveTo>
                  <a:pt x="254264" y="0"/>
                </a:moveTo>
                <a:lnTo>
                  <a:pt x="6099433" y="0"/>
                </a:lnTo>
                <a:lnTo>
                  <a:pt x="6099433" y="6858000"/>
                </a:lnTo>
                <a:lnTo>
                  <a:pt x="6085986" y="6858000"/>
                </a:lnTo>
                <a:lnTo>
                  <a:pt x="6085986" y="6678000"/>
                </a:lnTo>
                <a:lnTo>
                  <a:pt x="2055716" y="6678000"/>
                </a:lnTo>
                <a:lnTo>
                  <a:pt x="2030900" y="6634513"/>
                </a:lnTo>
                <a:cubicBezTo>
                  <a:pt x="1593147" y="5864395"/>
                  <a:pt x="180714" y="3293880"/>
                  <a:pt x="31970" y="1935353"/>
                </a:cubicBezTo>
                <a:cubicBezTo>
                  <a:pt x="-60800" y="1087755"/>
                  <a:pt x="58965" y="459359"/>
                  <a:pt x="254264" y="0"/>
                </a:cubicBezTo>
                <a:close/>
              </a:path>
            </a:pathLst>
          </a:custGeom>
          <a:solidFill>
            <a:schemeClr val="tx1">
              <a:lumMod val="85000"/>
            </a:schemeClr>
          </a:solidFill>
        </p:spPr>
        <p:txBody>
          <a:bodyPr wrap="square" tIns="576000" bIns="0" anchor="ctr">
            <a:noAutofit/>
          </a:bodyPr>
          <a:lstStyle>
            <a:lvl1pPr marL="0" indent="0" algn="ctr">
              <a:spcAft>
                <a:spcPts val="0"/>
              </a:spcAft>
              <a:buNone/>
              <a:defRPr>
                <a:solidFill>
                  <a:schemeClr val="bg1"/>
                </a:solidFill>
              </a:defRPr>
            </a:lvl1pPr>
          </a:lstStyle>
          <a:p>
            <a:r>
              <a:rPr lang="en-US" dirty="0"/>
              <a:t>Click icon to add picture</a:t>
            </a:r>
          </a:p>
        </p:txBody>
      </p:sp>
      <p:sp>
        <p:nvSpPr>
          <p:cNvPr id="8" name="Dynamic legal" descr="{&quot;templafy&quot;:{&quot;id&quot;:&quot;3d59df13-c1c4-40ff-b41c-f54da8b77a20&quot;}}">
            <a:extLst>
              <a:ext uri="{FF2B5EF4-FFF2-40B4-BE49-F238E27FC236}">
                <a16:creationId xmlns:a16="http://schemas.microsoft.com/office/drawing/2014/main" id="{5B7198C0-317E-DF42-0318-75B4D4E8E824}"/>
              </a:ext>
            </a:extLst>
          </p:cNvPr>
          <p:cNvSpPr txBox="1"/>
          <p:nvPr userDrawn="1"/>
        </p:nvSpPr>
        <p:spPr>
          <a:xfrm>
            <a:off x="-1588" y="6678000"/>
            <a:ext cx="12193588" cy="180000"/>
          </a:xfrm>
          <a:prstGeom prst="rect">
            <a:avLst/>
          </a:prstGeom>
          <a:solidFill>
            <a:srgbClr val="110081"/>
          </a:solidFill>
          <a:ln>
            <a:noFill/>
          </a:ln>
        </p:spPr>
        <p:txBody>
          <a:bodyPr wrap="square" lIns="0" tIns="0" rIns="0" bIns="0" anchor="ctr" anchorCtr="0">
            <a:noAutofit/>
          </a:bodyPr>
          <a:lstStyle/>
          <a:p>
            <a:pPr algn="ctr"/>
            <a:r>
              <a:rPr lang="en-US" sz="1000" dirty="0">
                <a:solidFill>
                  <a:srgbClr val="FFFFFF"/>
                </a:solidFill>
                <a:latin typeface="Arial Narrow" panose="020B0606020202030204" pitchFamily="34" charset="0"/>
              </a:rPr>
              <a:t>Confidential, unpublished property of Cigna Healthcare. Do not duplicate or distribute. Use and distribution limited solely to authorized personnel. © 2023 Cigna Healthcare</a:t>
            </a:r>
          </a:p>
        </p:txBody>
      </p:sp>
      <p:sp>
        <p:nvSpPr>
          <p:cNvPr id="11" name="Dynmic Internal use only" descr="{&quot;templafy&quot;:{&quot;id&quot;:&quot;95f512c5-d40a-4c0f-8099-48bc343504b0&quot;}}" hidden="1" title="Form.Cigna_Confidentiality.Cigna_healthcareConfidentiality">
            <a:extLst>
              <a:ext uri="{FF2B5EF4-FFF2-40B4-BE49-F238E27FC236}">
                <a16:creationId xmlns:a16="http://schemas.microsoft.com/office/drawing/2014/main" id="{CAFADA8D-5700-6A24-0A13-07496FFAEBD4}"/>
              </a:ext>
            </a:extLst>
          </p:cNvPr>
          <p:cNvSpPr/>
          <p:nvPr userDrawn="1"/>
        </p:nvSpPr>
        <p:spPr>
          <a:xfrm>
            <a:off x="10859153" y="6678000"/>
            <a:ext cx="973257"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r"/>
            <a:endParaRPr lang="en-US" sz="1000" kern="1200" noProof="0" dirty="0">
              <a:solidFill>
                <a:srgbClr val="FFFFFF"/>
              </a:solidFill>
              <a:latin typeface="Arial Narrow" panose="020B0606020202030204" pitchFamily="34" charset="0"/>
              <a:ea typeface="+mn-ea"/>
              <a:cs typeface="+mn-cs"/>
            </a:endParaRPr>
          </a:p>
        </p:txBody>
      </p:sp>
      <p:pic>
        <p:nvPicPr>
          <p:cNvPr id="3" name="Logo">
            <a:extLst>
              <a:ext uri="{FF2B5EF4-FFF2-40B4-BE49-F238E27FC236}">
                <a16:creationId xmlns:a16="http://schemas.microsoft.com/office/drawing/2014/main" id="{01155BA4-9690-54DE-D396-BEE36AEBE8F8}"/>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358775" y="5738400"/>
            <a:ext cx="1396799" cy="758676"/>
          </a:xfrm>
          <a:prstGeom prst="rect">
            <a:avLst/>
          </a:prstGeom>
        </p:spPr>
      </p:pic>
      <p:sp>
        <p:nvSpPr>
          <p:cNvPr id="4" name="Title 1">
            <a:extLst>
              <a:ext uri="{FF2B5EF4-FFF2-40B4-BE49-F238E27FC236}">
                <a16:creationId xmlns:a16="http://schemas.microsoft.com/office/drawing/2014/main" id="{CEC75FB5-25E2-4D69-1E5E-374CC77CD3FA}"/>
              </a:ext>
            </a:extLst>
          </p:cNvPr>
          <p:cNvSpPr>
            <a:spLocks noGrp="1"/>
          </p:cNvSpPr>
          <p:nvPr>
            <p:ph type="ctrTitle" hasCustomPrompt="1"/>
          </p:nvPr>
        </p:nvSpPr>
        <p:spPr bwMode="white">
          <a:xfrm>
            <a:off x="359998" y="1360800"/>
            <a:ext cx="4676400" cy="3553200"/>
          </a:xfrm>
          <a:noFill/>
        </p:spPr>
        <p:txBody>
          <a:bodyPr anchor="ctr" anchorCtr="0"/>
          <a:lstStyle>
            <a:lvl1pPr algn="l">
              <a:lnSpc>
                <a:spcPct val="83000"/>
              </a:lnSpc>
              <a:defRPr sz="5400">
                <a:solidFill>
                  <a:schemeClr val="tx1"/>
                </a:solidFill>
              </a:defRPr>
            </a:lvl1pPr>
          </a:lstStyle>
          <a:p>
            <a:r>
              <a:rPr lang="en-US" dirty="0"/>
              <a:t>Click to add title</a:t>
            </a:r>
          </a:p>
        </p:txBody>
      </p:sp>
      <p:sp>
        <p:nvSpPr>
          <p:cNvPr id="2" name="Subtitle 2">
            <a:extLst>
              <a:ext uri="{FF2B5EF4-FFF2-40B4-BE49-F238E27FC236}">
                <a16:creationId xmlns:a16="http://schemas.microsoft.com/office/drawing/2014/main" id="{295DDA6B-AC8C-A901-7118-1CD00897B63A}"/>
              </a:ext>
            </a:extLst>
          </p:cNvPr>
          <p:cNvSpPr>
            <a:spLocks noGrp="1"/>
          </p:cNvSpPr>
          <p:nvPr>
            <p:ph type="subTitle" idx="1" hasCustomPrompt="1"/>
          </p:nvPr>
        </p:nvSpPr>
        <p:spPr>
          <a:xfrm>
            <a:off x="359998" y="4914000"/>
            <a:ext cx="4676400" cy="320400"/>
          </a:xfrm>
        </p:spPr>
        <p:txBody>
          <a:bodyPr anchor="b" anchorCtr="0"/>
          <a:lstStyle>
            <a:lvl1pPr marL="0" indent="0" algn="l">
              <a:lnSpc>
                <a:spcPct val="100000"/>
              </a:lnSpc>
              <a:spcBef>
                <a:spcPts val="0"/>
              </a:spcBef>
              <a:spcAft>
                <a:spcPts val="0"/>
              </a:spcAft>
              <a:buFont typeface="Arial" panose="020B0604020202020204" pitchFamily="34" charset="0"/>
              <a:buChar char="​"/>
              <a:defRPr sz="2000" b="0">
                <a:solidFill>
                  <a:schemeClr val="tx1"/>
                </a:solidFill>
                <a:latin typeface="+mn-lt"/>
              </a:defRPr>
            </a:lvl1pPr>
            <a:lvl2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9pPr>
          </a:lstStyle>
          <a:p>
            <a:r>
              <a:rPr lang="en-US" dirty="0"/>
              <a:t>Click to add subtitle</a:t>
            </a:r>
          </a:p>
        </p:txBody>
      </p:sp>
      <p:sp>
        <p:nvSpPr>
          <p:cNvPr id="7" name="Date Placeholder 1">
            <a:extLst>
              <a:ext uri="{FF2B5EF4-FFF2-40B4-BE49-F238E27FC236}">
                <a16:creationId xmlns:a16="http://schemas.microsoft.com/office/drawing/2014/main" id="{9BF78AF2-297F-235E-F639-F68E31D9E763}"/>
              </a:ext>
            </a:extLst>
          </p:cNvPr>
          <p:cNvSpPr>
            <a:spLocks noGrp="1"/>
          </p:cNvSpPr>
          <p:nvPr>
            <p:ph type="dt" sz="half" idx="17"/>
          </p:nvPr>
        </p:nvSpPr>
        <p:spPr>
          <a:xfrm>
            <a:off x="9885098" y="6318000"/>
            <a:ext cx="1588102" cy="180000"/>
          </a:xfrm>
        </p:spPr>
        <p:txBody>
          <a:bodyPr/>
          <a:lstStyle>
            <a:lvl1pPr>
              <a:defRPr>
                <a:solidFill>
                  <a:schemeClr val="tx1"/>
                </a:solidFill>
              </a:defRPr>
            </a:lvl1pPr>
          </a:lstStyle>
          <a:p>
            <a:fld id="{0D197C97-426B-4CB2-97C9-A1C912DE3760}" type="datetime4">
              <a:rPr lang="en-IN" smtClean="0"/>
              <a:t>03 September 2026</a:t>
            </a:fld>
            <a:endParaRPr lang="en-US" dirty="0"/>
          </a:p>
        </p:txBody>
      </p:sp>
      <p:sp>
        <p:nvSpPr>
          <p:cNvPr id="9" name="Footer Placeholder 6">
            <a:extLst>
              <a:ext uri="{FF2B5EF4-FFF2-40B4-BE49-F238E27FC236}">
                <a16:creationId xmlns:a16="http://schemas.microsoft.com/office/drawing/2014/main" id="{37AD13BB-B2F1-A580-B1A7-9233F7FDD424}"/>
              </a:ext>
            </a:extLst>
          </p:cNvPr>
          <p:cNvSpPr>
            <a:spLocks noGrp="1"/>
          </p:cNvSpPr>
          <p:nvPr>
            <p:ph type="ftr" sz="quarter" idx="18"/>
          </p:nvPr>
        </p:nvSpPr>
        <p:spPr>
          <a:xfrm>
            <a:off x="6541200" y="6318000"/>
            <a:ext cx="3343898" cy="180000"/>
          </a:xfrm>
        </p:spPr>
        <p:txBody>
          <a:bodyPr/>
          <a:lstStyle>
            <a:lvl1pPr>
              <a:defRPr>
                <a:solidFill>
                  <a:schemeClr val="tx1"/>
                </a:solidFill>
              </a:defRPr>
            </a:lvl1pPr>
          </a:lstStyle>
          <a:p>
            <a:endParaRPr lang="en-US" dirty="0"/>
          </a:p>
        </p:txBody>
      </p:sp>
      <p:sp>
        <p:nvSpPr>
          <p:cNvPr id="10" name="Slide Number Placeholder 9">
            <a:extLst>
              <a:ext uri="{FF2B5EF4-FFF2-40B4-BE49-F238E27FC236}">
                <a16:creationId xmlns:a16="http://schemas.microsoft.com/office/drawing/2014/main" id="{6DAFAA34-7650-B385-0DD8-5608BC81D7D3}"/>
              </a:ext>
            </a:extLst>
          </p:cNvPr>
          <p:cNvSpPr>
            <a:spLocks noGrp="1"/>
          </p:cNvSpPr>
          <p:nvPr>
            <p:ph type="sldNum" sz="quarter" idx="19"/>
          </p:nvPr>
        </p:nvSpPr>
        <p:spPr>
          <a:xfrm>
            <a:off x="11473199" y="6318000"/>
            <a:ext cx="359212" cy="180000"/>
          </a:xfrm>
        </p:spPr>
        <p:txBody>
          <a:bodyPr/>
          <a:lstStyle>
            <a:lvl1pPr>
              <a:defRPr>
                <a:solidFill>
                  <a:schemeClr val="tx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274337382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 Cover and picture">
    <p:bg bwMode="ltGray">
      <p:bgPr>
        <a:solidFill>
          <a:schemeClr val="accent5"/>
        </a:solidFill>
        <a:effectLst/>
      </p:bgPr>
    </p:bg>
    <p:spTree>
      <p:nvGrpSpPr>
        <p:cNvPr id="1" name=""/>
        <p:cNvGrpSpPr/>
        <p:nvPr/>
      </p:nvGrpSpPr>
      <p:grpSpPr>
        <a:xfrm>
          <a:off x="0" y="0"/>
          <a:ext cx="0" cy="0"/>
          <a:chOff x="0" y="0"/>
          <a:chExt cx="0" cy="0"/>
        </a:xfrm>
      </p:grpSpPr>
      <p:sp>
        <p:nvSpPr>
          <p:cNvPr id="6" name="Background">
            <a:extLst>
              <a:ext uri="{FF2B5EF4-FFF2-40B4-BE49-F238E27FC236}">
                <a16:creationId xmlns:a16="http://schemas.microsoft.com/office/drawing/2014/main" id="{29E6FAF1-D120-4172-AE29-B3271FE51748}"/>
              </a:ext>
            </a:extLst>
          </p:cNvPr>
          <p:cNvSpPr/>
          <p:nvPr userDrawn="1"/>
        </p:nvSpPr>
        <p:spPr>
          <a:xfrm>
            <a:off x="0" y="0"/>
            <a:ext cx="121932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noProof="0" dirty="0" err="1">
              <a:solidFill>
                <a:schemeClr val="tx1"/>
              </a:solidFill>
            </a:endParaRPr>
          </a:p>
        </p:txBody>
      </p:sp>
      <p:sp>
        <p:nvSpPr>
          <p:cNvPr id="5" name="Picture Placeholder 4">
            <a:extLst>
              <a:ext uri="{FF2B5EF4-FFF2-40B4-BE49-F238E27FC236}">
                <a16:creationId xmlns:a16="http://schemas.microsoft.com/office/drawing/2014/main" id="{72B71523-1CD5-C290-0697-AE0AF18C2D3E}"/>
              </a:ext>
            </a:extLst>
          </p:cNvPr>
          <p:cNvSpPr>
            <a:spLocks noGrp="1"/>
          </p:cNvSpPr>
          <p:nvPr>
            <p:ph type="pic" sz="quarter" idx="10"/>
          </p:nvPr>
        </p:nvSpPr>
        <p:spPr>
          <a:xfrm>
            <a:off x="6106014" y="0"/>
            <a:ext cx="6099433" cy="6858000"/>
          </a:xfrm>
          <a:custGeom>
            <a:avLst/>
            <a:gdLst>
              <a:gd name="connsiteX0" fmla="*/ 254264 w 6099433"/>
              <a:gd name="connsiteY0" fmla="*/ 0 h 6858000"/>
              <a:gd name="connsiteX1" fmla="*/ 6099433 w 6099433"/>
              <a:gd name="connsiteY1" fmla="*/ 0 h 6858000"/>
              <a:gd name="connsiteX2" fmla="*/ 6099433 w 6099433"/>
              <a:gd name="connsiteY2" fmla="*/ 6858000 h 6858000"/>
              <a:gd name="connsiteX3" fmla="*/ 6085986 w 6099433"/>
              <a:gd name="connsiteY3" fmla="*/ 6858000 h 6858000"/>
              <a:gd name="connsiteX4" fmla="*/ 6085986 w 6099433"/>
              <a:gd name="connsiteY4" fmla="*/ 6678000 h 6858000"/>
              <a:gd name="connsiteX5" fmla="*/ 2055716 w 6099433"/>
              <a:gd name="connsiteY5" fmla="*/ 6678000 h 6858000"/>
              <a:gd name="connsiteX6" fmla="*/ 2030900 w 6099433"/>
              <a:gd name="connsiteY6" fmla="*/ 6634513 h 6858000"/>
              <a:gd name="connsiteX7" fmla="*/ 31970 w 6099433"/>
              <a:gd name="connsiteY7" fmla="*/ 1935353 h 6858000"/>
              <a:gd name="connsiteX8" fmla="*/ 254264 w 6099433"/>
              <a:gd name="connsiteY8"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9433" h="6858000">
                <a:moveTo>
                  <a:pt x="254264" y="0"/>
                </a:moveTo>
                <a:lnTo>
                  <a:pt x="6099433" y="0"/>
                </a:lnTo>
                <a:lnTo>
                  <a:pt x="6099433" y="6858000"/>
                </a:lnTo>
                <a:lnTo>
                  <a:pt x="6085986" y="6858000"/>
                </a:lnTo>
                <a:lnTo>
                  <a:pt x="6085986" y="6678000"/>
                </a:lnTo>
                <a:lnTo>
                  <a:pt x="2055716" y="6678000"/>
                </a:lnTo>
                <a:lnTo>
                  <a:pt x="2030900" y="6634513"/>
                </a:lnTo>
                <a:cubicBezTo>
                  <a:pt x="1593147" y="5864395"/>
                  <a:pt x="180714" y="3293880"/>
                  <a:pt x="31970" y="1935353"/>
                </a:cubicBezTo>
                <a:cubicBezTo>
                  <a:pt x="-60800" y="1087755"/>
                  <a:pt x="58965" y="459359"/>
                  <a:pt x="254264" y="0"/>
                </a:cubicBezTo>
                <a:close/>
              </a:path>
            </a:pathLst>
          </a:custGeom>
          <a:solidFill>
            <a:schemeClr val="tx1">
              <a:lumMod val="85000"/>
            </a:schemeClr>
          </a:solidFill>
        </p:spPr>
        <p:txBody>
          <a:bodyPr wrap="square" tIns="576000" bIns="0" anchor="ctr">
            <a:noAutofit/>
          </a:bodyPr>
          <a:lstStyle>
            <a:lvl1pPr marL="0" indent="0" algn="ctr">
              <a:spcAft>
                <a:spcPts val="0"/>
              </a:spcAft>
              <a:buNone/>
              <a:defRPr>
                <a:solidFill>
                  <a:schemeClr val="bg1"/>
                </a:solidFill>
              </a:defRPr>
            </a:lvl1pPr>
          </a:lstStyle>
          <a:p>
            <a:r>
              <a:rPr lang="en-US" dirty="0"/>
              <a:t>Click icon to add picture</a:t>
            </a:r>
          </a:p>
        </p:txBody>
      </p:sp>
      <p:sp>
        <p:nvSpPr>
          <p:cNvPr id="8" name="Dynamic legal" descr="{&quot;templafy&quot;:{&quot;id&quot;:&quot;0281e960-eddf-48a0-98a0-5f679ca11e28&quot;}}">
            <a:extLst>
              <a:ext uri="{FF2B5EF4-FFF2-40B4-BE49-F238E27FC236}">
                <a16:creationId xmlns:a16="http://schemas.microsoft.com/office/drawing/2014/main" id="{3A1EC0A8-548B-F093-3F7C-D2744B7080C8}"/>
              </a:ext>
            </a:extLst>
          </p:cNvPr>
          <p:cNvSpPr txBox="1"/>
          <p:nvPr userDrawn="1"/>
        </p:nvSpPr>
        <p:spPr>
          <a:xfrm>
            <a:off x="-1588" y="6678000"/>
            <a:ext cx="12193588" cy="180000"/>
          </a:xfrm>
          <a:prstGeom prst="rect">
            <a:avLst/>
          </a:prstGeom>
          <a:solidFill>
            <a:srgbClr val="110081"/>
          </a:solidFill>
          <a:ln>
            <a:noFill/>
          </a:ln>
        </p:spPr>
        <p:txBody>
          <a:bodyPr wrap="square" lIns="0" tIns="0" rIns="0" bIns="0" anchor="ctr" anchorCtr="0">
            <a:noAutofit/>
          </a:bodyPr>
          <a:lstStyle/>
          <a:p>
            <a:pPr algn="ctr"/>
            <a:r>
              <a:rPr lang="en-US" sz="1000" dirty="0">
                <a:solidFill>
                  <a:srgbClr val="FFFFFF"/>
                </a:solidFill>
                <a:latin typeface="Arial Narrow" panose="020B0606020202030204" pitchFamily="34" charset="0"/>
              </a:rPr>
              <a:t>Confidential, unpublished property of Cigna Healthcare. Do not duplicate or distribute. Use and distribution limited solely to authorized personnel. © 2023 Cigna Healthcare</a:t>
            </a:r>
          </a:p>
        </p:txBody>
      </p:sp>
      <p:sp>
        <p:nvSpPr>
          <p:cNvPr id="11" name="Dynmic Internal use only" descr="{&quot;templafy&quot;:{&quot;id&quot;:&quot;05748a09-d6ee-4302-b77a-8ef58746a5ce&quot;}}" hidden="1" title="Form.Cigna_Confidentiality.Cigna_healthcareConfidentiality">
            <a:extLst>
              <a:ext uri="{FF2B5EF4-FFF2-40B4-BE49-F238E27FC236}">
                <a16:creationId xmlns:a16="http://schemas.microsoft.com/office/drawing/2014/main" id="{1A765C6B-A34F-EE16-8BDD-315AD6F56A37}"/>
              </a:ext>
            </a:extLst>
          </p:cNvPr>
          <p:cNvSpPr/>
          <p:nvPr userDrawn="1"/>
        </p:nvSpPr>
        <p:spPr>
          <a:xfrm>
            <a:off x="10859153" y="6678000"/>
            <a:ext cx="973257"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r"/>
            <a:endParaRPr lang="en-US" sz="1000" kern="1200" noProof="0" dirty="0">
              <a:solidFill>
                <a:srgbClr val="FFFFFF"/>
              </a:solidFill>
              <a:latin typeface="Arial Narrow" panose="020B0606020202030204" pitchFamily="34" charset="0"/>
              <a:ea typeface="+mn-ea"/>
              <a:cs typeface="+mn-cs"/>
            </a:endParaRPr>
          </a:p>
        </p:txBody>
      </p:sp>
      <p:pic>
        <p:nvPicPr>
          <p:cNvPr id="3" name="Logo">
            <a:extLst>
              <a:ext uri="{FF2B5EF4-FFF2-40B4-BE49-F238E27FC236}">
                <a16:creationId xmlns:a16="http://schemas.microsoft.com/office/drawing/2014/main" id="{01155BA4-9690-54DE-D396-BEE36AEBE8F8}"/>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358775" y="5738400"/>
            <a:ext cx="1396799" cy="758676"/>
          </a:xfrm>
          <a:prstGeom prst="rect">
            <a:avLst/>
          </a:prstGeom>
        </p:spPr>
      </p:pic>
      <p:sp>
        <p:nvSpPr>
          <p:cNvPr id="4" name="Title 1">
            <a:extLst>
              <a:ext uri="{FF2B5EF4-FFF2-40B4-BE49-F238E27FC236}">
                <a16:creationId xmlns:a16="http://schemas.microsoft.com/office/drawing/2014/main" id="{CEC75FB5-25E2-4D69-1E5E-374CC77CD3FA}"/>
              </a:ext>
            </a:extLst>
          </p:cNvPr>
          <p:cNvSpPr>
            <a:spLocks noGrp="1"/>
          </p:cNvSpPr>
          <p:nvPr>
            <p:ph type="ctrTitle" hasCustomPrompt="1"/>
          </p:nvPr>
        </p:nvSpPr>
        <p:spPr bwMode="white">
          <a:xfrm>
            <a:off x="359998" y="1360800"/>
            <a:ext cx="4676400" cy="3553200"/>
          </a:xfrm>
          <a:noFill/>
        </p:spPr>
        <p:txBody>
          <a:bodyPr anchor="ctr" anchorCtr="0"/>
          <a:lstStyle>
            <a:lvl1pPr algn="l">
              <a:lnSpc>
                <a:spcPct val="83000"/>
              </a:lnSpc>
              <a:defRPr sz="5400">
                <a:solidFill>
                  <a:schemeClr val="tx1"/>
                </a:solidFill>
              </a:defRPr>
            </a:lvl1pPr>
          </a:lstStyle>
          <a:p>
            <a:r>
              <a:rPr lang="en-US" dirty="0"/>
              <a:t>Click to add title</a:t>
            </a:r>
          </a:p>
        </p:txBody>
      </p:sp>
      <p:sp>
        <p:nvSpPr>
          <p:cNvPr id="2" name="Subtitle 2">
            <a:extLst>
              <a:ext uri="{FF2B5EF4-FFF2-40B4-BE49-F238E27FC236}">
                <a16:creationId xmlns:a16="http://schemas.microsoft.com/office/drawing/2014/main" id="{7C3AB6C4-8CAE-CB4D-2397-DBDC7ACF35D6}"/>
              </a:ext>
            </a:extLst>
          </p:cNvPr>
          <p:cNvSpPr>
            <a:spLocks noGrp="1"/>
          </p:cNvSpPr>
          <p:nvPr>
            <p:ph type="subTitle" idx="1" hasCustomPrompt="1"/>
          </p:nvPr>
        </p:nvSpPr>
        <p:spPr>
          <a:xfrm>
            <a:off x="359998" y="4914000"/>
            <a:ext cx="4676400" cy="320400"/>
          </a:xfrm>
        </p:spPr>
        <p:txBody>
          <a:bodyPr anchor="b" anchorCtr="0"/>
          <a:lstStyle>
            <a:lvl1pPr marL="0" indent="0" algn="l">
              <a:lnSpc>
                <a:spcPct val="100000"/>
              </a:lnSpc>
              <a:spcBef>
                <a:spcPts val="0"/>
              </a:spcBef>
              <a:spcAft>
                <a:spcPts val="0"/>
              </a:spcAft>
              <a:buFont typeface="Arial" panose="020B0604020202020204" pitchFamily="34" charset="0"/>
              <a:buChar char="​"/>
              <a:defRPr sz="2000" b="0">
                <a:solidFill>
                  <a:schemeClr val="tx1"/>
                </a:solidFill>
                <a:latin typeface="+mn-lt"/>
              </a:defRPr>
            </a:lvl1pPr>
            <a:lvl2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9pPr>
          </a:lstStyle>
          <a:p>
            <a:r>
              <a:rPr lang="en-US" dirty="0"/>
              <a:t>Click to add subtitle</a:t>
            </a:r>
          </a:p>
        </p:txBody>
      </p:sp>
      <p:sp>
        <p:nvSpPr>
          <p:cNvPr id="7" name="Date Placeholder 1">
            <a:extLst>
              <a:ext uri="{FF2B5EF4-FFF2-40B4-BE49-F238E27FC236}">
                <a16:creationId xmlns:a16="http://schemas.microsoft.com/office/drawing/2014/main" id="{11054277-595B-B532-8981-AB11FD0F158A}"/>
              </a:ext>
            </a:extLst>
          </p:cNvPr>
          <p:cNvSpPr>
            <a:spLocks noGrp="1"/>
          </p:cNvSpPr>
          <p:nvPr>
            <p:ph type="dt" sz="half" idx="17"/>
          </p:nvPr>
        </p:nvSpPr>
        <p:spPr>
          <a:xfrm>
            <a:off x="9885098" y="6318000"/>
            <a:ext cx="1588102" cy="180000"/>
          </a:xfrm>
        </p:spPr>
        <p:txBody>
          <a:bodyPr/>
          <a:lstStyle>
            <a:lvl1pPr>
              <a:defRPr>
                <a:solidFill>
                  <a:schemeClr val="tx1"/>
                </a:solidFill>
              </a:defRPr>
            </a:lvl1pPr>
          </a:lstStyle>
          <a:p>
            <a:fld id="{39D43156-06E7-4A46-984B-4BAA1ADE8975}" type="datetime4">
              <a:rPr lang="en-IN" smtClean="0"/>
              <a:t>03 September 2026</a:t>
            </a:fld>
            <a:endParaRPr lang="en-US" dirty="0"/>
          </a:p>
        </p:txBody>
      </p:sp>
      <p:sp>
        <p:nvSpPr>
          <p:cNvPr id="9" name="Footer Placeholder 6">
            <a:extLst>
              <a:ext uri="{FF2B5EF4-FFF2-40B4-BE49-F238E27FC236}">
                <a16:creationId xmlns:a16="http://schemas.microsoft.com/office/drawing/2014/main" id="{D6F29D76-FEF0-3D2C-70C5-C3FB30FBEF17}"/>
              </a:ext>
            </a:extLst>
          </p:cNvPr>
          <p:cNvSpPr>
            <a:spLocks noGrp="1"/>
          </p:cNvSpPr>
          <p:nvPr>
            <p:ph type="ftr" sz="quarter" idx="18"/>
          </p:nvPr>
        </p:nvSpPr>
        <p:spPr>
          <a:xfrm>
            <a:off x="6541200" y="6318000"/>
            <a:ext cx="3343898" cy="180000"/>
          </a:xfrm>
        </p:spPr>
        <p:txBody>
          <a:bodyPr/>
          <a:lstStyle>
            <a:lvl1pPr>
              <a:defRPr>
                <a:solidFill>
                  <a:schemeClr val="tx1"/>
                </a:solidFill>
              </a:defRPr>
            </a:lvl1pPr>
          </a:lstStyle>
          <a:p>
            <a:endParaRPr lang="en-US" dirty="0"/>
          </a:p>
        </p:txBody>
      </p:sp>
      <p:sp>
        <p:nvSpPr>
          <p:cNvPr id="10" name="Slide Number Placeholder 9">
            <a:extLst>
              <a:ext uri="{FF2B5EF4-FFF2-40B4-BE49-F238E27FC236}">
                <a16:creationId xmlns:a16="http://schemas.microsoft.com/office/drawing/2014/main" id="{02BAD4C6-2A6C-C9C6-1699-885FE6D4503C}"/>
              </a:ext>
            </a:extLst>
          </p:cNvPr>
          <p:cNvSpPr>
            <a:spLocks noGrp="1"/>
          </p:cNvSpPr>
          <p:nvPr>
            <p:ph type="sldNum" sz="quarter" idx="19"/>
          </p:nvPr>
        </p:nvSpPr>
        <p:spPr>
          <a:xfrm>
            <a:off x="11473199" y="6318000"/>
            <a:ext cx="359212" cy="180000"/>
          </a:xfrm>
        </p:spPr>
        <p:txBody>
          <a:bodyPr/>
          <a:lstStyle>
            <a:lvl1pPr>
              <a:defRPr>
                <a:solidFill>
                  <a:schemeClr val="tx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49840330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D. Cover and picture">
    <p:bg bwMode="ltGray">
      <p:bgPr>
        <a:solidFill>
          <a:schemeClr val="bg2"/>
        </a:solidFill>
        <a:effectLst/>
      </p:bgPr>
    </p:bg>
    <p:spTree>
      <p:nvGrpSpPr>
        <p:cNvPr id="1" name=""/>
        <p:cNvGrpSpPr/>
        <p:nvPr/>
      </p:nvGrpSpPr>
      <p:grpSpPr>
        <a:xfrm>
          <a:off x="0" y="0"/>
          <a:ext cx="0" cy="0"/>
          <a:chOff x="0" y="0"/>
          <a:chExt cx="0" cy="0"/>
        </a:xfrm>
      </p:grpSpPr>
      <p:sp>
        <p:nvSpPr>
          <p:cNvPr id="6" name="Background">
            <a:extLst>
              <a:ext uri="{FF2B5EF4-FFF2-40B4-BE49-F238E27FC236}">
                <a16:creationId xmlns:a16="http://schemas.microsoft.com/office/drawing/2014/main" id="{29E6FAF1-D120-4172-AE29-B3271FE51748}"/>
              </a:ext>
            </a:extLst>
          </p:cNvPr>
          <p:cNvSpPr/>
          <p:nvPr userDrawn="1"/>
        </p:nvSpPr>
        <p:spPr>
          <a:xfrm>
            <a:off x="0" y="0"/>
            <a:ext cx="12193200" cy="6858000"/>
          </a:xfrm>
          <a:prstGeom prst="rect">
            <a:avLst/>
          </a:prstGeom>
          <a:solidFill>
            <a:srgbClr val="0033FF"/>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noProof="0" dirty="0" err="1">
              <a:solidFill>
                <a:schemeClr val="tx1"/>
              </a:solidFill>
            </a:endParaRPr>
          </a:p>
        </p:txBody>
      </p:sp>
      <p:sp>
        <p:nvSpPr>
          <p:cNvPr id="8" name="Picture Placeholder 7">
            <a:extLst>
              <a:ext uri="{FF2B5EF4-FFF2-40B4-BE49-F238E27FC236}">
                <a16:creationId xmlns:a16="http://schemas.microsoft.com/office/drawing/2014/main" id="{FB7A62FA-117D-4C80-FBCC-784C50549712}"/>
              </a:ext>
            </a:extLst>
          </p:cNvPr>
          <p:cNvSpPr>
            <a:spLocks noGrp="1"/>
          </p:cNvSpPr>
          <p:nvPr>
            <p:ph type="pic" sz="quarter" idx="21" hasCustomPrompt="1"/>
          </p:nvPr>
        </p:nvSpPr>
        <p:spPr>
          <a:xfrm>
            <a:off x="0" y="0"/>
            <a:ext cx="9650095" cy="6678000"/>
          </a:xfrm>
          <a:custGeom>
            <a:avLst/>
            <a:gdLst>
              <a:gd name="connsiteX0" fmla="*/ 0 w 9650095"/>
              <a:gd name="connsiteY0" fmla="*/ 0 h 6678000"/>
              <a:gd name="connsiteX1" fmla="*/ 9650095 w 9650095"/>
              <a:gd name="connsiteY1" fmla="*/ 0 h 6678000"/>
              <a:gd name="connsiteX2" fmla="*/ 8347202 w 9650095"/>
              <a:gd name="connsiteY2" fmla="*/ 5439537 h 6678000"/>
              <a:gd name="connsiteX3" fmla="*/ 8337112 w 9650095"/>
              <a:gd name="connsiteY3" fmla="*/ 6547211 h 6678000"/>
              <a:gd name="connsiteX4" fmla="*/ 8353971 w 9650095"/>
              <a:gd name="connsiteY4" fmla="*/ 6678000 h 6678000"/>
              <a:gd name="connsiteX5" fmla="*/ 0 w 9650095"/>
              <a:gd name="connsiteY5" fmla="*/ 6678000 h 667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50095" h="6678000">
                <a:moveTo>
                  <a:pt x="0" y="0"/>
                </a:moveTo>
                <a:lnTo>
                  <a:pt x="9650095" y="0"/>
                </a:lnTo>
                <a:cubicBezTo>
                  <a:pt x="9650095" y="0"/>
                  <a:pt x="8523859" y="3660394"/>
                  <a:pt x="8347202" y="5439537"/>
                </a:cubicBezTo>
                <a:cubicBezTo>
                  <a:pt x="8305959" y="5854732"/>
                  <a:pt x="8306579" y="6222349"/>
                  <a:pt x="8337112" y="6547211"/>
                </a:cubicBezTo>
                <a:lnTo>
                  <a:pt x="8353971" y="6678000"/>
                </a:lnTo>
                <a:lnTo>
                  <a:pt x="0" y="6678000"/>
                </a:lnTo>
                <a:close/>
              </a:path>
            </a:pathLst>
          </a:custGeom>
          <a:solidFill>
            <a:schemeClr val="tx1">
              <a:lumMod val="85000"/>
            </a:schemeClr>
          </a:solidFill>
        </p:spPr>
        <p:txBody>
          <a:bodyPr wrap="square" lIns="108000" tIns="72000" rIns="108000" bIns="0" anchor="t" anchorCtr="0">
            <a:noAutofit/>
          </a:bodyPr>
          <a:lstStyle>
            <a:lvl1pPr marL="0" indent="0" algn="l">
              <a:spcAft>
                <a:spcPts val="0"/>
              </a:spcAft>
              <a:buFont typeface="Arial" panose="020B0604020202020204" pitchFamily="34" charset="0"/>
              <a:buNone/>
              <a:defRPr>
                <a:solidFill>
                  <a:schemeClr val="bg1"/>
                </a:solidFill>
              </a:defRPr>
            </a:lvl1pPr>
          </a:lstStyle>
          <a:p>
            <a:r>
              <a:rPr lang="en-US" dirty="0"/>
              <a:t>Click icon to add picture or click on frame and insert picture using the Insert tab - Pictures</a:t>
            </a:r>
          </a:p>
        </p:txBody>
      </p:sp>
      <p:sp>
        <p:nvSpPr>
          <p:cNvPr id="11" name="Dynamic legal" descr="{&quot;templafy&quot;:{&quot;id&quot;:&quot;78d28cc0-4b54-4a80-b664-6bf75252d571&quot;}}">
            <a:extLst>
              <a:ext uri="{FF2B5EF4-FFF2-40B4-BE49-F238E27FC236}">
                <a16:creationId xmlns:a16="http://schemas.microsoft.com/office/drawing/2014/main" id="{EF8A2AE8-892C-928A-BE6A-6F50B4F47069}"/>
              </a:ext>
            </a:extLst>
          </p:cNvPr>
          <p:cNvSpPr txBox="1"/>
          <p:nvPr userDrawn="1"/>
        </p:nvSpPr>
        <p:spPr>
          <a:xfrm>
            <a:off x="-1588" y="6678000"/>
            <a:ext cx="12193588" cy="180000"/>
          </a:xfrm>
          <a:prstGeom prst="rect">
            <a:avLst/>
          </a:prstGeom>
          <a:solidFill>
            <a:srgbClr val="110081"/>
          </a:solidFill>
          <a:ln>
            <a:noFill/>
          </a:ln>
        </p:spPr>
        <p:txBody>
          <a:bodyPr wrap="square" lIns="0" tIns="0" rIns="0" bIns="0" anchor="ctr" anchorCtr="0">
            <a:noAutofit/>
          </a:bodyPr>
          <a:lstStyle/>
          <a:p>
            <a:pPr algn="ctr"/>
            <a:r>
              <a:rPr lang="en-US" sz="1000" dirty="0">
                <a:solidFill>
                  <a:srgbClr val="FFFFFF"/>
                </a:solidFill>
                <a:latin typeface="Arial Narrow" panose="020B0606020202030204" pitchFamily="34" charset="0"/>
              </a:rPr>
              <a:t>Confidential, unpublished property of Cigna Healthcare. Do not duplicate or distribute. Use and distribution limited solely to authorized personnel. © 2023 Cigna Healthcare</a:t>
            </a:r>
          </a:p>
        </p:txBody>
      </p:sp>
      <p:sp>
        <p:nvSpPr>
          <p:cNvPr id="5" name="Dynmic Internal use only" descr="{&quot;templafy&quot;:{&quot;id&quot;:&quot;c30f0f1b-65f6-4ce9-8fbc-6dc502e8a957&quot;}}" hidden="1" title="Form.Cigna_Confidentiality.Cigna_healthcareConfidentiality">
            <a:extLst>
              <a:ext uri="{FF2B5EF4-FFF2-40B4-BE49-F238E27FC236}">
                <a16:creationId xmlns:a16="http://schemas.microsoft.com/office/drawing/2014/main" id="{A58F6C25-841E-F9D0-5531-344CDA626D0E}"/>
              </a:ext>
            </a:extLst>
          </p:cNvPr>
          <p:cNvSpPr/>
          <p:nvPr userDrawn="1"/>
        </p:nvSpPr>
        <p:spPr>
          <a:xfrm>
            <a:off x="10859153" y="6678000"/>
            <a:ext cx="973257"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r"/>
            <a:endParaRPr lang="en-US" sz="1000" kern="1200" noProof="0" dirty="0">
              <a:solidFill>
                <a:srgbClr val="FFFFFF"/>
              </a:solidFill>
              <a:latin typeface="Arial Narrow" panose="020B0606020202030204" pitchFamily="34" charset="0"/>
              <a:ea typeface="+mn-ea"/>
              <a:cs typeface="+mn-cs"/>
            </a:endParaRPr>
          </a:p>
        </p:txBody>
      </p:sp>
      <p:sp>
        <p:nvSpPr>
          <p:cNvPr id="9" name="Text Placeholder logo">
            <a:extLst>
              <a:ext uri="{FF2B5EF4-FFF2-40B4-BE49-F238E27FC236}">
                <a16:creationId xmlns:a16="http://schemas.microsoft.com/office/drawing/2014/main" id="{218D1888-5A40-7BB4-FD40-23F04A7C82B3}"/>
              </a:ext>
            </a:extLst>
          </p:cNvPr>
          <p:cNvSpPr>
            <a:spLocks noGrp="1"/>
          </p:cNvSpPr>
          <p:nvPr>
            <p:ph type="body" sz="quarter" idx="17" hasCustomPrompt="1"/>
          </p:nvPr>
        </p:nvSpPr>
        <p:spPr>
          <a:xfrm>
            <a:off x="358775" y="5738400"/>
            <a:ext cx="1396800" cy="759600"/>
          </a:xfrm>
          <a: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p:spPr>
        <p:txBody>
          <a:bodyPr/>
          <a:lstStyle>
            <a:lvl1pPr marL="0" indent="0">
              <a:buNone/>
              <a:defRPr sz="100">
                <a:noFill/>
              </a:defRPr>
            </a:lvl1pPr>
          </a:lstStyle>
          <a:p>
            <a:pPr lvl="0"/>
            <a:r>
              <a:rPr lang="en-US" dirty="0"/>
              <a:t>.</a:t>
            </a:r>
          </a:p>
        </p:txBody>
      </p:sp>
      <p:sp>
        <p:nvSpPr>
          <p:cNvPr id="4" name="Title 1">
            <a:extLst>
              <a:ext uri="{FF2B5EF4-FFF2-40B4-BE49-F238E27FC236}">
                <a16:creationId xmlns:a16="http://schemas.microsoft.com/office/drawing/2014/main" id="{CEC75FB5-25E2-4D69-1E5E-374CC77CD3FA}"/>
              </a:ext>
            </a:extLst>
          </p:cNvPr>
          <p:cNvSpPr>
            <a:spLocks noGrp="1"/>
          </p:cNvSpPr>
          <p:nvPr>
            <p:ph type="ctrTitle" hasCustomPrompt="1"/>
          </p:nvPr>
        </p:nvSpPr>
        <p:spPr bwMode="white">
          <a:xfrm>
            <a:off x="359998" y="1360800"/>
            <a:ext cx="6616800" cy="3553200"/>
          </a:xfrm>
          <a:noFill/>
        </p:spPr>
        <p:txBody>
          <a:bodyPr anchor="ctr" anchorCtr="0"/>
          <a:lstStyle>
            <a:lvl1pPr algn="l">
              <a:lnSpc>
                <a:spcPct val="83000"/>
              </a:lnSpc>
              <a:defRPr sz="5400">
                <a:solidFill>
                  <a:schemeClr val="tx1"/>
                </a:solidFill>
              </a:defRPr>
            </a:lvl1pPr>
          </a:lstStyle>
          <a:p>
            <a:r>
              <a:rPr lang="en-US" dirty="0"/>
              <a:t>Click to add title</a:t>
            </a:r>
          </a:p>
        </p:txBody>
      </p:sp>
      <p:sp>
        <p:nvSpPr>
          <p:cNvPr id="10" name="Subtitle 2">
            <a:extLst>
              <a:ext uri="{FF2B5EF4-FFF2-40B4-BE49-F238E27FC236}">
                <a16:creationId xmlns:a16="http://schemas.microsoft.com/office/drawing/2014/main" id="{17E59AF6-EB40-CFAB-321E-7AE7E9917986}"/>
              </a:ext>
            </a:extLst>
          </p:cNvPr>
          <p:cNvSpPr>
            <a:spLocks noGrp="1"/>
          </p:cNvSpPr>
          <p:nvPr>
            <p:ph type="subTitle" idx="1" hasCustomPrompt="1"/>
          </p:nvPr>
        </p:nvSpPr>
        <p:spPr>
          <a:xfrm>
            <a:off x="359999" y="4914000"/>
            <a:ext cx="6616800" cy="320400"/>
          </a:xfrm>
        </p:spPr>
        <p:txBody>
          <a:bodyPr anchor="b" anchorCtr="0"/>
          <a:lstStyle>
            <a:lvl1pPr marL="0" indent="0" algn="l">
              <a:lnSpc>
                <a:spcPct val="100000"/>
              </a:lnSpc>
              <a:spcBef>
                <a:spcPts val="0"/>
              </a:spcBef>
              <a:spcAft>
                <a:spcPts val="0"/>
              </a:spcAft>
              <a:buFont typeface="Arial" panose="020B0604020202020204" pitchFamily="34" charset="0"/>
              <a:buChar char="​"/>
              <a:defRPr sz="2000" b="0">
                <a:solidFill>
                  <a:schemeClr val="tx1"/>
                </a:solidFill>
                <a:latin typeface="+mn-lt"/>
              </a:defRPr>
            </a:lvl1pPr>
            <a:lvl2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9pPr>
          </a:lstStyle>
          <a:p>
            <a:r>
              <a:rPr lang="en-US" dirty="0"/>
              <a:t>Click to add subtitle</a:t>
            </a:r>
          </a:p>
        </p:txBody>
      </p:sp>
      <p:sp>
        <p:nvSpPr>
          <p:cNvPr id="2" name="Date Placeholder 1">
            <a:extLst>
              <a:ext uri="{FF2B5EF4-FFF2-40B4-BE49-F238E27FC236}">
                <a16:creationId xmlns:a16="http://schemas.microsoft.com/office/drawing/2014/main" id="{C04A04B7-ECEC-9516-BA61-8DF3F5126838}"/>
              </a:ext>
            </a:extLst>
          </p:cNvPr>
          <p:cNvSpPr>
            <a:spLocks noGrp="1"/>
          </p:cNvSpPr>
          <p:nvPr>
            <p:ph type="dt" sz="half" idx="18"/>
          </p:nvPr>
        </p:nvSpPr>
        <p:spPr>
          <a:xfrm>
            <a:off x="9885098" y="6318000"/>
            <a:ext cx="1588102" cy="180000"/>
          </a:xfrm>
        </p:spPr>
        <p:txBody>
          <a:bodyPr/>
          <a:lstStyle>
            <a:lvl1pPr>
              <a:defRPr>
                <a:solidFill>
                  <a:schemeClr val="tx1"/>
                </a:solidFill>
              </a:defRPr>
            </a:lvl1pPr>
          </a:lstStyle>
          <a:p>
            <a:fld id="{E659A143-1D71-45BC-A895-31C5B21F15CD}" type="datetime4">
              <a:rPr lang="en-IN" smtClean="0"/>
              <a:t>03 September 2026</a:t>
            </a:fld>
            <a:endParaRPr lang="en-US" dirty="0"/>
          </a:p>
        </p:txBody>
      </p:sp>
      <p:sp>
        <p:nvSpPr>
          <p:cNvPr id="3" name="Slide Number Placeholder 9">
            <a:extLst>
              <a:ext uri="{FF2B5EF4-FFF2-40B4-BE49-F238E27FC236}">
                <a16:creationId xmlns:a16="http://schemas.microsoft.com/office/drawing/2014/main" id="{A08E2AC8-24CB-456F-D16B-56AC8480CE1A}"/>
              </a:ext>
            </a:extLst>
          </p:cNvPr>
          <p:cNvSpPr>
            <a:spLocks noGrp="1"/>
          </p:cNvSpPr>
          <p:nvPr>
            <p:ph type="sldNum" sz="quarter" idx="19"/>
          </p:nvPr>
        </p:nvSpPr>
        <p:spPr>
          <a:xfrm>
            <a:off x="11473199" y="6318000"/>
            <a:ext cx="359212" cy="180000"/>
          </a:xfrm>
        </p:spPr>
        <p:txBody>
          <a:bodyPr/>
          <a:lstStyle>
            <a:lvl1pPr>
              <a:defRPr>
                <a:solidFill>
                  <a:schemeClr val="tx1"/>
                </a:solidFill>
              </a:defRPr>
            </a:lvl1pPr>
          </a:lstStyle>
          <a:p>
            <a:fld id="{23AA811B-2EBD-4900-905E-5BE206449611}" type="slidenum">
              <a:rPr lang="en-US" smtClean="0"/>
              <a:pPr/>
              <a:t>‹#›</a:t>
            </a:fld>
            <a:endParaRPr lang="en-US" dirty="0"/>
          </a:p>
        </p:txBody>
      </p:sp>
      <p:sp>
        <p:nvSpPr>
          <p:cNvPr id="12" name="Footer Placeholder 6">
            <a:extLst>
              <a:ext uri="{FF2B5EF4-FFF2-40B4-BE49-F238E27FC236}">
                <a16:creationId xmlns:a16="http://schemas.microsoft.com/office/drawing/2014/main" id="{47FDD2A7-1887-CF90-1141-953384B4B6FE}"/>
              </a:ext>
            </a:extLst>
          </p:cNvPr>
          <p:cNvSpPr>
            <a:spLocks noGrp="1"/>
          </p:cNvSpPr>
          <p:nvPr>
            <p:ph type="ftr" sz="quarter" idx="20"/>
          </p:nvPr>
        </p:nvSpPr>
        <p:spPr>
          <a:xfrm>
            <a:off x="6541200" y="6318000"/>
            <a:ext cx="3343898" cy="180000"/>
          </a:xfrm>
        </p:spPr>
        <p:txBody>
          <a:bodyPr/>
          <a:lstStyle>
            <a:lvl1pPr>
              <a:defRPr>
                <a:solidFill>
                  <a:schemeClr val="tx1"/>
                </a:solidFill>
              </a:defRPr>
            </a:lvl1pPr>
          </a:lstStyle>
          <a:p>
            <a:endParaRPr lang="en-US" dirty="0"/>
          </a:p>
        </p:txBody>
      </p:sp>
    </p:spTree>
    <p:extLst>
      <p:ext uri="{BB962C8B-B14F-4D97-AF65-F5344CB8AC3E}">
        <p14:creationId xmlns:p14="http://schemas.microsoft.com/office/powerpoint/2010/main" val="376873284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E. Cover and picture">
    <p:bg bwMode="ltGray">
      <p:bgPr>
        <a:solidFill>
          <a:schemeClr val="bg2"/>
        </a:solidFill>
        <a:effectLst/>
      </p:bgPr>
    </p:bg>
    <p:spTree>
      <p:nvGrpSpPr>
        <p:cNvPr id="1" name=""/>
        <p:cNvGrpSpPr/>
        <p:nvPr/>
      </p:nvGrpSpPr>
      <p:grpSpPr>
        <a:xfrm>
          <a:off x="0" y="0"/>
          <a:ext cx="0" cy="0"/>
          <a:chOff x="0" y="0"/>
          <a:chExt cx="0" cy="0"/>
        </a:xfrm>
      </p:grpSpPr>
      <p:sp>
        <p:nvSpPr>
          <p:cNvPr id="6" name="Background">
            <a:extLst>
              <a:ext uri="{FF2B5EF4-FFF2-40B4-BE49-F238E27FC236}">
                <a16:creationId xmlns:a16="http://schemas.microsoft.com/office/drawing/2014/main" id="{29E6FAF1-D120-4172-AE29-B3271FE51748}"/>
              </a:ext>
            </a:extLst>
          </p:cNvPr>
          <p:cNvSpPr/>
          <p:nvPr userDrawn="1"/>
        </p:nvSpPr>
        <p:spPr>
          <a:xfrm>
            <a:off x="0" y="0"/>
            <a:ext cx="12193200" cy="6858000"/>
          </a:xfrm>
          <a:prstGeom prst="rect">
            <a:avLst/>
          </a:prstGeom>
          <a:solidFill>
            <a:srgbClr val="00874D"/>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noProof="0" dirty="0" err="1">
              <a:solidFill>
                <a:schemeClr val="tx1"/>
              </a:solidFill>
            </a:endParaRPr>
          </a:p>
        </p:txBody>
      </p:sp>
      <p:sp>
        <p:nvSpPr>
          <p:cNvPr id="3" name="Picture Placeholder 2">
            <a:extLst>
              <a:ext uri="{FF2B5EF4-FFF2-40B4-BE49-F238E27FC236}">
                <a16:creationId xmlns:a16="http://schemas.microsoft.com/office/drawing/2014/main" id="{4FE246F1-8DD5-E4B4-9816-84E2452AAA61}"/>
              </a:ext>
            </a:extLst>
          </p:cNvPr>
          <p:cNvSpPr>
            <a:spLocks noGrp="1"/>
          </p:cNvSpPr>
          <p:nvPr>
            <p:ph type="pic" sz="quarter" idx="21" hasCustomPrompt="1"/>
          </p:nvPr>
        </p:nvSpPr>
        <p:spPr>
          <a:xfrm>
            <a:off x="0" y="0"/>
            <a:ext cx="9650095" cy="6678000"/>
          </a:xfrm>
          <a:custGeom>
            <a:avLst/>
            <a:gdLst>
              <a:gd name="connsiteX0" fmla="*/ 0 w 9650095"/>
              <a:gd name="connsiteY0" fmla="*/ 0 h 6678000"/>
              <a:gd name="connsiteX1" fmla="*/ 9650095 w 9650095"/>
              <a:gd name="connsiteY1" fmla="*/ 0 h 6678000"/>
              <a:gd name="connsiteX2" fmla="*/ 8347202 w 9650095"/>
              <a:gd name="connsiteY2" fmla="*/ 5439537 h 6678000"/>
              <a:gd name="connsiteX3" fmla="*/ 8337112 w 9650095"/>
              <a:gd name="connsiteY3" fmla="*/ 6547211 h 6678000"/>
              <a:gd name="connsiteX4" fmla="*/ 8353971 w 9650095"/>
              <a:gd name="connsiteY4" fmla="*/ 6678000 h 6678000"/>
              <a:gd name="connsiteX5" fmla="*/ 0 w 9650095"/>
              <a:gd name="connsiteY5" fmla="*/ 6678000 h 667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50095" h="6678000">
                <a:moveTo>
                  <a:pt x="0" y="0"/>
                </a:moveTo>
                <a:lnTo>
                  <a:pt x="9650095" y="0"/>
                </a:lnTo>
                <a:cubicBezTo>
                  <a:pt x="9650095" y="0"/>
                  <a:pt x="8523859" y="3660394"/>
                  <a:pt x="8347202" y="5439537"/>
                </a:cubicBezTo>
                <a:cubicBezTo>
                  <a:pt x="8305959" y="5854732"/>
                  <a:pt x="8306579" y="6222349"/>
                  <a:pt x="8337112" y="6547211"/>
                </a:cubicBezTo>
                <a:lnTo>
                  <a:pt x="8353971" y="6678000"/>
                </a:lnTo>
                <a:lnTo>
                  <a:pt x="0" y="6678000"/>
                </a:lnTo>
                <a:close/>
              </a:path>
            </a:pathLst>
          </a:custGeom>
          <a:solidFill>
            <a:schemeClr val="tx1">
              <a:lumMod val="85000"/>
            </a:schemeClr>
          </a:solidFill>
        </p:spPr>
        <p:txBody>
          <a:bodyPr wrap="square" lIns="108000" tIns="72000" rIns="108000" bIns="0" anchor="t" anchorCtr="0">
            <a:noAutofit/>
          </a:bodyPr>
          <a:lstStyle>
            <a:lvl1pPr marL="0" indent="0" algn="l">
              <a:spcAft>
                <a:spcPts val="0"/>
              </a:spcAft>
              <a:buFont typeface="Arial" panose="020B0604020202020204" pitchFamily="34" charset="0"/>
              <a:buNone/>
              <a:defRPr>
                <a:solidFill>
                  <a:schemeClr val="bg1"/>
                </a:solidFill>
              </a:defRPr>
            </a:lvl1pPr>
          </a:lstStyle>
          <a:p>
            <a:r>
              <a:rPr lang="en-US" dirty="0"/>
              <a:t>Click icon to add picture or click on frame and insert picture using the Insert tab - Pictures</a:t>
            </a:r>
          </a:p>
        </p:txBody>
      </p:sp>
      <p:sp>
        <p:nvSpPr>
          <p:cNvPr id="5" name="Dynamic legal" descr="{&quot;templafy&quot;:{&quot;id&quot;:&quot;a893cafb-9d14-4ac3-81c2-5e3651e6912f&quot;}}">
            <a:extLst>
              <a:ext uri="{FF2B5EF4-FFF2-40B4-BE49-F238E27FC236}">
                <a16:creationId xmlns:a16="http://schemas.microsoft.com/office/drawing/2014/main" id="{0D7F5B99-6172-CA5C-7EBD-8A390C7C3B66}"/>
              </a:ext>
            </a:extLst>
          </p:cNvPr>
          <p:cNvSpPr txBox="1"/>
          <p:nvPr userDrawn="1"/>
        </p:nvSpPr>
        <p:spPr>
          <a:xfrm>
            <a:off x="-1588" y="6678000"/>
            <a:ext cx="12193588" cy="180000"/>
          </a:xfrm>
          <a:prstGeom prst="rect">
            <a:avLst/>
          </a:prstGeom>
          <a:solidFill>
            <a:srgbClr val="110081"/>
          </a:solidFill>
          <a:ln>
            <a:noFill/>
          </a:ln>
        </p:spPr>
        <p:txBody>
          <a:bodyPr wrap="square" lIns="0" tIns="0" rIns="0" bIns="0" anchor="ctr" anchorCtr="0">
            <a:noAutofit/>
          </a:bodyPr>
          <a:lstStyle/>
          <a:p>
            <a:pPr algn="ctr"/>
            <a:r>
              <a:rPr lang="en-US" sz="1000" dirty="0">
                <a:solidFill>
                  <a:srgbClr val="FFFFFF"/>
                </a:solidFill>
                <a:latin typeface="Arial Narrow" panose="020B0606020202030204" pitchFamily="34" charset="0"/>
              </a:rPr>
              <a:t>Confidential, unpublished property of Cigna Healthcare. Do not duplicate or distribute. Use and distribution limited solely to authorized personnel. © 2023 Cigna Healthcare</a:t>
            </a:r>
          </a:p>
        </p:txBody>
      </p:sp>
      <p:sp>
        <p:nvSpPr>
          <p:cNvPr id="2" name="Dynmic Internal use only" descr="{&quot;templafy&quot;:{&quot;id&quot;:&quot;8a4e3fce-f788-442b-b8a4-ea19267b782e&quot;}}" hidden="1" title="Form.Cigna_Confidentiality.Cigna_healthcareConfidentiality">
            <a:extLst>
              <a:ext uri="{FF2B5EF4-FFF2-40B4-BE49-F238E27FC236}">
                <a16:creationId xmlns:a16="http://schemas.microsoft.com/office/drawing/2014/main" id="{5B4DCF06-C2DD-86AA-462D-027E576CD461}"/>
              </a:ext>
            </a:extLst>
          </p:cNvPr>
          <p:cNvSpPr/>
          <p:nvPr userDrawn="1"/>
        </p:nvSpPr>
        <p:spPr>
          <a:xfrm>
            <a:off x="10859153" y="6678000"/>
            <a:ext cx="973257"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r"/>
            <a:endParaRPr lang="en-US" sz="1000" kern="1200" noProof="0" dirty="0">
              <a:solidFill>
                <a:srgbClr val="FFFFFF"/>
              </a:solidFill>
              <a:latin typeface="Arial Narrow" panose="020B0606020202030204" pitchFamily="34" charset="0"/>
              <a:ea typeface="+mn-ea"/>
              <a:cs typeface="+mn-cs"/>
            </a:endParaRPr>
          </a:p>
        </p:txBody>
      </p:sp>
      <p:sp>
        <p:nvSpPr>
          <p:cNvPr id="9" name="Text Placeholder logo">
            <a:extLst>
              <a:ext uri="{FF2B5EF4-FFF2-40B4-BE49-F238E27FC236}">
                <a16:creationId xmlns:a16="http://schemas.microsoft.com/office/drawing/2014/main" id="{218D1888-5A40-7BB4-FD40-23F04A7C82B3}"/>
              </a:ext>
            </a:extLst>
          </p:cNvPr>
          <p:cNvSpPr>
            <a:spLocks noGrp="1"/>
          </p:cNvSpPr>
          <p:nvPr>
            <p:ph type="body" sz="quarter" idx="17" hasCustomPrompt="1"/>
          </p:nvPr>
        </p:nvSpPr>
        <p:spPr>
          <a:xfrm>
            <a:off x="358775" y="5738400"/>
            <a:ext cx="1396800" cy="759600"/>
          </a:xfrm>
          <a: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p:spPr>
        <p:txBody>
          <a:bodyPr/>
          <a:lstStyle>
            <a:lvl1pPr marL="0" indent="0">
              <a:buNone/>
              <a:defRPr sz="100">
                <a:noFill/>
              </a:defRPr>
            </a:lvl1pPr>
          </a:lstStyle>
          <a:p>
            <a:pPr lvl="0"/>
            <a:r>
              <a:rPr lang="en-US" dirty="0"/>
              <a:t>.</a:t>
            </a:r>
          </a:p>
        </p:txBody>
      </p:sp>
      <p:sp>
        <p:nvSpPr>
          <p:cNvPr id="4" name="Title 1">
            <a:extLst>
              <a:ext uri="{FF2B5EF4-FFF2-40B4-BE49-F238E27FC236}">
                <a16:creationId xmlns:a16="http://schemas.microsoft.com/office/drawing/2014/main" id="{CEC75FB5-25E2-4D69-1E5E-374CC77CD3FA}"/>
              </a:ext>
            </a:extLst>
          </p:cNvPr>
          <p:cNvSpPr>
            <a:spLocks noGrp="1"/>
          </p:cNvSpPr>
          <p:nvPr>
            <p:ph type="ctrTitle" hasCustomPrompt="1"/>
          </p:nvPr>
        </p:nvSpPr>
        <p:spPr bwMode="white">
          <a:xfrm>
            <a:off x="359997" y="1360800"/>
            <a:ext cx="6615477" cy="3553200"/>
          </a:xfrm>
          <a:noFill/>
        </p:spPr>
        <p:txBody>
          <a:bodyPr anchor="ctr" anchorCtr="0"/>
          <a:lstStyle>
            <a:lvl1pPr algn="l">
              <a:lnSpc>
                <a:spcPct val="83000"/>
              </a:lnSpc>
              <a:defRPr sz="5400">
                <a:solidFill>
                  <a:schemeClr val="tx1"/>
                </a:solidFill>
              </a:defRPr>
            </a:lvl1pPr>
          </a:lstStyle>
          <a:p>
            <a:r>
              <a:rPr lang="en-US" dirty="0"/>
              <a:t>Click to add title</a:t>
            </a:r>
          </a:p>
        </p:txBody>
      </p:sp>
      <p:sp>
        <p:nvSpPr>
          <p:cNvPr id="10" name="Subtitle 2">
            <a:extLst>
              <a:ext uri="{FF2B5EF4-FFF2-40B4-BE49-F238E27FC236}">
                <a16:creationId xmlns:a16="http://schemas.microsoft.com/office/drawing/2014/main" id="{17E59AF6-EB40-CFAB-321E-7AE7E9917986}"/>
              </a:ext>
            </a:extLst>
          </p:cNvPr>
          <p:cNvSpPr>
            <a:spLocks noGrp="1"/>
          </p:cNvSpPr>
          <p:nvPr>
            <p:ph type="subTitle" idx="1" hasCustomPrompt="1"/>
          </p:nvPr>
        </p:nvSpPr>
        <p:spPr>
          <a:xfrm>
            <a:off x="359998" y="4914000"/>
            <a:ext cx="6615477" cy="320400"/>
          </a:xfrm>
        </p:spPr>
        <p:txBody>
          <a:bodyPr anchor="b" anchorCtr="0"/>
          <a:lstStyle>
            <a:lvl1pPr marL="0" indent="0" algn="l">
              <a:lnSpc>
                <a:spcPct val="100000"/>
              </a:lnSpc>
              <a:spcBef>
                <a:spcPts val="0"/>
              </a:spcBef>
              <a:spcAft>
                <a:spcPts val="0"/>
              </a:spcAft>
              <a:buFont typeface="Arial" panose="020B0604020202020204" pitchFamily="34" charset="0"/>
              <a:buChar char="​"/>
              <a:defRPr sz="2000" b="0">
                <a:solidFill>
                  <a:schemeClr val="tx1"/>
                </a:solidFill>
                <a:latin typeface="+mn-lt"/>
              </a:defRPr>
            </a:lvl1pPr>
            <a:lvl2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9pPr>
          </a:lstStyle>
          <a:p>
            <a:r>
              <a:rPr lang="en-US" dirty="0"/>
              <a:t>Click to add subtitle</a:t>
            </a:r>
          </a:p>
        </p:txBody>
      </p:sp>
      <p:sp>
        <p:nvSpPr>
          <p:cNvPr id="7" name="Date Placeholder 1">
            <a:extLst>
              <a:ext uri="{FF2B5EF4-FFF2-40B4-BE49-F238E27FC236}">
                <a16:creationId xmlns:a16="http://schemas.microsoft.com/office/drawing/2014/main" id="{228904D9-701C-5423-693C-FA78F1DAB3E8}"/>
              </a:ext>
            </a:extLst>
          </p:cNvPr>
          <p:cNvSpPr>
            <a:spLocks noGrp="1"/>
          </p:cNvSpPr>
          <p:nvPr>
            <p:ph type="dt" sz="half" idx="18"/>
          </p:nvPr>
        </p:nvSpPr>
        <p:spPr>
          <a:xfrm>
            <a:off x="9885098" y="6318000"/>
            <a:ext cx="1588102" cy="180000"/>
          </a:xfrm>
        </p:spPr>
        <p:txBody>
          <a:bodyPr/>
          <a:lstStyle>
            <a:lvl1pPr>
              <a:defRPr>
                <a:solidFill>
                  <a:schemeClr val="tx1"/>
                </a:solidFill>
              </a:defRPr>
            </a:lvl1pPr>
          </a:lstStyle>
          <a:p>
            <a:fld id="{48B6263F-3684-4704-B62D-FD12738A32D8}" type="datetime4">
              <a:rPr lang="en-IN" smtClean="0"/>
              <a:t>03 September 2026</a:t>
            </a:fld>
            <a:endParaRPr lang="en-US" dirty="0"/>
          </a:p>
        </p:txBody>
      </p:sp>
      <p:sp>
        <p:nvSpPr>
          <p:cNvPr id="8" name="Slide Number Placeholder 9">
            <a:extLst>
              <a:ext uri="{FF2B5EF4-FFF2-40B4-BE49-F238E27FC236}">
                <a16:creationId xmlns:a16="http://schemas.microsoft.com/office/drawing/2014/main" id="{100478DC-53AC-A6DC-E7B7-565F138D561F}"/>
              </a:ext>
            </a:extLst>
          </p:cNvPr>
          <p:cNvSpPr>
            <a:spLocks noGrp="1"/>
          </p:cNvSpPr>
          <p:nvPr>
            <p:ph type="sldNum" sz="quarter" idx="19"/>
          </p:nvPr>
        </p:nvSpPr>
        <p:spPr>
          <a:xfrm>
            <a:off x="11473199" y="6318000"/>
            <a:ext cx="359212" cy="180000"/>
          </a:xfrm>
        </p:spPr>
        <p:txBody>
          <a:bodyPr/>
          <a:lstStyle>
            <a:lvl1pPr>
              <a:defRPr>
                <a:solidFill>
                  <a:schemeClr val="tx1"/>
                </a:solidFill>
              </a:defRPr>
            </a:lvl1pPr>
          </a:lstStyle>
          <a:p>
            <a:fld id="{23AA811B-2EBD-4900-905E-5BE206449611}" type="slidenum">
              <a:rPr lang="en-US" smtClean="0"/>
              <a:pPr/>
              <a:t>‹#›</a:t>
            </a:fld>
            <a:endParaRPr lang="en-US" dirty="0"/>
          </a:p>
        </p:txBody>
      </p:sp>
      <p:sp>
        <p:nvSpPr>
          <p:cNvPr id="11" name="Footer Placeholder 6">
            <a:extLst>
              <a:ext uri="{FF2B5EF4-FFF2-40B4-BE49-F238E27FC236}">
                <a16:creationId xmlns:a16="http://schemas.microsoft.com/office/drawing/2014/main" id="{AE8E3507-9E29-AC74-C724-26DF27A23B41}"/>
              </a:ext>
            </a:extLst>
          </p:cNvPr>
          <p:cNvSpPr>
            <a:spLocks noGrp="1"/>
          </p:cNvSpPr>
          <p:nvPr>
            <p:ph type="ftr" sz="quarter" idx="20"/>
          </p:nvPr>
        </p:nvSpPr>
        <p:spPr>
          <a:xfrm>
            <a:off x="6541200" y="6318000"/>
            <a:ext cx="3343898" cy="180000"/>
          </a:xfrm>
        </p:spPr>
        <p:txBody>
          <a:bodyPr/>
          <a:lstStyle>
            <a:lvl1pPr>
              <a:defRPr>
                <a:solidFill>
                  <a:schemeClr val="tx1"/>
                </a:solidFill>
              </a:defRPr>
            </a:lvl1pPr>
          </a:lstStyle>
          <a:p>
            <a:endParaRPr lang="en-US" dirty="0"/>
          </a:p>
        </p:txBody>
      </p:sp>
    </p:spTree>
    <p:extLst>
      <p:ext uri="{BB962C8B-B14F-4D97-AF65-F5344CB8AC3E}">
        <p14:creationId xmlns:p14="http://schemas.microsoft.com/office/powerpoint/2010/main" val="46729675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F. Cover and picture">
    <p:bg bwMode="ltGray">
      <p:bgPr>
        <a:solidFill>
          <a:schemeClr val="bg2"/>
        </a:solidFill>
        <a:effectLst/>
      </p:bgPr>
    </p:bg>
    <p:spTree>
      <p:nvGrpSpPr>
        <p:cNvPr id="1" name=""/>
        <p:cNvGrpSpPr/>
        <p:nvPr/>
      </p:nvGrpSpPr>
      <p:grpSpPr>
        <a:xfrm>
          <a:off x="0" y="0"/>
          <a:ext cx="0" cy="0"/>
          <a:chOff x="0" y="0"/>
          <a:chExt cx="0" cy="0"/>
        </a:xfrm>
      </p:grpSpPr>
      <p:sp>
        <p:nvSpPr>
          <p:cNvPr id="6" name="Background">
            <a:extLst>
              <a:ext uri="{FF2B5EF4-FFF2-40B4-BE49-F238E27FC236}">
                <a16:creationId xmlns:a16="http://schemas.microsoft.com/office/drawing/2014/main" id="{29E6FAF1-D120-4172-AE29-B3271FE51748}"/>
              </a:ext>
            </a:extLst>
          </p:cNvPr>
          <p:cNvSpPr/>
          <p:nvPr userDrawn="1"/>
        </p:nvSpPr>
        <p:spPr>
          <a:xfrm>
            <a:off x="0" y="0"/>
            <a:ext cx="121932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noProof="0" dirty="0" err="1">
              <a:solidFill>
                <a:schemeClr val="tx1"/>
              </a:solidFill>
            </a:endParaRPr>
          </a:p>
        </p:txBody>
      </p:sp>
      <p:sp>
        <p:nvSpPr>
          <p:cNvPr id="2" name="Picture Placeholder 1">
            <a:extLst>
              <a:ext uri="{FF2B5EF4-FFF2-40B4-BE49-F238E27FC236}">
                <a16:creationId xmlns:a16="http://schemas.microsoft.com/office/drawing/2014/main" id="{2DA42368-07DC-A18A-7B5D-9040BAFD08B0}"/>
              </a:ext>
            </a:extLst>
          </p:cNvPr>
          <p:cNvSpPr>
            <a:spLocks noGrp="1"/>
          </p:cNvSpPr>
          <p:nvPr>
            <p:ph type="pic" sz="quarter" idx="21" hasCustomPrompt="1"/>
          </p:nvPr>
        </p:nvSpPr>
        <p:spPr>
          <a:xfrm>
            <a:off x="0" y="0"/>
            <a:ext cx="9650095" cy="6678000"/>
          </a:xfrm>
          <a:custGeom>
            <a:avLst/>
            <a:gdLst>
              <a:gd name="connsiteX0" fmla="*/ 0 w 9650095"/>
              <a:gd name="connsiteY0" fmla="*/ 0 h 6678000"/>
              <a:gd name="connsiteX1" fmla="*/ 9650095 w 9650095"/>
              <a:gd name="connsiteY1" fmla="*/ 0 h 6678000"/>
              <a:gd name="connsiteX2" fmla="*/ 8347202 w 9650095"/>
              <a:gd name="connsiteY2" fmla="*/ 5439537 h 6678000"/>
              <a:gd name="connsiteX3" fmla="*/ 8337112 w 9650095"/>
              <a:gd name="connsiteY3" fmla="*/ 6547211 h 6678000"/>
              <a:gd name="connsiteX4" fmla="*/ 8353971 w 9650095"/>
              <a:gd name="connsiteY4" fmla="*/ 6678000 h 6678000"/>
              <a:gd name="connsiteX5" fmla="*/ 0 w 9650095"/>
              <a:gd name="connsiteY5" fmla="*/ 6678000 h 667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50095" h="6678000">
                <a:moveTo>
                  <a:pt x="0" y="0"/>
                </a:moveTo>
                <a:lnTo>
                  <a:pt x="9650095" y="0"/>
                </a:lnTo>
                <a:cubicBezTo>
                  <a:pt x="9650095" y="0"/>
                  <a:pt x="8523859" y="3660394"/>
                  <a:pt x="8347202" y="5439537"/>
                </a:cubicBezTo>
                <a:cubicBezTo>
                  <a:pt x="8305959" y="5854732"/>
                  <a:pt x="8306579" y="6222349"/>
                  <a:pt x="8337112" y="6547211"/>
                </a:cubicBezTo>
                <a:lnTo>
                  <a:pt x="8353971" y="6678000"/>
                </a:lnTo>
                <a:lnTo>
                  <a:pt x="0" y="6678000"/>
                </a:lnTo>
                <a:close/>
              </a:path>
            </a:pathLst>
          </a:custGeom>
          <a:solidFill>
            <a:schemeClr val="tx1">
              <a:lumMod val="85000"/>
            </a:schemeClr>
          </a:solidFill>
        </p:spPr>
        <p:txBody>
          <a:bodyPr wrap="square" lIns="108000" tIns="72000" rIns="108000" bIns="0" anchor="t" anchorCtr="0">
            <a:noAutofit/>
          </a:bodyPr>
          <a:lstStyle>
            <a:lvl1pPr marL="0" indent="0" algn="l">
              <a:spcAft>
                <a:spcPts val="0"/>
              </a:spcAft>
              <a:buFont typeface="Arial" panose="020B0604020202020204" pitchFamily="34" charset="0"/>
              <a:buNone/>
              <a:defRPr>
                <a:solidFill>
                  <a:schemeClr val="bg1"/>
                </a:solidFill>
              </a:defRPr>
            </a:lvl1pPr>
          </a:lstStyle>
          <a:p>
            <a:r>
              <a:rPr lang="en-US" dirty="0"/>
              <a:t>Click icon to add picture or click on frame and insert picture using the Insert tab - Pictures</a:t>
            </a:r>
          </a:p>
        </p:txBody>
      </p:sp>
      <p:sp>
        <p:nvSpPr>
          <p:cNvPr id="3" name="Dynamic legal" descr="{&quot;templafy&quot;:{&quot;id&quot;:&quot;e6d8ea49-4a22-4697-92ad-1d32d028525f&quot;}}">
            <a:extLst>
              <a:ext uri="{FF2B5EF4-FFF2-40B4-BE49-F238E27FC236}">
                <a16:creationId xmlns:a16="http://schemas.microsoft.com/office/drawing/2014/main" id="{D711B8BE-7563-FD81-8A3C-DDACBF765A3B}"/>
              </a:ext>
            </a:extLst>
          </p:cNvPr>
          <p:cNvSpPr txBox="1"/>
          <p:nvPr userDrawn="1"/>
        </p:nvSpPr>
        <p:spPr>
          <a:xfrm>
            <a:off x="-1588" y="6678000"/>
            <a:ext cx="12193588" cy="180000"/>
          </a:xfrm>
          <a:prstGeom prst="rect">
            <a:avLst/>
          </a:prstGeom>
          <a:solidFill>
            <a:srgbClr val="110081"/>
          </a:solidFill>
          <a:ln>
            <a:noFill/>
          </a:ln>
        </p:spPr>
        <p:txBody>
          <a:bodyPr wrap="square" lIns="0" tIns="0" rIns="0" bIns="0" anchor="ctr" anchorCtr="0">
            <a:noAutofit/>
          </a:bodyPr>
          <a:lstStyle/>
          <a:p>
            <a:pPr algn="ctr"/>
            <a:r>
              <a:rPr lang="en-US" sz="1000" dirty="0">
                <a:solidFill>
                  <a:srgbClr val="FFFFFF"/>
                </a:solidFill>
                <a:latin typeface="Arial Narrow" panose="020B0606020202030204" pitchFamily="34" charset="0"/>
              </a:rPr>
              <a:t>Confidential, unpublished property of Cigna Healthcare. Do not duplicate or distribute. Use and distribution limited solely to authorized personnel. © 2023 Cigna Healthcare</a:t>
            </a:r>
          </a:p>
        </p:txBody>
      </p:sp>
      <p:sp>
        <p:nvSpPr>
          <p:cNvPr id="5" name="Dynmic Internal use only" descr="{&quot;templafy&quot;:{&quot;id&quot;:&quot;8a074188-8864-4f72-b1b8-4b1bf0932bb6&quot;}}" hidden="1" title="Form.Cigna_Confidentiality.Cigna_healthcareConfidentiality">
            <a:extLst>
              <a:ext uri="{FF2B5EF4-FFF2-40B4-BE49-F238E27FC236}">
                <a16:creationId xmlns:a16="http://schemas.microsoft.com/office/drawing/2014/main" id="{31A9A2FA-543C-7469-60C0-49FE2D83A890}"/>
              </a:ext>
            </a:extLst>
          </p:cNvPr>
          <p:cNvSpPr/>
          <p:nvPr userDrawn="1"/>
        </p:nvSpPr>
        <p:spPr>
          <a:xfrm>
            <a:off x="10859153" y="6678000"/>
            <a:ext cx="973257"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r"/>
            <a:endParaRPr lang="en-US" sz="1000" kern="1200" noProof="0" dirty="0">
              <a:solidFill>
                <a:srgbClr val="FFFFFF"/>
              </a:solidFill>
              <a:latin typeface="Arial Narrow" panose="020B0606020202030204" pitchFamily="34" charset="0"/>
              <a:ea typeface="+mn-ea"/>
              <a:cs typeface="+mn-cs"/>
            </a:endParaRPr>
          </a:p>
        </p:txBody>
      </p:sp>
      <p:sp>
        <p:nvSpPr>
          <p:cNvPr id="9" name="Text Placeholder logo">
            <a:extLst>
              <a:ext uri="{FF2B5EF4-FFF2-40B4-BE49-F238E27FC236}">
                <a16:creationId xmlns:a16="http://schemas.microsoft.com/office/drawing/2014/main" id="{218D1888-5A40-7BB4-FD40-23F04A7C82B3}"/>
              </a:ext>
            </a:extLst>
          </p:cNvPr>
          <p:cNvSpPr>
            <a:spLocks noGrp="1"/>
          </p:cNvSpPr>
          <p:nvPr>
            <p:ph type="body" sz="quarter" idx="17" hasCustomPrompt="1"/>
          </p:nvPr>
        </p:nvSpPr>
        <p:spPr>
          <a:xfrm>
            <a:off x="358775" y="5738400"/>
            <a:ext cx="1396800" cy="759600"/>
          </a:xfrm>
          <a: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p:spPr>
        <p:txBody>
          <a:bodyPr/>
          <a:lstStyle>
            <a:lvl1pPr marL="0" indent="0">
              <a:buNone/>
              <a:defRPr sz="100">
                <a:noFill/>
              </a:defRPr>
            </a:lvl1pPr>
          </a:lstStyle>
          <a:p>
            <a:pPr lvl="0"/>
            <a:r>
              <a:rPr lang="en-US" dirty="0"/>
              <a:t>.</a:t>
            </a:r>
          </a:p>
        </p:txBody>
      </p:sp>
      <p:sp>
        <p:nvSpPr>
          <p:cNvPr id="4" name="Title 1">
            <a:extLst>
              <a:ext uri="{FF2B5EF4-FFF2-40B4-BE49-F238E27FC236}">
                <a16:creationId xmlns:a16="http://schemas.microsoft.com/office/drawing/2014/main" id="{CEC75FB5-25E2-4D69-1E5E-374CC77CD3FA}"/>
              </a:ext>
            </a:extLst>
          </p:cNvPr>
          <p:cNvSpPr>
            <a:spLocks noGrp="1"/>
          </p:cNvSpPr>
          <p:nvPr>
            <p:ph type="ctrTitle" hasCustomPrompt="1"/>
          </p:nvPr>
        </p:nvSpPr>
        <p:spPr bwMode="white">
          <a:xfrm>
            <a:off x="359998" y="1360800"/>
            <a:ext cx="6616800" cy="3553200"/>
          </a:xfrm>
          <a:noFill/>
        </p:spPr>
        <p:txBody>
          <a:bodyPr anchor="ctr" anchorCtr="0"/>
          <a:lstStyle>
            <a:lvl1pPr algn="l">
              <a:lnSpc>
                <a:spcPct val="83000"/>
              </a:lnSpc>
              <a:defRPr sz="5400">
                <a:solidFill>
                  <a:schemeClr val="tx1"/>
                </a:solidFill>
              </a:defRPr>
            </a:lvl1pPr>
          </a:lstStyle>
          <a:p>
            <a:r>
              <a:rPr lang="en-US" dirty="0"/>
              <a:t>Click to add title</a:t>
            </a:r>
          </a:p>
        </p:txBody>
      </p:sp>
      <p:sp>
        <p:nvSpPr>
          <p:cNvPr id="10" name="Subtitle 2">
            <a:extLst>
              <a:ext uri="{FF2B5EF4-FFF2-40B4-BE49-F238E27FC236}">
                <a16:creationId xmlns:a16="http://schemas.microsoft.com/office/drawing/2014/main" id="{17E59AF6-EB40-CFAB-321E-7AE7E9917986}"/>
              </a:ext>
            </a:extLst>
          </p:cNvPr>
          <p:cNvSpPr>
            <a:spLocks noGrp="1"/>
          </p:cNvSpPr>
          <p:nvPr>
            <p:ph type="subTitle" idx="1" hasCustomPrompt="1"/>
          </p:nvPr>
        </p:nvSpPr>
        <p:spPr>
          <a:xfrm>
            <a:off x="359999" y="4914000"/>
            <a:ext cx="6616800" cy="320400"/>
          </a:xfrm>
        </p:spPr>
        <p:txBody>
          <a:bodyPr anchor="b" anchorCtr="0"/>
          <a:lstStyle>
            <a:lvl1pPr marL="0" indent="0" algn="l">
              <a:lnSpc>
                <a:spcPct val="100000"/>
              </a:lnSpc>
              <a:spcBef>
                <a:spcPts val="0"/>
              </a:spcBef>
              <a:spcAft>
                <a:spcPts val="0"/>
              </a:spcAft>
              <a:buFont typeface="Arial" panose="020B0604020202020204" pitchFamily="34" charset="0"/>
              <a:buChar char="​"/>
              <a:defRPr sz="2000" b="0">
                <a:solidFill>
                  <a:schemeClr val="tx1"/>
                </a:solidFill>
                <a:latin typeface="+mn-lt"/>
              </a:defRPr>
            </a:lvl1pPr>
            <a:lvl2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9pPr>
          </a:lstStyle>
          <a:p>
            <a:r>
              <a:rPr lang="en-US" dirty="0"/>
              <a:t>Click to add subtitle</a:t>
            </a:r>
          </a:p>
        </p:txBody>
      </p:sp>
      <p:sp>
        <p:nvSpPr>
          <p:cNvPr id="7" name="Date Placeholder 1">
            <a:extLst>
              <a:ext uri="{FF2B5EF4-FFF2-40B4-BE49-F238E27FC236}">
                <a16:creationId xmlns:a16="http://schemas.microsoft.com/office/drawing/2014/main" id="{4E92B8EE-1ADF-DDD3-61E2-EB441472F9CD}"/>
              </a:ext>
            </a:extLst>
          </p:cNvPr>
          <p:cNvSpPr>
            <a:spLocks noGrp="1"/>
          </p:cNvSpPr>
          <p:nvPr>
            <p:ph type="dt" sz="half" idx="18"/>
          </p:nvPr>
        </p:nvSpPr>
        <p:spPr>
          <a:xfrm>
            <a:off x="9885098" y="6318000"/>
            <a:ext cx="1588102" cy="180000"/>
          </a:xfrm>
        </p:spPr>
        <p:txBody>
          <a:bodyPr/>
          <a:lstStyle>
            <a:lvl1pPr>
              <a:defRPr>
                <a:solidFill>
                  <a:schemeClr val="tx1"/>
                </a:solidFill>
              </a:defRPr>
            </a:lvl1pPr>
          </a:lstStyle>
          <a:p>
            <a:fld id="{17AC9BEC-BA52-444C-9CCE-509AD8913CA9}" type="datetime4">
              <a:rPr lang="en-IN" smtClean="0"/>
              <a:t>03 September 2026</a:t>
            </a:fld>
            <a:endParaRPr lang="en-US" dirty="0"/>
          </a:p>
        </p:txBody>
      </p:sp>
      <p:sp>
        <p:nvSpPr>
          <p:cNvPr id="8" name="Slide Number Placeholder 9">
            <a:extLst>
              <a:ext uri="{FF2B5EF4-FFF2-40B4-BE49-F238E27FC236}">
                <a16:creationId xmlns:a16="http://schemas.microsoft.com/office/drawing/2014/main" id="{740D2082-12E8-3F62-6B89-C33609BA9880}"/>
              </a:ext>
            </a:extLst>
          </p:cNvPr>
          <p:cNvSpPr>
            <a:spLocks noGrp="1"/>
          </p:cNvSpPr>
          <p:nvPr>
            <p:ph type="sldNum" sz="quarter" idx="19"/>
          </p:nvPr>
        </p:nvSpPr>
        <p:spPr>
          <a:xfrm>
            <a:off x="11473199" y="6318000"/>
            <a:ext cx="359212" cy="180000"/>
          </a:xfrm>
        </p:spPr>
        <p:txBody>
          <a:bodyPr/>
          <a:lstStyle>
            <a:lvl1pPr>
              <a:defRPr>
                <a:solidFill>
                  <a:schemeClr val="tx1"/>
                </a:solidFill>
              </a:defRPr>
            </a:lvl1pPr>
          </a:lstStyle>
          <a:p>
            <a:fld id="{23AA811B-2EBD-4900-905E-5BE206449611}" type="slidenum">
              <a:rPr lang="en-US" smtClean="0"/>
              <a:pPr/>
              <a:t>‹#›</a:t>
            </a:fld>
            <a:endParaRPr lang="en-US" dirty="0"/>
          </a:p>
        </p:txBody>
      </p:sp>
      <p:sp>
        <p:nvSpPr>
          <p:cNvPr id="11" name="Footer Placeholder 6">
            <a:extLst>
              <a:ext uri="{FF2B5EF4-FFF2-40B4-BE49-F238E27FC236}">
                <a16:creationId xmlns:a16="http://schemas.microsoft.com/office/drawing/2014/main" id="{B6BDCC74-E0AC-2A1F-0C25-46229D454B18}"/>
              </a:ext>
            </a:extLst>
          </p:cNvPr>
          <p:cNvSpPr>
            <a:spLocks noGrp="1"/>
          </p:cNvSpPr>
          <p:nvPr>
            <p:ph type="ftr" sz="quarter" idx="20"/>
          </p:nvPr>
        </p:nvSpPr>
        <p:spPr>
          <a:xfrm>
            <a:off x="6541200" y="6318000"/>
            <a:ext cx="3343898" cy="180000"/>
          </a:xfrm>
        </p:spPr>
        <p:txBody>
          <a:bodyPr/>
          <a:lstStyle>
            <a:lvl1pPr>
              <a:defRPr>
                <a:solidFill>
                  <a:schemeClr val="tx1"/>
                </a:solidFill>
              </a:defRPr>
            </a:lvl1pPr>
          </a:lstStyle>
          <a:p>
            <a:endParaRPr lang="en-US" dirty="0"/>
          </a:p>
        </p:txBody>
      </p:sp>
    </p:spTree>
    <p:extLst>
      <p:ext uri="{BB962C8B-B14F-4D97-AF65-F5344CB8AC3E}">
        <p14:creationId xmlns:p14="http://schemas.microsoft.com/office/powerpoint/2010/main" val="307473503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A. Cover color background">
    <p:bg bwMode="ltGray">
      <p:bgRef idx="1001">
        <a:schemeClr val="bg1"/>
      </p:bgRef>
    </p:bg>
    <p:spTree>
      <p:nvGrpSpPr>
        <p:cNvPr id="1" name=""/>
        <p:cNvGrpSpPr/>
        <p:nvPr/>
      </p:nvGrpSpPr>
      <p:grpSpPr>
        <a:xfrm>
          <a:off x="0" y="0"/>
          <a:ext cx="0" cy="0"/>
          <a:chOff x="0" y="0"/>
          <a:chExt cx="0" cy="0"/>
        </a:xfrm>
      </p:grpSpPr>
      <p:sp>
        <p:nvSpPr>
          <p:cNvPr id="6" name="Background">
            <a:extLst>
              <a:ext uri="{FF2B5EF4-FFF2-40B4-BE49-F238E27FC236}">
                <a16:creationId xmlns:a16="http://schemas.microsoft.com/office/drawing/2014/main" id="{29E6FAF1-D120-4172-AE29-B3271FE51748}"/>
              </a:ext>
            </a:extLst>
          </p:cNvPr>
          <p:cNvSpPr/>
          <p:nvPr userDrawn="1"/>
        </p:nvSpPr>
        <p:spPr>
          <a:xfrm>
            <a:off x="0" y="0"/>
            <a:ext cx="12193200" cy="6858000"/>
          </a:xfrm>
          <a:prstGeom prst="rect">
            <a:avLst/>
          </a:prstGeom>
          <a:solidFill>
            <a:srgbClr val="0033FF"/>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noProof="0" dirty="0" err="1">
              <a:solidFill>
                <a:schemeClr val="tx1"/>
              </a:solidFill>
            </a:endParaRPr>
          </a:p>
        </p:txBody>
      </p:sp>
      <p:grpSp>
        <p:nvGrpSpPr>
          <p:cNvPr id="109" name="Group 108">
            <a:extLst>
              <a:ext uri="{FF2B5EF4-FFF2-40B4-BE49-F238E27FC236}">
                <a16:creationId xmlns:a16="http://schemas.microsoft.com/office/drawing/2014/main" id="{EF1432D5-A3F9-115B-962B-388A466D0024}"/>
              </a:ext>
            </a:extLst>
          </p:cNvPr>
          <p:cNvGrpSpPr/>
          <p:nvPr userDrawn="1"/>
        </p:nvGrpSpPr>
        <p:grpSpPr>
          <a:xfrm>
            <a:off x="6558257" y="0"/>
            <a:ext cx="5633743" cy="6858001"/>
            <a:chOff x="6558257" y="0"/>
            <a:chExt cx="5633743" cy="6858001"/>
          </a:xfrm>
          <a:solidFill>
            <a:schemeClr val="tx2"/>
          </a:solidFill>
        </p:grpSpPr>
        <p:sp>
          <p:nvSpPr>
            <p:cNvPr id="7" name="Freeform 5">
              <a:extLst>
                <a:ext uri="{FF2B5EF4-FFF2-40B4-BE49-F238E27FC236}">
                  <a16:creationId xmlns:a16="http://schemas.microsoft.com/office/drawing/2014/main" id="{024A1C9F-3168-578B-8BDE-5FD7886BD37A}"/>
                </a:ext>
              </a:extLst>
            </p:cNvPr>
            <p:cNvSpPr>
              <a:spLocks/>
            </p:cNvSpPr>
            <p:nvPr/>
          </p:nvSpPr>
          <p:spPr bwMode="auto">
            <a:xfrm>
              <a:off x="10458824" y="2544977"/>
              <a:ext cx="1414713" cy="929669"/>
            </a:xfrm>
            <a:custGeom>
              <a:avLst/>
              <a:gdLst>
                <a:gd name="T0" fmla="*/ 156 w 401"/>
                <a:gd name="T1" fmla="*/ 225 h 264"/>
                <a:gd name="T2" fmla="*/ 0 w 401"/>
                <a:gd name="T3" fmla="*/ 34 h 264"/>
                <a:gd name="T4" fmla="*/ 246 w 401"/>
                <a:gd name="T5" fmla="*/ 39 h 264"/>
                <a:gd name="T6" fmla="*/ 401 w 401"/>
                <a:gd name="T7" fmla="*/ 229 h 264"/>
                <a:gd name="T8" fmla="*/ 156 w 401"/>
                <a:gd name="T9" fmla="*/ 225 h 264"/>
              </a:gdLst>
              <a:ahLst/>
              <a:cxnLst>
                <a:cxn ang="0">
                  <a:pos x="T0" y="T1"/>
                </a:cxn>
                <a:cxn ang="0">
                  <a:pos x="T2" y="T3"/>
                </a:cxn>
                <a:cxn ang="0">
                  <a:pos x="T4" y="T5"/>
                </a:cxn>
                <a:cxn ang="0">
                  <a:pos x="T6" y="T7"/>
                </a:cxn>
                <a:cxn ang="0">
                  <a:pos x="T8" y="T9"/>
                </a:cxn>
              </a:cxnLst>
              <a:rect l="0" t="0" r="r" b="b"/>
              <a:pathLst>
                <a:path w="401" h="264">
                  <a:moveTo>
                    <a:pt x="156" y="225"/>
                  </a:moveTo>
                  <a:cubicBezTo>
                    <a:pt x="75" y="186"/>
                    <a:pt x="21" y="115"/>
                    <a:pt x="0" y="34"/>
                  </a:cubicBezTo>
                  <a:cubicBezTo>
                    <a:pt x="76" y="1"/>
                    <a:pt x="166" y="0"/>
                    <a:pt x="246" y="39"/>
                  </a:cubicBezTo>
                  <a:cubicBezTo>
                    <a:pt x="327" y="78"/>
                    <a:pt x="381" y="149"/>
                    <a:pt x="401" y="229"/>
                  </a:cubicBezTo>
                  <a:cubicBezTo>
                    <a:pt x="326" y="263"/>
                    <a:pt x="236" y="264"/>
                    <a:pt x="156" y="22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6">
              <a:extLst>
                <a:ext uri="{FF2B5EF4-FFF2-40B4-BE49-F238E27FC236}">
                  <a16:creationId xmlns:a16="http://schemas.microsoft.com/office/drawing/2014/main" id="{328E937B-75AD-DF1D-7917-61D54E6247C5}"/>
                </a:ext>
              </a:extLst>
            </p:cNvPr>
            <p:cNvSpPr>
              <a:spLocks/>
            </p:cNvSpPr>
            <p:nvPr/>
          </p:nvSpPr>
          <p:spPr bwMode="auto">
            <a:xfrm>
              <a:off x="8472451" y="2068594"/>
              <a:ext cx="990299" cy="565885"/>
            </a:xfrm>
            <a:custGeom>
              <a:avLst/>
              <a:gdLst>
                <a:gd name="T0" fmla="*/ 123 w 281"/>
                <a:gd name="T1" fmla="*/ 146 h 161"/>
                <a:gd name="T2" fmla="*/ 0 w 281"/>
                <a:gd name="T3" fmla="*/ 42 h 161"/>
                <a:gd name="T4" fmla="*/ 158 w 281"/>
                <a:gd name="T5" fmla="*/ 15 h 161"/>
                <a:gd name="T6" fmla="*/ 281 w 281"/>
                <a:gd name="T7" fmla="*/ 119 h 161"/>
                <a:gd name="T8" fmla="*/ 123 w 281"/>
                <a:gd name="T9" fmla="*/ 146 h 161"/>
              </a:gdLst>
              <a:ahLst/>
              <a:cxnLst>
                <a:cxn ang="0">
                  <a:pos x="T0" y="T1"/>
                </a:cxn>
                <a:cxn ang="0">
                  <a:pos x="T2" y="T3"/>
                </a:cxn>
                <a:cxn ang="0">
                  <a:pos x="T4" y="T5"/>
                </a:cxn>
                <a:cxn ang="0">
                  <a:pos x="T6" y="T7"/>
                </a:cxn>
                <a:cxn ang="0">
                  <a:pos x="T8" y="T9"/>
                </a:cxn>
              </a:cxnLst>
              <a:rect l="0" t="0" r="r" b="b"/>
              <a:pathLst>
                <a:path w="281" h="161">
                  <a:moveTo>
                    <a:pt x="123" y="146"/>
                  </a:moveTo>
                  <a:cubicBezTo>
                    <a:pt x="66" y="130"/>
                    <a:pt x="23" y="91"/>
                    <a:pt x="0" y="42"/>
                  </a:cubicBezTo>
                  <a:cubicBezTo>
                    <a:pt x="45" y="11"/>
                    <a:pt x="102" y="0"/>
                    <a:pt x="158" y="15"/>
                  </a:cubicBezTo>
                  <a:cubicBezTo>
                    <a:pt x="215" y="31"/>
                    <a:pt x="258" y="70"/>
                    <a:pt x="281" y="119"/>
                  </a:cubicBezTo>
                  <a:cubicBezTo>
                    <a:pt x="236" y="150"/>
                    <a:pt x="179" y="161"/>
                    <a:pt x="123" y="14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8">
              <a:extLst>
                <a:ext uri="{FF2B5EF4-FFF2-40B4-BE49-F238E27FC236}">
                  <a16:creationId xmlns:a16="http://schemas.microsoft.com/office/drawing/2014/main" id="{C85033FA-793E-AA01-0AB1-F5E7C6942C1A}"/>
                </a:ext>
              </a:extLst>
            </p:cNvPr>
            <p:cNvSpPr>
              <a:spLocks/>
            </p:cNvSpPr>
            <p:nvPr/>
          </p:nvSpPr>
          <p:spPr bwMode="auto">
            <a:xfrm>
              <a:off x="8172185" y="4496704"/>
              <a:ext cx="805521" cy="464834"/>
            </a:xfrm>
            <a:custGeom>
              <a:avLst/>
              <a:gdLst>
                <a:gd name="T0" fmla="*/ 130 w 229"/>
                <a:gd name="T1" fmla="*/ 119 h 132"/>
                <a:gd name="T2" fmla="*/ 0 w 229"/>
                <a:gd name="T3" fmla="*/ 99 h 132"/>
                <a:gd name="T4" fmla="*/ 99 w 229"/>
                <a:gd name="T5" fmla="*/ 13 h 132"/>
                <a:gd name="T6" fmla="*/ 229 w 229"/>
                <a:gd name="T7" fmla="*/ 33 h 132"/>
                <a:gd name="T8" fmla="*/ 130 w 229"/>
                <a:gd name="T9" fmla="*/ 119 h 132"/>
              </a:gdLst>
              <a:ahLst/>
              <a:cxnLst>
                <a:cxn ang="0">
                  <a:pos x="T0" y="T1"/>
                </a:cxn>
                <a:cxn ang="0">
                  <a:pos x="T2" y="T3"/>
                </a:cxn>
                <a:cxn ang="0">
                  <a:pos x="T4" y="T5"/>
                </a:cxn>
                <a:cxn ang="0">
                  <a:pos x="T6" y="T7"/>
                </a:cxn>
                <a:cxn ang="0">
                  <a:pos x="T8" y="T9"/>
                </a:cxn>
              </a:cxnLst>
              <a:rect l="0" t="0" r="r" b="b"/>
              <a:pathLst>
                <a:path w="229" h="132">
                  <a:moveTo>
                    <a:pt x="130" y="119"/>
                  </a:moveTo>
                  <a:cubicBezTo>
                    <a:pt x="84" y="132"/>
                    <a:pt x="37" y="123"/>
                    <a:pt x="0" y="99"/>
                  </a:cubicBezTo>
                  <a:cubicBezTo>
                    <a:pt x="18" y="58"/>
                    <a:pt x="53" y="26"/>
                    <a:pt x="99" y="13"/>
                  </a:cubicBezTo>
                  <a:cubicBezTo>
                    <a:pt x="145" y="0"/>
                    <a:pt x="192" y="8"/>
                    <a:pt x="229" y="33"/>
                  </a:cubicBezTo>
                  <a:cubicBezTo>
                    <a:pt x="210" y="73"/>
                    <a:pt x="175" y="106"/>
                    <a:pt x="130" y="11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9">
              <a:extLst>
                <a:ext uri="{FF2B5EF4-FFF2-40B4-BE49-F238E27FC236}">
                  <a16:creationId xmlns:a16="http://schemas.microsoft.com/office/drawing/2014/main" id="{969D7882-626D-04E8-A8B2-115119BF2A22}"/>
                </a:ext>
              </a:extLst>
            </p:cNvPr>
            <p:cNvSpPr>
              <a:spLocks/>
            </p:cNvSpPr>
            <p:nvPr/>
          </p:nvSpPr>
          <p:spPr bwMode="auto">
            <a:xfrm>
              <a:off x="7199209" y="3823993"/>
              <a:ext cx="678485" cy="392655"/>
            </a:xfrm>
            <a:custGeom>
              <a:avLst/>
              <a:gdLst>
                <a:gd name="T0" fmla="*/ 110 w 193"/>
                <a:gd name="T1" fmla="*/ 101 h 112"/>
                <a:gd name="T2" fmla="*/ 0 w 193"/>
                <a:gd name="T3" fmla="*/ 84 h 112"/>
                <a:gd name="T4" fmla="*/ 84 w 193"/>
                <a:gd name="T5" fmla="*/ 12 h 112"/>
                <a:gd name="T6" fmla="*/ 193 w 193"/>
                <a:gd name="T7" fmla="*/ 29 h 112"/>
                <a:gd name="T8" fmla="*/ 110 w 193"/>
                <a:gd name="T9" fmla="*/ 101 h 112"/>
              </a:gdLst>
              <a:ahLst/>
              <a:cxnLst>
                <a:cxn ang="0">
                  <a:pos x="T0" y="T1"/>
                </a:cxn>
                <a:cxn ang="0">
                  <a:pos x="T2" y="T3"/>
                </a:cxn>
                <a:cxn ang="0">
                  <a:pos x="T4" y="T5"/>
                </a:cxn>
                <a:cxn ang="0">
                  <a:pos x="T6" y="T7"/>
                </a:cxn>
                <a:cxn ang="0">
                  <a:pos x="T8" y="T9"/>
                </a:cxn>
              </a:cxnLst>
              <a:rect l="0" t="0" r="r" b="b"/>
              <a:pathLst>
                <a:path w="193" h="112">
                  <a:moveTo>
                    <a:pt x="110" y="101"/>
                  </a:moveTo>
                  <a:cubicBezTo>
                    <a:pt x="71" y="112"/>
                    <a:pt x="31" y="105"/>
                    <a:pt x="0" y="84"/>
                  </a:cubicBezTo>
                  <a:cubicBezTo>
                    <a:pt x="16" y="50"/>
                    <a:pt x="45" y="23"/>
                    <a:pt x="84" y="12"/>
                  </a:cubicBezTo>
                  <a:cubicBezTo>
                    <a:pt x="123" y="0"/>
                    <a:pt x="162" y="8"/>
                    <a:pt x="193" y="29"/>
                  </a:cubicBezTo>
                  <a:cubicBezTo>
                    <a:pt x="178" y="63"/>
                    <a:pt x="148" y="90"/>
                    <a:pt x="110" y="10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0">
              <a:extLst>
                <a:ext uri="{FF2B5EF4-FFF2-40B4-BE49-F238E27FC236}">
                  <a16:creationId xmlns:a16="http://schemas.microsoft.com/office/drawing/2014/main" id="{1CCD7702-4DED-B05D-E109-C679BDCF70CF}"/>
                </a:ext>
              </a:extLst>
            </p:cNvPr>
            <p:cNvSpPr>
              <a:spLocks/>
            </p:cNvSpPr>
            <p:nvPr/>
          </p:nvSpPr>
          <p:spPr bwMode="auto">
            <a:xfrm>
              <a:off x="8027827" y="5746848"/>
              <a:ext cx="640952" cy="415752"/>
            </a:xfrm>
            <a:custGeom>
              <a:avLst/>
              <a:gdLst>
                <a:gd name="T0" fmla="*/ 110 w 182"/>
                <a:gd name="T1" fmla="*/ 102 h 118"/>
                <a:gd name="T2" fmla="*/ 0 w 182"/>
                <a:gd name="T3" fmla="*/ 100 h 118"/>
                <a:gd name="T4" fmla="*/ 72 w 182"/>
                <a:gd name="T5" fmla="*/ 17 h 118"/>
                <a:gd name="T6" fmla="*/ 182 w 182"/>
                <a:gd name="T7" fmla="*/ 18 h 118"/>
                <a:gd name="T8" fmla="*/ 110 w 182"/>
                <a:gd name="T9" fmla="*/ 102 h 118"/>
              </a:gdLst>
              <a:ahLst/>
              <a:cxnLst>
                <a:cxn ang="0">
                  <a:pos x="T0" y="T1"/>
                </a:cxn>
                <a:cxn ang="0">
                  <a:pos x="T2" y="T3"/>
                </a:cxn>
                <a:cxn ang="0">
                  <a:pos x="T4" y="T5"/>
                </a:cxn>
                <a:cxn ang="0">
                  <a:pos x="T6" y="T7"/>
                </a:cxn>
                <a:cxn ang="0">
                  <a:pos x="T8" y="T9"/>
                </a:cxn>
              </a:cxnLst>
              <a:rect l="0" t="0" r="r" b="b"/>
              <a:pathLst>
                <a:path w="182" h="118">
                  <a:moveTo>
                    <a:pt x="110" y="102"/>
                  </a:moveTo>
                  <a:cubicBezTo>
                    <a:pt x="73" y="118"/>
                    <a:pt x="33" y="116"/>
                    <a:pt x="0" y="100"/>
                  </a:cubicBezTo>
                  <a:cubicBezTo>
                    <a:pt x="10" y="64"/>
                    <a:pt x="35" y="33"/>
                    <a:pt x="72" y="17"/>
                  </a:cubicBezTo>
                  <a:cubicBezTo>
                    <a:pt x="108" y="0"/>
                    <a:pt x="149" y="2"/>
                    <a:pt x="182" y="18"/>
                  </a:cubicBezTo>
                  <a:cubicBezTo>
                    <a:pt x="172" y="54"/>
                    <a:pt x="147" y="85"/>
                    <a:pt x="110" y="1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1">
              <a:extLst>
                <a:ext uri="{FF2B5EF4-FFF2-40B4-BE49-F238E27FC236}">
                  <a16:creationId xmlns:a16="http://schemas.microsoft.com/office/drawing/2014/main" id="{11FDB7A3-B7E0-6D67-D723-C1A2324C96FE}"/>
                </a:ext>
              </a:extLst>
            </p:cNvPr>
            <p:cNvSpPr>
              <a:spLocks/>
            </p:cNvSpPr>
            <p:nvPr/>
          </p:nvSpPr>
          <p:spPr bwMode="auto">
            <a:xfrm>
              <a:off x="10539665" y="5498552"/>
              <a:ext cx="444624" cy="609193"/>
            </a:xfrm>
            <a:custGeom>
              <a:avLst/>
              <a:gdLst>
                <a:gd name="T0" fmla="*/ 103 w 126"/>
                <a:gd name="T1" fmla="*/ 110 h 173"/>
                <a:gd name="T2" fmla="*/ 12 w 126"/>
                <a:gd name="T3" fmla="*/ 173 h 173"/>
                <a:gd name="T4" fmla="*/ 23 w 126"/>
                <a:gd name="T5" fmla="*/ 63 h 173"/>
                <a:gd name="T6" fmla="*/ 114 w 126"/>
                <a:gd name="T7" fmla="*/ 0 h 173"/>
                <a:gd name="T8" fmla="*/ 103 w 126"/>
                <a:gd name="T9" fmla="*/ 110 h 173"/>
              </a:gdLst>
              <a:ahLst/>
              <a:cxnLst>
                <a:cxn ang="0">
                  <a:pos x="T0" y="T1"/>
                </a:cxn>
                <a:cxn ang="0">
                  <a:pos x="T2" y="T3"/>
                </a:cxn>
                <a:cxn ang="0">
                  <a:pos x="T4" y="T5"/>
                </a:cxn>
                <a:cxn ang="0">
                  <a:pos x="T6" y="T7"/>
                </a:cxn>
                <a:cxn ang="0">
                  <a:pos x="T8" y="T9"/>
                </a:cxn>
              </a:cxnLst>
              <a:rect l="0" t="0" r="r" b="b"/>
              <a:pathLst>
                <a:path w="126" h="173">
                  <a:moveTo>
                    <a:pt x="103" y="110"/>
                  </a:moveTo>
                  <a:cubicBezTo>
                    <a:pt x="82" y="145"/>
                    <a:pt x="49" y="167"/>
                    <a:pt x="12" y="173"/>
                  </a:cubicBezTo>
                  <a:cubicBezTo>
                    <a:pt x="0" y="138"/>
                    <a:pt x="2" y="98"/>
                    <a:pt x="23" y="63"/>
                  </a:cubicBezTo>
                  <a:cubicBezTo>
                    <a:pt x="43" y="28"/>
                    <a:pt x="77" y="7"/>
                    <a:pt x="114" y="0"/>
                  </a:cubicBezTo>
                  <a:cubicBezTo>
                    <a:pt x="126" y="36"/>
                    <a:pt x="123" y="76"/>
                    <a:pt x="103" y="1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2">
              <a:extLst>
                <a:ext uri="{FF2B5EF4-FFF2-40B4-BE49-F238E27FC236}">
                  <a16:creationId xmlns:a16="http://schemas.microsoft.com/office/drawing/2014/main" id="{4756103D-ABD1-2B3D-AC33-EC23E5C5FFEA}"/>
                </a:ext>
              </a:extLst>
            </p:cNvPr>
            <p:cNvSpPr>
              <a:spLocks/>
            </p:cNvSpPr>
            <p:nvPr/>
          </p:nvSpPr>
          <p:spPr bwMode="auto">
            <a:xfrm>
              <a:off x="11091114" y="4620852"/>
              <a:ext cx="762213" cy="1157755"/>
            </a:xfrm>
            <a:custGeom>
              <a:avLst/>
              <a:gdLst>
                <a:gd name="T0" fmla="*/ 185 w 217"/>
                <a:gd name="T1" fmla="*/ 202 h 328"/>
                <a:gd name="T2" fmla="*/ 27 w 217"/>
                <a:gd name="T3" fmla="*/ 328 h 328"/>
                <a:gd name="T4" fmla="*/ 33 w 217"/>
                <a:gd name="T5" fmla="*/ 127 h 328"/>
                <a:gd name="T6" fmla="*/ 190 w 217"/>
                <a:gd name="T7" fmla="*/ 0 h 328"/>
                <a:gd name="T8" fmla="*/ 185 w 217"/>
                <a:gd name="T9" fmla="*/ 202 h 328"/>
              </a:gdLst>
              <a:ahLst/>
              <a:cxnLst>
                <a:cxn ang="0">
                  <a:pos x="T0" y="T1"/>
                </a:cxn>
                <a:cxn ang="0">
                  <a:pos x="T2" y="T3"/>
                </a:cxn>
                <a:cxn ang="0">
                  <a:pos x="T4" y="T5"/>
                </a:cxn>
                <a:cxn ang="0">
                  <a:pos x="T6" y="T7"/>
                </a:cxn>
                <a:cxn ang="0">
                  <a:pos x="T8" y="T9"/>
                </a:cxn>
              </a:cxnLst>
              <a:rect l="0" t="0" r="r" b="b"/>
              <a:pathLst>
                <a:path w="217" h="328">
                  <a:moveTo>
                    <a:pt x="185" y="202"/>
                  </a:moveTo>
                  <a:cubicBezTo>
                    <a:pt x="152" y="268"/>
                    <a:pt x="93" y="312"/>
                    <a:pt x="27" y="328"/>
                  </a:cubicBezTo>
                  <a:cubicBezTo>
                    <a:pt x="0" y="266"/>
                    <a:pt x="0" y="192"/>
                    <a:pt x="33" y="127"/>
                  </a:cubicBezTo>
                  <a:cubicBezTo>
                    <a:pt x="65" y="61"/>
                    <a:pt x="124" y="17"/>
                    <a:pt x="190" y="0"/>
                  </a:cubicBezTo>
                  <a:cubicBezTo>
                    <a:pt x="217" y="63"/>
                    <a:pt x="217" y="136"/>
                    <a:pt x="185" y="2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3">
              <a:extLst>
                <a:ext uri="{FF2B5EF4-FFF2-40B4-BE49-F238E27FC236}">
                  <a16:creationId xmlns:a16="http://schemas.microsoft.com/office/drawing/2014/main" id="{A4FA5AC8-FF67-D98B-99E5-ED07F35712DC}"/>
                </a:ext>
              </a:extLst>
            </p:cNvPr>
            <p:cNvSpPr>
              <a:spLocks/>
            </p:cNvSpPr>
            <p:nvPr/>
          </p:nvSpPr>
          <p:spPr bwMode="auto">
            <a:xfrm>
              <a:off x="10071943" y="272774"/>
              <a:ext cx="845941" cy="984525"/>
            </a:xfrm>
            <a:custGeom>
              <a:avLst/>
              <a:gdLst>
                <a:gd name="T0" fmla="*/ 185 w 240"/>
                <a:gd name="T1" fmla="*/ 91 h 280"/>
                <a:gd name="T2" fmla="*/ 225 w 240"/>
                <a:gd name="T3" fmla="*/ 280 h 280"/>
                <a:gd name="T4" fmla="*/ 55 w 240"/>
                <a:gd name="T5" fmla="*/ 189 h 280"/>
                <a:gd name="T6" fmla="*/ 15 w 240"/>
                <a:gd name="T7" fmla="*/ 0 h 280"/>
                <a:gd name="T8" fmla="*/ 185 w 240"/>
                <a:gd name="T9" fmla="*/ 91 h 280"/>
              </a:gdLst>
              <a:ahLst/>
              <a:cxnLst>
                <a:cxn ang="0">
                  <a:pos x="T0" y="T1"/>
                </a:cxn>
                <a:cxn ang="0">
                  <a:pos x="T2" y="T3"/>
                </a:cxn>
                <a:cxn ang="0">
                  <a:pos x="T4" y="T5"/>
                </a:cxn>
                <a:cxn ang="0">
                  <a:pos x="T6" y="T7"/>
                </a:cxn>
                <a:cxn ang="0">
                  <a:pos x="T8" y="T9"/>
                </a:cxn>
              </a:cxnLst>
              <a:rect l="0" t="0" r="r" b="b"/>
              <a:pathLst>
                <a:path w="240" h="280">
                  <a:moveTo>
                    <a:pt x="185" y="91"/>
                  </a:moveTo>
                  <a:cubicBezTo>
                    <a:pt x="227" y="147"/>
                    <a:pt x="240" y="216"/>
                    <a:pt x="225" y="280"/>
                  </a:cubicBezTo>
                  <a:cubicBezTo>
                    <a:pt x="160" y="276"/>
                    <a:pt x="97" y="245"/>
                    <a:pt x="55" y="189"/>
                  </a:cubicBezTo>
                  <a:cubicBezTo>
                    <a:pt x="13" y="133"/>
                    <a:pt x="0" y="64"/>
                    <a:pt x="15" y="0"/>
                  </a:cubicBezTo>
                  <a:cubicBezTo>
                    <a:pt x="80" y="4"/>
                    <a:pt x="143" y="35"/>
                    <a:pt x="185" y="9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7" name="Freeform: Shape 106">
              <a:extLst>
                <a:ext uri="{FF2B5EF4-FFF2-40B4-BE49-F238E27FC236}">
                  <a16:creationId xmlns:a16="http://schemas.microsoft.com/office/drawing/2014/main" id="{E97028E4-1F95-1D28-439C-967F723B86D4}"/>
                </a:ext>
              </a:extLst>
            </p:cNvPr>
            <p:cNvSpPr>
              <a:spLocks/>
            </p:cNvSpPr>
            <p:nvPr/>
          </p:nvSpPr>
          <p:spPr bwMode="auto">
            <a:xfrm>
              <a:off x="11969989" y="3795700"/>
              <a:ext cx="222011" cy="1279191"/>
            </a:xfrm>
            <a:custGeom>
              <a:avLst/>
              <a:gdLst>
                <a:gd name="connsiteX0" fmla="*/ 222011 w 222011"/>
                <a:gd name="connsiteY0" fmla="*/ 0 h 1279191"/>
                <a:gd name="connsiteX1" fmla="*/ 222011 w 222011"/>
                <a:gd name="connsiteY1" fmla="*/ 1279191 h 1279191"/>
                <a:gd name="connsiteX2" fmla="*/ 182381 w 222011"/>
                <a:gd name="connsiteY2" fmla="*/ 1227648 h 1279191"/>
                <a:gd name="connsiteX3" fmla="*/ 14142 w 222011"/>
                <a:gd name="connsiteY3" fmla="*/ 804179 h 1279191"/>
                <a:gd name="connsiteX4" fmla="*/ 185629 w 222011"/>
                <a:gd name="connsiteY4" fmla="*/ 47028 h 1279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011" h="1279191">
                  <a:moveTo>
                    <a:pt x="222011" y="0"/>
                  </a:moveTo>
                  <a:lnTo>
                    <a:pt x="222011" y="1279191"/>
                  </a:lnTo>
                  <a:lnTo>
                    <a:pt x="182381" y="1227648"/>
                  </a:lnTo>
                  <a:cubicBezTo>
                    <a:pt x="97821" y="1104393"/>
                    <a:pt x="38805" y="960889"/>
                    <a:pt x="14142" y="804179"/>
                  </a:cubicBezTo>
                  <a:cubicBezTo>
                    <a:pt x="-32102" y="526855"/>
                    <a:pt x="37649" y="260316"/>
                    <a:pt x="185629" y="470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17" name="Freeform 15">
              <a:extLst>
                <a:ext uri="{FF2B5EF4-FFF2-40B4-BE49-F238E27FC236}">
                  <a16:creationId xmlns:a16="http://schemas.microsoft.com/office/drawing/2014/main" id="{04B4D291-0C14-3E70-A9E2-A9A414F7DCD8}"/>
                </a:ext>
              </a:extLst>
            </p:cNvPr>
            <p:cNvSpPr>
              <a:spLocks/>
            </p:cNvSpPr>
            <p:nvPr/>
          </p:nvSpPr>
          <p:spPr bwMode="auto">
            <a:xfrm>
              <a:off x="6878733" y="1635518"/>
              <a:ext cx="828618" cy="412865"/>
            </a:xfrm>
            <a:custGeom>
              <a:avLst/>
              <a:gdLst>
                <a:gd name="T0" fmla="*/ 113 w 235"/>
                <a:gd name="T1" fmla="*/ 113 h 117"/>
                <a:gd name="T2" fmla="*/ 0 w 235"/>
                <a:gd name="T3" fmla="*/ 48 h 117"/>
                <a:gd name="T4" fmla="*/ 122 w 235"/>
                <a:gd name="T5" fmla="*/ 4 h 117"/>
                <a:gd name="T6" fmla="*/ 235 w 235"/>
                <a:gd name="T7" fmla="*/ 68 h 117"/>
                <a:gd name="T8" fmla="*/ 113 w 235"/>
                <a:gd name="T9" fmla="*/ 113 h 117"/>
              </a:gdLst>
              <a:ahLst/>
              <a:cxnLst>
                <a:cxn ang="0">
                  <a:pos x="T0" y="T1"/>
                </a:cxn>
                <a:cxn ang="0">
                  <a:pos x="T2" y="T3"/>
                </a:cxn>
                <a:cxn ang="0">
                  <a:pos x="T4" y="T5"/>
                </a:cxn>
                <a:cxn ang="0">
                  <a:pos x="T6" y="T7"/>
                </a:cxn>
                <a:cxn ang="0">
                  <a:pos x="T8" y="T9"/>
                </a:cxn>
              </a:cxnLst>
              <a:rect l="0" t="0" r="r" b="b"/>
              <a:pathLst>
                <a:path w="235" h="117">
                  <a:moveTo>
                    <a:pt x="113" y="113"/>
                  </a:moveTo>
                  <a:cubicBezTo>
                    <a:pt x="66" y="109"/>
                    <a:pt x="25" y="84"/>
                    <a:pt x="0" y="48"/>
                  </a:cubicBezTo>
                  <a:cubicBezTo>
                    <a:pt x="31" y="17"/>
                    <a:pt x="75" y="0"/>
                    <a:pt x="122" y="4"/>
                  </a:cubicBezTo>
                  <a:cubicBezTo>
                    <a:pt x="169" y="8"/>
                    <a:pt x="210" y="33"/>
                    <a:pt x="235" y="68"/>
                  </a:cubicBezTo>
                  <a:cubicBezTo>
                    <a:pt x="204" y="99"/>
                    <a:pt x="160" y="117"/>
                    <a:pt x="113" y="11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6">
              <a:extLst>
                <a:ext uri="{FF2B5EF4-FFF2-40B4-BE49-F238E27FC236}">
                  <a16:creationId xmlns:a16="http://schemas.microsoft.com/office/drawing/2014/main" id="{20AC9553-328E-B9EA-F074-A9482E9681C6}"/>
                </a:ext>
              </a:extLst>
            </p:cNvPr>
            <p:cNvSpPr>
              <a:spLocks/>
            </p:cNvSpPr>
            <p:nvPr/>
          </p:nvSpPr>
          <p:spPr bwMode="auto">
            <a:xfrm>
              <a:off x="9621545" y="5524536"/>
              <a:ext cx="851715" cy="744890"/>
            </a:xfrm>
            <a:custGeom>
              <a:avLst/>
              <a:gdLst>
                <a:gd name="T0" fmla="*/ 165 w 242"/>
                <a:gd name="T1" fmla="*/ 162 h 212"/>
                <a:gd name="T2" fmla="*/ 0 w 242"/>
                <a:gd name="T3" fmla="*/ 200 h 212"/>
                <a:gd name="T4" fmla="*/ 77 w 242"/>
                <a:gd name="T5" fmla="*/ 50 h 212"/>
                <a:gd name="T6" fmla="*/ 242 w 242"/>
                <a:gd name="T7" fmla="*/ 11 h 212"/>
                <a:gd name="T8" fmla="*/ 165 w 242"/>
                <a:gd name="T9" fmla="*/ 162 h 212"/>
              </a:gdLst>
              <a:ahLst/>
              <a:cxnLst>
                <a:cxn ang="0">
                  <a:pos x="T0" y="T1"/>
                </a:cxn>
                <a:cxn ang="0">
                  <a:pos x="T2" y="T3"/>
                </a:cxn>
                <a:cxn ang="0">
                  <a:pos x="T4" y="T5"/>
                </a:cxn>
                <a:cxn ang="0">
                  <a:pos x="T6" y="T7"/>
                </a:cxn>
                <a:cxn ang="0">
                  <a:pos x="T8" y="T9"/>
                </a:cxn>
              </a:cxnLst>
              <a:rect l="0" t="0" r="r" b="b"/>
              <a:pathLst>
                <a:path w="242" h="212">
                  <a:moveTo>
                    <a:pt x="165" y="162"/>
                  </a:moveTo>
                  <a:cubicBezTo>
                    <a:pt x="116" y="200"/>
                    <a:pt x="56" y="212"/>
                    <a:pt x="0" y="200"/>
                  </a:cubicBezTo>
                  <a:cubicBezTo>
                    <a:pt x="2" y="143"/>
                    <a:pt x="28" y="88"/>
                    <a:pt x="77" y="50"/>
                  </a:cubicBezTo>
                  <a:cubicBezTo>
                    <a:pt x="125" y="12"/>
                    <a:pt x="186" y="0"/>
                    <a:pt x="242" y="11"/>
                  </a:cubicBezTo>
                  <a:cubicBezTo>
                    <a:pt x="239" y="68"/>
                    <a:pt x="213" y="124"/>
                    <a:pt x="165" y="16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7">
              <a:extLst>
                <a:ext uri="{FF2B5EF4-FFF2-40B4-BE49-F238E27FC236}">
                  <a16:creationId xmlns:a16="http://schemas.microsoft.com/office/drawing/2014/main" id="{E9213E32-D0DB-9F57-2BDB-C34A607EDCA1}"/>
                </a:ext>
              </a:extLst>
            </p:cNvPr>
            <p:cNvSpPr>
              <a:spLocks/>
            </p:cNvSpPr>
            <p:nvPr/>
          </p:nvSpPr>
          <p:spPr bwMode="auto">
            <a:xfrm>
              <a:off x="8940173" y="3171493"/>
              <a:ext cx="857490" cy="398429"/>
            </a:xfrm>
            <a:custGeom>
              <a:avLst/>
              <a:gdLst>
                <a:gd name="T0" fmla="*/ 121 w 243"/>
                <a:gd name="T1" fmla="*/ 113 h 113"/>
                <a:gd name="T2" fmla="*/ 0 w 243"/>
                <a:gd name="T3" fmla="*/ 56 h 113"/>
                <a:gd name="T4" fmla="*/ 122 w 243"/>
                <a:gd name="T5" fmla="*/ 0 h 113"/>
                <a:gd name="T6" fmla="*/ 243 w 243"/>
                <a:gd name="T7" fmla="*/ 57 h 113"/>
                <a:gd name="T8" fmla="*/ 121 w 243"/>
                <a:gd name="T9" fmla="*/ 113 h 113"/>
              </a:gdLst>
              <a:ahLst/>
              <a:cxnLst>
                <a:cxn ang="0">
                  <a:pos x="T0" y="T1"/>
                </a:cxn>
                <a:cxn ang="0">
                  <a:pos x="T2" y="T3"/>
                </a:cxn>
                <a:cxn ang="0">
                  <a:pos x="T4" y="T5"/>
                </a:cxn>
                <a:cxn ang="0">
                  <a:pos x="T6" y="T7"/>
                </a:cxn>
                <a:cxn ang="0">
                  <a:pos x="T8" y="T9"/>
                </a:cxn>
              </a:cxnLst>
              <a:rect l="0" t="0" r="r" b="b"/>
              <a:pathLst>
                <a:path w="243" h="113">
                  <a:moveTo>
                    <a:pt x="121" y="113"/>
                  </a:moveTo>
                  <a:cubicBezTo>
                    <a:pt x="72" y="112"/>
                    <a:pt x="29" y="90"/>
                    <a:pt x="0" y="56"/>
                  </a:cubicBezTo>
                  <a:cubicBezTo>
                    <a:pt x="29" y="21"/>
                    <a:pt x="73" y="0"/>
                    <a:pt x="122" y="0"/>
                  </a:cubicBezTo>
                  <a:cubicBezTo>
                    <a:pt x="170" y="0"/>
                    <a:pt x="214" y="23"/>
                    <a:pt x="243" y="57"/>
                  </a:cubicBezTo>
                  <a:cubicBezTo>
                    <a:pt x="213" y="91"/>
                    <a:pt x="170" y="113"/>
                    <a:pt x="121" y="11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7" name="Freeform: Shape 86">
              <a:extLst>
                <a:ext uri="{FF2B5EF4-FFF2-40B4-BE49-F238E27FC236}">
                  <a16:creationId xmlns:a16="http://schemas.microsoft.com/office/drawing/2014/main" id="{8F3583FA-2F33-BF1D-EB69-85FAFEFCA696}"/>
                </a:ext>
              </a:extLst>
            </p:cNvPr>
            <p:cNvSpPr>
              <a:spLocks/>
            </p:cNvSpPr>
            <p:nvPr/>
          </p:nvSpPr>
          <p:spPr bwMode="auto">
            <a:xfrm>
              <a:off x="10789043" y="0"/>
              <a:ext cx="487585" cy="676978"/>
            </a:xfrm>
            <a:custGeom>
              <a:avLst/>
              <a:gdLst>
                <a:gd name="connsiteX0" fmla="*/ 11666 w 487585"/>
                <a:gd name="connsiteY0" fmla="*/ 0 h 676978"/>
                <a:gd name="connsiteX1" fmla="*/ 434755 w 487585"/>
                <a:gd name="connsiteY1" fmla="*/ 0 h 676978"/>
                <a:gd name="connsiteX2" fmla="*/ 477547 w 487585"/>
                <a:gd name="connsiteY2" fmla="*/ 138465 h 676978"/>
                <a:gd name="connsiteX3" fmla="*/ 332868 w 487585"/>
                <a:gd name="connsiteY3" fmla="*/ 676978 h 676978"/>
                <a:gd name="connsiteX4" fmla="*/ 11750 w 487585"/>
                <a:gd name="connsiteY4" fmla="*/ 219418 h 676978"/>
                <a:gd name="connsiteX5" fmla="*/ 558 w 487585"/>
                <a:gd name="connsiteY5" fmla="*/ 70930 h 67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7585" h="676978">
                  <a:moveTo>
                    <a:pt x="11666" y="0"/>
                  </a:moveTo>
                  <a:lnTo>
                    <a:pt x="434755" y="0"/>
                  </a:lnTo>
                  <a:lnTo>
                    <a:pt x="477547" y="138465"/>
                  </a:lnTo>
                  <a:cubicBezTo>
                    <a:pt x="512835" y="339087"/>
                    <a:pt x="452846" y="532670"/>
                    <a:pt x="332868" y="676978"/>
                  </a:cubicBezTo>
                  <a:cubicBezTo>
                    <a:pt x="170545" y="585466"/>
                    <a:pt x="47038" y="420040"/>
                    <a:pt x="11750" y="219418"/>
                  </a:cubicBezTo>
                  <a:cubicBezTo>
                    <a:pt x="2046" y="169262"/>
                    <a:pt x="-1483" y="119546"/>
                    <a:pt x="558" y="709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21" name="Freeform 19">
              <a:extLst>
                <a:ext uri="{FF2B5EF4-FFF2-40B4-BE49-F238E27FC236}">
                  <a16:creationId xmlns:a16="http://schemas.microsoft.com/office/drawing/2014/main" id="{10700D61-F3FB-15D2-6EB2-CBB5088B3C09}"/>
                </a:ext>
              </a:extLst>
            </p:cNvPr>
            <p:cNvSpPr>
              <a:spLocks/>
            </p:cNvSpPr>
            <p:nvPr/>
          </p:nvSpPr>
          <p:spPr bwMode="auto">
            <a:xfrm>
              <a:off x="10686911" y="3607455"/>
              <a:ext cx="1189514" cy="1013397"/>
            </a:xfrm>
            <a:custGeom>
              <a:avLst/>
              <a:gdLst>
                <a:gd name="T0" fmla="*/ 254 w 337"/>
                <a:gd name="T1" fmla="*/ 221 h 288"/>
                <a:gd name="T2" fmla="*/ 0 w 337"/>
                <a:gd name="T3" fmla="*/ 258 h 288"/>
                <a:gd name="T4" fmla="*/ 126 w 337"/>
                <a:gd name="T5" fmla="*/ 50 h 288"/>
                <a:gd name="T6" fmla="*/ 310 w 337"/>
                <a:gd name="T7" fmla="*/ 16 h 288"/>
                <a:gd name="T8" fmla="*/ 331 w 337"/>
                <a:gd name="T9" fmla="*/ 41 h 288"/>
                <a:gd name="T10" fmla="*/ 254 w 337"/>
                <a:gd name="T11" fmla="*/ 221 h 288"/>
              </a:gdLst>
              <a:ahLst/>
              <a:cxnLst>
                <a:cxn ang="0">
                  <a:pos x="T0" y="T1"/>
                </a:cxn>
                <a:cxn ang="0">
                  <a:pos x="T2" y="T3"/>
                </a:cxn>
                <a:cxn ang="0">
                  <a:pos x="T4" y="T5"/>
                </a:cxn>
                <a:cxn ang="0">
                  <a:pos x="T6" y="T7"/>
                </a:cxn>
                <a:cxn ang="0">
                  <a:pos x="T8" y="T9"/>
                </a:cxn>
                <a:cxn ang="0">
                  <a:pos x="T10" y="T11"/>
                </a:cxn>
              </a:cxnLst>
              <a:rect l="0" t="0" r="r" b="b"/>
              <a:pathLst>
                <a:path w="337" h="288">
                  <a:moveTo>
                    <a:pt x="254" y="221"/>
                  </a:moveTo>
                  <a:cubicBezTo>
                    <a:pt x="197" y="267"/>
                    <a:pt x="105" y="288"/>
                    <a:pt x="0" y="258"/>
                  </a:cubicBezTo>
                  <a:cubicBezTo>
                    <a:pt x="64" y="173"/>
                    <a:pt x="59" y="104"/>
                    <a:pt x="126" y="50"/>
                  </a:cubicBezTo>
                  <a:cubicBezTo>
                    <a:pt x="181" y="6"/>
                    <a:pt x="246" y="0"/>
                    <a:pt x="310" y="16"/>
                  </a:cubicBezTo>
                  <a:cubicBezTo>
                    <a:pt x="321" y="19"/>
                    <a:pt x="330" y="30"/>
                    <a:pt x="331" y="41"/>
                  </a:cubicBezTo>
                  <a:cubicBezTo>
                    <a:pt x="337" y="100"/>
                    <a:pt x="311" y="176"/>
                    <a:pt x="254" y="22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5" name="Freeform: Shape 104">
              <a:extLst>
                <a:ext uri="{FF2B5EF4-FFF2-40B4-BE49-F238E27FC236}">
                  <a16:creationId xmlns:a16="http://schemas.microsoft.com/office/drawing/2014/main" id="{F7DF9D59-6400-A709-F3BF-6AFF6089086C}"/>
                </a:ext>
              </a:extLst>
            </p:cNvPr>
            <p:cNvSpPr>
              <a:spLocks/>
            </p:cNvSpPr>
            <p:nvPr/>
          </p:nvSpPr>
          <p:spPr bwMode="auto">
            <a:xfrm>
              <a:off x="11674412" y="1300607"/>
              <a:ext cx="517588" cy="1683010"/>
            </a:xfrm>
            <a:custGeom>
              <a:avLst/>
              <a:gdLst>
                <a:gd name="connsiteX0" fmla="*/ 410053 w 517588"/>
                <a:gd name="connsiteY0" fmla="*/ 0 h 1683010"/>
                <a:gd name="connsiteX1" fmla="*/ 517588 w 517588"/>
                <a:gd name="connsiteY1" fmla="*/ 236418 h 1683010"/>
                <a:gd name="connsiteX2" fmla="*/ 517588 w 517588"/>
                <a:gd name="connsiteY2" fmla="*/ 1666571 h 1683010"/>
                <a:gd name="connsiteX3" fmla="*/ 488597 w 517588"/>
                <a:gd name="connsiteY3" fmla="*/ 1681308 h 1683010"/>
                <a:gd name="connsiteX4" fmla="*/ 434763 w 517588"/>
                <a:gd name="connsiteY4" fmla="*/ 1674258 h 1683010"/>
                <a:gd name="connsiteX5" fmla="*/ 7626 w 517588"/>
                <a:gd name="connsiteY5" fmla="*/ 1057426 h 1683010"/>
                <a:gd name="connsiteX6" fmla="*/ 410053 w 517588"/>
                <a:gd name="connsiteY6" fmla="*/ 0 h 1683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7588" h="1683010">
                  <a:moveTo>
                    <a:pt x="410053" y="0"/>
                  </a:moveTo>
                  <a:lnTo>
                    <a:pt x="517588" y="236418"/>
                  </a:lnTo>
                  <a:lnTo>
                    <a:pt x="517588" y="1666571"/>
                  </a:lnTo>
                  <a:lnTo>
                    <a:pt x="488597" y="1681308"/>
                  </a:lnTo>
                  <a:cubicBezTo>
                    <a:pt x="470946" y="1684833"/>
                    <a:pt x="452414" y="1683070"/>
                    <a:pt x="434763" y="1674258"/>
                  </a:cubicBezTo>
                  <a:cubicBezTo>
                    <a:pt x="215899" y="1586140"/>
                    <a:pt x="46456" y="1342932"/>
                    <a:pt x="7626" y="1057426"/>
                  </a:cubicBezTo>
                  <a:cubicBezTo>
                    <a:pt x="-34735" y="775446"/>
                    <a:pt x="99407" y="296080"/>
                    <a:pt x="41005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96" name="Freeform: Shape 95">
              <a:extLst>
                <a:ext uri="{FF2B5EF4-FFF2-40B4-BE49-F238E27FC236}">
                  <a16:creationId xmlns:a16="http://schemas.microsoft.com/office/drawing/2014/main" id="{0452F7D4-5702-5939-561B-74075C1FA01D}"/>
                </a:ext>
              </a:extLst>
            </p:cNvPr>
            <p:cNvSpPr>
              <a:spLocks/>
            </p:cNvSpPr>
            <p:nvPr/>
          </p:nvSpPr>
          <p:spPr bwMode="auto">
            <a:xfrm>
              <a:off x="9755429" y="6304270"/>
              <a:ext cx="578941" cy="553729"/>
            </a:xfrm>
            <a:custGeom>
              <a:avLst/>
              <a:gdLst>
                <a:gd name="connsiteX0" fmla="*/ 512809 w 578941"/>
                <a:gd name="connsiteY0" fmla="*/ 449 h 553729"/>
                <a:gd name="connsiteX1" fmla="*/ 569069 w 578941"/>
                <a:gd name="connsiteY1" fmla="*/ 42849 h 553729"/>
                <a:gd name="connsiteX2" fmla="*/ 502260 w 578941"/>
                <a:gd name="connsiteY2" fmla="*/ 449184 h 553729"/>
                <a:gd name="connsiteX3" fmla="*/ 415528 w 578941"/>
                <a:gd name="connsiteY3" fmla="*/ 553729 h 553729"/>
                <a:gd name="connsiteX4" fmla="*/ 0 w 578941"/>
                <a:gd name="connsiteY4" fmla="*/ 553729 h 553729"/>
                <a:gd name="connsiteX5" fmla="*/ 20539 w 578941"/>
                <a:gd name="connsiteY5" fmla="*/ 441234 h 553729"/>
                <a:gd name="connsiteX6" fmla="*/ 140090 w 578941"/>
                <a:gd name="connsiteY6" fmla="*/ 180649 h 553729"/>
                <a:gd name="connsiteX7" fmla="*/ 512809 w 578941"/>
                <a:gd name="connsiteY7" fmla="*/ 449 h 553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8941" h="553729">
                  <a:moveTo>
                    <a:pt x="512809" y="449"/>
                  </a:moveTo>
                  <a:cubicBezTo>
                    <a:pt x="540939" y="-3085"/>
                    <a:pt x="565552" y="14582"/>
                    <a:pt x="569069" y="42849"/>
                  </a:cubicBezTo>
                  <a:cubicBezTo>
                    <a:pt x="593682" y="208916"/>
                    <a:pt x="572585" y="332583"/>
                    <a:pt x="502260" y="449184"/>
                  </a:cubicBezTo>
                  <a:lnTo>
                    <a:pt x="415528" y="553729"/>
                  </a:lnTo>
                  <a:lnTo>
                    <a:pt x="0" y="553729"/>
                  </a:lnTo>
                  <a:lnTo>
                    <a:pt x="20539" y="441234"/>
                  </a:lnTo>
                  <a:cubicBezTo>
                    <a:pt x="41636" y="345833"/>
                    <a:pt x="73282" y="256616"/>
                    <a:pt x="140090" y="180649"/>
                  </a:cubicBezTo>
                  <a:cubicBezTo>
                    <a:pt x="245576" y="56982"/>
                    <a:pt x="368644" y="11049"/>
                    <a:pt x="512809" y="4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24" name="Freeform 22">
              <a:extLst>
                <a:ext uri="{FF2B5EF4-FFF2-40B4-BE49-F238E27FC236}">
                  <a16:creationId xmlns:a16="http://schemas.microsoft.com/office/drawing/2014/main" id="{74646E50-FBF3-0088-2175-0B4AA8AD7891}"/>
                </a:ext>
              </a:extLst>
            </p:cNvPr>
            <p:cNvSpPr>
              <a:spLocks/>
            </p:cNvSpPr>
            <p:nvPr/>
          </p:nvSpPr>
          <p:spPr bwMode="auto">
            <a:xfrm>
              <a:off x="7886355" y="3408241"/>
              <a:ext cx="1102899" cy="545675"/>
            </a:xfrm>
            <a:custGeom>
              <a:avLst/>
              <a:gdLst>
                <a:gd name="T0" fmla="*/ 196 w 313"/>
                <a:gd name="T1" fmla="*/ 149 h 155"/>
                <a:gd name="T2" fmla="*/ 0 w 313"/>
                <a:gd name="T3" fmla="*/ 78 h 155"/>
                <a:gd name="T4" fmla="*/ 185 w 313"/>
                <a:gd name="T5" fmla="*/ 6 h 155"/>
                <a:gd name="T6" fmla="*/ 309 w 313"/>
                <a:gd name="T7" fmla="*/ 56 h 155"/>
                <a:gd name="T8" fmla="*/ 312 w 313"/>
                <a:gd name="T9" fmla="*/ 69 h 155"/>
                <a:gd name="T10" fmla="*/ 196 w 313"/>
                <a:gd name="T11" fmla="*/ 149 h 155"/>
              </a:gdLst>
              <a:ahLst/>
              <a:cxnLst>
                <a:cxn ang="0">
                  <a:pos x="T0" y="T1"/>
                </a:cxn>
                <a:cxn ang="0">
                  <a:pos x="T2" y="T3"/>
                </a:cxn>
                <a:cxn ang="0">
                  <a:pos x="T4" y="T5"/>
                </a:cxn>
                <a:cxn ang="0">
                  <a:pos x="T6" y="T7"/>
                </a:cxn>
                <a:cxn ang="0">
                  <a:pos x="T8" y="T9"/>
                </a:cxn>
                <a:cxn ang="0">
                  <a:pos x="T10" y="T11"/>
                </a:cxn>
              </a:cxnLst>
              <a:rect l="0" t="0" r="r" b="b"/>
              <a:pathLst>
                <a:path w="313" h="155">
                  <a:moveTo>
                    <a:pt x="196" y="149"/>
                  </a:moveTo>
                  <a:cubicBezTo>
                    <a:pt x="145" y="155"/>
                    <a:pt x="50" y="132"/>
                    <a:pt x="0" y="78"/>
                  </a:cubicBezTo>
                  <a:cubicBezTo>
                    <a:pt x="65" y="64"/>
                    <a:pt x="125" y="13"/>
                    <a:pt x="185" y="6"/>
                  </a:cubicBezTo>
                  <a:cubicBezTo>
                    <a:pt x="236" y="0"/>
                    <a:pt x="277" y="21"/>
                    <a:pt x="309" y="56"/>
                  </a:cubicBezTo>
                  <a:cubicBezTo>
                    <a:pt x="312" y="59"/>
                    <a:pt x="313" y="64"/>
                    <a:pt x="312" y="69"/>
                  </a:cubicBezTo>
                  <a:cubicBezTo>
                    <a:pt x="295" y="106"/>
                    <a:pt x="249" y="143"/>
                    <a:pt x="196" y="14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6" name="Freeform: Shape 105">
              <a:extLst>
                <a:ext uri="{FF2B5EF4-FFF2-40B4-BE49-F238E27FC236}">
                  <a16:creationId xmlns:a16="http://schemas.microsoft.com/office/drawing/2014/main" id="{4554A76D-DF4B-FB5D-43F3-1DCDEE53156F}"/>
                </a:ext>
              </a:extLst>
            </p:cNvPr>
            <p:cNvSpPr>
              <a:spLocks/>
            </p:cNvSpPr>
            <p:nvPr/>
          </p:nvSpPr>
          <p:spPr bwMode="auto">
            <a:xfrm>
              <a:off x="11906788" y="56196"/>
              <a:ext cx="285212" cy="1094774"/>
            </a:xfrm>
            <a:custGeom>
              <a:avLst/>
              <a:gdLst>
                <a:gd name="connsiteX0" fmla="*/ 285212 w 285212"/>
                <a:gd name="connsiteY0" fmla="*/ 0 h 1094774"/>
                <a:gd name="connsiteX1" fmla="*/ 285212 w 285212"/>
                <a:gd name="connsiteY1" fmla="*/ 1094774 h 1094774"/>
                <a:gd name="connsiteX2" fmla="*/ 262203 w 285212"/>
                <a:gd name="connsiteY2" fmla="*/ 1093008 h 1094774"/>
                <a:gd name="connsiteX3" fmla="*/ 1075 w 285212"/>
                <a:gd name="connsiteY3" fmla="*/ 631602 h 1094774"/>
                <a:gd name="connsiteX4" fmla="*/ 232319 w 285212"/>
                <a:gd name="connsiteY4" fmla="*/ 64476 h 1094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212" h="1094774">
                  <a:moveTo>
                    <a:pt x="285212" y="0"/>
                  </a:moveTo>
                  <a:lnTo>
                    <a:pt x="285212" y="1094774"/>
                  </a:lnTo>
                  <a:lnTo>
                    <a:pt x="262203" y="1093008"/>
                  </a:lnTo>
                  <a:cubicBezTo>
                    <a:pt x="113995" y="1011998"/>
                    <a:pt x="-13040" y="839411"/>
                    <a:pt x="1075" y="631602"/>
                  </a:cubicBezTo>
                  <a:cubicBezTo>
                    <a:pt x="11661" y="483671"/>
                    <a:pt x="95690" y="250547"/>
                    <a:pt x="232319" y="644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26" name="Freeform 24">
              <a:extLst>
                <a:ext uri="{FF2B5EF4-FFF2-40B4-BE49-F238E27FC236}">
                  <a16:creationId xmlns:a16="http://schemas.microsoft.com/office/drawing/2014/main" id="{E04086D5-8E23-8730-4AD4-716116683355}"/>
                </a:ext>
              </a:extLst>
            </p:cNvPr>
            <p:cNvSpPr>
              <a:spLocks/>
            </p:cNvSpPr>
            <p:nvPr/>
          </p:nvSpPr>
          <p:spPr bwMode="auto">
            <a:xfrm>
              <a:off x="11102663" y="633670"/>
              <a:ext cx="629403" cy="1022058"/>
            </a:xfrm>
            <a:custGeom>
              <a:avLst/>
              <a:gdLst>
                <a:gd name="T0" fmla="*/ 19 w 178"/>
                <a:gd name="T1" fmla="*/ 197 h 290"/>
                <a:gd name="T2" fmla="*/ 73 w 178"/>
                <a:gd name="T3" fmla="*/ 0 h 290"/>
                <a:gd name="T4" fmla="*/ 159 w 178"/>
                <a:gd name="T5" fmla="*/ 146 h 290"/>
                <a:gd name="T6" fmla="*/ 143 w 178"/>
                <a:gd name="T7" fmla="*/ 284 h 290"/>
                <a:gd name="T8" fmla="*/ 131 w 178"/>
                <a:gd name="T9" fmla="*/ 289 h 290"/>
                <a:gd name="T10" fmla="*/ 19 w 178"/>
                <a:gd name="T11" fmla="*/ 197 h 290"/>
              </a:gdLst>
              <a:ahLst/>
              <a:cxnLst>
                <a:cxn ang="0">
                  <a:pos x="T0" y="T1"/>
                </a:cxn>
                <a:cxn ang="0">
                  <a:pos x="T2" y="T3"/>
                </a:cxn>
                <a:cxn ang="0">
                  <a:pos x="T4" y="T5"/>
                </a:cxn>
                <a:cxn ang="0">
                  <a:pos x="T6" y="T7"/>
                </a:cxn>
                <a:cxn ang="0">
                  <a:pos x="T8" y="T9"/>
                </a:cxn>
                <a:cxn ang="0">
                  <a:pos x="T10" y="T11"/>
                </a:cxn>
              </a:cxnLst>
              <a:rect l="0" t="0" r="r" b="b"/>
              <a:pathLst>
                <a:path w="178" h="290">
                  <a:moveTo>
                    <a:pt x="19" y="197"/>
                  </a:moveTo>
                  <a:cubicBezTo>
                    <a:pt x="0" y="132"/>
                    <a:pt x="14" y="70"/>
                    <a:pt x="73" y="0"/>
                  </a:cubicBezTo>
                  <a:cubicBezTo>
                    <a:pt x="104" y="62"/>
                    <a:pt x="138" y="93"/>
                    <a:pt x="159" y="146"/>
                  </a:cubicBezTo>
                  <a:cubicBezTo>
                    <a:pt x="178" y="194"/>
                    <a:pt x="167" y="245"/>
                    <a:pt x="143" y="284"/>
                  </a:cubicBezTo>
                  <a:cubicBezTo>
                    <a:pt x="141" y="288"/>
                    <a:pt x="136" y="290"/>
                    <a:pt x="131" y="289"/>
                  </a:cubicBezTo>
                  <a:cubicBezTo>
                    <a:pt x="74" y="275"/>
                    <a:pt x="29" y="232"/>
                    <a:pt x="19" y="19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25">
              <a:extLst>
                <a:ext uri="{FF2B5EF4-FFF2-40B4-BE49-F238E27FC236}">
                  <a16:creationId xmlns:a16="http://schemas.microsoft.com/office/drawing/2014/main" id="{EEF01020-57F2-5D4D-8807-7E2676641E52}"/>
                </a:ext>
              </a:extLst>
            </p:cNvPr>
            <p:cNvSpPr>
              <a:spLocks/>
            </p:cNvSpPr>
            <p:nvPr/>
          </p:nvSpPr>
          <p:spPr bwMode="auto">
            <a:xfrm>
              <a:off x="9070095" y="1687487"/>
              <a:ext cx="1296339" cy="814182"/>
            </a:xfrm>
            <a:custGeom>
              <a:avLst/>
              <a:gdLst>
                <a:gd name="T0" fmla="*/ 171 w 368"/>
                <a:gd name="T1" fmla="*/ 203 h 231"/>
                <a:gd name="T2" fmla="*/ 0 w 368"/>
                <a:gd name="T3" fmla="*/ 13 h 231"/>
                <a:gd name="T4" fmla="*/ 257 w 368"/>
                <a:gd name="T5" fmla="*/ 34 h 231"/>
                <a:gd name="T6" fmla="*/ 366 w 368"/>
                <a:gd name="T7" fmla="*/ 171 h 231"/>
                <a:gd name="T8" fmla="*/ 355 w 368"/>
                <a:gd name="T9" fmla="*/ 196 h 231"/>
                <a:gd name="T10" fmla="*/ 171 w 368"/>
                <a:gd name="T11" fmla="*/ 203 h 231"/>
              </a:gdLst>
              <a:ahLst/>
              <a:cxnLst>
                <a:cxn ang="0">
                  <a:pos x="T0" y="T1"/>
                </a:cxn>
                <a:cxn ang="0">
                  <a:pos x="T2" y="T3"/>
                </a:cxn>
                <a:cxn ang="0">
                  <a:pos x="T4" y="T5"/>
                </a:cxn>
                <a:cxn ang="0">
                  <a:pos x="T6" y="T7"/>
                </a:cxn>
                <a:cxn ang="0">
                  <a:pos x="T8" y="T9"/>
                </a:cxn>
                <a:cxn ang="0">
                  <a:pos x="T10" y="T11"/>
                </a:cxn>
              </a:cxnLst>
              <a:rect l="0" t="0" r="r" b="b"/>
              <a:pathLst>
                <a:path w="368" h="231">
                  <a:moveTo>
                    <a:pt x="171" y="203"/>
                  </a:moveTo>
                  <a:cubicBezTo>
                    <a:pt x="108" y="174"/>
                    <a:pt x="64" y="85"/>
                    <a:pt x="0" y="13"/>
                  </a:cubicBezTo>
                  <a:cubicBezTo>
                    <a:pt x="91" y="8"/>
                    <a:pt x="182" y="0"/>
                    <a:pt x="257" y="34"/>
                  </a:cubicBezTo>
                  <a:cubicBezTo>
                    <a:pt x="317" y="62"/>
                    <a:pt x="351" y="112"/>
                    <a:pt x="366" y="171"/>
                  </a:cubicBezTo>
                  <a:cubicBezTo>
                    <a:pt x="368" y="181"/>
                    <a:pt x="364" y="191"/>
                    <a:pt x="355" y="196"/>
                  </a:cubicBezTo>
                  <a:cubicBezTo>
                    <a:pt x="309" y="224"/>
                    <a:pt x="234" y="231"/>
                    <a:pt x="171" y="20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26">
              <a:extLst>
                <a:ext uri="{FF2B5EF4-FFF2-40B4-BE49-F238E27FC236}">
                  <a16:creationId xmlns:a16="http://schemas.microsoft.com/office/drawing/2014/main" id="{DC75AC61-26F9-0C1F-AB96-2139DE622023}"/>
                </a:ext>
              </a:extLst>
            </p:cNvPr>
            <p:cNvSpPr>
              <a:spLocks/>
            </p:cNvSpPr>
            <p:nvPr/>
          </p:nvSpPr>
          <p:spPr bwMode="auto">
            <a:xfrm>
              <a:off x="8460902" y="977244"/>
              <a:ext cx="987412" cy="640952"/>
            </a:xfrm>
            <a:custGeom>
              <a:avLst/>
              <a:gdLst>
                <a:gd name="T0" fmla="*/ 133 w 280"/>
                <a:gd name="T1" fmla="*/ 160 h 182"/>
                <a:gd name="T2" fmla="*/ 0 w 280"/>
                <a:gd name="T3" fmla="*/ 7 h 182"/>
                <a:gd name="T4" fmla="*/ 207 w 280"/>
                <a:gd name="T5" fmla="*/ 24 h 182"/>
                <a:gd name="T6" fmla="*/ 280 w 280"/>
                <a:gd name="T7" fmla="*/ 137 h 182"/>
                <a:gd name="T8" fmla="*/ 271 w 280"/>
                <a:gd name="T9" fmla="*/ 154 h 182"/>
                <a:gd name="T10" fmla="*/ 133 w 280"/>
                <a:gd name="T11" fmla="*/ 160 h 182"/>
              </a:gdLst>
              <a:ahLst/>
              <a:cxnLst>
                <a:cxn ang="0">
                  <a:pos x="T0" y="T1"/>
                </a:cxn>
                <a:cxn ang="0">
                  <a:pos x="T2" y="T3"/>
                </a:cxn>
                <a:cxn ang="0">
                  <a:pos x="T4" y="T5"/>
                </a:cxn>
                <a:cxn ang="0">
                  <a:pos x="T6" y="T7"/>
                </a:cxn>
                <a:cxn ang="0">
                  <a:pos x="T8" y="T9"/>
                </a:cxn>
                <a:cxn ang="0">
                  <a:pos x="T10" y="T11"/>
                </a:cxn>
              </a:cxnLst>
              <a:rect l="0" t="0" r="r" b="b"/>
              <a:pathLst>
                <a:path w="280" h="182">
                  <a:moveTo>
                    <a:pt x="133" y="160"/>
                  </a:moveTo>
                  <a:cubicBezTo>
                    <a:pt x="73" y="135"/>
                    <a:pt x="17" y="81"/>
                    <a:pt x="0" y="7"/>
                  </a:cubicBezTo>
                  <a:cubicBezTo>
                    <a:pt x="76" y="16"/>
                    <a:pt x="162" y="0"/>
                    <a:pt x="207" y="24"/>
                  </a:cubicBezTo>
                  <a:cubicBezTo>
                    <a:pt x="255" y="50"/>
                    <a:pt x="274" y="88"/>
                    <a:pt x="280" y="137"/>
                  </a:cubicBezTo>
                  <a:cubicBezTo>
                    <a:pt x="280" y="144"/>
                    <a:pt x="277" y="150"/>
                    <a:pt x="271" y="154"/>
                  </a:cubicBezTo>
                  <a:cubicBezTo>
                    <a:pt x="239" y="171"/>
                    <a:pt x="184" y="182"/>
                    <a:pt x="133" y="16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9" name="Freeform 27">
              <a:extLst>
                <a:ext uri="{FF2B5EF4-FFF2-40B4-BE49-F238E27FC236}">
                  <a16:creationId xmlns:a16="http://schemas.microsoft.com/office/drawing/2014/main" id="{C4B91423-2AA4-D359-33FB-CFA2174E5E0D}"/>
                </a:ext>
              </a:extLst>
            </p:cNvPr>
            <p:cNvSpPr>
              <a:spLocks/>
            </p:cNvSpPr>
            <p:nvPr/>
          </p:nvSpPr>
          <p:spPr bwMode="auto">
            <a:xfrm>
              <a:off x="9621545" y="1182233"/>
              <a:ext cx="649613" cy="534126"/>
            </a:xfrm>
            <a:custGeom>
              <a:avLst/>
              <a:gdLst>
                <a:gd name="T0" fmla="*/ 58 w 185"/>
                <a:gd name="T1" fmla="*/ 126 h 152"/>
                <a:gd name="T2" fmla="*/ 0 w 185"/>
                <a:gd name="T3" fmla="*/ 4 h 152"/>
                <a:gd name="T4" fmla="*/ 147 w 185"/>
                <a:gd name="T5" fmla="*/ 35 h 152"/>
                <a:gd name="T6" fmla="*/ 184 w 185"/>
                <a:gd name="T7" fmla="*/ 122 h 152"/>
                <a:gd name="T8" fmla="*/ 177 w 185"/>
                <a:gd name="T9" fmla="*/ 135 h 152"/>
                <a:gd name="T10" fmla="*/ 58 w 185"/>
                <a:gd name="T11" fmla="*/ 126 h 152"/>
              </a:gdLst>
              <a:ahLst/>
              <a:cxnLst>
                <a:cxn ang="0">
                  <a:pos x="T0" y="T1"/>
                </a:cxn>
                <a:cxn ang="0">
                  <a:pos x="T2" y="T3"/>
                </a:cxn>
                <a:cxn ang="0">
                  <a:pos x="T4" y="T5"/>
                </a:cxn>
                <a:cxn ang="0">
                  <a:pos x="T6" y="T7"/>
                </a:cxn>
                <a:cxn ang="0">
                  <a:pos x="T8" y="T9"/>
                </a:cxn>
                <a:cxn ang="0">
                  <a:pos x="T10" y="T11"/>
                </a:cxn>
              </a:cxnLst>
              <a:rect l="0" t="0" r="r" b="b"/>
              <a:pathLst>
                <a:path w="185" h="152">
                  <a:moveTo>
                    <a:pt x="58" y="126"/>
                  </a:moveTo>
                  <a:cubicBezTo>
                    <a:pt x="29" y="102"/>
                    <a:pt x="21" y="54"/>
                    <a:pt x="0" y="4"/>
                  </a:cubicBezTo>
                  <a:cubicBezTo>
                    <a:pt x="52" y="0"/>
                    <a:pt x="115" y="5"/>
                    <a:pt x="147" y="35"/>
                  </a:cubicBezTo>
                  <a:cubicBezTo>
                    <a:pt x="177" y="62"/>
                    <a:pt x="178" y="89"/>
                    <a:pt x="184" y="122"/>
                  </a:cubicBezTo>
                  <a:cubicBezTo>
                    <a:pt x="185" y="127"/>
                    <a:pt x="182" y="132"/>
                    <a:pt x="177" y="135"/>
                  </a:cubicBezTo>
                  <a:cubicBezTo>
                    <a:pt x="145" y="150"/>
                    <a:pt x="88" y="152"/>
                    <a:pt x="58" y="12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9" name="Freeform: Shape 88">
              <a:extLst>
                <a:ext uri="{FF2B5EF4-FFF2-40B4-BE49-F238E27FC236}">
                  <a16:creationId xmlns:a16="http://schemas.microsoft.com/office/drawing/2014/main" id="{11098F3A-017A-24C7-434C-B87142EBE9A8}"/>
                </a:ext>
              </a:extLst>
            </p:cNvPr>
            <p:cNvSpPr>
              <a:spLocks/>
            </p:cNvSpPr>
            <p:nvPr/>
          </p:nvSpPr>
          <p:spPr bwMode="auto">
            <a:xfrm>
              <a:off x="11385653" y="0"/>
              <a:ext cx="440759" cy="530420"/>
            </a:xfrm>
            <a:custGeom>
              <a:avLst/>
              <a:gdLst>
                <a:gd name="connsiteX0" fmla="*/ 46019 w 440759"/>
                <a:gd name="connsiteY0" fmla="*/ 0 h 530420"/>
                <a:gd name="connsiteX1" fmla="*/ 389756 w 440759"/>
                <a:gd name="connsiteY1" fmla="*/ 0 h 530420"/>
                <a:gd name="connsiteX2" fmla="*/ 426016 w 440759"/>
                <a:gd name="connsiteY2" fmla="*/ 88693 h 530420"/>
                <a:gd name="connsiteX3" fmla="*/ 440406 w 440759"/>
                <a:gd name="connsiteY3" fmla="*/ 230109 h 530420"/>
                <a:gd name="connsiteX4" fmla="*/ 292198 w 440759"/>
                <a:gd name="connsiteY4" fmla="*/ 518549 h 530420"/>
                <a:gd name="connsiteX5" fmla="*/ 246325 w 440759"/>
                <a:gd name="connsiteY5" fmla="*/ 529101 h 530420"/>
                <a:gd name="connsiteX6" fmla="*/ 6369 w 440759"/>
                <a:gd name="connsiteY6" fmla="*/ 282873 h 530420"/>
                <a:gd name="connsiteX7" fmla="*/ 43421 w 440759"/>
                <a:gd name="connsiteY7" fmla="*/ 6305 h 530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0759" h="530420">
                  <a:moveTo>
                    <a:pt x="46019" y="0"/>
                  </a:moveTo>
                  <a:lnTo>
                    <a:pt x="389756" y="0"/>
                  </a:lnTo>
                  <a:lnTo>
                    <a:pt x="426016" y="88693"/>
                  </a:lnTo>
                  <a:cubicBezTo>
                    <a:pt x="437319" y="133816"/>
                    <a:pt x="442171" y="180864"/>
                    <a:pt x="440406" y="230109"/>
                  </a:cubicBezTo>
                  <a:cubicBezTo>
                    <a:pt x="433349" y="353224"/>
                    <a:pt x="359245" y="451715"/>
                    <a:pt x="292198" y="518549"/>
                  </a:cubicBezTo>
                  <a:cubicBezTo>
                    <a:pt x="281612" y="529101"/>
                    <a:pt x="263968" y="532619"/>
                    <a:pt x="246325" y="529101"/>
                  </a:cubicBezTo>
                  <a:cubicBezTo>
                    <a:pt x="119289" y="490408"/>
                    <a:pt x="27541" y="398952"/>
                    <a:pt x="6369" y="282873"/>
                  </a:cubicBezTo>
                  <a:cubicBezTo>
                    <a:pt x="-11275" y="186140"/>
                    <a:pt x="9898" y="96442"/>
                    <a:pt x="43421" y="63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31" name="Freeform 29">
              <a:extLst>
                <a:ext uri="{FF2B5EF4-FFF2-40B4-BE49-F238E27FC236}">
                  <a16:creationId xmlns:a16="http://schemas.microsoft.com/office/drawing/2014/main" id="{DA2C6237-47EE-C21F-2896-F3871EA83AFC}"/>
                </a:ext>
              </a:extLst>
            </p:cNvPr>
            <p:cNvSpPr>
              <a:spLocks/>
            </p:cNvSpPr>
            <p:nvPr/>
          </p:nvSpPr>
          <p:spPr bwMode="auto">
            <a:xfrm>
              <a:off x="8149088" y="70672"/>
              <a:ext cx="1019171" cy="822843"/>
            </a:xfrm>
            <a:custGeom>
              <a:avLst/>
              <a:gdLst>
                <a:gd name="T0" fmla="*/ 129 w 289"/>
                <a:gd name="T1" fmla="*/ 202 h 233"/>
                <a:gd name="T2" fmla="*/ 0 w 289"/>
                <a:gd name="T3" fmla="*/ 0 h 233"/>
                <a:gd name="T4" fmla="*/ 236 w 289"/>
                <a:gd name="T5" fmla="*/ 80 h 233"/>
                <a:gd name="T6" fmla="*/ 288 w 289"/>
                <a:gd name="T7" fmla="*/ 214 h 233"/>
                <a:gd name="T8" fmla="*/ 276 w 289"/>
                <a:gd name="T9" fmla="*/ 226 h 233"/>
                <a:gd name="T10" fmla="*/ 129 w 289"/>
                <a:gd name="T11" fmla="*/ 202 h 233"/>
              </a:gdLst>
              <a:ahLst/>
              <a:cxnLst>
                <a:cxn ang="0">
                  <a:pos x="T0" y="T1"/>
                </a:cxn>
                <a:cxn ang="0">
                  <a:pos x="T2" y="T3"/>
                </a:cxn>
                <a:cxn ang="0">
                  <a:pos x="T4" y="T5"/>
                </a:cxn>
                <a:cxn ang="0">
                  <a:pos x="T6" y="T7"/>
                </a:cxn>
                <a:cxn ang="0">
                  <a:pos x="T8" y="T9"/>
                </a:cxn>
                <a:cxn ang="0">
                  <a:pos x="T10" y="T11"/>
                </a:cxn>
              </a:cxnLst>
              <a:rect l="0" t="0" r="r" b="b"/>
              <a:pathLst>
                <a:path w="289" h="233">
                  <a:moveTo>
                    <a:pt x="129" y="202"/>
                  </a:moveTo>
                  <a:cubicBezTo>
                    <a:pt x="54" y="147"/>
                    <a:pt x="26" y="69"/>
                    <a:pt x="0" y="0"/>
                  </a:cubicBezTo>
                  <a:cubicBezTo>
                    <a:pt x="107" y="10"/>
                    <a:pt x="184" y="30"/>
                    <a:pt x="236" y="80"/>
                  </a:cubicBezTo>
                  <a:cubicBezTo>
                    <a:pt x="279" y="121"/>
                    <a:pt x="289" y="176"/>
                    <a:pt x="288" y="214"/>
                  </a:cubicBezTo>
                  <a:cubicBezTo>
                    <a:pt x="287" y="221"/>
                    <a:pt x="283" y="226"/>
                    <a:pt x="276" y="226"/>
                  </a:cubicBezTo>
                  <a:cubicBezTo>
                    <a:pt x="228" y="233"/>
                    <a:pt x="161" y="225"/>
                    <a:pt x="129" y="2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9" name="Freeform: Shape 98">
              <a:extLst>
                <a:ext uri="{FF2B5EF4-FFF2-40B4-BE49-F238E27FC236}">
                  <a16:creationId xmlns:a16="http://schemas.microsoft.com/office/drawing/2014/main" id="{D8019C3F-0941-AC2A-C521-3F17F530F76B}"/>
                </a:ext>
              </a:extLst>
            </p:cNvPr>
            <p:cNvSpPr>
              <a:spLocks/>
            </p:cNvSpPr>
            <p:nvPr/>
          </p:nvSpPr>
          <p:spPr bwMode="auto">
            <a:xfrm>
              <a:off x="10440609" y="6174150"/>
              <a:ext cx="632536" cy="683850"/>
            </a:xfrm>
            <a:custGeom>
              <a:avLst/>
              <a:gdLst>
                <a:gd name="connsiteX0" fmla="*/ 540680 w 632536"/>
                <a:gd name="connsiteY0" fmla="*/ 0 h 683850"/>
                <a:gd name="connsiteX1" fmla="*/ 586595 w 632536"/>
                <a:gd name="connsiteY1" fmla="*/ 31781 h 683850"/>
                <a:gd name="connsiteX2" fmla="*/ 551276 w 632536"/>
                <a:gd name="connsiteY2" fmla="*/ 572046 h 683850"/>
                <a:gd name="connsiteX3" fmla="*/ 459438 w 632536"/>
                <a:gd name="connsiteY3" fmla="*/ 683850 h 683850"/>
                <a:gd name="connsiteX4" fmla="*/ 0 w 632536"/>
                <a:gd name="connsiteY4" fmla="*/ 683850 h 683850"/>
                <a:gd name="connsiteX5" fmla="*/ 10898 w 632536"/>
                <a:gd name="connsiteY5" fmla="*/ 616627 h 683850"/>
                <a:gd name="connsiteX6" fmla="*/ 123919 w 632536"/>
                <a:gd name="connsiteY6" fmla="*/ 275430 h 683850"/>
                <a:gd name="connsiteX7" fmla="*/ 540680 w 632536"/>
                <a:gd name="connsiteY7" fmla="*/ 0 h 68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2536" h="683850">
                  <a:moveTo>
                    <a:pt x="540680" y="0"/>
                  </a:moveTo>
                  <a:cubicBezTo>
                    <a:pt x="561872" y="0"/>
                    <a:pt x="579531" y="10594"/>
                    <a:pt x="586595" y="31781"/>
                  </a:cubicBezTo>
                  <a:cubicBezTo>
                    <a:pt x="639573" y="183620"/>
                    <a:pt x="667828" y="384895"/>
                    <a:pt x="551276" y="572046"/>
                  </a:cubicBezTo>
                  <a:lnTo>
                    <a:pt x="459438" y="683850"/>
                  </a:lnTo>
                  <a:lnTo>
                    <a:pt x="0" y="683850"/>
                  </a:lnTo>
                  <a:lnTo>
                    <a:pt x="10898" y="616627"/>
                  </a:lnTo>
                  <a:cubicBezTo>
                    <a:pt x="29441" y="504955"/>
                    <a:pt x="55047" y="391958"/>
                    <a:pt x="123919" y="275430"/>
                  </a:cubicBezTo>
                  <a:cubicBezTo>
                    <a:pt x="201620" y="141246"/>
                    <a:pt x="381746" y="3531"/>
                    <a:pt x="54068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101" name="Freeform: Shape 100">
              <a:extLst>
                <a:ext uri="{FF2B5EF4-FFF2-40B4-BE49-F238E27FC236}">
                  <a16:creationId xmlns:a16="http://schemas.microsoft.com/office/drawing/2014/main" id="{75BCDA8E-0903-DF65-3E80-740D60E51F45}"/>
                </a:ext>
              </a:extLst>
            </p:cNvPr>
            <p:cNvSpPr>
              <a:spLocks/>
            </p:cNvSpPr>
            <p:nvPr/>
          </p:nvSpPr>
          <p:spPr bwMode="auto">
            <a:xfrm>
              <a:off x="11222231" y="5928478"/>
              <a:ext cx="494605" cy="929522"/>
            </a:xfrm>
            <a:custGeom>
              <a:avLst/>
              <a:gdLst>
                <a:gd name="connsiteX0" fmla="*/ 339565 w 494605"/>
                <a:gd name="connsiteY0" fmla="*/ 898 h 929522"/>
                <a:gd name="connsiteX1" fmla="*/ 388684 w 494605"/>
                <a:gd name="connsiteY1" fmla="*/ 18509 h 929522"/>
                <a:gd name="connsiteX2" fmla="*/ 476395 w 494605"/>
                <a:gd name="connsiteY2" fmla="*/ 532772 h 929522"/>
                <a:gd name="connsiteX3" fmla="*/ 294339 w 494605"/>
                <a:gd name="connsiteY3" fmla="*/ 908727 h 929522"/>
                <a:gd name="connsiteX4" fmla="*/ 277903 w 494605"/>
                <a:gd name="connsiteY4" fmla="*/ 929522 h 929522"/>
                <a:gd name="connsiteX5" fmla="*/ 100284 w 494605"/>
                <a:gd name="connsiteY5" fmla="*/ 929522 h 929522"/>
                <a:gd name="connsiteX6" fmla="*/ 80487 w 494605"/>
                <a:gd name="connsiteY6" fmla="*/ 890400 h 929522"/>
                <a:gd name="connsiteX7" fmla="*/ 20295 w 494605"/>
                <a:gd name="connsiteY7" fmla="*/ 342565 h 929522"/>
                <a:gd name="connsiteX8" fmla="*/ 339565 w 494605"/>
                <a:gd name="connsiteY8" fmla="*/ 898 h 929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4605" h="929522">
                  <a:moveTo>
                    <a:pt x="339565" y="898"/>
                  </a:moveTo>
                  <a:cubicBezTo>
                    <a:pt x="357108" y="-2625"/>
                    <a:pt x="374650" y="4420"/>
                    <a:pt x="388684" y="18509"/>
                  </a:cubicBezTo>
                  <a:cubicBezTo>
                    <a:pt x="486921" y="138269"/>
                    <a:pt x="518497" y="349610"/>
                    <a:pt x="476395" y="532772"/>
                  </a:cubicBezTo>
                  <a:cubicBezTo>
                    <a:pt x="444819" y="667502"/>
                    <a:pt x="395481" y="774493"/>
                    <a:pt x="294339" y="908727"/>
                  </a:cubicBezTo>
                  <a:lnTo>
                    <a:pt x="277903" y="929522"/>
                  </a:lnTo>
                  <a:lnTo>
                    <a:pt x="100284" y="929522"/>
                  </a:lnTo>
                  <a:lnTo>
                    <a:pt x="80487" y="890400"/>
                  </a:lnTo>
                  <a:cubicBezTo>
                    <a:pt x="3191" y="715714"/>
                    <a:pt x="-21806" y="514280"/>
                    <a:pt x="20295" y="342565"/>
                  </a:cubicBezTo>
                  <a:cubicBezTo>
                    <a:pt x="62397" y="169970"/>
                    <a:pt x="192210" y="36121"/>
                    <a:pt x="339565" y="8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40" name="Freeform 36">
              <a:extLst>
                <a:ext uri="{FF2B5EF4-FFF2-40B4-BE49-F238E27FC236}">
                  <a16:creationId xmlns:a16="http://schemas.microsoft.com/office/drawing/2014/main" id="{2864DB57-8E53-0EF6-65A4-4D1A51A9D9D6}"/>
                </a:ext>
              </a:extLst>
            </p:cNvPr>
            <p:cNvSpPr>
              <a:spLocks/>
            </p:cNvSpPr>
            <p:nvPr/>
          </p:nvSpPr>
          <p:spPr bwMode="auto">
            <a:xfrm>
              <a:off x="7453280" y="4115597"/>
              <a:ext cx="926782" cy="516803"/>
            </a:xfrm>
            <a:custGeom>
              <a:avLst/>
              <a:gdLst>
                <a:gd name="T0" fmla="*/ 179 w 263"/>
                <a:gd name="T1" fmla="*/ 132 h 147"/>
                <a:gd name="T2" fmla="*/ 0 w 263"/>
                <a:gd name="T3" fmla="*/ 112 h 147"/>
                <a:gd name="T4" fmla="*/ 148 w 263"/>
                <a:gd name="T5" fmla="*/ 13 h 147"/>
                <a:gd name="T6" fmla="*/ 257 w 263"/>
                <a:gd name="T7" fmla="*/ 40 h 147"/>
                <a:gd name="T8" fmla="*/ 261 w 263"/>
                <a:gd name="T9" fmla="*/ 54 h 147"/>
                <a:gd name="T10" fmla="*/ 179 w 263"/>
                <a:gd name="T11" fmla="*/ 132 h 147"/>
              </a:gdLst>
              <a:ahLst/>
              <a:cxnLst>
                <a:cxn ang="0">
                  <a:pos x="T0" y="T1"/>
                </a:cxn>
                <a:cxn ang="0">
                  <a:pos x="T2" y="T3"/>
                </a:cxn>
                <a:cxn ang="0">
                  <a:pos x="T4" y="T5"/>
                </a:cxn>
                <a:cxn ang="0">
                  <a:pos x="T6" y="T7"/>
                </a:cxn>
                <a:cxn ang="0">
                  <a:pos x="T8" y="T9"/>
                </a:cxn>
                <a:cxn ang="0">
                  <a:pos x="T10" y="T11"/>
                </a:cxn>
              </a:cxnLst>
              <a:rect l="0" t="0" r="r" b="b"/>
              <a:pathLst>
                <a:path w="263" h="147">
                  <a:moveTo>
                    <a:pt x="179" y="132"/>
                  </a:moveTo>
                  <a:cubicBezTo>
                    <a:pt x="141" y="143"/>
                    <a:pt x="54" y="147"/>
                    <a:pt x="0" y="112"/>
                  </a:cubicBezTo>
                  <a:cubicBezTo>
                    <a:pt x="57" y="81"/>
                    <a:pt x="106" y="26"/>
                    <a:pt x="148" y="13"/>
                  </a:cubicBezTo>
                  <a:cubicBezTo>
                    <a:pt x="190" y="0"/>
                    <a:pt x="225" y="13"/>
                    <a:pt x="257" y="40"/>
                  </a:cubicBezTo>
                  <a:cubicBezTo>
                    <a:pt x="261" y="44"/>
                    <a:pt x="263" y="49"/>
                    <a:pt x="261" y="54"/>
                  </a:cubicBezTo>
                  <a:cubicBezTo>
                    <a:pt x="250" y="87"/>
                    <a:pt x="218" y="120"/>
                    <a:pt x="179" y="1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1" name="Freeform 37">
              <a:extLst>
                <a:ext uri="{FF2B5EF4-FFF2-40B4-BE49-F238E27FC236}">
                  <a16:creationId xmlns:a16="http://schemas.microsoft.com/office/drawing/2014/main" id="{A60E9F92-453F-8D55-39C2-4F5FD06A77B3}"/>
                </a:ext>
              </a:extLst>
            </p:cNvPr>
            <p:cNvSpPr>
              <a:spLocks/>
            </p:cNvSpPr>
            <p:nvPr/>
          </p:nvSpPr>
          <p:spPr bwMode="auto">
            <a:xfrm>
              <a:off x="9393458" y="5042379"/>
              <a:ext cx="666936" cy="545675"/>
            </a:xfrm>
            <a:custGeom>
              <a:avLst/>
              <a:gdLst>
                <a:gd name="T0" fmla="*/ 128 w 189"/>
                <a:gd name="T1" fmla="*/ 107 h 155"/>
                <a:gd name="T2" fmla="*/ 0 w 189"/>
                <a:gd name="T3" fmla="*/ 155 h 155"/>
                <a:gd name="T4" fmla="*/ 50 w 189"/>
                <a:gd name="T5" fmla="*/ 36 h 155"/>
                <a:gd name="T6" fmla="*/ 173 w 189"/>
                <a:gd name="T7" fmla="*/ 7 h 155"/>
                <a:gd name="T8" fmla="*/ 181 w 189"/>
                <a:gd name="T9" fmla="*/ 15 h 155"/>
                <a:gd name="T10" fmla="*/ 128 w 189"/>
                <a:gd name="T11" fmla="*/ 107 h 155"/>
              </a:gdLst>
              <a:ahLst/>
              <a:cxnLst>
                <a:cxn ang="0">
                  <a:pos x="T0" y="T1"/>
                </a:cxn>
                <a:cxn ang="0">
                  <a:pos x="T2" y="T3"/>
                </a:cxn>
                <a:cxn ang="0">
                  <a:pos x="T4" y="T5"/>
                </a:cxn>
                <a:cxn ang="0">
                  <a:pos x="T6" y="T7"/>
                </a:cxn>
                <a:cxn ang="0">
                  <a:pos x="T8" y="T9"/>
                </a:cxn>
                <a:cxn ang="0">
                  <a:pos x="T10" y="T11"/>
                </a:cxn>
              </a:cxnLst>
              <a:rect l="0" t="0" r="r" b="b"/>
              <a:pathLst>
                <a:path w="189" h="155">
                  <a:moveTo>
                    <a:pt x="128" y="107"/>
                  </a:moveTo>
                  <a:cubicBezTo>
                    <a:pt x="83" y="130"/>
                    <a:pt x="49" y="136"/>
                    <a:pt x="0" y="155"/>
                  </a:cubicBezTo>
                  <a:cubicBezTo>
                    <a:pt x="6" y="105"/>
                    <a:pt x="21" y="60"/>
                    <a:pt x="50" y="36"/>
                  </a:cubicBezTo>
                  <a:cubicBezTo>
                    <a:pt x="86" y="6"/>
                    <a:pt x="134" y="0"/>
                    <a:pt x="173" y="7"/>
                  </a:cubicBezTo>
                  <a:cubicBezTo>
                    <a:pt x="177" y="8"/>
                    <a:pt x="180" y="11"/>
                    <a:pt x="181" y="15"/>
                  </a:cubicBezTo>
                  <a:cubicBezTo>
                    <a:pt x="189" y="54"/>
                    <a:pt x="168" y="87"/>
                    <a:pt x="128" y="10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2" name="Freeform 38">
              <a:extLst>
                <a:ext uri="{FF2B5EF4-FFF2-40B4-BE49-F238E27FC236}">
                  <a16:creationId xmlns:a16="http://schemas.microsoft.com/office/drawing/2014/main" id="{51E9B685-285E-CA9E-CB22-C52A8E731CDD}"/>
                </a:ext>
              </a:extLst>
            </p:cNvPr>
            <p:cNvSpPr>
              <a:spLocks/>
            </p:cNvSpPr>
            <p:nvPr/>
          </p:nvSpPr>
          <p:spPr bwMode="auto">
            <a:xfrm>
              <a:off x="7739110" y="1456514"/>
              <a:ext cx="944105" cy="519691"/>
            </a:xfrm>
            <a:custGeom>
              <a:avLst/>
              <a:gdLst>
                <a:gd name="T0" fmla="*/ 144 w 268"/>
                <a:gd name="T1" fmla="*/ 130 h 148"/>
                <a:gd name="T2" fmla="*/ 0 w 268"/>
                <a:gd name="T3" fmla="*/ 58 h 148"/>
                <a:gd name="T4" fmla="*/ 142 w 268"/>
                <a:gd name="T5" fmla="*/ 6 h 148"/>
                <a:gd name="T6" fmla="*/ 265 w 268"/>
                <a:gd name="T7" fmla="*/ 88 h 148"/>
                <a:gd name="T8" fmla="*/ 265 w 268"/>
                <a:gd name="T9" fmla="*/ 101 h 148"/>
                <a:gd name="T10" fmla="*/ 144 w 268"/>
                <a:gd name="T11" fmla="*/ 130 h 148"/>
              </a:gdLst>
              <a:ahLst/>
              <a:cxnLst>
                <a:cxn ang="0">
                  <a:pos x="T0" y="T1"/>
                </a:cxn>
                <a:cxn ang="0">
                  <a:pos x="T2" y="T3"/>
                </a:cxn>
                <a:cxn ang="0">
                  <a:pos x="T4" y="T5"/>
                </a:cxn>
                <a:cxn ang="0">
                  <a:pos x="T6" y="T7"/>
                </a:cxn>
                <a:cxn ang="0">
                  <a:pos x="T8" y="T9"/>
                </a:cxn>
                <a:cxn ang="0">
                  <a:pos x="T10" y="T11"/>
                </a:cxn>
              </a:cxnLst>
              <a:rect l="0" t="0" r="r" b="b"/>
              <a:pathLst>
                <a:path w="268" h="148">
                  <a:moveTo>
                    <a:pt x="144" y="130"/>
                  </a:moveTo>
                  <a:cubicBezTo>
                    <a:pt x="88" y="109"/>
                    <a:pt x="56" y="85"/>
                    <a:pt x="0" y="58"/>
                  </a:cubicBezTo>
                  <a:cubicBezTo>
                    <a:pt x="48" y="24"/>
                    <a:pt x="99" y="0"/>
                    <a:pt x="142" y="6"/>
                  </a:cubicBezTo>
                  <a:cubicBezTo>
                    <a:pt x="197" y="13"/>
                    <a:pt x="240" y="49"/>
                    <a:pt x="265" y="88"/>
                  </a:cubicBezTo>
                  <a:cubicBezTo>
                    <a:pt x="268" y="92"/>
                    <a:pt x="268" y="98"/>
                    <a:pt x="265" y="101"/>
                  </a:cubicBezTo>
                  <a:cubicBezTo>
                    <a:pt x="238" y="139"/>
                    <a:pt x="193" y="148"/>
                    <a:pt x="144" y="1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3" name="Freeform: Shape 82">
              <a:extLst>
                <a:ext uri="{FF2B5EF4-FFF2-40B4-BE49-F238E27FC236}">
                  <a16:creationId xmlns:a16="http://schemas.microsoft.com/office/drawing/2014/main" id="{59216B6D-19C2-3996-68DD-25E14281D1C6}"/>
                </a:ext>
              </a:extLst>
            </p:cNvPr>
            <p:cNvSpPr>
              <a:spLocks/>
            </p:cNvSpPr>
            <p:nvPr/>
          </p:nvSpPr>
          <p:spPr bwMode="auto">
            <a:xfrm>
              <a:off x="10198315" y="0"/>
              <a:ext cx="380203" cy="79581"/>
            </a:xfrm>
            <a:custGeom>
              <a:avLst/>
              <a:gdLst>
                <a:gd name="connsiteX0" fmla="*/ 0 w 380203"/>
                <a:gd name="connsiteY0" fmla="*/ 0 h 79581"/>
                <a:gd name="connsiteX1" fmla="*/ 380203 w 380203"/>
                <a:gd name="connsiteY1" fmla="*/ 0 h 79581"/>
                <a:gd name="connsiteX2" fmla="*/ 350066 w 380203"/>
                <a:gd name="connsiteY2" fmla="*/ 57590 h 79581"/>
                <a:gd name="connsiteX3" fmla="*/ 293630 w 380203"/>
                <a:gd name="connsiteY3" fmla="*/ 78702 h 79581"/>
                <a:gd name="connsiteX4" fmla="*/ 7923 w 380203"/>
                <a:gd name="connsiteY4" fmla="*/ 4369 h 795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03" h="79581">
                  <a:moveTo>
                    <a:pt x="0" y="0"/>
                  </a:moveTo>
                  <a:lnTo>
                    <a:pt x="380203" y="0"/>
                  </a:lnTo>
                  <a:lnTo>
                    <a:pt x="350066" y="57590"/>
                  </a:lnTo>
                  <a:cubicBezTo>
                    <a:pt x="335957" y="75184"/>
                    <a:pt x="314793" y="82221"/>
                    <a:pt x="293630" y="78702"/>
                  </a:cubicBezTo>
                  <a:cubicBezTo>
                    <a:pt x="189576" y="59349"/>
                    <a:pt x="91695" y="42635"/>
                    <a:pt x="7923" y="43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95" name="Freeform: Shape 94">
              <a:extLst>
                <a:ext uri="{FF2B5EF4-FFF2-40B4-BE49-F238E27FC236}">
                  <a16:creationId xmlns:a16="http://schemas.microsoft.com/office/drawing/2014/main" id="{A35B4067-8BDC-DFCC-3C98-F8261D6530C6}"/>
                </a:ext>
              </a:extLst>
            </p:cNvPr>
            <p:cNvSpPr>
              <a:spLocks/>
            </p:cNvSpPr>
            <p:nvPr/>
          </p:nvSpPr>
          <p:spPr bwMode="auto">
            <a:xfrm>
              <a:off x="9140703" y="6476385"/>
              <a:ext cx="477647" cy="381615"/>
            </a:xfrm>
            <a:custGeom>
              <a:avLst/>
              <a:gdLst>
                <a:gd name="connsiteX0" fmla="*/ 361307 w 477647"/>
                <a:gd name="connsiteY0" fmla="*/ 606 h 381615"/>
                <a:gd name="connsiteX1" fmla="*/ 440688 w 477647"/>
                <a:gd name="connsiteY1" fmla="*/ 2803 h 381615"/>
                <a:gd name="connsiteX2" fmla="*/ 472485 w 477647"/>
                <a:gd name="connsiteY2" fmla="*/ 34444 h 381615"/>
                <a:gd name="connsiteX3" fmla="*/ 387693 w 477647"/>
                <a:gd name="connsiteY3" fmla="*/ 326245 h 381615"/>
                <a:gd name="connsiteX4" fmla="*/ 303279 w 477647"/>
                <a:gd name="connsiteY4" fmla="*/ 381615 h 381615"/>
                <a:gd name="connsiteX5" fmla="*/ 0 w 477647"/>
                <a:gd name="connsiteY5" fmla="*/ 381615 h 381615"/>
                <a:gd name="connsiteX6" fmla="*/ 1108 w 477647"/>
                <a:gd name="connsiteY6" fmla="*/ 378815 h 381615"/>
                <a:gd name="connsiteX7" fmla="*/ 161582 w 477647"/>
                <a:gd name="connsiteY7" fmla="*/ 83664 h 381615"/>
                <a:gd name="connsiteX8" fmla="*/ 361307 w 477647"/>
                <a:gd name="connsiteY8" fmla="*/ 606 h 381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7647" h="381615">
                  <a:moveTo>
                    <a:pt x="361307" y="606"/>
                  </a:moveTo>
                  <a:cubicBezTo>
                    <a:pt x="386810" y="-712"/>
                    <a:pt x="413308" y="167"/>
                    <a:pt x="440688" y="2803"/>
                  </a:cubicBezTo>
                  <a:cubicBezTo>
                    <a:pt x="458353" y="2803"/>
                    <a:pt x="472485" y="16866"/>
                    <a:pt x="472485" y="34444"/>
                  </a:cubicBezTo>
                  <a:cubicBezTo>
                    <a:pt x="483084" y="129367"/>
                    <a:pt x="486617" y="241869"/>
                    <a:pt x="387693" y="326245"/>
                  </a:cubicBezTo>
                  <a:lnTo>
                    <a:pt x="303279" y="381615"/>
                  </a:lnTo>
                  <a:lnTo>
                    <a:pt x="0" y="381615"/>
                  </a:lnTo>
                  <a:lnTo>
                    <a:pt x="1108" y="378815"/>
                  </a:lnTo>
                  <a:cubicBezTo>
                    <a:pt x="49631" y="255712"/>
                    <a:pt x="92689" y="154856"/>
                    <a:pt x="161582" y="83664"/>
                  </a:cubicBezTo>
                  <a:cubicBezTo>
                    <a:pt x="217227" y="28292"/>
                    <a:pt x="284795" y="4561"/>
                    <a:pt x="361307" y="6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50" name="Freeform 44">
              <a:extLst>
                <a:ext uri="{FF2B5EF4-FFF2-40B4-BE49-F238E27FC236}">
                  <a16:creationId xmlns:a16="http://schemas.microsoft.com/office/drawing/2014/main" id="{FE054E00-5781-115B-1CF1-09A970AB0C0C}"/>
                </a:ext>
              </a:extLst>
            </p:cNvPr>
            <p:cNvSpPr>
              <a:spLocks/>
            </p:cNvSpPr>
            <p:nvPr/>
          </p:nvSpPr>
          <p:spPr bwMode="auto">
            <a:xfrm>
              <a:off x="7057737" y="2683561"/>
              <a:ext cx="606306" cy="303153"/>
            </a:xfrm>
            <a:custGeom>
              <a:avLst/>
              <a:gdLst>
                <a:gd name="T0" fmla="*/ 96 w 172"/>
                <a:gd name="T1" fmla="*/ 0 h 86"/>
                <a:gd name="T2" fmla="*/ 0 w 172"/>
                <a:gd name="T3" fmla="*/ 45 h 86"/>
                <a:gd name="T4" fmla="*/ 99 w 172"/>
                <a:gd name="T5" fmla="*/ 85 h 86"/>
                <a:gd name="T6" fmla="*/ 168 w 172"/>
                <a:gd name="T7" fmla="*/ 46 h 86"/>
                <a:gd name="T8" fmla="*/ 167 w 172"/>
                <a:gd name="T9" fmla="*/ 29 h 86"/>
                <a:gd name="T10" fmla="*/ 96 w 172"/>
                <a:gd name="T11" fmla="*/ 0 h 86"/>
              </a:gdLst>
              <a:ahLst/>
              <a:cxnLst>
                <a:cxn ang="0">
                  <a:pos x="T0" y="T1"/>
                </a:cxn>
                <a:cxn ang="0">
                  <a:pos x="T2" y="T3"/>
                </a:cxn>
                <a:cxn ang="0">
                  <a:pos x="T4" y="T5"/>
                </a:cxn>
                <a:cxn ang="0">
                  <a:pos x="T6" y="T7"/>
                </a:cxn>
                <a:cxn ang="0">
                  <a:pos x="T8" y="T9"/>
                </a:cxn>
                <a:cxn ang="0">
                  <a:pos x="T10" y="T11"/>
                </a:cxn>
              </a:cxnLst>
              <a:rect l="0" t="0" r="r" b="b"/>
              <a:pathLst>
                <a:path w="172" h="86">
                  <a:moveTo>
                    <a:pt x="96" y="0"/>
                  </a:moveTo>
                  <a:cubicBezTo>
                    <a:pt x="67" y="0"/>
                    <a:pt x="31" y="14"/>
                    <a:pt x="0" y="45"/>
                  </a:cubicBezTo>
                  <a:cubicBezTo>
                    <a:pt x="31" y="61"/>
                    <a:pt x="66" y="84"/>
                    <a:pt x="99" y="85"/>
                  </a:cubicBezTo>
                  <a:cubicBezTo>
                    <a:pt x="130" y="86"/>
                    <a:pt x="151" y="68"/>
                    <a:pt x="168" y="46"/>
                  </a:cubicBezTo>
                  <a:cubicBezTo>
                    <a:pt x="172" y="41"/>
                    <a:pt x="172" y="34"/>
                    <a:pt x="167" y="29"/>
                  </a:cubicBezTo>
                  <a:cubicBezTo>
                    <a:pt x="151" y="13"/>
                    <a:pt x="124" y="0"/>
                    <a:pt x="9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1" name="Freeform 45">
              <a:extLst>
                <a:ext uri="{FF2B5EF4-FFF2-40B4-BE49-F238E27FC236}">
                  <a16:creationId xmlns:a16="http://schemas.microsoft.com/office/drawing/2014/main" id="{BF8C8EB0-8786-911A-69BD-2B2934A86B83}"/>
                </a:ext>
              </a:extLst>
            </p:cNvPr>
            <p:cNvSpPr>
              <a:spLocks/>
            </p:cNvSpPr>
            <p:nvPr/>
          </p:nvSpPr>
          <p:spPr bwMode="auto">
            <a:xfrm>
              <a:off x="7395536" y="4955764"/>
              <a:ext cx="941218" cy="574547"/>
            </a:xfrm>
            <a:custGeom>
              <a:avLst/>
              <a:gdLst>
                <a:gd name="T0" fmla="*/ 138 w 267"/>
                <a:gd name="T1" fmla="*/ 20 h 163"/>
                <a:gd name="T2" fmla="*/ 0 w 267"/>
                <a:gd name="T3" fmla="*/ 145 h 163"/>
                <a:gd name="T4" fmla="*/ 191 w 267"/>
                <a:gd name="T5" fmla="*/ 137 h 163"/>
                <a:gd name="T6" fmla="*/ 267 w 267"/>
                <a:gd name="T7" fmla="*/ 39 h 163"/>
                <a:gd name="T8" fmla="*/ 260 w 267"/>
                <a:gd name="T9" fmla="*/ 29 h 163"/>
                <a:gd name="T10" fmla="*/ 138 w 267"/>
                <a:gd name="T11" fmla="*/ 20 h 163"/>
              </a:gdLst>
              <a:ahLst/>
              <a:cxnLst>
                <a:cxn ang="0">
                  <a:pos x="T0" y="T1"/>
                </a:cxn>
                <a:cxn ang="0">
                  <a:pos x="T2" y="T3"/>
                </a:cxn>
                <a:cxn ang="0">
                  <a:pos x="T4" y="T5"/>
                </a:cxn>
                <a:cxn ang="0">
                  <a:pos x="T6" y="T7"/>
                </a:cxn>
                <a:cxn ang="0">
                  <a:pos x="T8" y="T9"/>
                </a:cxn>
                <a:cxn ang="0">
                  <a:pos x="T10" y="T11"/>
                </a:cxn>
              </a:cxnLst>
              <a:rect l="0" t="0" r="r" b="b"/>
              <a:pathLst>
                <a:path w="267" h="163">
                  <a:moveTo>
                    <a:pt x="138" y="20"/>
                  </a:moveTo>
                  <a:cubicBezTo>
                    <a:pt x="82" y="46"/>
                    <a:pt x="47" y="96"/>
                    <a:pt x="0" y="145"/>
                  </a:cubicBezTo>
                  <a:cubicBezTo>
                    <a:pt x="61" y="163"/>
                    <a:pt x="144" y="154"/>
                    <a:pt x="191" y="137"/>
                  </a:cubicBezTo>
                  <a:cubicBezTo>
                    <a:pt x="238" y="118"/>
                    <a:pt x="267" y="80"/>
                    <a:pt x="267" y="39"/>
                  </a:cubicBezTo>
                  <a:cubicBezTo>
                    <a:pt x="267" y="34"/>
                    <a:pt x="264" y="31"/>
                    <a:pt x="260" y="29"/>
                  </a:cubicBezTo>
                  <a:cubicBezTo>
                    <a:pt x="229" y="12"/>
                    <a:pt x="180" y="0"/>
                    <a:pt x="138" y="2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2" name="Freeform 46">
              <a:extLst>
                <a:ext uri="{FF2B5EF4-FFF2-40B4-BE49-F238E27FC236}">
                  <a16:creationId xmlns:a16="http://schemas.microsoft.com/office/drawing/2014/main" id="{7CA4FCD4-19E9-F404-DB0E-E71340713BBD}"/>
                </a:ext>
              </a:extLst>
            </p:cNvPr>
            <p:cNvSpPr>
              <a:spLocks/>
            </p:cNvSpPr>
            <p:nvPr/>
          </p:nvSpPr>
          <p:spPr bwMode="auto">
            <a:xfrm>
              <a:off x="7219419" y="2062820"/>
              <a:ext cx="1079802" cy="534126"/>
            </a:xfrm>
            <a:custGeom>
              <a:avLst/>
              <a:gdLst>
                <a:gd name="T0" fmla="*/ 194 w 306"/>
                <a:gd name="T1" fmla="*/ 10 h 152"/>
                <a:gd name="T2" fmla="*/ 0 w 306"/>
                <a:gd name="T3" fmla="*/ 66 h 152"/>
                <a:gd name="T4" fmla="*/ 167 w 306"/>
                <a:gd name="T5" fmla="*/ 141 h 152"/>
                <a:gd name="T6" fmla="*/ 298 w 306"/>
                <a:gd name="T7" fmla="*/ 105 h 152"/>
                <a:gd name="T8" fmla="*/ 301 w 306"/>
                <a:gd name="T9" fmla="*/ 82 h 152"/>
                <a:gd name="T10" fmla="*/ 194 w 306"/>
                <a:gd name="T11" fmla="*/ 10 h 152"/>
              </a:gdLst>
              <a:ahLst/>
              <a:cxnLst>
                <a:cxn ang="0">
                  <a:pos x="T0" y="T1"/>
                </a:cxn>
                <a:cxn ang="0">
                  <a:pos x="T2" y="T3"/>
                </a:cxn>
                <a:cxn ang="0">
                  <a:pos x="T4" y="T5"/>
                </a:cxn>
                <a:cxn ang="0">
                  <a:pos x="T6" y="T7"/>
                </a:cxn>
                <a:cxn ang="0">
                  <a:pos x="T8" y="T9"/>
                </a:cxn>
                <a:cxn ang="0">
                  <a:pos x="T10" y="T11"/>
                </a:cxn>
              </a:cxnLst>
              <a:rect l="0" t="0" r="r" b="b"/>
              <a:pathLst>
                <a:path w="306" h="152">
                  <a:moveTo>
                    <a:pt x="194" y="10"/>
                  </a:moveTo>
                  <a:cubicBezTo>
                    <a:pt x="146" y="0"/>
                    <a:pt x="60" y="26"/>
                    <a:pt x="0" y="66"/>
                  </a:cubicBezTo>
                  <a:cubicBezTo>
                    <a:pt x="54" y="97"/>
                    <a:pt x="114" y="130"/>
                    <a:pt x="167" y="141"/>
                  </a:cubicBezTo>
                  <a:cubicBezTo>
                    <a:pt x="218" y="152"/>
                    <a:pt x="264" y="136"/>
                    <a:pt x="298" y="105"/>
                  </a:cubicBezTo>
                  <a:cubicBezTo>
                    <a:pt x="305" y="100"/>
                    <a:pt x="306" y="90"/>
                    <a:pt x="301" y="82"/>
                  </a:cubicBezTo>
                  <a:cubicBezTo>
                    <a:pt x="281" y="50"/>
                    <a:pt x="240" y="19"/>
                    <a:pt x="194" y="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3" name="Freeform 47">
              <a:extLst>
                <a:ext uri="{FF2B5EF4-FFF2-40B4-BE49-F238E27FC236}">
                  <a16:creationId xmlns:a16="http://schemas.microsoft.com/office/drawing/2014/main" id="{8D4AE83F-5F78-CCCC-565B-4BDEF4BEA9E8}"/>
                </a:ext>
              </a:extLst>
            </p:cNvPr>
            <p:cNvSpPr>
              <a:spLocks/>
            </p:cNvSpPr>
            <p:nvPr/>
          </p:nvSpPr>
          <p:spPr bwMode="auto">
            <a:xfrm>
              <a:off x="9191356" y="258338"/>
              <a:ext cx="736228" cy="707357"/>
            </a:xfrm>
            <a:custGeom>
              <a:avLst/>
              <a:gdLst>
                <a:gd name="T0" fmla="*/ 171 w 209"/>
                <a:gd name="T1" fmla="*/ 76 h 201"/>
                <a:gd name="T2" fmla="*/ 0 w 209"/>
                <a:gd name="T3" fmla="*/ 0 h 201"/>
                <a:gd name="T4" fmla="*/ 73 w 209"/>
                <a:gd name="T5" fmla="*/ 165 h 201"/>
                <a:gd name="T6" fmla="*/ 196 w 209"/>
                <a:gd name="T7" fmla="*/ 189 h 201"/>
                <a:gd name="T8" fmla="*/ 207 w 209"/>
                <a:gd name="T9" fmla="*/ 176 h 201"/>
                <a:gd name="T10" fmla="*/ 171 w 209"/>
                <a:gd name="T11" fmla="*/ 76 h 201"/>
              </a:gdLst>
              <a:ahLst/>
              <a:cxnLst>
                <a:cxn ang="0">
                  <a:pos x="T0" y="T1"/>
                </a:cxn>
                <a:cxn ang="0">
                  <a:pos x="T2" y="T3"/>
                </a:cxn>
                <a:cxn ang="0">
                  <a:pos x="T4" y="T5"/>
                </a:cxn>
                <a:cxn ang="0">
                  <a:pos x="T6" y="T7"/>
                </a:cxn>
                <a:cxn ang="0">
                  <a:pos x="T8" y="T9"/>
                </a:cxn>
                <a:cxn ang="0">
                  <a:pos x="T10" y="T11"/>
                </a:cxn>
              </a:cxnLst>
              <a:rect l="0" t="0" r="r" b="b"/>
              <a:pathLst>
                <a:path w="209" h="201">
                  <a:moveTo>
                    <a:pt x="171" y="76"/>
                  </a:moveTo>
                  <a:cubicBezTo>
                    <a:pt x="136" y="40"/>
                    <a:pt x="56" y="9"/>
                    <a:pt x="0" y="0"/>
                  </a:cubicBezTo>
                  <a:cubicBezTo>
                    <a:pt x="12" y="36"/>
                    <a:pt x="37" y="133"/>
                    <a:pt x="73" y="165"/>
                  </a:cubicBezTo>
                  <a:cubicBezTo>
                    <a:pt x="110" y="198"/>
                    <a:pt x="150" y="201"/>
                    <a:pt x="196" y="189"/>
                  </a:cubicBezTo>
                  <a:cubicBezTo>
                    <a:pt x="202" y="187"/>
                    <a:pt x="207" y="182"/>
                    <a:pt x="207" y="176"/>
                  </a:cubicBezTo>
                  <a:cubicBezTo>
                    <a:pt x="209" y="139"/>
                    <a:pt x="202" y="108"/>
                    <a:pt x="171" y="7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5" name="Freeform 49">
              <a:extLst>
                <a:ext uri="{FF2B5EF4-FFF2-40B4-BE49-F238E27FC236}">
                  <a16:creationId xmlns:a16="http://schemas.microsoft.com/office/drawing/2014/main" id="{835A1DD0-DB46-3945-82CF-5105EF8C27DB}"/>
                </a:ext>
              </a:extLst>
            </p:cNvPr>
            <p:cNvSpPr>
              <a:spLocks/>
            </p:cNvSpPr>
            <p:nvPr/>
          </p:nvSpPr>
          <p:spPr bwMode="auto">
            <a:xfrm>
              <a:off x="7796853" y="2596946"/>
              <a:ext cx="1255919" cy="629403"/>
            </a:xfrm>
            <a:custGeom>
              <a:avLst/>
              <a:gdLst>
                <a:gd name="T0" fmla="*/ 212 w 356"/>
                <a:gd name="T1" fmla="*/ 174 h 179"/>
                <a:gd name="T2" fmla="*/ 0 w 356"/>
                <a:gd name="T3" fmla="*/ 110 h 179"/>
                <a:gd name="T4" fmla="*/ 171 w 356"/>
                <a:gd name="T5" fmla="*/ 10 h 179"/>
                <a:gd name="T6" fmla="*/ 352 w 356"/>
                <a:gd name="T7" fmla="*/ 91 h 179"/>
                <a:gd name="T8" fmla="*/ 350 w 356"/>
                <a:gd name="T9" fmla="*/ 110 h 179"/>
                <a:gd name="T10" fmla="*/ 212 w 356"/>
                <a:gd name="T11" fmla="*/ 174 h 179"/>
              </a:gdLst>
              <a:ahLst/>
              <a:cxnLst>
                <a:cxn ang="0">
                  <a:pos x="T0" y="T1"/>
                </a:cxn>
                <a:cxn ang="0">
                  <a:pos x="T2" y="T3"/>
                </a:cxn>
                <a:cxn ang="0">
                  <a:pos x="T4" y="T5"/>
                </a:cxn>
                <a:cxn ang="0">
                  <a:pos x="T6" y="T7"/>
                </a:cxn>
                <a:cxn ang="0">
                  <a:pos x="T8" y="T9"/>
                </a:cxn>
                <a:cxn ang="0">
                  <a:pos x="T10" y="T11"/>
                </a:cxn>
              </a:cxnLst>
              <a:rect l="0" t="0" r="r" b="b"/>
              <a:pathLst>
                <a:path w="356" h="179">
                  <a:moveTo>
                    <a:pt x="212" y="174"/>
                  </a:moveTo>
                  <a:cubicBezTo>
                    <a:pt x="146" y="179"/>
                    <a:pt x="89" y="144"/>
                    <a:pt x="0" y="110"/>
                  </a:cubicBezTo>
                  <a:cubicBezTo>
                    <a:pt x="34" y="72"/>
                    <a:pt x="108" y="20"/>
                    <a:pt x="171" y="10"/>
                  </a:cubicBezTo>
                  <a:cubicBezTo>
                    <a:pt x="236" y="0"/>
                    <a:pt x="316" y="34"/>
                    <a:pt x="352" y="91"/>
                  </a:cubicBezTo>
                  <a:cubicBezTo>
                    <a:pt x="356" y="97"/>
                    <a:pt x="355" y="104"/>
                    <a:pt x="350" y="110"/>
                  </a:cubicBezTo>
                  <a:cubicBezTo>
                    <a:pt x="316" y="144"/>
                    <a:pt x="271" y="170"/>
                    <a:pt x="212" y="1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5" name="Freeform: Shape 84">
              <a:extLst>
                <a:ext uri="{FF2B5EF4-FFF2-40B4-BE49-F238E27FC236}">
                  <a16:creationId xmlns:a16="http://schemas.microsoft.com/office/drawing/2014/main" id="{A31EE870-5954-8DA9-57FB-A144BB767E45}"/>
                </a:ext>
              </a:extLst>
            </p:cNvPr>
            <p:cNvSpPr>
              <a:spLocks/>
            </p:cNvSpPr>
            <p:nvPr/>
          </p:nvSpPr>
          <p:spPr bwMode="auto">
            <a:xfrm>
              <a:off x="9411698" y="0"/>
              <a:ext cx="490556" cy="255065"/>
            </a:xfrm>
            <a:custGeom>
              <a:avLst/>
              <a:gdLst>
                <a:gd name="connsiteX0" fmla="*/ 0 w 490556"/>
                <a:gd name="connsiteY0" fmla="*/ 0 h 255065"/>
                <a:gd name="connsiteX1" fmla="*/ 462198 w 490556"/>
                <a:gd name="connsiteY1" fmla="*/ 0 h 255065"/>
                <a:gd name="connsiteX2" fmla="*/ 482076 w 490556"/>
                <a:gd name="connsiteY2" fmla="*/ 44519 h 255065"/>
                <a:gd name="connsiteX3" fmla="*/ 483837 w 490556"/>
                <a:gd name="connsiteY3" fmla="*/ 219414 h 255065"/>
                <a:gd name="connsiteX4" fmla="*/ 452133 w 490556"/>
                <a:gd name="connsiteY4" fmla="*/ 251053 h 255065"/>
                <a:gd name="connsiteX5" fmla="*/ 25885 w 490556"/>
                <a:gd name="connsiteY5" fmla="*/ 54187 h 255065"/>
                <a:gd name="connsiteX6" fmla="*/ 1054 w 490556"/>
                <a:gd name="connsiteY6" fmla="*/ 3116 h 25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0556" h="255065">
                  <a:moveTo>
                    <a:pt x="0" y="0"/>
                  </a:moveTo>
                  <a:lnTo>
                    <a:pt x="462198" y="0"/>
                  </a:lnTo>
                  <a:lnTo>
                    <a:pt x="482076" y="44519"/>
                  </a:lnTo>
                  <a:cubicBezTo>
                    <a:pt x="493525" y="102524"/>
                    <a:pt x="492644" y="161408"/>
                    <a:pt x="483837" y="219414"/>
                  </a:cubicBezTo>
                  <a:cubicBezTo>
                    <a:pt x="483837" y="236991"/>
                    <a:pt x="469747" y="247537"/>
                    <a:pt x="452133" y="251053"/>
                  </a:cubicBezTo>
                  <a:cubicBezTo>
                    <a:pt x="286566" y="275661"/>
                    <a:pt x="103385" y="184259"/>
                    <a:pt x="25885" y="54187"/>
                  </a:cubicBezTo>
                  <a:cubicBezTo>
                    <a:pt x="16638" y="38367"/>
                    <a:pt x="8382" y="21229"/>
                    <a:pt x="1054" y="31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91" name="Freeform: Shape 90">
              <a:extLst>
                <a:ext uri="{FF2B5EF4-FFF2-40B4-BE49-F238E27FC236}">
                  <a16:creationId xmlns:a16="http://schemas.microsoft.com/office/drawing/2014/main" id="{FC8AB1CF-D8B6-D0B3-0856-B8A0F688F696}"/>
                </a:ext>
              </a:extLst>
            </p:cNvPr>
            <p:cNvSpPr>
              <a:spLocks/>
            </p:cNvSpPr>
            <p:nvPr/>
          </p:nvSpPr>
          <p:spPr bwMode="auto">
            <a:xfrm>
              <a:off x="8498012" y="6604048"/>
              <a:ext cx="484591" cy="253953"/>
            </a:xfrm>
            <a:custGeom>
              <a:avLst/>
              <a:gdLst>
                <a:gd name="connsiteX0" fmla="*/ 301011 w 484591"/>
                <a:gd name="connsiteY0" fmla="*/ 1718 h 253953"/>
                <a:gd name="connsiteX1" fmla="*/ 456276 w 484591"/>
                <a:gd name="connsiteY1" fmla="*/ 21106 h 253953"/>
                <a:gd name="connsiteX2" fmla="*/ 480978 w 484591"/>
                <a:gd name="connsiteY2" fmla="*/ 52831 h 253953"/>
                <a:gd name="connsiteX3" fmla="*/ 476898 w 484591"/>
                <a:gd name="connsiteY3" fmla="*/ 176427 h 253953"/>
                <a:gd name="connsiteX4" fmla="*/ 447187 w 484591"/>
                <a:gd name="connsiteY4" fmla="*/ 253953 h 253953"/>
                <a:gd name="connsiteX5" fmla="*/ 0 w 484591"/>
                <a:gd name="connsiteY5" fmla="*/ 253953 h 253953"/>
                <a:gd name="connsiteX6" fmla="*/ 27208 w 484591"/>
                <a:gd name="connsiteY6" fmla="*/ 201722 h 253953"/>
                <a:gd name="connsiteX7" fmla="*/ 145745 w 484591"/>
                <a:gd name="connsiteY7" fmla="*/ 56356 h 253953"/>
                <a:gd name="connsiteX8" fmla="*/ 301011 w 484591"/>
                <a:gd name="connsiteY8" fmla="*/ 1718 h 253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4591" h="253953">
                  <a:moveTo>
                    <a:pt x="301011" y="1718"/>
                  </a:moveTo>
                  <a:cubicBezTo>
                    <a:pt x="352178" y="-3570"/>
                    <a:pt x="403345" y="3481"/>
                    <a:pt x="456276" y="21106"/>
                  </a:cubicBezTo>
                  <a:cubicBezTo>
                    <a:pt x="470391" y="28156"/>
                    <a:pt x="477449" y="38731"/>
                    <a:pt x="480978" y="52831"/>
                  </a:cubicBezTo>
                  <a:cubicBezTo>
                    <a:pt x="487153" y="96013"/>
                    <a:pt x="485168" y="137432"/>
                    <a:pt x="476898" y="176427"/>
                  </a:cubicBezTo>
                  <a:lnTo>
                    <a:pt x="447187" y="253953"/>
                  </a:lnTo>
                  <a:lnTo>
                    <a:pt x="0" y="253953"/>
                  </a:lnTo>
                  <a:lnTo>
                    <a:pt x="27208" y="201722"/>
                  </a:lnTo>
                  <a:cubicBezTo>
                    <a:pt x="63867" y="136165"/>
                    <a:pt x="102077" y="84116"/>
                    <a:pt x="145745" y="56356"/>
                  </a:cubicBezTo>
                  <a:cubicBezTo>
                    <a:pt x="198677" y="24631"/>
                    <a:pt x="249844" y="7005"/>
                    <a:pt x="301011" y="17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90" name="Freeform: Shape 89">
              <a:extLst>
                <a:ext uri="{FF2B5EF4-FFF2-40B4-BE49-F238E27FC236}">
                  <a16:creationId xmlns:a16="http://schemas.microsoft.com/office/drawing/2014/main" id="{8C7E4295-C5DF-7B8C-F623-092CCAACB838}"/>
                </a:ext>
              </a:extLst>
            </p:cNvPr>
            <p:cNvSpPr>
              <a:spLocks/>
            </p:cNvSpPr>
            <p:nvPr/>
          </p:nvSpPr>
          <p:spPr bwMode="auto">
            <a:xfrm>
              <a:off x="7278285" y="0"/>
              <a:ext cx="763729" cy="645716"/>
            </a:xfrm>
            <a:custGeom>
              <a:avLst/>
              <a:gdLst>
                <a:gd name="connsiteX0" fmla="*/ 0 w 763729"/>
                <a:gd name="connsiteY0" fmla="*/ 0 h 645716"/>
                <a:gd name="connsiteX1" fmla="*/ 185294 w 763729"/>
                <a:gd name="connsiteY1" fmla="*/ 0 h 645716"/>
                <a:gd name="connsiteX2" fmla="*/ 355055 w 763729"/>
                <a:gd name="connsiteY2" fmla="*/ 58725 h 645716"/>
                <a:gd name="connsiteX3" fmla="*/ 656721 w 763729"/>
                <a:gd name="connsiteY3" fmla="*/ 212533 h 645716"/>
                <a:gd name="connsiteX4" fmla="*/ 744799 w 763729"/>
                <a:gd name="connsiteY4" fmla="*/ 600357 h 645716"/>
                <a:gd name="connsiteX5" fmla="*/ 698998 w 763729"/>
                <a:gd name="connsiteY5" fmla="*/ 639140 h 645716"/>
                <a:gd name="connsiteX6" fmla="*/ 297364 w 763729"/>
                <a:gd name="connsiteY6" fmla="*/ 550998 h 645716"/>
                <a:gd name="connsiteX7" fmla="*/ 13974 w 763729"/>
                <a:gd name="connsiteY7" fmla="*/ 84451 h 645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3729" h="645716">
                  <a:moveTo>
                    <a:pt x="0" y="0"/>
                  </a:moveTo>
                  <a:lnTo>
                    <a:pt x="185294" y="0"/>
                  </a:lnTo>
                  <a:lnTo>
                    <a:pt x="355055" y="58725"/>
                  </a:lnTo>
                  <a:cubicBezTo>
                    <a:pt x="479685" y="103237"/>
                    <a:pt x="593305" y="150833"/>
                    <a:pt x="656721" y="212533"/>
                  </a:cubicBezTo>
                  <a:cubicBezTo>
                    <a:pt x="758891" y="307726"/>
                    <a:pt x="787076" y="469907"/>
                    <a:pt x="744799" y="600357"/>
                  </a:cubicBezTo>
                  <a:cubicBezTo>
                    <a:pt x="737753" y="621511"/>
                    <a:pt x="720137" y="635614"/>
                    <a:pt x="698998" y="639140"/>
                  </a:cubicBezTo>
                  <a:cubicBezTo>
                    <a:pt x="582736" y="656768"/>
                    <a:pt x="417150" y="642665"/>
                    <a:pt x="297364" y="550998"/>
                  </a:cubicBezTo>
                  <a:cubicBezTo>
                    <a:pt x="125612" y="418785"/>
                    <a:pt x="50967" y="248891"/>
                    <a:pt x="13974" y="844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68" name="Freeform 61">
              <a:extLst>
                <a:ext uri="{FF2B5EF4-FFF2-40B4-BE49-F238E27FC236}">
                  <a16:creationId xmlns:a16="http://schemas.microsoft.com/office/drawing/2014/main" id="{5D173788-730B-26E3-F522-0EF2C87C732C}"/>
                </a:ext>
              </a:extLst>
            </p:cNvPr>
            <p:cNvSpPr>
              <a:spLocks/>
            </p:cNvSpPr>
            <p:nvPr/>
          </p:nvSpPr>
          <p:spPr bwMode="auto">
            <a:xfrm>
              <a:off x="8521533" y="3875962"/>
              <a:ext cx="1166417" cy="588983"/>
            </a:xfrm>
            <a:custGeom>
              <a:avLst/>
              <a:gdLst>
                <a:gd name="T0" fmla="*/ 220 w 331"/>
                <a:gd name="T1" fmla="*/ 147 h 167"/>
                <a:gd name="T2" fmla="*/ 0 w 331"/>
                <a:gd name="T3" fmla="*/ 134 h 167"/>
                <a:gd name="T4" fmla="*/ 186 w 331"/>
                <a:gd name="T5" fmla="*/ 11 h 167"/>
                <a:gd name="T6" fmla="*/ 324 w 331"/>
                <a:gd name="T7" fmla="*/ 37 h 167"/>
                <a:gd name="T8" fmla="*/ 329 w 331"/>
                <a:gd name="T9" fmla="*/ 53 h 167"/>
                <a:gd name="T10" fmla="*/ 220 w 331"/>
                <a:gd name="T11" fmla="*/ 147 h 167"/>
              </a:gdLst>
              <a:ahLst/>
              <a:cxnLst>
                <a:cxn ang="0">
                  <a:pos x="T0" y="T1"/>
                </a:cxn>
                <a:cxn ang="0">
                  <a:pos x="T2" y="T3"/>
                </a:cxn>
                <a:cxn ang="0">
                  <a:pos x="T4" y="T5"/>
                </a:cxn>
                <a:cxn ang="0">
                  <a:pos x="T6" y="T7"/>
                </a:cxn>
                <a:cxn ang="0">
                  <a:pos x="T8" y="T9"/>
                </a:cxn>
                <a:cxn ang="0">
                  <a:pos x="T10" y="T11"/>
                </a:cxn>
              </a:cxnLst>
              <a:rect l="0" t="0" r="r" b="b"/>
              <a:pathLst>
                <a:path w="331" h="167">
                  <a:moveTo>
                    <a:pt x="220" y="147"/>
                  </a:moveTo>
                  <a:cubicBezTo>
                    <a:pt x="126" y="167"/>
                    <a:pt x="78" y="146"/>
                    <a:pt x="0" y="134"/>
                  </a:cubicBezTo>
                  <a:cubicBezTo>
                    <a:pt x="61" y="65"/>
                    <a:pt x="108" y="29"/>
                    <a:pt x="186" y="11"/>
                  </a:cubicBezTo>
                  <a:cubicBezTo>
                    <a:pt x="230" y="0"/>
                    <a:pt x="284" y="6"/>
                    <a:pt x="324" y="37"/>
                  </a:cubicBezTo>
                  <a:cubicBezTo>
                    <a:pt x="329" y="41"/>
                    <a:pt x="331" y="47"/>
                    <a:pt x="329" y="53"/>
                  </a:cubicBezTo>
                  <a:cubicBezTo>
                    <a:pt x="316" y="92"/>
                    <a:pt x="277" y="134"/>
                    <a:pt x="220" y="14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9" name="Freeform 62">
              <a:extLst>
                <a:ext uri="{FF2B5EF4-FFF2-40B4-BE49-F238E27FC236}">
                  <a16:creationId xmlns:a16="http://schemas.microsoft.com/office/drawing/2014/main" id="{2E91ED03-981B-F4C4-AC04-5F4B46CEE9A5}"/>
                </a:ext>
              </a:extLst>
            </p:cNvPr>
            <p:cNvSpPr>
              <a:spLocks/>
            </p:cNvSpPr>
            <p:nvPr/>
          </p:nvSpPr>
          <p:spPr bwMode="auto">
            <a:xfrm>
              <a:off x="9257761" y="2689335"/>
              <a:ext cx="1140432" cy="537014"/>
            </a:xfrm>
            <a:custGeom>
              <a:avLst/>
              <a:gdLst>
                <a:gd name="T0" fmla="*/ 183 w 324"/>
                <a:gd name="T1" fmla="*/ 147 h 153"/>
                <a:gd name="T2" fmla="*/ 0 w 324"/>
                <a:gd name="T3" fmla="*/ 22 h 153"/>
                <a:gd name="T4" fmla="*/ 204 w 324"/>
                <a:gd name="T5" fmla="*/ 6 h 153"/>
                <a:gd name="T6" fmla="*/ 319 w 324"/>
                <a:gd name="T7" fmla="*/ 77 h 153"/>
                <a:gd name="T8" fmla="*/ 318 w 324"/>
                <a:gd name="T9" fmla="*/ 99 h 153"/>
                <a:gd name="T10" fmla="*/ 183 w 324"/>
                <a:gd name="T11" fmla="*/ 147 h 153"/>
              </a:gdLst>
              <a:ahLst/>
              <a:cxnLst>
                <a:cxn ang="0">
                  <a:pos x="T0" y="T1"/>
                </a:cxn>
                <a:cxn ang="0">
                  <a:pos x="T2" y="T3"/>
                </a:cxn>
                <a:cxn ang="0">
                  <a:pos x="T4" y="T5"/>
                </a:cxn>
                <a:cxn ang="0">
                  <a:pos x="T6" y="T7"/>
                </a:cxn>
                <a:cxn ang="0">
                  <a:pos x="T8" y="T9"/>
                </a:cxn>
                <a:cxn ang="0">
                  <a:pos x="T10" y="T11"/>
                </a:cxn>
              </a:cxnLst>
              <a:rect l="0" t="0" r="r" b="b"/>
              <a:pathLst>
                <a:path w="324" h="153">
                  <a:moveTo>
                    <a:pt x="183" y="147"/>
                  </a:moveTo>
                  <a:cubicBezTo>
                    <a:pt x="129" y="141"/>
                    <a:pt x="45" y="83"/>
                    <a:pt x="0" y="22"/>
                  </a:cubicBezTo>
                  <a:cubicBezTo>
                    <a:pt x="85" y="14"/>
                    <a:pt x="140" y="0"/>
                    <a:pt x="204" y="6"/>
                  </a:cubicBezTo>
                  <a:cubicBezTo>
                    <a:pt x="256" y="12"/>
                    <a:pt x="293" y="39"/>
                    <a:pt x="319" y="77"/>
                  </a:cubicBezTo>
                  <a:cubicBezTo>
                    <a:pt x="324" y="84"/>
                    <a:pt x="323" y="93"/>
                    <a:pt x="318" y="99"/>
                  </a:cubicBezTo>
                  <a:cubicBezTo>
                    <a:pt x="291" y="130"/>
                    <a:pt x="237" y="153"/>
                    <a:pt x="183" y="14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0" name="Freeform 63">
              <a:extLst>
                <a:ext uri="{FF2B5EF4-FFF2-40B4-BE49-F238E27FC236}">
                  <a16:creationId xmlns:a16="http://schemas.microsoft.com/office/drawing/2014/main" id="{A8B0A40F-01EB-7132-7907-C38E509DC66E}"/>
                </a:ext>
              </a:extLst>
            </p:cNvPr>
            <p:cNvSpPr>
              <a:spLocks/>
            </p:cNvSpPr>
            <p:nvPr/>
          </p:nvSpPr>
          <p:spPr bwMode="auto">
            <a:xfrm>
              <a:off x="6558257" y="3174380"/>
              <a:ext cx="1362744" cy="528352"/>
            </a:xfrm>
            <a:custGeom>
              <a:avLst/>
              <a:gdLst>
                <a:gd name="T0" fmla="*/ 244 w 387"/>
                <a:gd name="T1" fmla="*/ 140 h 150"/>
                <a:gd name="T2" fmla="*/ 0 w 387"/>
                <a:gd name="T3" fmla="*/ 81 h 150"/>
                <a:gd name="T4" fmla="*/ 244 w 387"/>
                <a:gd name="T5" fmla="*/ 3 h 150"/>
                <a:gd name="T6" fmla="*/ 380 w 387"/>
                <a:gd name="T7" fmla="*/ 49 h 150"/>
                <a:gd name="T8" fmla="*/ 382 w 387"/>
                <a:gd name="T9" fmla="*/ 71 h 150"/>
                <a:gd name="T10" fmla="*/ 244 w 387"/>
                <a:gd name="T11" fmla="*/ 140 h 150"/>
              </a:gdLst>
              <a:ahLst/>
              <a:cxnLst>
                <a:cxn ang="0">
                  <a:pos x="T0" y="T1"/>
                </a:cxn>
                <a:cxn ang="0">
                  <a:pos x="T2" y="T3"/>
                </a:cxn>
                <a:cxn ang="0">
                  <a:pos x="T4" y="T5"/>
                </a:cxn>
                <a:cxn ang="0">
                  <a:pos x="T6" y="T7"/>
                </a:cxn>
                <a:cxn ang="0">
                  <a:pos x="T8" y="T9"/>
                </a:cxn>
                <a:cxn ang="0">
                  <a:pos x="T10" y="T11"/>
                </a:cxn>
              </a:cxnLst>
              <a:rect l="0" t="0" r="r" b="b"/>
              <a:pathLst>
                <a:path w="387" h="150">
                  <a:moveTo>
                    <a:pt x="244" y="140"/>
                  </a:moveTo>
                  <a:cubicBezTo>
                    <a:pt x="143" y="150"/>
                    <a:pt x="64" y="123"/>
                    <a:pt x="0" y="81"/>
                  </a:cubicBezTo>
                  <a:cubicBezTo>
                    <a:pt x="90" y="59"/>
                    <a:pt x="173" y="8"/>
                    <a:pt x="244" y="3"/>
                  </a:cubicBezTo>
                  <a:cubicBezTo>
                    <a:pt x="301" y="0"/>
                    <a:pt x="346" y="16"/>
                    <a:pt x="380" y="49"/>
                  </a:cubicBezTo>
                  <a:cubicBezTo>
                    <a:pt x="386" y="55"/>
                    <a:pt x="387" y="64"/>
                    <a:pt x="382" y="71"/>
                  </a:cubicBezTo>
                  <a:cubicBezTo>
                    <a:pt x="358" y="105"/>
                    <a:pt x="303" y="134"/>
                    <a:pt x="244" y="14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1" name="Freeform 64">
              <a:extLst>
                <a:ext uri="{FF2B5EF4-FFF2-40B4-BE49-F238E27FC236}">
                  <a16:creationId xmlns:a16="http://schemas.microsoft.com/office/drawing/2014/main" id="{8C8D3910-75DA-88C0-78C6-5234CA68A2D9}"/>
                </a:ext>
              </a:extLst>
            </p:cNvPr>
            <p:cNvSpPr>
              <a:spLocks/>
            </p:cNvSpPr>
            <p:nvPr/>
          </p:nvSpPr>
          <p:spPr bwMode="auto">
            <a:xfrm>
              <a:off x="10455937" y="1361237"/>
              <a:ext cx="958541" cy="1062479"/>
            </a:xfrm>
            <a:custGeom>
              <a:avLst/>
              <a:gdLst>
                <a:gd name="T0" fmla="*/ 63 w 272"/>
                <a:gd name="T1" fmla="*/ 231 h 302"/>
                <a:gd name="T2" fmla="*/ 5 w 272"/>
                <a:gd name="T3" fmla="*/ 0 h 302"/>
                <a:gd name="T4" fmla="*/ 212 w 272"/>
                <a:gd name="T5" fmla="*/ 122 h 302"/>
                <a:gd name="T6" fmla="*/ 262 w 272"/>
                <a:gd name="T7" fmla="*/ 285 h 302"/>
                <a:gd name="T8" fmla="*/ 242 w 272"/>
                <a:gd name="T9" fmla="*/ 302 h 302"/>
                <a:gd name="T10" fmla="*/ 63 w 272"/>
                <a:gd name="T11" fmla="*/ 231 h 302"/>
              </a:gdLst>
              <a:ahLst/>
              <a:cxnLst>
                <a:cxn ang="0">
                  <a:pos x="T0" y="T1"/>
                </a:cxn>
                <a:cxn ang="0">
                  <a:pos x="T2" y="T3"/>
                </a:cxn>
                <a:cxn ang="0">
                  <a:pos x="T4" y="T5"/>
                </a:cxn>
                <a:cxn ang="0">
                  <a:pos x="T6" y="T7"/>
                </a:cxn>
                <a:cxn ang="0">
                  <a:pos x="T8" y="T9"/>
                </a:cxn>
                <a:cxn ang="0">
                  <a:pos x="T10" y="T11"/>
                </a:cxn>
              </a:cxnLst>
              <a:rect l="0" t="0" r="r" b="b"/>
              <a:pathLst>
                <a:path w="272" h="302">
                  <a:moveTo>
                    <a:pt x="63" y="231"/>
                  </a:moveTo>
                  <a:cubicBezTo>
                    <a:pt x="14" y="176"/>
                    <a:pt x="0" y="101"/>
                    <a:pt x="5" y="0"/>
                  </a:cubicBezTo>
                  <a:cubicBezTo>
                    <a:pt x="79" y="68"/>
                    <a:pt x="155" y="66"/>
                    <a:pt x="212" y="122"/>
                  </a:cubicBezTo>
                  <a:cubicBezTo>
                    <a:pt x="251" y="160"/>
                    <a:pt x="272" y="224"/>
                    <a:pt x="262" y="285"/>
                  </a:cubicBezTo>
                  <a:cubicBezTo>
                    <a:pt x="260" y="294"/>
                    <a:pt x="252" y="302"/>
                    <a:pt x="242" y="302"/>
                  </a:cubicBezTo>
                  <a:cubicBezTo>
                    <a:pt x="179" y="302"/>
                    <a:pt x="113" y="288"/>
                    <a:pt x="63" y="23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2" name="Freeform 65">
              <a:extLst>
                <a:ext uri="{FF2B5EF4-FFF2-40B4-BE49-F238E27FC236}">
                  <a16:creationId xmlns:a16="http://schemas.microsoft.com/office/drawing/2014/main" id="{8F0ADBA5-BED2-B1DE-29C0-E235C4EF7BD3}"/>
                </a:ext>
              </a:extLst>
            </p:cNvPr>
            <p:cNvSpPr>
              <a:spLocks/>
            </p:cNvSpPr>
            <p:nvPr/>
          </p:nvSpPr>
          <p:spPr bwMode="auto">
            <a:xfrm>
              <a:off x="8290559" y="4886472"/>
              <a:ext cx="1065366" cy="742003"/>
            </a:xfrm>
            <a:custGeom>
              <a:avLst/>
              <a:gdLst>
                <a:gd name="T0" fmla="*/ 209 w 302"/>
                <a:gd name="T1" fmla="*/ 172 h 211"/>
                <a:gd name="T2" fmla="*/ 0 w 302"/>
                <a:gd name="T3" fmla="*/ 179 h 211"/>
                <a:gd name="T4" fmla="*/ 137 w 302"/>
                <a:gd name="T5" fmla="*/ 30 h 211"/>
                <a:gd name="T6" fmla="*/ 293 w 302"/>
                <a:gd name="T7" fmla="*/ 21 h 211"/>
                <a:gd name="T8" fmla="*/ 302 w 302"/>
                <a:gd name="T9" fmla="*/ 35 h 211"/>
                <a:gd name="T10" fmla="*/ 209 w 302"/>
                <a:gd name="T11" fmla="*/ 172 h 211"/>
              </a:gdLst>
              <a:ahLst/>
              <a:cxnLst>
                <a:cxn ang="0">
                  <a:pos x="T0" y="T1"/>
                </a:cxn>
                <a:cxn ang="0">
                  <a:pos x="T2" y="T3"/>
                </a:cxn>
                <a:cxn ang="0">
                  <a:pos x="T4" y="T5"/>
                </a:cxn>
                <a:cxn ang="0">
                  <a:pos x="T6" y="T7"/>
                </a:cxn>
                <a:cxn ang="0">
                  <a:pos x="T8" y="T9"/>
                </a:cxn>
                <a:cxn ang="0">
                  <a:pos x="T10" y="T11"/>
                </a:cxn>
              </a:cxnLst>
              <a:rect l="0" t="0" r="r" b="b"/>
              <a:pathLst>
                <a:path w="302" h="211">
                  <a:moveTo>
                    <a:pt x="209" y="172"/>
                  </a:moveTo>
                  <a:cubicBezTo>
                    <a:pt x="156" y="202"/>
                    <a:pt x="79" y="211"/>
                    <a:pt x="0" y="179"/>
                  </a:cubicBezTo>
                  <a:cubicBezTo>
                    <a:pt x="56" y="125"/>
                    <a:pt x="74" y="66"/>
                    <a:pt x="137" y="30"/>
                  </a:cubicBezTo>
                  <a:cubicBezTo>
                    <a:pt x="190" y="0"/>
                    <a:pt x="244" y="2"/>
                    <a:pt x="293" y="21"/>
                  </a:cubicBezTo>
                  <a:cubicBezTo>
                    <a:pt x="299" y="24"/>
                    <a:pt x="302" y="29"/>
                    <a:pt x="302" y="35"/>
                  </a:cubicBezTo>
                  <a:cubicBezTo>
                    <a:pt x="299" y="81"/>
                    <a:pt x="264" y="141"/>
                    <a:pt x="209" y="17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3" name="Freeform 66">
              <a:extLst>
                <a:ext uri="{FF2B5EF4-FFF2-40B4-BE49-F238E27FC236}">
                  <a16:creationId xmlns:a16="http://schemas.microsoft.com/office/drawing/2014/main" id="{923D81A2-8230-F303-D003-74DAB0C8E4D1}"/>
                </a:ext>
              </a:extLst>
            </p:cNvPr>
            <p:cNvSpPr>
              <a:spLocks/>
            </p:cNvSpPr>
            <p:nvPr/>
          </p:nvSpPr>
          <p:spPr bwMode="auto">
            <a:xfrm>
              <a:off x="10175881" y="4698806"/>
              <a:ext cx="886361" cy="747777"/>
            </a:xfrm>
            <a:custGeom>
              <a:avLst/>
              <a:gdLst>
                <a:gd name="T0" fmla="*/ 187 w 251"/>
                <a:gd name="T1" fmla="*/ 162 h 212"/>
                <a:gd name="T2" fmla="*/ 0 w 251"/>
                <a:gd name="T3" fmla="*/ 191 h 212"/>
                <a:gd name="T4" fmla="*/ 106 w 251"/>
                <a:gd name="T5" fmla="*/ 37 h 212"/>
                <a:gd name="T6" fmla="*/ 233 w 251"/>
                <a:gd name="T7" fmla="*/ 13 h 212"/>
                <a:gd name="T8" fmla="*/ 247 w 251"/>
                <a:gd name="T9" fmla="*/ 28 h 212"/>
                <a:gd name="T10" fmla="*/ 187 w 251"/>
                <a:gd name="T11" fmla="*/ 162 h 212"/>
              </a:gdLst>
              <a:ahLst/>
              <a:cxnLst>
                <a:cxn ang="0">
                  <a:pos x="T0" y="T1"/>
                </a:cxn>
                <a:cxn ang="0">
                  <a:pos x="T2" y="T3"/>
                </a:cxn>
                <a:cxn ang="0">
                  <a:pos x="T4" y="T5"/>
                </a:cxn>
                <a:cxn ang="0">
                  <a:pos x="T6" y="T7"/>
                </a:cxn>
                <a:cxn ang="0">
                  <a:pos x="T8" y="T9"/>
                </a:cxn>
                <a:cxn ang="0">
                  <a:pos x="T10" y="T11"/>
                </a:cxn>
              </a:cxnLst>
              <a:rect l="0" t="0" r="r" b="b"/>
              <a:pathLst>
                <a:path w="251" h="212">
                  <a:moveTo>
                    <a:pt x="187" y="162"/>
                  </a:moveTo>
                  <a:cubicBezTo>
                    <a:pt x="144" y="196"/>
                    <a:pt x="76" y="212"/>
                    <a:pt x="0" y="191"/>
                  </a:cubicBezTo>
                  <a:cubicBezTo>
                    <a:pt x="43" y="132"/>
                    <a:pt x="67" y="67"/>
                    <a:pt x="106" y="37"/>
                  </a:cubicBezTo>
                  <a:cubicBezTo>
                    <a:pt x="148" y="4"/>
                    <a:pt x="187" y="0"/>
                    <a:pt x="233" y="13"/>
                  </a:cubicBezTo>
                  <a:cubicBezTo>
                    <a:pt x="240" y="15"/>
                    <a:pt x="246" y="21"/>
                    <a:pt x="247" y="28"/>
                  </a:cubicBezTo>
                  <a:cubicBezTo>
                    <a:pt x="251" y="71"/>
                    <a:pt x="230" y="128"/>
                    <a:pt x="187" y="16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4" name="Freeform 67">
              <a:extLst>
                <a:ext uri="{FF2B5EF4-FFF2-40B4-BE49-F238E27FC236}">
                  <a16:creationId xmlns:a16="http://schemas.microsoft.com/office/drawing/2014/main" id="{03560F7C-2E3E-39B9-094A-DFAE8E18BEAB}"/>
                </a:ext>
              </a:extLst>
            </p:cNvPr>
            <p:cNvSpPr>
              <a:spLocks/>
            </p:cNvSpPr>
            <p:nvPr/>
          </p:nvSpPr>
          <p:spPr bwMode="auto">
            <a:xfrm>
              <a:off x="9194243" y="4210874"/>
              <a:ext cx="1345421" cy="695808"/>
            </a:xfrm>
            <a:custGeom>
              <a:avLst/>
              <a:gdLst>
                <a:gd name="T0" fmla="*/ 278 w 382"/>
                <a:gd name="T1" fmla="*/ 174 h 198"/>
                <a:gd name="T2" fmla="*/ 0 w 382"/>
                <a:gd name="T3" fmla="*/ 141 h 198"/>
                <a:gd name="T4" fmla="*/ 218 w 382"/>
                <a:gd name="T5" fmla="*/ 16 h 198"/>
                <a:gd name="T6" fmla="*/ 373 w 382"/>
                <a:gd name="T7" fmla="*/ 29 h 198"/>
                <a:gd name="T8" fmla="*/ 382 w 382"/>
                <a:gd name="T9" fmla="*/ 45 h 198"/>
                <a:gd name="T10" fmla="*/ 278 w 382"/>
                <a:gd name="T11" fmla="*/ 174 h 198"/>
              </a:gdLst>
              <a:ahLst/>
              <a:cxnLst>
                <a:cxn ang="0">
                  <a:pos x="T0" y="T1"/>
                </a:cxn>
                <a:cxn ang="0">
                  <a:pos x="T2" y="T3"/>
                </a:cxn>
                <a:cxn ang="0">
                  <a:pos x="T4" y="T5"/>
                </a:cxn>
                <a:cxn ang="0">
                  <a:pos x="T6" y="T7"/>
                </a:cxn>
                <a:cxn ang="0">
                  <a:pos x="T8" y="T9"/>
                </a:cxn>
                <a:cxn ang="0">
                  <a:pos x="T10" y="T11"/>
                </a:cxn>
              </a:cxnLst>
              <a:rect l="0" t="0" r="r" b="b"/>
              <a:pathLst>
                <a:path w="382" h="198">
                  <a:moveTo>
                    <a:pt x="278" y="174"/>
                  </a:moveTo>
                  <a:cubicBezTo>
                    <a:pt x="223" y="198"/>
                    <a:pt x="75" y="185"/>
                    <a:pt x="0" y="141"/>
                  </a:cubicBezTo>
                  <a:cubicBezTo>
                    <a:pt x="84" y="96"/>
                    <a:pt x="122" y="45"/>
                    <a:pt x="218" y="16"/>
                  </a:cubicBezTo>
                  <a:cubicBezTo>
                    <a:pt x="270" y="0"/>
                    <a:pt x="325" y="2"/>
                    <a:pt x="373" y="29"/>
                  </a:cubicBezTo>
                  <a:cubicBezTo>
                    <a:pt x="379" y="33"/>
                    <a:pt x="382" y="39"/>
                    <a:pt x="382" y="45"/>
                  </a:cubicBezTo>
                  <a:cubicBezTo>
                    <a:pt x="375" y="93"/>
                    <a:pt x="335" y="150"/>
                    <a:pt x="278" y="1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8" name="Freeform: Shape 107">
              <a:extLst>
                <a:ext uri="{FF2B5EF4-FFF2-40B4-BE49-F238E27FC236}">
                  <a16:creationId xmlns:a16="http://schemas.microsoft.com/office/drawing/2014/main" id="{3702B85C-E98E-D7B5-7745-48B1EF00DF53}"/>
                </a:ext>
              </a:extLst>
            </p:cNvPr>
            <p:cNvSpPr>
              <a:spLocks/>
            </p:cNvSpPr>
            <p:nvPr/>
          </p:nvSpPr>
          <p:spPr bwMode="auto">
            <a:xfrm>
              <a:off x="11826605" y="5322345"/>
              <a:ext cx="365395" cy="1437900"/>
            </a:xfrm>
            <a:custGeom>
              <a:avLst/>
              <a:gdLst>
                <a:gd name="connsiteX0" fmla="*/ 364532 w 365395"/>
                <a:gd name="connsiteY0" fmla="*/ 37 h 1437900"/>
                <a:gd name="connsiteX1" fmla="*/ 365395 w 365395"/>
                <a:gd name="connsiteY1" fmla="*/ 347 h 1437900"/>
                <a:gd name="connsiteX2" fmla="*/ 365395 w 365395"/>
                <a:gd name="connsiteY2" fmla="*/ 1221898 h 1437900"/>
                <a:gd name="connsiteX3" fmla="*/ 313152 w 365395"/>
                <a:gd name="connsiteY3" fmla="*/ 1283144 h 1437900"/>
                <a:gd name="connsiteX4" fmla="*/ 125679 w 365395"/>
                <a:gd name="connsiteY4" fmla="*/ 1437900 h 1437900"/>
                <a:gd name="connsiteX5" fmla="*/ 9122 w 365395"/>
                <a:gd name="connsiteY5" fmla="*/ 606959 h 1437900"/>
                <a:gd name="connsiteX6" fmla="*/ 334068 w 365395"/>
                <a:gd name="connsiteY6" fmla="*/ 11920 h 1437900"/>
                <a:gd name="connsiteX7" fmla="*/ 364532 w 365395"/>
                <a:gd name="connsiteY7" fmla="*/ 37 h 1437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5395" h="1437900">
                  <a:moveTo>
                    <a:pt x="364532" y="37"/>
                  </a:moveTo>
                  <a:lnTo>
                    <a:pt x="365395" y="347"/>
                  </a:lnTo>
                  <a:lnTo>
                    <a:pt x="365395" y="1221898"/>
                  </a:lnTo>
                  <a:lnTo>
                    <a:pt x="313152" y="1283144"/>
                  </a:lnTo>
                  <a:cubicBezTo>
                    <a:pt x="257247" y="1341955"/>
                    <a:pt x="194554" y="1394769"/>
                    <a:pt x="125679" y="1437900"/>
                  </a:cubicBezTo>
                  <a:cubicBezTo>
                    <a:pt x="104487" y="1117495"/>
                    <a:pt x="-36794" y="895676"/>
                    <a:pt x="9122" y="606959"/>
                  </a:cubicBezTo>
                  <a:cubicBezTo>
                    <a:pt x="44442" y="364014"/>
                    <a:pt x="178659" y="124590"/>
                    <a:pt x="334068" y="11920"/>
                  </a:cubicBezTo>
                  <a:cubicBezTo>
                    <a:pt x="342898" y="3118"/>
                    <a:pt x="353494" y="-403"/>
                    <a:pt x="364532"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76" name="Freeform 69">
              <a:extLst>
                <a:ext uri="{FF2B5EF4-FFF2-40B4-BE49-F238E27FC236}">
                  <a16:creationId xmlns:a16="http://schemas.microsoft.com/office/drawing/2014/main" id="{E7C4E7AA-FD08-BAF3-E06D-CB79D58EAD95}"/>
                </a:ext>
              </a:extLst>
            </p:cNvPr>
            <p:cNvSpPr>
              <a:spLocks/>
            </p:cNvSpPr>
            <p:nvPr/>
          </p:nvSpPr>
          <p:spPr bwMode="auto">
            <a:xfrm>
              <a:off x="9609996" y="3330287"/>
              <a:ext cx="1316550" cy="727567"/>
            </a:xfrm>
            <a:custGeom>
              <a:avLst/>
              <a:gdLst>
                <a:gd name="T0" fmla="*/ 219 w 374"/>
                <a:gd name="T1" fmla="*/ 198 h 207"/>
                <a:gd name="T2" fmla="*/ 0 w 374"/>
                <a:gd name="T3" fmla="*/ 109 h 207"/>
                <a:gd name="T4" fmla="*/ 202 w 374"/>
                <a:gd name="T5" fmla="*/ 8 h 207"/>
                <a:gd name="T6" fmla="*/ 366 w 374"/>
                <a:gd name="T7" fmla="*/ 70 h 207"/>
                <a:gd name="T8" fmla="*/ 370 w 374"/>
                <a:gd name="T9" fmla="*/ 92 h 207"/>
                <a:gd name="T10" fmla="*/ 219 w 374"/>
                <a:gd name="T11" fmla="*/ 198 h 207"/>
              </a:gdLst>
              <a:ahLst/>
              <a:cxnLst>
                <a:cxn ang="0">
                  <a:pos x="T0" y="T1"/>
                </a:cxn>
                <a:cxn ang="0">
                  <a:pos x="T2" y="T3"/>
                </a:cxn>
                <a:cxn ang="0">
                  <a:pos x="T4" y="T5"/>
                </a:cxn>
                <a:cxn ang="0">
                  <a:pos x="T6" y="T7"/>
                </a:cxn>
                <a:cxn ang="0">
                  <a:pos x="T8" y="T9"/>
                </a:cxn>
                <a:cxn ang="0">
                  <a:pos x="T10" y="T11"/>
                </a:cxn>
              </a:cxnLst>
              <a:rect l="0" t="0" r="r" b="b"/>
              <a:pathLst>
                <a:path w="374" h="207">
                  <a:moveTo>
                    <a:pt x="219" y="198"/>
                  </a:moveTo>
                  <a:cubicBezTo>
                    <a:pt x="151" y="207"/>
                    <a:pt x="68" y="180"/>
                    <a:pt x="0" y="109"/>
                  </a:cubicBezTo>
                  <a:cubicBezTo>
                    <a:pt x="73" y="71"/>
                    <a:pt x="122" y="18"/>
                    <a:pt x="202" y="8"/>
                  </a:cubicBezTo>
                  <a:cubicBezTo>
                    <a:pt x="268" y="0"/>
                    <a:pt x="330" y="31"/>
                    <a:pt x="366" y="70"/>
                  </a:cubicBezTo>
                  <a:cubicBezTo>
                    <a:pt x="372" y="76"/>
                    <a:pt x="374" y="84"/>
                    <a:pt x="370" y="92"/>
                  </a:cubicBezTo>
                  <a:cubicBezTo>
                    <a:pt x="348" y="141"/>
                    <a:pt x="288" y="190"/>
                    <a:pt x="219" y="19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7" name="Freeform 70">
              <a:extLst>
                <a:ext uri="{FF2B5EF4-FFF2-40B4-BE49-F238E27FC236}">
                  <a16:creationId xmlns:a16="http://schemas.microsoft.com/office/drawing/2014/main" id="{15FE4254-2B79-B418-D85D-A8DD47343ED6}"/>
                </a:ext>
              </a:extLst>
            </p:cNvPr>
            <p:cNvSpPr>
              <a:spLocks/>
            </p:cNvSpPr>
            <p:nvPr/>
          </p:nvSpPr>
          <p:spPr bwMode="auto">
            <a:xfrm>
              <a:off x="8535969" y="5746848"/>
              <a:ext cx="978751" cy="739116"/>
            </a:xfrm>
            <a:custGeom>
              <a:avLst/>
              <a:gdLst>
                <a:gd name="T0" fmla="*/ 205 w 278"/>
                <a:gd name="T1" fmla="*/ 160 h 210"/>
                <a:gd name="T2" fmla="*/ 0 w 278"/>
                <a:gd name="T3" fmla="*/ 174 h 210"/>
                <a:gd name="T4" fmla="*/ 129 w 278"/>
                <a:gd name="T5" fmla="*/ 35 h 210"/>
                <a:gd name="T6" fmla="*/ 263 w 278"/>
                <a:gd name="T7" fmla="*/ 20 h 210"/>
                <a:gd name="T8" fmla="*/ 274 w 278"/>
                <a:gd name="T9" fmla="*/ 35 h 210"/>
                <a:gd name="T10" fmla="*/ 205 w 278"/>
                <a:gd name="T11" fmla="*/ 160 h 210"/>
              </a:gdLst>
              <a:ahLst/>
              <a:cxnLst>
                <a:cxn ang="0">
                  <a:pos x="T0" y="T1"/>
                </a:cxn>
                <a:cxn ang="0">
                  <a:pos x="T2" y="T3"/>
                </a:cxn>
                <a:cxn ang="0">
                  <a:pos x="T4" y="T5"/>
                </a:cxn>
                <a:cxn ang="0">
                  <a:pos x="T6" y="T7"/>
                </a:cxn>
                <a:cxn ang="0">
                  <a:pos x="T8" y="T9"/>
                </a:cxn>
                <a:cxn ang="0">
                  <a:pos x="T10" y="T11"/>
                </a:cxn>
              </a:cxnLst>
              <a:rect l="0" t="0" r="r" b="b"/>
              <a:pathLst>
                <a:path w="278" h="210">
                  <a:moveTo>
                    <a:pt x="205" y="160"/>
                  </a:moveTo>
                  <a:cubicBezTo>
                    <a:pt x="162" y="189"/>
                    <a:pt x="85" y="210"/>
                    <a:pt x="0" y="174"/>
                  </a:cubicBezTo>
                  <a:cubicBezTo>
                    <a:pt x="56" y="119"/>
                    <a:pt x="77" y="69"/>
                    <a:pt x="129" y="35"/>
                  </a:cubicBezTo>
                  <a:cubicBezTo>
                    <a:pt x="171" y="7"/>
                    <a:pt x="225" y="0"/>
                    <a:pt x="263" y="20"/>
                  </a:cubicBezTo>
                  <a:cubicBezTo>
                    <a:pt x="269" y="23"/>
                    <a:pt x="273" y="28"/>
                    <a:pt x="274" y="35"/>
                  </a:cubicBezTo>
                  <a:cubicBezTo>
                    <a:pt x="278" y="81"/>
                    <a:pt x="250" y="130"/>
                    <a:pt x="205" y="16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8" name="Freeform 71">
              <a:extLst>
                <a:ext uri="{FF2B5EF4-FFF2-40B4-BE49-F238E27FC236}">
                  <a16:creationId xmlns:a16="http://schemas.microsoft.com/office/drawing/2014/main" id="{899C20AA-4E43-4A8C-F988-1E1ED238FE01}"/>
                </a:ext>
              </a:extLst>
            </p:cNvPr>
            <p:cNvSpPr>
              <a:spLocks/>
            </p:cNvSpPr>
            <p:nvPr/>
          </p:nvSpPr>
          <p:spPr bwMode="auto">
            <a:xfrm>
              <a:off x="7548556" y="881967"/>
              <a:ext cx="845941" cy="482157"/>
            </a:xfrm>
            <a:custGeom>
              <a:avLst/>
              <a:gdLst>
                <a:gd name="T0" fmla="*/ 151 w 240"/>
                <a:gd name="T1" fmla="*/ 14 h 137"/>
                <a:gd name="T2" fmla="*/ 0 w 240"/>
                <a:gd name="T3" fmla="*/ 24 h 137"/>
                <a:gd name="T4" fmla="*/ 118 w 240"/>
                <a:gd name="T5" fmla="*/ 121 h 137"/>
                <a:gd name="T6" fmla="*/ 229 w 240"/>
                <a:gd name="T7" fmla="*/ 106 h 137"/>
                <a:gd name="T8" fmla="*/ 236 w 240"/>
                <a:gd name="T9" fmla="*/ 84 h 137"/>
                <a:gd name="T10" fmla="*/ 151 w 240"/>
                <a:gd name="T11" fmla="*/ 14 h 137"/>
              </a:gdLst>
              <a:ahLst/>
              <a:cxnLst>
                <a:cxn ang="0">
                  <a:pos x="T0" y="T1"/>
                </a:cxn>
                <a:cxn ang="0">
                  <a:pos x="T2" y="T3"/>
                </a:cxn>
                <a:cxn ang="0">
                  <a:pos x="T4" y="T5"/>
                </a:cxn>
                <a:cxn ang="0">
                  <a:pos x="T6" y="T7"/>
                </a:cxn>
                <a:cxn ang="0">
                  <a:pos x="T8" y="T9"/>
                </a:cxn>
                <a:cxn ang="0">
                  <a:pos x="T10" y="T11"/>
                </a:cxn>
              </a:cxnLst>
              <a:rect l="0" t="0" r="r" b="b"/>
              <a:pathLst>
                <a:path w="240" h="137">
                  <a:moveTo>
                    <a:pt x="151" y="14"/>
                  </a:moveTo>
                  <a:cubicBezTo>
                    <a:pt x="110" y="0"/>
                    <a:pt x="55" y="1"/>
                    <a:pt x="0" y="24"/>
                  </a:cubicBezTo>
                  <a:cubicBezTo>
                    <a:pt x="28" y="62"/>
                    <a:pt x="74" y="105"/>
                    <a:pt x="118" y="121"/>
                  </a:cubicBezTo>
                  <a:cubicBezTo>
                    <a:pt x="160" y="137"/>
                    <a:pt x="198" y="124"/>
                    <a:pt x="229" y="106"/>
                  </a:cubicBezTo>
                  <a:cubicBezTo>
                    <a:pt x="237" y="101"/>
                    <a:pt x="240" y="92"/>
                    <a:pt x="236" y="84"/>
                  </a:cubicBezTo>
                  <a:cubicBezTo>
                    <a:pt x="221" y="57"/>
                    <a:pt x="188" y="28"/>
                    <a:pt x="151" y="1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5" name="Dynamic legal" descr="{&quot;templafy&quot;:{&quot;id&quot;:&quot;c341ce79-4678-4171-a35a-455ae101d3fe&quot;}}">
            <a:extLst>
              <a:ext uri="{FF2B5EF4-FFF2-40B4-BE49-F238E27FC236}">
                <a16:creationId xmlns:a16="http://schemas.microsoft.com/office/drawing/2014/main" id="{4E6F3055-D03B-FCF0-B2FB-D2332CA98A7C}"/>
              </a:ext>
            </a:extLst>
          </p:cNvPr>
          <p:cNvSpPr txBox="1"/>
          <p:nvPr userDrawn="1"/>
        </p:nvSpPr>
        <p:spPr>
          <a:xfrm>
            <a:off x="-1588" y="6678000"/>
            <a:ext cx="12193588" cy="180000"/>
          </a:xfrm>
          <a:prstGeom prst="rect">
            <a:avLst/>
          </a:prstGeom>
          <a:solidFill>
            <a:srgbClr val="110081"/>
          </a:solidFill>
          <a:ln>
            <a:noFill/>
          </a:ln>
        </p:spPr>
        <p:txBody>
          <a:bodyPr wrap="square" lIns="0" tIns="0" rIns="0" bIns="0" anchor="ctr" anchorCtr="0">
            <a:noAutofit/>
          </a:bodyPr>
          <a:lstStyle/>
          <a:p>
            <a:pPr algn="ctr"/>
            <a:r>
              <a:rPr lang="en-US" sz="1000" dirty="0">
                <a:solidFill>
                  <a:srgbClr val="FFFFFF"/>
                </a:solidFill>
                <a:latin typeface="Arial Narrow" panose="020B0606020202030204" pitchFamily="34" charset="0"/>
              </a:rPr>
              <a:t>Confidential, unpublished property of Cigna Healthcare. Do not duplicate or distribute. Use and distribution limited solely to authorized personnel. © 2023 Cigna Healthcare</a:t>
            </a:r>
          </a:p>
        </p:txBody>
      </p:sp>
      <p:sp>
        <p:nvSpPr>
          <p:cNvPr id="20" name="Dynmic Internal use only" descr="{&quot;templafy&quot;:{&quot;id&quot;:&quot;a2a868c5-f318-44c9-8252-287d053cc138&quot;}}" hidden="1" title="Form.Cigna_Confidentiality.Cigna_healthcareConfidentiality">
            <a:extLst>
              <a:ext uri="{FF2B5EF4-FFF2-40B4-BE49-F238E27FC236}">
                <a16:creationId xmlns:a16="http://schemas.microsoft.com/office/drawing/2014/main" id="{15DBACD7-E492-5845-35EF-5BDAB4558120}"/>
              </a:ext>
            </a:extLst>
          </p:cNvPr>
          <p:cNvSpPr/>
          <p:nvPr userDrawn="1"/>
        </p:nvSpPr>
        <p:spPr>
          <a:xfrm>
            <a:off x="10859153" y="6678000"/>
            <a:ext cx="973257"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r"/>
            <a:endParaRPr lang="en-US" sz="1000" kern="1200" noProof="0" dirty="0">
              <a:solidFill>
                <a:srgbClr val="FFFFFF"/>
              </a:solidFill>
              <a:latin typeface="Arial Narrow" panose="020B0606020202030204" pitchFamily="34" charset="0"/>
              <a:ea typeface="+mn-ea"/>
              <a:cs typeface="+mn-cs"/>
            </a:endParaRPr>
          </a:p>
        </p:txBody>
      </p:sp>
      <p:pic>
        <p:nvPicPr>
          <p:cNvPr id="3" name="Logo">
            <a:extLst>
              <a:ext uri="{FF2B5EF4-FFF2-40B4-BE49-F238E27FC236}">
                <a16:creationId xmlns:a16="http://schemas.microsoft.com/office/drawing/2014/main" id="{CAE4657E-921F-C9EA-1197-A53CCFB295CE}"/>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358775" y="5738400"/>
            <a:ext cx="1396799" cy="758676"/>
          </a:xfrm>
          <a:prstGeom prst="rect">
            <a:avLst/>
          </a:prstGeom>
        </p:spPr>
      </p:pic>
      <p:sp>
        <p:nvSpPr>
          <p:cNvPr id="2" name="Title 1"/>
          <p:cNvSpPr>
            <a:spLocks noGrp="1"/>
          </p:cNvSpPr>
          <p:nvPr>
            <p:ph type="ctrTitle" hasCustomPrompt="1"/>
          </p:nvPr>
        </p:nvSpPr>
        <p:spPr bwMode="white">
          <a:xfrm>
            <a:off x="359997" y="1360800"/>
            <a:ext cx="5826491" cy="3553199"/>
          </a:xfrm>
          <a:noFill/>
        </p:spPr>
        <p:txBody>
          <a:bodyPr anchor="ctr" anchorCtr="0"/>
          <a:lstStyle>
            <a:lvl1pPr algn="l">
              <a:lnSpc>
                <a:spcPct val="83000"/>
              </a:lnSpc>
              <a:defRPr sz="5400">
                <a:solidFill>
                  <a:schemeClr val="tx1"/>
                </a:solidFill>
              </a:defRPr>
            </a:lvl1pPr>
          </a:lstStyle>
          <a:p>
            <a:r>
              <a:rPr lang="en-US" dirty="0"/>
              <a:t>Click to add title</a:t>
            </a:r>
          </a:p>
        </p:txBody>
      </p:sp>
      <p:sp>
        <p:nvSpPr>
          <p:cNvPr id="38" name="Subtitle 2">
            <a:extLst>
              <a:ext uri="{FF2B5EF4-FFF2-40B4-BE49-F238E27FC236}">
                <a16:creationId xmlns:a16="http://schemas.microsoft.com/office/drawing/2014/main" id="{B1E23670-1026-DDCB-959A-932A6F3645D2}"/>
              </a:ext>
            </a:extLst>
          </p:cNvPr>
          <p:cNvSpPr>
            <a:spLocks noGrp="1"/>
          </p:cNvSpPr>
          <p:nvPr>
            <p:ph type="subTitle" idx="1" hasCustomPrompt="1"/>
          </p:nvPr>
        </p:nvSpPr>
        <p:spPr>
          <a:xfrm>
            <a:off x="359998" y="4914000"/>
            <a:ext cx="5826491" cy="320400"/>
          </a:xfrm>
        </p:spPr>
        <p:txBody>
          <a:bodyPr anchor="b" anchorCtr="0"/>
          <a:lstStyle>
            <a:lvl1pPr marL="0" indent="0" algn="l">
              <a:lnSpc>
                <a:spcPct val="100000"/>
              </a:lnSpc>
              <a:spcBef>
                <a:spcPts val="0"/>
              </a:spcBef>
              <a:spcAft>
                <a:spcPts val="0"/>
              </a:spcAft>
              <a:buFont typeface="Arial" panose="020B0604020202020204" pitchFamily="34" charset="0"/>
              <a:buChar char="​"/>
              <a:defRPr sz="2000" b="0">
                <a:solidFill>
                  <a:schemeClr val="tx1"/>
                </a:solidFill>
                <a:latin typeface="+mn-lt"/>
              </a:defRPr>
            </a:lvl1pPr>
            <a:lvl2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9pPr>
          </a:lstStyle>
          <a:p>
            <a:r>
              <a:rPr lang="en-US" dirty="0"/>
              <a:t>Click to add subtitle</a:t>
            </a:r>
          </a:p>
        </p:txBody>
      </p:sp>
      <p:sp>
        <p:nvSpPr>
          <p:cNvPr id="4" name="Date Placeholder 1">
            <a:extLst>
              <a:ext uri="{FF2B5EF4-FFF2-40B4-BE49-F238E27FC236}">
                <a16:creationId xmlns:a16="http://schemas.microsoft.com/office/drawing/2014/main" id="{C035405D-19D2-0662-2338-619333EB9F7A}"/>
              </a:ext>
            </a:extLst>
          </p:cNvPr>
          <p:cNvSpPr>
            <a:spLocks noGrp="1"/>
          </p:cNvSpPr>
          <p:nvPr>
            <p:ph type="dt" sz="half" idx="20"/>
          </p:nvPr>
        </p:nvSpPr>
        <p:spPr>
          <a:xfrm>
            <a:off x="9885098" y="6318000"/>
            <a:ext cx="1588102" cy="180000"/>
          </a:xfrm>
        </p:spPr>
        <p:txBody>
          <a:bodyPr/>
          <a:lstStyle>
            <a:lvl1pPr>
              <a:defRPr>
                <a:solidFill>
                  <a:schemeClr val="tx1"/>
                </a:solidFill>
              </a:defRPr>
            </a:lvl1pPr>
          </a:lstStyle>
          <a:p>
            <a:fld id="{804567F9-BFCA-4E2A-8F91-F8FDDA215042}" type="datetime4">
              <a:rPr lang="en-IN" smtClean="0"/>
              <a:t>03 September 2026</a:t>
            </a:fld>
            <a:endParaRPr lang="en-US" dirty="0"/>
          </a:p>
        </p:txBody>
      </p:sp>
      <p:sp>
        <p:nvSpPr>
          <p:cNvPr id="9" name="Slide Number Placeholder 9">
            <a:extLst>
              <a:ext uri="{FF2B5EF4-FFF2-40B4-BE49-F238E27FC236}">
                <a16:creationId xmlns:a16="http://schemas.microsoft.com/office/drawing/2014/main" id="{AD9BD32B-968C-E244-F68C-4B7CB432FB4C}"/>
              </a:ext>
            </a:extLst>
          </p:cNvPr>
          <p:cNvSpPr>
            <a:spLocks noGrp="1"/>
          </p:cNvSpPr>
          <p:nvPr>
            <p:ph type="sldNum" sz="quarter" idx="21"/>
          </p:nvPr>
        </p:nvSpPr>
        <p:spPr>
          <a:xfrm>
            <a:off x="11473199" y="6318000"/>
            <a:ext cx="359212" cy="180000"/>
          </a:xfrm>
        </p:spPr>
        <p:txBody>
          <a:bodyPr/>
          <a:lstStyle>
            <a:lvl1pPr>
              <a:defRPr>
                <a:solidFill>
                  <a:schemeClr val="tx1"/>
                </a:solidFill>
              </a:defRPr>
            </a:lvl1pPr>
          </a:lstStyle>
          <a:p>
            <a:fld id="{23AA811B-2EBD-4900-905E-5BE206449611}" type="slidenum">
              <a:rPr lang="en-US" smtClean="0"/>
              <a:pPr/>
              <a:t>‹#›</a:t>
            </a:fld>
            <a:endParaRPr lang="en-US" dirty="0"/>
          </a:p>
        </p:txBody>
      </p:sp>
      <p:sp>
        <p:nvSpPr>
          <p:cNvPr id="16" name="Footer Placeholder 6">
            <a:extLst>
              <a:ext uri="{FF2B5EF4-FFF2-40B4-BE49-F238E27FC236}">
                <a16:creationId xmlns:a16="http://schemas.microsoft.com/office/drawing/2014/main" id="{CA792341-6222-D67E-268A-9549DA4AFCF0}"/>
              </a:ext>
            </a:extLst>
          </p:cNvPr>
          <p:cNvSpPr>
            <a:spLocks noGrp="1"/>
          </p:cNvSpPr>
          <p:nvPr>
            <p:ph type="ftr" sz="quarter" idx="22"/>
          </p:nvPr>
        </p:nvSpPr>
        <p:spPr>
          <a:xfrm>
            <a:off x="6541200" y="6318000"/>
            <a:ext cx="3343898" cy="180000"/>
          </a:xfrm>
        </p:spPr>
        <p:txBody>
          <a:bodyPr/>
          <a:lstStyle>
            <a:lvl1pPr>
              <a:defRPr>
                <a:solidFill>
                  <a:schemeClr val="tx1"/>
                </a:solidFill>
              </a:defRPr>
            </a:lvl1pPr>
          </a:lstStyle>
          <a:p>
            <a:endParaRPr lang="en-US" dirty="0"/>
          </a:p>
        </p:txBody>
      </p:sp>
    </p:spTree>
    <p:extLst>
      <p:ext uri="{BB962C8B-B14F-4D97-AF65-F5344CB8AC3E}">
        <p14:creationId xmlns:p14="http://schemas.microsoft.com/office/powerpoint/2010/main" val="333089585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B. Cover color background">
    <p:bg bwMode="ltGray">
      <p:bgRef idx="1001">
        <a:schemeClr val="bg1"/>
      </p:bgRef>
    </p:bg>
    <p:spTree>
      <p:nvGrpSpPr>
        <p:cNvPr id="1" name=""/>
        <p:cNvGrpSpPr/>
        <p:nvPr/>
      </p:nvGrpSpPr>
      <p:grpSpPr>
        <a:xfrm>
          <a:off x="0" y="0"/>
          <a:ext cx="0" cy="0"/>
          <a:chOff x="0" y="0"/>
          <a:chExt cx="0" cy="0"/>
        </a:xfrm>
      </p:grpSpPr>
      <p:sp>
        <p:nvSpPr>
          <p:cNvPr id="6" name="Background">
            <a:extLst>
              <a:ext uri="{FF2B5EF4-FFF2-40B4-BE49-F238E27FC236}">
                <a16:creationId xmlns:a16="http://schemas.microsoft.com/office/drawing/2014/main" id="{29E6FAF1-D120-4172-AE29-B3271FE51748}"/>
              </a:ext>
            </a:extLst>
          </p:cNvPr>
          <p:cNvSpPr/>
          <p:nvPr userDrawn="1"/>
        </p:nvSpPr>
        <p:spPr>
          <a:xfrm>
            <a:off x="0" y="0"/>
            <a:ext cx="12193200" cy="6858000"/>
          </a:xfrm>
          <a:prstGeom prst="rect">
            <a:avLst/>
          </a:prstGeom>
          <a:solidFill>
            <a:srgbClr val="00874D"/>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noProof="0" dirty="0" err="1">
              <a:solidFill>
                <a:schemeClr val="tx1"/>
              </a:solidFill>
            </a:endParaRPr>
          </a:p>
        </p:txBody>
      </p:sp>
      <p:pic>
        <p:nvPicPr>
          <p:cNvPr id="5" name="Graphic 4">
            <a:extLst>
              <a:ext uri="{FF2B5EF4-FFF2-40B4-BE49-F238E27FC236}">
                <a16:creationId xmlns:a16="http://schemas.microsoft.com/office/drawing/2014/main" id="{63568536-CF09-24B7-65B3-FE5E7F6CA75D}"/>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9547412" y="-2047"/>
            <a:ext cx="2658035" cy="6856714"/>
          </a:xfrm>
          <a:prstGeom prst="rect">
            <a:avLst/>
          </a:prstGeom>
        </p:spPr>
      </p:pic>
      <p:sp>
        <p:nvSpPr>
          <p:cNvPr id="23" name="Graphic 18">
            <a:extLst>
              <a:ext uri="{FF2B5EF4-FFF2-40B4-BE49-F238E27FC236}">
                <a16:creationId xmlns:a16="http://schemas.microsoft.com/office/drawing/2014/main" id="{979F411F-DDC3-410A-39FF-E348CF087575}"/>
              </a:ext>
            </a:extLst>
          </p:cNvPr>
          <p:cNvSpPr/>
          <p:nvPr userDrawn="1"/>
        </p:nvSpPr>
        <p:spPr>
          <a:xfrm>
            <a:off x="401116" y="1625541"/>
            <a:ext cx="1013520" cy="700818"/>
          </a:xfrm>
          <a:custGeom>
            <a:avLst/>
            <a:gdLst>
              <a:gd name="connsiteX0" fmla="*/ 5869858 w 6694659"/>
              <a:gd name="connsiteY0" fmla="*/ 2392532 h 4629150"/>
              <a:gd name="connsiteX1" fmla="*/ 6694437 w 6694659"/>
              <a:gd name="connsiteY1" fmla="*/ -53 h 4629150"/>
              <a:gd name="connsiteX2" fmla="*/ 3484512 w 6694659"/>
              <a:gd name="connsiteY2" fmla="*/ 181684 h 4629150"/>
              <a:gd name="connsiteX3" fmla="*/ 3484512 w 6694659"/>
              <a:gd name="connsiteY3" fmla="*/ 183303 h 4629150"/>
              <a:gd name="connsiteX4" fmla="*/ 969341 w 6694659"/>
              <a:gd name="connsiteY4" fmla="*/ 1277535 h 4629150"/>
              <a:gd name="connsiteX5" fmla="*/ 155429 w 6694659"/>
              <a:gd name="connsiteY5" fmla="*/ 4629097 h 4629150"/>
              <a:gd name="connsiteX6" fmla="*/ 5869858 w 6694659"/>
              <a:gd name="connsiteY6" fmla="*/ 2392532 h 462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94659" h="4629150">
                <a:moveTo>
                  <a:pt x="5869858" y="2392532"/>
                </a:moveTo>
                <a:cubicBezTo>
                  <a:pt x="6347728" y="1671299"/>
                  <a:pt x="6547276" y="904155"/>
                  <a:pt x="6694437" y="-53"/>
                </a:cubicBezTo>
                <a:cubicBezTo>
                  <a:pt x="5560962" y="147680"/>
                  <a:pt x="4554075" y="128820"/>
                  <a:pt x="3484512" y="181684"/>
                </a:cubicBezTo>
                <a:lnTo>
                  <a:pt x="3484512" y="183303"/>
                </a:lnTo>
                <a:cubicBezTo>
                  <a:pt x="2560587" y="214259"/>
                  <a:pt x="1649426" y="581448"/>
                  <a:pt x="969341" y="1277535"/>
                </a:cubicBezTo>
                <a:cubicBezTo>
                  <a:pt x="59608" y="2208890"/>
                  <a:pt x="-205568" y="3492955"/>
                  <a:pt x="155429" y="4629097"/>
                </a:cubicBezTo>
                <a:cubicBezTo>
                  <a:pt x="1796206" y="3608303"/>
                  <a:pt x="4711333" y="4223332"/>
                  <a:pt x="5869858" y="2392532"/>
                </a:cubicBezTo>
              </a:path>
            </a:pathLst>
          </a:custGeom>
          <a:solidFill>
            <a:srgbClr val="03CC54"/>
          </a:solidFill>
          <a:ln w="9525" cap="flat">
            <a:noFill/>
            <a:prstDash val="solid"/>
            <a:miter/>
          </a:ln>
        </p:spPr>
        <p:txBody>
          <a:bodyPr rtlCol="0" anchor="ctr"/>
          <a:lstStyle/>
          <a:p>
            <a:endParaRPr lang="en-US" dirty="0"/>
          </a:p>
        </p:txBody>
      </p:sp>
      <p:sp>
        <p:nvSpPr>
          <p:cNvPr id="8" name="Dynamic legal" descr="{&quot;templafy&quot;:{&quot;id&quot;:&quot;72d07ee4-fc19-4f28-991c-18046104fa7a&quot;}}">
            <a:extLst>
              <a:ext uri="{FF2B5EF4-FFF2-40B4-BE49-F238E27FC236}">
                <a16:creationId xmlns:a16="http://schemas.microsoft.com/office/drawing/2014/main" id="{A7DC0B67-F4C1-1DBC-D8E2-AAA49204E414}"/>
              </a:ext>
            </a:extLst>
          </p:cNvPr>
          <p:cNvSpPr txBox="1"/>
          <p:nvPr userDrawn="1"/>
        </p:nvSpPr>
        <p:spPr>
          <a:xfrm>
            <a:off x="-1588" y="6678000"/>
            <a:ext cx="12193588" cy="180000"/>
          </a:xfrm>
          <a:prstGeom prst="rect">
            <a:avLst/>
          </a:prstGeom>
          <a:solidFill>
            <a:srgbClr val="110081"/>
          </a:solidFill>
          <a:ln>
            <a:noFill/>
          </a:ln>
        </p:spPr>
        <p:txBody>
          <a:bodyPr wrap="square" lIns="0" tIns="0" rIns="0" bIns="0" anchor="ctr" anchorCtr="0">
            <a:noAutofit/>
          </a:bodyPr>
          <a:lstStyle/>
          <a:p>
            <a:pPr algn="ctr"/>
            <a:r>
              <a:rPr lang="en-US" sz="1000" dirty="0">
                <a:solidFill>
                  <a:srgbClr val="FFFFFF"/>
                </a:solidFill>
                <a:latin typeface="Arial Narrow" panose="020B0606020202030204" pitchFamily="34" charset="0"/>
              </a:rPr>
              <a:t>Confidential, unpublished property of Cigna Healthcare. Do not duplicate or distribute. Use and distribution limited solely to authorized personnel. © 2023 Cigna Healthcare</a:t>
            </a:r>
          </a:p>
        </p:txBody>
      </p:sp>
      <p:sp>
        <p:nvSpPr>
          <p:cNvPr id="9" name="Dynmic Internal use only" descr="{&quot;templafy&quot;:{&quot;id&quot;:&quot;7a56d9a0-176a-4a82-a17e-29db5272d676&quot;}}" hidden="1" title="Form.Cigna_Confidentiality.Cigna_healthcareConfidentiality">
            <a:extLst>
              <a:ext uri="{FF2B5EF4-FFF2-40B4-BE49-F238E27FC236}">
                <a16:creationId xmlns:a16="http://schemas.microsoft.com/office/drawing/2014/main" id="{5E66A077-48D6-70D2-4B65-11BBA2DA87FB}"/>
              </a:ext>
            </a:extLst>
          </p:cNvPr>
          <p:cNvSpPr/>
          <p:nvPr userDrawn="1"/>
        </p:nvSpPr>
        <p:spPr>
          <a:xfrm>
            <a:off x="10859153" y="6678000"/>
            <a:ext cx="973257"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r"/>
            <a:endParaRPr lang="en-US" sz="1000" kern="1200" noProof="0" dirty="0">
              <a:solidFill>
                <a:srgbClr val="FFFFFF"/>
              </a:solidFill>
              <a:latin typeface="Arial Narrow" panose="020B0606020202030204" pitchFamily="34" charset="0"/>
              <a:ea typeface="+mn-ea"/>
              <a:cs typeface="+mn-cs"/>
            </a:endParaRPr>
          </a:p>
        </p:txBody>
      </p:sp>
      <p:pic>
        <p:nvPicPr>
          <p:cNvPr id="3" name="Logo">
            <a:extLst>
              <a:ext uri="{FF2B5EF4-FFF2-40B4-BE49-F238E27FC236}">
                <a16:creationId xmlns:a16="http://schemas.microsoft.com/office/drawing/2014/main" id="{CAE4657E-921F-C9EA-1197-A53CCFB295CE}"/>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358775" y="5738400"/>
            <a:ext cx="1396799" cy="758676"/>
          </a:xfrm>
          <a:prstGeom prst="rect">
            <a:avLst/>
          </a:prstGeom>
        </p:spPr>
      </p:pic>
      <p:sp>
        <p:nvSpPr>
          <p:cNvPr id="25" name="Title 1">
            <a:extLst>
              <a:ext uri="{FF2B5EF4-FFF2-40B4-BE49-F238E27FC236}">
                <a16:creationId xmlns:a16="http://schemas.microsoft.com/office/drawing/2014/main" id="{87A3D42A-8BBF-DCC4-0104-0D87887DE58C}"/>
              </a:ext>
            </a:extLst>
          </p:cNvPr>
          <p:cNvSpPr>
            <a:spLocks noGrp="1"/>
          </p:cNvSpPr>
          <p:nvPr>
            <p:ph type="ctrTitle" hasCustomPrompt="1"/>
          </p:nvPr>
        </p:nvSpPr>
        <p:spPr bwMode="white">
          <a:xfrm>
            <a:off x="359997" y="2448000"/>
            <a:ext cx="7588800" cy="2088000"/>
          </a:xfrm>
          <a:noFill/>
        </p:spPr>
        <p:txBody>
          <a:bodyPr anchor="t" anchorCtr="0"/>
          <a:lstStyle>
            <a:lvl1pPr algn="l">
              <a:lnSpc>
                <a:spcPct val="83000"/>
              </a:lnSpc>
              <a:defRPr sz="5400">
                <a:solidFill>
                  <a:schemeClr val="tx1"/>
                </a:solidFill>
              </a:defRPr>
            </a:lvl1pPr>
          </a:lstStyle>
          <a:p>
            <a:r>
              <a:rPr lang="en-US" dirty="0"/>
              <a:t>Click to add title</a:t>
            </a:r>
          </a:p>
        </p:txBody>
      </p:sp>
      <p:sp>
        <p:nvSpPr>
          <p:cNvPr id="38" name="Subtitle 2">
            <a:extLst>
              <a:ext uri="{FF2B5EF4-FFF2-40B4-BE49-F238E27FC236}">
                <a16:creationId xmlns:a16="http://schemas.microsoft.com/office/drawing/2014/main" id="{B1E23670-1026-DDCB-959A-932A6F3645D2}"/>
              </a:ext>
            </a:extLst>
          </p:cNvPr>
          <p:cNvSpPr>
            <a:spLocks noGrp="1"/>
          </p:cNvSpPr>
          <p:nvPr>
            <p:ph type="subTitle" idx="1" hasCustomPrompt="1"/>
          </p:nvPr>
        </p:nvSpPr>
        <p:spPr>
          <a:xfrm>
            <a:off x="359998" y="4914000"/>
            <a:ext cx="7588800" cy="320400"/>
          </a:xfrm>
        </p:spPr>
        <p:txBody>
          <a:bodyPr anchor="b" anchorCtr="0"/>
          <a:lstStyle>
            <a:lvl1pPr marL="0" indent="0" algn="l">
              <a:lnSpc>
                <a:spcPct val="100000"/>
              </a:lnSpc>
              <a:spcBef>
                <a:spcPts val="0"/>
              </a:spcBef>
              <a:spcAft>
                <a:spcPts val="0"/>
              </a:spcAft>
              <a:buFont typeface="Arial" panose="020B0604020202020204" pitchFamily="34" charset="0"/>
              <a:buChar char="​"/>
              <a:defRPr sz="2000" b="0">
                <a:solidFill>
                  <a:schemeClr val="tx1"/>
                </a:solidFill>
                <a:latin typeface="+mn-lt"/>
              </a:defRPr>
            </a:lvl1pPr>
            <a:lvl2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9pPr>
          </a:lstStyle>
          <a:p>
            <a:r>
              <a:rPr lang="en-US" dirty="0"/>
              <a:t>Click to add subtitle</a:t>
            </a:r>
          </a:p>
        </p:txBody>
      </p:sp>
      <p:sp>
        <p:nvSpPr>
          <p:cNvPr id="2" name="Date Placeholder 1">
            <a:extLst>
              <a:ext uri="{FF2B5EF4-FFF2-40B4-BE49-F238E27FC236}">
                <a16:creationId xmlns:a16="http://schemas.microsoft.com/office/drawing/2014/main" id="{A0125D5D-E8F4-2C32-460D-ACB0EF157611}"/>
              </a:ext>
            </a:extLst>
          </p:cNvPr>
          <p:cNvSpPr>
            <a:spLocks noGrp="1"/>
          </p:cNvSpPr>
          <p:nvPr>
            <p:ph type="dt" sz="half" idx="20"/>
          </p:nvPr>
        </p:nvSpPr>
        <p:spPr>
          <a:xfrm>
            <a:off x="9885098" y="6318000"/>
            <a:ext cx="1588102" cy="180000"/>
          </a:xfrm>
        </p:spPr>
        <p:txBody>
          <a:bodyPr/>
          <a:lstStyle>
            <a:lvl1pPr>
              <a:defRPr>
                <a:solidFill>
                  <a:schemeClr val="tx1"/>
                </a:solidFill>
              </a:defRPr>
            </a:lvl1pPr>
          </a:lstStyle>
          <a:p>
            <a:fld id="{01980105-622B-4F81-A84C-F83A6A7A110E}" type="datetime4">
              <a:rPr lang="en-IN" smtClean="0"/>
              <a:t>03 September 2026</a:t>
            </a:fld>
            <a:endParaRPr lang="en-US" dirty="0"/>
          </a:p>
        </p:txBody>
      </p:sp>
      <p:sp>
        <p:nvSpPr>
          <p:cNvPr id="4" name="Slide Number Placeholder 9">
            <a:extLst>
              <a:ext uri="{FF2B5EF4-FFF2-40B4-BE49-F238E27FC236}">
                <a16:creationId xmlns:a16="http://schemas.microsoft.com/office/drawing/2014/main" id="{49023237-4E89-B618-16DD-F5818553DAC8}"/>
              </a:ext>
            </a:extLst>
          </p:cNvPr>
          <p:cNvSpPr>
            <a:spLocks noGrp="1"/>
          </p:cNvSpPr>
          <p:nvPr>
            <p:ph type="sldNum" sz="quarter" idx="21"/>
          </p:nvPr>
        </p:nvSpPr>
        <p:spPr>
          <a:xfrm>
            <a:off x="11473199" y="6318000"/>
            <a:ext cx="359212" cy="180000"/>
          </a:xfrm>
        </p:spPr>
        <p:txBody>
          <a:bodyPr/>
          <a:lstStyle>
            <a:lvl1pPr>
              <a:defRPr>
                <a:solidFill>
                  <a:schemeClr val="tx1"/>
                </a:solidFill>
              </a:defRPr>
            </a:lvl1pPr>
          </a:lstStyle>
          <a:p>
            <a:fld id="{23AA811B-2EBD-4900-905E-5BE206449611}" type="slidenum">
              <a:rPr lang="en-US" smtClean="0"/>
              <a:pPr/>
              <a:t>‹#›</a:t>
            </a:fld>
            <a:endParaRPr lang="en-US" dirty="0"/>
          </a:p>
        </p:txBody>
      </p:sp>
      <p:sp>
        <p:nvSpPr>
          <p:cNvPr id="7" name="Footer Placeholder 6">
            <a:extLst>
              <a:ext uri="{FF2B5EF4-FFF2-40B4-BE49-F238E27FC236}">
                <a16:creationId xmlns:a16="http://schemas.microsoft.com/office/drawing/2014/main" id="{CE2B5036-9428-96DF-A9C3-4357A832A4FB}"/>
              </a:ext>
            </a:extLst>
          </p:cNvPr>
          <p:cNvSpPr>
            <a:spLocks noGrp="1"/>
          </p:cNvSpPr>
          <p:nvPr>
            <p:ph type="ftr" sz="quarter" idx="22"/>
          </p:nvPr>
        </p:nvSpPr>
        <p:spPr>
          <a:xfrm>
            <a:off x="6541200" y="6318000"/>
            <a:ext cx="3343898" cy="180000"/>
          </a:xfrm>
        </p:spPr>
        <p:txBody>
          <a:bodyPr/>
          <a:lstStyle>
            <a:lvl1pPr>
              <a:defRPr>
                <a:solidFill>
                  <a:schemeClr val="tx1"/>
                </a:solidFill>
              </a:defRPr>
            </a:lvl1pPr>
          </a:lstStyle>
          <a:p>
            <a:endParaRPr lang="en-US" dirty="0"/>
          </a:p>
        </p:txBody>
      </p:sp>
    </p:spTree>
    <p:extLst>
      <p:ext uri="{BB962C8B-B14F-4D97-AF65-F5344CB8AC3E}">
        <p14:creationId xmlns:p14="http://schemas.microsoft.com/office/powerpoint/2010/main" val="385374658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3095">
          <p15:clr>
            <a:srgbClr val="A4A3A4"/>
          </p15:clr>
        </p15:guide>
        <p15:guide id="2" orient="horz" pos="1542">
          <p15:clr>
            <a:srgbClr val="A4A3A4"/>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 Cover color background">
    <p:bg bwMode="ltGray">
      <p:bgRef idx="1001">
        <a:schemeClr val="bg1"/>
      </p:bgRef>
    </p:bg>
    <p:spTree>
      <p:nvGrpSpPr>
        <p:cNvPr id="1" name=""/>
        <p:cNvGrpSpPr/>
        <p:nvPr/>
      </p:nvGrpSpPr>
      <p:grpSpPr>
        <a:xfrm>
          <a:off x="0" y="0"/>
          <a:ext cx="0" cy="0"/>
          <a:chOff x="0" y="0"/>
          <a:chExt cx="0" cy="0"/>
        </a:xfrm>
      </p:grpSpPr>
      <p:sp>
        <p:nvSpPr>
          <p:cNvPr id="6" name="Background">
            <a:extLst>
              <a:ext uri="{FF2B5EF4-FFF2-40B4-BE49-F238E27FC236}">
                <a16:creationId xmlns:a16="http://schemas.microsoft.com/office/drawing/2014/main" id="{29E6FAF1-D120-4172-AE29-B3271FE51748}"/>
              </a:ext>
            </a:extLst>
          </p:cNvPr>
          <p:cNvSpPr/>
          <p:nvPr userDrawn="1"/>
        </p:nvSpPr>
        <p:spPr>
          <a:xfrm>
            <a:off x="0" y="0"/>
            <a:ext cx="12193200" cy="6858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noProof="0" dirty="0" err="1">
              <a:solidFill>
                <a:schemeClr val="tx1"/>
              </a:solidFill>
            </a:endParaRPr>
          </a:p>
        </p:txBody>
      </p:sp>
      <p:pic>
        <p:nvPicPr>
          <p:cNvPr id="5" name="Graphic 4">
            <a:extLst>
              <a:ext uri="{FF2B5EF4-FFF2-40B4-BE49-F238E27FC236}">
                <a16:creationId xmlns:a16="http://schemas.microsoft.com/office/drawing/2014/main" id="{902F9877-6EE4-0776-F14A-09F55D8E3E6B}"/>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9500801" y="0"/>
            <a:ext cx="2692400" cy="6858000"/>
          </a:xfrm>
          <a:prstGeom prst="rect">
            <a:avLst/>
          </a:prstGeom>
        </p:spPr>
      </p:pic>
      <p:sp>
        <p:nvSpPr>
          <p:cNvPr id="7" name="Dynamic legal" descr="{&quot;templafy&quot;:{&quot;id&quot;:&quot;0e442a86-1c2c-4af9-9f6a-901603626fe9&quot;}}">
            <a:extLst>
              <a:ext uri="{FF2B5EF4-FFF2-40B4-BE49-F238E27FC236}">
                <a16:creationId xmlns:a16="http://schemas.microsoft.com/office/drawing/2014/main" id="{0391A703-0AA4-55BF-046E-BA4771355432}"/>
              </a:ext>
            </a:extLst>
          </p:cNvPr>
          <p:cNvSpPr txBox="1"/>
          <p:nvPr userDrawn="1"/>
        </p:nvSpPr>
        <p:spPr>
          <a:xfrm>
            <a:off x="-1588" y="6678000"/>
            <a:ext cx="12193588" cy="180000"/>
          </a:xfrm>
          <a:prstGeom prst="rect">
            <a:avLst/>
          </a:prstGeom>
          <a:solidFill>
            <a:srgbClr val="110081"/>
          </a:solidFill>
          <a:ln>
            <a:noFill/>
          </a:ln>
        </p:spPr>
        <p:txBody>
          <a:bodyPr wrap="square" lIns="0" tIns="0" rIns="0" bIns="0" anchor="ctr" anchorCtr="0">
            <a:noAutofit/>
          </a:bodyPr>
          <a:lstStyle/>
          <a:p>
            <a:pPr algn="ctr"/>
            <a:r>
              <a:rPr lang="en-US" sz="1000" dirty="0">
                <a:solidFill>
                  <a:srgbClr val="FFFFFF"/>
                </a:solidFill>
                <a:latin typeface="Arial Narrow" panose="020B0606020202030204" pitchFamily="34" charset="0"/>
              </a:rPr>
              <a:t>Confidential, unpublished property of Cigna Healthcare. Do not duplicate or distribute. Use and distribution limited solely to authorized personnel. © 2023 Cigna Healthcare</a:t>
            </a:r>
          </a:p>
        </p:txBody>
      </p:sp>
      <p:sp>
        <p:nvSpPr>
          <p:cNvPr id="10" name="Dynmic Internal use only" descr="{&quot;templafy&quot;:{&quot;id&quot;:&quot;e364a439-b953-441c-97c1-50f855505989&quot;}}" hidden="1" title="Form.Cigna_Confidentiality.Cigna_healthcareConfidentiality">
            <a:extLst>
              <a:ext uri="{FF2B5EF4-FFF2-40B4-BE49-F238E27FC236}">
                <a16:creationId xmlns:a16="http://schemas.microsoft.com/office/drawing/2014/main" id="{042F8332-EB13-71D7-4F6A-9B0E61E5714D}"/>
              </a:ext>
            </a:extLst>
          </p:cNvPr>
          <p:cNvSpPr/>
          <p:nvPr userDrawn="1"/>
        </p:nvSpPr>
        <p:spPr>
          <a:xfrm>
            <a:off x="10859153" y="6678000"/>
            <a:ext cx="973257"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r"/>
            <a:endParaRPr lang="en-US" sz="1000" kern="1200" noProof="0" dirty="0">
              <a:solidFill>
                <a:srgbClr val="FFFFFF"/>
              </a:solidFill>
              <a:latin typeface="Arial Narrow" panose="020B0606020202030204" pitchFamily="34" charset="0"/>
              <a:ea typeface="+mn-ea"/>
              <a:cs typeface="+mn-cs"/>
            </a:endParaRPr>
          </a:p>
        </p:txBody>
      </p:sp>
      <p:pic>
        <p:nvPicPr>
          <p:cNvPr id="3" name="Logo">
            <a:extLst>
              <a:ext uri="{FF2B5EF4-FFF2-40B4-BE49-F238E27FC236}">
                <a16:creationId xmlns:a16="http://schemas.microsoft.com/office/drawing/2014/main" id="{CAE4657E-921F-C9EA-1197-A53CCFB295CE}"/>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358775" y="5738400"/>
            <a:ext cx="1396799" cy="758676"/>
          </a:xfrm>
          <a:prstGeom prst="rect">
            <a:avLst/>
          </a:prstGeom>
        </p:spPr>
      </p:pic>
      <p:sp>
        <p:nvSpPr>
          <p:cNvPr id="2" name="Title 1"/>
          <p:cNvSpPr>
            <a:spLocks noGrp="1"/>
          </p:cNvSpPr>
          <p:nvPr>
            <p:ph type="ctrTitle" hasCustomPrompt="1"/>
          </p:nvPr>
        </p:nvSpPr>
        <p:spPr bwMode="white">
          <a:xfrm>
            <a:off x="359997" y="1360800"/>
            <a:ext cx="7588800" cy="3553200"/>
          </a:xfrm>
          <a:noFill/>
        </p:spPr>
        <p:txBody>
          <a:bodyPr anchor="ctr" anchorCtr="0"/>
          <a:lstStyle>
            <a:lvl1pPr algn="l">
              <a:lnSpc>
                <a:spcPct val="83000"/>
              </a:lnSpc>
              <a:defRPr sz="5400">
                <a:solidFill>
                  <a:schemeClr val="tx1"/>
                </a:solidFill>
              </a:defRPr>
            </a:lvl1pPr>
          </a:lstStyle>
          <a:p>
            <a:r>
              <a:rPr lang="en-US" dirty="0"/>
              <a:t>Click to add title</a:t>
            </a:r>
          </a:p>
        </p:txBody>
      </p:sp>
      <p:sp>
        <p:nvSpPr>
          <p:cNvPr id="38" name="Subtitle 2">
            <a:extLst>
              <a:ext uri="{FF2B5EF4-FFF2-40B4-BE49-F238E27FC236}">
                <a16:creationId xmlns:a16="http://schemas.microsoft.com/office/drawing/2014/main" id="{B1E23670-1026-DDCB-959A-932A6F3645D2}"/>
              </a:ext>
            </a:extLst>
          </p:cNvPr>
          <p:cNvSpPr>
            <a:spLocks noGrp="1"/>
          </p:cNvSpPr>
          <p:nvPr>
            <p:ph type="subTitle" idx="1" hasCustomPrompt="1"/>
          </p:nvPr>
        </p:nvSpPr>
        <p:spPr>
          <a:xfrm>
            <a:off x="359998" y="4914000"/>
            <a:ext cx="7588800" cy="320400"/>
          </a:xfrm>
        </p:spPr>
        <p:txBody>
          <a:bodyPr anchor="b" anchorCtr="0"/>
          <a:lstStyle>
            <a:lvl1pPr marL="0" indent="0" algn="l">
              <a:lnSpc>
                <a:spcPct val="100000"/>
              </a:lnSpc>
              <a:spcBef>
                <a:spcPts val="0"/>
              </a:spcBef>
              <a:spcAft>
                <a:spcPts val="0"/>
              </a:spcAft>
              <a:buFont typeface="Arial" panose="020B0604020202020204" pitchFamily="34" charset="0"/>
              <a:buChar char="​"/>
              <a:defRPr sz="2000" b="0">
                <a:solidFill>
                  <a:schemeClr val="tx1"/>
                </a:solidFill>
                <a:latin typeface="+mn-lt"/>
              </a:defRPr>
            </a:lvl1pPr>
            <a:lvl2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9pPr>
          </a:lstStyle>
          <a:p>
            <a:r>
              <a:rPr lang="en-US" dirty="0"/>
              <a:t>Click to add subtitle</a:t>
            </a:r>
          </a:p>
        </p:txBody>
      </p:sp>
      <p:sp>
        <p:nvSpPr>
          <p:cNvPr id="4" name="Date Placeholder 1">
            <a:extLst>
              <a:ext uri="{FF2B5EF4-FFF2-40B4-BE49-F238E27FC236}">
                <a16:creationId xmlns:a16="http://schemas.microsoft.com/office/drawing/2014/main" id="{3B5491A0-9C48-D6B7-1E03-51949837D7D7}"/>
              </a:ext>
            </a:extLst>
          </p:cNvPr>
          <p:cNvSpPr>
            <a:spLocks noGrp="1"/>
          </p:cNvSpPr>
          <p:nvPr>
            <p:ph type="dt" sz="half" idx="20"/>
          </p:nvPr>
        </p:nvSpPr>
        <p:spPr>
          <a:xfrm>
            <a:off x="9885098" y="6318000"/>
            <a:ext cx="1588102" cy="180000"/>
          </a:xfrm>
        </p:spPr>
        <p:txBody>
          <a:bodyPr/>
          <a:lstStyle>
            <a:lvl1pPr>
              <a:defRPr>
                <a:solidFill>
                  <a:schemeClr val="tx1"/>
                </a:solidFill>
              </a:defRPr>
            </a:lvl1pPr>
          </a:lstStyle>
          <a:p>
            <a:fld id="{8C019F00-3727-4369-BD23-5E9A713AE1EE}" type="datetime4">
              <a:rPr lang="en-IN" smtClean="0"/>
              <a:t>03 September 2026</a:t>
            </a:fld>
            <a:endParaRPr lang="en-US" dirty="0"/>
          </a:p>
        </p:txBody>
      </p:sp>
      <p:sp>
        <p:nvSpPr>
          <p:cNvPr id="8" name="Slide Number Placeholder 9">
            <a:extLst>
              <a:ext uri="{FF2B5EF4-FFF2-40B4-BE49-F238E27FC236}">
                <a16:creationId xmlns:a16="http://schemas.microsoft.com/office/drawing/2014/main" id="{FDAFAABD-CB2C-C851-DBE4-F6FA60644A16}"/>
              </a:ext>
            </a:extLst>
          </p:cNvPr>
          <p:cNvSpPr>
            <a:spLocks noGrp="1"/>
          </p:cNvSpPr>
          <p:nvPr>
            <p:ph type="sldNum" sz="quarter" idx="21"/>
          </p:nvPr>
        </p:nvSpPr>
        <p:spPr>
          <a:xfrm>
            <a:off x="11473199" y="6318000"/>
            <a:ext cx="359212" cy="180000"/>
          </a:xfrm>
        </p:spPr>
        <p:txBody>
          <a:bodyPr/>
          <a:lstStyle>
            <a:lvl1pPr>
              <a:defRPr>
                <a:solidFill>
                  <a:schemeClr val="tx1"/>
                </a:solidFill>
              </a:defRPr>
            </a:lvl1pPr>
          </a:lstStyle>
          <a:p>
            <a:fld id="{23AA811B-2EBD-4900-905E-5BE206449611}" type="slidenum">
              <a:rPr lang="en-US" smtClean="0"/>
              <a:pPr/>
              <a:t>‹#›</a:t>
            </a:fld>
            <a:endParaRPr lang="en-US" dirty="0"/>
          </a:p>
        </p:txBody>
      </p:sp>
      <p:sp>
        <p:nvSpPr>
          <p:cNvPr id="9" name="Footer Placeholder 6">
            <a:extLst>
              <a:ext uri="{FF2B5EF4-FFF2-40B4-BE49-F238E27FC236}">
                <a16:creationId xmlns:a16="http://schemas.microsoft.com/office/drawing/2014/main" id="{A0DCB8F1-DE42-A357-DD9D-5950CDBE1E0E}"/>
              </a:ext>
            </a:extLst>
          </p:cNvPr>
          <p:cNvSpPr>
            <a:spLocks noGrp="1"/>
          </p:cNvSpPr>
          <p:nvPr>
            <p:ph type="ftr" sz="quarter" idx="22"/>
          </p:nvPr>
        </p:nvSpPr>
        <p:spPr>
          <a:xfrm>
            <a:off x="6541200" y="6318000"/>
            <a:ext cx="3343898" cy="180000"/>
          </a:xfrm>
        </p:spPr>
        <p:txBody>
          <a:bodyPr/>
          <a:lstStyle>
            <a:lvl1pPr>
              <a:defRPr>
                <a:solidFill>
                  <a:schemeClr val="tx1"/>
                </a:solidFill>
              </a:defRPr>
            </a:lvl1pPr>
          </a:lstStyle>
          <a:p>
            <a:endParaRPr lang="en-US" dirty="0"/>
          </a:p>
        </p:txBody>
      </p:sp>
    </p:spTree>
    <p:extLst>
      <p:ext uri="{BB962C8B-B14F-4D97-AF65-F5344CB8AC3E}">
        <p14:creationId xmlns:p14="http://schemas.microsoft.com/office/powerpoint/2010/main" val="386215259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A. Cover white background">
    <p:bg bwMode="ltGray">
      <p:bgRef idx="1001">
        <a:schemeClr val="bg1"/>
      </p:bgRef>
    </p:bg>
    <p:spTree>
      <p:nvGrpSpPr>
        <p:cNvPr id="1" name=""/>
        <p:cNvGrpSpPr/>
        <p:nvPr/>
      </p:nvGrpSpPr>
      <p:grpSpPr>
        <a:xfrm>
          <a:off x="0" y="0"/>
          <a:ext cx="0" cy="0"/>
          <a:chOff x="0" y="0"/>
          <a:chExt cx="0" cy="0"/>
        </a:xfrm>
      </p:grpSpPr>
      <p:sp>
        <p:nvSpPr>
          <p:cNvPr id="6" name="Background">
            <a:extLst>
              <a:ext uri="{FF2B5EF4-FFF2-40B4-BE49-F238E27FC236}">
                <a16:creationId xmlns:a16="http://schemas.microsoft.com/office/drawing/2014/main" id="{29E6FAF1-D120-4172-AE29-B3271FE51748}"/>
              </a:ext>
            </a:extLst>
          </p:cNvPr>
          <p:cNvSpPr/>
          <p:nvPr userDrawn="1"/>
        </p:nvSpPr>
        <p:spPr>
          <a:xfrm>
            <a:off x="0" y="0"/>
            <a:ext cx="12193200" cy="65987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noProof="0" dirty="0" err="1">
              <a:solidFill>
                <a:schemeClr val="tx1"/>
              </a:solidFill>
            </a:endParaRPr>
          </a:p>
        </p:txBody>
      </p:sp>
      <p:pic>
        <p:nvPicPr>
          <p:cNvPr id="3" name="Logo">
            <a:extLst>
              <a:ext uri="{FF2B5EF4-FFF2-40B4-BE49-F238E27FC236}">
                <a16:creationId xmlns:a16="http://schemas.microsoft.com/office/drawing/2014/main" id="{CAE4657E-921F-C9EA-1197-A53CCFB295CE}"/>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358775" y="5738400"/>
            <a:ext cx="1396799" cy="758675"/>
          </a:xfrm>
          <a:prstGeom prst="rect">
            <a:avLst/>
          </a:prstGeom>
        </p:spPr>
      </p:pic>
      <p:sp>
        <p:nvSpPr>
          <p:cNvPr id="2" name="Title 1"/>
          <p:cNvSpPr>
            <a:spLocks noGrp="1"/>
          </p:cNvSpPr>
          <p:nvPr>
            <p:ph type="ctrTitle" hasCustomPrompt="1"/>
          </p:nvPr>
        </p:nvSpPr>
        <p:spPr bwMode="white">
          <a:xfrm>
            <a:off x="2300400" y="2448000"/>
            <a:ext cx="7588800" cy="2088000"/>
          </a:xfrm>
          <a:noFill/>
        </p:spPr>
        <p:txBody>
          <a:bodyPr anchor="t" anchorCtr="0"/>
          <a:lstStyle>
            <a:lvl1pPr algn="l">
              <a:lnSpc>
                <a:spcPct val="83000"/>
              </a:lnSpc>
              <a:defRPr sz="5400">
                <a:solidFill>
                  <a:schemeClr val="accent1"/>
                </a:solidFill>
              </a:defRPr>
            </a:lvl1pPr>
          </a:lstStyle>
          <a:p>
            <a:r>
              <a:rPr lang="en-US" dirty="0"/>
              <a:t>Click to add title</a:t>
            </a:r>
          </a:p>
        </p:txBody>
      </p:sp>
      <p:sp>
        <p:nvSpPr>
          <p:cNvPr id="38" name="Subtitle 2">
            <a:extLst>
              <a:ext uri="{FF2B5EF4-FFF2-40B4-BE49-F238E27FC236}">
                <a16:creationId xmlns:a16="http://schemas.microsoft.com/office/drawing/2014/main" id="{B1E23670-1026-DDCB-959A-932A6F3645D2}"/>
              </a:ext>
            </a:extLst>
          </p:cNvPr>
          <p:cNvSpPr>
            <a:spLocks noGrp="1"/>
          </p:cNvSpPr>
          <p:nvPr>
            <p:ph type="subTitle" idx="1" hasCustomPrompt="1"/>
          </p:nvPr>
        </p:nvSpPr>
        <p:spPr>
          <a:xfrm>
            <a:off x="2300400" y="4914000"/>
            <a:ext cx="7588800" cy="320400"/>
          </a:xfrm>
        </p:spPr>
        <p:txBody>
          <a:bodyPr anchor="b" anchorCtr="0"/>
          <a:lstStyle>
            <a:lvl1pPr marL="0" indent="0" algn="l">
              <a:lnSpc>
                <a:spcPct val="100000"/>
              </a:lnSpc>
              <a:spcBef>
                <a:spcPts val="0"/>
              </a:spcBef>
              <a:spcAft>
                <a:spcPts val="0"/>
              </a:spcAft>
              <a:buFont typeface="Arial" panose="020B0604020202020204" pitchFamily="34" charset="0"/>
              <a:buChar char="​"/>
              <a:defRPr sz="2000" b="0">
                <a:solidFill>
                  <a:schemeClr val="accent1"/>
                </a:solidFill>
                <a:latin typeface="+mn-lt"/>
              </a:defRPr>
            </a:lvl1pPr>
            <a:lvl2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9pPr>
          </a:lstStyle>
          <a:p>
            <a:r>
              <a:rPr lang="en-US" dirty="0"/>
              <a:t>Click to add subtitle</a:t>
            </a:r>
          </a:p>
        </p:txBody>
      </p:sp>
      <p:sp>
        <p:nvSpPr>
          <p:cNvPr id="4" name="Graphic 18">
            <a:extLst>
              <a:ext uri="{FF2B5EF4-FFF2-40B4-BE49-F238E27FC236}">
                <a16:creationId xmlns:a16="http://schemas.microsoft.com/office/drawing/2014/main" id="{5449E367-4E1D-466C-C39E-92ED41058166}"/>
              </a:ext>
            </a:extLst>
          </p:cNvPr>
          <p:cNvSpPr/>
          <p:nvPr userDrawn="1"/>
        </p:nvSpPr>
        <p:spPr>
          <a:xfrm>
            <a:off x="2298700" y="1625541"/>
            <a:ext cx="1013520" cy="700818"/>
          </a:xfrm>
          <a:custGeom>
            <a:avLst/>
            <a:gdLst>
              <a:gd name="connsiteX0" fmla="*/ 5869858 w 6694659"/>
              <a:gd name="connsiteY0" fmla="*/ 2392532 h 4629150"/>
              <a:gd name="connsiteX1" fmla="*/ 6694437 w 6694659"/>
              <a:gd name="connsiteY1" fmla="*/ -53 h 4629150"/>
              <a:gd name="connsiteX2" fmla="*/ 3484512 w 6694659"/>
              <a:gd name="connsiteY2" fmla="*/ 181684 h 4629150"/>
              <a:gd name="connsiteX3" fmla="*/ 3484512 w 6694659"/>
              <a:gd name="connsiteY3" fmla="*/ 183303 h 4629150"/>
              <a:gd name="connsiteX4" fmla="*/ 969341 w 6694659"/>
              <a:gd name="connsiteY4" fmla="*/ 1277535 h 4629150"/>
              <a:gd name="connsiteX5" fmla="*/ 155429 w 6694659"/>
              <a:gd name="connsiteY5" fmla="*/ 4629097 h 4629150"/>
              <a:gd name="connsiteX6" fmla="*/ 5869858 w 6694659"/>
              <a:gd name="connsiteY6" fmla="*/ 2392532 h 462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94659" h="4629150">
                <a:moveTo>
                  <a:pt x="5869858" y="2392532"/>
                </a:moveTo>
                <a:cubicBezTo>
                  <a:pt x="6347728" y="1671299"/>
                  <a:pt x="6547276" y="904155"/>
                  <a:pt x="6694437" y="-53"/>
                </a:cubicBezTo>
                <a:cubicBezTo>
                  <a:pt x="5560962" y="147680"/>
                  <a:pt x="4554075" y="128820"/>
                  <a:pt x="3484512" y="181684"/>
                </a:cubicBezTo>
                <a:lnTo>
                  <a:pt x="3484512" y="183303"/>
                </a:lnTo>
                <a:cubicBezTo>
                  <a:pt x="2560587" y="214259"/>
                  <a:pt x="1649426" y="581448"/>
                  <a:pt x="969341" y="1277535"/>
                </a:cubicBezTo>
                <a:cubicBezTo>
                  <a:pt x="59608" y="2208890"/>
                  <a:pt x="-205568" y="3492955"/>
                  <a:pt x="155429" y="4629097"/>
                </a:cubicBezTo>
                <a:cubicBezTo>
                  <a:pt x="1796206" y="3608303"/>
                  <a:pt x="4711333" y="4223332"/>
                  <a:pt x="5869858" y="2392532"/>
                </a:cubicBezTo>
              </a:path>
            </a:pathLst>
          </a:custGeom>
          <a:solidFill>
            <a:srgbClr val="03CC54"/>
          </a:solidFill>
          <a:ln w="9525" cap="flat">
            <a:noFill/>
            <a:prstDash val="solid"/>
            <a:miter/>
          </a:ln>
        </p:spPr>
        <p:txBody>
          <a:bodyPr rtlCol="0" anchor="ctr"/>
          <a:lstStyle/>
          <a:p>
            <a:endParaRPr lang="en-US" dirty="0">
              <a:solidFill>
                <a:schemeClr val="accent2"/>
              </a:solidFill>
            </a:endParaRPr>
          </a:p>
        </p:txBody>
      </p:sp>
      <p:sp>
        <p:nvSpPr>
          <p:cNvPr id="7" name="Date Placeholder 6">
            <a:extLst>
              <a:ext uri="{FF2B5EF4-FFF2-40B4-BE49-F238E27FC236}">
                <a16:creationId xmlns:a16="http://schemas.microsoft.com/office/drawing/2014/main" id="{D8C8E36C-86E2-C045-320F-196A6B6F4CAC}"/>
              </a:ext>
            </a:extLst>
          </p:cNvPr>
          <p:cNvSpPr>
            <a:spLocks noGrp="1"/>
          </p:cNvSpPr>
          <p:nvPr>
            <p:ph type="dt" sz="half" idx="10"/>
          </p:nvPr>
        </p:nvSpPr>
        <p:spPr/>
        <p:txBody>
          <a:bodyPr/>
          <a:lstStyle/>
          <a:p>
            <a:fld id="{6D563FC4-C5FF-4719-BFD6-C23B20DCA8C9}" type="datetime4">
              <a:rPr lang="en-IN" smtClean="0"/>
              <a:t>03 September 2026</a:t>
            </a:fld>
            <a:endParaRPr lang="en-US" dirty="0"/>
          </a:p>
        </p:txBody>
      </p:sp>
      <p:sp>
        <p:nvSpPr>
          <p:cNvPr id="8" name="Footer Placeholder 7">
            <a:extLst>
              <a:ext uri="{FF2B5EF4-FFF2-40B4-BE49-F238E27FC236}">
                <a16:creationId xmlns:a16="http://schemas.microsoft.com/office/drawing/2014/main" id="{66242D8C-3E19-1E08-0CED-A331D19093F1}"/>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0924764-41E8-0A44-4FDB-6636E9D10AAB}"/>
              </a:ext>
            </a:extLst>
          </p:cNvPr>
          <p:cNvSpPr>
            <a:spLocks noGrp="1"/>
          </p:cNvSpPr>
          <p:nvPr>
            <p:ph type="sldNum" sz="quarter" idx="12"/>
          </p:nvPr>
        </p:nvSpPr>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23063671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1542">
          <p15:clr>
            <a:srgbClr val="A4A3A4"/>
          </p15:clr>
        </p15:guide>
        <p15:guide id="2" orient="horz" pos="3095">
          <p15:clr>
            <a:srgbClr val="A4A3A4"/>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A. Agenda">
    <p:bg>
      <p:bgPr>
        <a:solidFill>
          <a:schemeClr val="bg2"/>
        </a:solidFill>
        <a:effectLst/>
      </p:bgPr>
    </p:bg>
    <p:spTree>
      <p:nvGrpSpPr>
        <p:cNvPr id="1" name=""/>
        <p:cNvGrpSpPr/>
        <p:nvPr/>
      </p:nvGrpSpPr>
      <p:grpSpPr>
        <a:xfrm>
          <a:off x="0" y="0"/>
          <a:ext cx="0" cy="0"/>
          <a:chOff x="0" y="0"/>
          <a:chExt cx="0" cy="0"/>
        </a:xfrm>
      </p:grpSpPr>
      <p:sp>
        <p:nvSpPr>
          <p:cNvPr id="3" name="Background">
            <a:extLst>
              <a:ext uri="{FF2B5EF4-FFF2-40B4-BE49-F238E27FC236}">
                <a16:creationId xmlns:a16="http://schemas.microsoft.com/office/drawing/2014/main" id="{78E7BD0E-27C8-430D-BAE4-F0A6C08D73C3}"/>
              </a:ext>
            </a:extLst>
          </p:cNvPr>
          <p:cNvSpPr/>
          <p:nvPr userDrawn="1"/>
        </p:nvSpPr>
        <p:spPr>
          <a:xfrm>
            <a:off x="0" y="0"/>
            <a:ext cx="12193200" cy="6861600"/>
          </a:xfrm>
          <a:prstGeom prst="rect">
            <a:avLst/>
          </a:prstGeom>
          <a:solidFill>
            <a:srgbClr val="110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noProof="0" dirty="0" err="1">
              <a:solidFill>
                <a:schemeClr val="tx1"/>
              </a:solidFill>
            </a:endParaRPr>
          </a:p>
        </p:txBody>
      </p:sp>
      <p:grpSp>
        <p:nvGrpSpPr>
          <p:cNvPr id="21" name="Group 20">
            <a:extLst>
              <a:ext uri="{FF2B5EF4-FFF2-40B4-BE49-F238E27FC236}">
                <a16:creationId xmlns:a16="http://schemas.microsoft.com/office/drawing/2014/main" id="{8AB4888A-3EE4-C30C-D9BA-4754DF38E634}"/>
              </a:ext>
            </a:extLst>
          </p:cNvPr>
          <p:cNvGrpSpPr/>
          <p:nvPr userDrawn="1"/>
        </p:nvGrpSpPr>
        <p:grpSpPr>
          <a:xfrm>
            <a:off x="8073457" y="0"/>
            <a:ext cx="4118544" cy="6858000"/>
            <a:chOff x="8073457" y="0"/>
            <a:chExt cx="4118544" cy="6858000"/>
          </a:xfrm>
          <a:solidFill>
            <a:schemeClr val="accent1"/>
          </a:solidFill>
        </p:grpSpPr>
        <p:sp>
          <p:nvSpPr>
            <p:cNvPr id="22" name="Freeform: Shape 21">
              <a:extLst>
                <a:ext uri="{FF2B5EF4-FFF2-40B4-BE49-F238E27FC236}">
                  <a16:creationId xmlns:a16="http://schemas.microsoft.com/office/drawing/2014/main" id="{6F8D78CB-AC00-C3C0-BBF6-9241240511A8}"/>
                </a:ext>
              </a:extLst>
            </p:cNvPr>
            <p:cNvSpPr>
              <a:spLocks/>
            </p:cNvSpPr>
            <p:nvPr/>
          </p:nvSpPr>
          <p:spPr bwMode="auto">
            <a:xfrm>
              <a:off x="11974024" y="2852234"/>
              <a:ext cx="217976" cy="482903"/>
            </a:xfrm>
            <a:custGeom>
              <a:avLst/>
              <a:gdLst>
                <a:gd name="connsiteX0" fmla="*/ 217976 w 217976"/>
                <a:gd name="connsiteY0" fmla="*/ 0 h 482903"/>
                <a:gd name="connsiteX1" fmla="*/ 217976 w 217976"/>
                <a:gd name="connsiteY1" fmla="*/ 482903 h 482903"/>
                <a:gd name="connsiteX2" fmla="*/ 195802 w 217976"/>
                <a:gd name="connsiteY2" fmla="*/ 458194 h 482903"/>
                <a:gd name="connsiteX3" fmla="*/ 0 w 217976"/>
                <a:gd name="connsiteY3" fmla="*/ 66430 h 482903"/>
                <a:gd name="connsiteX4" fmla="*/ 209032 w 217976"/>
                <a:gd name="connsiteY4" fmla="*/ 843 h 4829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976" h="482903">
                  <a:moveTo>
                    <a:pt x="217976" y="0"/>
                  </a:moveTo>
                  <a:lnTo>
                    <a:pt x="217976" y="482903"/>
                  </a:lnTo>
                  <a:lnTo>
                    <a:pt x="195802" y="458194"/>
                  </a:lnTo>
                  <a:cubicBezTo>
                    <a:pt x="103193" y="342866"/>
                    <a:pt x="37044" y="209050"/>
                    <a:pt x="0" y="66430"/>
                  </a:cubicBezTo>
                  <a:cubicBezTo>
                    <a:pt x="67031" y="37378"/>
                    <a:pt x="137150" y="15369"/>
                    <a:pt x="209032" y="8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64" name="Freeform 6">
              <a:extLst>
                <a:ext uri="{FF2B5EF4-FFF2-40B4-BE49-F238E27FC236}">
                  <a16:creationId xmlns:a16="http://schemas.microsoft.com/office/drawing/2014/main" id="{69BE21C6-54F8-6683-2161-104BE5950290}"/>
                </a:ext>
              </a:extLst>
            </p:cNvPr>
            <p:cNvSpPr>
              <a:spLocks/>
            </p:cNvSpPr>
            <p:nvPr/>
          </p:nvSpPr>
          <p:spPr bwMode="auto">
            <a:xfrm>
              <a:off x="9987651" y="2322551"/>
              <a:ext cx="990299" cy="565885"/>
            </a:xfrm>
            <a:custGeom>
              <a:avLst/>
              <a:gdLst>
                <a:gd name="T0" fmla="*/ 123 w 281"/>
                <a:gd name="T1" fmla="*/ 146 h 161"/>
                <a:gd name="T2" fmla="*/ 0 w 281"/>
                <a:gd name="T3" fmla="*/ 42 h 161"/>
                <a:gd name="T4" fmla="*/ 158 w 281"/>
                <a:gd name="T5" fmla="*/ 15 h 161"/>
                <a:gd name="T6" fmla="*/ 281 w 281"/>
                <a:gd name="T7" fmla="*/ 119 h 161"/>
                <a:gd name="T8" fmla="*/ 123 w 281"/>
                <a:gd name="T9" fmla="*/ 146 h 161"/>
              </a:gdLst>
              <a:ahLst/>
              <a:cxnLst>
                <a:cxn ang="0">
                  <a:pos x="T0" y="T1"/>
                </a:cxn>
                <a:cxn ang="0">
                  <a:pos x="T2" y="T3"/>
                </a:cxn>
                <a:cxn ang="0">
                  <a:pos x="T4" y="T5"/>
                </a:cxn>
                <a:cxn ang="0">
                  <a:pos x="T6" y="T7"/>
                </a:cxn>
                <a:cxn ang="0">
                  <a:pos x="T8" y="T9"/>
                </a:cxn>
              </a:cxnLst>
              <a:rect l="0" t="0" r="r" b="b"/>
              <a:pathLst>
                <a:path w="281" h="161">
                  <a:moveTo>
                    <a:pt x="123" y="146"/>
                  </a:moveTo>
                  <a:cubicBezTo>
                    <a:pt x="66" y="130"/>
                    <a:pt x="23" y="91"/>
                    <a:pt x="0" y="42"/>
                  </a:cubicBezTo>
                  <a:cubicBezTo>
                    <a:pt x="45" y="11"/>
                    <a:pt x="102" y="0"/>
                    <a:pt x="158" y="15"/>
                  </a:cubicBezTo>
                  <a:cubicBezTo>
                    <a:pt x="215" y="31"/>
                    <a:pt x="258" y="70"/>
                    <a:pt x="281" y="119"/>
                  </a:cubicBezTo>
                  <a:cubicBezTo>
                    <a:pt x="236" y="150"/>
                    <a:pt x="179" y="161"/>
                    <a:pt x="123" y="14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5" name="Freeform 8">
              <a:extLst>
                <a:ext uri="{FF2B5EF4-FFF2-40B4-BE49-F238E27FC236}">
                  <a16:creationId xmlns:a16="http://schemas.microsoft.com/office/drawing/2014/main" id="{DF7E80A6-373A-42C4-B0AD-64B4E91D69BA}"/>
                </a:ext>
              </a:extLst>
            </p:cNvPr>
            <p:cNvSpPr>
              <a:spLocks/>
            </p:cNvSpPr>
            <p:nvPr/>
          </p:nvSpPr>
          <p:spPr bwMode="auto">
            <a:xfrm>
              <a:off x="9687385" y="4750661"/>
              <a:ext cx="805521" cy="464834"/>
            </a:xfrm>
            <a:custGeom>
              <a:avLst/>
              <a:gdLst>
                <a:gd name="T0" fmla="*/ 130 w 229"/>
                <a:gd name="T1" fmla="*/ 119 h 132"/>
                <a:gd name="T2" fmla="*/ 0 w 229"/>
                <a:gd name="T3" fmla="*/ 99 h 132"/>
                <a:gd name="T4" fmla="*/ 99 w 229"/>
                <a:gd name="T5" fmla="*/ 13 h 132"/>
                <a:gd name="T6" fmla="*/ 229 w 229"/>
                <a:gd name="T7" fmla="*/ 33 h 132"/>
                <a:gd name="T8" fmla="*/ 130 w 229"/>
                <a:gd name="T9" fmla="*/ 119 h 132"/>
              </a:gdLst>
              <a:ahLst/>
              <a:cxnLst>
                <a:cxn ang="0">
                  <a:pos x="T0" y="T1"/>
                </a:cxn>
                <a:cxn ang="0">
                  <a:pos x="T2" y="T3"/>
                </a:cxn>
                <a:cxn ang="0">
                  <a:pos x="T4" y="T5"/>
                </a:cxn>
                <a:cxn ang="0">
                  <a:pos x="T6" y="T7"/>
                </a:cxn>
                <a:cxn ang="0">
                  <a:pos x="T8" y="T9"/>
                </a:cxn>
              </a:cxnLst>
              <a:rect l="0" t="0" r="r" b="b"/>
              <a:pathLst>
                <a:path w="229" h="132">
                  <a:moveTo>
                    <a:pt x="130" y="119"/>
                  </a:moveTo>
                  <a:cubicBezTo>
                    <a:pt x="84" y="132"/>
                    <a:pt x="37" y="123"/>
                    <a:pt x="0" y="99"/>
                  </a:cubicBezTo>
                  <a:cubicBezTo>
                    <a:pt x="18" y="58"/>
                    <a:pt x="53" y="26"/>
                    <a:pt x="99" y="13"/>
                  </a:cubicBezTo>
                  <a:cubicBezTo>
                    <a:pt x="145" y="0"/>
                    <a:pt x="192" y="8"/>
                    <a:pt x="229" y="33"/>
                  </a:cubicBezTo>
                  <a:cubicBezTo>
                    <a:pt x="210" y="73"/>
                    <a:pt x="175" y="106"/>
                    <a:pt x="130" y="11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6" name="Freeform 9">
              <a:extLst>
                <a:ext uri="{FF2B5EF4-FFF2-40B4-BE49-F238E27FC236}">
                  <a16:creationId xmlns:a16="http://schemas.microsoft.com/office/drawing/2014/main" id="{11448B7B-FD8B-C82B-9E99-4BD678AD38D4}"/>
                </a:ext>
              </a:extLst>
            </p:cNvPr>
            <p:cNvSpPr>
              <a:spLocks/>
            </p:cNvSpPr>
            <p:nvPr/>
          </p:nvSpPr>
          <p:spPr bwMode="auto">
            <a:xfrm>
              <a:off x="8714409" y="4077950"/>
              <a:ext cx="678485" cy="392655"/>
            </a:xfrm>
            <a:custGeom>
              <a:avLst/>
              <a:gdLst>
                <a:gd name="T0" fmla="*/ 110 w 193"/>
                <a:gd name="T1" fmla="*/ 101 h 112"/>
                <a:gd name="T2" fmla="*/ 0 w 193"/>
                <a:gd name="T3" fmla="*/ 84 h 112"/>
                <a:gd name="T4" fmla="*/ 84 w 193"/>
                <a:gd name="T5" fmla="*/ 12 h 112"/>
                <a:gd name="T6" fmla="*/ 193 w 193"/>
                <a:gd name="T7" fmla="*/ 29 h 112"/>
                <a:gd name="T8" fmla="*/ 110 w 193"/>
                <a:gd name="T9" fmla="*/ 101 h 112"/>
              </a:gdLst>
              <a:ahLst/>
              <a:cxnLst>
                <a:cxn ang="0">
                  <a:pos x="T0" y="T1"/>
                </a:cxn>
                <a:cxn ang="0">
                  <a:pos x="T2" y="T3"/>
                </a:cxn>
                <a:cxn ang="0">
                  <a:pos x="T4" y="T5"/>
                </a:cxn>
                <a:cxn ang="0">
                  <a:pos x="T6" y="T7"/>
                </a:cxn>
                <a:cxn ang="0">
                  <a:pos x="T8" y="T9"/>
                </a:cxn>
              </a:cxnLst>
              <a:rect l="0" t="0" r="r" b="b"/>
              <a:pathLst>
                <a:path w="193" h="112">
                  <a:moveTo>
                    <a:pt x="110" y="101"/>
                  </a:moveTo>
                  <a:cubicBezTo>
                    <a:pt x="71" y="112"/>
                    <a:pt x="31" y="105"/>
                    <a:pt x="0" y="84"/>
                  </a:cubicBezTo>
                  <a:cubicBezTo>
                    <a:pt x="16" y="50"/>
                    <a:pt x="45" y="23"/>
                    <a:pt x="84" y="12"/>
                  </a:cubicBezTo>
                  <a:cubicBezTo>
                    <a:pt x="123" y="0"/>
                    <a:pt x="162" y="8"/>
                    <a:pt x="193" y="29"/>
                  </a:cubicBezTo>
                  <a:cubicBezTo>
                    <a:pt x="178" y="63"/>
                    <a:pt x="148" y="90"/>
                    <a:pt x="110" y="10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7" name="Freeform 10">
              <a:extLst>
                <a:ext uri="{FF2B5EF4-FFF2-40B4-BE49-F238E27FC236}">
                  <a16:creationId xmlns:a16="http://schemas.microsoft.com/office/drawing/2014/main" id="{C6955F5F-AFB4-EFBB-15A9-55B931B8DF5C}"/>
                </a:ext>
              </a:extLst>
            </p:cNvPr>
            <p:cNvSpPr>
              <a:spLocks/>
            </p:cNvSpPr>
            <p:nvPr/>
          </p:nvSpPr>
          <p:spPr bwMode="auto">
            <a:xfrm>
              <a:off x="9543027" y="6000805"/>
              <a:ext cx="640952" cy="415752"/>
            </a:xfrm>
            <a:custGeom>
              <a:avLst/>
              <a:gdLst>
                <a:gd name="T0" fmla="*/ 110 w 182"/>
                <a:gd name="T1" fmla="*/ 102 h 118"/>
                <a:gd name="T2" fmla="*/ 0 w 182"/>
                <a:gd name="T3" fmla="*/ 100 h 118"/>
                <a:gd name="T4" fmla="*/ 72 w 182"/>
                <a:gd name="T5" fmla="*/ 17 h 118"/>
                <a:gd name="T6" fmla="*/ 182 w 182"/>
                <a:gd name="T7" fmla="*/ 18 h 118"/>
                <a:gd name="T8" fmla="*/ 110 w 182"/>
                <a:gd name="T9" fmla="*/ 102 h 118"/>
              </a:gdLst>
              <a:ahLst/>
              <a:cxnLst>
                <a:cxn ang="0">
                  <a:pos x="T0" y="T1"/>
                </a:cxn>
                <a:cxn ang="0">
                  <a:pos x="T2" y="T3"/>
                </a:cxn>
                <a:cxn ang="0">
                  <a:pos x="T4" y="T5"/>
                </a:cxn>
                <a:cxn ang="0">
                  <a:pos x="T6" y="T7"/>
                </a:cxn>
                <a:cxn ang="0">
                  <a:pos x="T8" y="T9"/>
                </a:cxn>
              </a:cxnLst>
              <a:rect l="0" t="0" r="r" b="b"/>
              <a:pathLst>
                <a:path w="182" h="118">
                  <a:moveTo>
                    <a:pt x="110" y="102"/>
                  </a:moveTo>
                  <a:cubicBezTo>
                    <a:pt x="73" y="118"/>
                    <a:pt x="33" y="116"/>
                    <a:pt x="0" y="100"/>
                  </a:cubicBezTo>
                  <a:cubicBezTo>
                    <a:pt x="10" y="64"/>
                    <a:pt x="35" y="33"/>
                    <a:pt x="72" y="17"/>
                  </a:cubicBezTo>
                  <a:cubicBezTo>
                    <a:pt x="108" y="0"/>
                    <a:pt x="149" y="2"/>
                    <a:pt x="182" y="18"/>
                  </a:cubicBezTo>
                  <a:cubicBezTo>
                    <a:pt x="172" y="54"/>
                    <a:pt x="147" y="85"/>
                    <a:pt x="110" y="1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8" name="Freeform: Shape 67">
              <a:extLst>
                <a:ext uri="{FF2B5EF4-FFF2-40B4-BE49-F238E27FC236}">
                  <a16:creationId xmlns:a16="http://schemas.microsoft.com/office/drawing/2014/main" id="{10B963E0-D55E-65E8-3AE2-D1AC06392C33}"/>
                </a:ext>
              </a:extLst>
            </p:cNvPr>
            <p:cNvSpPr>
              <a:spLocks/>
            </p:cNvSpPr>
            <p:nvPr/>
          </p:nvSpPr>
          <p:spPr bwMode="auto">
            <a:xfrm>
              <a:off x="12071238" y="5898747"/>
              <a:ext cx="120762" cy="462955"/>
            </a:xfrm>
            <a:custGeom>
              <a:avLst/>
              <a:gdLst>
                <a:gd name="connsiteX0" fmla="*/ 120762 w 120762"/>
                <a:gd name="connsiteY0" fmla="*/ 0 h 462955"/>
                <a:gd name="connsiteX1" fmla="*/ 120762 w 120762"/>
                <a:gd name="connsiteY1" fmla="*/ 436723 h 462955"/>
                <a:gd name="connsiteX2" fmla="*/ 25972 w 120762"/>
                <a:gd name="connsiteY2" fmla="*/ 462955 h 462955"/>
                <a:gd name="connsiteX3" fmla="*/ 64789 w 120762"/>
                <a:gd name="connsiteY3" fmla="*/ 75607 h 462955"/>
              </a:gdLst>
              <a:ahLst/>
              <a:cxnLst>
                <a:cxn ang="0">
                  <a:pos x="connsiteX0" y="connsiteY0"/>
                </a:cxn>
                <a:cxn ang="0">
                  <a:pos x="connsiteX1" y="connsiteY1"/>
                </a:cxn>
                <a:cxn ang="0">
                  <a:pos x="connsiteX2" y="connsiteY2"/>
                </a:cxn>
                <a:cxn ang="0">
                  <a:pos x="connsiteX3" y="connsiteY3"/>
                </a:cxn>
              </a:cxnLst>
              <a:rect l="l" t="t" r="r" b="b"/>
              <a:pathLst>
                <a:path w="120762" h="462955">
                  <a:moveTo>
                    <a:pt x="120762" y="0"/>
                  </a:moveTo>
                  <a:lnTo>
                    <a:pt x="120762" y="436723"/>
                  </a:lnTo>
                  <a:lnTo>
                    <a:pt x="25972" y="462955"/>
                  </a:lnTo>
                  <a:cubicBezTo>
                    <a:pt x="-16373" y="339708"/>
                    <a:pt x="-9315" y="198854"/>
                    <a:pt x="64789" y="756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69" name="Freeform: Shape 68">
              <a:extLst>
                <a:ext uri="{FF2B5EF4-FFF2-40B4-BE49-F238E27FC236}">
                  <a16:creationId xmlns:a16="http://schemas.microsoft.com/office/drawing/2014/main" id="{1F06EBC6-64EF-9E3E-573E-6C6F0FD89CD7}"/>
                </a:ext>
              </a:extLst>
            </p:cNvPr>
            <p:cNvSpPr>
              <a:spLocks/>
            </p:cNvSpPr>
            <p:nvPr/>
          </p:nvSpPr>
          <p:spPr bwMode="auto">
            <a:xfrm>
              <a:off x="11618838" y="526731"/>
              <a:ext cx="573162" cy="948907"/>
            </a:xfrm>
            <a:custGeom>
              <a:avLst/>
              <a:gdLst>
                <a:gd name="connsiteX0" fmla="*/ 21176 w 573162"/>
                <a:gd name="connsiteY0" fmla="*/ 0 h 948907"/>
                <a:gd name="connsiteX1" fmla="*/ 496522 w 573162"/>
                <a:gd name="connsiteY1" fmla="*/ 188884 h 948907"/>
                <a:gd name="connsiteX2" fmla="*/ 573162 w 573162"/>
                <a:gd name="connsiteY2" fmla="*/ 269994 h 948907"/>
                <a:gd name="connsiteX3" fmla="*/ 573162 w 573162"/>
                <a:gd name="connsiteY3" fmla="*/ 948907 h 948907"/>
                <a:gd name="connsiteX4" fmla="*/ 431370 w 573162"/>
                <a:gd name="connsiteY4" fmla="*/ 893105 h 948907"/>
                <a:gd name="connsiteX5" fmla="*/ 162166 w 573162"/>
                <a:gd name="connsiteY5" fmla="*/ 664554 h 948907"/>
                <a:gd name="connsiteX6" fmla="*/ 21176 w 573162"/>
                <a:gd name="connsiteY6" fmla="*/ 0 h 948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3162" h="948907">
                  <a:moveTo>
                    <a:pt x="21176" y="0"/>
                  </a:moveTo>
                  <a:cubicBezTo>
                    <a:pt x="193008" y="10549"/>
                    <a:pt x="360874" y="74499"/>
                    <a:pt x="496522" y="188884"/>
                  </a:cubicBezTo>
                  <a:lnTo>
                    <a:pt x="573162" y="269994"/>
                  </a:lnTo>
                  <a:lnTo>
                    <a:pt x="573162" y="948907"/>
                  </a:lnTo>
                  <a:lnTo>
                    <a:pt x="431370" y="893105"/>
                  </a:lnTo>
                  <a:cubicBezTo>
                    <a:pt x="328711" y="839483"/>
                    <a:pt x="236186" y="763007"/>
                    <a:pt x="162166" y="664554"/>
                  </a:cubicBezTo>
                  <a:cubicBezTo>
                    <a:pt x="14127" y="467649"/>
                    <a:pt x="-31695" y="225034"/>
                    <a:pt x="211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70" name="Freeform 15">
              <a:extLst>
                <a:ext uri="{FF2B5EF4-FFF2-40B4-BE49-F238E27FC236}">
                  <a16:creationId xmlns:a16="http://schemas.microsoft.com/office/drawing/2014/main" id="{B99990E6-66A8-9CD1-3B1D-E93E7296E40D}"/>
                </a:ext>
              </a:extLst>
            </p:cNvPr>
            <p:cNvSpPr>
              <a:spLocks/>
            </p:cNvSpPr>
            <p:nvPr/>
          </p:nvSpPr>
          <p:spPr bwMode="auto">
            <a:xfrm>
              <a:off x="8393933" y="1889475"/>
              <a:ext cx="828618" cy="412865"/>
            </a:xfrm>
            <a:custGeom>
              <a:avLst/>
              <a:gdLst>
                <a:gd name="T0" fmla="*/ 113 w 235"/>
                <a:gd name="T1" fmla="*/ 113 h 117"/>
                <a:gd name="T2" fmla="*/ 0 w 235"/>
                <a:gd name="T3" fmla="*/ 48 h 117"/>
                <a:gd name="T4" fmla="*/ 122 w 235"/>
                <a:gd name="T5" fmla="*/ 4 h 117"/>
                <a:gd name="T6" fmla="*/ 235 w 235"/>
                <a:gd name="T7" fmla="*/ 68 h 117"/>
                <a:gd name="T8" fmla="*/ 113 w 235"/>
                <a:gd name="T9" fmla="*/ 113 h 117"/>
              </a:gdLst>
              <a:ahLst/>
              <a:cxnLst>
                <a:cxn ang="0">
                  <a:pos x="T0" y="T1"/>
                </a:cxn>
                <a:cxn ang="0">
                  <a:pos x="T2" y="T3"/>
                </a:cxn>
                <a:cxn ang="0">
                  <a:pos x="T4" y="T5"/>
                </a:cxn>
                <a:cxn ang="0">
                  <a:pos x="T6" y="T7"/>
                </a:cxn>
                <a:cxn ang="0">
                  <a:pos x="T8" y="T9"/>
                </a:cxn>
              </a:cxnLst>
              <a:rect l="0" t="0" r="r" b="b"/>
              <a:pathLst>
                <a:path w="235" h="117">
                  <a:moveTo>
                    <a:pt x="113" y="113"/>
                  </a:moveTo>
                  <a:cubicBezTo>
                    <a:pt x="66" y="109"/>
                    <a:pt x="25" y="84"/>
                    <a:pt x="0" y="48"/>
                  </a:cubicBezTo>
                  <a:cubicBezTo>
                    <a:pt x="31" y="17"/>
                    <a:pt x="75" y="0"/>
                    <a:pt x="122" y="4"/>
                  </a:cubicBezTo>
                  <a:cubicBezTo>
                    <a:pt x="169" y="8"/>
                    <a:pt x="210" y="33"/>
                    <a:pt x="235" y="68"/>
                  </a:cubicBezTo>
                  <a:cubicBezTo>
                    <a:pt x="204" y="99"/>
                    <a:pt x="160" y="117"/>
                    <a:pt x="113" y="11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1" name="Freeform 16">
              <a:extLst>
                <a:ext uri="{FF2B5EF4-FFF2-40B4-BE49-F238E27FC236}">
                  <a16:creationId xmlns:a16="http://schemas.microsoft.com/office/drawing/2014/main" id="{EF995E05-C549-EFAD-5085-1B39205ACBF5}"/>
                </a:ext>
              </a:extLst>
            </p:cNvPr>
            <p:cNvSpPr>
              <a:spLocks/>
            </p:cNvSpPr>
            <p:nvPr/>
          </p:nvSpPr>
          <p:spPr bwMode="auto">
            <a:xfrm>
              <a:off x="11136745" y="5778493"/>
              <a:ext cx="851715" cy="744890"/>
            </a:xfrm>
            <a:custGeom>
              <a:avLst/>
              <a:gdLst>
                <a:gd name="T0" fmla="*/ 165 w 242"/>
                <a:gd name="T1" fmla="*/ 162 h 212"/>
                <a:gd name="T2" fmla="*/ 0 w 242"/>
                <a:gd name="T3" fmla="*/ 200 h 212"/>
                <a:gd name="T4" fmla="*/ 77 w 242"/>
                <a:gd name="T5" fmla="*/ 50 h 212"/>
                <a:gd name="T6" fmla="*/ 242 w 242"/>
                <a:gd name="T7" fmla="*/ 11 h 212"/>
                <a:gd name="T8" fmla="*/ 165 w 242"/>
                <a:gd name="T9" fmla="*/ 162 h 212"/>
              </a:gdLst>
              <a:ahLst/>
              <a:cxnLst>
                <a:cxn ang="0">
                  <a:pos x="T0" y="T1"/>
                </a:cxn>
                <a:cxn ang="0">
                  <a:pos x="T2" y="T3"/>
                </a:cxn>
                <a:cxn ang="0">
                  <a:pos x="T4" y="T5"/>
                </a:cxn>
                <a:cxn ang="0">
                  <a:pos x="T6" y="T7"/>
                </a:cxn>
                <a:cxn ang="0">
                  <a:pos x="T8" y="T9"/>
                </a:cxn>
              </a:cxnLst>
              <a:rect l="0" t="0" r="r" b="b"/>
              <a:pathLst>
                <a:path w="242" h="212">
                  <a:moveTo>
                    <a:pt x="165" y="162"/>
                  </a:moveTo>
                  <a:cubicBezTo>
                    <a:pt x="116" y="200"/>
                    <a:pt x="56" y="212"/>
                    <a:pt x="0" y="200"/>
                  </a:cubicBezTo>
                  <a:cubicBezTo>
                    <a:pt x="2" y="143"/>
                    <a:pt x="28" y="88"/>
                    <a:pt x="77" y="50"/>
                  </a:cubicBezTo>
                  <a:cubicBezTo>
                    <a:pt x="125" y="12"/>
                    <a:pt x="186" y="0"/>
                    <a:pt x="242" y="11"/>
                  </a:cubicBezTo>
                  <a:cubicBezTo>
                    <a:pt x="239" y="68"/>
                    <a:pt x="213" y="124"/>
                    <a:pt x="165" y="16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2" name="Freeform 17">
              <a:extLst>
                <a:ext uri="{FF2B5EF4-FFF2-40B4-BE49-F238E27FC236}">
                  <a16:creationId xmlns:a16="http://schemas.microsoft.com/office/drawing/2014/main" id="{46B86CA1-115B-BAB1-E251-AA002CF049F2}"/>
                </a:ext>
              </a:extLst>
            </p:cNvPr>
            <p:cNvSpPr>
              <a:spLocks/>
            </p:cNvSpPr>
            <p:nvPr/>
          </p:nvSpPr>
          <p:spPr bwMode="auto">
            <a:xfrm>
              <a:off x="10455373" y="3425450"/>
              <a:ext cx="857490" cy="398429"/>
            </a:xfrm>
            <a:custGeom>
              <a:avLst/>
              <a:gdLst>
                <a:gd name="T0" fmla="*/ 121 w 243"/>
                <a:gd name="T1" fmla="*/ 113 h 113"/>
                <a:gd name="T2" fmla="*/ 0 w 243"/>
                <a:gd name="T3" fmla="*/ 56 h 113"/>
                <a:gd name="T4" fmla="*/ 122 w 243"/>
                <a:gd name="T5" fmla="*/ 0 h 113"/>
                <a:gd name="T6" fmla="*/ 243 w 243"/>
                <a:gd name="T7" fmla="*/ 57 h 113"/>
                <a:gd name="T8" fmla="*/ 121 w 243"/>
                <a:gd name="T9" fmla="*/ 113 h 113"/>
              </a:gdLst>
              <a:ahLst/>
              <a:cxnLst>
                <a:cxn ang="0">
                  <a:pos x="T0" y="T1"/>
                </a:cxn>
                <a:cxn ang="0">
                  <a:pos x="T2" y="T3"/>
                </a:cxn>
                <a:cxn ang="0">
                  <a:pos x="T4" y="T5"/>
                </a:cxn>
                <a:cxn ang="0">
                  <a:pos x="T6" y="T7"/>
                </a:cxn>
                <a:cxn ang="0">
                  <a:pos x="T8" y="T9"/>
                </a:cxn>
              </a:cxnLst>
              <a:rect l="0" t="0" r="r" b="b"/>
              <a:pathLst>
                <a:path w="243" h="113">
                  <a:moveTo>
                    <a:pt x="121" y="113"/>
                  </a:moveTo>
                  <a:cubicBezTo>
                    <a:pt x="72" y="112"/>
                    <a:pt x="29" y="90"/>
                    <a:pt x="0" y="56"/>
                  </a:cubicBezTo>
                  <a:cubicBezTo>
                    <a:pt x="29" y="21"/>
                    <a:pt x="73" y="0"/>
                    <a:pt x="122" y="0"/>
                  </a:cubicBezTo>
                  <a:cubicBezTo>
                    <a:pt x="170" y="0"/>
                    <a:pt x="214" y="23"/>
                    <a:pt x="243" y="57"/>
                  </a:cubicBezTo>
                  <a:cubicBezTo>
                    <a:pt x="213" y="91"/>
                    <a:pt x="170" y="113"/>
                    <a:pt x="121" y="11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3" name="Freeform: Shape 72">
              <a:extLst>
                <a:ext uri="{FF2B5EF4-FFF2-40B4-BE49-F238E27FC236}">
                  <a16:creationId xmlns:a16="http://schemas.microsoft.com/office/drawing/2014/main" id="{05C9BC71-E3D5-D612-017A-83575E005884}"/>
                </a:ext>
              </a:extLst>
            </p:cNvPr>
            <p:cNvSpPr>
              <a:spLocks/>
            </p:cNvSpPr>
            <p:nvPr/>
          </p:nvSpPr>
          <p:spPr bwMode="auto">
            <a:xfrm>
              <a:off x="11336229" y="6558227"/>
              <a:ext cx="513340" cy="299773"/>
            </a:xfrm>
            <a:custGeom>
              <a:avLst/>
              <a:gdLst>
                <a:gd name="connsiteX0" fmla="*/ 447209 w 513340"/>
                <a:gd name="connsiteY0" fmla="*/ 449 h 299773"/>
                <a:gd name="connsiteX1" fmla="*/ 503469 w 513340"/>
                <a:gd name="connsiteY1" fmla="*/ 42849 h 299773"/>
                <a:gd name="connsiteX2" fmla="*/ 505666 w 513340"/>
                <a:gd name="connsiteY2" fmla="*/ 264566 h 299773"/>
                <a:gd name="connsiteX3" fmla="*/ 496268 w 513340"/>
                <a:gd name="connsiteY3" fmla="*/ 299773 h 299773"/>
                <a:gd name="connsiteX4" fmla="*/ 0 w 513340"/>
                <a:gd name="connsiteY4" fmla="*/ 299773 h 299773"/>
                <a:gd name="connsiteX5" fmla="*/ 74490 w 513340"/>
                <a:gd name="connsiteY5" fmla="*/ 180649 h 299773"/>
                <a:gd name="connsiteX6" fmla="*/ 447209 w 513340"/>
                <a:gd name="connsiteY6" fmla="*/ 449 h 299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3340" h="299773">
                  <a:moveTo>
                    <a:pt x="447209" y="449"/>
                  </a:moveTo>
                  <a:cubicBezTo>
                    <a:pt x="475339" y="-3085"/>
                    <a:pt x="499952" y="14582"/>
                    <a:pt x="503469" y="42849"/>
                  </a:cubicBezTo>
                  <a:cubicBezTo>
                    <a:pt x="515775" y="125883"/>
                    <a:pt x="516654" y="198316"/>
                    <a:pt x="505666" y="264566"/>
                  </a:cubicBezTo>
                  <a:lnTo>
                    <a:pt x="496268" y="299773"/>
                  </a:lnTo>
                  <a:lnTo>
                    <a:pt x="0" y="299773"/>
                  </a:lnTo>
                  <a:lnTo>
                    <a:pt x="74490" y="180649"/>
                  </a:lnTo>
                  <a:cubicBezTo>
                    <a:pt x="179976" y="56982"/>
                    <a:pt x="303044" y="11049"/>
                    <a:pt x="447209" y="4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74" name="Freeform 22">
              <a:extLst>
                <a:ext uri="{FF2B5EF4-FFF2-40B4-BE49-F238E27FC236}">
                  <a16:creationId xmlns:a16="http://schemas.microsoft.com/office/drawing/2014/main" id="{2469EA6C-EA63-2FA5-DECB-1B36A9C4E332}"/>
                </a:ext>
              </a:extLst>
            </p:cNvPr>
            <p:cNvSpPr>
              <a:spLocks/>
            </p:cNvSpPr>
            <p:nvPr/>
          </p:nvSpPr>
          <p:spPr bwMode="auto">
            <a:xfrm>
              <a:off x="9401555" y="3662198"/>
              <a:ext cx="1102899" cy="545675"/>
            </a:xfrm>
            <a:custGeom>
              <a:avLst/>
              <a:gdLst>
                <a:gd name="T0" fmla="*/ 196 w 313"/>
                <a:gd name="T1" fmla="*/ 149 h 155"/>
                <a:gd name="T2" fmla="*/ 0 w 313"/>
                <a:gd name="T3" fmla="*/ 78 h 155"/>
                <a:gd name="T4" fmla="*/ 185 w 313"/>
                <a:gd name="T5" fmla="*/ 6 h 155"/>
                <a:gd name="T6" fmla="*/ 309 w 313"/>
                <a:gd name="T7" fmla="*/ 56 h 155"/>
                <a:gd name="T8" fmla="*/ 312 w 313"/>
                <a:gd name="T9" fmla="*/ 69 h 155"/>
                <a:gd name="T10" fmla="*/ 196 w 313"/>
                <a:gd name="T11" fmla="*/ 149 h 155"/>
              </a:gdLst>
              <a:ahLst/>
              <a:cxnLst>
                <a:cxn ang="0">
                  <a:pos x="T0" y="T1"/>
                </a:cxn>
                <a:cxn ang="0">
                  <a:pos x="T2" y="T3"/>
                </a:cxn>
                <a:cxn ang="0">
                  <a:pos x="T4" y="T5"/>
                </a:cxn>
                <a:cxn ang="0">
                  <a:pos x="T6" y="T7"/>
                </a:cxn>
                <a:cxn ang="0">
                  <a:pos x="T8" y="T9"/>
                </a:cxn>
                <a:cxn ang="0">
                  <a:pos x="T10" y="T11"/>
                </a:cxn>
              </a:cxnLst>
              <a:rect l="0" t="0" r="r" b="b"/>
              <a:pathLst>
                <a:path w="313" h="155">
                  <a:moveTo>
                    <a:pt x="196" y="149"/>
                  </a:moveTo>
                  <a:cubicBezTo>
                    <a:pt x="145" y="155"/>
                    <a:pt x="50" y="132"/>
                    <a:pt x="0" y="78"/>
                  </a:cubicBezTo>
                  <a:cubicBezTo>
                    <a:pt x="65" y="64"/>
                    <a:pt x="125" y="13"/>
                    <a:pt x="185" y="6"/>
                  </a:cubicBezTo>
                  <a:cubicBezTo>
                    <a:pt x="236" y="0"/>
                    <a:pt x="277" y="21"/>
                    <a:pt x="309" y="56"/>
                  </a:cubicBezTo>
                  <a:cubicBezTo>
                    <a:pt x="312" y="59"/>
                    <a:pt x="313" y="64"/>
                    <a:pt x="312" y="69"/>
                  </a:cubicBezTo>
                  <a:cubicBezTo>
                    <a:pt x="295" y="106"/>
                    <a:pt x="249" y="143"/>
                    <a:pt x="196" y="14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5" name="Freeform 25">
              <a:extLst>
                <a:ext uri="{FF2B5EF4-FFF2-40B4-BE49-F238E27FC236}">
                  <a16:creationId xmlns:a16="http://schemas.microsoft.com/office/drawing/2014/main" id="{9A7A12B0-5A54-08F0-8DE9-BA181D6101F9}"/>
                </a:ext>
              </a:extLst>
            </p:cNvPr>
            <p:cNvSpPr>
              <a:spLocks/>
            </p:cNvSpPr>
            <p:nvPr/>
          </p:nvSpPr>
          <p:spPr bwMode="auto">
            <a:xfrm>
              <a:off x="10585295" y="1941444"/>
              <a:ext cx="1296339" cy="814182"/>
            </a:xfrm>
            <a:custGeom>
              <a:avLst/>
              <a:gdLst>
                <a:gd name="T0" fmla="*/ 171 w 368"/>
                <a:gd name="T1" fmla="*/ 203 h 231"/>
                <a:gd name="T2" fmla="*/ 0 w 368"/>
                <a:gd name="T3" fmla="*/ 13 h 231"/>
                <a:gd name="T4" fmla="*/ 257 w 368"/>
                <a:gd name="T5" fmla="*/ 34 h 231"/>
                <a:gd name="T6" fmla="*/ 366 w 368"/>
                <a:gd name="T7" fmla="*/ 171 h 231"/>
                <a:gd name="T8" fmla="*/ 355 w 368"/>
                <a:gd name="T9" fmla="*/ 196 h 231"/>
                <a:gd name="T10" fmla="*/ 171 w 368"/>
                <a:gd name="T11" fmla="*/ 203 h 231"/>
              </a:gdLst>
              <a:ahLst/>
              <a:cxnLst>
                <a:cxn ang="0">
                  <a:pos x="T0" y="T1"/>
                </a:cxn>
                <a:cxn ang="0">
                  <a:pos x="T2" y="T3"/>
                </a:cxn>
                <a:cxn ang="0">
                  <a:pos x="T4" y="T5"/>
                </a:cxn>
                <a:cxn ang="0">
                  <a:pos x="T6" y="T7"/>
                </a:cxn>
                <a:cxn ang="0">
                  <a:pos x="T8" y="T9"/>
                </a:cxn>
                <a:cxn ang="0">
                  <a:pos x="T10" y="T11"/>
                </a:cxn>
              </a:cxnLst>
              <a:rect l="0" t="0" r="r" b="b"/>
              <a:pathLst>
                <a:path w="368" h="231">
                  <a:moveTo>
                    <a:pt x="171" y="203"/>
                  </a:moveTo>
                  <a:cubicBezTo>
                    <a:pt x="108" y="174"/>
                    <a:pt x="64" y="85"/>
                    <a:pt x="0" y="13"/>
                  </a:cubicBezTo>
                  <a:cubicBezTo>
                    <a:pt x="91" y="8"/>
                    <a:pt x="182" y="0"/>
                    <a:pt x="257" y="34"/>
                  </a:cubicBezTo>
                  <a:cubicBezTo>
                    <a:pt x="317" y="62"/>
                    <a:pt x="351" y="112"/>
                    <a:pt x="366" y="171"/>
                  </a:cubicBezTo>
                  <a:cubicBezTo>
                    <a:pt x="368" y="181"/>
                    <a:pt x="364" y="191"/>
                    <a:pt x="355" y="196"/>
                  </a:cubicBezTo>
                  <a:cubicBezTo>
                    <a:pt x="309" y="224"/>
                    <a:pt x="234" y="231"/>
                    <a:pt x="171" y="20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6" name="Freeform 26">
              <a:extLst>
                <a:ext uri="{FF2B5EF4-FFF2-40B4-BE49-F238E27FC236}">
                  <a16:creationId xmlns:a16="http://schemas.microsoft.com/office/drawing/2014/main" id="{0FB23003-5FC0-303F-AB61-047F4C07244C}"/>
                </a:ext>
              </a:extLst>
            </p:cNvPr>
            <p:cNvSpPr>
              <a:spLocks/>
            </p:cNvSpPr>
            <p:nvPr/>
          </p:nvSpPr>
          <p:spPr bwMode="auto">
            <a:xfrm>
              <a:off x="9976102" y="1231201"/>
              <a:ext cx="987412" cy="640952"/>
            </a:xfrm>
            <a:custGeom>
              <a:avLst/>
              <a:gdLst>
                <a:gd name="T0" fmla="*/ 133 w 280"/>
                <a:gd name="T1" fmla="*/ 160 h 182"/>
                <a:gd name="T2" fmla="*/ 0 w 280"/>
                <a:gd name="T3" fmla="*/ 7 h 182"/>
                <a:gd name="T4" fmla="*/ 207 w 280"/>
                <a:gd name="T5" fmla="*/ 24 h 182"/>
                <a:gd name="T6" fmla="*/ 280 w 280"/>
                <a:gd name="T7" fmla="*/ 137 h 182"/>
                <a:gd name="T8" fmla="*/ 271 w 280"/>
                <a:gd name="T9" fmla="*/ 154 h 182"/>
                <a:gd name="T10" fmla="*/ 133 w 280"/>
                <a:gd name="T11" fmla="*/ 160 h 182"/>
              </a:gdLst>
              <a:ahLst/>
              <a:cxnLst>
                <a:cxn ang="0">
                  <a:pos x="T0" y="T1"/>
                </a:cxn>
                <a:cxn ang="0">
                  <a:pos x="T2" y="T3"/>
                </a:cxn>
                <a:cxn ang="0">
                  <a:pos x="T4" y="T5"/>
                </a:cxn>
                <a:cxn ang="0">
                  <a:pos x="T6" y="T7"/>
                </a:cxn>
                <a:cxn ang="0">
                  <a:pos x="T8" y="T9"/>
                </a:cxn>
                <a:cxn ang="0">
                  <a:pos x="T10" y="T11"/>
                </a:cxn>
              </a:cxnLst>
              <a:rect l="0" t="0" r="r" b="b"/>
              <a:pathLst>
                <a:path w="280" h="182">
                  <a:moveTo>
                    <a:pt x="133" y="160"/>
                  </a:moveTo>
                  <a:cubicBezTo>
                    <a:pt x="73" y="135"/>
                    <a:pt x="17" y="81"/>
                    <a:pt x="0" y="7"/>
                  </a:cubicBezTo>
                  <a:cubicBezTo>
                    <a:pt x="76" y="16"/>
                    <a:pt x="162" y="0"/>
                    <a:pt x="207" y="24"/>
                  </a:cubicBezTo>
                  <a:cubicBezTo>
                    <a:pt x="255" y="50"/>
                    <a:pt x="274" y="88"/>
                    <a:pt x="280" y="137"/>
                  </a:cubicBezTo>
                  <a:cubicBezTo>
                    <a:pt x="280" y="144"/>
                    <a:pt x="277" y="150"/>
                    <a:pt x="271" y="154"/>
                  </a:cubicBezTo>
                  <a:cubicBezTo>
                    <a:pt x="239" y="171"/>
                    <a:pt x="184" y="182"/>
                    <a:pt x="133" y="16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7" name="Freeform 27">
              <a:extLst>
                <a:ext uri="{FF2B5EF4-FFF2-40B4-BE49-F238E27FC236}">
                  <a16:creationId xmlns:a16="http://schemas.microsoft.com/office/drawing/2014/main" id="{B50BF9A1-E34D-1391-6CFB-0517430E24D2}"/>
                </a:ext>
              </a:extLst>
            </p:cNvPr>
            <p:cNvSpPr>
              <a:spLocks/>
            </p:cNvSpPr>
            <p:nvPr/>
          </p:nvSpPr>
          <p:spPr bwMode="auto">
            <a:xfrm>
              <a:off x="11136745" y="1436190"/>
              <a:ext cx="649613" cy="534126"/>
            </a:xfrm>
            <a:custGeom>
              <a:avLst/>
              <a:gdLst>
                <a:gd name="T0" fmla="*/ 58 w 185"/>
                <a:gd name="T1" fmla="*/ 126 h 152"/>
                <a:gd name="T2" fmla="*/ 0 w 185"/>
                <a:gd name="T3" fmla="*/ 4 h 152"/>
                <a:gd name="T4" fmla="*/ 147 w 185"/>
                <a:gd name="T5" fmla="*/ 35 h 152"/>
                <a:gd name="T6" fmla="*/ 184 w 185"/>
                <a:gd name="T7" fmla="*/ 122 h 152"/>
                <a:gd name="T8" fmla="*/ 177 w 185"/>
                <a:gd name="T9" fmla="*/ 135 h 152"/>
                <a:gd name="T10" fmla="*/ 58 w 185"/>
                <a:gd name="T11" fmla="*/ 126 h 152"/>
              </a:gdLst>
              <a:ahLst/>
              <a:cxnLst>
                <a:cxn ang="0">
                  <a:pos x="T0" y="T1"/>
                </a:cxn>
                <a:cxn ang="0">
                  <a:pos x="T2" y="T3"/>
                </a:cxn>
                <a:cxn ang="0">
                  <a:pos x="T4" y="T5"/>
                </a:cxn>
                <a:cxn ang="0">
                  <a:pos x="T6" y="T7"/>
                </a:cxn>
                <a:cxn ang="0">
                  <a:pos x="T8" y="T9"/>
                </a:cxn>
                <a:cxn ang="0">
                  <a:pos x="T10" y="T11"/>
                </a:cxn>
              </a:cxnLst>
              <a:rect l="0" t="0" r="r" b="b"/>
              <a:pathLst>
                <a:path w="185" h="152">
                  <a:moveTo>
                    <a:pt x="58" y="126"/>
                  </a:moveTo>
                  <a:cubicBezTo>
                    <a:pt x="29" y="102"/>
                    <a:pt x="21" y="54"/>
                    <a:pt x="0" y="4"/>
                  </a:cubicBezTo>
                  <a:cubicBezTo>
                    <a:pt x="52" y="0"/>
                    <a:pt x="115" y="5"/>
                    <a:pt x="147" y="35"/>
                  </a:cubicBezTo>
                  <a:cubicBezTo>
                    <a:pt x="177" y="62"/>
                    <a:pt x="178" y="89"/>
                    <a:pt x="184" y="122"/>
                  </a:cubicBezTo>
                  <a:cubicBezTo>
                    <a:pt x="185" y="127"/>
                    <a:pt x="182" y="132"/>
                    <a:pt x="177" y="135"/>
                  </a:cubicBezTo>
                  <a:cubicBezTo>
                    <a:pt x="145" y="150"/>
                    <a:pt x="88" y="152"/>
                    <a:pt x="58" y="12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8" name="Freeform 29">
              <a:extLst>
                <a:ext uri="{FF2B5EF4-FFF2-40B4-BE49-F238E27FC236}">
                  <a16:creationId xmlns:a16="http://schemas.microsoft.com/office/drawing/2014/main" id="{8EEB0B19-7711-ED80-0D37-8112052EE2E3}"/>
                </a:ext>
              </a:extLst>
            </p:cNvPr>
            <p:cNvSpPr>
              <a:spLocks/>
            </p:cNvSpPr>
            <p:nvPr/>
          </p:nvSpPr>
          <p:spPr bwMode="auto">
            <a:xfrm>
              <a:off x="9664288" y="324629"/>
              <a:ext cx="1019171" cy="822843"/>
            </a:xfrm>
            <a:custGeom>
              <a:avLst/>
              <a:gdLst>
                <a:gd name="T0" fmla="*/ 129 w 289"/>
                <a:gd name="T1" fmla="*/ 202 h 233"/>
                <a:gd name="T2" fmla="*/ 0 w 289"/>
                <a:gd name="T3" fmla="*/ 0 h 233"/>
                <a:gd name="T4" fmla="*/ 236 w 289"/>
                <a:gd name="T5" fmla="*/ 80 h 233"/>
                <a:gd name="T6" fmla="*/ 288 w 289"/>
                <a:gd name="T7" fmla="*/ 214 h 233"/>
                <a:gd name="T8" fmla="*/ 276 w 289"/>
                <a:gd name="T9" fmla="*/ 226 h 233"/>
                <a:gd name="T10" fmla="*/ 129 w 289"/>
                <a:gd name="T11" fmla="*/ 202 h 233"/>
              </a:gdLst>
              <a:ahLst/>
              <a:cxnLst>
                <a:cxn ang="0">
                  <a:pos x="T0" y="T1"/>
                </a:cxn>
                <a:cxn ang="0">
                  <a:pos x="T2" y="T3"/>
                </a:cxn>
                <a:cxn ang="0">
                  <a:pos x="T4" y="T5"/>
                </a:cxn>
                <a:cxn ang="0">
                  <a:pos x="T6" y="T7"/>
                </a:cxn>
                <a:cxn ang="0">
                  <a:pos x="T8" y="T9"/>
                </a:cxn>
                <a:cxn ang="0">
                  <a:pos x="T10" y="T11"/>
                </a:cxn>
              </a:cxnLst>
              <a:rect l="0" t="0" r="r" b="b"/>
              <a:pathLst>
                <a:path w="289" h="233">
                  <a:moveTo>
                    <a:pt x="129" y="202"/>
                  </a:moveTo>
                  <a:cubicBezTo>
                    <a:pt x="54" y="147"/>
                    <a:pt x="26" y="69"/>
                    <a:pt x="0" y="0"/>
                  </a:cubicBezTo>
                  <a:cubicBezTo>
                    <a:pt x="107" y="10"/>
                    <a:pt x="184" y="30"/>
                    <a:pt x="236" y="80"/>
                  </a:cubicBezTo>
                  <a:cubicBezTo>
                    <a:pt x="279" y="121"/>
                    <a:pt x="289" y="176"/>
                    <a:pt x="288" y="214"/>
                  </a:cubicBezTo>
                  <a:cubicBezTo>
                    <a:pt x="287" y="221"/>
                    <a:pt x="283" y="226"/>
                    <a:pt x="276" y="226"/>
                  </a:cubicBezTo>
                  <a:cubicBezTo>
                    <a:pt x="228" y="233"/>
                    <a:pt x="161" y="225"/>
                    <a:pt x="129" y="2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9" name="Freeform: Shape 78">
              <a:extLst>
                <a:ext uri="{FF2B5EF4-FFF2-40B4-BE49-F238E27FC236}">
                  <a16:creationId xmlns:a16="http://schemas.microsoft.com/office/drawing/2014/main" id="{03B1BA04-352F-96D0-EFD6-0D7C7F769D21}"/>
                </a:ext>
              </a:extLst>
            </p:cNvPr>
            <p:cNvSpPr>
              <a:spLocks/>
            </p:cNvSpPr>
            <p:nvPr/>
          </p:nvSpPr>
          <p:spPr bwMode="auto">
            <a:xfrm>
              <a:off x="12012196" y="6572978"/>
              <a:ext cx="179805" cy="285022"/>
            </a:xfrm>
            <a:custGeom>
              <a:avLst/>
              <a:gdLst>
                <a:gd name="connsiteX0" fmla="*/ 179805 w 179805"/>
                <a:gd name="connsiteY0" fmla="*/ 0 h 285022"/>
                <a:gd name="connsiteX1" fmla="*/ 179805 w 179805"/>
                <a:gd name="connsiteY1" fmla="*/ 285022 h 285022"/>
                <a:gd name="connsiteX2" fmla="*/ 0 w 179805"/>
                <a:gd name="connsiteY2" fmla="*/ 285022 h 285022"/>
                <a:gd name="connsiteX3" fmla="*/ 67533 w 179805"/>
                <a:gd name="connsiteY3" fmla="*/ 130559 h 285022"/>
                <a:gd name="connsiteX4" fmla="*/ 143082 w 179805"/>
                <a:gd name="connsiteY4" fmla="*/ 31411 h 285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805" h="285022">
                  <a:moveTo>
                    <a:pt x="179805" y="0"/>
                  </a:moveTo>
                  <a:lnTo>
                    <a:pt x="179805" y="285022"/>
                  </a:lnTo>
                  <a:lnTo>
                    <a:pt x="0" y="285022"/>
                  </a:lnTo>
                  <a:lnTo>
                    <a:pt x="67533" y="130559"/>
                  </a:lnTo>
                  <a:cubicBezTo>
                    <a:pt x="86958" y="97013"/>
                    <a:pt x="112785" y="63247"/>
                    <a:pt x="143082" y="314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80" name="Freeform 36">
              <a:extLst>
                <a:ext uri="{FF2B5EF4-FFF2-40B4-BE49-F238E27FC236}">
                  <a16:creationId xmlns:a16="http://schemas.microsoft.com/office/drawing/2014/main" id="{FF0817F4-42D5-1B8F-B2D4-A378467F66E0}"/>
                </a:ext>
              </a:extLst>
            </p:cNvPr>
            <p:cNvSpPr>
              <a:spLocks/>
            </p:cNvSpPr>
            <p:nvPr/>
          </p:nvSpPr>
          <p:spPr bwMode="auto">
            <a:xfrm>
              <a:off x="8968480" y="4369554"/>
              <a:ext cx="926782" cy="516803"/>
            </a:xfrm>
            <a:custGeom>
              <a:avLst/>
              <a:gdLst>
                <a:gd name="T0" fmla="*/ 179 w 263"/>
                <a:gd name="T1" fmla="*/ 132 h 147"/>
                <a:gd name="T2" fmla="*/ 0 w 263"/>
                <a:gd name="T3" fmla="*/ 112 h 147"/>
                <a:gd name="T4" fmla="*/ 148 w 263"/>
                <a:gd name="T5" fmla="*/ 13 h 147"/>
                <a:gd name="T6" fmla="*/ 257 w 263"/>
                <a:gd name="T7" fmla="*/ 40 h 147"/>
                <a:gd name="T8" fmla="*/ 261 w 263"/>
                <a:gd name="T9" fmla="*/ 54 h 147"/>
                <a:gd name="T10" fmla="*/ 179 w 263"/>
                <a:gd name="T11" fmla="*/ 132 h 147"/>
              </a:gdLst>
              <a:ahLst/>
              <a:cxnLst>
                <a:cxn ang="0">
                  <a:pos x="T0" y="T1"/>
                </a:cxn>
                <a:cxn ang="0">
                  <a:pos x="T2" y="T3"/>
                </a:cxn>
                <a:cxn ang="0">
                  <a:pos x="T4" y="T5"/>
                </a:cxn>
                <a:cxn ang="0">
                  <a:pos x="T6" y="T7"/>
                </a:cxn>
                <a:cxn ang="0">
                  <a:pos x="T8" y="T9"/>
                </a:cxn>
                <a:cxn ang="0">
                  <a:pos x="T10" y="T11"/>
                </a:cxn>
              </a:cxnLst>
              <a:rect l="0" t="0" r="r" b="b"/>
              <a:pathLst>
                <a:path w="263" h="147">
                  <a:moveTo>
                    <a:pt x="179" y="132"/>
                  </a:moveTo>
                  <a:cubicBezTo>
                    <a:pt x="141" y="143"/>
                    <a:pt x="54" y="147"/>
                    <a:pt x="0" y="112"/>
                  </a:cubicBezTo>
                  <a:cubicBezTo>
                    <a:pt x="57" y="81"/>
                    <a:pt x="106" y="26"/>
                    <a:pt x="148" y="13"/>
                  </a:cubicBezTo>
                  <a:cubicBezTo>
                    <a:pt x="190" y="0"/>
                    <a:pt x="225" y="13"/>
                    <a:pt x="257" y="40"/>
                  </a:cubicBezTo>
                  <a:cubicBezTo>
                    <a:pt x="261" y="44"/>
                    <a:pt x="263" y="49"/>
                    <a:pt x="261" y="54"/>
                  </a:cubicBezTo>
                  <a:cubicBezTo>
                    <a:pt x="250" y="87"/>
                    <a:pt x="218" y="120"/>
                    <a:pt x="179" y="1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1" name="Freeform 37">
              <a:extLst>
                <a:ext uri="{FF2B5EF4-FFF2-40B4-BE49-F238E27FC236}">
                  <a16:creationId xmlns:a16="http://schemas.microsoft.com/office/drawing/2014/main" id="{F7A3656B-E65B-CB05-79F6-80323694D9DD}"/>
                </a:ext>
              </a:extLst>
            </p:cNvPr>
            <p:cNvSpPr>
              <a:spLocks/>
            </p:cNvSpPr>
            <p:nvPr/>
          </p:nvSpPr>
          <p:spPr bwMode="auto">
            <a:xfrm>
              <a:off x="10908658" y="5296336"/>
              <a:ext cx="666936" cy="545675"/>
            </a:xfrm>
            <a:custGeom>
              <a:avLst/>
              <a:gdLst>
                <a:gd name="T0" fmla="*/ 128 w 189"/>
                <a:gd name="T1" fmla="*/ 107 h 155"/>
                <a:gd name="T2" fmla="*/ 0 w 189"/>
                <a:gd name="T3" fmla="*/ 155 h 155"/>
                <a:gd name="T4" fmla="*/ 50 w 189"/>
                <a:gd name="T5" fmla="*/ 36 h 155"/>
                <a:gd name="T6" fmla="*/ 173 w 189"/>
                <a:gd name="T7" fmla="*/ 7 h 155"/>
                <a:gd name="T8" fmla="*/ 181 w 189"/>
                <a:gd name="T9" fmla="*/ 15 h 155"/>
                <a:gd name="T10" fmla="*/ 128 w 189"/>
                <a:gd name="T11" fmla="*/ 107 h 155"/>
              </a:gdLst>
              <a:ahLst/>
              <a:cxnLst>
                <a:cxn ang="0">
                  <a:pos x="T0" y="T1"/>
                </a:cxn>
                <a:cxn ang="0">
                  <a:pos x="T2" y="T3"/>
                </a:cxn>
                <a:cxn ang="0">
                  <a:pos x="T4" y="T5"/>
                </a:cxn>
                <a:cxn ang="0">
                  <a:pos x="T6" y="T7"/>
                </a:cxn>
                <a:cxn ang="0">
                  <a:pos x="T8" y="T9"/>
                </a:cxn>
                <a:cxn ang="0">
                  <a:pos x="T10" y="T11"/>
                </a:cxn>
              </a:cxnLst>
              <a:rect l="0" t="0" r="r" b="b"/>
              <a:pathLst>
                <a:path w="189" h="155">
                  <a:moveTo>
                    <a:pt x="128" y="107"/>
                  </a:moveTo>
                  <a:cubicBezTo>
                    <a:pt x="83" y="130"/>
                    <a:pt x="49" y="136"/>
                    <a:pt x="0" y="155"/>
                  </a:cubicBezTo>
                  <a:cubicBezTo>
                    <a:pt x="6" y="105"/>
                    <a:pt x="21" y="60"/>
                    <a:pt x="50" y="36"/>
                  </a:cubicBezTo>
                  <a:cubicBezTo>
                    <a:pt x="86" y="6"/>
                    <a:pt x="134" y="0"/>
                    <a:pt x="173" y="7"/>
                  </a:cubicBezTo>
                  <a:cubicBezTo>
                    <a:pt x="177" y="8"/>
                    <a:pt x="180" y="11"/>
                    <a:pt x="181" y="15"/>
                  </a:cubicBezTo>
                  <a:cubicBezTo>
                    <a:pt x="189" y="54"/>
                    <a:pt x="168" y="87"/>
                    <a:pt x="128" y="10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2" name="Freeform 38">
              <a:extLst>
                <a:ext uri="{FF2B5EF4-FFF2-40B4-BE49-F238E27FC236}">
                  <a16:creationId xmlns:a16="http://schemas.microsoft.com/office/drawing/2014/main" id="{6E8E5CEB-42EC-6BDB-6784-FF22B20FDB0C}"/>
                </a:ext>
              </a:extLst>
            </p:cNvPr>
            <p:cNvSpPr>
              <a:spLocks/>
            </p:cNvSpPr>
            <p:nvPr/>
          </p:nvSpPr>
          <p:spPr bwMode="auto">
            <a:xfrm>
              <a:off x="9254310" y="1710471"/>
              <a:ext cx="944105" cy="519691"/>
            </a:xfrm>
            <a:custGeom>
              <a:avLst/>
              <a:gdLst>
                <a:gd name="T0" fmla="*/ 144 w 268"/>
                <a:gd name="T1" fmla="*/ 130 h 148"/>
                <a:gd name="T2" fmla="*/ 0 w 268"/>
                <a:gd name="T3" fmla="*/ 58 h 148"/>
                <a:gd name="T4" fmla="*/ 142 w 268"/>
                <a:gd name="T5" fmla="*/ 6 h 148"/>
                <a:gd name="T6" fmla="*/ 265 w 268"/>
                <a:gd name="T7" fmla="*/ 88 h 148"/>
                <a:gd name="T8" fmla="*/ 265 w 268"/>
                <a:gd name="T9" fmla="*/ 101 h 148"/>
                <a:gd name="T10" fmla="*/ 144 w 268"/>
                <a:gd name="T11" fmla="*/ 130 h 148"/>
              </a:gdLst>
              <a:ahLst/>
              <a:cxnLst>
                <a:cxn ang="0">
                  <a:pos x="T0" y="T1"/>
                </a:cxn>
                <a:cxn ang="0">
                  <a:pos x="T2" y="T3"/>
                </a:cxn>
                <a:cxn ang="0">
                  <a:pos x="T4" y="T5"/>
                </a:cxn>
                <a:cxn ang="0">
                  <a:pos x="T6" y="T7"/>
                </a:cxn>
                <a:cxn ang="0">
                  <a:pos x="T8" y="T9"/>
                </a:cxn>
                <a:cxn ang="0">
                  <a:pos x="T10" y="T11"/>
                </a:cxn>
              </a:cxnLst>
              <a:rect l="0" t="0" r="r" b="b"/>
              <a:pathLst>
                <a:path w="268" h="148">
                  <a:moveTo>
                    <a:pt x="144" y="130"/>
                  </a:moveTo>
                  <a:cubicBezTo>
                    <a:pt x="88" y="109"/>
                    <a:pt x="56" y="85"/>
                    <a:pt x="0" y="58"/>
                  </a:cubicBezTo>
                  <a:cubicBezTo>
                    <a:pt x="48" y="24"/>
                    <a:pt x="99" y="0"/>
                    <a:pt x="142" y="6"/>
                  </a:cubicBezTo>
                  <a:cubicBezTo>
                    <a:pt x="197" y="13"/>
                    <a:pt x="240" y="49"/>
                    <a:pt x="265" y="88"/>
                  </a:cubicBezTo>
                  <a:cubicBezTo>
                    <a:pt x="268" y="92"/>
                    <a:pt x="268" y="98"/>
                    <a:pt x="265" y="101"/>
                  </a:cubicBezTo>
                  <a:cubicBezTo>
                    <a:pt x="238" y="139"/>
                    <a:pt x="193" y="148"/>
                    <a:pt x="144" y="1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3" name="Freeform: Shape 82">
              <a:extLst>
                <a:ext uri="{FF2B5EF4-FFF2-40B4-BE49-F238E27FC236}">
                  <a16:creationId xmlns:a16="http://schemas.microsoft.com/office/drawing/2014/main" id="{39A2F59A-CED4-746C-C5DB-5A9E45B7B303}"/>
                </a:ext>
              </a:extLst>
            </p:cNvPr>
            <p:cNvSpPr>
              <a:spLocks/>
            </p:cNvSpPr>
            <p:nvPr/>
          </p:nvSpPr>
          <p:spPr bwMode="auto">
            <a:xfrm>
              <a:off x="11502945" y="0"/>
              <a:ext cx="642569" cy="333538"/>
            </a:xfrm>
            <a:custGeom>
              <a:avLst/>
              <a:gdLst>
                <a:gd name="connsiteX0" fmla="*/ 0 w 642569"/>
                <a:gd name="connsiteY0" fmla="*/ 0 h 333538"/>
                <a:gd name="connsiteX1" fmla="*/ 626864 w 642569"/>
                <a:gd name="connsiteY1" fmla="*/ 0 h 333538"/>
                <a:gd name="connsiteX2" fmla="*/ 640881 w 642569"/>
                <a:gd name="connsiteY2" fmla="*/ 48961 h 333538"/>
                <a:gd name="connsiteX3" fmla="*/ 560636 w 642569"/>
                <a:gd name="connsiteY3" fmla="*/ 311547 h 333538"/>
                <a:gd name="connsiteX4" fmla="*/ 504200 w 642569"/>
                <a:gd name="connsiteY4" fmla="*/ 332659 h 333538"/>
                <a:gd name="connsiteX5" fmla="*/ 17439 w 642569"/>
                <a:gd name="connsiteY5" fmla="*/ 54679 h 333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2569" h="333538">
                  <a:moveTo>
                    <a:pt x="0" y="0"/>
                  </a:moveTo>
                  <a:lnTo>
                    <a:pt x="626864" y="0"/>
                  </a:lnTo>
                  <a:lnTo>
                    <a:pt x="640881" y="48961"/>
                  </a:lnTo>
                  <a:cubicBezTo>
                    <a:pt x="649699" y="139129"/>
                    <a:pt x="624127" y="228856"/>
                    <a:pt x="560636" y="311547"/>
                  </a:cubicBezTo>
                  <a:cubicBezTo>
                    <a:pt x="546527" y="329141"/>
                    <a:pt x="525363" y="336178"/>
                    <a:pt x="504200" y="332659"/>
                  </a:cubicBezTo>
                  <a:cubicBezTo>
                    <a:pt x="296092" y="293953"/>
                    <a:pt x="112675" y="265803"/>
                    <a:pt x="17439" y="546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84" name="Freeform: Shape 83">
              <a:extLst>
                <a:ext uri="{FF2B5EF4-FFF2-40B4-BE49-F238E27FC236}">
                  <a16:creationId xmlns:a16="http://schemas.microsoft.com/office/drawing/2014/main" id="{1010E54E-8563-1BEB-7196-E4FD474329A2}"/>
                </a:ext>
              </a:extLst>
            </p:cNvPr>
            <p:cNvSpPr>
              <a:spLocks/>
            </p:cNvSpPr>
            <p:nvPr/>
          </p:nvSpPr>
          <p:spPr bwMode="auto">
            <a:xfrm>
              <a:off x="10784033" y="6730342"/>
              <a:ext cx="344354" cy="127658"/>
            </a:xfrm>
            <a:custGeom>
              <a:avLst/>
              <a:gdLst>
                <a:gd name="connsiteX0" fmla="*/ 233176 w 344354"/>
                <a:gd name="connsiteY0" fmla="*/ 606 h 127658"/>
                <a:gd name="connsiteX1" fmla="*/ 312557 w 344354"/>
                <a:gd name="connsiteY1" fmla="*/ 2803 h 127658"/>
                <a:gd name="connsiteX2" fmla="*/ 344354 w 344354"/>
                <a:gd name="connsiteY2" fmla="*/ 34444 h 127658"/>
                <a:gd name="connsiteX3" fmla="*/ 343530 w 344354"/>
                <a:gd name="connsiteY3" fmla="*/ 127658 h 127658"/>
                <a:gd name="connsiteX4" fmla="*/ 0 w 344354"/>
                <a:gd name="connsiteY4" fmla="*/ 127658 h 127658"/>
                <a:gd name="connsiteX5" fmla="*/ 33451 w 344354"/>
                <a:gd name="connsiteY5" fmla="*/ 83664 h 127658"/>
                <a:gd name="connsiteX6" fmla="*/ 233176 w 344354"/>
                <a:gd name="connsiteY6" fmla="*/ 606 h 127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4354" h="127658">
                  <a:moveTo>
                    <a:pt x="233176" y="606"/>
                  </a:moveTo>
                  <a:cubicBezTo>
                    <a:pt x="258679" y="-712"/>
                    <a:pt x="285177" y="167"/>
                    <a:pt x="312557" y="2803"/>
                  </a:cubicBezTo>
                  <a:cubicBezTo>
                    <a:pt x="330222" y="2803"/>
                    <a:pt x="344354" y="16866"/>
                    <a:pt x="344354" y="34444"/>
                  </a:cubicBezTo>
                  <a:lnTo>
                    <a:pt x="343530" y="127658"/>
                  </a:lnTo>
                  <a:lnTo>
                    <a:pt x="0" y="127658"/>
                  </a:lnTo>
                  <a:lnTo>
                    <a:pt x="33451" y="83664"/>
                  </a:lnTo>
                  <a:cubicBezTo>
                    <a:pt x="89096" y="28292"/>
                    <a:pt x="156664" y="4561"/>
                    <a:pt x="233176" y="6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85" name="Freeform 44">
              <a:extLst>
                <a:ext uri="{FF2B5EF4-FFF2-40B4-BE49-F238E27FC236}">
                  <a16:creationId xmlns:a16="http://schemas.microsoft.com/office/drawing/2014/main" id="{180358ED-D8E9-D8AE-66D5-E9BEF0CF05B5}"/>
                </a:ext>
              </a:extLst>
            </p:cNvPr>
            <p:cNvSpPr>
              <a:spLocks/>
            </p:cNvSpPr>
            <p:nvPr/>
          </p:nvSpPr>
          <p:spPr bwMode="auto">
            <a:xfrm>
              <a:off x="8572937" y="2937518"/>
              <a:ext cx="606306" cy="303153"/>
            </a:xfrm>
            <a:custGeom>
              <a:avLst/>
              <a:gdLst>
                <a:gd name="T0" fmla="*/ 96 w 172"/>
                <a:gd name="T1" fmla="*/ 0 h 86"/>
                <a:gd name="T2" fmla="*/ 0 w 172"/>
                <a:gd name="T3" fmla="*/ 45 h 86"/>
                <a:gd name="T4" fmla="*/ 99 w 172"/>
                <a:gd name="T5" fmla="*/ 85 h 86"/>
                <a:gd name="T6" fmla="*/ 168 w 172"/>
                <a:gd name="T7" fmla="*/ 46 h 86"/>
                <a:gd name="T8" fmla="*/ 167 w 172"/>
                <a:gd name="T9" fmla="*/ 29 h 86"/>
                <a:gd name="T10" fmla="*/ 96 w 172"/>
                <a:gd name="T11" fmla="*/ 0 h 86"/>
              </a:gdLst>
              <a:ahLst/>
              <a:cxnLst>
                <a:cxn ang="0">
                  <a:pos x="T0" y="T1"/>
                </a:cxn>
                <a:cxn ang="0">
                  <a:pos x="T2" y="T3"/>
                </a:cxn>
                <a:cxn ang="0">
                  <a:pos x="T4" y="T5"/>
                </a:cxn>
                <a:cxn ang="0">
                  <a:pos x="T6" y="T7"/>
                </a:cxn>
                <a:cxn ang="0">
                  <a:pos x="T8" y="T9"/>
                </a:cxn>
                <a:cxn ang="0">
                  <a:pos x="T10" y="T11"/>
                </a:cxn>
              </a:cxnLst>
              <a:rect l="0" t="0" r="r" b="b"/>
              <a:pathLst>
                <a:path w="172" h="86">
                  <a:moveTo>
                    <a:pt x="96" y="0"/>
                  </a:moveTo>
                  <a:cubicBezTo>
                    <a:pt x="67" y="0"/>
                    <a:pt x="31" y="14"/>
                    <a:pt x="0" y="45"/>
                  </a:cubicBezTo>
                  <a:cubicBezTo>
                    <a:pt x="31" y="61"/>
                    <a:pt x="66" y="84"/>
                    <a:pt x="99" y="85"/>
                  </a:cubicBezTo>
                  <a:cubicBezTo>
                    <a:pt x="130" y="86"/>
                    <a:pt x="151" y="68"/>
                    <a:pt x="168" y="46"/>
                  </a:cubicBezTo>
                  <a:cubicBezTo>
                    <a:pt x="172" y="41"/>
                    <a:pt x="172" y="34"/>
                    <a:pt x="167" y="29"/>
                  </a:cubicBezTo>
                  <a:cubicBezTo>
                    <a:pt x="151" y="13"/>
                    <a:pt x="124" y="0"/>
                    <a:pt x="9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6" name="Freeform 45">
              <a:extLst>
                <a:ext uri="{FF2B5EF4-FFF2-40B4-BE49-F238E27FC236}">
                  <a16:creationId xmlns:a16="http://schemas.microsoft.com/office/drawing/2014/main" id="{C37A81FA-1D89-24B9-EB3D-7FC079CE2EBB}"/>
                </a:ext>
              </a:extLst>
            </p:cNvPr>
            <p:cNvSpPr>
              <a:spLocks/>
            </p:cNvSpPr>
            <p:nvPr/>
          </p:nvSpPr>
          <p:spPr bwMode="auto">
            <a:xfrm>
              <a:off x="8910736" y="5209721"/>
              <a:ext cx="941218" cy="574547"/>
            </a:xfrm>
            <a:custGeom>
              <a:avLst/>
              <a:gdLst>
                <a:gd name="T0" fmla="*/ 138 w 267"/>
                <a:gd name="T1" fmla="*/ 20 h 163"/>
                <a:gd name="T2" fmla="*/ 0 w 267"/>
                <a:gd name="T3" fmla="*/ 145 h 163"/>
                <a:gd name="T4" fmla="*/ 191 w 267"/>
                <a:gd name="T5" fmla="*/ 137 h 163"/>
                <a:gd name="T6" fmla="*/ 267 w 267"/>
                <a:gd name="T7" fmla="*/ 39 h 163"/>
                <a:gd name="T8" fmla="*/ 260 w 267"/>
                <a:gd name="T9" fmla="*/ 29 h 163"/>
                <a:gd name="T10" fmla="*/ 138 w 267"/>
                <a:gd name="T11" fmla="*/ 20 h 163"/>
              </a:gdLst>
              <a:ahLst/>
              <a:cxnLst>
                <a:cxn ang="0">
                  <a:pos x="T0" y="T1"/>
                </a:cxn>
                <a:cxn ang="0">
                  <a:pos x="T2" y="T3"/>
                </a:cxn>
                <a:cxn ang="0">
                  <a:pos x="T4" y="T5"/>
                </a:cxn>
                <a:cxn ang="0">
                  <a:pos x="T6" y="T7"/>
                </a:cxn>
                <a:cxn ang="0">
                  <a:pos x="T8" y="T9"/>
                </a:cxn>
                <a:cxn ang="0">
                  <a:pos x="T10" y="T11"/>
                </a:cxn>
              </a:cxnLst>
              <a:rect l="0" t="0" r="r" b="b"/>
              <a:pathLst>
                <a:path w="267" h="163">
                  <a:moveTo>
                    <a:pt x="138" y="20"/>
                  </a:moveTo>
                  <a:cubicBezTo>
                    <a:pt x="82" y="46"/>
                    <a:pt x="47" y="96"/>
                    <a:pt x="0" y="145"/>
                  </a:cubicBezTo>
                  <a:cubicBezTo>
                    <a:pt x="61" y="163"/>
                    <a:pt x="144" y="154"/>
                    <a:pt x="191" y="137"/>
                  </a:cubicBezTo>
                  <a:cubicBezTo>
                    <a:pt x="238" y="118"/>
                    <a:pt x="267" y="80"/>
                    <a:pt x="267" y="39"/>
                  </a:cubicBezTo>
                  <a:cubicBezTo>
                    <a:pt x="267" y="34"/>
                    <a:pt x="264" y="31"/>
                    <a:pt x="260" y="29"/>
                  </a:cubicBezTo>
                  <a:cubicBezTo>
                    <a:pt x="229" y="12"/>
                    <a:pt x="180" y="0"/>
                    <a:pt x="138" y="2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7" name="Freeform 46">
              <a:extLst>
                <a:ext uri="{FF2B5EF4-FFF2-40B4-BE49-F238E27FC236}">
                  <a16:creationId xmlns:a16="http://schemas.microsoft.com/office/drawing/2014/main" id="{EC43ABE7-4E65-FC3A-5FED-96142EC1C9C1}"/>
                </a:ext>
              </a:extLst>
            </p:cNvPr>
            <p:cNvSpPr>
              <a:spLocks/>
            </p:cNvSpPr>
            <p:nvPr/>
          </p:nvSpPr>
          <p:spPr bwMode="auto">
            <a:xfrm>
              <a:off x="8734619" y="2316777"/>
              <a:ext cx="1079802" cy="534126"/>
            </a:xfrm>
            <a:custGeom>
              <a:avLst/>
              <a:gdLst>
                <a:gd name="T0" fmla="*/ 194 w 306"/>
                <a:gd name="T1" fmla="*/ 10 h 152"/>
                <a:gd name="T2" fmla="*/ 0 w 306"/>
                <a:gd name="T3" fmla="*/ 66 h 152"/>
                <a:gd name="T4" fmla="*/ 167 w 306"/>
                <a:gd name="T5" fmla="*/ 141 h 152"/>
                <a:gd name="T6" fmla="*/ 298 w 306"/>
                <a:gd name="T7" fmla="*/ 105 h 152"/>
                <a:gd name="T8" fmla="*/ 301 w 306"/>
                <a:gd name="T9" fmla="*/ 82 h 152"/>
                <a:gd name="T10" fmla="*/ 194 w 306"/>
                <a:gd name="T11" fmla="*/ 10 h 152"/>
              </a:gdLst>
              <a:ahLst/>
              <a:cxnLst>
                <a:cxn ang="0">
                  <a:pos x="T0" y="T1"/>
                </a:cxn>
                <a:cxn ang="0">
                  <a:pos x="T2" y="T3"/>
                </a:cxn>
                <a:cxn ang="0">
                  <a:pos x="T4" y="T5"/>
                </a:cxn>
                <a:cxn ang="0">
                  <a:pos x="T6" y="T7"/>
                </a:cxn>
                <a:cxn ang="0">
                  <a:pos x="T8" y="T9"/>
                </a:cxn>
                <a:cxn ang="0">
                  <a:pos x="T10" y="T11"/>
                </a:cxn>
              </a:cxnLst>
              <a:rect l="0" t="0" r="r" b="b"/>
              <a:pathLst>
                <a:path w="306" h="152">
                  <a:moveTo>
                    <a:pt x="194" y="10"/>
                  </a:moveTo>
                  <a:cubicBezTo>
                    <a:pt x="146" y="0"/>
                    <a:pt x="60" y="26"/>
                    <a:pt x="0" y="66"/>
                  </a:cubicBezTo>
                  <a:cubicBezTo>
                    <a:pt x="54" y="97"/>
                    <a:pt x="114" y="130"/>
                    <a:pt x="167" y="141"/>
                  </a:cubicBezTo>
                  <a:cubicBezTo>
                    <a:pt x="218" y="152"/>
                    <a:pt x="264" y="136"/>
                    <a:pt x="298" y="105"/>
                  </a:cubicBezTo>
                  <a:cubicBezTo>
                    <a:pt x="305" y="100"/>
                    <a:pt x="306" y="90"/>
                    <a:pt x="301" y="82"/>
                  </a:cubicBezTo>
                  <a:cubicBezTo>
                    <a:pt x="281" y="50"/>
                    <a:pt x="240" y="19"/>
                    <a:pt x="194" y="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8" name="Freeform 47">
              <a:extLst>
                <a:ext uri="{FF2B5EF4-FFF2-40B4-BE49-F238E27FC236}">
                  <a16:creationId xmlns:a16="http://schemas.microsoft.com/office/drawing/2014/main" id="{2B690DA8-1DA5-F318-1F5E-B0291DD02C32}"/>
                </a:ext>
              </a:extLst>
            </p:cNvPr>
            <p:cNvSpPr>
              <a:spLocks/>
            </p:cNvSpPr>
            <p:nvPr/>
          </p:nvSpPr>
          <p:spPr bwMode="auto">
            <a:xfrm>
              <a:off x="10706556" y="512295"/>
              <a:ext cx="736228" cy="707357"/>
            </a:xfrm>
            <a:custGeom>
              <a:avLst/>
              <a:gdLst>
                <a:gd name="T0" fmla="*/ 171 w 209"/>
                <a:gd name="T1" fmla="*/ 76 h 201"/>
                <a:gd name="T2" fmla="*/ 0 w 209"/>
                <a:gd name="T3" fmla="*/ 0 h 201"/>
                <a:gd name="T4" fmla="*/ 73 w 209"/>
                <a:gd name="T5" fmla="*/ 165 h 201"/>
                <a:gd name="T6" fmla="*/ 196 w 209"/>
                <a:gd name="T7" fmla="*/ 189 h 201"/>
                <a:gd name="T8" fmla="*/ 207 w 209"/>
                <a:gd name="T9" fmla="*/ 176 h 201"/>
                <a:gd name="T10" fmla="*/ 171 w 209"/>
                <a:gd name="T11" fmla="*/ 76 h 201"/>
              </a:gdLst>
              <a:ahLst/>
              <a:cxnLst>
                <a:cxn ang="0">
                  <a:pos x="T0" y="T1"/>
                </a:cxn>
                <a:cxn ang="0">
                  <a:pos x="T2" y="T3"/>
                </a:cxn>
                <a:cxn ang="0">
                  <a:pos x="T4" y="T5"/>
                </a:cxn>
                <a:cxn ang="0">
                  <a:pos x="T6" y="T7"/>
                </a:cxn>
                <a:cxn ang="0">
                  <a:pos x="T8" y="T9"/>
                </a:cxn>
                <a:cxn ang="0">
                  <a:pos x="T10" y="T11"/>
                </a:cxn>
              </a:cxnLst>
              <a:rect l="0" t="0" r="r" b="b"/>
              <a:pathLst>
                <a:path w="209" h="201">
                  <a:moveTo>
                    <a:pt x="171" y="76"/>
                  </a:moveTo>
                  <a:cubicBezTo>
                    <a:pt x="136" y="40"/>
                    <a:pt x="56" y="9"/>
                    <a:pt x="0" y="0"/>
                  </a:cubicBezTo>
                  <a:cubicBezTo>
                    <a:pt x="12" y="36"/>
                    <a:pt x="37" y="133"/>
                    <a:pt x="73" y="165"/>
                  </a:cubicBezTo>
                  <a:cubicBezTo>
                    <a:pt x="110" y="198"/>
                    <a:pt x="150" y="201"/>
                    <a:pt x="196" y="189"/>
                  </a:cubicBezTo>
                  <a:cubicBezTo>
                    <a:pt x="202" y="187"/>
                    <a:pt x="207" y="182"/>
                    <a:pt x="207" y="176"/>
                  </a:cubicBezTo>
                  <a:cubicBezTo>
                    <a:pt x="209" y="139"/>
                    <a:pt x="202" y="108"/>
                    <a:pt x="171" y="7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9" name="Freeform: Shape 88">
              <a:extLst>
                <a:ext uri="{FF2B5EF4-FFF2-40B4-BE49-F238E27FC236}">
                  <a16:creationId xmlns:a16="http://schemas.microsoft.com/office/drawing/2014/main" id="{42849AE6-D65F-045C-C2D7-9DC1EB5BB812}"/>
                </a:ext>
              </a:extLst>
            </p:cNvPr>
            <p:cNvSpPr>
              <a:spLocks/>
            </p:cNvSpPr>
            <p:nvPr/>
          </p:nvSpPr>
          <p:spPr bwMode="auto">
            <a:xfrm>
              <a:off x="9916287" y="0"/>
              <a:ext cx="447759" cy="240954"/>
            </a:xfrm>
            <a:custGeom>
              <a:avLst/>
              <a:gdLst>
                <a:gd name="connsiteX0" fmla="*/ 0 w 447759"/>
                <a:gd name="connsiteY0" fmla="*/ 0 h 240954"/>
                <a:gd name="connsiteX1" fmla="*/ 414433 w 447759"/>
                <a:gd name="connsiteY1" fmla="*/ 0 h 240954"/>
                <a:gd name="connsiteX2" fmla="*/ 420771 w 447759"/>
                <a:gd name="connsiteY2" fmla="*/ 9983 h 240954"/>
                <a:gd name="connsiteX3" fmla="*/ 441191 w 447759"/>
                <a:gd name="connsiteY3" fmla="*/ 210080 h 240954"/>
                <a:gd name="connsiteX4" fmla="*/ 409316 w 447759"/>
                <a:gd name="connsiteY4" fmla="*/ 238327 h 240954"/>
                <a:gd name="connsiteX5" fmla="*/ 55157 w 447759"/>
                <a:gd name="connsiteY5" fmla="*/ 100625 h 240954"/>
                <a:gd name="connsiteX6" fmla="*/ 10942 w 447759"/>
                <a:gd name="connsiteY6" fmla="*/ 26313 h 240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7759" h="240954">
                  <a:moveTo>
                    <a:pt x="0" y="0"/>
                  </a:moveTo>
                  <a:lnTo>
                    <a:pt x="414433" y="0"/>
                  </a:lnTo>
                  <a:lnTo>
                    <a:pt x="420771" y="9983"/>
                  </a:lnTo>
                  <a:cubicBezTo>
                    <a:pt x="452479" y="75689"/>
                    <a:pt x="451816" y="135933"/>
                    <a:pt x="441191" y="210080"/>
                  </a:cubicBezTo>
                  <a:cubicBezTo>
                    <a:pt x="437649" y="227734"/>
                    <a:pt x="427024" y="238327"/>
                    <a:pt x="409316" y="238327"/>
                  </a:cubicBezTo>
                  <a:cubicBezTo>
                    <a:pt x="249945" y="252450"/>
                    <a:pt x="133072" y="210080"/>
                    <a:pt x="55157" y="100625"/>
                  </a:cubicBezTo>
                  <a:cubicBezTo>
                    <a:pt x="40991" y="81206"/>
                    <a:pt x="25717" y="55828"/>
                    <a:pt x="10942" y="263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90" name="Freeform 49">
              <a:extLst>
                <a:ext uri="{FF2B5EF4-FFF2-40B4-BE49-F238E27FC236}">
                  <a16:creationId xmlns:a16="http://schemas.microsoft.com/office/drawing/2014/main" id="{E4DCF8F2-78F9-E096-6877-A14BB2C12FBB}"/>
                </a:ext>
              </a:extLst>
            </p:cNvPr>
            <p:cNvSpPr>
              <a:spLocks/>
            </p:cNvSpPr>
            <p:nvPr/>
          </p:nvSpPr>
          <p:spPr bwMode="auto">
            <a:xfrm>
              <a:off x="9312053" y="2850903"/>
              <a:ext cx="1255919" cy="629403"/>
            </a:xfrm>
            <a:custGeom>
              <a:avLst/>
              <a:gdLst>
                <a:gd name="T0" fmla="*/ 212 w 356"/>
                <a:gd name="T1" fmla="*/ 174 h 179"/>
                <a:gd name="T2" fmla="*/ 0 w 356"/>
                <a:gd name="T3" fmla="*/ 110 h 179"/>
                <a:gd name="T4" fmla="*/ 171 w 356"/>
                <a:gd name="T5" fmla="*/ 10 h 179"/>
                <a:gd name="T6" fmla="*/ 352 w 356"/>
                <a:gd name="T7" fmla="*/ 91 h 179"/>
                <a:gd name="T8" fmla="*/ 350 w 356"/>
                <a:gd name="T9" fmla="*/ 110 h 179"/>
                <a:gd name="T10" fmla="*/ 212 w 356"/>
                <a:gd name="T11" fmla="*/ 174 h 179"/>
              </a:gdLst>
              <a:ahLst/>
              <a:cxnLst>
                <a:cxn ang="0">
                  <a:pos x="T0" y="T1"/>
                </a:cxn>
                <a:cxn ang="0">
                  <a:pos x="T2" y="T3"/>
                </a:cxn>
                <a:cxn ang="0">
                  <a:pos x="T4" y="T5"/>
                </a:cxn>
                <a:cxn ang="0">
                  <a:pos x="T6" y="T7"/>
                </a:cxn>
                <a:cxn ang="0">
                  <a:pos x="T8" y="T9"/>
                </a:cxn>
                <a:cxn ang="0">
                  <a:pos x="T10" y="T11"/>
                </a:cxn>
              </a:cxnLst>
              <a:rect l="0" t="0" r="r" b="b"/>
              <a:pathLst>
                <a:path w="356" h="179">
                  <a:moveTo>
                    <a:pt x="212" y="174"/>
                  </a:moveTo>
                  <a:cubicBezTo>
                    <a:pt x="146" y="179"/>
                    <a:pt x="89" y="144"/>
                    <a:pt x="0" y="110"/>
                  </a:cubicBezTo>
                  <a:cubicBezTo>
                    <a:pt x="34" y="72"/>
                    <a:pt x="108" y="20"/>
                    <a:pt x="171" y="10"/>
                  </a:cubicBezTo>
                  <a:cubicBezTo>
                    <a:pt x="236" y="0"/>
                    <a:pt x="316" y="34"/>
                    <a:pt x="352" y="91"/>
                  </a:cubicBezTo>
                  <a:cubicBezTo>
                    <a:pt x="356" y="97"/>
                    <a:pt x="355" y="104"/>
                    <a:pt x="350" y="110"/>
                  </a:cubicBezTo>
                  <a:cubicBezTo>
                    <a:pt x="316" y="144"/>
                    <a:pt x="271" y="170"/>
                    <a:pt x="212" y="1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1" name="Freeform: Shape 90">
              <a:extLst>
                <a:ext uri="{FF2B5EF4-FFF2-40B4-BE49-F238E27FC236}">
                  <a16:creationId xmlns:a16="http://schemas.microsoft.com/office/drawing/2014/main" id="{7A713736-8189-A3AB-0DC8-3B9368EC20A9}"/>
                </a:ext>
              </a:extLst>
            </p:cNvPr>
            <p:cNvSpPr>
              <a:spLocks/>
            </p:cNvSpPr>
            <p:nvPr/>
          </p:nvSpPr>
          <p:spPr bwMode="auto">
            <a:xfrm>
              <a:off x="10881967" y="0"/>
              <a:ext cx="535486" cy="509022"/>
            </a:xfrm>
            <a:custGeom>
              <a:avLst/>
              <a:gdLst>
                <a:gd name="connsiteX0" fmla="*/ 0 w 535486"/>
                <a:gd name="connsiteY0" fmla="*/ 0 h 509022"/>
                <a:gd name="connsiteX1" fmla="*/ 299950 w 535486"/>
                <a:gd name="connsiteY1" fmla="*/ 0 h 509022"/>
                <a:gd name="connsiteX2" fmla="*/ 371512 w 535486"/>
                <a:gd name="connsiteY2" fmla="*/ 46406 h 509022"/>
                <a:gd name="connsiteX3" fmla="*/ 451269 w 535486"/>
                <a:gd name="connsiteY3" fmla="*/ 128855 h 509022"/>
                <a:gd name="connsiteX4" fmla="*/ 528768 w 535486"/>
                <a:gd name="connsiteY4" fmla="*/ 473371 h 509022"/>
                <a:gd name="connsiteX5" fmla="*/ 497064 w 535486"/>
                <a:gd name="connsiteY5" fmla="*/ 505010 h 509022"/>
                <a:gd name="connsiteX6" fmla="*/ 70816 w 535486"/>
                <a:gd name="connsiteY6" fmla="*/ 308144 h 509022"/>
                <a:gd name="connsiteX7" fmla="*/ 3444 w 535486"/>
                <a:gd name="connsiteY7" fmla="*/ 77002 h 509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5486" h="509022">
                  <a:moveTo>
                    <a:pt x="0" y="0"/>
                  </a:moveTo>
                  <a:lnTo>
                    <a:pt x="299950" y="0"/>
                  </a:lnTo>
                  <a:lnTo>
                    <a:pt x="371512" y="46406"/>
                  </a:lnTo>
                  <a:cubicBezTo>
                    <a:pt x="401731" y="70410"/>
                    <a:pt x="428371" y="97216"/>
                    <a:pt x="451269" y="128855"/>
                  </a:cubicBezTo>
                  <a:cubicBezTo>
                    <a:pt x="532291" y="237834"/>
                    <a:pt x="546382" y="357360"/>
                    <a:pt x="528768" y="473371"/>
                  </a:cubicBezTo>
                  <a:cubicBezTo>
                    <a:pt x="528768" y="490948"/>
                    <a:pt x="514678" y="501494"/>
                    <a:pt x="497064" y="505010"/>
                  </a:cubicBezTo>
                  <a:cubicBezTo>
                    <a:pt x="331497" y="529618"/>
                    <a:pt x="148316" y="438216"/>
                    <a:pt x="70816" y="308144"/>
                  </a:cubicBezTo>
                  <a:cubicBezTo>
                    <a:pt x="33828" y="244865"/>
                    <a:pt x="12691" y="160494"/>
                    <a:pt x="3444" y="770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92" name="Freeform 58">
              <a:extLst>
                <a:ext uri="{FF2B5EF4-FFF2-40B4-BE49-F238E27FC236}">
                  <a16:creationId xmlns:a16="http://schemas.microsoft.com/office/drawing/2014/main" id="{D6F81934-D712-AA55-1DB7-AFB9F05AD9E6}"/>
                </a:ext>
              </a:extLst>
            </p:cNvPr>
            <p:cNvSpPr>
              <a:spLocks/>
            </p:cNvSpPr>
            <p:nvPr/>
          </p:nvSpPr>
          <p:spPr bwMode="auto">
            <a:xfrm>
              <a:off x="8780814" y="177384"/>
              <a:ext cx="799746" cy="733341"/>
            </a:xfrm>
            <a:custGeom>
              <a:avLst/>
              <a:gdLst>
                <a:gd name="T0" fmla="*/ 88 w 227"/>
                <a:gd name="T1" fmla="*/ 178 h 208"/>
                <a:gd name="T2" fmla="*/ 0 w 227"/>
                <a:gd name="T3" fmla="*/ 0 h 208"/>
                <a:gd name="T4" fmla="*/ 190 w 227"/>
                <a:gd name="T5" fmla="*/ 82 h 208"/>
                <a:gd name="T6" fmla="*/ 215 w 227"/>
                <a:gd name="T7" fmla="*/ 192 h 208"/>
                <a:gd name="T8" fmla="*/ 202 w 227"/>
                <a:gd name="T9" fmla="*/ 203 h 208"/>
                <a:gd name="T10" fmla="*/ 88 w 227"/>
                <a:gd name="T11" fmla="*/ 178 h 208"/>
              </a:gdLst>
              <a:ahLst/>
              <a:cxnLst>
                <a:cxn ang="0">
                  <a:pos x="T0" y="T1"/>
                </a:cxn>
                <a:cxn ang="0">
                  <a:pos x="T2" y="T3"/>
                </a:cxn>
                <a:cxn ang="0">
                  <a:pos x="T4" y="T5"/>
                </a:cxn>
                <a:cxn ang="0">
                  <a:pos x="T6" y="T7"/>
                </a:cxn>
                <a:cxn ang="0">
                  <a:pos x="T8" y="T9"/>
                </a:cxn>
                <a:cxn ang="0">
                  <a:pos x="T10" y="T11"/>
                </a:cxn>
              </a:cxnLst>
              <a:rect l="0" t="0" r="r" b="b"/>
              <a:pathLst>
                <a:path w="227" h="208">
                  <a:moveTo>
                    <a:pt x="88" y="178"/>
                  </a:moveTo>
                  <a:cubicBezTo>
                    <a:pt x="23" y="128"/>
                    <a:pt x="7" y="59"/>
                    <a:pt x="0" y="0"/>
                  </a:cubicBezTo>
                  <a:cubicBezTo>
                    <a:pt x="61" y="28"/>
                    <a:pt x="154" y="47"/>
                    <a:pt x="190" y="82"/>
                  </a:cubicBezTo>
                  <a:cubicBezTo>
                    <a:pt x="219" y="109"/>
                    <a:pt x="227" y="155"/>
                    <a:pt x="215" y="192"/>
                  </a:cubicBezTo>
                  <a:cubicBezTo>
                    <a:pt x="213" y="198"/>
                    <a:pt x="208" y="202"/>
                    <a:pt x="202" y="203"/>
                  </a:cubicBezTo>
                  <a:cubicBezTo>
                    <a:pt x="169" y="208"/>
                    <a:pt x="122" y="204"/>
                    <a:pt x="88" y="17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3" name="Freeform 61">
              <a:extLst>
                <a:ext uri="{FF2B5EF4-FFF2-40B4-BE49-F238E27FC236}">
                  <a16:creationId xmlns:a16="http://schemas.microsoft.com/office/drawing/2014/main" id="{C4CA7C4D-DF22-4FBE-6F33-A240430044AA}"/>
                </a:ext>
              </a:extLst>
            </p:cNvPr>
            <p:cNvSpPr>
              <a:spLocks/>
            </p:cNvSpPr>
            <p:nvPr/>
          </p:nvSpPr>
          <p:spPr bwMode="auto">
            <a:xfrm>
              <a:off x="10036733" y="4129919"/>
              <a:ext cx="1166417" cy="588983"/>
            </a:xfrm>
            <a:custGeom>
              <a:avLst/>
              <a:gdLst>
                <a:gd name="T0" fmla="*/ 220 w 331"/>
                <a:gd name="T1" fmla="*/ 147 h 167"/>
                <a:gd name="T2" fmla="*/ 0 w 331"/>
                <a:gd name="T3" fmla="*/ 134 h 167"/>
                <a:gd name="T4" fmla="*/ 186 w 331"/>
                <a:gd name="T5" fmla="*/ 11 h 167"/>
                <a:gd name="T6" fmla="*/ 324 w 331"/>
                <a:gd name="T7" fmla="*/ 37 h 167"/>
                <a:gd name="T8" fmla="*/ 329 w 331"/>
                <a:gd name="T9" fmla="*/ 53 h 167"/>
                <a:gd name="T10" fmla="*/ 220 w 331"/>
                <a:gd name="T11" fmla="*/ 147 h 167"/>
              </a:gdLst>
              <a:ahLst/>
              <a:cxnLst>
                <a:cxn ang="0">
                  <a:pos x="T0" y="T1"/>
                </a:cxn>
                <a:cxn ang="0">
                  <a:pos x="T2" y="T3"/>
                </a:cxn>
                <a:cxn ang="0">
                  <a:pos x="T4" y="T5"/>
                </a:cxn>
                <a:cxn ang="0">
                  <a:pos x="T6" y="T7"/>
                </a:cxn>
                <a:cxn ang="0">
                  <a:pos x="T8" y="T9"/>
                </a:cxn>
                <a:cxn ang="0">
                  <a:pos x="T10" y="T11"/>
                </a:cxn>
              </a:cxnLst>
              <a:rect l="0" t="0" r="r" b="b"/>
              <a:pathLst>
                <a:path w="331" h="167">
                  <a:moveTo>
                    <a:pt x="220" y="147"/>
                  </a:moveTo>
                  <a:cubicBezTo>
                    <a:pt x="126" y="167"/>
                    <a:pt x="78" y="146"/>
                    <a:pt x="0" y="134"/>
                  </a:cubicBezTo>
                  <a:cubicBezTo>
                    <a:pt x="61" y="65"/>
                    <a:pt x="108" y="29"/>
                    <a:pt x="186" y="11"/>
                  </a:cubicBezTo>
                  <a:cubicBezTo>
                    <a:pt x="230" y="0"/>
                    <a:pt x="284" y="6"/>
                    <a:pt x="324" y="37"/>
                  </a:cubicBezTo>
                  <a:cubicBezTo>
                    <a:pt x="329" y="41"/>
                    <a:pt x="331" y="47"/>
                    <a:pt x="329" y="53"/>
                  </a:cubicBezTo>
                  <a:cubicBezTo>
                    <a:pt x="316" y="92"/>
                    <a:pt x="277" y="134"/>
                    <a:pt x="220" y="14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4" name="Freeform 62">
              <a:extLst>
                <a:ext uri="{FF2B5EF4-FFF2-40B4-BE49-F238E27FC236}">
                  <a16:creationId xmlns:a16="http://schemas.microsoft.com/office/drawing/2014/main" id="{112469AE-D432-1C51-19B8-DD2A1156FA58}"/>
                </a:ext>
              </a:extLst>
            </p:cNvPr>
            <p:cNvSpPr>
              <a:spLocks/>
            </p:cNvSpPr>
            <p:nvPr/>
          </p:nvSpPr>
          <p:spPr bwMode="auto">
            <a:xfrm>
              <a:off x="10772961" y="2943292"/>
              <a:ext cx="1140432" cy="537014"/>
            </a:xfrm>
            <a:custGeom>
              <a:avLst/>
              <a:gdLst>
                <a:gd name="T0" fmla="*/ 183 w 324"/>
                <a:gd name="T1" fmla="*/ 147 h 153"/>
                <a:gd name="T2" fmla="*/ 0 w 324"/>
                <a:gd name="T3" fmla="*/ 22 h 153"/>
                <a:gd name="T4" fmla="*/ 204 w 324"/>
                <a:gd name="T5" fmla="*/ 6 h 153"/>
                <a:gd name="T6" fmla="*/ 319 w 324"/>
                <a:gd name="T7" fmla="*/ 77 h 153"/>
                <a:gd name="T8" fmla="*/ 318 w 324"/>
                <a:gd name="T9" fmla="*/ 99 h 153"/>
                <a:gd name="T10" fmla="*/ 183 w 324"/>
                <a:gd name="T11" fmla="*/ 147 h 153"/>
              </a:gdLst>
              <a:ahLst/>
              <a:cxnLst>
                <a:cxn ang="0">
                  <a:pos x="T0" y="T1"/>
                </a:cxn>
                <a:cxn ang="0">
                  <a:pos x="T2" y="T3"/>
                </a:cxn>
                <a:cxn ang="0">
                  <a:pos x="T4" y="T5"/>
                </a:cxn>
                <a:cxn ang="0">
                  <a:pos x="T6" y="T7"/>
                </a:cxn>
                <a:cxn ang="0">
                  <a:pos x="T8" y="T9"/>
                </a:cxn>
                <a:cxn ang="0">
                  <a:pos x="T10" y="T11"/>
                </a:cxn>
              </a:cxnLst>
              <a:rect l="0" t="0" r="r" b="b"/>
              <a:pathLst>
                <a:path w="324" h="153">
                  <a:moveTo>
                    <a:pt x="183" y="147"/>
                  </a:moveTo>
                  <a:cubicBezTo>
                    <a:pt x="129" y="141"/>
                    <a:pt x="45" y="83"/>
                    <a:pt x="0" y="22"/>
                  </a:cubicBezTo>
                  <a:cubicBezTo>
                    <a:pt x="85" y="14"/>
                    <a:pt x="140" y="0"/>
                    <a:pt x="204" y="6"/>
                  </a:cubicBezTo>
                  <a:cubicBezTo>
                    <a:pt x="256" y="12"/>
                    <a:pt x="293" y="39"/>
                    <a:pt x="319" y="77"/>
                  </a:cubicBezTo>
                  <a:cubicBezTo>
                    <a:pt x="324" y="84"/>
                    <a:pt x="323" y="93"/>
                    <a:pt x="318" y="99"/>
                  </a:cubicBezTo>
                  <a:cubicBezTo>
                    <a:pt x="291" y="130"/>
                    <a:pt x="237" y="153"/>
                    <a:pt x="183" y="14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5" name="Freeform 63">
              <a:extLst>
                <a:ext uri="{FF2B5EF4-FFF2-40B4-BE49-F238E27FC236}">
                  <a16:creationId xmlns:a16="http://schemas.microsoft.com/office/drawing/2014/main" id="{DAFF8F1E-09F3-8612-80D5-6C41254F4123}"/>
                </a:ext>
              </a:extLst>
            </p:cNvPr>
            <p:cNvSpPr>
              <a:spLocks/>
            </p:cNvSpPr>
            <p:nvPr/>
          </p:nvSpPr>
          <p:spPr bwMode="auto">
            <a:xfrm>
              <a:off x="8073457" y="3428337"/>
              <a:ext cx="1362744" cy="528352"/>
            </a:xfrm>
            <a:custGeom>
              <a:avLst/>
              <a:gdLst>
                <a:gd name="T0" fmla="*/ 244 w 387"/>
                <a:gd name="T1" fmla="*/ 140 h 150"/>
                <a:gd name="T2" fmla="*/ 0 w 387"/>
                <a:gd name="T3" fmla="*/ 81 h 150"/>
                <a:gd name="T4" fmla="*/ 244 w 387"/>
                <a:gd name="T5" fmla="*/ 3 h 150"/>
                <a:gd name="T6" fmla="*/ 380 w 387"/>
                <a:gd name="T7" fmla="*/ 49 h 150"/>
                <a:gd name="T8" fmla="*/ 382 w 387"/>
                <a:gd name="T9" fmla="*/ 71 h 150"/>
                <a:gd name="T10" fmla="*/ 244 w 387"/>
                <a:gd name="T11" fmla="*/ 140 h 150"/>
              </a:gdLst>
              <a:ahLst/>
              <a:cxnLst>
                <a:cxn ang="0">
                  <a:pos x="T0" y="T1"/>
                </a:cxn>
                <a:cxn ang="0">
                  <a:pos x="T2" y="T3"/>
                </a:cxn>
                <a:cxn ang="0">
                  <a:pos x="T4" y="T5"/>
                </a:cxn>
                <a:cxn ang="0">
                  <a:pos x="T6" y="T7"/>
                </a:cxn>
                <a:cxn ang="0">
                  <a:pos x="T8" y="T9"/>
                </a:cxn>
                <a:cxn ang="0">
                  <a:pos x="T10" y="T11"/>
                </a:cxn>
              </a:cxnLst>
              <a:rect l="0" t="0" r="r" b="b"/>
              <a:pathLst>
                <a:path w="387" h="150">
                  <a:moveTo>
                    <a:pt x="244" y="140"/>
                  </a:moveTo>
                  <a:cubicBezTo>
                    <a:pt x="143" y="150"/>
                    <a:pt x="64" y="123"/>
                    <a:pt x="0" y="81"/>
                  </a:cubicBezTo>
                  <a:cubicBezTo>
                    <a:pt x="90" y="59"/>
                    <a:pt x="173" y="8"/>
                    <a:pt x="244" y="3"/>
                  </a:cubicBezTo>
                  <a:cubicBezTo>
                    <a:pt x="301" y="0"/>
                    <a:pt x="346" y="16"/>
                    <a:pt x="380" y="49"/>
                  </a:cubicBezTo>
                  <a:cubicBezTo>
                    <a:pt x="386" y="55"/>
                    <a:pt x="387" y="64"/>
                    <a:pt x="382" y="71"/>
                  </a:cubicBezTo>
                  <a:cubicBezTo>
                    <a:pt x="358" y="105"/>
                    <a:pt x="303" y="134"/>
                    <a:pt x="244" y="14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6" name="Freeform: Shape 95">
              <a:extLst>
                <a:ext uri="{FF2B5EF4-FFF2-40B4-BE49-F238E27FC236}">
                  <a16:creationId xmlns:a16="http://schemas.microsoft.com/office/drawing/2014/main" id="{1C9504F2-7E7F-3207-E39C-265578980D57}"/>
                </a:ext>
              </a:extLst>
            </p:cNvPr>
            <p:cNvSpPr>
              <a:spLocks/>
            </p:cNvSpPr>
            <p:nvPr/>
          </p:nvSpPr>
          <p:spPr bwMode="auto">
            <a:xfrm>
              <a:off x="11985398" y="1615194"/>
              <a:ext cx="206602" cy="811211"/>
            </a:xfrm>
            <a:custGeom>
              <a:avLst/>
              <a:gdLst>
                <a:gd name="connsiteX0" fmla="*/ 3359 w 206602"/>
                <a:gd name="connsiteY0" fmla="*/ 0 h 811211"/>
                <a:gd name="connsiteX1" fmla="*/ 199109 w 206602"/>
                <a:gd name="connsiteY1" fmla="*/ 140286 h 811211"/>
                <a:gd name="connsiteX2" fmla="*/ 206602 w 206602"/>
                <a:gd name="connsiteY2" fmla="*/ 143814 h 811211"/>
                <a:gd name="connsiteX3" fmla="*/ 206602 w 206602"/>
                <a:gd name="connsiteY3" fmla="*/ 811211 h 811211"/>
                <a:gd name="connsiteX4" fmla="*/ 148671 w 206602"/>
                <a:gd name="connsiteY4" fmla="*/ 736790 h 811211"/>
                <a:gd name="connsiteX5" fmla="*/ 3359 w 206602"/>
                <a:gd name="connsiteY5" fmla="*/ 0 h 811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6602" h="811211">
                  <a:moveTo>
                    <a:pt x="3359" y="0"/>
                  </a:moveTo>
                  <a:cubicBezTo>
                    <a:pt x="68554" y="59809"/>
                    <a:pt x="134189" y="104225"/>
                    <a:pt x="199109" y="140286"/>
                  </a:cubicBezTo>
                  <a:lnTo>
                    <a:pt x="206602" y="143814"/>
                  </a:lnTo>
                  <a:lnTo>
                    <a:pt x="206602" y="811211"/>
                  </a:lnTo>
                  <a:lnTo>
                    <a:pt x="148671" y="736790"/>
                  </a:lnTo>
                  <a:cubicBezTo>
                    <a:pt x="23788" y="551799"/>
                    <a:pt x="-12058" y="310916"/>
                    <a:pt x="33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97" name="Freeform 65">
              <a:extLst>
                <a:ext uri="{FF2B5EF4-FFF2-40B4-BE49-F238E27FC236}">
                  <a16:creationId xmlns:a16="http://schemas.microsoft.com/office/drawing/2014/main" id="{B877B475-5CE0-6E40-40DA-D8AEC6CB7C39}"/>
                </a:ext>
              </a:extLst>
            </p:cNvPr>
            <p:cNvSpPr>
              <a:spLocks/>
            </p:cNvSpPr>
            <p:nvPr/>
          </p:nvSpPr>
          <p:spPr bwMode="auto">
            <a:xfrm>
              <a:off x="9805759" y="5140429"/>
              <a:ext cx="1065366" cy="742003"/>
            </a:xfrm>
            <a:custGeom>
              <a:avLst/>
              <a:gdLst>
                <a:gd name="T0" fmla="*/ 209 w 302"/>
                <a:gd name="T1" fmla="*/ 172 h 211"/>
                <a:gd name="T2" fmla="*/ 0 w 302"/>
                <a:gd name="T3" fmla="*/ 179 h 211"/>
                <a:gd name="T4" fmla="*/ 137 w 302"/>
                <a:gd name="T5" fmla="*/ 30 h 211"/>
                <a:gd name="T6" fmla="*/ 293 w 302"/>
                <a:gd name="T7" fmla="*/ 21 h 211"/>
                <a:gd name="T8" fmla="*/ 302 w 302"/>
                <a:gd name="T9" fmla="*/ 35 h 211"/>
                <a:gd name="T10" fmla="*/ 209 w 302"/>
                <a:gd name="T11" fmla="*/ 172 h 211"/>
              </a:gdLst>
              <a:ahLst/>
              <a:cxnLst>
                <a:cxn ang="0">
                  <a:pos x="T0" y="T1"/>
                </a:cxn>
                <a:cxn ang="0">
                  <a:pos x="T2" y="T3"/>
                </a:cxn>
                <a:cxn ang="0">
                  <a:pos x="T4" y="T5"/>
                </a:cxn>
                <a:cxn ang="0">
                  <a:pos x="T6" y="T7"/>
                </a:cxn>
                <a:cxn ang="0">
                  <a:pos x="T8" y="T9"/>
                </a:cxn>
                <a:cxn ang="0">
                  <a:pos x="T10" y="T11"/>
                </a:cxn>
              </a:cxnLst>
              <a:rect l="0" t="0" r="r" b="b"/>
              <a:pathLst>
                <a:path w="302" h="211">
                  <a:moveTo>
                    <a:pt x="209" y="172"/>
                  </a:moveTo>
                  <a:cubicBezTo>
                    <a:pt x="156" y="202"/>
                    <a:pt x="79" y="211"/>
                    <a:pt x="0" y="179"/>
                  </a:cubicBezTo>
                  <a:cubicBezTo>
                    <a:pt x="56" y="125"/>
                    <a:pt x="74" y="66"/>
                    <a:pt x="137" y="30"/>
                  </a:cubicBezTo>
                  <a:cubicBezTo>
                    <a:pt x="190" y="0"/>
                    <a:pt x="244" y="2"/>
                    <a:pt x="293" y="21"/>
                  </a:cubicBezTo>
                  <a:cubicBezTo>
                    <a:pt x="299" y="24"/>
                    <a:pt x="302" y="29"/>
                    <a:pt x="302" y="35"/>
                  </a:cubicBezTo>
                  <a:cubicBezTo>
                    <a:pt x="299" y="81"/>
                    <a:pt x="264" y="141"/>
                    <a:pt x="209" y="17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8" name="Freeform: Shape 97">
              <a:extLst>
                <a:ext uri="{FF2B5EF4-FFF2-40B4-BE49-F238E27FC236}">
                  <a16:creationId xmlns:a16="http://schemas.microsoft.com/office/drawing/2014/main" id="{33921DA3-B844-9587-F5A7-3006ECE3E764}"/>
                </a:ext>
              </a:extLst>
            </p:cNvPr>
            <p:cNvSpPr>
              <a:spLocks/>
            </p:cNvSpPr>
            <p:nvPr/>
          </p:nvSpPr>
          <p:spPr bwMode="auto">
            <a:xfrm>
              <a:off x="11691081" y="5009197"/>
              <a:ext cx="500919" cy="650530"/>
            </a:xfrm>
            <a:custGeom>
              <a:avLst/>
              <a:gdLst>
                <a:gd name="connsiteX0" fmla="*/ 500919 w 500919"/>
                <a:gd name="connsiteY0" fmla="*/ 0 h 650530"/>
                <a:gd name="connsiteX1" fmla="*/ 500919 w 500919"/>
                <a:gd name="connsiteY1" fmla="*/ 600919 h 650530"/>
                <a:gd name="connsiteX2" fmla="*/ 373878 w 500919"/>
                <a:gd name="connsiteY2" fmla="*/ 638875 h 650530"/>
                <a:gd name="connsiteX3" fmla="*/ 0 w 500919"/>
                <a:gd name="connsiteY3" fmla="*/ 617271 h 650530"/>
                <a:gd name="connsiteX4" fmla="*/ 374320 w 500919"/>
                <a:gd name="connsiteY4" fmla="*/ 74074 h 650530"/>
                <a:gd name="connsiteX5" fmla="*/ 484122 w 500919"/>
                <a:gd name="connsiteY5" fmla="*/ 5293 h 650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0919" h="650530">
                  <a:moveTo>
                    <a:pt x="500919" y="0"/>
                  </a:moveTo>
                  <a:lnTo>
                    <a:pt x="500919" y="600919"/>
                  </a:lnTo>
                  <a:lnTo>
                    <a:pt x="373878" y="638875"/>
                  </a:lnTo>
                  <a:cubicBezTo>
                    <a:pt x="261318" y="658716"/>
                    <a:pt x="134190" y="654307"/>
                    <a:pt x="0" y="617271"/>
                  </a:cubicBezTo>
                  <a:cubicBezTo>
                    <a:pt x="151847" y="409163"/>
                    <a:pt x="236598" y="179892"/>
                    <a:pt x="374320" y="74074"/>
                  </a:cubicBezTo>
                  <a:cubicBezTo>
                    <a:pt x="411399" y="44975"/>
                    <a:pt x="447815" y="22268"/>
                    <a:pt x="484122" y="52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99" name="Freeform 67">
              <a:extLst>
                <a:ext uri="{FF2B5EF4-FFF2-40B4-BE49-F238E27FC236}">
                  <a16:creationId xmlns:a16="http://schemas.microsoft.com/office/drawing/2014/main" id="{5EEB990D-B707-9A0C-EB01-D13916C79F0B}"/>
                </a:ext>
              </a:extLst>
            </p:cNvPr>
            <p:cNvSpPr>
              <a:spLocks/>
            </p:cNvSpPr>
            <p:nvPr/>
          </p:nvSpPr>
          <p:spPr bwMode="auto">
            <a:xfrm>
              <a:off x="10709443" y="4464831"/>
              <a:ext cx="1345421" cy="695808"/>
            </a:xfrm>
            <a:custGeom>
              <a:avLst/>
              <a:gdLst>
                <a:gd name="T0" fmla="*/ 278 w 382"/>
                <a:gd name="T1" fmla="*/ 174 h 198"/>
                <a:gd name="T2" fmla="*/ 0 w 382"/>
                <a:gd name="T3" fmla="*/ 141 h 198"/>
                <a:gd name="T4" fmla="*/ 218 w 382"/>
                <a:gd name="T5" fmla="*/ 16 h 198"/>
                <a:gd name="T6" fmla="*/ 373 w 382"/>
                <a:gd name="T7" fmla="*/ 29 h 198"/>
                <a:gd name="T8" fmla="*/ 382 w 382"/>
                <a:gd name="T9" fmla="*/ 45 h 198"/>
                <a:gd name="T10" fmla="*/ 278 w 382"/>
                <a:gd name="T11" fmla="*/ 174 h 198"/>
              </a:gdLst>
              <a:ahLst/>
              <a:cxnLst>
                <a:cxn ang="0">
                  <a:pos x="T0" y="T1"/>
                </a:cxn>
                <a:cxn ang="0">
                  <a:pos x="T2" y="T3"/>
                </a:cxn>
                <a:cxn ang="0">
                  <a:pos x="T4" y="T5"/>
                </a:cxn>
                <a:cxn ang="0">
                  <a:pos x="T6" y="T7"/>
                </a:cxn>
                <a:cxn ang="0">
                  <a:pos x="T8" y="T9"/>
                </a:cxn>
                <a:cxn ang="0">
                  <a:pos x="T10" y="T11"/>
                </a:cxn>
              </a:cxnLst>
              <a:rect l="0" t="0" r="r" b="b"/>
              <a:pathLst>
                <a:path w="382" h="198">
                  <a:moveTo>
                    <a:pt x="278" y="174"/>
                  </a:moveTo>
                  <a:cubicBezTo>
                    <a:pt x="223" y="198"/>
                    <a:pt x="75" y="185"/>
                    <a:pt x="0" y="141"/>
                  </a:cubicBezTo>
                  <a:cubicBezTo>
                    <a:pt x="84" y="96"/>
                    <a:pt x="122" y="45"/>
                    <a:pt x="218" y="16"/>
                  </a:cubicBezTo>
                  <a:cubicBezTo>
                    <a:pt x="270" y="0"/>
                    <a:pt x="325" y="2"/>
                    <a:pt x="373" y="29"/>
                  </a:cubicBezTo>
                  <a:cubicBezTo>
                    <a:pt x="379" y="33"/>
                    <a:pt x="382" y="39"/>
                    <a:pt x="382" y="45"/>
                  </a:cubicBezTo>
                  <a:cubicBezTo>
                    <a:pt x="375" y="93"/>
                    <a:pt x="335" y="150"/>
                    <a:pt x="278" y="1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0" name="Freeform: Shape 99">
              <a:extLst>
                <a:ext uri="{FF2B5EF4-FFF2-40B4-BE49-F238E27FC236}">
                  <a16:creationId xmlns:a16="http://schemas.microsoft.com/office/drawing/2014/main" id="{64E2A2A8-FB79-DF91-CF37-6FD21075E503}"/>
                </a:ext>
              </a:extLst>
            </p:cNvPr>
            <p:cNvSpPr>
              <a:spLocks/>
            </p:cNvSpPr>
            <p:nvPr/>
          </p:nvSpPr>
          <p:spPr bwMode="auto">
            <a:xfrm>
              <a:off x="11125196" y="3607911"/>
              <a:ext cx="1066804" cy="678144"/>
            </a:xfrm>
            <a:custGeom>
              <a:avLst/>
              <a:gdLst>
                <a:gd name="connsiteX0" fmla="*/ 797391 w 1066804"/>
                <a:gd name="connsiteY0" fmla="*/ 120 h 678144"/>
                <a:gd name="connsiteX1" fmla="*/ 1039335 w 1066804"/>
                <a:gd name="connsiteY1" fmla="*/ 51462 h 678144"/>
                <a:gd name="connsiteX2" fmla="*/ 1066804 w 1066804"/>
                <a:gd name="connsiteY2" fmla="*/ 66400 h 678144"/>
                <a:gd name="connsiteX3" fmla="*/ 1066804 w 1066804"/>
                <a:gd name="connsiteY3" fmla="*/ 560676 h 678144"/>
                <a:gd name="connsiteX4" fmla="*/ 1025426 w 1066804"/>
                <a:gd name="connsiteY4" fmla="*/ 587437 h 678144"/>
                <a:gd name="connsiteX5" fmla="*/ 770921 w 1066804"/>
                <a:gd name="connsiteY5" fmla="*/ 672267 h 678144"/>
                <a:gd name="connsiteX6" fmla="*/ 0 w 1066804"/>
                <a:gd name="connsiteY6" fmla="*/ 359448 h 678144"/>
                <a:gd name="connsiteX7" fmla="*/ 711078 w 1066804"/>
                <a:gd name="connsiteY7" fmla="*/ 4452 h 678144"/>
                <a:gd name="connsiteX8" fmla="*/ 797391 w 1066804"/>
                <a:gd name="connsiteY8" fmla="*/ 120 h 678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6804" h="678144">
                  <a:moveTo>
                    <a:pt x="797391" y="120"/>
                  </a:moveTo>
                  <a:cubicBezTo>
                    <a:pt x="882742" y="1788"/>
                    <a:pt x="964751" y="20818"/>
                    <a:pt x="1039335" y="51462"/>
                  </a:cubicBezTo>
                  <a:lnTo>
                    <a:pt x="1066804" y="66400"/>
                  </a:lnTo>
                  <a:lnTo>
                    <a:pt x="1066804" y="560676"/>
                  </a:lnTo>
                  <a:lnTo>
                    <a:pt x="1025426" y="587437"/>
                  </a:lnTo>
                  <a:cubicBezTo>
                    <a:pt x="948635" y="630913"/>
                    <a:pt x="862006" y="661722"/>
                    <a:pt x="770921" y="672267"/>
                  </a:cubicBezTo>
                  <a:cubicBezTo>
                    <a:pt x="531548" y="703900"/>
                    <a:pt x="239373" y="609000"/>
                    <a:pt x="0" y="359448"/>
                  </a:cubicBezTo>
                  <a:cubicBezTo>
                    <a:pt x="256974" y="225885"/>
                    <a:pt x="429463" y="39600"/>
                    <a:pt x="711078" y="4452"/>
                  </a:cubicBezTo>
                  <a:cubicBezTo>
                    <a:pt x="740120" y="937"/>
                    <a:pt x="768941" y="-436"/>
                    <a:pt x="797391"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101" name="Freeform 70">
              <a:extLst>
                <a:ext uri="{FF2B5EF4-FFF2-40B4-BE49-F238E27FC236}">
                  <a16:creationId xmlns:a16="http://schemas.microsoft.com/office/drawing/2014/main" id="{4A9FBF67-B8A9-ECE0-8641-1C2718FE703E}"/>
                </a:ext>
              </a:extLst>
            </p:cNvPr>
            <p:cNvSpPr>
              <a:spLocks/>
            </p:cNvSpPr>
            <p:nvPr/>
          </p:nvSpPr>
          <p:spPr bwMode="auto">
            <a:xfrm>
              <a:off x="10051169" y="6000805"/>
              <a:ext cx="978751" cy="739116"/>
            </a:xfrm>
            <a:custGeom>
              <a:avLst/>
              <a:gdLst>
                <a:gd name="T0" fmla="*/ 205 w 278"/>
                <a:gd name="T1" fmla="*/ 160 h 210"/>
                <a:gd name="T2" fmla="*/ 0 w 278"/>
                <a:gd name="T3" fmla="*/ 174 h 210"/>
                <a:gd name="T4" fmla="*/ 129 w 278"/>
                <a:gd name="T5" fmla="*/ 35 h 210"/>
                <a:gd name="T6" fmla="*/ 263 w 278"/>
                <a:gd name="T7" fmla="*/ 20 h 210"/>
                <a:gd name="T8" fmla="*/ 274 w 278"/>
                <a:gd name="T9" fmla="*/ 35 h 210"/>
                <a:gd name="T10" fmla="*/ 205 w 278"/>
                <a:gd name="T11" fmla="*/ 160 h 210"/>
              </a:gdLst>
              <a:ahLst/>
              <a:cxnLst>
                <a:cxn ang="0">
                  <a:pos x="T0" y="T1"/>
                </a:cxn>
                <a:cxn ang="0">
                  <a:pos x="T2" y="T3"/>
                </a:cxn>
                <a:cxn ang="0">
                  <a:pos x="T4" y="T5"/>
                </a:cxn>
                <a:cxn ang="0">
                  <a:pos x="T6" y="T7"/>
                </a:cxn>
                <a:cxn ang="0">
                  <a:pos x="T8" y="T9"/>
                </a:cxn>
                <a:cxn ang="0">
                  <a:pos x="T10" y="T11"/>
                </a:cxn>
              </a:cxnLst>
              <a:rect l="0" t="0" r="r" b="b"/>
              <a:pathLst>
                <a:path w="278" h="210">
                  <a:moveTo>
                    <a:pt x="205" y="160"/>
                  </a:moveTo>
                  <a:cubicBezTo>
                    <a:pt x="162" y="189"/>
                    <a:pt x="85" y="210"/>
                    <a:pt x="0" y="174"/>
                  </a:cubicBezTo>
                  <a:cubicBezTo>
                    <a:pt x="56" y="119"/>
                    <a:pt x="77" y="69"/>
                    <a:pt x="129" y="35"/>
                  </a:cubicBezTo>
                  <a:cubicBezTo>
                    <a:pt x="171" y="7"/>
                    <a:pt x="225" y="0"/>
                    <a:pt x="263" y="20"/>
                  </a:cubicBezTo>
                  <a:cubicBezTo>
                    <a:pt x="269" y="23"/>
                    <a:pt x="273" y="28"/>
                    <a:pt x="274" y="35"/>
                  </a:cubicBezTo>
                  <a:cubicBezTo>
                    <a:pt x="278" y="81"/>
                    <a:pt x="250" y="130"/>
                    <a:pt x="205" y="16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2" name="Freeform 71">
              <a:extLst>
                <a:ext uri="{FF2B5EF4-FFF2-40B4-BE49-F238E27FC236}">
                  <a16:creationId xmlns:a16="http://schemas.microsoft.com/office/drawing/2014/main" id="{CB6D07DB-5F66-D746-73BC-B55E1627EA56}"/>
                </a:ext>
              </a:extLst>
            </p:cNvPr>
            <p:cNvSpPr>
              <a:spLocks/>
            </p:cNvSpPr>
            <p:nvPr/>
          </p:nvSpPr>
          <p:spPr bwMode="auto">
            <a:xfrm>
              <a:off x="9063756" y="1135924"/>
              <a:ext cx="845941" cy="482157"/>
            </a:xfrm>
            <a:custGeom>
              <a:avLst/>
              <a:gdLst>
                <a:gd name="T0" fmla="*/ 151 w 240"/>
                <a:gd name="T1" fmla="*/ 14 h 137"/>
                <a:gd name="T2" fmla="*/ 0 w 240"/>
                <a:gd name="T3" fmla="*/ 24 h 137"/>
                <a:gd name="T4" fmla="*/ 118 w 240"/>
                <a:gd name="T5" fmla="*/ 121 h 137"/>
                <a:gd name="T6" fmla="*/ 229 w 240"/>
                <a:gd name="T7" fmla="*/ 106 h 137"/>
                <a:gd name="T8" fmla="*/ 236 w 240"/>
                <a:gd name="T9" fmla="*/ 84 h 137"/>
                <a:gd name="T10" fmla="*/ 151 w 240"/>
                <a:gd name="T11" fmla="*/ 14 h 137"/>
              </a:gdLst>
              <a:ahLst/>
              <a:cxnLst>
                <a:cxn ang="0">
                  <a:pos x="T0" y="T1"/>
                </a:cxn>
                <a:cxn ang="0">
                  <a:pos x="T2" y="T3"/>
                </a:cxn>
                <a:cxn ang="0">
                  <a:pos x="T4" y="T5"/>
                </a:cxn>
                <a:cxn ang="0">
                  <a:pos x="T6" y="T7"/>
                </a:cxn>
                <a:cxn ang="0">
                  <a:pos x="T8" y="T9"/>
                </a:cxn>
                <a:cxn ang="0">
                  <a:pos x="T10" y="T11"/>
                </a:cxn>
              </a:cxnLst>
              <a:rect l="0" t="0" r="r" b="b"/>
              <a:pathLst>
                <a:path w="240" h="137">
                  <a:moveTo>
                    <a:pt x="151" y="14"/>
                  </a:moveTo>
                  <a:cubicBezTo>
                    <a:pt x="110" y="0"/>
                    <a:pt x="55" y="1"/>
                    <a:pt x="0" y="24"/>
                  </a:cubicBezTo>
                  <a:cubicBezTo>
                    <a:pt x="28" y="62"/>
                    <a:pt x="74" y="105"/>
                    <a:pt x="118" y="121"/>
                  </a:cubicBezTo>
                  <a:cubicBezTo>
                    <a:pt x="160" y="137"/>
                    <a:pt x="198" y="124"/>
                    <a:pt x="229" y="106"/>
                  </a:cubicBezTo>
                  <a:cubicBezTo>
                    <a:pt x="237" y="101"/>
                    <a:pt x="240" y="92"/>
                    <a:pt x="236" y="84"/>
                  </a:cubicBezTo>
                  <a:cubicBezTo>
                    <a:pt x="221" y="57"/>
                    <a:pt x="188" y="28"/>
                    <a:pt x="151" y="1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 name="Dynamic legal" descr="{&quot;templafy&quot;:{&quot;id&quot;:&quot;58b51ec4-af0e-4140-916b-f25f1186940a&quot;}}">
            <a:extLst>
              <a:ext uri="{FF2B5EF4-FFF2-40B4-BE49-F238E27FC236}">
                <a16:creationId xmlns:a16="http://schemas.microsoft.com/office/drawing/2014/main" id="{1DF424BE-B459-F29C-BEB2-449D92EA93E2}"/>
              </a:ext>
            </a:extLst>
          </p:cNvPr>
          <p:cNvSpPr txBox="1"/>
          <p:nvPr userDrawn="1"/>
        </p:nvSpPr>
        <p:spPr>
          <a:xfrm>
            <a:off x="-1588" y="6678000"/>
            <a:ext cx="12193588" cy="180000"/>
          </a:xfrm>
          <a:prstGeom prst="rect">
            <a:avLst/>
          </a:prstGeom>
          <a:solidFill>
            <a:srgbClr val="110081"/>
          </a:solidFill>
          <a:ln>
            <a:noFill/>
          </a:ln>
        </p:spPr>
        <p:txBody>
          <a:bodyPr wrap="square" lIns="0" tIns="0" rIns="0" bIns="0" anchor="ctr" anchorCtr="0">
            <a:noAutofit/>
          </a:bodyPr>
          <a:lstStyle/>
          <a:p>
            <a:pPr algn="ctr"/>
            <a:r>
              <a:rPr lang="en-US" sz="1000" dirty="0">
                <a:solidFill>
                  <a:srgbClr val="FFFFFF"/>
                </a:solidFill>
                <a:latin typeface="Arial Narrow" panose="020B0606020202030204" pitchFamily="34" charset="0"/>
              </a:rPr>
              <a:t>Confidential, unpublished property of Cigna Healthcare. Do not duplicate or distribute. Use and distribution limited solely to authorized personnel. © 2023 Cigna Healthcare</a:t>
            </a:r>
          </a:p>
        </p:txBody>
      </p:sp>
      <p:sp>
        <p:nvSpPr>
          <p:cNvPr id="5" name="Dynmic Internal use only" descr="{&quot;templafy&quot;:{&quot;id&quot;:&quot;429c97ee-ae9b-4e63-b76d-896c44f3507f&quot;}}" hidden="1" title="Form.Cigna_Confidentiality.Cigna_healthcareConfidentiality">
            <a:extLst>
              <a:ext uri="{FF2B5EF4-FFF2-40B4-BE49-F238E27FC236}">
                <a16:creationId xmlns:a16="http://schemas.microsoft.com/office/drawing/2014/main" id="{ABF9664C-BB4D-4C24-0D92-CFDB5B42E6C4}"/>
              </a:ext>
            </a:extLst>
          </p:cNvPr>
          <p:cNvSpPr/>
          <p:nvPr userDrawn="1"/>
        </p:nvSpPr>
        <p:spPr>
          <a:xfrm>
            <a:off x="10859153" y="6678000"/>
            <a:ext cx="973257"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r"/>
            <a:endParaRPr lang="en-US" sz="1000" kern="1200" noProof="0" dirty="0">
              <a:solidFill>
                <a:srgbClr val="FFFFFF"/>
              </a:solidFill>
              <a:latin typeface="Arial Narrow" panose="020B0606020202030204" pitchFamily="34" charset="0"/>
              <a:ea typeface="+mn-ea"/>
              <a:cs typeface="+mn-cs"/>
            </a:endParaRPr>
          </a:p>
        </p:txBody>
      </p:sp>
      <p:pic>
        <p:nvPicPr>
          <p:cNvPr id="61" name="Logo">
            <a:extLst>
              <a:ext uri="{FF2B5EF4-FFF2-40B4-BE49-F238E27FC236}">
                <a16:creationId xmlns:a16="http://schemas.microsoft.com/office/drawing/2014/main" id="{D171A8D9-C2F0-F2E4-95F5-CC293B3A83B4}"/>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360000" y="6067943"/>
            <a:ext cx="791999" cy="430177"/>
          </a:xfrm>
          <a:prstGeom prst="rect">
            <a:avLst/>
          </a:prstGeom>
        </p:spPr>
      </p:pic>
      <p:sp>
        <p:nvSpPr>
          <p:cNvPr id="4" name="Title 3">
            <a:extLst>
              <a:ext uri="{FF2B5EF4-FFF2-40B4-BE49-F238E27FC236}">
                <a16:creationId xmlns:a16="http://schemas.microsoft.com/office/drawing/2014/main" id="{AA9B1855-605E-201E-357F-9A2AEB2047BF}"/>
              </a:ext>
            </a:extLst>
          </p:cNvPr>
          <p:cNvSpPr>
            <a:spLocks noGrp="1"/>
          </p:cNvSpPr>
          <p:nvPr>
            <p:ph type="title" hasCustomPrompt="1"/>
          </p:nvPr>
        </p:nvSpPr>
        <p:spPr bwMode="white">
          <a:xfrm>
            <a:off x="360000" y="360000"/>
            <a:ext cx="2721600" cy="5572800"/>
          </a:xfrm>
        </p:spPr>
        <p:txBody>
          <a:bodyPr anchor="ctr" anchorCtr="0"/>
          <a:lstStyle>
            <a:lvl1pPr>
              <a:lnSpc>
                <a:spcPct val="83000"/>
              </a:lnSpc>
              <a:defRPr sz="3600">
                <a:solidFill>
                  <a:schemeClr val="tx1"/>
                </a:solidFill>
              </a:defRPr>
            </a:lvl1pPr>
          </a:lstStyle>
          <a:p>
            <a:r>
              <a:rPr lang="en-US" dirty="0"/>
              <a:t>Click to add Agenda</a:t>
            </a:r>
          </a:p>
        </p:txBody>
      </p:sp>
      <p:sp>
        <p:nvSpPr>
          <p:cNvPr id="62" name="Text Placeholder 2">
            <a:extLst>
              <a:ext uri="{FF2B5EF4-FFF2-40B4-BE49-F238E27FC236}">
                <a16:creationId xmlns:a16="http://schemas.microsoft.com/office/drawing/2014/main" id="{C91D10E3-3624-802C-5B1E-5D4C4A56A9F7}"/>
              </a:ext>
            </a:extLst>
          </p:cNvPr>
          <p:cNvSpPr>
            <a:spLocks noGrp="1"/>
          </p:cNvSpPr>
          <p:nvPr>
            <p:ph type="body" sz="quarter" idx="13" hasCustomPrompt="1"/>
          </p:nvPr>
        </p:nvSpPr>
        <p:spPr>
          <a:xfrm>
            <a:off x="3267083" y="360000"/>
            <a:ext cx="408327" cy="5572800"/>
          </a:xfrm>
        </p:spPr>
        <p:txBody>
          <a:bodyPr tIns="0" anchor="ctr" anchorCtr="0"/>
          <a:lstStyle>
            <a:lvl1pPr marL="0" indent="0">
              <a:lnSpc>
                <a:spcPct val="100000"/>
              </a:lnSpc>
              <a:spcAft>
                <a:spcPts val="600"/>
              </a:spcAft>
              <a:buFont typeface="Verdana" panose="020B0604030504040204" pitchFamily="34" charset="0"/>
              <a:buChar char="​"/>
              <a:defRPr sz="2000" b="0">
                <a:solidFill>
                  <a:schemeClr val="tx1"/>
                </a:solidFill>
                <a:latin typeface="+mn-lt"/>
              </a:defRPr>
            </a:lvl1pPr>
            <a:lvl2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2pPr>
            <a:lvl3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3pPr>
            <a:lvl4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4pPr>
            <a:lvl5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5pPr>
            <a:lvl6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6pPr>
            <a:lvl7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7pPr>
            <a:lvl8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8pPr>
            <a:lvl9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9pPr>
          </a:lstStyle>
          <a:p>
            <a:pPr lvl="0"/>
            <a:r>
              <a:rPr lang="en-US" noProof="0" dirty="0"/>
              <a:t>01</a:t>
            </a:r>
            <a:endParaRPr lang="en-US" dirty="0"/>
          </a:p>
          <a:p>
            <a:pPr lvl="1"/>
            <a:r>
              <a:rPr lang="en-US" noProof="0" dirty="0"/>
              <a:t>02</a:t>
            </a:r>
            <a:endParaRPr lang="en-US" dirty="0"/>
          </a:p>
          <a:p>
            <a:pPr lvl="2"/>
            <a:r>
              <a:rPr lang="en-US" noProof="0" dirty="0"/>
              <a:t>03</a:t>
            </a:r>
            <a:endParaRPr lang="en-US" dirty="0"/>
          </a:p>
          <a:p>
            <a:pPr lvl="3"/>
            <a:r>
              <a:rPr lang="en-US" noProof="0" dirty="0"/>
              <a:t>04</a:t>
            </a:r>
            <a:endParaRPr lang="en-US" dirty="0"/>
          </a:p>
          <a:p>
            <a:pPr lvl="4"/>
            <a:r>
              <a:rPr lang="en-US" noProof="0" dirty="0"/>
              <a:t>05</a:t>
            </a:r>
            <a:endParaRPr lang="en-US" dirty="0"/>
          </a:p>
          <a:p>
            <a:pPr lvl="5"/>
            <a:r>
              <a:rPr lang="en-US" noProof="0" dirty="0"/>
              <a:t>06</a:t>
            </a:r>
            <a:endParaRPr lang="en-US" dirty="0"/>
          </a:p>
          <a:p>
            <a:pPr lvl="6"/>
            <a:r>
              <a:rPr lang="en-US" noProof="0" dirty="0"/>
              <a:t>07</a:t>
            </a:r>
            <a:endParaRPr lang="en-US" dirty="0"/>
          </a:p>
          <a:p>
            <a:pPr lvl="7"/>
            <a:r>
              <a:rPr lang="en-US" noProof="0" dirty="0"/>
              <a:t>08</a:t>
            </a:r>
            <a:endParaRPr lang="en-US" dirty="0"/>
          </a:p>
          <a:p>
            <a:pPr lvl="8"/>
            <a:r>
              <a:rPr lang="en-US" noProof="0" dirty="0"/>
              <a:t>09</a:t>
            </a:r>
            <a:endParaRPr lang="en-US" dirty="0"/>
          </a:p>
        </p:txBody>
      </p:sp>
      <p:sp>
        <p:nvSpPr>
          <p:cNvPr id="63" name="Text Placeholder 2">
            <a:extLst>
              <a:ext uri="{FF2B5EF4-FFF2-40B4-BE49-F238E27FC236}">
                <a16:creationId xmlns:a16="http://schemas.microsoft.com/office/drawing/2014/main" id="{1E3BB328-175D-1D81-F46E-4991B53591F2}"/>
              </a:ext>
            </a:extLst>
          </p:cNvPr>
          <p:cNvSpPr>
            <a:spLocks noGrp="1"/>
          </p:cNvSpPr>
          <p:nvPr>
            <p:ph type="body" sz="quarter" idx="17" hasCustomPrompt="1"/>
          </p:nvPr>
        </p:nvSpPr>
        <p:spPr>
          <a:xfrm>
            <a:off x="3679047" y="360000"/>
            <a:ext cx="8154000" cy="5572800"/>
          </a:xfrm>
        </p:spPr>
        <p:txBody>
          <a:bodyPr tIns="0" anchor="ctr" anchorCtr="0"/>
          <a:lstStyle>
            <a:lvl1pPr marL="0" indent="0">
              <a:lnSpc>
                <a:spcPct val="100000"/>
              </a:lnSpc>
              <a:spcAft>
                <a:spcPts val="600"/>
              </a:spcAft>
              <a:buFont typeface="Verdana" panose="020B0604030504040204" pitchFamily="34" charset="0"/>
              <a:buChar char="​"/>
              <a:defRPr sz="2000" b="0">
                <a:solidFill>
                  <a:schemeClr val="tx1"/>
                </a:solidFill>
                <a:latin typeface="+mn-lt"/>
              </a:defRPr>
            </a:lvl1pPr>
            <a:lvl2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2pPr>
            <a:lvl3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3pPr>
            <a:lvl4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4pPr>
            <a:lvl5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5pPr>
            <a:lvl6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6pPr>
            <a:lvl7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7pPr>
            <a:lvl8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8pPr>
            <a:lvl9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9pPr>
          </a:lstStyle>
          <a:p>
            <a:pPr lvl="0"/>
            <a:r>
              <a:rPr lang="en-US" noProof="0" dirty="0"/>
              <a:t>Click to add agenda point</a:t>
            </a:r>
            <a:endParaRPr lang="en-US" dirty="0"/>
          </a:p>
          <a:p>
            <a:pPr lvl="1"/>
            <a:r>
              <a:rPr lang="en-US" noProof="0" dirty="0"/>
              <a:t>Second level</a:t>
            </a:r>
            <a:endParaRPr lang="en-US" dirty="0"/>
          </a:p>
          <a:p>
            <a:pPr lvl="2"/>
            <a:r>
              <a:rPr lang="en-US" noProof="0" dirty="0"/>
              <a:t>Third level</a:t>
            </a:r>
            <a:endParaRPr lang="en-US" dirty="0"/>
          </a:p>
          <a:p>
            <a:pPr lvl="3"/>
            <a:r>
              <a:rPr lang="en-US" noProof="0" dirty="0"/>
              <a:t>Fourth level</a:t>
            </a:r>
            <a:endParaRPr lang="en-US" dirty="0"/>
          </a:p>
          <a:p>
            <a:pPr lvl="4"/>
            <a:r>
              <a:rPr lang="en-US" noProof="0" dirty="0"/>
              <a:t>Fifth level</a:t>
            </a:r>
            <a:endParaRPr lang="en-US" dirty="0"/>
          </a:p>
          <a:p>
            <a:pPr lvl="5"/>
            <a:r>
              <a:rPr lang="en-US" noProof="0" dirty="0"/>
              <a:t>6</a:t>
            </a:r>
            <a:endParaRPr lang="en-US" dirty="0"/>
          </a:p>
          <a:p>
            <a:pPr lvl="6"/>
            <a:r>
              <a:rPr lang="en-US" noProof="0" dirty="0"/>
              <a:t>7</a:t>
            </a:r>
            <a:endParaRPr lang="en-US" dirty="0"/>
          </a:p>
          <a:p>
            <a:pPr lvl="7"/>
            <a:r>
              <a:rPr lang="en-US" noProof="0" dirty="0"/>
              <a:t>8</a:t>
            </a:r>
            <a:endParaRPr lang="en-US" dirty="0"/>
          </a:p>
          <a:p>
            <a:pPr lvl="8"/>
            <a:r>
              <a:rPr lang="en-US" noProof="0" dirty="0"/>
              <a:t>9</a:t>
            </a:r>
            <a:endParaRPr lang="en-US" dirty="0"/>
          </a:p>
        </p:txBody>
      </p:sp>
      <p:sp>
        <p:nvSpPr>
          <p:cNvPr id="11" name="Date Placeholder 10">
            <a:extLst>
              <a:ext uri="{FF2B5EF4-FFF2-40B4-BE49-F238E27FC236}">
                <a16:creationId xmlns:a16="http://schemas.microsoft.com/office/drawing/2014/main" id="{EB1E11BB-A9E1-91FE-9011-CA59BEDA47A4}"/>
              </a:ext>
            </a:extLst>
          </p:cNvPr>
          <p:cNvSpPr>
            <a:spLocks noGrp="1"/>
          </p:cNvSpPr>
          <p:nvPr>
            <p:ph type="dt" sz="half" idx="14"/>
          </p:nvPr>
        </p:nvSpPr>
        <p:spPr bwMode="white">
          <a:xfrm>
            <a:off x="9887592" y="6318000"/>
            <a:ext cx="1585607" cy="180000"/>
          </a:xfrm>
          <a:prstGeom prst="rect">
            <a:avLst/>
          </a:prstGeom>
        </p:spPr>
        <p:txBody>
          <a:bodyPr/>
          <a:lstStyle>
            <a:lvl1pPr>
              <a:defRPr>
                <a:solidFill>
                  <a:schemeClr val="tx1"/>
                </a:solidFill>
              </a:defRPr>
            </a:lvl1pPr>
          </a:lstStyle>
          <a:p>
            <a:pPr algn="r"/>
            <a:fld id="{A0BF0DA2-E98E-42F0-A045-44267ACDFCE0}" type="datetime4">
              <a:rPr lang="en-IN" smtClean="0"/>
              <a:t>03 September 2026</a:t>
            </a:fld>
            <a:endParaRPr lang="en-US" dirty="0"/>
          </a:p>
        </p:txBody>
      </p:sp>
      <p:sp>
        <p:nvSpPr>
          <p:cNvPr id="12" name="Footer Placeholder 11">
            <a:extLst>
              <a:ext uri="{FF2B5EF4-FFF2-40B4-BE49-F238E27FC236}">
                <a16:creationId xmlns:a16="http://schemas.microsoft.com/office/drawing/2014/main" id="{44F49622-75A8-7E62-35DD-A0B334DFC31E}"/>
              </a:ext>
            </a:extLst>
          </p:cNvPr>
          <p:cNvSpPr>
            <a:spLocks noGrp="1"/>
          </p:cNvSpPr>
          <p:nvPr>
            <p:ph type="ftr" sz="quarter" idx="15"/>
          </p:nvPr>
        </p:nvSpPr>
        <p:spPr bwMode="white"/>
        <p:txBody>
          <a:bodyPr/>
          <a:lstStyle>
            <a:lvl1pPr>
              <a:defRPr>
                <a:solidFill>
                  <a:schemeClr val="tx1"/>
                </a:solidFill>
              </a:defRPr>
            </a:lvl1pPr>
          </a:lstStyle>
          <a:p>
            <a:endParaRPr lang="en-US" dirty="0"/>
          </a:p>
        </p:txBody>
      </p:sp>
      <p:sp>
        <p:nvSpPr>
          <p:cNvPr id="14" name="Slide Number Placeholder 13">
            <a:extLst>
              <a:ext uri="{FF2B5EF4-FFF2-40B4-BE49-F238E27FC236}">
                <a16:creationId xmlns:a16="http://schemas.microsoft.com/office/drawing/2014/main" id="{F626CCFB-F402-A8B9-F724-E21077D40C02}"/>
              </a:ext>
            </a:extLst>
          </p:cNvPr>
          <p:cNvSpPr>
            <a:spLocks noGrp="1"/>
          </p:cNvSpPr>
          <p:nvPr>
            <p:ph type="sldNum" sz="quarter" idx="16"/>
          </p:nvPr>
        </p:nvSpPr>
        <p:spPr bwMode="white"/>
        <p:txBody>
          <a:bodyPr/>
          <a:lstStyle>
            <a:lvl1pPr>
              <a:defRPr>
                <a:solidFill>
                  <a:schemeClr val="tx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3422515131"/>
      </p:ext>
    </p:extLst>
  </p:cSld>
  <p:clrMapOvr>
    <a:overrideClrMapping bg1="dk1" tx1="lt1" bg2="dk2" tx2="lt2" accent1="accent1" accent2="accent2" accent3="accent3" accent4="accent4" accent5="accent5" accent6="accent6" hlink="hlink" folHlink="folHlink"/>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B. Agenda">
    <p:bg>
      <p:bgPr>
        <a:solidFill>
          <a:schemeClr val="bg2"/>
        </a:solidFill>
        <a:effectLst/>
      </p:bgPr>
    </p:bg>
    <p:spTree>
      <p:nvGrpSpPr>
        <p:cNvPr id="1" name=""/>
        <p:cNvGrpSpPr/>
        <p:nvPr/>
      </p:nvGrpSpPr>
      <p:grpSpPr>
        <a:xfrm>
          <a:off x="0" y="0"/>
          <a:ext cx="0" cy="0"/>
          <a:chOff x="0" y="0"/>
          <a:chExt cx="0" cy="0"/>
        </a:xfrm>
      </p:grpSpPr>
      <p:sp>
        <p:nvSpPr>
          <p:cNvPr id="3" name="Background">
            <a:extLst>
              <a:ext uri="{FF2B5EF4-FFF2-40B4-BE49-F238E27FC236}">
                <a16:creationId xmlns:a16="http://schemas.microsoft.com/office/drawing/2014/main" id="{78E7BD0E-27C8-430D-BAE4-F0A6C08D73C3}"/>
              </a:ext>
            </a:extLst>
          </p:cNvPr>
          <p:cNvSpPr/>
          <p:nvPr userDrawn="1"/>
        </p:nvSpPr>
        <p:spPr>
          <a:xfrm>
            <a:off x="0" y="0"/>
            <a:ext cx="12193200" cy="6861600"/>
          </a:xfrm>
          <a:prstGeom prst="rect">
            <a:avLst/>
          </a:prstGeom>
          <a:solidFill>
            <a:srgbClr val="0087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noProof="0" dirty="0" err="1">
              <a:solidFill>
                <a:schemeClr val="tx1"/>
              </a:solidFill>
            </a:endParaRPr>
          </a:p>
        </p:txBody>
      </p:sp>
      <p:grpSp>
        <p:nvGrpSpPr>
          <p:cNvPr id="7" name="Group 6">
            <a:extLst>
              <a:ext uri="{FF2B5EF4-FFF2-40B4-BE49-F238E27FC236}">
                <a16:creationId xmlns:a16="http://schemas.microsoft.com/office/drawing/2014/main" id="{710534F2-D877-B678-A428-0C1A8B00F948}"/>
              </a:ext>
            </a:extLst>
          </p:cNvPr>
          <p:cNvGrpSpPr/>
          <p:nvPr userDrawn="1"/>
        </p:nvGrpSpPr>
        <p:grpSpPr>
          <a:xfrm>
            <a:off x="8073457" y="0"/>
            <a:ext cx="4118544" cy="6858000"/>
            <a:chOff x="8073457" y="0"/>
            <a:chExt cx="4118544" cy="6858000"/>
          </a:xfrm>
          <a:solidFill>
            <a:srgbClr val="03CC54"/>
          </a:solidFill>
        </p:grpSpPr>
        <p:sp>
          <p:nvSpPr>
            <p:cNvPr id="21" name="Freeform: Shape 20">
              <a:extLst>
                <a:ext uri="{FF2B5EF4-FFF2-40B4-BE49-F238E27FC236}">
                  <a16:creationId xmlns:a16="http://schemas.microsoft.com/office/drawing/2014/main" id="{4D6C1705-450D-9DA6-5024-86B73B270248}"/>
                </a:ext>
              </a:extLst>
            </p:cNvPr>
            <p:cNvSpPr>
              <a:spLocks/>
            </p:cNvSpPr>
            <p:nvPr/>
          </p:nvSpPr>
          <p:spPr bwMode="auto">
            <a:xfrm>
              <a:off x="11974024" y="2852234"/>
              <a:ext cx="217976" cy="482903"/>
            </a:xfrm>
            <a:custGeom>
              <a:avLst/>
              <a:gdLst>
                <a:gd name="connsiteX0" fmla="*/ 217976 w 217976"/>
                <a:gd name="connsiteY0" fmla="*/ 0 h 482903"/>
                <a:gd name="connsiteX1" fmla="*/ 217976 w 217976"/>
                <a:gd name="connsiteY1" fmla="*/ 482903 h 482903"/>
                <a:gd name="connsiteX2" fmla="*/ 195802 w 217976"/>
                <a:gd name="connsiteY2" fmla="*/ 458194 h 482903"/>
                <a:gd name="connsiteX3" fmla="*/ 0 w 217976"/>
                <a:gd name="connsiteY3" fmla="*/ 66430 h 482903"/>
                <a:gd name="connsiteX4" fmla="*/ 209032 w 217976"/>
                <a:gd name="connsiteY4" fmla="*/ 843 h 4829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976" h="482903">
                  <a:moveTo>
                    <a:pt x="217976" y="0"/>
                  </a:moveTo>
                  <a:lnTo>
                    <a:pt x="217976" y="482903"/>
                  </a:lnTo>
                  <a:lnTo>
                    <a:pt x="195802" y="458194"/>
                  </a:lnTo>
                  <a:cubicBezTo>
                    <a:pt x="103193" y="342866"/>
                    <a:pt x="37044" y="209050"/>
                    <a:pt x="0" y="66430"/>
                  </a:cubicBezTo>
                  <a:cubicBezTo>
                    <a:pt x="67031" y="37378"/>
                    <a:pt x="137150" y="15369"/>
                    <a:pt x="209032" y="8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22" name="Freeform 6">
              <a:extLst>
                <a:ext uri="{FF2B5EF4-FFF2-40B4-BE49-F238E27FC236}">
                  <a16:creationId xmlns:a16="http://schemas.microsoft.com/office/drawing/2014/main" id="{627DC183-C511-8B57-2D1C-BDDB6E227117}"/>
                </a:ext>
              </a:extLst>
            </p:cNvPr>
            <p:cNvSpPr>
              <a:spLocks/>
            </p:cNvSpPr>
            <p:nvPr/>
          </p:nvSpPr>
          <p:spPr bwMode="auto">
            <a:xfrm>
              <a:off x="9987651" y="2322551"/>
              <a:ext cx="990299" cy="565885"/>
            </a:xfrm>
            <a:custGeom>
              <a:avLst/>
              <a:gdLst>
                <a:gd name="T0" fmla="*/ 123 w 281"/>
                <a:gd name="T1" fmla="*/ 146 h 161"/>
                <a:gd name="T2" fmla="*/ 0 w 281"/>
                <a:gd name="T3" fmla="*/ 42 h 161"/>
                <a:gd name="T4" fmla="*/ 158 w 281"/>
                <a:gd name="T5" fmla="*/ 15 h 161"/>
                <a:gd name="T6" fmla="*/ 281 w 281"/>
                <a:gd name="T7" fmla="*/ 119 h 161"/>
                <a:gd name="T8" fmla="*/ 123 w 281"/>
                <a:gd name="T9" fmla="*/ 146 h 161"/>
              </a:gdLst>
              <a:ahLst/>
              <a:cxnLst>
                <a:cxn ang="0">
                  <a:pos x="T0" y="T1"/>
                </a:cxn>
                <a:cxn ang="0">
                  <a:pos x="T2" y="T3"/>
                </a:cxn>
                <a:cxn ang="0">
                  <a:pos x="T4" y="T5"/>
                </a:cxn>
                <a:cxn ang="0">
                  <a:pos x="T6" y="T7"/>
                </a:cxn>
                <a:cxn ang="0">
                  <a:pos x="T8" y="T9"/>
                </a:cxn>
              </a:cxnLst>
              <a:rect l="0" t="0" r="r" b="b"/>
              <a:pathLst>
                <a:path w="281" h="161">
                  <a:moveTo>
                    <a:pt x="123" y="146"/>
                  </a:moveTo>
                  <a:cubicBezTo>
                    <a:pt x="66" y="130"/>
                    <a:pt x="23" y="91"/>
                    <a:pt x="0" y="42"/>
                  </a:cubicBezTo>
                  <a:cubicBezTo>
                    <a:pt x="45" y="11"/>
                    <a:pt x="102" y="0"/>
                    <a:pt x="158" y="15"/>
                  </a:cubicBezTo>
                  <a:cubicBezTo>
                    <a:pt x="215" y="31"/>
                    <a:pt x="258" y="70"/>
                    <a:pt x="281" y="119"/>
                  </a:cubicBezTo>
                  <a:cubicBezTo>
                    <a:pt x="236" y="150"/>
                    <a:pt x="179" y="161"/>
                    <a:pt x="123" y="14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4" name="Freeform 8">
              <a:extLst>
                <a:ext uri="{FF2B5EF4-FFF2-40B4-BE49-F238E27FC236}">
                  <a16:creationId xmlns:a16="http://schemas.microsoft.com/office/drawing/2014/main" id="{420653B3-4D4C-E567-A9A1-30C3707552D9}"/>
                </a:ext>
              </a:extLst>
            </p:cNvPr>
            <p:cNvSpPr>
              <a:spLocks/>
            </p:cNvSpPr>
            <p:nvPr/>
          </p:nvSpPr>
          <p:spPr bwMode="auto">
            <a:xfrm>
              <a:off x="9687385" y="4750661"/>
              <a:ext cx="805521" cy="464834"/>
            </a:xfrm>
            <a:custGeom>
              <a:avLst/>
              <a:gdLst>
                <a:gd name="T0" fmla="*/ 130 w 229"/>
                <a:gd name="T1" fmla="*/ 119 h 132"/>
                <a:gd name="T2" fmla="*/ 0 w 229"/>
                <a:gd name="T3" fmla="*/ 99 h 132"/>
                <a:gd name="T4" fmla="*/ 99 w 229"/>
                <a:gd name="T5" fmla="*/ 13 h 132"/>
                <a:gd name="T6" fmla="*/ 229 w 229"/>
                <a:gd name="T7" fmla="*/ 33 h 132"/>
                <a:gd name="T8" fmla="*/ 130 w 229"/>
                <a:gd name="T9" fmla="*/ 119 h 132"/>
              </a:gdLst>
              <a:ahLst/>
              <a:cxnLst>
                <a:cxn ang="0">
                  <a:pos x="T0" y="T1"/>
                </a:cxn>
                <a:cxn ang="0">
                  <a:pos x="T2" y="T3"/>
                </a:cxn>
                <a:cxn ang="0">
                  <a:pos x="T4" y="T5"/>
                </a:cxn>
                <a:cxn ang="0">
                  <a:pos x="T6" y="T7"/>
                </a:cxn>
                <a:cxn ang="0">
                  <a:pos x="T8" y="T9"/>
                </a:cxn>
              </a:cxnLst>
              <a:rect l="0" t="0" r="r" b="b"/>
              <a:pathLst>
                <a:path w="229" h="132">
                  <a:moveTo>
                    <a:pt x="130" y="119"/>
                  </a:moveTo>
                  <a:cubicBezTo>
                    <a:pt x="84" y="132"/>
                    <a:pt x="37" y="123"/>
                    <a:pt x="0" y="99"/>
                  </a:cubicBezTo>
                  <a:cubicBezTo>
                    <a:pt x="18" y="58"/>
                    <a:pt x="53" y="26"/>
                    <a:pt x="99" y="13"/>
                  </a:cubicBezTo>
                  <a:cubicBezTo>
                    <a:pt x="145" y="0"/>
                    <a:pt x="192" y="8"/>
                    <a:pt x="229" y="33"/>
                  </a:cubicBezTo>
                  <a:cubicBezTo>
                    <a:pt x="210" y="73"/>
                    <a:pt x="175" y="106"/>
                    <a:pt x="130" y="11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5" name="Freeform 9">
              <a:extLst>
                <a:ext uri="{FF2B5EF4-FFF2-40B4-BE49-F238E27FC236}">
                  <a16:creationId xmlns:a16="http://schemas.microsoft.com/office/drawing/2014/main" id="{406F84C9-685A-5069-FF90-BFE9C02FEC5C}"/>
                </a:ext>
              </a:extLst>
            </p:cNvPr>
            <p:cNvSpPr>
              <a:spLocks/>
            </p:cNvSpPr>
            <p:nvPr/>
          </p:nvSpPr>
          <p:spPr bwMode="auto">
            <a:xfrm>
              <a:off x="8714409" y="4077950"/>
              <a:ext cx="678485" cy="392655"/>
            </a:xfrm>
            <a:custGeom>
              <a:avLst/>
              <a:gdLst>
                <a:gd name="T0" fmla="*/ 110 w 193"/>
                <a:gd name="T1" fmla="*/ 101 h 112"/>
                <a:gd name="T2" fmla="*/ 0 w 193"/>
                <a:gd name="T3" fmla="*/ 84 h 112"/>
                <a:gd name="T4" fmla="*/ 84 w 193"/>
                <a:gd name="T5" fmla="*/ 12 h 112"/>
                <a:gd name="T6" fmla="*/ 193 w 193"/>
                <a:gd name="T7" fmla="*/ 29 h 112"/>
                <a:gd name="T8" fmla="*/ 110 w 193"/>
                <a:gd name="T9" fmla="*/ 101 h 112"/>
              </a:gdLst>
              <a:ahLst/>
              <a:cxnLst>
                <a:cxn ang="0">
                  <a:pos x="T0" y="T1"/>
                </a:cxn>
                <a:cxn ang="0">
                  <a:pos x="T2" y="T3"/>
                </a:cxn>
                <a:cxn ang="0">
                  <a:pos x="T4" y="T5"/>
                </a:cxn>
                <a:cxn ang="0">
                  <a:pos x="T6" y="T7"/>
                </a:cxn>
                <a:cxn ang="0">
                  <a:pos x="T8" y="T9"/>
                </a:cxn>
              </a:cxnLst>
              <a:rect l="0" t="0" r="r" b="b"/>
              <a:pathLst>
                <a:path w="193" h="112">
                  <a:moveTo>
                    <a:pt x="110" y="101"/>
                  </a:moveTo>
                  <a:cubicBezTo>
                    <a:pt x="71" y="112"/>
                    <a:pt x="31" y="105"/>
                    <a:pt x="0" y="84"/>
                  </a:cubicBezTo>
                  <a:cubicBezTo>
                    <a:pt x="16" y="50"/>
                    <a:pt x="45" y="23"/>
                    <a:pt x="84" y="12"/>
                  </a:cubicBezTo>
                  <a:cubicBezTo>
                    <a:pt x="123" y="0"/>
                    <a:pt x="162" y="8"/>
                    <a:pt x="193" y="29"/>
                  </a:cubicBezTo>
                  <a:cubicBezTo>
                    <a:pt x="178" y="63"/>
                    <a:pt x="148" y="90"/>
                    <a:pt x="110" y="10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6" name="Freeform 10">
              <a:extLst>
                <a:ext uri="{FF2B5EF4-FFF2-40B4-BE49-F238E27FC236}">
                  <a16:creationId xmlns:a16="http://schemas.microsoft.com/office/drawing/2014/main" id="{F737717B-DDB9-22B4-BA62-B92431697218}"/>
                </a:ext>
              </a:extLst>
            </p:cNvPr>
            <p:cNvSpPr>
              <a:spLocks/>
            </p:cNvSpPr>
            <p:nvPr/>
          </p:nvSpPr>
          <p:spPr bwMode="auto">
            <a:xfrm>
              <a:off x="9543027" y="6000805"/>
              <a:ext cx="640952" cy="415752"/>
            </a:xfrm>
            <a:custGeom>
              <a:avLst/>
              <a:gdLst>
                <a:gd name="T0" fmla="*/ 110 w 182"/>
                <a:gd name="T1" fmla="*/ 102 h 118"/>
                <a:gd name="T2" fmla="*/ 0 w 182"/>
                <a:gd name="T3" fmla="*/ 100 h 118"/>
                <a:gd name="T4" fmla="*/ 72 w 182"/>
                <a:gd name="T5" fmla="*/ 17 h 118"/>
                <a:gd name="T6" fmla="*/ 182 w 182"/>
                <a:gd name="T7" fmla="*/ 18 h 118"/>
                <a:gd name="T8" fmla="*/ 110 w 182"/>
                <a:gd name="T9" fmla="*/ 102 h 118"/>
              </a:gdLst>
              <a:ahLst/>
              <a:cxnLst>
                <a:cxn ang="0">
                  <a:pos x="T0" y="T1"/>
                </a:cxn>
                <a:cxn ang="0">
                  <a:pos x="T2" y="T3"/>
                </a:cxn>
                <a:cxn ang="0">
                  <a:pos x="T4" y="T5"/>
                </a:cxn>
                <a:cxn ang="0">
                  <a:pos x="T6" y="T7"/>
                </a:cxn>
                <a:cxn ang="0">
                  <a:pos x="T8" y="T9"/>
                </a:cxn>
              </a:cxnLst>
              <a:rect l="0" t="0" r="r" b="b"/>
              <a:pathLst>
                <a:path w="182" h="118">
                  <a:moveTo>
                    <a:pt x="110" y="102"/>
                  </a:moveTo>
                  <a:cubicBezTo>
                    <a:pt x="73" y="118"/>
                    <a:pt x="33" y="116"/>
                    <a:pt x="0" y="100"/>
                  </a:cubicBezTo>
                  <a:cubicBezTo>
                    <a:pt x="10" y="64"/>
                    <a:pt x="35" y="33"/>
                    <a:pt x="72" y="17"/>
                  </a:cubicBezTo>
                  <a:cubicBezTo>
                    <a:pt x="108" y="0"/>
                    <a:pt x="149" y="2"/>
                    <a:pt x="182" y="18"/>
                  </a:cubicBezTo>
                  <a:cubicBezTo>
                    <a:pt x="172" y="54"/>
                    <a:pt x="147" y="85"/>
                    <a:pt x="110" y="1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7" name="Freeform: Shape 66">
              <a:extLst>
                <a:ext uri="{FF2B5EF4-FFF2-40B4-BE49-F238E27FC236}">
                  <a16:creationId xmlns:a16="http://schemas.microsoft.com/office/drawing/2014/main" id="{83F182F3-4DA7-1808-D967-BE9459EBE7E3}"/>
                </a:ext>
              </a:extLst>
            </p:cNvPr>
            <p:cNvSpPr>
              <a:spLocks/>
            </p:cNvSpPr>
            <p:nvPr/>
          </p:nvSpPr>
          <p:spPr bwMode="auto">
            <a:xfrm>
              <a:off x="12071238" y="5898747"/>
              <a:ext cx="120762" cy="462955"/>
            </a:xfrm>
            <a:custGeom>
              <a:avLst/>
              <a:gdLst>
                <a:gd name="connsiteX0" fmla="*/ 120762 w 120762"/>
                <a:gd name="connsiteY0" fmla="*/ 0 h 462955"/>
                <a:gd name="connsiteX1" fmla="*/ 120762 w 120762"/>
                <a:gd name="connsiteY1" fmla="*/ 436723 h 462955"/>
                <a:gd name="connsiteX2" fmla="*/ 25972 w 120762"/>
                <a:gd name="connsiteY2" fmla="*/ 462955 h 462955"/>
                <a:gd name="connsiteX3" fmla="*/ 64789 w 120762"/>
                <a:gd name="connsiteY3" fmla="*/ 75607 h 462955"/>
              </a:gdLst>
              <a:ahLst/>
              <a:cxnLst>
                <a:cxn ang="0">
                  <a:pos x="connsiteX0" y="connsiteY0"/>
                </a:cxn>
                <a:cxn ang="0">
                  <a:pos x="connsiteX1" y="connsiteY1"/>
                </a:cxn>
                <a:cxn ang="0">
                  <a:pos x="connsiteX2" y="connsiteY2"/>
                </a:cxn>
                <a:cxn ang="0">
                  <a:pos x="connsiteX3" y="connsiteY3"/>
                </a:cxn>
              </a:cxnLst>
              <a:rect l="l" t="t" r="r" b="b"/>
              <a:pathLst>
                <a:path w="120762" h="462955">
                  <a:moveTo>
                    <a:pt x="120762" y="0"/>
                  </a:moveTo>
                  <a:lnTo>
                    <a:pt x="120762" y="436723"/>
                  </a:lnTo>
                  <a:lnTo>
                    <a:pt x="25972" y="462955"/>
                  </a:lnTo>
                  <a:cubicBezTo>
                    <a:pt x="-16373" y="339708"/>
                    <a:pt x="-9315" y="198854"/>
                    <a:pt x="64789" y="756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68" name="Freeform: Shape 67">
              <a:extLst>
                <a:ext uri="{FF2B5EF4-FFF2-40B4-BE49-F238E27FC236}">
                  <a16:creationId xmlns:a16="http://schemas.microsoft.com/office/drawing/2014/main" id="{CB01C7E6-A791-9032-26E5-9ABED2C03183}"/>
                </a:ext>
              </a:extLst>
            </p:cNvPr>
            <p:cNvSpPr>
              <a:spLocks/>
            </p:cNvSpPr>
            <p:nvPr/>
          </p:nvSpPr>
          <p:spPr bwMode="auto">
            <a:xfrm>
              <a:off x="11618838" y="526731"/>
              <a:ext cx="573162" cy="948907"/>
            </a:xfrm>
            <a:custGeom>
              <a:avLst/>
              <a:gdLst>
                <a:gd name="connsiteX0" fmla="*/ 21176 w 573162"/>
                <a:gd name="connsiteY0" fmla="*/ 0 h 948907"/>
                <a:gd name="connsiteX1" fmla="*/ 496522 w 573162"/>
                <a:gd name="connsiteY1" fmla="*/ 188884 h 948907"/>
                <a:gd name="connsiteX2" fmla="*/ 573162 w 573162"/>
                <a:gd name="connsiteY2" fmla="*/ 269994 h 948907"/>
                <a:gd name="connsiteX3" fmla="*/ 573162 w 573162"/>
                <a:gd name="connsiteY3" fmla="*/ 948907 h 948907"/>
                <a:gd name="connsiteX4" fmla="*/ 431370 w 573162"/>
                <a:gd name="connsiteY4" fmla="*/ 893105 h 948907"/>
                <a:gd name="connsiteX5" fmla="*/ 162166 w 573162"/>
                <a:gd name="connsiteY5" fmla="*/ 664554 h 948907"/>
                <a:gd name="connsiteX6" fmla="*/ 21176 w 573162"/>
                <a:gd name="connsiteY6" fmla="*/ 0 h 948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3162" h="948907">
                  <a:moveTo>
                    <a:pt x="21176" y="0"/>
                  </a:moveTo>
                  <a:cubicBezTo>
                    <a:pt x="193008" y="10549"/>
                    <a:pt x="360874" y="74499"/>
                    <a:pt x="496522" y="188884"/>
                  </a:cubicBezTo>
                  <a:lnTo>
                    <a:pt x="573162" y="269994"/>
                  </a:lnTo>
                  <a:lnTo>
                    <a:pt x="573162" y="948907"/>
                  </a:lnTo>
                  <a:lnTo>
                    <a:pt x="431370" y="893105"/>
                  </a:lnTo>
                  <a:cubicBezTo>
                    <a:pt x="328711" y="839483"/>
                    <a:pt x="236186" y="763007"/>
                    <a:pt x="162166" y="664554"/>
                  </a:cubicBezTo>
                  <a:cubicBezTo>
                    <a:pt x="14127" y="467649"/>
                    <a:pt x="-31695" y="225034"/>
                    <a:pt x="211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69" name="Freeform 15">
              <a:extLst>
                <a:ext uri="{FF2B5EF4-FFF2-40B4-BE49-F238E27FC236}">
                  <a16:creationId xmlns:a16="http://schemas.microsoft.com/office/drawing/2014/main" id="{EF9E4E31-51A5-76A9-4FC9-D6C1AE1CABFA}"/>
                </a:ext>
              </a:extLst>
            </p:cNvPr>
            <p:cNvSpPr>
              <a:spLocks/>
            </p:cNvSpPr>
            <p:nvPr/>
          </p:nvSpPr>
          <p:spPr bwMode="auto">
            <a:xfrm>
              <a:off x="8393933" y="1889475"/>
              <a:ext cx="828618" cy="412865"/>
            </a:xfrm>
            <a:custGeom>
              <a:avLst/>
              <a:gdLst>
                <a:gd name="T0" fmla="*/ 113 w 235"/>
                <a:gd name="T1" fmla="*/ 113 h 117"/>
                <a:gd name="T2" fmla="*/ 0 w 235"/>
                <a:gd name="T3" fmla="*/ 48 h 117"/>
                <a:gd name="T4" fmla="*/ 122 w 235"/>
                <a:gd name="T5" fmla="*/ 4 h 117"/>
                <a:gd name="T6" fmla="*/ 235 w 235"/>
                <a:gd name="T7" fmla="*/ 68 h 117"/>
                <a:gd name="T8" fmla="*/ 113 w 235"/>
                <a:gd name="T9" fmla="*/ 113 h 117"/>
              </a:gdLst>
              <a:ahLst/>
              <a:cxnLst>
                <a:cxn ang="0">
                  <a:pos x="T0" y="T1"/>
                </a:cxn>
                <a:cxn ang="0">
                  <a:pos x="T2" y="T3"/>
                </a:cxn>
                <a:cxn ang="0">
                  <a:pos x="T4" y="T5"/>
                </a:cxn>
                <a:cxn ang="0">
                  <a:pos x="T6" y="T7"/>
                </a:cxn>
                <a:cxn ang="0">
                  <a:pos x="T8" y="T9"/>
                </a:cxn>
              </a:cxnLst>
              <a:rect l="0" t="0" r="r" b="b"/>
              <a:pathLst>
                <a:path w="235" h="117">
                  <a:moveTo>
                    <a:pt x="113" y="113"/>
                  </a:moveTo>
                  <a:cubicBezTo>
                    <a:pt x="66" y="109"/>
                    <a:pt x="25" y="84"/>
                    <a:pt x="0" y="48"/>
                  </a:cubicBezTo>
                  <a:cubicBezTo>
                    <a:pt x="31" y="17"/>
                    <a:pt x="75" y="0"/>
                    <a:pt x="122" y="4"/>
                  </a:cubicBezTo>
                  <a:cubicBezTo>
                    <a:pt x="169" y="8"/>
                    <a:pt x="210" y="33"/>
                    <a:pt x="235" y="68"/>
                  </a:cubicBezTo>
                  <a:cubicBezTo>
                    <a:pt x="204" y="99"/>
                    <a:pt x="160" y="117"/>
                    <a:pt x="113" y="11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0" name="Freeform 16">
              <a:extLst>
                <a:ext uri="{FF2B5EF4-FFF2-40B4-BE49-F238E27FC236}">
                  <a16:creationId xmlns:a16="http://schemas.microsoft.com/office/drawing/2014/main" id="{4678F72D-0C3F-93F2-6353-B170904F59CB}"/>
                </a:ext>
              </a:extLst>
            </p:cNvPr>
            <p:cNvSpPr>
              <a:spLocks/>
            </p:cNvSpPr>
            <p:nvPr/>
          </p:nvSpPr>
          <p:spPr bwMode="auto">
            <a:xfrm>
              <a:off x="11136745" y="5778493"/>
              <a:ext cx="851715" cy="744890"/>
            </a:xfrm>
            <a:custGeom>
              <a:avLst/>
              <a:gdLst>
                <a:gd name="T0" fmla="*/ 165 w 242"/>
                <a:gd name="T1" fmla="*/ 162 h 212"/>
                <a:gd name="T2" fmla="*/ 0 w 242"/>
                <a:gd name="T3" fmla="*/ 200 h 212"/>
                <a:gd name="T4" fmla="*/ 77 w 242"/>
                <a:gd name="T5" fmla="*/ 50 h 212"/>
                <a:gd name="T6" fmla="*/ 242 w 242"/>
                <a:gd name="T7" fmla="*/ 11 h 212"/>
                <a:gd name="T8" fmla="*/ 165 w 242"/>
                <a:gd name="T9" fmla="*/ 162 h 212"/>
              </a:gdLst>
              <a:ahLst/>
              <a:cxnLst>
                <a:cxn ang="0">
                  <a:pos x="T0" y="T1"/>
                </a:cxn>
                <a:cxn ang="0">
                  <a:pos x="T2" y="T3"/>
                </a:cxn>
                <a:cxn ang="0">
                  <a:pos x="T4" y="T5"/>
                </a:cxn>
                <a:cxn ang="0">
                  <a:pos x="T6" y="T7"/>
                </a:cxn>
                <a:cxn ang="0">
                  <a:pos x="T8" y="T9"/>
                </a:cxn>
              </a:cxnLst>
              <a:rect l="0" t="0" r="r" b="b"/>
              <a:pathLst>
                <a:path w="242" h="212">
                  <a:moveTo>
                    <a:pt x="165" y="162"/>
                  </a:moveTo>
                  <a:cubicBezTo>
                    <a:pt x="116" y="200"/>
                    <a:pt x="56" y="212"/>
                    <a:pt x="0" y="200"/>
                  </a:cubicBezTo>
                  <a:cubicBezTo>
                    <a:pt x="2" y="143"/>
                    <a:pt x="28" y="88"/>
                    <a:pt x="77" y="50"/>
                  </a:cubicBezTo>
                  <a:cubicBezTo>
                    <a:pt x="125" y="12"/>
                    <a:pt x="186" y="0"/>
                    <a:pt x="242" y="11"/>
                  </a:cubicBezTo>
                  <a:cubicBezTo>
                    <a:pt x="239" y="68"/>
                    <a:pt x="213" y="124"/>
                    <a:pt x="165" y="16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1" name="Freeform 17">
              <a:extLst>
                <a:ext uri="{FF2B5EF4-FFF2-40B4-BE49-F238E27FC236}">
                  <a16:creationId xmlns:a16="http://schemas.microsoft.com/office/drawing/2014/main" id="{527DE987-F22F-DDA5-76FF-7DCFDC618FBB}"/>
                </a:ext>
              </a:extLst>
            </p:cNvPr>
            <p:cNvSpPr>
              <a:spLocks/>
            </p:cNvSpPr>
            <p:nvPr/>
          </p:nvSpPr>
          <p:spPr bwMode="auto">
            <a:xfrm>
              <a:off x="10455373" y="3425450"/>
              <a:ext cx="857490" cy="398429"/>
            </a:xfrm>
            <a:custGeom>
              <a:avLst/>
              <a:gdLst>
                <a:gd name="T0" fmla="*/ 121 w 243"/>
                <a:gd name="T1" fmla="*/ 113 h 113"/>
                <a:gd name="T2" fmla="*/ 0 w 243"/>
                <a:gd name="T3" fmla="*/ 56 h 113"/>
                <a:gd name="T4" fmla="*/ 122 w 243"/>
                <a:gd name="T5" fmla="*/ 0 h 113"/>
                <a:gd name="T6" fmla="*/ 243 w 243"/>
                <a:gd name="T7" fmla="*/ 57 h 113"/>
                <a:gd name="T8" fmla="*/ 121 w 243"/>
                <a:gd name="T9" fmla="*/ 113 h 113"/>
              </a:gdLst>
              <a:ahLst/>
              <a:cxnLst>
                <a:cxn ang="0">
                  <a:pos x="T0" y="T1"/>
                </a:cxn>
                <a:cxn ang="0">
                  <a:pos x="T2" y="T3"/>
                </a:cxn>
                <a:cxn ang="0">
                  <a:pos x="T4" y="T5"/>
                </a:cxn>
                <a:cxn ang="0">
                  <a:pos x="T6" y="T7"/>
                </a:cxn>
                <a:cxn ang="0">
                  <a:pos x="T8" y="T9"/>
                </a:cxn>
              </a:cxnLst>
              <a:rect l="0" t="0" r="r" b="b"/>
              <a:pathLst>
                <a:path w="243" h="113">
                  <a:moveTo>
                    <a:pt x="121" y="113"/>
                  </a:moveTo>
                  <a:cubicBezTo>
                    <a:pt x="72" y="112"/>
                    <a:pt x="29" y="90"/>
                    <a:pt x="0" y="56"/>
                  </a:cubicBezTo>
                  <a:cubicBezTo>
                    <a:pt x="29" y="21"/>
                    <a:pt x="73" y="0"/>
                    <a:pt x="122" y="0"/>
                  </a:cubicBezTo>
                  <a:cubicBezTo>
                    <a:pt x="170" y="0"/>
                    <a:pt x="214" y="23"/>
                    <a:pt x="243" y="57"/>
                  </a:cubicBezTo>
                  <a:cubicBezTo>
                    <a:pt x="213" y="91"/>
                    <a:pt x="170" y="113"/>
                    <a:pt x="121" y="11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2" name="Freeform: Shape 71">
              <a:extLst>
                <a:ext uri="{FF2B5EF4-FFF2-40B4-BE49-F238E27FC236}">
                  <a16:creationId xmlns:a16="http://schemas.microsoft.com/office/drawing/2014/main" id="{72C56914-23D4-A3F4-4F1F-EFC119EBC1E8}"/>
                </a:ext>
              </a:extLst>
            </p:cNvPr>
            <p:cNvSpPr>
              <a:spLocks/>
            </p:cNvSpPr>
            <p:nvPr/>
          </p:nvSpPr>
          <p:spPr bwMode="auto">
            <a:xfrm>
              <a:off x="11336229" y="6558227"/>
              <a:ext cx="513340" cy="299773"/>
            </a:xfrm>
            <a:custGeom>
              <a:avLst/>
              <a:gdLst>
                <a:gd name="connsiteX0" fmla="*/ 447209 w 513340"/>
                <a:gd name="connsiteY0" fmla="*/ 449 h 299773"/>
                <a:gd name="connsiteX1" fmla="*/ 503469 w 513340"/>
                <a:gd name="connsiteY1" fmla="*/ 42849 h 299773"/>
                <a:gd name="connsiteX2" fmla="*/ 505666 w 513340"/>
                <a:gd name="connsiteY2" fmla="*/ 264566 h 299773"/>
                <a:gd name="connsiteX3" fmla="*/ 496268 w 513340"/>
                <a:gd name="connsiteY3" fmla="*/ 299773 h 299773"/>
                <a:gd name="connsiteX4" fmla="*/ 0 w 513340"/>
                <a:gd name="connsiteY4" fmla="*/ 299773 h 299773"/>
                <a:gd name="connsiteX5" fmla="*/ 74490 w 513340"/>
                <a:gd name="connsiteY5" fmla="*/ 180649 h 299773"/>
                <a:gd name="connsiteX6" fmla="*/ 447209 w 513340"/>
                <a:gd name="connsiteY6" fmla="*/ 449 h 299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3340" h="299773">
                  <a:moveTo>
                    <a:pt x="447209" y="449"/>
                  </a:moveTo>
                  <a:cubicBezTo>
                    <a:pt x="475339" y="-3085"/>
                    <a:pt x="499952" y="14582"/>
                    <a:pt x="503469" y="42849"/>
                  </a:cubicBezTo>
                  <a:cubicBezTo>
                    <a:pt x="515775" y="125883"/>
                    <a:pt x="516654" y="198316"/>
                    <a:pt x="505666" y="264566"/>
                  </a:cubicBezTo>
                  <a:lnTo>
                    <a:pt x="496268" y="299773"/>
                  </a:lnTo>
                  <a:lnTo>
                    <a:pt x="0" y="299773"/>
                  </a:lnTo>
                  <a:lnTo>
                    <a:pt x="74490" y="180649"/>
                  </a:lnTo>
                  <a:cubicBezTo>
                    <a:pt x="179976" y="56982"/>
                    <a:pt x="303044" y="11049"/>
                    <a:pt x="447209" y="4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73" name="Freeform 22">
              <a:extLst>
                <a:ext uri="{FF2B5EF4-FFF2-40B4-BE49-F238E27FC236}">
                  <a16:creationId xmlns:a16="http://schemas.microsoft.com/office/drawing/2014/main" id="{A4CD955A-7A5E-6D89-28EB-8BFBF900A723}"/>
                </a:ext>
              </a:extLst>
            </p:cNvPr>
            <p:cNvSpPr>
              <a:spLocks/>
            </p:cNvSpPr>
            <p:nvPr/>
          </p:nvSpPr>
          <p:spPr bwMode="auto">
            <a:xfrm>
              <a:off x="9401555" y="3662198"/>
              <a:ext cx="1102899" cy="545675"/>
            </a:xfrm>
            <a:custGeom>
              <a:avLst/>
              <a:gdLst>
                <a:gd name="T0" fmla="*/ 196 w 313"/>
                <a:gd name="T1" fmla="*/ 149 h 155"/>
                <a:gd name="T2" fmla="*/ 0 w 313"/>
                <a:gd name="T3" fmla="*/ 78 h 155"/>
                <a:gd name="T4" fmla="*/ 185 w 313"/>
                <a:gd name="T5" fmla="*/ 6 h 155"/>
                <a:gd name="T6" fmla="*/ 309 w 313"/>
                <a:gd name="T7" fmla="*/ 56 h 155"/>
                <a:gd name="T8" fmla="*/ 312 w 313"/>
                <a:gd name="T9" fmla="*/ 69 h 155"/>
                <a:gd name="T10" fmla="*/ 196 w 313"/>
                <a:gd name="T11" fmla="*/ 149 h 155"/>
              </a:gdLst>
              <a:ahLst/>
              <a:cxnLst>
                <a:cxn ang="0">
                  <a:pos x="T0" y="T1"/>
                </a:cxn>
                <a:cxn ang="0">
                  <a:pos x="T2" y="T3"/>
                </a:cxn>
                <a:cxn ang="0">
                  <a:pos x="T4" y="T5"/>
                </a:cxn>
                <a:cxn ang="0">
                  <a:pos x="T6" y="T7"/>
                </a:cxn>
                <a:cxn ang="0">
                  <a:pos x="T8" y="T9"/>
                </a:cxn>
                <a:cxn ang="0">
                  <a:pos x="T10" y="T11"/>
                </a:cxn>
              </a:cxnLst>
              <a:rect l="0" t="0" r="r" b="b"/>
              <a:pathLst>
                <a:path w="313" h="155">
                  <a:moveTo>
                    <a:pt x="196" y="149"/>
                  </a:moveTo>
                  <a:cubicBezTo>
                    <a:pt x="145" y="155"/>
                    <a:pt x="50" y="132"/>
                    <a:pt x="0" y="78"/>
                  </a:cubicBezTo>
                  <a:cubicBezTo>
                    <a:pt x="65" y="64"/>
                    <a:pt x="125" y="13"/>
                    <a:pt x="185" y="6"/>
                  </a:cubicBezTo>
                  <a:cubicBezTo>
                    <a:pt x="236" y="0"/>
                    <a:pt x="277" y="21"/>
                    <a:pt x="309" y="56"/>
                  </a:cubicBezTo>
                  <a:cubicBezTo>
                    <a:pt x="312" y="59"/>
                    <a:pt x="313" y="64"/>
                    <a:pt x="312" y="69"/>
                  </a:cubicBezTo>
                  <a:cubicBezTo>
                    <a:pt x="295" y="106"/>
                    <a:pt x="249" y="143"/>
                    <a:pt x="196" y="14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4" name="Freeform 25">
              <a:extLst>
                <a:ext uri="{FF2B5EF4-FFF2-40B4-BE49-F238E27FC236}">
                  <a16:creationId xmlns:a16="http://schemas.microsoft.com/office/drawing/2014/main" id="{1E94E408-0F3C-D4CA-790C-858492BF3034}"/>
                </a:ext>
              </a:extLst>
            </p:cNvPr>
            <p:cNvSpPr>
              <a:spLocks/>
            </p:cNvSpPr>
            <p:nvPr/>
          </p:nvSpPr>
          <p:spPr bwMode="auto">
            <a:xfrm>
              <a:off x="10585295" y="1941444"/>
              <a:ext cx="1296339" cy="814182"/>
            </a:xfrm>
            <a:custGeom>
              <a:avLst/>
              <a:gdLst>
                <a:gd name="T0" fmla="*/ 171 w 368"/>
                <a:gd name="T1" fmla="*/ 203 h 231"/>
                <a:gd name="T2" fmla="*/ 0 w 368"/>
                <a:gd name="T3" fmla="*/ 13 h 231"/>
                <a:gd name="T4" fmla="*/ 257 w 368"/>
                <a:gd name="T5" fmla="*/ 34 h 231"/>
                <a:gd name="T6" fmla="*/ 366 w 368"/>
                <a:gd name="T7" fmla="*/ 171 h 231"/>
                <a:gd name="T8" fmla="*/ 355 w 368"/>
                <a:gd name="T9" fmla="*/ 196 h 231"/>
                <a:gd name="T10" fmla="*/ 171 w 368"/>
                <a:gd name="T11" fmla="*/ 203 h 231"/>
              </a:gdLst>
              <a:ahLst/>
              <a:cxnLst>
                <a:cxn ang="0">
                  <a:pos x="T0" y="T1"/>
                </a:cxn>
                <a:cxn ang="0">
                  <a:pos x="T2" y="T3"/>
                </a:cxn>
                <a:cxn ang="0">
                  <a:pos x="T4" y="T5"/>
                </a:cxn>
                <a:cxn ang="0">
                  <a:pos x="T6" y="T7"/>
                </a:cxn>
                <a:cxn ang="0">
                  <a:pos x="T8" y="T9"/>
                </a:cxn>
                <a:cxn ang="0">
                  <a:pos x="T10" y="T11"/>
                </a:cxn>
              </a:cxnLst>
              <a:rect l="0" t="0" r="r" b="b"/>
              <a:pathLst>
                <a:path w="368" h="231">
                  <a:moveTo>
                    <a:pt x="171" y="203"/>
                  </a:moveTo>
                  <a:cubicBezTo>
                    <a:pt x="108" y="174"/>
                    <a:pt x="64" y="85"/>
                    <a:pt x="0" y="13"/>
                  </a:cubicBezTo>
                  <a:cubicBezTo>
                    <a:pt x="91" y="8"/>
                    <a:pt x="182" y="0"/>
                    <a:pt x="257" y="34"/>
                  </a:cubicBezTo>
                  <a:cubicBezTo>
                    <a:pt x="317" y="62"/>
                    <a:pt x="351" y="112"/>
                    <a:pt x="366" y="171"/>
                  </a:cubicBezTo>
                  <a:cubicBezTo>
                    <a:pt x="368" y="181"/>
                    <a:pt x="364" y="191"/>
                    <a:pt x="355" y="196"/>
                  </a:cubicBezTo>
                  <a:cubicBezTo>
                    <a:pt x="309" y="224"/>
                    <a:pt x="234" y="231"/>
                    <a:pt x="171" y="20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5" name="Freeform 26">
              <a:extLst>
                <a:ext uri="{FF2B5EF4-FFF2-40B4-BE49-F238E27FC236}">
                  <a16:creationId xmlns:a16="http://schemas.microsoft.com/office/drawing/2014/main" id="{7570247A-C731-B03F-1FE7-FEFECA9B8C72}"/>
                </a:ext>
              </a:extLst>
            </p:cNvPr>
            <p:cNvSpPr>
              <a:spLocks/>
            </p:cNvSpPr>
            <p:nvPr/>
          </p:nvSpPr>
          <p:spPr bwMode="auto">
            <a:xfrm>
              <a:off x="9976102" y="1231201"/>
              <a:ext cx="987412" cy="640952"/>
            </a:xfrm>
            <a:custGeom>
              <a:avLst/>
              <a:gdLst>
                <a:gd name="T0" fmla="*/ 133 w 280"/>
                <a:gd name="T1" fmla="*/ 160 h 182"/>
                <a:gd name="T2" fmla="*/ 0 w 280"/>
                <a:gd name="T3" fmla="*/ 7 h 182"/>
                <a:gd name="T4" fmla="*/ 207 w 280"/>
                <a:gd name="T5" fmla="*/ 24 h 182"/>
                <a:gd name="T6" fmla="*/ 280 w 280"/>
                <a:gd name="T7" fmla="*/ 137 h 182"/>
                <a:gd name="T8" fmla="*/ 271 w 280"/>
                <a:gd name="T9" fmla="*/ 154 h 182"/>
                <a:gd name="T10" fmla="*/ 133 w 280"/>
                <a:gd name="T11" fmla="*/ 160 h 182"/>
              </a:gdLst>
              <a:ahLst/>
              <a:cxnLst>
                <a:cxn ang="0">
                  <a:pos x="T0" y="T1"/>
                </a:cxn>
                <a:cxn ang="0">
                  <a:pos x="T2" y="T3"/>
                </a:cxn>
                <a:cxn ang="0">
                  <a:pos x="T4" y="T5"/>
                </a:cxn>
                <a:cxn ang="0">
                  <a:pos x="T6" y="T7"/>
                </a:cxn>
                <a:cxn ang="0">
                  <a:pos x="T8" y="T9"/>
                </a:cxn>
                <a:cxn ang="0">
                  <a:pos x="T10" y="T11"/>
                </a:cxn>
              </a:cxnLst>
              <a:rect l="0" t="0" r="r" b="b"/>
              <a:pathLst>
                <a:path w="280" h="182">
                  <a:moveTo>
                    <a:pt x="133" y="160"/>
                  </a:moveTo>
                  <a:cubicBezTo>
                    <a:pt x="73" y="135"/>
                    <a:pt x="17" y="81"/>
                    <a:pt x="0" y="7"/>
                  </a:cubicBezTo>
                  <a:cubicBezTo>
                    <a:pt x="76" y="16"/>
                    <a:pt x="162" y="0"/>
                    <a:pt x="207" y="24"/>
                  </a:cubicBezTo>
                  <a:cubicBezTo>
                    <a:pt x="255" y="50"/>
                    <a:pt x="274" y="88"/>
                    <a:pt x="280" y="137"/>
                  </a:cubicBezTo>
                  <a:cubicBezTo>
                    <a:pt x="280" y="144"/>
                    <a:pt x="277" y="150"/>
                    <a:pt x="271" y="154"/>
                  </a:cubicBezTo>
                  <a:cubicBezTo>
                    <a:pt x="239" y="171"/>
                    <a:pt x="184" y="182"/>
                    <a:pt x="133" y="16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6" name="Freeform 27">
              <a:extLst>
                <a:ext uri="{FF2B5EF4-FFF2-40B4-BE49-F238E27FC236}">
                  <a16:creationId xmlns:a16="http://schemas.microsoft.com/office/drawing/2014/main" id="{9214742D-7499-8E6F-C59E-33A226A30BC5}"/>
                </a:ext>
              </a:extLst>
            </p:cNvPr>
            <p:cNvSpPr>
              <a:spLocks/>
            </p:cNvSpPr>
            <p:nvPr/>
          </p:nvSpPr>
          <p:spPr bwMode="auto">
            <a:xfrm>
              <a:off x="11136745" y="1436190"/>
              <a:ext cx="649613" cy="534126"/>
            </a:xfrm>
            <a:custGeom>
              <a:avLst/>
              <a:gdLst>
                <a:gd name="T0" fmla="*/ 58 w 185"/>
                <a:gd name="T1" fmla="*/ 126 h 152"/>
                <a:gd name="T2" fmla="*/ 0 w 185"/>
                <a:gd name="T3" fmla="*/ 4 h 152"/>
                <a:gd name="T4" fmla="*/ 147 w 185"/>
                <a:gd name="T5" fmla="*/ 35 h 152"/>
                <a:gd name="T6" fmla="*/ 184 w 185"/>
                <a:gd name="T7" fmla="*/ 122 h 152"/>
                <a:gd name="T8" fmla="*/ 177 w 185"/>
                <a:gd name="T9" fmla="*/ 135 h 152"/>
                <a:gd name="T10" fmla="*/ 58 w 185"/>
                <a:gd name="T11" fmla="*/ 126 h 152"/>
              </a:gdLst>
              <a:ahLst/>
              <a:cxnLst>
                <a:cxn ang="0">
                  <a:pos x="T0" y="T1"/>
                </a:cxn>
                <a:cxn ang="0">
                  <a:pos x="T2" y="T3"/>
                </a:cxn>
                <a:cxn ang="0">
                  <a:pos x="T4" y="T5"/>
                </a:cxn>
                <a:cxn ang="0">
                  <a:pos x="T6" y="T7"/>
                </a:cxn>
                <a:cxn ang="0">
                  <a:pos x="T8" y="T9"/>
                </a:cxn>
                <a:cxn ang="0">
                  <a:pos x="T10" y="T11"/>
                </a:cxn>
              </a:cxnLst>
              <a:rect l="0" t="0" r="r" b="b"/>
              <a:pathLst>
                <a:path w="185" h="152">
                  <a:moveTo>
                    <a:pt x="58" y="126"/>
                  </a:moveTo>
                  <a:cubicBezTo>
                    <a:pt x="29" y="102"/>
                    <a:pt x="21" y="54"/>
                    <a:pt x="0" y="4"/>
                  </a:cubicBezTo>
                  <a:cubicBezTo>
                    <a:pt x="52" y="0"/>
                    <a:pt x="115" y="5"/>
                    <a:pt x="147" y="35"/>
                  </a:cubicBezTo>
                  <a:cubicBezTo>
                    <a:pt x="177" y="62"/>
                    <a:pt x="178" y="89"/>
                    <a:pt x="184" y="122"/>
                  </a:cubicBezTo>
                  <a:cubicBezTo>
                    <a:pt x="185" y="127"/>
                    <a:pt x="182" y="132"/>
                    <a:pt x="177" y="135"/>
                  </a:cubicBezTo>
                  <a:cubicBezTo>
                    <a:pt x="145" y="150"/>
                    <a:pt x="88" y="152"/>
                    <a:pt x="58" y="12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7" name="Freeform 29">
              <a:extLst>
                <a:ext uri="{FF2B5EF4-FFF2-40B4-BE49-F238E27FC236}">
                  <a16:creationId xmlns:a16="http://schemas.microsoft.com/office/drawing/2014/main" id="{C3B3FEAD-6D48-CAD2-48D6-C79F90069B89}"/>
                </a:ext>
              </a:extLst>
            </p:cNvPr>
            <p:cNvSpPr>
              <a:spLocks/>
            </p:cNvSpPr>
            <p:nvPr/>
          </p:nvSpPr>
          <p:spPr bwMode="auto">
            <a:xfrm>
              <a:off x="9664288" y="324629"/>
              <a:ext cx="1019171" cy="822843"/>
            </a:xfrm>
            <a:custGeom>
              <a:avLst/>
              <a:gdLst>
                <a:gd name="T0" fmla="*/ 129 w 289"/>
                <a:gd name="T1" fmla="*/ 202 h 233"/>
                <a:gd name="T2" fmla="*/ 0 w 289"/>
                <a:gd name="T3" fmla="*/ 0 h 233"/>
                <a:gd name="T4" fmla="*/ 236 w 289"/>
                <a:gd name="T5" fmla="*/ 80 h 233"/>
                <a:gd name="T6" fmla="*/ 288 w 289"/>
                <a:gd name="T7" fmla="*/ 214 h 233"/>
                <a:gd name="T8" fmla="*/ 276 w 289"/>
                <a:gd name="T9" fmla="*/ 226 h 233"/>
                <a:gd name="T10" fmla="*/ 129 w 289"/>
                <a:gd name="T11" fmla="*/ 202 h 233"/>
              </a:gdLst>
              <a:ahLst/>
              <a:cxnLst>
                <a:cxn ang="0">
                  <a:pos x="T0" y="T1"/>
                </a:cxn>
                <a:cxn ang="0">
                  <a:pos x="T2" y="T3"/>
                </a:cxn>
                <a:cxn ang="0">
                  <a:pos x="T4" y="T5"/>
                </a:cxn>
                <a:cxn ang="0">
                  <a:pos x="T6" y="T7"/>
                </a:cxn>
                <a:cxn ang="0">
                  <a:pos x="T8" y="T9"/>
                </a:cxn>
                <a:cxn ang="0">
                  <a:pos x="T10" y="T11"/>
                </a:cxn>
              </a:cxnLst>
              <a:rect l="0" t="0" r="r" b="b"/>
              <a:pathLst>
                <a:path w="289" h="233">
                  <a:moveTo>
                    <a:pt x="129" y="202"/>
                  </a:moveTo>
                  <a:cubicBezTo>
                    <a:pt x="54" y="147"/>
                    <a:pt x="26" y="69"/>
                    <a:pt x="0" y="0"/>
                  </a:cubicBezTo>
                  <a:cubicBezTo>
                    <a:pt x="107" y="10"/>
                    <a:pt x="184" y="30"/>
                    <a:pt x="236" y="80"/>
                  </a:cubicBezTo>
                  <a:cubicBezTo>
                    <a:pt x="279" y="121"/>
                    <a:pt x="289" y="176"/>
                    <a:pt x="288" y="214"/>
                  </a:cubicBezTo>
                  <a:cubicBezTo>
                    <a:pt x="287" y="221"/>
                    <a:pt x="283" y="226"/>
                    <a:pt x="276" y="226"/>
                  </a:cubicBezTo>
                  <a:cubicBezTo>
                    <a:pt x="228" y="233"/>
                    <a:pt x="161" y="225"/>
                    <a:pt x="129" y="2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8" name="Freeform: Shape 77">
              <a:extLst>
                <a:ext uri="{FF2B5EF4-FFF2-40B4-BE49-F238E27FC236}">
                  <a16:creationId xmlns:a16="http://schemas.microsoft.com/office/drawing/2014/main" id="{54D4B029-D57E-1E3D-494C-31B2E2AF67BA}"/>
                </a:ext>
              </a:extLst>
            </p:cNvPr>
            <p:cNvSpPr>
              <a:spLocks/>
            </p:cNvSpPr>
            <p:nvPr/>
          </p:nvSpPr>
          <p:spPr bwMode="auto">
            <a:xfrm>
              <a:off x="12012196" y="6572978"/>
              <a:ext cx="179805" cy="285022"/>
            </a:xfrm>
            <a:custGeom>
              <a:avLst/>
              <a:gdLst>
                <a:gd name="connsiteX0" fmla="*/ 179805 w 179805"/>
                <a:gd name="connsiteY0" fmla="*/ 0 h 285022"/>
                <a:gd name="connsiteX1" fmla="*/ 179805 w 179805"/>
                <a:gd name="connsiteY1" fmla="*/ 285022 h 285022"/>
                <a:gd name="connsiteX2" fmla="*/ 0 w 179805"/>
                <a:gd name="connsiteY2" fmla="*/ 285022 h 285022"/>
                <a:gd name="connsiteX3" fmla="*/ 67533 w 179805"/>
                <a:gd name="connsiteY3" fmla="*/ 130559 h 285022"/>
                <a:gd name="connsiteX4" fmla="*/ 143082 w 179805"/>
                <a:gd name="connsiteY4" fmla="*/ 31411 h 285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805" h="285022">
                  <a:moveTo>
                    <a:pt x="179805" y="0"/>
                  </a:moveTo>
                  <a:lnTo>
                    <a:pt x="179805" y="285022"/>
                  </a:lnTo>
                  <a:lnTo>
                    <a:pt x="0" y="285022"/>
                  </a:lnTo>
                  <a:lnTo>
                    <a:pt x="67533" y="130559"/>
                  </a:lnTo>
                  <a:cubicBezTo>
                    <a:pt x="86958" y="97013"/>
                    <a:pt x="112785" y="63247"/>
                    <a:pt x="143082" y="314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79" name="Freeform 36">
              <a:extLst>
                <a:ext uri="{FF2B5EF4-FFF2-40B4-BE49-F238E27FC236}">
                  <a16:creationId xmlns:a16="http://schemas.microsoft.com/office/drawing/2014/main" id="{B6E26A42-EFAA-0DAC-D5F2-0A1F7E5F066A}"/>
                </a:ext>
              </a:extLst>
            </p:cNvPr>
            <p:cNvSpPr>
              <a:spLocks/>
            </p:cNvSpPr>
            <p:nvPr/>
          </p:nvSpPr>
          <p:spPr bwMode="auto">
            <a:xfrm>
              <a:off x="8968480" y="4369554"/>
              <a:ext cx="926782" cy="516803"/>
            </a:xfrm>
            <a:custGeom>
              <a:avLst/>
              <a:gdLst>
                <a:gd name="T0" fmla="*/ 179 w 263"/>
                <a:gd name="T1" fmla="*/ 132 h 147"/>
                <a:gd name="T2" fmla="*/ 0 w 263"/>
                <a:gd name="T3" fmla="*/ 112 h 147"/>
                <a:gd name="T4" fmla="*/ 148 w 263"/>
                <a:gd name="T5" fmla="*/ 13 h 147"/>
                <a:gd name="T6" fmla="*/ 257 w 263"/>
                <a:gd name="T7" fmla="*/ 40 h 147"/>
                <a:gd name="T8" fmla="*/ 261 w 263"/>
                <a:gd name="T9" fmla="*/ 54 h 147"/>
                <a:gd name="T10" fmla="*/ 179 w 263"/>
                <a:gd name="T11" fmla="*/ 132 h 147"/>
              </a:gdLst>
              <a:ahLst/>
              <a:cxnLst>
                <a:cxn ang="0">
                  <a:pos x="T0" y="T1"/>
                </a:cxn>
                <a:cxn ang="0">
                  <a:pos x="T2" y="T3"/>
                </a:cxn>
                <a:cxn ang="0">
                  <a:pos x="T4" y="T5"/>
                </a:cxn>
                <a:cxn ang="0">
                  <a:pos x="T6" y="T7"/>
                </a:cxn>
                <a:cxn ang="0">
                  <a:pos x="T8" y="T9"/>
                </a:cxn>
                <a:cxn ang="0">
                  <a:pos x="T10" y="T11"/>
                </a:cxn>
              </a:cxnLst>
              <a:rect l="0" t="0" r="r" b="b"/>
              <a:pathLst>
                <a:path w="263" h="147">
                  <a:moveTo>
                    <a:pt x="179" y="132"/>
                  </a:moveTo>
                  <a:cubicBezTo>
                    <a:pt x="141" y="143"/>
                    <a:pt x="54" y="147"/>
                    <a:pt x="0" y="112"/>
                  </a:cubicBezTo>
                  <a:cubicBezTo>
                    <a:pt x="57" y="81"/>
                    <a:pt x="106" y="26"/>
                    <a:pt x="148" y="13"/>
                  </a:cubicBezTo>
                  <a:cubicBezTo>
                    <a:pt x="190" y="0"/>
                    <a:pt x="225" y="13"/>
                    <a:pt x="257" y="40"/>
                  </a:cubicBezTo>
                  <a:cubicBezTo>
                    <a:pt x="261" y="44"/>
                    <a:pt x="263" y="49"/>
                    <a:pt x="261" y="54"/>
                  </a:cubicBezTo>
                  <a:cubicBezTo>
                    <a:pt x="250" y="87"/>
                    <a:pt x="218" y="120"/>
                    <a:pt x="179" y="1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0" name="Freeform 37">
              <a:extLst>
                <a:ext uri="{FF2B5EF4-FFF2-40B4-BE49-F238E27FC236}">
                  <a16:creationId xmlns:a16="http://schemas.microsoft.com/office/drawing/2014/main" id="{68E0975B-C43F-3E6C-3929-2262BBA00FDB}"/>
                </a:ext>
              </a:extLst>
            </p:cNvPr>
            <p:cNvSpPr>
              <a:spLocks/>
            </p:cNvSpPr>
            <p:nvPr/>
          </p:nvSpPr>
          <p:spPr bwMode="auto">
            <a:xfrm>
              <a:off x="10908658" y="5296336"/>
              <a:ext cx="666936" cy="545675"/>
            </a:xfrm>
            <a:custGeom>
              <a:avLst/>
              <a:gdLst>
                <a:gd name="T0" fmla="*/ 128 w 189"/>
                <a:gd name="T1" fmla="*/ 107 h 155"/>
                <a:gd name="T2" fmla="*/ 0 w 189"/>
                <a:gd name="T3" fmla="*/ 155 h 155"/>
                <a:gd name="T4" fmla="*/ 50 w 189"/>
                <a:gd name="T5" fmla="*/ 36 h 155"/>
                <a:gd name="T6" fmla="*/ 173 w 189"/>
                <a:gd name="T7" fmla="*/ 7 h 155"/>
                <a:gd name="T8" fmla="*/ 181 w 189"/>
                <a:gd name="T9" fmla="*/ 15 h 155"/>
                <a:gd name="T10" fmla="*/ 128 w 189"/>
                <a:gd name="T11" fmla="*/ 107 h 155"/>
              </a:gdLst>
              <a:ahLst/>
              <a:cxnLst>
                <a:cxn ang="0">
                  <a:pos x="T0" y="T1"/>
                </a:cxn>
                <a:cxn ang="0">
                  <a:pos x="T2" y="T3"/>
                </a:cxn>
                <a:cxn ang="0">
                  <a:pos x="T4" y="T5"/>
                </a:cxn>
                <a:cxn ang="0">
                  <a:pos x="T6" y="T7"/>
                </a:cxn>
                <a:cxn ang="0">
                  <a:pos x="T8" y="T9"/>
                </a:cxn>
                <a:cxn ang="0">
                  <a:pos x="T10" y="T11"/>
                </a:cxn>
              </a:cxnLst>
              <a:rect l="0" t="0" r="r" b="b"/>
              <a:pathLst>
                <a:path w="189" h="155">
                  <a:moveTo>
                    <a:pt x="128" y="107"/>
                  </a:moveTo>
                  <a:cubicBezTo>
                    <a:pt x="83" y="130"/>
                    <a:pt x="49" y="136"/>
                    <a:pt x="0" y="155"/>
                  </a:cubicBezTo>
                  <a:cubicBezTo>
                    <a:pt x="6" y="105"/>
                    <a:pt x="21" y="60"/>
                    <a:pt x="50" y="36"/>
                  </a:cubicBezTo>
                  <a:cubicBezTo>
                    <a:pt x="86" y="6"/>
                    <a:pt x="134" y="0"/>
                    <a:pt x="173" y="7"/>
                  </a:cubicBezTo>
                  <a:cubicBezTo>
                    <a:pt x="177" y="8"/>
                    <a:pt x="180" y="11"/>
                    <a:pt x="181" y="15"/>
                  </a:cubicBezTo>
                  <a:cubicBezTo>
                    <a:pt x="189" y="54"/>
                    <a:pt x="168" y="87"/>
                    <a:pt x="128" y="10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1" name="Freeform 38">
              <a:extLst>
                <a:ext uri="{FF2B5EF4-FFF2-40B4-BE49-F238E27FC236}">
                  <a16:creationId xmlns:a16="http://schemas.microsoft.com/office/drawing/2014/main" id="{64E1AD34-78B0-B5EC-3ABC-539CD0A04BF1}"/>
                </a:ext>
              </a:extLst>
            </p:cNvPr>
            <p:cNvSpPr>
              <a:spLocks/>
            </p:cNvSpPr>
            <p:nvPr/>
          </p:nvSpPr>
          <p:spPr bwMode="auto">
            <a:xfrm>
              <a:off x="9254310" y="1710471"/>
              <a:ext cx="944105" cy="519691"/>
            </a:xfrm>
            <a:custGeom>
              <a:avLst/>
              <a:gdLst>
                <a:gd name="T0" fmla="*/ 144 w 268"/>
                <a:gd name="T1" fmla="*/ 130 h 148"/>
                <a:gd name="T2" fmla="*/ 0 w 268"/>
                <a:gd name="T3" fmla="*/ 58 h 148"/>
                <a:gd name="T4" fmla="*/ 142 w 268"/>
                <a:gd name="T5" fmla="*/ 6 h 148"/>
                <a:gd name="T6" fmla="*/ 265 w 268"/>
                <a:gd name="T7" fmla="*/ 88 h 148"/>
                <a:gd name="T8" fmla="*/ 265 w 268"/>
                <a:gd name="T9" fmla="*/ 101 h 148"/>
                <a:gd name="T10" fmla="*/ 144 w 268"/>
                <a:gd name="T11" fmla="*/ 130 h 148"/>
              </a:gdLst>
              <a:ahLst/>
              <a:cxnLst>
                <a:cxn ang="0">
                  <a:pos x="T0" y="T1"/>
                </a:cxn>
                <a:cxn ang="0">
                  <a:pos x="T2" y="T3"/>
                </a:cxn>
                <a:cxn ang="0">
                  <a:pos x="T4" y="T5"/>
                </a:cxn>
                <a:cxn ang="0">
                  <a:pos x="T6" y="T7"/>
                </a:cxn>
                <a:cxn ang="0">
                  <a:pos x="T8" y="T9"/>
                </a:cxn>
                <a:cxn ang="0">
                  <a:pos x="T10" y="T11"/>
                </a:cxn>
              </a:cxnLst>
              <a:rect l="0" t="0" r="r" b="b"/>
              <a:pathLst>
                <a:path w="268" h="148">
                  <a:moveTo>
                    <a:pt x="144" y="130"/>
                  </a:moveTo>
                  <a:cubicBezTo>
                    <a:pt x="88" y="109"/>
                    <a:pt x="56" y="85"/>
                    <a:pt x="0" y="58"/>
                  </a:cubicBezTo>
                  <a:cubicBezTo>
                    <a:pt x="48" y="24"/>
                    <a:pt x="99" y="0"/>
                    <a:pt x="142" y="6"/>
                  </a:cubicBezTo>
                  <a:cubicBezTo>
                    <a:pt x="197" y="13"/>
                    <a:pt x="240" y="49"/>
                    <a:pt x="265" y="88"/>
                  </a:cubicBezTo>
                  <a:cubicBezTo>
                    <a:pt x="268" y="92"/>
                    <a:pt x="268" y="98"/>
                    <a:pt x="265" y="101"/>
                  </a:cubicBezTo>
                  <a:cubicBezTo>
                    <a:pt x="238" y="139"/>
                    <a:pt x="193" y="148"/>
                    <a:pt x="144" y="1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2" name="Freeform: Shape 81">
              <a:extLst>
                <a:ext uri="{FF2B5EF4-FFF2-40B4-BE49-F238E27FC236}">
                  <a16:creationId xmlns:a16="http://schemas.microsoft.com/office/drawing/2014/main" id="{E5CC24B7-D6D0-EA94-B0AE-540896D88BEC}"/>
                </a:ext>
              </a:extLst>
            </p:cNvPr>
            <p:cNvSpPr>
              <a:spLocks/>
            </p:cNvSpPr>
            <p:nvPr/>
          </p:nvSpPr>
          <p:spPr bwMode="auto">
            <a:xfrm>
              <a:off x="11502945" y="0"/>
              <a:ext cx="642569" cy="333538"/>
            </a:xfrm>
            <a:custGeom>
              <a:avLst/>
              <a:gdLst>
                <a:gd name="connsiteX0" fmla="*/ 0 w 642569"/>
                <a:gd name="connsiteY0" fmla="*/ 0 h 333538"/>
                <a:gd name="connsiteX1" fmla="*/ 626864 w 642569"/>
                <a:gd name="connsiteY1" fmla="*/ 0 h 333538"/>
                <a:gd name="connsiteX2" fmla="*/ 640881 w 642569"/>
                <a:gd name="connsiteY2" fmla="*/ 48961 h 333538"/>
                <a:gd name="connsiteX3" fmla="*/ 560636 w 642569"/>
                <a:gd name="connsiteY3" fmla="*/ 311547 h 333538"/>
                <a:gd name="connsiteX4" fmla="*/ 504200 w 642569"/>
                <a:gd name="connsiteY4" fmla="*/ 332659 h 333538"/>
                <a:gd name="connsiteX5" fmla="*/ 17439 w 642569"/>
                <a:gd name="connsiteY5" fmla="*/ 54679 h 333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2569" h="333538">
                  <a:moveTo>
                    <a:pt x="0" y="0"/>
                  </a:moveTo>
                  <a:lnTo>
                    <a:pt x="626864" y="0"/>
                  </a:lnTo>
                  <a:lnTo>
                    <a:pt x="640881" y="48961"/>
                  </a:lnTo>
                  <a:cubicBezTo>
                    <a:pt x="649699" y="139129"/>
                    <a:pt x="624127" y="228856"/>
                    <a:pt x="560636" y="311547"/>
                  </a:cubicBezTo>
                  <a:cubicBezTo>
                    <a:pt x="546527" y="329141"/>
                    <a:pt x="525363" y="336178"/>
                    <a:pt x="504200" y="332659"/>
                  </a:cubicBezTo>
                  <a:cubicBezTo>
                    <a:pt x="296092" y="293953"/>
                    <a:pt x="112675" y="265803"/>
                    <a:pt x="17439" y="546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83" name="Freeform: Shape 82">
              <a:extLst>
                <a:ext uri="{FF2B5EF4-FFF2-40B4-BE49-F238E27FC236}">
                  <a16:creationId xmlns:a16="http://schemas.microsoft.com/office/drawing/2014/main" id="{F1380A9F-521F-0274-943C-BFAEC5702450}"/>
                </a:ext>
              </a:extLst>
            </p:cNvPr>
            <p:cNvSpPr>
              <a:spLocks/>
            </p:cNvSpPr>
            <p:nvPr/>
          </p:nvSpPr>
          <p:spPr bwMode="auto">
            <a:xfrm>
              <a:off x="10784033" y="6730342"/>
              <a:ext cx="344354" cy="127658"/>
            </a:xfrm>
            <a:custGeom>
              <a:avLst/>
              <a:gdLst>
                <a:gd name="connsiteX0" fmla="*/ 233176 w 344354"/>
                <a:gd name="connsiteY0" fmla="*/ 606 h 127658"/>
                <a:gd name="connsiteX1" fmla="*/ 312557 w 344354"/>
                <a:gd name="connsiteY1" fmla="*/ 2803 h 127658"/>
                <a:gd name="connsiteX2" fmla="*/ 344354 w 344354"/>
                <a:gd name="connsiteY2" fmla="*/ 34444 h 127658"/>
                <a:gd name="connsiteX3" fmla="*/ 343530 w 344354"/>
                <a:gd name="connsiteY3" fmla="*/ 127658 h 127658"/>
                <a:gd name="connsiteX4" fmla="*/ 0 w 344354"/>
                <a:gd name="connsiteY4" fmla="*/ 127658 h 127658"/>
                <a:gd name="connsiteX5" fmla="*/ 33451 w 344354"/>
                <a:gd name="connsiteY5" fmla="*/ 83664 h 127658"/>
                <a:gd name="connsiteX6" fmla="*/ 233176 w 344354"/>
                <a:gd name="connsiteY6" fmla="*/ 606 h 127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4354" h="127658">
                  <a:moveTo>
                    <a:pt x="233176" y="606"/>
                  </a:moveTo>
                  <a:cubicBezTo>
                    <a:pt x="258679" y="-712"/>
                    <a:pt x="285177" y="167"/>
                    <a:pt x="312557" y="2803"/>
                  </a:cubicBezTo>
                  <a:cubicBezTo>
                    <a:pt x="330222" y="2803"/>
                    <a:pt x="344354" y="16866"/>
                    <a:pt x="344354" y="34444"/>
                  </a:cubicBezTo>
                  <a:lnTo>
                    <a:pt x="343530" y="127658"/>
                  </a:lnTo>
                  <a:lnTo>
                    <a:pt x="0" y="127658"/>
                  </a:lnTo>
                  <a:lnTo>
                    <a:pt x="33451" y="83664"/>
                  </a:lnTo>
                  <a:cubicBezTo>
                    <a:pt x="89096" y="28292"/>
                    <a:pt x="156664" y="4561"/>
                    <a:pt x="233176" y="6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84" name="Freeform 44">
              <a:extLst>
                <a:ext uri="{FF2B5EF4-FFF2-40B4-BE49-F238E27FC236}">
                  <a16:creationId xmlns:a16="http://schemas.microsoft.com/office/drawing/2014/main" id="{3585E075-3B27-EFB1-4F09-4121CA88C6AB}"/>
                </a:ext>
              </a:extLst>
            </p:cNvPr>
            <p:cNvSpPr>
              <a:spLocks/>
            </p:cNvSpPr>
            <p:nvPr/>
          </p:nvSpPr>
          <p:spPr bwMode="auto">
            <a:xfrm>
              <a:off x="8572937" y="2937518"/>
              <a:ext cx="606306" cy="303153"/>
            </a:xfrm>
            <a:custGeom>
              <a:avLst/>
              <a:gdLst>
                <a:gd name="T0" fmla="*/ 96 w 172"/>
                <a:gd name="T1" fmla="*/ 0 h 86"/>
                <a:gd name="T2" fmla="*/ 0 w 172"/>
                <a:gd name="T3" fmla="*/ 45 h 86"/>
                <a:gd name="T4" fmla="*/ 99 w 172"/>
                <a:gd name="T5" fmla="*/ 85 h 86"/>
                <a:gd name="T6" fmla="*/ 168 w 172"/>
                <a:gd name="T7" fmla="*/ 46 h 86"/>
                <a:gd name="T8" fmla="*/ 167 w 172"/>
                <a:gd name="T9" fmla="*/ 29 h 86"/>
                <a:gd name="T10" fmla="*/ 96 w 172"/>
                <a:gd name="T11" fmla="*/ 0 h 86"/>
              </a:gdLst>
              <a:ahLst/>
              <a:cxnLst>
                <a:cxn ang="0">
                  <a:pos x="T0" y="T1"/>
                </a:cxn>
                <a:cxn ang="0">
                  <a:pos x="T2" y="T3"/>
                </a:cxn>
                <a:cxn ang="0">
                  <a:pos x="T4" y="T5"/>
                </a:cxn>
                <a:cxn ang="0">
                  <a:pos x="T6" y="T7"/>
                </a:cxn>
                <a:cxn ang="0">
                  <a:pos x="T8" y="T9"/>
                </a:cxn>
                <a:cxn ang="0">
                  <a:pos x="T10" y="T11"/>
                </a:cxn>
              </a:cxnLst>
              <a:rect l="0" t="0" r="r" b="b"/>
              <a:pathLst>
                <a:path w="172" h="86">
                  <a:moveTo>
                    <a:pt x="96" y="0"/>
                  </a:moveTo>
                  <a:cubicBezTo>
                    <a:pt x="67" y="0"/>
                    <a:pt x="31" y="14"/>
                    <a:pt x="0" y="45"/>
                  </a:cubicBezTo>
                  <a:cubicBezTo>
                    <a:pt x="31" y="61"/>
                    <a:pt x="66" y="84"/>
                    <a:pt x="99" y="85"/>
                  </a:cubicBezTo>
                  <a:cubicBezTo>
                    <a:pt x="130" y="86"/>
                    <a:pt x="151" y="68"/>
                    <a:pt x="168" y="46"/>
                  </a:cubicBezTo>
                  <a:cubicBezTo>
                    <a:pt x="172" y="41"/>
                    <a:pt x="172" y="34"/>
                    <a:pt x="167" y="29"/>
                  </a:cubicBezTo>
                  <a:cubicBezTo>
                    <a:pt x="151" y="13"/>
                    <a:pt x="124" y="0"/>
                    <a:pt x="9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5" name="Freeform 45">
              <a:extLst>
                <a:ext uri="{FF2B5EF4-FFF2-40B4-BE49-F238E27FC236}">
                  <a16:creationId xmlns:a16="http://schemas.microsoft.com/office/drawing/2014/main" id="{898794FA-4C0D-395E-1FCA-73F34C83DCEE}"/>
                </a:ext>
              </a:extLst>
            </p:cNvPr>
            <p:cNvSpPr>
              <a:spLocks/>
            </p:cNvSpPr>
            <p:nvPr/>
          </p:nvSpPr>
          <p:spPr bwMode="auto">
            <a:xfrm>
              <a:off x="8910736" y="5209721"/>
              <a:ext cx="941218" cy="574547"/>
            </a:xfrm>
            <a:custGeom>
              <a:avLst/>
              <a:gdLst>
                <a:gd name="T0" fmla="*/ 138 w 267"/>
                <a:gd name="T1" fmla="*/ 20 h 163"/>
                <a:gd name="T2" fmla="*/ 0 w 267"/>
                <a:gd name="T3" fmla="*/ 145 h 163"/>
                <a:gd name="T4" fmla="*/ 191 w 267"/>
                <a:gd name="T5" fmla="*/ 137 h 163"/>
                <a:gd name="T6" fmla="*/ 267 w 267"/>
                <a:gd name="T7" fmla="*/ 39 h 163"/>
                <a:gd name="T8" fmla="*/ 260 w 267"/>
                <a:gd name="T9" fmla="*/ 29 h 163"/>
                <a:gd name="T10" fmla="*/ 138 w 267"/>
                <a:gd name="T11" fmla="*/ 20 h 163"/>
              </a:gdLst>
              <a:ahLst/>
              <a:cxnLst>
                <a:cxn ang="0">
                  <a:pos x="T0" y="T1"/>
                </a:cxn>
                <a:cxn ang="0">
                  <a:pos x="T2" y="T3"/>
                </a:cxn>
                <a:cxn ang="0">
                  <a:pos x="T4" y="T5"/>
                </a:cxn>
                <a:cxn ang="0">
                  <a:pos x="T6" y="T7"/>
                </a:cxn>
                <a:cxn ang="0">
                  <a:pos x="T8" y="T9"/>
                </a:cxn>
                <a:cxn ang="0">
                  <a:pos x="T10" y="T11"/>
                </a:cxn>
              </a:cxnLst>
              <a:rect l="0" t="0" r="r" b="b"/>
              <a:pathLst>
                <a:path w="267" h="163">
                  <a:moveTo>
                    <a:pt x="138" y="20"/>
                  </a:moveTo>
                  <a:cubicBezTo>
                    <a:pt x="82" y="46"/>
                    <a:pt x="47" y="96"/>
                    <a:pt x="0" y="145"/>
                  </a:cubicBezTo>
                  <a:cubicBezTo>
                    <a:pt x="61" y="163"/>
                    <a:pt x="144" y="154"/>
                    <a:pt x="191" y="137"/>
                  </a:cubicBezTo>
                  <a:cubicBezTo>
                    <a:pt x="238" y="118"/>
                    <a:pt x="267" y="80"/>
                    <a:pt x="267" y="39"/>
                  </a:cubicBezTo>
                  <a:cubicBezTo>
                    <a:pt x="267" y="34"/>
                    <a:pt x="264" y="31"/>
                    <a:pt x="260" y="29"/>
                  </a:cubicBezTo>
                  <a:cubicBezTo>
                    <a:pt x="229" y="12"/>
                    <a:pt x="180" y="0"/>
                    <a:pt x="138" y="2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6" name="Freeform 46">
              <a:extLst>
                <a:ext uri="{FF2B5EF4-FFF2-40B4-BE49-F238E27FC236}">
                  <a16:creationId xmlns:a16="http://schemas.microsoft.com/office/drawing/2014/main" id="{CA81F5AB-FE55-056F-0C03-5071374267F7}"/>
                </a:ext>
              </a:extLst>
            </p:cNvPr>
            <p:cNvSpPr>
              <a:spLocks/>
            </p:cNvSpPr>
            <p:nvPr/>
          </p:nvSpPr>
          <p:spPr bwMode="auto">
            <a:xfrm>
              <a:off x="8734619" y="2316777"/>
              <a:ext cx="1079802" cy="534126"/>
            </a:xfrm>
            <a:custGeom>
              <a:avLst/>
              <a:gdLst>
                <a:gd name="T0" fmla="*/ 194 w 306"/>
                <a:gd name="T1" fmla="*/ 10 h 152"/>
                <a:gd name="T2" fmla="*/ 0 w 306"/>
                <a:gd name="T3" fmla="*/ 66 h 152"/>
                <a:gd name="T4" fmla="*/ 167 w 306"/>
                <a:gd name="T5" fmla="*/ 141 h 152"/>
                <a:gd name="T6" fmla="*/ 298 w 306"/>
                <a:gd name="T7" fmla="*/ 105 h 152"/>
                <a:gd name="T8" fmla="*/ 301 w 306"/>
                <a:gd name="T9" fmla="*/ 82 h 152"/>
                <a:gd name="T10" fmla="*/ 194 w 306"/>
                <a:gd name="T11" fmla="*/ 10 h 152"/>
              </a:gdLst>
              <a:ahLst/>
              <a:cxnLst>
                <a:cxn ang="0">
                  <a:pos x="T0" y="T1"/>
                </a:cxn>
                <a:cxn ang="0">
                  <a:pos x="T2" y="T3"/>
                </a:cxn>
                <a:cxn ang="0">
                  <a:pos x="T4" y="T5"/>
                </a:cxn>
                <a:cxn ang="0">
                  <a:pos x="T6" y="T7"/>
                </a:cxn>
                <a:cxn ang="0">
                  <a:pos x="T8" y="T9"/>
                </a:cxn>
                <a:cxn ang="0">
                  <a:pos x="T10" y="T11"/>
                </a:cxn>
              </a:cxnLst>
              <a:rect l="0" t="0" r="r" b="b"/>
              <a:pathLst>
                <a:path w="306" h="152">
                  <a:moveTo>
                    <a:pt x="194" y="10"/>
                  </a:moveTo>
                  <a:cubicBezTo>
                    <a:pt x="146" y="0"/>
                    <a:pt x="60" y="26"/>
                    <a:pt x="0" y="66"/>
                  </a:cubicBezTo>
                  <a:cubicBezTo>
                    <a:pt x="54" y="97"/>
                    <a:pt x="114" y="130"/>
                    <a:pt x="167" y="141"/>
                  </a:cubicBezTo>
                  <a:cubicBezTo>
                    <a:pt x="218" y="152"/>
                    <a:pt x="264" y="136"/>
                    <a:pt x="298" y="105"/>
                  </a:cubicBezTo>
                  <a:cubicBezTo>
                    <a:pt x="305" y="100"/>
                    <a:pt x="306" y="90"/>
                    <a:pt x="301" y="82"/>
                  </a:cubicBezTo>
                  <a:cubicBezTo>
                    <a:pt x="281" y="50"/>
                    <a:pt x="240" y="19"/>
                    <a:pt x="194" y="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7" name="Freeform 47">
              <a:extLst>
                <a:ext uri="{FF2B5EF4-FFF2-40B4-BE49-F238E27FC236}">
                  <a16:creationId xmlns:a16="http://schemas.microsoft.com/office/drawing/2014/main" id="{E33D2C01-AAC6-28C6-923C-597014B694DD}"/>
                </a:ext>
              </a:extLst>
            </p:cNvPr>
            <p:cNvSpPr>
              <a:spLocks/>
            </p:cNvSpPr>
            <p:nvPr/>
          </p:nvSpPr>
          <p:spPr bwMode="auto">
            <a:xfrm>
              <a:off x="10706556" y="512295"/>
              <a:ext cx="736228" cy="707357"/>
            </a:xfrm>
            <a:custGeom>
              <a:avLst/>
              <a:gdLst>
                <a:gd name="T0" fmla="*/ 171 w 209"/>
                <a:gd name="T1" fmla="*/ 76 h 201"/>
                <a:gd name="T2" fmla="*/ 0 w 209"/>
                <a:gd name="T3" fmla="*/ 0 h 201"/>
                <a:gd name="T4" fmla="*/ 73 w 209"/>
                <a:gd name="T5" fmla="*/ 165 h 201"/>
                <a:gd name="T6" fmla="*/ 196 w 209"/>
                <a:gd name="T7" fmla="*/ 189 h 201"/>
                <a:gd name="T8" fmla="*/ 207 w 209"/>
                <a:gd name="T9" fmla="*/ 176 h 201"/>
                <a:gd name="T10" fmla="*/ 171 w 209"/>
                <a:gd name="T11" fmla="*/ 76 h 201"/>
              </a:gdLst>
              <a:ahLst/>
              <a:cxnLst>
                <a:cxn ang="0">
                  <a:pos x="T0" y="T1"/>
                </a:cxn>
                <a:cxn ang="0">
                  <a:pos x="T2" y="T3"/>
                </a:cxn>
                <a:cxn ang="0">
                  <a:pos x="T4" y="T5"/>
                </a:cxn>
                <a:cxn ang="0">
                  <a:pos x="T6" y="T7"/>
                </a:cxn>
                <a:cxn ang="0">
                  <a:pos x="T8" y="T9"/>
                </a:cxn>
                <a:cxn ang="0">
                  <a:pos x="T10" y="T11"/>
                </a:cxn>
              </a:cxnLst>
              <a:rect l="0" t="0" r="r" b="b"/>
              <a:pathLst>
                <a:path w="209" h="201">
                  <a:moveTo>
                    <a:pt x="171" y="76"/>
                  </a:moveTo>
                  <a:cubicBezTo>
                    <a:pt x="136" y="40"/>
                    <a:pt x="56" y="9"/>
                    <a:pt x="0" y="0"/>
                  </a:cubicBezTo>
                  <a:cubicBezTo>
                    <a:pt x="12" y="36"/>
                    <a:pt x="37" y="133"/>
                    <a:pt x="73" y="165"/>
                  </a:cubicBezTo>
                  <a:cubicBezTo>
                    <a:pt x="110" y="198"/>
                    <a:pt x="150" y="201"/>
                    <a:pt x="196" y="189"/>
                  </a:cubicBezTo>
                  <a:cubicBezTo>
                    <a:pt x="202" y="187"/>
                    <a:pt x="207" y="182"/>
                    <a:pt x="207" y="176"/>
                  </a:cubicBezTo>
                  <a:cubicBezTo>
                    <a:pt x="209" y="139"/>
                    <a:pt x="202" y="108"/>
                    <a:pt x="171" y="7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8" name="Freeform: Shape 87">
              <a:extLst>
                <a:ext uri="{FF2B5EF4-FFF2-40B4-BE49-F238E27FC236}">
                  <a16:creationId xmlns:a16="http://schemas.microsoft.com/office/drawing/2014/main" id="{C5769CB7-DC3A-F519-32DD-D1D17D20934A}"/>
                </a:ext>
              </a:extLst>
            </p:cNvPr>
            <p:cNvSpPr>
              <a:spLocks/>
            </p:cNvSpPr>
            <p:nvPr/>
          </p:nvSpPr>
          <p:spPr bwMode="auto">
            <a:xfrm>
              <a:off x="9916287" y="0"/>
              <a:ext cx="447759" cy="240954"/>
            </a:xfrm>
            <a:custGeom>
              <a:avLst/>
              <a:gdLst>
                <a:gd name="connsiteX0" fmla="*/ 0 w 447759"/>
                <a:gd name="connsiteY0" fmla="*/ 0 h 240954"/>
                <a:gd name="connsiteX1" fmla="*/ 414433 w 447759"/>
                <a:gd name="connsiteY1" fmla="*/ 0 h 240954"/>
                <a:gd name="connsiteX2" fmla="*/ 420771 w 447759"/>
                <a:gd name="connsiteY2" fmla="*/ 9983 h 240954"/>
                <a:gd name="connsiteX3" fmla="*/ 441191 w 447759"/>
                <a:gd name="connsiteY3" fmla="*/ 210080 h 240954"/>
                <a:gd name="connsiteX4" fmla="*/ 409316 w 447759"/>
                <a:gd name="connsiteY4" fmla="*/ 238327 h 240954"/>
                <a:gd name="connsiteX5" fmla="*/ 55157 w 447759"/>
                <a:gd name="connsiteY5" fmla="*/ 100625 h 240954"/>
                <a:gd name="connsiteX6" fmla="*/ 10942 w 447759"/>
                <a:gd name="connsiteY6" fmla="*/ 26313 h 240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7759" h="240954">
                  <a:moveTo>
                    <a:pt x="0" y="0"/>
                  </a:moveTo>
                  <a:lnTo>
                    <a:pt x="414433" y="0"/>
                  </a:lnTo>
                  <a:lnTo>
                    <a:pt x="420771" y="9983"/>
                  </a:lnTo>
                  <a:cubicBezTo>
                    <a:pt x="452479" y="75689"/>
                    <a:pt x="451816" y="135933"/>
                    <a:pt x="441191" y="210080"/>
                  </a:cubicBezTo>
                  <a:cubicBezTo>
                    <a:pt x="437649" y="227734"/>
                    <a:pt x="427024" y="238327"/>
                    <a:pt x="409316" y="238327"/>
                  </a:cubicBezTo>
                  <a:cubicBezTo>
                    <a:pt x="249945" y="252450"/>
                    <a:pt x="133072" y="210080"/>
                    <a:pt x="55157" y="100625"/>
                  </a:cubicBezTo>
                  <a:cubicBezTo>
                    <a:pt x="40991" y="81206"/>
                    <a:pt x="25717" y="55828"/>
                    <a:pt x="10942" y="263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89" name="Freeform 49">
              <a:extLst>
                <a:ext uri="{FF2B5EF4-FFF2-40B4-BE49-F238E27FC236}">
                  <a16:creationId xmlns:a16="http://schemas.microsoft.com/office/drawing/2014/main" id="{D14EBB9A-70AA-C6A7-15D0-3C69EEEFDCE0}"/>
                </a:ext>
              </a:extLst>
            </p:cNvPr>
            <p:cNvSpPr>
              <a:spLocks/>
            </p:cNvSpPr>
            <p:nvPr/>
          </p:nvSpPr>
          <p:spPr bwMode="auto">
            <a:xfrm>
              <a:off x="9312053" y="2850903"/>
              <a:ext cx="1255919" cy="629403"/>
            </a:xfrm>
            <a:custGeom>
              <a:avLst/>
              <a:gdLst>
                <a:gd name="T0" fmla="*/ 212 w 356"/>
                <a:gd name="T1" fmla="*/ 174 h 179"/>
                <a:gd name="T2" fmla="*/ 0 w 356"/>
                <a:gd name="T3" fmla="*/ 110 h 179"/>
                <a:gd name="T4" fmla="*/ 171 w 356"/>
                <a:gd name="T5" fmla="*/ 10 h 179"/>
                <a:gd name="T6" fmla="*/ 352 w 356"/>
                <a:gd name="T7" fmla="*/ 91 h 179"/>
                <a:gd name="T8" fmla="*/ 350 w 356"/>
                <a:gd name="T9" fmla="*/ 110 h 179"/>
                <a:gd name="T10" fmla="*/ 212 w 356"/>
                <a:gd name="T11" fmla="*/ 174 h 179"/>
              </a:gdLst>
              <a:ahLst/>
              <a:cxnLst>
                <a:cxn ang="0">
                  <a:pos x="T0" y="T1"/>
                </a:cxn>
                <a:cxn ang="0">
                  <a:pos x="T2" y="T3"/>
                </a:cxn>
                <a:cxn ang="0">
                  <a:pos x="T4" y="T5"/>
                </a:cxn>
                <a:cxn ang="0">
                  <a:pos x="T6" y="T7"/>
                </a:cxn>
                <a:cxn ang="0">
                  <a:pos x="T8" y="T9"/>
                </a:cxn>
                <a:cxn ang="0">
                  <a:pos x="T10" y="T11"/>
                </a:cxn>
              </a:cxnLst>
              <a:rect l="0" t="0" r="r" b="b"/>
              <a:pathLst>
                <a:path w="356" h="179">
                  <a:moveTo>
                    <a:pt x="212" y="174"/>
                  </a:moveTo>
                  <a:cubicBezTo>
                    <a:pt x="146" y="179"/>
                    <a:pt x="89" y="144"/>
                    <a:pt x="0" y="110"/>
                  </a:cubicBezTo>
                  <a:cubicBezTo>
                    <a:pt x="34" y="72"/>
                    <a:pt x="108" y="20"/>
                    <a:pt x="171" y="10"/>
                  </a:cubicBezTo>
                  <a:cubicBezTo>
                    <a:pt x="236" y="0"/>
                    <a:pt x="316" y="34"/>
                    <a:pt x="352" y="91"/>
                  </a:cubicBezTo>
                  <a:cubicBezTo>
                    <a:pt x="356" y="97"/>
                    <a:pt x="355" y="104"/>
                    <a:pt x="350" y="110"/>
                  </a:cubicBezTo>
                  <a:cubicBezTo>
                    <a:pt x="316" y="144"/>
                    <a:pt x="271" y="170"/>
                    <a:pt x="212" y="1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0" name="Freeform: Shape 89">
              <a:extLst>
                <a:ext uri="{FF2B5EF4-FFF2-40B4-BE49-F238E27FC236}">
                  <a16:creationId xmlns:a16="http://schemas.microsoft.com/office/drawing/2014/main" id="{6827DA11-EC03-FC0F-1AEE-AD5319321B98}"/>
                </a:ext>
              </a:extLst>
            </p:cNvPr>
            <p:cNvSpPr>
              <a:spLocks/>
            </p:cNvSpPr>
            <p:nvPr/>
          </p:nvSpPr>
          <p:spPr bwMode="auto">
            <a:xfrm>
              <a:off x="10881967" y="0"/>
              <a:ext cx="535486" cy="509022"/>
            </a:xfrm>
            <a:custGeom>
              <a:avLst/>
              <a:gdLst>
                <a:gd name="connsiteX0" fmla="*/ 0 w 535486"/>
                <a:gd name="connsiteY0" fmla="*/ 0 h 509022"/>
                <a:gd name="connsiteX1" fmla="*/ 299950 w 535486"/>
                <a:gd name="connsiteY1" fmla="*/ 0 h 509022"/>
                <a:gd name="connsiteX2" fmla="*/ 371512 w 535486"/>
                <a:gd name="connsiteY2" fmla="*/ 46406 h 509022"/>
                <a:gd name="connsiteX3" fmla="*/ 451269 w 535486"/>
                <a:gd name="connsiteY3" fmla="*/ 128855 h 509022"/>
                <a:gd name="connsiteX4" fmla="*/ 528768 w 535486"/>
                <a:gd name="connsiteY4" fmla="*/ 473371 h 509022"/>
                <a:gd name="connsiteX5" fmla="*/ 497064 w 535486"/>
                <a:gd name="connsiteY5" fmla="*/ 505010 h 509022"/>
                <a:gd name="connsiteX6" fmla="*/ 70816 w 535486"/>
                <a:gd name="connsiteY6" fmla="*/ 308144 h 509022"/>
                <a:gd name="connsiteX7" fmla="*/ 3444 w 535486"/>
                <a:gd name="connsiteY7" fmla="*/ 77002 h 509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5486" h="509022">
                  <a:moveTo>
                    <a:pt x="0" y="0"/>
                  </a:moveTo>
                  <a:lnTo>
                    <a:pt x="299950" y="0"/>
                  </a:lnTo>
                  <a:lnTo>
                    <a:pt x="371512" y="46406"/>
                  </a:lnTo>
                  <a:cubicBezTo>
                    <a:pt x="401731" y="70410"/>
                    <a:pt x="428371" y="97216"/>
                    <a:pt x="451269" y="128855"/>
                  </a:cubicBezTo>
                  <a:cubicBezTo>
                    <a:pt x="532291" y="237834"/>
                    <a:pt x="546382" y="357360"/>
                    <a:pt x="528768" y="473371"/>
                  </a:cubicBezTo>
                  <a:cubicBezTo>
                    <a:pt x="528768" y="490948"/>
                    <a:pt x="514678" y="501494"/>
                    <a:pt x="497064" y="505010"/>
                  </a:cubicBezTo>
                  <a:cubicBezTo>
                    <a:pt x="331497" y="529618"/>
                    <a:pt x="148316" y="438216"/>
                    <a:pt x="70816" y="308144"/>
                  </a:cubicBezTo>
                  <a:cubicBezTo>
                    <a:pt x="33828" y="244865"/>
                    <a:pt x="12691" y="160494"/>
                    <a:pt x="3444" y="770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91" name="Freeform 58">
              <a:extLst>
                <a:ext uri="{FF2B5EF4-FFF2-40B4-BE49-F238E27FC236}">
                  <a16:creationId xmlns:a16="http://schemas.microsoft.com/office/drawing/2014/main" id="{461E36F4-98FA-C20C-9651-FAB7CF8E1372}"/>
                </a:ext>
              </a:extLst>
            </p:cNvPr>
            <p:cNvSpPr>
              <a:spLocks/>
            </p:cNvSpPr>
            <p:nvPr/>
          </p:nvSpPr>
          <p:spPr bwMode="auto">
            <a:xfrm>
              <a:off x="8780814" y="177384"/>
              <a:ext cx="799746" cy="733341"/>
            </a:xfrm>
            <a:custGeom>
              <a:avLst/>
              <a:gdLst>
                <a:gd name="T0" fmla="*/ 88 w 227"/>
                <a:gd name="T1" fmla="*/ 178 h 208"/>
                <a:gd name="T2" fmla="*/ 0 w 227"/>
                <a:gd name="T3" fmla="*/ 0 h 208"/>
                <a:gd name="T4" fmla="*/ 190 w 227"/>
                <a:gd name="T5" fmla="*/ 82 h 208"/>
                <a:gd name="T6" fmla="*/ 215 w 227"/>
                <a:gd name="T7" fmla="*/ 192 h 208"/>
                <a:gd name="T8" fmla="*/ 202 w 227"/>
                <a:gd name="T9" fmla="*/ 203 h 208"/>
                <a:gd name="T10" fmla="*/ 88 w 227"/>
                <a:gd name="T11" fmla="*/ 178 h 208"/>
              </a:gdLst>
              <a:ahLst/>
              <a:cxnLst>
                <a:cxn ang="0">
                  <a:pos x="T0" y="T1"/>
                </a:cxn>
                <a:cxn ang="0">
                  <a:pos x="T2" y="T3"/>
                </a:cxn>
                <a:cxn ang="0">
                  <a:pos x="T4" y="T5"/>
                </a:cxn>
                <a:cxn ang="0">
                  <a:pos x="T6" y="T7"/>
                </a:cxn>
                <a:cxn ang="0">
                  <a:pos x="T8" y="T9"/>
                </a:cxn>
                <a:cxn ang="0">
                  <a:pos x="T10" y="T11"/>
                </a:cxn>
              </a:cxnLst>
              <a:rect l="0" t="0" r="r" b="b"/>
              <a:pathLst>
                <a:path w="227" h="208">
                  <a:moveTo>
                    <a:pt x="88" y="178"/>
                  </a:moveTo>
                  <a:cubicBezTo>
                    <a:pt x="23" y="128"/>
                    <a:pt x="7" y="59"/>
                    <a:pt x="0" y="0"/>
                  </a:cubicBezTo>
                  <a:cubicBezTo>
                    <a:pt x="61" y="28"/>
                    <a:pt x="154" y="47"/>
                    <a:pt x="190" y="82"/>
                  </a:cubicBezTo>
                  <a:cubicBezTo>
                    <a:pt x="219" y="109"/>
                    <a:pt x="227" y="155"/>
                    <a:pt x="215" y="192"/>
                  </a:cubicBezTo>
                  <a:cubicBezTo>
                    <a:pt x="213" y="198"/>
                    <a:pt x="208" y="202"/>
                    <a:pt x="202" y="203"/>
                  </a:cubicBezTo>
                  <a:cubicBezTo>
                    <a:pt x="169" y="208"/>
                    <a:pt x="122" y="204"/>
                    <a:pt x="88" y="17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2" name="Freeform 61">
              <a:extLst>
                <a:ext uri="{FF2B5EF4-FFF2-40B4-BE49-F238E27FC236}">
                  <a16:creationId xmlns:a16="http://schemas.microsoft.com/office/drawing/2014/main" id="{3A3B049B-FCF1-408C-B838-0B06C674ED4B}"/>
                </a:ext>
              </a:extLst>
            </p:cNvPr>
            <p:cNvSpPr>
              <a:spLocks/>
            </p:cNvSpPr>
            <p:nvPr/>
          </p:nvSpPr>
          <p:spPr bwMode="auto">
            <a:xfrm>
              <a:off x="10036733" y="4129919"/>
              <a:ext cx="1166417" cy="588983"/>
            </a:xfrm>
            <a:custGeom>
              <a:avLst/>
              <a:gdLst>
                <a:gd name="T0" fmla="*/ 220 w 331"/>
                <a:gd name="T1" fmla="*/ 147 h 167"/>
                <a:gd name="T2" fmla="*/ 0 w 331"/>
                <a:gd name="T3" fmla="*/ 134 h 167"/>
                <a:gd name="T4" fmla="*/ 186 w 331"/>
                <a:gd name="T5" fmla="*/ 11 h 167"/>
                <a:gd name="T6" fmla="*/ 324 w 331"/>
                <a:gd name="T7" fmla="*/ 37 h 167"/>
                <a:gd name="T8" fmla="*/ 329 w 331"/>
                <a:gd name="T9" fmla="*/ 53 h 167"/>
                <a:gd name="T10" fmla="*/ 220 w 331"/>
                <a:gd name="T11" fmla="*/ 147 h 167"/>
              </a:gdLst>
              <a:ahLst/>
              <a:cxnLst>
                <a:cxn ang="0">
                  <a:pos x="T0" y="T1"/>
                </a:cxn>
                <a:cxn ang="0">
                  <a:pos x="T2" y="T3"/>
                </a:cxn>
                <a:cxn ang="0">
                  <a:pos x="T4" y="T5"/>
                </a:cxn>
                <a:cxn ang="0">
                  <a:pos x="T6" y="T7"/>
                </a:cxn>
                <a:cxn ang="0">
                  <a:pos x="T8" y="T9"/>
                </a:cxn>
                <a:cxn ang="0">
                  <a:pos x="T10" y="T11"/>
                </a:cxn>
              </a:cxnLst>
              <a:rect l="0" t="0" r="r" b="b"/>
              <a:pathLst>
                <a:path w="331" h="167">
                  <a:moveTo>
                    <a:pt x="220" y="147"/>
                  </a:moveTo>
                  <a:cubicBezTo>
                    <a:pt x="126" y="167"/>
                    <a:pt x="78" y="146"/>
                    <a:pt x="0" y="134"/>
                  </a:cubicBezTo>
                  <a:cubicBezTo>
                    <a:pt x="61" y="65"/>
                    <a:pt x="108" y="29"/>
                    <a:pt x="186" y="11"/>
                  </a:cubicBezTo>
                  <a:cubicBezTo>
                    <a:pt x="230" y="0"/>
                    <a:pt x="284" y="6"/>
                    <a:pt x="324" y="37"/>
                  </a:cubicBezTo>
                  <a:cubicBezTo>
                    <a:pt x="329" y="41"/>
                    <a:pt x="331" y="47"/>
                    <a:pt x="329" y="53"/>
                  </a:cubicBezTo>
                  <a:cubicBezTo>
                    <a:pt x="316" y="92"/>
                    <a:pt x="277" y="134"/>
                    <a:pt x="220" y="14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3" name="Freeform 62">
              <a:extLst>
                <a:ext uri="{FF2B5EF4-FFF2-40B4-BE49-F238E27FC236}">
                  <a16:creationId xmlns:a16="http://schemas.microsoft.com/office/drawing/2014/main" id="{90FA45BA-A732-1624-F882-B434A5E03813}"/>
                </a:ext>
              </a:extLst>
            </p:cNvPr>
            <p:cNvSpPr>
              <a:spLocks/>
            </p:cNvSpPr>
            <p:nvPr/>
          </p:nvSpPr>
          <p:spPr bwMode="auto">
            <a:xfrm>
              <a:off x="10772961" y="2943292"/>
              <a:ext cx="1140432" cy="537014"/>
            </a:xfrm>
            <a:custGeom>
              <a:avLst/>
              <a:gdLst>
                <a:gd name="T0" fmla="*/ 183 w 324"/>
                <a:gd name="T1" fmla="*/ 147 h 153"/>
                <a:gd name="T2" fmla="*/ 0 w 324"/>
                <a:gd name="T3" fmla="*/ 22 h 153"/>
                <a:gd name="T4" fmla="*/ 204 w 324"/>
                <a:gd name="T5" fmla="*/ 6 h 153"/>
                <a:gd name="T6" fmla="*/ 319 w 324"/>
                <a:gd name="T7" fmla="*/ 77 h 153"/>
                <a:gd name="T8" fmla="*/ 318 w 324"/>
                <a:gd name="T9" fmla="*/ 99 h 153"/>
                <a:gd name="T10" fmla="*/ 183 w 324"/>
                <a:gd name="T11" fmla="*/ 147 h 153"/>
              </a:gdLst>
              <a:ahLst/>
              <a:cxnLst>
                <a:cxn ang="0">
                  <a:pos x="T0" y="T1"/>
                </a:cxn>
                <a:cxn ang="0">
                  <a:pos x="T2" y="T3"/>
                </a:cxn>
                <a:cxn ang="0">
                  <a:pos x="T4" y="T5"/>
                </a:cxn>
                <a:cxn ang="0">
                  <a:pos x="T6" y="T7"/>
                </a:cxn>
                <a:cxn ang="0">
                  <a:pos x="T8" y="T9"/>
                </a:cxn>
                <a:cxn ang="0">
                  <a:pos x="T10" y="T11"/>
                </a:cxn>
              </a:cxnLst>
              <a:rect l="0" t="0" r="r" b="b"/>
              <a:pathLst>
                <a:path w="324" h="153">
                  <a:moveTo>
                    <a:pt x="183" y="147"/>
                  </a:moveTo>
                  <a:cubicBezTo>
                    <a:pt x="129" y="141"/>
                    <a:pt x="45" y="83"/>
                    <a:pt x="0" y="22"/>
                  </a:cubicBezTo>
                  <a:cubicBezTo>
                    <a:pt x="85" y="14"/>
                    <a:pt x="140" y="0"/>
                    <a:pt x="204" y="6"/>
                  </a:cubicBezTo>
                  <a:cubicBezTo>
                    <a:pt x="256" y="12"/>
                    <a:pt x="293" y="39"/>
                    <a:pt x="319" y="77"/>
                  </a:cubicBezTo>
                  <a:cubicBezTo>
                    <a:pt x="324" y="84"/>
                    <a:pt x="323" y="93"/>
                    <a:pt x="318" y="99"/>
                  </a:cubicBezTo>
                  <a:cubicBezTo>
                    <a:pt x="291" y="130"/>
                    <a:pt x="237" y="153"/>
                    <a:pt x="183" y="14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4" name="Freeform 63">
              <a:extLst>
                <a:ext uri="{FF2B5EF4-FFF2-40B4-BE49-F238E27FC236}">
                  <a16:creationId xmlns:a16="http://schemas.microsoft.com/office/drawing/2014/main" id="{14781507-3B89-2FAD-D942-C86433C6A2CE}"/>
                </a:ext>
              </a:extLst>
            </p:cNvPr>
            <p:cNvSpPr>
              <a:spLocks/>
            </p:cNvSpPr>
            <p:nvPr/>
          </p:nvSpPr>
          <p:spPr bwMode="auto">
            <a:xfrm>
              <a:off x="8073457" y="3428337"/>
              <a:ext cx="1362744" cy="528352"/>
            </a:xfrm>
            <a:custGeom>
              <a:avLst/>
              <a:gdLst>
                <a:gd name="T0" fmla="*/ 244 w 387"/>
                <a:gd name="T1" fmla="*/ 140 h 150"/>
                <a:gd name="T2" fmla="*/ 0 w 387"/>
                <a:gd name="T3" fmla="*/ 81 h 150"/>
                <a:gd name="T4" fmla="*/ 244 w 387"/>
                <a:gd name="T5" fmla="*/ 3 h 150"/>
                <a:gd name="T6" fmla="*/ 380 w 387"/>
                <a:gd name="T7" fmla="*/ 49 h 150"/>
                <a:gd name="T8" fmla="*/ 382 w 387"/>
                <a:gd name="T9" fmla="*/ 71 h 150"/>
                <a:gd name="T10" fmla="*/ 244 w 387"/>
                <a:gd name="T11" fmla="*/ 140 h 150"/>
              </a:gdLst>
              <a:ahLst/>
              <a:cxnLst>
                <a:cxn ang="0">
                  <a:pos x="T0" y="T1"/>
                </a:cxn>
                <a:cxn ang="0">
                  <a:pos x="T2" y="T3"/>
                </a:cxn>
                <a:cxn ang="0">
                  <a:pos x="T4" y="T5"/>
                </a:cxn>
                <a:cxn ang="0">
                  <a:pos x="T6" y="T7"/>
                </a:cxn>
                <a:cxn ang="0">
                  <a:pos x="T8" y="T9"/>
                </a:cxn>
                <a:cxn ang="0">
                  <a:pos x="T10" y="T11"/>
                </a:cxn>
              </a:cxnLst>
              <a:rect l="0" t="0" r="r" b="b"/>
              <a:pathLst>
                <a:path w="387" h="150">
                  <a:moveTo>
                    <a:pt x="244" y="140"/>
                  </a:moveTo>
                  <a:cubicBezTo>
                    <a:pt x="143" y="150"/>
                    <a:pt x="64" y="123"/>
                    <a:pt x="0" y="81"/>
                  </a:cubicBezTo>
                  <a:cubicBezTo>
                    <a:pt x="90" y="59"/>
                    <a:pt x="173" y="8"/>
                    <a:pt x="244" y="3"/>
                  </a:cubicBezTo>
                  <a:cubicBezTo>
                    <a:pt x="301" y="0"/>
                    <a:pt x="346" y="16"/>
                    <a:pt x="380" y="49"/>
                  </a:cubicBezTo>
                  <a:cubicBezTo>
                    <a:pt x="386" y="55"/>
                    <a:pt x="387" y="64"/>
                    <a:pt x="382" y="71"/>
                  </a:cubicBezTo>
                  <a:cubicBezTo>
                    <a:pt x="358" y="105"/>
                    <a:pt x="303" y="134"/>
                    <a:pt x="244" y="14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5" name="Freeform: Shape 94">
              <a:extLst>
                <a:ext uri="{FF2B5EF4-FFF2-40B4-BE49-F238E27FC236}">
                  <a16:creationId xmlns:a16="http://schemas.microsoft.com/office/drawing/2014/main" id="{0B463AE9-8E00-B266-1514-6A05EF6FAA2E}"/>
                </a:ext>
              </a:extLst>
            </p:cNvPr>
            <p:cNvSpPr>
              <a:spLocks/>
            </p:cNvSpPr>
            <p:nvPr/>
          </p:nvSpPr>
          <p:spPr bwMode="auto">
            <a:xfrm>
              <a:off x="11985398" y="1615194"/>
              <a:ext cx="206602" cy="811211"/>
            </a:xfrm>
            <a:custGeom>
              <a:avLst/>
              <a:gdLst>
                <a:gd name="connsiteX0" fmla="*/ 3359 w 206602"/>
                <a:gd name="connsiteY0" fmla="*/ 0 h 811211"/>
                <a:gd name="connsiteX1" fmla="*/ 199109 w 206602"/>
                <a:gd name="connsiteY1" fmla="*/ 140286 h 811211"/>
                <a:gd name="connsiteX2" fmla="*/ 206602 w 206602"/>
                <a:gd name="connsiteY2" fmla="*/ 143814 h 811211"/>
                <a:gd name="connsiteX3" fmla="*/ 206602 w 206602"/>
                <a:gd name="connsiteY3" fmla="*/ 811211 h 811211"/>
                <a:gd name="connsiteX4" fmla="*/ 148671 w 206602"/>
                <a:gd name="connsiteY4" fmla="*/ 736790 h 811211"/>
                <a:gd name="connsiteX5" fmla="*/ 3359 w 206602"/>
                <a:gd name="connsiteY5" fmla="*/ 0 h 811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6602" h="811211">
                  <a:moveTo>
                    <a:pt x="3359" y="0"/>
                  </a:moveTo>
                  <a:cubicBezTo>
                    <a:pt x="68554" y="59809"/>
                    <a:pt x="134189" y="104225"/>
                    <a:pt x="199109" y="140286"/>
                  </a:cubicBezTo>
                  <a:lnTo>
                    <a:pt x="206602" y="143814"/>
                  </a:lnTo>
                  <a:lnTo>
                    <a:pt x="206602" y="811211"/>
                  </a:lnTo>
                  <a:lnTo>
                    <a:pt x="148671" y="736790"/>
                  </a:lnTo>
                  <a:cubicBezTo>
                    <a:pt x="23788" y="551799"/>
                    <a:pt x="-12058" y="310916"/>
                    <a:pt x="33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96" name="Freeform 65">
              <a:extLst>
                <a:ext uri="{FF2B5EF4-FFF2-40B4-BE49-F238E27FC236}">
                  <a16:creationId xmlns:a16="http://schemas.microsoft.com/office/drawing/2014/main" id="{7FE12038-B89B-7E8F-85A1-2BA2B00F405E}"/>
                </a:ext>
              </a:extLst>
            </p:cNvPr>
            <p:cNvSpPr>
              <a:spLocks/>
            </p:cNvSpPr>
            <p:nvPr/>
          </p:nvSpPr>
          <p:spPr bwMode="auto">
            <a:xfrm>
              <a:off x="9805759" y="5140429"/>
              <a:ext cx="1065366" cy="742003"/>
            </a:xfrm>
            <a:custGeom>
              <a:avLst/>
              <a:gdLst>
                <a:gd name="T0" fmla="*/ 209 w 302"/>
                <a:gd name="T1" fmla="*/ 172 h 211"/>
                <a:gd name="T2" fmla="*/ 0 w 302"/>
                <a:gd name="T3" fmla="*/ 179 h 211"/>
                <a:gd name="T4" fmla="*/ 137 w 302"/>
                <a:gd name="T5" fmla="*/ 30 h 211"/>
                <a:gd name="T6" fmla="*/ 293 w 302"/>
                <a:gd name="T7" fmla="*/ 21 h 211"/>
                <a:gd name="T8" fmla="*/ 302 w 302"/>
                <a:gd name="T9" fmla="*/ 35 h 211"/>
                <a:gd name="T10" fmla="*/ 209 w 302"/>
                <a:gd name="T11" fmla="*/ 172 h 211"/>
              </a:gdLst>
              <a:ahLst/>
              <a:cxnLst>
                <a:cxn ang="0">
                  <a:pos x="T0" y="T1"/>
                </a:cxn>
                <a:cxn ang="0">
                  <a:pos x="T2" y="T3"/>
                </a:cxn>
                <a:cxn ang="0">
                  <a:pos x="T4" y="T5"/>
                </a:cxn>
                <a:cxn ang="0">
                  <a:pos x="T6" y="T7"/>
                </a:cxn>
                <a:cxn ang="0">
                  <a:pos x="T8" y="T9"/>
                </a:cxn>
                <a:cxn ang="0">
                  <a:pos x="T10" y="T11"/>
                </a:cxn>
              </a:cxnLst>
              <a:rect l="0" t="0" r="r" b="b"/>
              <a:pathLst>
                <a:path w="302" h="211">
                  <a:moveTo>
                    <a:pt x="209" y="172"/>
                  </a:moveTo>
                  <a:cubicBezTo>
                    <a:pt x="156" y="202"/>
                    <a:pt x="79" y="211"/>
                    <a:pt x="0" y="179"/>
                  </a:cubicBezTo>
                  <a:cubicBezTo>
                    <a:pt x="56" y="125"/>
                    <a:pt x="74" y="66"/>
                    <a:pt x="137" y="30"/>
                  </a:cubicBezTo>
                  <a:cubicBezTo>
                    <a:pt x="190" y="0"/>
                    <a:pt x="244" y="2"/>
                    <a:pt x="293" y="21"/>
                  </a:cubicBezTo>
                  <a:cubicBezTo>
                    <a:pt x="299" y="24"/>
                    <a:pt x="302" y="29"/>
                    <a:pt x="302" y="35"/>
                  </a:cubicBezTo>
                  <a:cubicBezTo>
                    <a:pt x="299" y="81"/>
                    <a:pt x="264" y="141"/>
                    <a:pt x="209" y="17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7" name="Freeform: Shape 96">
              <a:extLst>
                <a:ext uri="{FF2B5EF4-FFF2-40B4-BE49-F238E27FC236}">
                  <a16:creationId xmlns:a16="http://schemas.microsoft.com/office/drawing/2014/main" id="{33D5763E-258F-A81C-FB69-5A13EF5FFFE2}"/>
                </a:ext>
              </a:extLst>
            </p:cNvPr>
            <p:cNvSpPr>
              <a:spLocks/>
            </p:cNvSpPr>
            <p:nvPr/>
          </p:nvSpPr>
          <p:spPr bwMode="auto">
            <a:xfrm>
              <a:off x="11691081" y="5009197"/>
              <a:ext cx="500919" cy="650530"/>
            </a:xfrm>
            <a:custGeom>
              <a:avLst/>
              <a:gdLst>
                <a:gd name="connsiteX0" fmla="*/ 500919 w 500919"/>
                <a:gd name="connsiteY0" fmla="*/ 0 h 650530"/>
                <a:gd name="connsiteX1" fmla="*/ 500919 w 500919"/>
                <a:gd name="connsiteY1" fmla="*/ 600919 h 650530"/>
                <a:gd name="connsiteX2" fmla="*/ 373878 w 500919"/>
                <a:gd name="connsiteY2" fmla="*/ 638875 h 650530"/>
                <a:gd name="connsiteX3" fmla="*/ 0 w 500919"/>
                <a:gd name="connsiteY3" fmla="*/ 617271 h 650530"/>
                <a:gd name="connsiteX4" fmla="*/ 374320 w 500919"/>
                <a:gd name="connsiteY4" fmla="*/ 74074 h 650530"/>
                <a:gd name="connsiteX5" fmla="*/ 484122 w 500919"/>
                <a:gd name="connsiteY5" fmla="*/ 5293 h 650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0919" h="650530">
                  <a:moveTo>
                    <a:pt x="500919" y="0"/>
                  </a:moveTo>
                  <a:lnTo>
                    <a:pt x="500919" y="600919"/>
                  </a:lnTo>
                  <a:lnTo>
                    <a:pt x="373878" y="638875"/>
                  </a:lnTo>
                  <a:cubicBezTo>
                    <a:pt x="261318" y="658716"/>
                    <a:pt x="134190" y="654307"/>
                    <a:pt x="0" y="617271"/>
                  </a:cubicBezTo>
                  <a:cubicBezTo>
                    <a:pt x="151847" y="409163"/>
                    <a:pt x="236598" y="179892"/>
                    <a:pt x="374320" y="74074"/>
                  </a:cubicBezTo>
                  <a:cubicBezTo>
                    <a:pt x="411399" y="44975"/>
                    <a:pt x="447815" y="22268"/>
                    <a:pt x="484122" y="52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98" name="Freeform 67">
              <a:extLst>
                <a:ext uri="{FF2B5EF4-FFF2-40B4-BE49-F238E27FC236}">
                  <a16:creationId xmlns:a16="http://schemas.microsoft.com/office/drawing/2014/main" id="{330B0A2A-3417-DADA-22D3-5ED80D828483}"/>
                </a:ext>
              </a:extLst>
            </p:cNvPr>
            <p:cNvSpPr>
              <a:spLocks/>
            </p:cNvSpPr>
            <p:nvPr/>
          </p:nvSpPr>
          <p:spPr bwMode="auto">
            <a:xfrm>
              <a:off x="10709443" y="4464831"/>
              <a:ext cx="1345421" cy="695808"/>
            </a:xfrm>
            <a:custGeom>
              <a:avLst/>
              <a:gdLst>
                <a:gd name="T0" fmla="*/ 278 w 382"/>
                <a:gd name="T1" fmla="*/ 174 h 198"/>
                <a:gd name="T2" fmla="*/ 0 w 382"/>
                <a:gd name="T3" fmla="*/ 141 h 198"/>
                <a:gd name="T4" fmla="*/ 218 w 382"/>
                <a:gd name="T5" fmla="*/ 16 h 198"/>
                <a:gd name="T6" fmla="*/ 373 w 382"/>
                <a:gd name="T7" fmla="*/ 29 h 198"/>
                <a:gd name="T8" fmla="*/ 382 w 382"/>
                <a:gd name="T9" fmla="*/ 45 h 198"/>
                <a:gd name="T10" fmla="*/ 278 w 382"/>
                <a:gd name="T11" fmla="*/ 174 h 198"/>
              </a:gdLst>
              <a:ahLst/>
              <a:cxnLst>
                <a:cxn ang="0">
                  <a:pos x="T0" y="T1"/>
                </a:cxn>
                <a:cxn ang="0">
                  <a:pos x="T2" y="T3"/>
                </a:cxn>
                <a:cxn ang="0">
                  <a:pos x="T4" y="T5"/>
                </a:cxn>
                <a:cxn ang="0">
                  <a:pos x="T6" y="T7"/>
                </a:cxn>
                <a:cxn ang="0">
                  <a:pos x="T8" y="T9"/>
                </a:cxn>
                <a:cxn ang="0">
                  <a:pos x="T10" y="T11"/>
                </a:cxn>
              </a:cxnLst>
              <a:rect l="0" t="0" r="r" b="b"/>
              <a:pathLst>
                <a:path w="382" h="198">
                  <a:moveTo>
                    <a:pt x="278" y="174"/>
                  </a:moveTo>
                  <a:cubicBezTo>
                    <a:pt x="223" y="198"/>
                    <a:pt x="75" y="185"/>
                    <a:pt x="0" y="141"/>
                  </a:cubicBezTo>
                  <a:cubicBezTo>
                    <a:pt x="84" y="96"/>
                    <a:pt x="122" y="45"/>
                    <a:pt x="218" y="16"/>
                  </a:cubicBezTo>
                  <a:cubicBezTo>
                    <a:pt x="270" y="0"/>
                    <a:pt x="325" y="2"/>
                    <a:pt x="373" y="29"/>
                  </a:cubicBezTo>
                  <a:cubicBezTo>
                    <a:pt x="379" y="33"/>
                    <a:pt x="382" y="39"/>
                    <a:pt x="382" y="45"/>
                  </a:cubicBezTo>
                  <a:cubicBezTo>
                    <a:pt x="375" y="93"/>
                    <a:pt x="335" y="150"/>
                    <a:pt x="278" y="1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9" name="Freeform: Shape 98">
              <a:extLst>
                <a:ext uri="{FF2B5EF4-FFF2-40B4-BE49-F238E27FC236}">
                  <a16:creationId xmlns:a16="http://schemas.microsoft.com/office/drawing/2014/main" id="{966A8126-F264-4489-F10F-980FBBBECF8B}"/>
                </a:ext>
              </a:extLst>
            </p:cNvPr>
            <p:cNvSpPr>
              <a:spLocks/>
            </p:cNvSpPr>
            <p:nvPr/>
          </p:nvSpPr>
          <p:spPr bwMode="auto">
            <a:xfrm>
              <a:off x="11125196" y="3607911"/>
              <a:ext cx="1066804" cy="678144"/>
            </a:xfrm>
            <a:custGeom>
              <a:avLst/>
              <a:gdLst>
                <a:gd name="connsiteX0" fmla="*/ 797391 w 1066804"/>
                <a:gd name="connsiteY0" fmla="*/ 120 h 678144"/>
                <a:gd name="connsiteX1" fmla="*/ 1039335 w 1066804"/>
                <a:gd name="connsiteY1" fmla="*/ 51462 h 678144"/>
                <a:gd name="connsiteX2" fmla="*/ 1066804 w 1066804"/>
                <a:gd name="connsiteY2" fmla="*/ 66400 h 678144"/>
                <a:gd name="connsiteX3" fmla="*/ 1066804 w 1066804"/>
                <a:gd name="connsiteY3" fmla="*/ 560676 h 678144"/>
                <a:gd name="connsiteX4" fmla="*/ 1025426 w 1066804"/>
                <a:gd name="connsiteY4" fmla="*/ 587437 h 678144"/>
                <a:gd name="connsiteX5" fmla="*/ 770921 w 1066804"/>
                <a:gd name="connsiteY5" fmla="*/ 672267 h 678144"/>
                <a:gd name="connsiteX6" fmla="*/ 0 w 1066804"/>
                <a:gd name="connsiteY6" fmla="*/ 359448 h 678144"/>
                <a:gd name="connsiteX7" fmla="*/ 711078 w 1066804"/>
                <a:gd name="connsiteY7" fmla="*/ 4452 h 678144"/>
                <a:gd name="connsiteX8" fmla="*/ 797391 w 1066804"/>
                <a:gd name="connsiteY8" fmla="*/ 120 h 678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6804" h="678144">
                  <a:moveTo>
                    <a:pt x="797391" y="120"/>
                  </a:moveTo>
                  <a:cubicBezTo>
                    <a:pt x="882742" y="1788"/>
                    <a:pt x="964751" y="20818"/>
                    <a:pt x="1039335" y="51462"/>
                  </a:cubicBezTo>
                  <a:lnTo>
                    <a:pt x="1066804" y="66400"/>
                  </a:lnTo>
                  <a:lnTo>
                    <a:pt x="1066804" y="560676"/>
                  </a:lnTo>
                  <a:lnTo>
                    <a:pt x="1025426" y="587437"/>
                  </a:lnTo>
                  <a:cubicBezTo>
                    <a:pt x="948635" y="630913"/>
                    <a:pt x="862006" y="661722"/>
                    <a:pt x="770921" y="672267"/>
                  </a:cubicBezTo>
                  <a:cubicBezTo>
                    <a:pt x="531548" y="703900"/>
                    <a:pt x="239373" y="609000"/>
                    <a:pt x="0" y="359448"/>
                  </a:cubicBezTo>
                  <a:cubicBezTo>
                    <a:pt x="256974" y="225885"/>
                    <a:pt x="429463" y="39600"/>
                    <a:pt x="711078" y="4452"/>
                  </a:cubicBezTo>
                  <a:cubicBezTo>
                    <a:pt x="740120" y="937"/>
                    <a:pt x="768941" y="-436"/>
                    <a:pt x="797391"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100" name="Freeform 70">
              <a:extLst>
                <a:ext uri="{FF2B5EF4-FFF2-40B4-BE49-F238E27FC236}">
                  <a16:creationId xmlns:a16="http://schemas.microsoft.com/office/drawing/2014/main" id="{2AA297F6-E833-CDD0-A006-5AD526A0D12C}"/>
                </a:ext>
              </a:extLst>
            </p:cNvPr>
            <p:cNvSpPr>
              <a:spLocks/>
            </p:cNvSpPr>
            <p:nvPr/>
          </p:nvSpPr>
          <p:spPr bwMode="auto">
            <a:xfrm>
              <a:off x="10051169" y="6000805"/>
              <a:ext cx="978751" cy="739116"/>
            </a:xfrm>
            <a:custGeom>
              <a:avLst/>
              <a:gdLst>
                <a:gd name="T0" fmla="*/ 205 w 278"/>
                <a:gd name="T1" fmla="*/ 160 h 210"/>
                <a:gd name="T2" fmla="*/ 0 w 278"/>
                <a:gd name="T3" fmla="*/ 174 h 210"/>
                <a:gd name="T4" fmla="*/ 129 w 278"/>
                <a:gd name="T5" fmla="*/ 35 h 210"/>
                <a:gd name="T6" fmla="*/ 263 w 278"/>
                <a:gd name="T7" fmla="*/ 20 h 210"/>
                <a:gd name="T8" fmla="*/ 274 w 278"/>
                <a:gd name="T9" fmla="*/ 35 h 210"/>
                <a:gd name="T10" fmla="*/ 205 w 278"/>
                <a:gd name="T11" fmla="*/ 160 h 210"/>
              </a:gdLst>
              <a:ahLst/>
              <a:cxnLst>
                <a:cxn ang="0">
                  <a:pos x="T0" y="T1"/>
                </a:cxn>
                <a:cxn ang="0">
                  <a:pos x="T2" y="T3"/>
                </a:cxn>
                <a:cxn ang="0">
                  <a:pos x="T4" y="T5"/>
                </a:cxn>
                <a:cxn ang="0">
                  <a:pos x="T6" y="T7"/>
                </a:cxn>
                <a:cxn ang="0">
                  <a:pos x="T8" y="T9"/>
                </a:cxn>
                <a:cxn ang="0">
                  <a:pos x="T10" y="T11"/>
                </a:cxn>
              </a:cxnLst>
              <a:rect l="0" t="0" r="r" b="b"/>
              <a:pathLst>
                <a:path w="278" h="210">
                  <a:moveTo>
                    <a:pt x="205" y="160"/>
                  </a:moveTo>
                  <a:cubicBezTo>
                    <a:pt x="162" y="189"/>
                    <a:pt x="85" y="210"/>
                    <a:pt x="0" y="174"/>
                  </a:cubicBezTo>
                  <a:cubicBezTo>
                    <a:pt x="56" y="119"/>
                    <a:pt x="77" y="69"/>
                    <a:pt x="129" y="35"/>
                  </a:cubicBezTo>
                  <a:cubicBezTo>
                    <a:pt x="171" y="7"/>
                    <a:pt x="225" y="0"/>
                    <a:pt x="263" y="20"/>
                  </a:cubicBezTo>
                  <a:cubicBezTo>
                    <a:pt x="269" y="23"/>
                    <a:pt x="273" y="28"/>
                    <a:pt x="274" y="35"/>
                  </a:cubicBezTo>
                  <a:cubicBezTo>
                    <a:pt x="278" y="81"/>
                    <a:pt x="250" y="130"/>
                    <a:pt x="205" y="16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1" name="Freeform 71">
              <a:extLst>
                <a:ext uri="{FF2B5EF4-FFF2-40B4-BE49-F238E27FC236}">
                  <a16:creationId xmlns:a16="http://schemas.microsoft.com/office/drawing/2014/main" id="{F041C072-C902-94E2-61EE-5A1147C8EF72}"/>
                </a:ext>
              </a:extLst>
            </p:cNvPr>
            <p:cNvSpPr>
              <a:spLocks/>
            </p:cNvSpPr>
            <p:nvPr/>
          </p:nvSpPr>
          <p:spPr bwMode="auto">
            <a:xfrm>
              <a:off x="9063756" y="1135924"/>
              <a:ext cx="845941" cy="482157"/>
            </a:xfrm>
            <a:custGeom>
              <a:avLst/>
              <a:gdLst>
                <a:gd name="T0" fmla="*/ 151 w 240"/>
                <a:gd name="T1" fmla="*/ 14 h 137"/>
                <a:gd name="T2" fmla="*/ 0 w 240"/>
                <a:gd name="T3" fmla="*/ 24 h 137"/>
                <a:gd name="T4" fmla="*/ 118 w 240"/>
                <a:gd name="T5" fmla="*/ 121 h 137"/>
                <a:gd name="T6" fmla="*/ 229 w 240"/>
                <a:gd name="T7" fmla="*/ 106 h 137"/>
                <a:gd name="T8" fmla="*/ 236 w 240"/>
                <a:gd name="T9" fmla="*/ 84 h 137"/>
                <a:gd name="T10" fmla="*/ 151 w 240"/>
                <a:gd name="T11" fmla="*/ 14 h 137"/>
              </a:gdLst>
              <a:ahLst/>
              <a:cxnLst>
                <a:cxn ang="0">
                  <a:pos x="T0" y="T1"/>
                </a:cxn>
                <a:cxn ang="0">
                  <a:pos x="T2" y="T3"/>
                </a:cxn>
                <a:cxn ang="0">
                  <a:pos x="T4" y="T5"/>
                </a:cxn>
                <a:cxn ang="0">
                  <a:pos x="T6" y="T7"/>
                </a:cxn>
                <a:cxn ang="0">
                  <a:pos x="T8" y="T9"/>
                </a:cxn>
                <a:cxn ang="0">
                  <a:pos x="T10" y="T11"/>
                </a:cxn>
              </a:cxnLst>
              <a:rect l="0" t="0" r="r" b="b"/>
              <a:pathLst>
                <a:path w="240" h="137">
                  <a:moveTo>
                    <a:pt x="151" y="14"/>
                  </a:moveTo>
                  <a:cubicBezTo>
                    <a:pt x="110" y="0"/>
                    <a:pt x="55" y="1"/>
                    <a:pt x="0" y="24"/>
                  </a:cubicBezTo>
                  <a:cubicBezTo>
                    <a:pt x="28" y="62"/>
                    <a:pt x="74" y="105"/>
                    <a:pt x="118" y="121"/>
                  </a:cubicBezTo>
                  <a:cubicBezTo>
                    <a:pt x="160" y="137"/>
                    <a:pt x="198" y="124"/>
                    <a:pt x="229" y="106"/>
                  </a:cubicBezTo>
                  <a:cubicBezTo>
                    <a:pt x="237" y="101"/>
                    <a:pt x="240" y="92"/>
                    <a:pt x="236" y="84"/>
                  </a:cubicBezTo>
                  <a:cubicBezTo>
                    <a:pt x="221" y="57"/>
                    <a:pt x="188" y="28"/>
                    <a:pt x="151" y="1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 name="Dynamic legal" descr="{&quot;templafy&quot;:{&quot;id&quot;:&quot;ed8de1c0-81e8-412f-af94-2bd667d0d2a5&quot;}}">
            <a:extLst>
              <a:ext uri="{FF2B5EF4-FFF2-40B4-BE49-F238E27FC236}">
                <a16:creationId xmlns:a16="http://schemas.microsoft.com/office/drawing/2014/main" id="{D5D0A2EE-767A-A543-64F2-D000F48F4A6B}"/>
              </a:ext>
            </a:extLst>
          </p:cNvPr>
          <p:cNvSpPr txBox="1"/>
          <p:nvPr userDrawn="1"/>
        </p:nvSpPr>
        <p:spPr>
          <a:xfrm>
            <a:off x="-1588" y="6678000"/>
            <a:ext cx="12193588" cy="180000"/>
          </a:xfrm>
          <a:prstGeom prst="rect">
            <a:avLst/>
          </a:prstGeom>
          <a:solidFill>
            <a:srgbClr val="110081"/>
          </a:solidFill>
          <a:ln>
            <a:noFill/>
          </a:ln>
        </p:spPr>
        <p:txBody>
          <a:bodyPr wrap="square" lIns="0" tIns="0" rIns="0" bIns="0" anchor="ctr" anchorCtr="0">
            <a:noAutofit/>
          </a:bodyPr>
          <a:lstStyle/>
          <a:p>
            <a:pPr algn="ctr"/>
            <a:r>
              <a:rPr lang="en-US" sz="1000" dirty="0">
                <a:solidFill>
                  <a:srgbClr val="FFFFFF"/>
                </a:solidFill>
                <a:latin typeface="Arial Narrow" panose="020B0606020202030204" pitchFamily="34" charset="0"/>
              </a:rPr>
              <a:t>Confidential, unpublished property of Cigna Healthcare. Do not duplicate or distribute. Use and distribution limited solely to authorized personnel. © 2023 Cigna Healthcare</a:t>
            </a:r>
          </a:p>
        </p:txBody>
      </p:sp>
      <p:sp>
        <p:nvSpPr>
          <p:cNvPr id="5" name="Dynmic Internal use only" descr="{&quot;templafy&quot;:{&quot;id&quot;:&quot;fef3089a-4288-42d6-8499-364a1e41cfd4&quot;}}" hidden="1" title="Form.Cigna_Confidentiality.Cigna_healthcareConfidentiality">
            <a:extLst>
              <a:ext uri="{FF2B5EF4-FFF2-40B4-BE49-F238E27FC236}">
                <a16:creationId xmlns:a16="http://schemas.microsoft.com/office/drawing/2014/main" id="{8EA46007-C350-9429-A7DE-354B85BF202A}"/>
              </a:ext>
            </a:extLst>
          </p:cNvPr>
          <p:cNvSpPr/>
          <p:nvPr userDrawn="1"/>
        </p:nvSpPr>
        <p:spPr>
          <a:xfrm>
            <a:off x="10859153" y="6678000"/>
            <a:ext cx="973257"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r"/>
            <a:endParaRPr lang="en-US" sz="1000" kern="1200" noProof="0" dirty="0">
              <a:solidFill>
                <a:srgbClr val="FFFFFF"/>
              </a:solidFill>
              <a:latin typeface="Arial Narrow" panose="020B0606020202030204" pitchFamily="34" charset="0"/>
              <a:ea typeface="+mn-ea"/>
              <a:cs typeface="+mn-cs"/>
            </a:endParaRPr>
          </a:p>
        </p:txBody>
      </p:sp>
      <p:pic>
        <p:nvPicPr>
          <p:cNvPr id="61" name="Logo">
            <a:extLst>
              <a:ext uri="{FF2B5EF4-FFF2-40B4-BE49-F238E27FC236}">
                <a16:creationId xmlns:a16="http://schemas.microsoft.com/office/drawing/2014/main" id="{D171A8D9-C2F0-F2E4-95F5-CC293B3A83B4}"/>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360000" y="6067943"/>
            <a:ext cx="791999" cy="430177"/>
          </a:xfrm>
          <a:prstGeom prst="rect">
            <a:avLst/>
          </a:prstGeom>
        </p:spPr>
      </p:pic>
      <p:sp>
        <p:nvSpPr>
          <p:cNvPr id="4" name="Title 3">
            <a:extLst>
              <a:ext uri="{FF2B5EF4-FFF2-40B4-BE49-F238E27FC236}">
                <a16:creationId xmlns:a16="http://schemas.microsoft.com/office/drawing/2014/main" id="{AA9B1855-605E-201E-357F-9A2AEB2047BF}"/>
              </a:ext>
            </a:extLst>
          </p:cNvPr>
          <p:cNvSpPr>
            <a:spLocks noGrp="1"/>
          </p:cNvSpPr>
          <p:nvPr>
            <p:ph type="title" hasCustomPrompt="1"/>
          </p:nvPr>
        </p:nvSpPr>
        <p:spPr bwMode="white">
          <a:xfrm>
            <a:off x="360000" y="360000"/>
            <a:ext cx="2721600" cy="5572800"/>
          </a:xfrm>
        </p:spPr>
        <p:txBody>
          <a:bodyPr anchor="ctr" anchorCtr="0"/>
          <a:lstStyle>
            <a:lvl1pPr>
              <a:lnSpc>
                <a:spcPct val="83000"/>
              </a:lnSpc>
              <a:defRPr sz="3600">
                <a:solidFill>
                  <a:schemeClr val="tx1"/>
                </a:solidFill>
              </a:defRPr>
            </a:lvl1pPr>
          </a:lstStyle>
          <a:p>
            <a:r>
              <a:rPr lang="en-US" dirty="0"/>
              <a:t>Click to add Agenda</a:t>
            </a:r>
          </a:p>
        </p:txBody>
      </p:sp>
      <p:sp>
        <p:nvSpPr>
          <p:cNvPr id="62" name="Text Placeholder 2">
            <a:extLst>
              <a:ext uri="{FF2B5EF4-FFF2-40B4-BE49-F238E27FC236}">
                <a16:creationId xmlns:a16="http://schemas.microsoft.com/office/drawing/2014/main" id="{C91D10E3-3624-802C-5B1E-5D4C4A56A9F7}"/>
              </a:ext>
            </a:extLst>
          </p:cNvPr>
          <p:cNvSpPr>
            <a:spLocks noGrp="1"/>
          </p:cNvSpPr>
          <p:nvPr>
            <p:ph type="body" sz="quarter" idx="13" hasCustomPrompt="1"/>
          </p:nvPr>
        </p:nvSpPr>
        <p:spPr>
          <a:xfrm>
            <a:off x="3267083" y="360000"/>
            <a:ext cx="408327" cy="5572800"/>
          </a:xfrm>
        </p:spPr>
        <p:txBody>
          <a:bodyPr tIns="0" anchor="ctr" anchorCtr="0"/>
          <a:lstStyle>
            <a:lvl1pPr marL="0" indent="0">
              <a:lnSpc>
                <a:spcPct val="100000"/>
              </a:lnSpc>
              <a:spcAft>
                <a:spcPts val="600"/>
              </a:spcAft>
              <a:buFont typeface="Verdana" panose="020B0604030504040204" pitchFamily="34" charset="0"/>
              <a:buChar char="​"/>
              <a:defRPr sz="2000" b="0">
                <a:solidFill>
                  <a:schemeClr val="tx1"/>
                </a:solidFill>
                <a:latin typeface="+mn-lt"/>
              </a:defRPr>
            </a:lvl1pPr>
            <a:lvl2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2pPr>
            <a:lvl3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3pPr>
            <a:lvl4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4pPr>
            <a:lvl5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5pPr>
            <a:lvl6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6pPr>
            <a:lvl7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7pPr>
            <a:lvl8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8pPr>
            <a:lvl9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9pPr>
          </a:lstStyle>
          <a:p>
            <a:pPr lvl="0"/>
            <a:r>
              <a:rPr lang="en-US" noProof="0" dirty="0"/>
              <a:t>01</a:t>
            </a:r>
            <a:endParaRPr lang="en-US" dirty="0"/>
          </a:p>
          <a:p>
            <a:pPr lvl="1"/>
            <a:r>
              <a:rPr lang="en-US" noProof="0" dirty="0"/>
              <a:t>02</a:t>
            </a:r>
            <a:endParaRPr lang="en-US" dirty="0"/>
          </a:p>
          <a:p>
            <a:pPr lvl="2"/>
            <a:r>
              <a:rPr lang="en-US" noProof="0" dirty="0"/>
              <a:t>03</a:t>
            </a:r>
            <a:endParaRPr lang="en-US" dirty="0"/>
          </a:p>
          <a:p>
            <a:pPr lvl="3"/>
            <a:r>
              <a:rPr lang="en-US" noProof="0" dirty="0"/>
              <a:t>04</a:t>
            </a:r>
            <a:endParaRPr lang="en-US" dirty="0"/>
          </a:p>
          <a:p>
            <a:pPr lvl="4"/>
            <a:r>
              <a:rPr lang="en-US" noProof="0" dirty="0"/>
              <a:t>05</a:t>
            </a:r>
            <a:endParaRPr lang="en-US" dirty="0"/>
          </a:p>
          <a:p>
            <a:pPr lvl="5"/>
            <a:r>
              <a:rPr lang="en-US" noProof="0" dirty="0"/>
              <a:t>06</a:t>
            </a:r>
            <a:endParaRPr lang="en-US" dirty="0"/>
          </a:p>
          <a:p>
            <a:pPr lvl="6"/>
            <a:r>
              <a:rPr lang="en-US" noProof="0" dirty="0"/>
              <a:t>07</a:t>
            </a:r>
            <a:endParaRPr lang="en-US" dirty="0"/>
          </a:p>
          <a:p>
            <a:pPr lvl="7"/>
            <a:r>
              <a:rPr lang="en-US" noProof="0" dirty="0"/>
              <a:t>08</a:t>
            </a:r>
            <a:endParaRPr lang="en-US" dirty="0"/>
          </a:p>
          <a:p>
            <a:pPr lvl="8"/>
            <a:r>
              <a:rPr lang="en-US" noProof="0" dirty="0"/>
              <a:t>09</a:t>
            </a:r>
            <a:endParaRPr lang="en-US" dirty="0"/>
          </a:p>
        </p:txBody>
      </p:sp>
      <p:sp>
        <p:nvSpPr>
          <p:cNvPr id="63" name="Text Placeholder 2">
            <a:extLst>
              <a:ext uri="{FF2B5EF4-FFF2-40B4-BE49-F238E27FC236}">
                <a16:creationId xmlns:a16="http://schemas.microsoft.com/office/drawing/2014/main" id="{1E3BB328-175D-1D81-F46E-4991B53591F2}"/>
              </a:ext>
            </a:extLst>
          </p:cNvPr>
          <p:cNvSpPr>
            <a:spLocks noGrp="1"/>
          </p:cNvSpPr>
          <p:nvPr>
            <p:ph type="body" sz="quarter" idx="17" hasCustomPrompt="1"/>
          </p:nvPr>
        </p:nvSpPr>
        <p:spPr>
          <a:xfrm>
            <a:off x="3679047" y="360000"/>
            <a:ext cx="8154000" cy="5572800"/>
          </a:xfrm>
        </p:spPr>
        <p:txBody>
          <a:bodyPr tIns="0" anchor="ctr" anchorCtr="0"/>
          <a:lstStyle>
            <a:lvl1pPr marL="0" indent="0">
              <a:lnSpc>
                <a:spcPct val="100000"/>
              </a:lnSpc>
              <a:spcAft>
                <a:spcPts val="600"/>
              </a:spcAft>
              <a:buFont typeface="Verdana" panose="020B0604030504040204" pitchFamily="34" charset="0"/>
              <a:buChar char="​"/>
              <a:defRPr sz="2000" b="0">
                <a:solidFill>
                  <a:schemeClr val="tx1"/>
                </a:solidFill>
                <a:latin typeface="+mn-lt"/>
              </a:defRPr>
            </a:lvl1pPr>
            <a:lvl2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2pPr>
            <a:lvl3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3pPr>
            <a:lvl4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4pPr>
            <a:lvl5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5pPr>
            <a:lvl6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6pPr>
            <a:lvl7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7pPr>
            <a:lvl8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8pPr>
            <a:lvl9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9pPr>
          </a:lstStyle>
          <a:p>
            <a:pPr lvl="0"/>
            <a:r>
              <a:rPr lang="en-US" noProof="0" dirty="0"/>
              <a:t>Click to add agenda point</a:t>
            </a:r>
            <a:endParaRPr lang="en-US" dirty="0"/>
          </a:p>
          <a:p>
            <a:pPr lvl="1"/>
            <a:r>
              <a:rPr lang="en-US" noProof="0" dirty="0"/>
              <a:t>Second level</a:t>
            </a:r>
            <a:endParaRPr lang="en-US" dirty="0"/>
          </a:p>
          <a:p>
            <a:pPr lvl="2"/>
            <a:r>
              <a:rPr lang="en-US" noProof="0" dirty="0"/>
              <a:t>Third level</a:t>
            </a:r>
            <a:endParaRPr lang="en-US" dirty="0"/>
          </a:p>
          <a:p>
            <a:pPr lvl="3"/>
            <a:r>
              <a:rPr lang="en-US" noProof="0" dirty="0"/>
              <a:t>Fourth level</a:t>
            </a:r>
            <a:endParaRPr lang="en-US" dirty="0"/>
          </a:p>
          <a:p>
            <a:pPr lvl="4"/>
            <a:r>
              <a:rPr lang="en-US" noProof="0" dirty="0"/>
              <a:t>Fifth level</a:t>
            </a:r>
            <a:endParaRPr lang="en-US" dirty="0"/>
          </a:p>
          <a:p>
            <a:pPr lvl="5"/>
            <a:r>
              <a:rPr lang="en-US" noProof="0" dirty="0"/>
              <a:t>6</a:t>
            </a:r>
            <a:endParaRPr lang="en-US" dirty="0"/>
          </a:p>
          <a:p>
            <a:pPr lvl="6"/>
            <a:r>
              <a:rPr lang="en-US" noProof="0" dirty="0"/>
              <a:t>7</a:t>
            </a:r>
            <a:endParaRPr lang="en-US" dirty="0"/>
          </a:p>
          <a:p>
            <a:pPr lvl="7"/>
            <a:r>
              <a:rPr lang="en-US" noProof="0" dirty="0"/>
              <a:t>8</a:t>
            </a:r>
            <a:endParaRPr lang="en-US" dirty="0"/>
          </a:p>
          <a:p>
            <a:pPr lvl="8"/>
            <a:r>
              <a:rPr lang="en-US" noProof="0" dirty="0"/>
              <a:t>9</a:t>
            </a:r>
            <a:endParaRPr lang="en-US" dirty="0"/>
          </a:p>
        </p:txBody>
      </p:sp>
      <p:sp>
        <p:nvSpPr>
          <p:cNvPr id="11" name="Date Placeholder 10">
            <a:extLst>
              <a:ext uri="{FF2B5EF4-FFF2-40B4-BE49-F238E27FC236}">
                <a16:creationId xmlns:a16="http://schemas.microsoft.com/office/drawing/2014/main" id="{EB1E11BB-A9E1-91FE-9011-CA59BEDA47A4}"/>
              </a:ext>
            </a:extLst>
          </p:cNvPr>
          <p:cNvSpPr>
            <a:spLocks noGrp="1"/>
          </p:cNvSpPr>
          <p:nvPr>
            <p:ph type="dt" sz="half" idx="14"/>
          </p:nvPr>
        </p:nvSpPr>
        <p:spPr bwMode="white">
          <a:xfrm>
            <a:off x="9887592" y="6318000"/>
            <a:ext cx="1585607" cy="180000"/>
          </a:xfrm>
          <a:prstGeom prst="rect">
            <a:avLst/>
          </a:prstGeom>
        </p:spPr>
        <p:txBody>
          <a:bodyPr/>
          <a:lstStyle>
            <a:lvl1pPr>
              <a:defRPr>
                <a:solidFill>
                  <a:schemeClr val="tx1"/>
                </a:solidFill>
              </a:defRPr>
            </a:lvl1pPr>
          </a:lstStyle>
          <a:p>
            <a:pPr algn="r"/>
            <a:fld id="{B52826AF-87BD-4C63-AB13-7119C997AC5B}" type="datetime4">
              <a:rPr lang="en-IN" smtClean="0"/>
              <a:t>03 September 2026</a:t>
            </a:fld>
            <a:endParaRPr lang="en-US" dirty="0"/>
          </a:p>
        </p:txBody>
      </p:sp>
      <p:sp>
        <p:nvSpPr>
          <p:cNvPr id="12" name="Footer Placeholder 11">
            <a:extLst>
              <a:ext uri="{FF2B5EF4-FFF2-40B4-BE49-F238E27FC236}">
                <a16:creationId xmlns:a16="http://schemas.microsoft.com/office/drawing/2014/main" id="{44F49622-75A8-7E62-35DD-A0B334DFC31E}"/>
              </a:ext>
            </a:extLst>
          </p:cNvPr>
          <p:cNvSpPr>
            <a:spLocks noGrp="1"/>
          </p:cNvSpPr>
          <p:nvPr>
            <p:ph type="ftr" sz="quarter" idx="15"/>
          </p:nvPr>
        </p:nvSpPr>
        <p:spPr bwMode="white"/>
        <p:txBody>
          <a:bodyPr/>
          <a:lstStyle>
            <a:lvl1pPr>
              <a:defRPr>
                <a:solidFill>
                  <a:schemeClr val="tx1"/>
                </a:solidFill>
              </a:defRPr>
            </a:lvl1pPr>
          </a:lstStyle>
          <a:p>
            <a:endParaRPr lang="en-US" dirty="0"/>
          </a:p>
        </p:txBody>
      </p:sp>
      <p:sp>
        <p:nvSpPr>
          <p:cNvPr id="14" name="Slide Number Placeholder 13">
            <a:extLst>
              <a:ext uri="{FF2B5EF4-FFF2-40B4-BE49-F238E27FC236}">
                <a16:creationId xmlns:a16="http://schemas.microsoft.com/office/drawing/2014/main" id="{F626CCFB-F402-A8B9-F724-E21077D40C02}"/>
              </a:ext>
            </a:extLst>
          </p:cNvPr>
          <p:cNvSpPr>
            <a:spLocks noGrp="1"/>
          </p:cNvSpPr>
          <p:nvPr>
            <p:ph type="sldNum" sz="quarter" idx="16"/>
          </p:nvPr>
        </p:nvSpPr>
        <p:spPr bwMode="white"/>
        <p:txBody>
          <a:bodyPr/>
          <a:lstStyle>
            <a:lvl1pPr>
              <a:defRPr>
                <a:solidFill>
                  <a:schemeClr val="tx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2071534419"/>
      </p:ext>
    </p:extLst>
  </p:cSld>
  <p:clrMapOvr>
    <a:overrideClrMapping bg1="dk1" tx1="lt1" bg2="dk2" tx2="lt2" accent1="accent1" accent2="accent2" accent3="accent3" accent4="accent4" accent5="accent5" accent6="accent6" hlink="hlink" folHlink="folHlink"/>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 Agenda">
    <p:bg>
      <p:bgPr>
        <a:solidFill>
          <a:schemeClr val="bg2"/>
        </a:solidFill>
        <a:effectLst/>
      </p:bgPr>
    </p:bg>
    <p:spTree>
      <p:nvGrpSpPr>
        <p:cNvPr id="1" name=""/>
        <p:cNvGrpSpPr/>
        <p:nvPr/>
      </p:nvGrpSpPr>
      <p:grpSpPr>
        <a:xfrm>
          <a:off x="0" y="0"/>
          <a:ext cx="0" cy="0"/>
          <a:chOff x="0" y="0"/>
          <a:chExt cx="0" cy="0"/>
        </a:xfrm>
      </p:grpSpPr>
      <p:sp>
        <p:nvSpPr>
          <p:cNvPr id="3" name="Background">
            <a:extLst>
              <a:ext uri="{FF2B5EF4-FFF2-40B4-BE49-F238E27FC236}">
                <a16:creationId xmlns:a16="http://schemas.microsoft.com/office/drawing/2014/main" id="{78E7BD0E-27C8-430D-BAE4-F0A6C08D73C3}"/>
              </a:ext>
            </a:extLst>
          </p:cNvPr>
          <p:cNvSpPr/>
          <p:nvPr userDrawn="1"/>
        </p:nvSpPr>
        <p:spPr>
          <a:xfrm>
            <a:off x="0" y="0"/>
            <a:ext cx="12193200" cy="68616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noProof="0" dirty="0" err="1">
              <a:solidFill>
                <a:schemeClr val="tx1"/>
              </a:solidFill>
            </a:endParaRPr>
          </a:p>
        </p:txBody>
      </p:sp>
      <p:grpSp>
        <p:nvGrpSpPr>
          <p:cNvPr id="157" name="Group 156">
            <a:extLst>
              <a:ext uri="{FF2B5EF4-FFF2-40B4-BE49-F238E27FC236}">
                <a16:creationId xmlns:a16="http://schemas.microsoft.com/office/drawing/2014/main" id="{76C6EA65-F78C-D547-B76F-E5EA1C30C73E}"/>
              </a:ext>
            </a:extLst>
          </p:cNvPr>
          <p:cNvGrpSpPr/>
          <p:nvPr userDrawn="1"/>
        </p:nvGrpSpPr>
        <p:grpSpPr>
          <a:xfrm>
            <a:off x="8073457" y="0"/>
            <a:ext cx="4118544" cy="6858000"/>
            <a:chOff x="8073457" y="0"/>
            <a:chExt cx="4118544" cy="6858000"/>
          </a:xfrm>
          <a:solidFill>
            <a:srgbClr val="FAA163"/>
          </a:solidFill>
        </p:grpSpPr>
        <p:sp>
          <p:nvSpPr>
            <p:cNvPr id="153" name="Freeform: Shape 152">
              <a:extLst>
                <a:ext uri="{FF2B5EF4-FFF2-40B4-BE49-F238E27FC236}">
                  <a16:creationId xmlns:a16="http://schemas.microsoft.com/office/drawing/2014/main" id="{DC5A59D1-65B9-FE95-8B2C-23827F50656F}"/>
                </a:ext>
              </a:extLst>
            </p:cNvPr>
            <p:cNvSpPr>
              <a:spLocks/>
            </p:cNvSpPr>
            <p:nvPr/>
          </p:nvSpPr>
          <p:spPr bwMode="auto">
            <a:xfrm>
              <a:off x="11974024" y="2852234"/>
              <a:ext cx="217976" cy="482903"/>
            </a:xfrm>
            <a:custGeom>
              <a:avLst/>
              <a:gdLst>
                <a:gd name="connsiteX0" fmla="*/ 217976 w 217976"/>
                <a:gd name="connsiteY0" fmla="*/ 0 h 482903"/>
                <a:gd name="connsiteX1" fmla="*/ 217976 w 217976"/>
                <a:gd name="connsiteY1" fmla="*/ 482903 h 482903"/>
                <a:gd name="connsiteX2" fmla="*/ 195802 w 217976"/>
                <a:gd name="connsiteY2" fmla="*/ 458194 h 482903"/>
                <a:gd name="connsiteX3" fmla="*/ 0 w 217976"/>
                <a:gd name="connsiteY3" fmla="*/ 66430 h 482903"/>
                <a:gd name="connsiteX4" fmla="*/ 209032 w 217976"/>
                <a:gd name="connsiteY4" fmla="*/ 843 h 4829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976" h="482903">
                  <a:moveTo>
                    <a:pt x="217976" y="0"/>
                  </a:moveTo>
                  <a:lnTo>
                    <a:pt x="217976" y="482903"/>
                  </a:lnTo>
                  <a:lnTo>
                    <a:pt x="195802" y="458194"/>
                  </a:lnTo>
                  <a:cubicBezTo>
                    <a:pt x="103193" y="342866"/>
                    <a:pt x="37044" y="209050"/>
                    <a:pt x="0" y="66430"/>
                  </a:cubicBezTo>
                  <a:cubicBezTo>
                    <a:pt x="67031" y="37378"/>
                    <a:pt x="137150" y="15369"/>
                    <a:pt x="209032" y="8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22" name="Freeform 6">
              <a:extLst>
                <a:ext uri="{FF2B5EF4-FFF2-40B4-BE49-F238E27FC236}">
                  <a16:creationId xmlns:a16="http://schemas.microsoft.com/office/drawing/2014/main" id="{571576F7-D97E-F6F1-72FD-51C3248165CC}"/>
                </a:ext>
              </a:extLst>
            </p:cNvPr>
            <p:cNvSpPr>
              <a:spLocks/>
            </p:cNvSpPr>
            <p:nvPr/>
          </p:nvSpPr>
          <p:spPr bwMode="auto">
            <a:xfrm>
              <a:off x="9987651" y="2322551"/>
              <a:ext cx="990299" cy="565885"/>
            </a:xfrm>
            <a:custGeom>
              <a:avLst/>
              <a:gdLst>
                <a:gd name="T0" fmla="*/ 123 w 281"/>
                <a:gd name="T1" fmla="*/ 146 h 161"/>
                <a:gd name="T2" fmla="*/ 0 w 281"/>
                <a:gd name="T3" fmla="*/ 42 h 161"/>
                <a:gd name="T4" fmla="*/ 158 w 281"/>
                <a:gd name="T5" fmla="*/ 15 h 161"/>
                <a:gd name="T6" fmla="*/ 281 w 281"/>
                <a:gd name="T7" fmla="*/ 119 h 161"/>
                <a:gd name="T8" fmla="*/ 123 w 281"/>
                <a:gd name="T9" fmla="*/ 146 h 161"/>
              </a:gdLst>
              <a:ahLst/>
              <a:cxnLst>
                <a:cxn ang="0">
                  <a:pos x="T0" y="T1"/>
                </a:cxn>
                <a:cxn ang="0">
                  <a:pos x="T2" y="T3"/>
                </a:cxn>
                <a:cxn ang="0">
                  <a:pos x="T4" y="T5"/>
                </a:cxn>
                <a:cxn ang="0">
                  <a:pos x="T6" y="T7"/>
                </a:cxn>
                <a:cxn ang="0">
                  <a:pos x="T8" y="T9"/>
                </a:cxn>
              </a:cxnLst>
              <a:rect l="0" t="0" r="r" b="b"/>
              <a:pathLst>
                <a:path w="281" h="161">
                  <a:moveTo>
                    <a:pt x="123" y="146"/>
                  </a:moveTo>
                  <a:cubicBezTo>
                    <a:pt x="66" y="130"/>
                    <a:pt x="23" y="91"/>
                    <a:pt x="0" y="42"/>
                  </a:cubicBezTo>
                  <a:cubicBezTo>
                    <a:pt x="45" y="11"/>
                    <a:pt x="102" y="0"/>
                    <a:pt x="158" y="15"/>
                  </a:cubicBezTo>
                  <a:cubicBezTo>
                    <a:pt x="215" y="31"/>
                    <a:pt x="258" y="70"/>
                    <a:pt x="281" y="119"/>
                  </a:cubicBezTo>
                  <a:cubicBezTo>
                    <a:pt x="236" y="150"/>
                    <a:pt x="179" y="161"/>
                    <a:pt x="123" y="14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5" name="Freeform 8">
              <a:extLst>
                <a:ext uri="{FF2B5EF4-FFF2-40B4-BE49-F238E27FC236}">
                  <a16:creationId xmlns:a16="http://schemas.microsoft.com/office/drawing/2014/main" id="{184AF941-29E0-0949-6D21-8EC1BA3FED07}"/>
                </a:ext>
              </a:extLst>
            </p:cNvPr>
            <p:cNvSpPr>
              <a:spLocks/>
            </p:cNvSpPr>
            <p:nvPr/>
          </p:nvSpPr>
          <p:spPr bwMode="auto">
            <a:xfrm>
              <a:off x="9687385" y="4750661"/>
              <a:ext cx="805521" cy="464834"/>
            </a:xfrm>
            <a:custGeom>
              <a:avLst/>
              <a:gdLst>
                <a:gd name="T0" fmla="*/ 130 w 229"/>
                <a:gd name="T1" fmla="*/ 119 h 132"/>
                <a:gd name="T2" fmla="*/ 0 w 229"/>
                <a:gd name="T3" fmla="*/ 99 h 132"/>
                <a:gd name="T4" fmla="*/ 99 w 229"/>
                <a:gd name="T5" fmla="*/ 13 h 132"/>
                <a:gd name="T6" fmla="*/ 229 w 229"/>
                <a:gd name="T7" fmla="*/ 33 h 132"/>
                <a:gd name="T8" fmla="*/ 130 w 229"/>
                <a:gd name="T9" fmla="*/ 119 h 132"/>
              </a:gdLst>
              <a:ahLst/>
              <a:cxnLst>
                <a:cxn ang="0">
                  <a:pos x="T0" y="T1"/>
                </a:cxn>
                <a:cxn ang="0">
                  <a:pos x="T2" y="T3"/>
                </a:cxn>
                <a:cxn ang="0">
                  <a:pos x="T4" y="T5"/>
                </a:cxn>
                <a:cxn ang="0">
                  <a:pos x="T6" y="T7"/>
                </a:cxn>
                <a:cxn ang="0">
                  <a:pos x="T8" y="T9"/>
                </a:cxn>
              </a:cxnLst>
              <a:rect l="0" t="0" r="r" b="b"/>
              <a:pathLst>
                <a:path w="229" h="132">
                  <a:moveTo>
                    <a:pt x="130" y="119"/>
                  </a:moveTo>
                  <a:cubicBezTo>
                    <a:pt x="84" y="132"/>
                    <a:pt x="37" y="123"/>
                    <a:pt x="0" y="99"/>
                  </a:cubicBezTo>
                  <a:cubicBezTo>
                    <a:pt x="18" y="58"/>
                    <a:pt x="53" y="26"/>
                    <a:pt x="99" y="13"/>
                  </a:cubicBezTo>
                  <a:cubicBezTo>
                    <a:pt x="145" y="0"/>
                    <a:pt x="192" y="8"/>
                    <a:pt x="229" y="33"/>
                  </a:cubicBezTo>
                  <a:cubicBezTo>
                    <a:pt x="210" y="73"/>
                    <a:pt x="175" y="106"/>
                    <a:pt x="130" y="11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6" name="Freeform 9">
              <a:extLst>
                <a:ext uri="{FF2B5EF4-FFF2-40B4-BE49-F238E27FC236}">
                  <a16:creationId xmlns:a16="http://schemas.microsoft.com/office/drawing/2014/main" id="{F93A74B8-BF09-DF97-4A53-258B756D2BCB}"/>
                </a:ext>
              </a:extLst>
            </p:cNvPr>
            <p:cNvSpPr>
              <a:spLocks/>
            </p:cNvSpPr>
            <p:nvPr/>
          </p:nvSpPr>
          <p:spPr bwMode="auto">
            <a:xfrm>
              <a:off x="8714409" y="4077950"/>
              <a:ext cx="678485" cy="392655"/>
            </a:xfrm>
            <a:custGeom>
              <a:avLst/>
              <a:gdLst>
                <a:gd name="T0" fmla="*/ 110 w 193"/>
                <a:gd name="T1" fmla="*/ 101 h 112"/>
                <a:gd name="T2" fmla="*/ 0 w 193"/>
                <a:gd name="T3" fmla="*/ 84 h 112"/>
                <a:gd name="T4" fmla="*/ 84 w 193"/>
                <a:gd name="T5" fmla="*/ 12 h 112"/>
                <a:gd name="T6" fmla="*/ 193 w 193"/>
                <a:gd name="T7" fmla="*/ 29 h 112"/>
                <a:gd name="T8" fmla="*/ 110 w 193"/>
                <a:gd name="T9" fmla="*/ 101 h 112"/>
              </a:gdLst>
              <a:ahLst/>
              <a:cxnLst>
                <a:cxn ang="0">
                  <a:pos x="T0" y="T1"/>
                </a:cxn>
                <a:cxn ang="0">
                  <a:pos x="T2" y="T3"/>
                </a:cxn>
                <a:cxn ang="0">
                  <a:pos x="T4" y="T5"/>
                </a:cxn>
                <a:cxn ang="0">
                  <a:pos x="T6" y="T7"/>
                </a:cxn>
                <a:cxn ang="0">
                  <a:pos x="T8" y="T9"/>
                </a:cxn>
              </a:cxnLst>
              <a:rect l="0" t="0" r="r" b="b"/>
              <a:pathLst>
                <a:path w="193" h="112">
                  <a:moveTo>
                    <a:pt x="110" y="101"/>
                  </a:moveTo>
                  <a:cubicBezTo>
                    <a:pt x="71" y="112"/>
                    <a:pt x="31" y="105"/>
                    <a:pt x="0" y="84"/>
                  </a:cubicBezTo>
                  <a:cubicBezTo>
                    <a:pt x="16" y="50"/>
                    <a:pt x="45" y="23"/>
                    <a:pt x="84" y="12"/>
                  </a:cubicBezTo>
                  <a:cubicBezTo>
                    <a:pt x="123" y="0"/>
                    <a:pt x="162" y="8"/>
                    <a:pt x="193" y="29"/>
                  </a:cubicBezTo>
                  <a:cubicBezTo>
                    <a:pt x="178" y="63"/>
                    <a:pt x="148" y="90"/>
                    <a:pt x="110" y="10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7" name="Freeform 10">
              <a:extLst>
                <a:ext uri="{FF2B5EF4-FFF2-40B4-BE49-F238E27FC236}">
                  <a16:creationId xmlns:a16="http://schemas.microsoft.com/office/drawing/2014/main" id="{316D0062-7586-240D-7CAC-67C403CA4A90}"/>
                </a:ext>
              </a:extLst>
            </p:cNvPr>
            <p:cNvSpPr>
              <a:spLocks/>
            </p:cNvSpPr>
            <p:nvPr/>
          </p:nvSpPr>
          <p:spPr bwMode="auto">
            <a:xfrm>
              <a:off x="9543027" y="6000805"/>
              <a:ext cx="640952" cy="415752"/>
            </a:xfrm>
            <a:custGeom>
              <a:avLst/>
              <a:gdLst>
                <a:gd name="T0" fmla="*/ 110 w 182"/>
                <a:gd name="T1" fmla="*/ 102 h 118"/>
                <a:gd name="T2" fmla="*/ 0 w 182"/>
                <a:gd name="T3" fmla="*/ 100 h 118"/>
                <a:gd name="T4" fmla="*/ 72 w 182"/>
                <a:gd name="T5" fmla="*/ 17 h 118"/>
                <a:gd name="T6" fmla="*/ 182 w 182"/>
                <a:gd name="T7" fmla="*/ 18 h 118"/>
                <a:gd name="T8" fmla="*/ 110 w 182"/>
                <a:gd name="T9" fmla="*/ 102 h 118"/>
              </a:gdLst>
              <a:ahLst/>
              <a:cxnLst>
                <a:cxn ang="0">
                  <a:pos x="T0" y="T1"/>
                </a:cxn>
                <a:cxn ang="0">
                  <a:pos x="T2" y="T3"/>
                </a:cxn>
                <a:cxn ang="0">
                  <a:pos x="T4" y="T5"/>
                </a:cxn>
                <a:cxn ang="0">
                  <a:pos x="T6" y="T7"/>
                </a:cxn>
                <a:cxn ang="0">
                  <a:pos x="T8" y="T9"/>
                </a:cxn>
              </a:cxnLst>
              <a:rect l="0" t="0" r="r" b="b"/>
              <a:pathLst>
                <a:path w="182" h="118">
                  <a:moveTo>
                    <a:pt x="110" y="102"/>
                  </a:moveTo>
                  <a:cubicBezTo>
                    <a:pt x="73" y="118"/>
                    <a:pt x="33" y="116"/>
                    <a:pt x="0" y="100"/>
                  </a:cubicBezTo>
                  <a:cubicBezTo>
                    <a:pt x="10" y="64"/>
                    <a:pt x="35" y="33"/>
                    <a:pt x="72" y="17"/>
                  </a:cubicBezTo>
                  <a:cubicBezTo>
                    <a:pt x="108" y="0"/>
                    <a:pt x="149" y="2"/>
                    <a:pt x="182" y="18"/>
                  </a:cubicBezTo>
                  <a:cubicBezTo>
                    <a:pt x="172" y="54"/>
                    <a:pt x="147" y="85"/>
                    <a:pt x="110" y="1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7" name="Freeform: Shape 146">
              <a:extLst>
                <a:ext uri="{FF2B5EF4-FFF2-40B4-BE49-F238E27FC236}">
                  <a16:creationId xmlns:a16="http://schemas.microsoft.com/office/drawing/2014/main" id="{2C44FA81-CE13-D3F2-EE83-CAD8D8E90706}"/>
                </a:ext>
              </a:extLst>
            </p:cNvPr>
            <p:cNvSpPr>
              <a:spLocks/>
            </p:cNvSpPr>
            <p:nvPr/>
          </p:nvSpPr>
          <p:spPr bwMode="auto">
            <a:xfrm>
              <a:off x="12071238" y="5898747"/>
              <a:ext cx="120762" cy="462955"/>
            </a:xfrm>
            <a:custGeom>
              <a:avLst/>
              <a:gdLst>
                <a:gd name="connsiteX0" fmla="*/ 120762 w 120762"/>
                <a:gd name="connsiteY0" fmla="*/ 0 h 462955"/>
                <a:gd name="connsiteX1" fmla="*/ 120762 w 120762"/>
                <a:gd name="connsiteY1" fmla="*/ 436723 h 462955"/>
                <a:gd name="connsiteX2" fmla="*/ 25972 w 120762"/>
                <a:gd name="connsiteY2" fmla="*/ 462955 h 462955"/>
                <a:gd name="connsiteX3" fmla="*/ 64789 w 120762"/>
                <a:gd name="connsiteY3" fmla="*/ 75607 h 462955"/>
              </a:gdLst>
              <a:ahLst/>
              <a:cxnLst>
                <a:cxn ang="0">
                  <a:pos x="connsiteX0" y="connsiteY0"/>
                </a:cxn>
                <a:cxn ang="0">
                  <a:pos x="connsiteX1" y="connsiteY1"/>
                </a:cxn>
                <a:cxn ang="0">
                  <a:pos x="connsiteX2" y="connsiteY2"/>
                </a:cxn>
                <a:cxn ang="0">
                  <a:pos x="connsiteX3" y="connsiteY3"/>
                </a:cxn>
              </a:cxnLst>
              <a:rect l="l" t="t" r="r" b="b"/>
              <a:pathLst>
                <a:path w="120762" h="462955">
                  <a:moveTo>
                    <a:pt x="120762" y="0"/>
                  </a:moveTo>
                  <a:lnTo>
                    <a:pt x="120762" y="436723"/>
                  </a:lnTo>
                  <a:lnTo>
                    <a:pt x="25972" y="462955"/>
                  </a:lnTo>
                  <a:cubicBezTo>
                    <a:pt x="-16373" y="339708"/>
                    <a:pt x="-9315" y="198854"/>
                    <a:pt x="64789" y="756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156" name="Freeform: Shape 155">
              <a:extLst>
                <a:ext uri="{FF2B5EF4-FFF2-40B4-BE49-F238E27FC236}">
                  <a16:creationId xmlns:a16="http://schemas.microsoft.com/office/drawing/2014/main" id="{A43AB788-36AF-8D14-8B4B-61DD024583CB}"/>
                </a:ext>
              </a:extLst>
            </p:cNvPr>
            <p:cNvSpPr>
              <a:spLocks/>
            </p:cNvSpPr>
            <p:nvPr/>
          </p:nvSpPr>
          <p:spPr bwMode="auto">
            <a:xfrm>
              <a:off x="11618838" y="526731"/>
              <a:ext cx="573162" cy="948907"/>
            </a:xfrm>
            <a:custGeom>
              <a:avLst/>
              <a:gdLst>
                <a:gd name="connsiteX0" fmla="*/ 21176 w 573162"/>
                <a:gd name="connsiteY0" fmla="*/ 0 h 948907"/>
                <a:gd name="connsiteX1" fmla="*/ 496522 w 573162"/>
                <a:gd name="connsiteY1" fmla="*/ 188884 h 948907"/>
                <a:gd name="connsiteX2" fmla="*/ 573162 w 573162"/>
                <a:gd name="connsiteY2" fmla="*/ 269994 h 948907"/>
                <a:gd name="connsiteX3" fmla="*/ 573162 w 573162"/>
                <a:gd name="connsiteY3" fmla="*/ 948907 h 948907"/>
                <a:gd name="connsiteX4" fmla="*/ 431370 w 573162"/>
                <a:gd name="connsiteY4" fmla="*/ 893105 h 948907"/>
                <a:gd name="connsiteX5" fmla="*/ 162166 w 573162"/>
                <a:gd name="connsiteY5" fmla="*/ 664554 h 948907"/>
                <a:gd name="connsiteX6" fmla="*/ 21176 w 573162"/>
                <a:gd name="connsiteY6" fmla="*/ 0 h 948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3162" h="948907">
                  <a:moveTo>
                    <a:pt x="21176" y="0"/>
                  </a:moveTo>
                  <a:cubicBezTo>
                    <a:pt x="193008" y="10549"/>
                    <a:pt x="360874" y="74499"/>
                    <a:pt x="496522" y="188884"/>
                  </a:cubicBezTo>
                  <a:lnTo>
                    <a:pt x="573162" y="269994"/>
                  </a:lnTo>
                  <a:lnTo>
                    <a:pt x="573162" y="948907"/>
                  </a:lnTo>
                  <a:lnTo>
                    <a:pt x="431370" y="893105"/>
                  </a:lnTo>
                  <a:cubicBezTo>
                    <a:pt x="328711" y="839483"/>
                    <a:pt x="236186" y="763007"/>
                    <a:pt x="162166" y="664554"/>
                  </a:cubicBezTo>
                  <a:cubicBezTo>
                    <a:pt x="14127" y="467649"/>
                    <a:pt x="-31695" y="225034"/>
                    <a:pt x="211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72" name="Freeform 15">
              <a:extLst>
                <a:ext uri="{FF2B5EF4-FFF2-40B4-BE49-F238E27FC236}">
                  <a16:creationId xmlns:a16="http://schemas.microsoft.com/office/drawing/2014/main" id="{20B8FE93-9C2D-F8F6-19F3-4003588E3A03}"/>
                </a:ext>
              </a:extLst>
            </p:cNvPr>
            <p:cNvSpPr>
              <a:spLocks/>
            </p:cNvSpPr>
            <p:nvPr/>
          </p:nvSpPr>
          <p:spPr bwMode="auto">
            <a:xfrm>
              <a:off x="8393933" y="1889475"/>
              <a:ext cx="828618" cy="412865"/>
            </a:xfrm>
            <a:custGeom>
              <a:avLst/>
              <a:gdLst>
                <a:gd name="T0" fmla="*/ 113 w 235"/>
                <a:gd name="T1" fmla="*/ 113 h 117"/>
                <a:gd name="T2" fmla="*/ 0 w 235"/>
                <a:gd name="T3" fmla="*/ 48 h 117"/>
                <a:gd name="T4" fmla="*/ 122 w 235"/>
                <a:gd name="T5" fmla="*/ 4 h 117"/>
                <a:gd name="T6" fmla="*/ 235 w 235"/>
                <a:gd name="T7" fmla="*/ 68 h 117"/>
                <a:gd name="T8" fmla="*/ 113 w 235"/>
                <a:gd name="T9" fmla="*/ 113 h 117"/>
              </a:gdLst>
              <a:ahLst/>
              <a:cxnLst>
                <a:cxn ang="0">
                  <a:pos x="T0" y="T1"/>
                </a:cxn>
                <a:cxn ang="0">
                  <a:pos x="T2" y="T3"/>
                </a:cxn>
                <a:cxn ang="0">
                  <a:pos x="T4" y="T5"/>
                </a:cxn>
                <a:cxn ang="0">
                  <a:pos x="T6" y="T7"/>
                </a:cxn>
                <a:cxn ang="0">
                  <a:pos x="T8" y="T9"/>
                </a:cxn>
              </a:cxnLst>
              <a:rect l="0" t="0" r="r" b="b"/>
              <a:pathLst>
                <a:path w="235" h="117">
                  <a:moveTo>
                    <a:pt x="113" y="113"/>
                  </a:moveTo>
                  <a:cubicBezTo>
                    <a:pt x="66" y="109"/>
                    <a:pt x="25" y="84"/>
                    <a:pt x="0" y="48"/>
                  </a:cubicBezTo>
                  <a:cubicBezTo>
                    <a:pt x="31" y="17"/>
                    <a:pt x="75" y="0"/>
                    <a:pt x="122" y="4"/>
                  </a:cubicBezTo>
                  <a:cubicBezTo>
                    <a:pt x="169" y="8"/>
                    <a:pt x="210" y="33"/>
                    <a:pt x="235" y="68"/>
                  </a:cubicBezTo>
                  <a:cubicBezTo>
                    <a:pt x="204" y="99"/>
                    <a:pt x="160" y="117"/>
                    <a:pt x="113" y="11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3" name="Freeform 16">
              <a:extLst>
                <a:ext uri="{FF2B5EF4-FFF2-40B4-BE49-F238E27FC236}">
                  <a16:creationId xmlns:a16="http://schemas.microsoft.com/office/drawing/2014/main" id="{E638694B-A601-BB41-C1CE-329666AABAAA}"/>
                </a:ext>
              </a:extLst>
            </p:cNvPr>
            <p:cNvSpPr>
              <a:spLocks/>
            </p:cNvSpPr>
            <p:nvPr/>
          </p:nvSpPr>
          <p:spPr bwMode="auto">
            <a:xfrm>
              <a:off x="11136745" y="5778493"/>
              <a:ext cx="851715" cy="744890"/>
            </a:xfrm>
            <a:custGeom>
              <a:avLst/>
              <a:gdLst>
                <a:gd name="T0" fmla="*/ 165 w 242"/>
                <a:gd name="T1" fmla="*/ 162 h 212"/>
                <a:gd name="T2" fmla="*/ 0 w 242"/>
                <a:gd name="T3" fmla="*/ 200 h 212"/>
                <a:gd name="T4" fmla="*/ 77 w 242"/>
                <a:gd name="T5" fmla="*/ 50 h 212"/>
                <a:gd name="T6" fmla="*/ 242 w 242"/>
                <a:gd name="T7" fmla="*/ 11 h 212"/>
                <a:gd name="T8" fmla="*/ 165 w 242"/>
                <a:gd name="T9" fmla="*/ 162 h 212"/>
              </a:gdLst>
              <a:ahLst/>
              <a:cxnLst>
                <a:cxn ang="0">
                  <a:pos x="T0" y="T1"/>
                </a:cxn>
                <a:cxn ang="0">
                  <a:pos x="T2" y="T3"/>
                </a:cxn>
                <a:cxn ang="0">
                  <a:pos x="T4" y="T5"/>
                </a:cxn>
                <a:cxn ang="0">
                  <a:pos x="T6" y="T7"/>
                </a:cxn>
                <a:cxn ang="0">
                  <a:pos x="T8" y="T9"/>
                </a:cxn>
              </a:cxnLst>
              <a:rect l="0" t="0" r="r" b="b"/>
              <a:pathLst>
                <a:path w="242" h="212">
                  <a:moveTo>
                    <a:pt x="165" y="162"/>
                  </a:moveTo>
                  <a:cubicBezTo>
                    <a:pt x="116" y="200"/>
                    <a:pt x="56" y="212"/>
                    <a:pt x="0" y="200"/>
                  </a:cubicBezTo>
                  <a:cubicBezTo>
                    <a:pt x="2" y="143"/>
                    <a:pt x="28" y="88"/>
                    <a:pt x="77" y="50"/>
                  </a:cubicBezTo>
                  <a:cubicBezTo>
                    <a:pt x="125" y="12"/>
                    <a:pt x="186" y="0"/>
                    <a:pt x="242" y="11"/>
                  </a:cubicBezTo>
                  <a:cubicBezTo>
                    <a:pt x="239" y="68"/>
                    <a:pt x="213" y="124"/>
                    <a:pt x="165" y="16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4" name="Freeform 17">
              <a:extLst>
                <a:ext uri="{FF2B5EF4-FFF2-40B4-BE49-F238E27FC236}">
                  <a16:creationId xmlns:a16="http://schemas.microsoft.com/office/drawing/2014/main" id="{EAF5B0EB-26C4-DB85-989A-2D4E9B8577B5}"/>
                </a:ext>
              </a:extLst>
            </p:cNvPr>
            <p:cNvSpPr>
              <a:spLocks/>
            </p:cNvSpPr>
            <p:nvPr/>
          </p:nvSpPr>
          <p:spPr bwMode="auto">
            <a:xfrm>
              <a:off x="10455373" y="3425450"/>
              <a:ext cx="857490" cy="398429"/>
            </a:xfrm>
            <a:custGeom>
              <a:avLst/>
              <a:gdLst>
                <a:gd name="T0" fmla="*/ 121 w 243"/>
                <a:gd name="T1" fmla="*/ 113 h 113"/>
                <a:gd name="T2" fmla="*/ 0 w 243"/>
                <a:gd name="T3" fmla="*/ 56 h 113"/>
                <a:gd name="T4" fmla="*/ 122 w 243"/>
                <a:gd name="T5" fmla="*/ 0 h 113"/>
                <a:gd name="T6" fmla="*/ 243 w 243"/>
                <a:gd name="T7" fmla="*/ 57 h 113"/>
                <a:gd name="T8" fmla="*/ 121 w 243"/>
                <a:gd name="T9" fmla="*/ 113 h 113"/>
              </a:gdLst>
              <a:ahLst/>
              <a:cxnLst>
                <a:cxn ang="0">
                  <a:pos x="T0" y="T1"/>
                </a:cxn>
                <a:cxn ang="0">
                  <a:pos x="T2" y="T3"/>
                </a:cxn>
                <a:cxn ang="0">
                  <a:pos x="T4" y="T5"/>
                </a:cxn>
                <a:cxn ang="0">
                  <a:pos x="T6" y="T7"/>
                </a:cxn>
                <a:cxn ang="0">
                  <a:pos x="T8" y="T9"/>
                </a:cxn>
              </a:cxnLst>
              <a:rect l="0" t="0" r="r" b="b"/>
              <a:pathLst>
                <a:path w="243" h="113">
                  <a:moveTo>
                    <a:pt x="121" y="113"/>
                  </a:moveTo>
                  <a:cubicBezTo>
                    <a:pt x="72" y="112"/>
                    <a:pt x="29" y="90"/>
                    <a:pt x="0" y="56"/>
                  </a:cubicBezTo>
                  <a:cubicBezTo>
                    <a:pt x="29" y="21"/>
                    <a:pt x="73" y="0"/>
                    <a:pt x="122" y="0"/>
                  </a:cubicBezTo>
                  <a:cubicBezTo>
                    <a:pt x="170" y="0"/>
                    <a:pt x="214" y="23"/>
                    <a:pt x="243" y="57"/>
                  </a:cubicBezTo>
                  <a:cubicBezTo>
                    <a:pt x="213" y="91"/>
                    <a:pt x="170" y="113"/>
                    <a:pt x="121" y="11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0" name="Freeform: Shape 139">
              <a:extLst>
                <a:ext uri="{FF2B5EF4-FFF2-40B4-BE49-F238E27FC236}">
                  <a16:creationId xmlns:a16="http://schemas.microsoft.com/office/drawing/2014/main" id="{5082D940-BED7-B171-9AB8-B97B802B3397}"/>
                </a:ext>
              </a:extLst>
            </p:cNvPr>
            <p:cNvSpPr>
              <a:spLocks/>
            </p:cNvSpPr>
            <p:nvPr/>
          </p:nvSpPr>
          <p:spPr bwMode="auto">
            <a:xfrm>
              <a:off x="11336229" y="6558227"/>
              <a:ext cx="513340" cy="299773"/>
            </a:xfrm>
            <a:custGeom>
              <a:avLst/>
              <a:gdLst>
                <a:gd name="connsiteX0" fmla="*/ 447209 w 513340"/>
                <a:gd name="connsiteY0" fmla="*/ 449 h 299773"/>
                <a:gd name="connsiteX1" fmla="*/ 503469 w 513340"/>
                <a:gd name="connsiteY1" fmla="*/ 42849 h 299773"/>
                <a:gd name="connsiteX2" fmla="*/ 505666 w 513340"/>
                <a:gd name="connsiteY2" fmla="*/ 264566 h 299773"/>
                <a:gd name="connsiteX3" fmla="*/ 496268 w 513340"/>
                <a:gd name="connsiteY3" fmla="*/ 299773 h 299773"/>
                <a:gd name="connsiteX4" fmla="*/ 0 w 513340"/>
                <a:gd name="connsiteY4" fmla="*/ 299773 h 299773"/>
                <a:gd name="connsiteX5" fmla="*/ 74490 w 513340"/>
                <a:gd name="connsiteY5" fmla="*/ 180649 h 299773"/>
                <a:gd name="connsiteX6" fmla="*/ 447209 w 513340"/>
                <a:gd name="connsiteY6" fmla="*/ 449 h 299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3340" h="299773">
                  <a:moveTo>
                    <a:pt x="447209" y="449"/>
                  </a:moveTo>
                  <a:cubicBezTo>
                    <a:pt x="475339" y="-3085"/>
                    <a:pt x="499952" y="14582"/>
                    <a:pt x="503469" y="42849"/>
                  </a:cubicBezTo>
                  <a:cubicBezTo>
                    <a:pt x="515775" y="125883"/>
                    <a:pt x="516654" y="198316"/>
                    <a:pt x="505666" y="264566"/>
                  </a:cubicBezTo>
                  <a:lnTo>
                    <a:pt x="496268" y="299773"/>
                  </a:lnTo>
                  <a:lnTo>
                    <a:pt x="0" y="299773"/>
                  </a:lnTo>
                  <a:lnTo>
                    <a:pt x="74490" y="180649"/>
                  </a:lnTo>
                  <a:cubicBezTo>
                    <a:pt x="179976" y="56982"/>
                    <a:pt x="303044" y="11049"/>
                    <a:pt x="447209" y="4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79" name="Freeform 22">
              <a:extLst>
                <a:ext uri="{FF2B5EF4-FFF2-40B4-BE49-F238E27FC236}">
                  <a16:creationId xmlns:a16="http://schemas.microsoft.com/office/drawing/2014/main" id="{D62C1ECE-7B89-F0B0-2B48-9AF4A0677FD0}"/>
                </a:ext>
              </a:extLst>
            </p:cNvPr>
            <p:cNvSpPr>
              <a:spLocks/>
            </p:cNvSpPr>
            <p:nvPr/>
          </p:nvSpPr>
          <p:spPr bwMode="auto">
            <a:xfrm>
              <a:off x="9401555" y="3662198"/>
              <a:ext cx="1102899" cy="545675"/>
            </a:xfrm>
            <a:custGeom>
              <a:avLst/>
              <a:gdLst>
                <a:gd name="T0" fmla="*/ 196 w 313"/>
                <a:gd name="T1" fmla="*/ 149 h 155"/>
                <a:gd name="T2" fmla="*/ 0 w 313"/>
                <a:gd name="T3" fmla="*/ 78 h 155"/>
                <a:gd name="T4" fmla="*/ 185 w 313"/>
                <a:gd name="T5" fmla="*/ 6 h 155"/>
                <a:gd name="T6" fmla="*/ 309 w 313"/>
                <a:gd name="T7" fmla="*/ 56 h 155"/>
                <a:gd name="T8" fmla="*/ 312 w 313"/>
                <a:gd name="T9" fmla="*/ 69 h 155"/>
                <a:gd name="T10" fmla="*/ 196 w 313"/>
                <a:gd name="T11" fmla="*/ 149 h 155"/>
              </a:gdLst>
              <a:ahLst/>
              <a:cxnLst>
                <a:cxn ang="0">
                  <a:pos x="T0" y="T1"/>
                </a:cxn>
                <a:cxn ang="0">
                  <a:pos x="T2" y="T3"/>
                </a:cxn>
                <a:cxn ang="0">
                  <a:pos x="T4" y="T5"/>
                </a:cxn>
                <a:cxn ang="0">
                  <a:pos x="T6" y="T7"/>
                </a:cxn>
                <a:cxn ang="0">
                  <a:pos x="T8" y="T9"/>
                </a:cxn>
                <a:cxn ang="0">
                  <a:pos x="T10" y="T11"/>
                </a:cxn>
              </a:cxnLst>
              <a:rect l="0" t="0" r="r" b="b"/>
              <a:pathLst>
                <a:path w="313" h="155">
                  <a:moveTo>
                    <a:pt x="196" y="149"/>
                  </a:moveTo>
                  <a:cubicBezTo>
                    <a:pt x="145" y="155"/>
                    <a:pt x="50" y="132"/>
                    <a:pt x="0" y="78"/>
                  </a:cubicBezTo>
                  <a:cubicBezTo>
                    <a:pt x="65" y="64"/>
                    <a:pt x="125" y="13"/>
                    <a:pt x="185" y="6"/>
                  </a:cubicBezTo>
                  <a:cubicBezTo>
                    <a:pt x="236" y="0"/>
                    <a:pt x="277" y="21"/>
                    <a:pt x="309" y="56"/>
                  </a:cubicBezTo>
                  <a:cubicBezTo>
                    <a:pt x="312" y="59"/>
                    <a:pt x="313" y="64"/>
                    <a:pt x="312" y="69"/>
                  </a:cubicBezTo>
                  <a:cubicBezTo>
                    <a:pt x="295" y="106"/>
                    <a:pt x="249" y="143"/>
                    <a:pt x="196" y="14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2" name="Freeform 25">
              <a:extLst>
                <a:ext uri="{FF2B5EF4-FFF2-40B4-BE49-F238E27FC236}">
                  <a16:creationId xmlns:a16="http://schemas.microsoft.com/office/drawing/2014/main" id="{55B26BF5-0986-727F-21C6-B33CBE8B8AA7}"/>
                </a:ext>
              </a:extLst>
            </p:cNvPr>
            <p:cNvSpPr>
              <a:spLocks/>
            </p:cNvSpPr>
            <p:nvPr/>
          </p:nvSpPr>
          <p:spPr bwMode="auto">
            <a:xfrm>
              <a:off x="10585295" y="1941444"/>
              <a:ext cx="1296339" cy="814182"/>
            </a:xfrm>
            <a:custGeom>
              <a:avLst/>
              <a:gdLst>
                <a:gd name="T0" fmla="*/ 171 w 368"/>
                <a:gd name="T1" fmla="*/ 203 h 231"/>
                <a:gd name="T2" fmla="*/ 0 w 368"/>
                <a:gd name="T3" fmla="*/ 13 h 231"/>
                <a:gd name="T4" fmla="*/ 257 w 368"/>
                <a:gd name="T5" fmla="*/ 34 h 231"/>
                <a:gd name="T6" fmla="*/ 366 w 368"/>
                <a:gd name="T7" fmla="*/ 171 h 231"/>
                <a:gd name="T8" fmla="*/ 355 w 368"/>
                <a:gd name="T9" fmla="*/ 196 h 231"/>
                <a:gd name="T10" fmla="*/ 171 w 368"/>
                <a:gd name="T11" fmla="*/ 203 h 231"/>
              </a:gdLst>
              <a:ahLst/>
              <a:cxnLst>
                <a:cxn ang="0">
                  <a:pos x="T0" y="T1"/>
                </a:cxn>
                <a:cxn ang="0">
                  <a:pos x="T2" y="T3"/>
                </a:cxn>
                <a:cxn ang="0">
                  <a:pos x="T4" y="T5"/>
                </a:cxn>
                <a:cxn ang="0">
                  <a:pos x="T6" y="T7"/>
                </a:cxn>
                <a:cxn ang="0">
                  <a:pos x="T8" y="T9"/>
                </a:cxn>
                <a:cxn ang="0">
                  <a:pos x="T10" y="T11"/>
                </a:cxn>
              </a:cxnLst>
              <a:rect l="0" t="0" r="r" b="b"/>
              <a:pathLst>
                <a:path w="368" h="231">
                  <a:moveTo>
                    <a:pt x="171" y="203"/>
                  </a:moveTo>
                  <a:cubicBezTo>
                    <a:pt x="108" y="174"/>
                    <a:pt x="64" y="85"/>
                    <a:pt x="0" y="13"/>
                  </a:cubicBezTo>
                  <a:cubicBezTo>
                    <a:pt x="91" y="8"/>
                    <a:pt x="182" y="0"/>
                    <a:pt x="257" y="34"/>
                  </a:cubicBezTo>
                  <a:cubicBezTo>
                    <a:pt x="317" y="62"/>
                    <a:pt x="351" y="112"/>
                    <a:pt x="366" y="171"/>
                  </a:cubicBezTo>
                  <a:cubicBezTo>
                    <a:pt x="368" y="181"/>
                    <a:pt x="364" y="191"/>
                    <a:pt x="355" y="196"/>
                  </a:cubicBezTo>
                  <a:cubicBezTo>
                    <a:pt x="309" y="224"/>
                    <a:pt x="234" y="231"/>
                    <a:pt x="171" y="20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3" name="Freeform 26">
              <a:extLst>
                <a:ext uri="{FF2B5EF4-FFF2-40B4-BE49-F238E27FC236}">
                  <a16:creationId xmlns:a16="http://schemas.microsoft.com/office/drawing/2014/main" id="{379C169B-AEA9-1ED6-AD21-B9471572E6AC}"/>
                </a:ext>
              </a:extLst>
            </p:cNvPr>
            <p:cNvSpPr>
              <a:spLocks/>
            </p:cNvSpPr>
            <p:nvPr/>
          </p:nvSpPr>
          <p:spPr bwMode="auto">
            <a:xfrm>
              <a:off x="9976102" y="1231201"/>
              <a:ext cx="987412" cy="640952"/>
            </a:xfrm>
            <a:custGeom>
              <a:avLst/>
              <a:gdLst>
                <a:gd name="T0" fmla="*/ 133 w 280"/>
                <a:gd name="T1" fmla="*/ 160 h 182"/>
                <a:gd name="T2" fmla="*/ 0 w 280"/>
                <a:gd name="T3" fmla="*/ 7 h 182"/>
                <a:gd name="T4" fmla="*/ 207 w 280"/>
                <a:gd name="T5" fmla="*/ 24 h 182"/>
                <a:gd name="T6" fmla="*/ 280 w 280"/>
                <a:gd name="T7" fmla="*/ 137 h 182"/>
                <a:gd name="T8" fmla="*/ 271 w 280"/>
                <a:gd name="T9" fmla="*/ 154 h 182"/>
                <a:gd name="T10" fmla="*/ 133 w 280"/>
                <a:gd name="T11" fmla="*/ 160 h 182"/>
              </a:gdLst>
              <a:ahLst/>
              <a:cxnLst>
                <a:cxn ang="0">
                  <a:pos x="T0" y="T1"/>
                </a:cxn>
                <a:cxn ang="0">
                  <a:pos x="T2" y="T3"/>
                </a:cxn>
                <a:cxn ang="0">
                  <a:pos x="T4" y="T5"/>
                </a:cxn>
                <a:cxn ang="0">
                  <a:pos x="T6" y="T7"/>
                </a:cxn>
                <a:cxn ang="0">
                  <a:pos x="T8" y="T9"/>
                </a:cxn>
                <a:cxn ang="0">
                  <a:pos x="T10" y="T11"/>
                </a:cxn>
              </a:cxnLst>
              <a:rect l="0" t="0" r="r" b="b"/>
              <a:pathLst>
                <a:path w="280" h="182">
                  <a:moveTo>
                    <a:pt x="133" y="160"/>
                  </a:moveTo>
                  <a:cubicBezTo>
                    <a:pt x="73" y="135"/>
                    <a:pt x="17" y="81"/>
                    <a:pt x="0" y="7"/>
                  </a:cubicBezTo>
                  <a:cubicBezTo>
                    <a:pt x="76" y="16"/>
                    <a:pt x="162" y="0"/>
                    <a:pt x="207" y="24"/>
                  </a:cubicBezTo>
                  <a:cubicBezTo>
                    <a:pt x="255" y="50"/>
                    <a:pt x="274" y="88"/>
                    <a:pt x="280" y="137"/>
                  </a:cubicBezTo>
                  <a:cubicBezTo>
                    <a:pt x="280" y="144"/>
                    <a:pt x="277" y="150"/>
                    <a:pt x="271" y="154"/>
                  </a:cubicBezTo>
                  <a:cubicBezTo>
                    <a:pt x="239" y="171"/>
                    <a:pt x="184" y="182"/>
                    <a:pt x="133" y="16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4" name="Freeform 27">
              <a:extLst>
                <a:ext uri="{FF2B5EF4-FFF2-40B4-BE49-F238E27FC236}">
                  <a16:creationId xmlns:a16="http://schemas.microsoft.com/office/drawing/2014/main" id="{E4ED6652-E0E5-0230-3E0F-9AC9F38AAEE5}"/>
                </a:ext>
              </a:extLst>
            </p:cNvPr>
            <p:cNvSpPr>
              <a:spLocks/>
            </p:cNvSpPr>
            <p:nvPr/>
          </p:nvSpPr>
          <p:spPr bwMode="auto">
            <a:xfrm>
              <a:off x="11136745" y="1436190"/>
              <a:ext cx="649613" cy="534126"/>
            </a:xfrm>
            <a:custGeom>
              <a:avLst/>
              <a:gdLst>
                <a:gd name="T0" fmla="*/ 58 w 185"/>
                <a:gd name="T1" fmla="*/ 126 h 152"/>
                <a:gd name="T2" fmla="*/ 0 w 185"/>
                <a:gd name="T3" fmla="*/ 4 h 152"/>
                <a:gd name="T4" fmla="*/ 147 w 185"/>
                <a:gd name="T5" fmla="*/ 35 h 152"/>
                <a:gd name="T6" fmla="*/ 184 w 185"/>
                <a:gd name="T7" fmla="*/ 122 h 152"/>
                <a:gd name="T8" fmla="*/ 177 w 185"/>
                <a:gd name="T9" fmla="*/ 135 h 152"/>
                <a:gd name="T10" fmla="*/ 58 w 185"/>
                <a:gd name="T11" fmla="*/ 126 h 152"/>
              </a:gdLst>
              <a:ahLst/>
              <a:cxnLst>
                <a:cxn ang="0">
                  <a:pos x="T0" y="T1"/>
                </a:cxn>
                <a:cxn ang="0">
                  <a:pos x="T2" y="T3"/>
                </a:cxn>
                <a:cxn ang="0">
                  <a:pos x="T4" y="T5"/>
                </a:cxn>
                <a:cxn ang="0">
                  <a:pos x="T6" y="T7"/>
                </a:cxn>
                <a:cxn ang="0">
                  <a:pos x="T8" y="T9"/>
                </a:cxn>
                <a:cxn ang="0">
                  <a:pos x="T10" y="T11"/>
                </a:cxn>
              </a:cxnLst>
              <a:rect l="0" t="0" r="r" b="b"/>
              <a:pathLst>
                <a:path w="185" h="152">
                  <a:moveTo>
                    <a:pt x="58" y="126"/>
                  </a:moveTo>
                  <a:cubicBezTo>
                    <a:pt x="29" y="102"/>
                    <a:pt x="21" y="54"/>
                    <a:pt x="0" y="4"/>
                  </a:cubicBezTo>
                  <a:cubicBezTo>
                    <a:pt x="52" y="0"/>
                    <a:pt x="115" y="5"/>
                    <a:pt x="147" y="35"/>
                  </a:cubicBezTo>
                  <a:cubicBezTo>
                    <a:pt x="177" y="62"/>
                    <a:pt x="178" y="89"/>
                    <a:pt x="184" y="122"/>
                  </a:cubicBezTo>
                  <a:cubicBezTo>
                    <a:pt x="185" y="127"/>
                    <a:pt x="182" y="132"/>
                    <a:pt x="177" y="135"/>
                  </a:cubicBezTo>
                  <a:cubicBezTo>
                    <a:pt x="145" y="150"/>
                    <a:pt x="88" y="152"/>
                    <a:pt x="58" y="12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6" name="Freeform 29">
              <a:extLst>
                <a:ext uri="{FF2B5EF4-FFF2-40B4-BE49-F238E27FC236}">
                  <a16:creationId xmlns:a16="http://schemas.microsoft.com/office/drawing/2014/main" id="{3E8A3535-5AC6-2AB3-9DBA-F552E5185393}"/>
                </a:ext>
              </a:extLst>
            </p:cNvPr>
            <p:cNvSpPr>
              <a:spLocks/>
            </p:cNvSpPr>
            <p:nvPr/>
          </p:nvSpPr>
          <p:spPr bwMode="auto">
            <a:xfrm>
              <a:off x="9664288" y="324629"/>
              <a:ext cx="1019171" cy="822843"/>
            </a:xfrm>
            <a:custGeom>
              <a:avLst/>
              <a:gdLst>
                <a:gd name="T0" fmla="*/ 129 w 289"/>
                <a:gd name="T1" fmla="*/ 202 h 233"/>
                <a:gd name="T2" fmla="*/ 0 w 289"/>
                <a:gd name="T3" fmla="*/ 0 h 233"/>
                <a:gd name="T4" fmla="*/ 236 w 289"/>
                <a:gd name="T5" fmla="*/ 80 h 233"/>
                <a:gd name="T6" fmla="*/ 288 w 289"/>
                <a:gd name="T7" fmla="*/ 214 h 233"/>
                <a:gd name="T8" fmla="*/ 276 w 289"/>
                <a:gd name="T9" fmla="*/ 226 h 233"/>
                <a:gd name="T10" fmla="*/ 129 w 289"/>
                <a:gd name="T11" fmla="*/ 202 h 233"/>
              </a:gdLst>
              <a:ahLst/>
              <a:cxnLst>
                <a:cxn ang="0">
                  <a:pos x="T0" y="T1"/>
                </a:cxn>
                <a:cxn ang="0">
                  <a:pos x="T2" y="T3"/>
                </a:cxn>
                <a:cxn ang="0">
                  <a:pos x="T4" y="T5"/>
                </a:cxn>
                <a:cxn ang="0">
                  <a:pos x="T6" y="T7"/>
                </a:cxn>
                <a:cxn ang="0">
                  <a:pos x="T8" y="T9"/>
                </a:cxn>
                <a:cxn ang="0">
                  <a:pos x="T10" y="T11"/>
                </a:cxn>
              </a:cxnLst>
              <a:rect l="0" t="0" r="r" b="b"/>
              <a:pathLst>
                <a:path w="289" h="233">
                  <a:moveTo>
                    <a:pt x="129" y="202"/>
                  </a:moveTo>
                  <a:cubicBezTo>
                    <a:pt x="54" y="147"/>
                    <a:pt x="26" y="69"/>
                    <a:pt x="0" y="0"/>
                  </a:cubicBezTo>
                  <a:cubicBezTo>
                    <a:pt x="107" y="10"/>
                    <a:pt x="184" y="30"/>
                    <a:pt x="236" y="80"/>
                  </a:cubicBezTo>
                  <a:cubicBezTo>
                    <a:pt x="279" y="121"/>
                    <a:pt x="289" y="176"/>
                    <a:pt x="288" y="214"/>
                  </a:cubicBezTo>
                  <a:cubicBezTo>
                    <a:pt x="287" y="221"/>
                    <a:pt x="283" y="226"/>
                    <a:pt x="276" y="226"/>
                  </a:cubicBezTo>
                  <a:cubicBezTo>
                    <a:pt x="228" y="233"/>
                    <a:pt x="161" y="225"/>
                    <a:pt x="129" y="2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5" name="Freeform: Shape 144">
              <a:extLst>
                <a:ext uri="{FF2B5EF4-FFF2-40B4-BE49-F238E27FC236}">
                  <a16:creationId xmlns:a16="http://schemas.microsoft.com/office/drawing/2014/main" id="{7D196F45-F443-947F-FCC9-1C28065CEB3E}"/>
                </a:ext>
              </a:extLst>
            </p:cNvPr>
            <p:cNvSpPr>
              <a:spLocks/>
            </p:cNvSpPr>
            <p:nvPr/>
          </p:nvSpPr>
          <p:spPr bwMode="auto">
            <a:xfrm>
              <a:off x="12012196" y="6572978"/>
              <a:ext cx="179805" cy="285022"/>
            </a:xfrm>
            <a:custGeom>
              <a:avLst/>
              <a:gdLst>
                <a:gd name="connsiteX0" fmla="*/ 179805 w 179805"/>
                <a:gd name="connsiteY0" fmla="*/ 0 h 285022"/>
                <a:gd name="connsiteX1" fmla="*/ 179805 w 179805"/>
                <a:gd name="connsiteY1" fmla="*/ 285022 h 285022"/>
                <a:gd name="connsiteX2" fmla="*/ 0 w 179805"/>
                <a:gd name="connsiteY2" fmla="*/ 285022 h 285022"/>
                <a:gd name="connsiteX3" fmla="*/ 67533 w 179805"/>
                <a:gd name="connsiteY3" fmla="*/ 130559 h 285022"/>
                <a:gd name="connsiteX4" fmla="*/ 143082 w 179805"/>
                <a:gd name="connsiteY4" fmla="*/ 31411 h 285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805" h="285022">
                  <a:moveTo>
                    <a:pt x="179805" y="0"/>
                  </a:moveTo>
                  <a:lnTo>
                    <a:pt x="179805" y="285022"/>
                  </a:lnTo>
                  <a:lnTo>
                    <a:pt x="0" y="285022"/>
                  </a:lnTo>
                  <a:lnTo>
                    <a:pt x="67533" y="130559"/>
                  </a:lnTo>
                  <a:cubicBezTo>
                    <a:pt x="86958" y="97013"/>
                    <a:pt x="112785" y="63247"/>
                    <a:pt x="143082" y="314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93" name="Freeform 36">
              <a:extLst>
                <a:ext uri="{FF2B5EF4-FFF2-40B4-BE49-F238E27FC236}">
                  <a16:creationId xmlns:a16="http://schemas.microsoft.com/office/drawing/2014/main" id="{B5607FFE-826E-9DC2-2052-5E2BFC9F48B2}"/>
                </a:ext>
              </a:extLst>
            </p:cNvPr>
            <p:cNvSpPr>
              <a:spLocks/>
            </p:cNvSpPr>
            <p:nvPr/>
          </p:nvSpPr>
          <p:spPr bwMode="auto">
            <a:xfrm>
              <a:off x="8968480" y="4369554"/>
              <a:ext cx="926782" cy="516803"/>
            </a:xfrm>
            <a:custGeom>
              <a:avLst/>
              <a:gdLst>
                <a:gd name="T0" fmla="*/ 179 w 263"/>
                <a:gd name="T1" fmla="*/ 132 h 147"/>
                <a:gd name="T2" fmla="*/ 0 w 263"/>
                <a:gd name="T3" fmla="*/ 112 h 147"/>
                <a:gd name="T4" fmla="*/ 148 w 263"/>
                <a:gd name="T5" fmla="*/ 13 h 147"/>
                <a:gd name="T6" fmla="*/ 257 w 263"/>
                <a:gd name="T7" fmla="*/ 40 h 147"/>
                <a:gd name="T8" fmla="*/ 261 w 263"/>
                <a:gd name="T9" fmla="*/ 54 h 147"/>
                <a:gd name="T10" fmla="*/ 179 w 263"/>
                <a:gd name="T11" fmla="*/ 132 h 147"/>
              </a:gdLst>
              <a:ahLst/>
              <a:cxnLst>
                <a:cxn ang="0">
                  <a:pos x="T0" y="T1"/>
                </a:cxn>
                <a:cxn ang="0">
                  <a:pos x="T2" y="T3"/>
                </a:cxn>
                <a:cxn ang="0">
                  <a:pos x="T4" y="T5"/>
                </a:cxn>
                <a:cxn ang="0">
                  <a:pos x="T6" y="T7"/>
                </a:cxn>
                <a:cxn ang="0">
                  <a:pos x="T8" y="T9"/>
                </a:cxn>
                <a:cxn ang="0">
                  <a:pos x="T10" y="T11"/>
                </a:cxn>
              </a:cxnLst>
              <a:rect l="0" t="0" r="r" b="b"/>
              <a:pathLst>
                <a:path w="263" h="147">
                  <a:moveTo>
                    <a:pt x="179" y="132"/>
                  </a:moveTo>
                  <a:cubicBezTo>
                    <a:pt x="141" y="143"/>
                    <a:pt x="54" y="147"/>
                    <a:pt x="0" y="112"/>
                  </a:cubicBezTo>
                  <a:cubicBezTo>
                    <a:pt x="57" y="81"/>
                    <a:pt x="106" y="26"/>
                    <a:pt x="148" y="13"/>
                  </a:cubicBezTo>
                  <a:cubicBezTo>
                    <a:pt x="190" y="0"/>
                    <a:pt x="225" y="13"/>
                    <a:pt x="257" y="40"/>
                  </a:cubicBezTo>
                  <a:cubicBezTo>
                    <a:pt x="261" y="44"/>
                    <a:pt x="263" y="49"/>
                    <a:pt x="261" y="54"/>
                  </a:cubicBezTo>
                  <a:cubicBezTo>
                    <a:pt x="250" y="87"/>
                    <a:pt x="218" y="120"/>
                    <a:pt x="179" y="1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4" name="Freeform 37">
              <a:extLst>
                <a:ext uri="{FF2B5EF4-FFF2-40B4-BE49-F238E27FC236}">
                  <a16:creationId xmlns:a16="http://schemas.microsoft.com/office/drawing/2014/main" id="{B97464D2-BCA8-AD85-E06C-0F7A99692876}"/>
                </a:ext>
              </a:extLst>
            </p:cNvPr>
            <p:cNvSpPr>
              <a:spLocks/>
            </p:cNvSpPr>
            <p:nvPr/>
          </p:nvSpPr>
          <p:spPr bwMode="auto">
            <a:xfrm>
              <a:off x="10908658" y="5296336"/>
              <a:ext cx="666936" cy="545675"/>
            </a:xfrm>
            <a:custGeom>
              <a:avLst/>
              <a:gdLst>
                <a:gd name="T0" fmla="*/ 128 w 189"/>
                <a:gd name="T1" fmla="*/ 107 h 155"/>
                <a:gd name="T2" fmla="*/ 0 w 189"/>
                <a:gd name="T3" fmla="*/ 155 h 155"/>
                <a:gd name="T4" fmla="*/ 50 w 189"/>
                <a:gd name="T5" fmla="*/ 36 h 155"/>
                <a:gd name="T6" fmla="*/ 173 w 189"/>
                <a:gd name="T7" fmla="*/ 7 h 155"/>
                <a:gd name="T8" fmla="*/ 181 w 189"/>
                <a:gd name="T9" fmla="*/ 15 h 155"/>
                <a:gd name="T10" fmla="*/ 128 w 189"/>
                <a:gd name="T11" fmla="*/ 107 h 155"/>
              </a:gdLst>
              <a:ahLst/>
              <a:cxnLst>
                <a:cxn ang="0">
                  <a:pos x="T0" y="T1"/>
                </a:cxn>
                <a:cxn ang="0">
                  <a:pos x="T2" y="T3"/>
                </a:cxn>
                <a:cxn ang="0">
                  <a:pos x="T4" y="T5"/>
                </a:cxn>
                <a:cxn ang="0">
                  <a:pos x="T6" y="T7"/>
                </a:cxn>
                <a:cxn ang="0">
                  <a:pos x="T8" y="T9"/>
                </a:cxn>
                <a:cxn ang="0">
                  <a:pos x="T10" y="T11"/>
                </a:cxn>
              </a:cxnLst>
              <a:rect l="0" t="0" r="r" b="b"/>
              <a:pathLst>
                <a:path w="189" h="155">
                  <a:moveTo>
                    <a:pt x="128" y="107"/>
                  </a:moveTo>
                  <a:cubicBezTo>
                    <a:pt x="83" y="130"/>
                    <a:pt x="49" y="136"/>
                    <a:pt x="0" y="155"/>
                  </a:cubicBezTo>
                  <a:cubicBezTo>
                    <a:pt x="6" y="105"/>
                    <a:pt x="21" y="60"/>
                    <a:pt x="50" y="36"/>
                  </a:cubicBezTo>
                  <a:cubicBezTo>
                    <a:pt x="86" y="6"/>
                    <a:pt x="134" y="0"/>
                    <a:pt x="173" y="7"/>
                  </a:cubicBezTo>
                  <a:cubicBezTo>
                    <a:pt x="177" y="8"/>
                    <a:pt x="180" y="11"/>
                    <a:pt x="181" y="15"/>
                  </a:cubicBezTo>
                  <a:cubicBezTo>
                    <a:pt x="189" y="54"/>
                    <a:pt x="168" y="87"/>
                    <a:pt x="128" y="10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5" name="Freeform 38">
              <a:extLst>
                <a:ext uri="{FF2B5EF4-FFF2-40B4-BE49-F238E27FC236}">
                  <a16:creationId xmlns:a16="http://schemas.microsoft.com/office/drawing/2014/main" id="{1B44240F-8DA5-5B57-1037-572D88E30493}"/>
                </a:ext>
              </a:extLst>
            </p:cNvPr>
            <p:cNvSpPr>
              <a:spLocks/>
            </p:cNvSpPr>
            <p:nvPr/>
          </p:nvSpPr>
          <p:spPr bwMode="auto">
            <a:xfrm>
              <a:off x="9254310" y="1710471"/>
              <a:ext cx="944105" cy="519691"/>
            </a:xfrm>
            <a:custGeom>
              <a:avLst/>
              <a:gdLst>
                <a:gd name="T0" fmla="*/ 144 w 268"/>
                <a:gd name="T1" fmla="*/ 130 h 148"/>
                <a:gd name="T2" fmla="*/ 0 w 268"/>
                <a:gd name="T3" fmla="*/ 58 h 148"/>
                <a:gd name="T4" fmla="*/ 142 w 268"/>
                <a:gd name="T5" fmla="*/ 6 h 148"/>
                <a:gd name="T6" fmla="*/ 265 w 268"/>
                <a:gd name="T7" fmla="*/ 88 h 148"/>
                <a:gd name="T8" fmla="*/ 265 w 268"/>
                <a:gd name="T9" fmla="*/ 101 h 148"/>
                <a:gd name="T10" fmla="*/ 144 w 268"/>
                <a:gd name="T11" fmla="*/ 130 h 148"/>
              </a:gdLst>
              <a:ahLst/>
              <a:cxnLst>
                <a:cxn ang="0">
                  <a:pos x="T0" y="T1"/>
                </a:cxn>
                <a:cxn ang="0">
                  <a:pos x="T2" y="T3"/>
                </a:cxn>
                <a:cxn ang="0">
                  <a:pos x="T4" y="T5"/>
                </a:cxn>
                <a:cxn ang="0">
                  <a:pos x="T6" y="T7"/>
                </a:cxn>
                <a:cxn ang="0">
                  <a:pos x="T8" y="T9"/>
                </a:cxn>
                <a:cxn ang="0">
                  <a:pos x="T10" y="T11"/>
                </a:cxn>
              </a:cxnLst>
              <a:rect l="0" t="0" r="r" b="b"/>
              <a:pathLst>
                <a:path w="268" h="148">
                  <a:moveTo>
                    <a:pt x="144" y="130"/>
                  </a:moveTo>
                  <a:cubicBezTo>
                    <a:pt x="88" y="109"/>
                    <a:pt x="56" y="85"/>
                    <a:pt x="0" y="58"/>
                  </a:cubicBezTo>
                  <a:cubicBezTo>
                    <a:pt x="48" y="24"/>
                    <a:pt x="99" y="0"/>
                    <a:pt x="142" y="6"/>
                  </a:cubicBezTo>
                  <a:cubicBezTo>
                    <a:pt x="197" y="13"/>
                    <a:pt x="240" y="49"/>
                    <a:pt x="265" y="88"/>
                  </a:cubicBezTo>
                  <a:cubicBezTo>
                    <a:pt x="268" y="92"/>
                    <a:pt x="268" y="98"/>
                    <a:pt x="265" y="101"/>
                  </a:cubicBezTo>
                  <a:cubicBezTo>
                    <a:pt x="238" y="139"/>
                    <a:pt x="193" y="148"/>
                    <a:pt x="144" y="1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3" name="Freeform: Shape 132">
              <a:extLst>
                <a:ext uri="{FF2B5EF4-FFF2-40B4-BE49-F238E27FC236}">
                  <a16:creationId xmlns:a16="http://schemas.microsoft.com/office/drawing/2014/main" id="{AE4BAD2B-408C-FBD1-3461-3D5D4F21490E}"/>
                </a:ext>
              </a:extLst>
            </p:cNvPr>
            <p:cNvSpPr>
              <a:spLocks/>
            </p:cNvSpPr>
            <p:nvPr/>
          </p:nvSpPr>
          <p:spPr bwMode="auto">
            <a:xfrm>
              <a:off x="11502945" y="0"/>
              <a:ext cx="642569" cy="333538"/>
            </a:xfrm>
            <a:custGeom>
              <a:avLst/>
              <a:gdLst>
                <a:gd name="connsiteX0" fmla="*/ 0 w 642569"/>
                <a:gd name="connsiteY0" fmla="*/ 0 h 333538"/>
                <a:gd name="connsiteX1" fmla="*/ 626864 w 642569"/>
                <a:gd name="connsiteY1" fmla="*/ 0 h 333538"/>
                <a:gd name="connsiteX2" fmla="*/ 640881 w 642569"/>
                <a:gd name="connsiteY2" fmla="*/ 48961 h 333538"/>
                <a:gd name="connsiteX3" fmla="*/ 560636 w 642569"/>
                <a:gd name="connsiteY3" fmla="*/ 311547 h 333538"/>
                <a:gd name="connsiteX4" fmla="*/ 504200 w 642569"/>
                <a:gd name="connsiteY4" fmla="*/ 332659 h 333538"/>
                <a:gd name="connsiteX5" fmla="*/ 17439 w 642569"/>
                <a:gd name="connsiteY5" fmla="*/ 54679 h 333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2569" h="333538">
                  <a:moveTo>
                    <a:pt x="0" y="0"/>
                  </a:moveTo>
                  <a:lnTo>
                    <a:pt x="626864" y="0"/>
                  </a:lnTo>
                  <a:lnTo>
                    <a:pt x="640881" y="48961"/>
                  </a:lnTo>
                  <a:cubicBezTo>
                    <a:pt x="649699" y="139129"/>
                    <a:pt x="624127" y="228856"/>
                    <a:pt x="560636" y="311547"/>
                  </a:cubicBezTo>
                  <a:cubicBezTo>
                    <a:pt x="546527" y="329141"/>
                    <a:pt x="525363" y="336178"/>
                    <a:pt x="504200" y="332659"/>
                  </a:cubicBezTo>
                  <a:cubicBezTo>
                    <a:pt x="296092" y="293953"/>
                    <a:pt x="112675" y="265803"/>
                    <a:pt x="17439" y="546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138" name="Freeform: Shape 137">
              <a:extLst>
                <a:ext uri="{FF2B5EF4-FFF2-40B4-BE49-F238E27FC236}">
                  <a16:creationId xmlns:a16="http://schemas.microsoft.com/office/drawing/2014/main" id="{CD32F4A9-3A2D-5111-4855-112D742DEA8B}"/>
                </a:ext>
              </a:extLst>
            </p:cNvPr>
            <p:cNvSpPr>
              <a:spLocks/>
            </p:cNvSpPr>
            <p:nvPr/>
          </p:nvSpPr>
          <p:spPr bwMode="auto">
            <a:xfrm>
              <a:off x="10784033" y="6730342"/>
              <a:ext cx="344354" cy="127658"/>
            </a:xfrm>
            <a:custGeom>
              <a:avLst/>
              <a:gdLst>
                <a:gd name="connsiteX0" fmla="*/ 233176 w 344354"/>
                <a:gd name="connsiteY0" fmla="*/ 606 h 127658"/>
                <a:gd name="connsiteX1" fmla="*/ 312557 w 344354"/>
                <a:gd name="connsiteY1" fmla="*/ 2803 h 127658"/>
                <a:gd name="connsiteX2" fmla="*/ 344354 w 344354"/>
                <a:gd name="connsiteY2" fmla="*/ 34444 h 127658"/>
                <a:gd name="connsiteX3" fmla="*/ 343530 w 344354"/>
                <a:gd name="connsiteY3" fmla="*/ 127658 h 127658"/>
                <a:gd name="connsiteX4" fmla="*/ 0 w 344354"/>
                <a:gd name="connsiteY4" fmla="*/ 127658 h 127658"/>
                <a:gd name="connsiteX5" fmla="*/ 33451 w 344354"/>
                <a:gd name="connsiteY5" fmla="*/ 83664 h 127658"/>
                <a:gd name="connsiteX6" fmla="*/ 233176 w 344354"/>
                <a:gd name="connsiteY6" fmla="*/ 606 h 127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4354" h="127658">
                  <a:moveTo>
                    <a:pt x="233176" y="606"/>
                  </a:moveTo>
                  <a:cubicBezTo>
                    <a:pt x="258679" y="-712"/>
                    <a:pt x="285177" y="167"/>
                    <a:pt x="312557" y="2803"/>
                  </a:cubicBezTo>
                  <a:cubicBezTo>
                    <a:pt x="330222" y="2803"/>
                    <a:pt x="344354" y="16866"/>
                    <a:pt x="344354" y="34444"/>
                  </a:cubicBezTo>
                  <a:lnTo>
                    <a:pt x="343530" y="127658"/>
                  </a:lnTo>
                  <a:lnTo>
                    <a:pt x="0" y="127658"/>
                  </a:lnTo>
                  <a:lnTo>
                    <a:pt x="33451" y="83664"/>
                  </a:lnTo>
                  <a:cubicBezTo>
                    <a:pt x="89096" y="28292"/>
                    <a:pt x="156664" y="4561"/>
                    <a:pt x="233176" y="6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101" name="Freeform 44">
              <a:extLst>
                <a:ext uri="{FF2B5EF4-FFF2-40B4-BE49-F238E27FC236}">
                  <a16:creationId xmlns:a16="http://schemas.microsoft.com/office/drawing/2014/main" id="{C37C762A-362D-8633-E83E-61AF22C5DBA4}"/>
                </a:ext>
              </a:extLst>
            </p:cNvPr>
            <p:cNvSpPr>
              <a:spLocks/>
            </p:cNvSpPr>
            <p:nvPr/>
          </p:nvSpPr>
          <p:spPr bwMode="auto">
            <a:xfrm>
              <a:off x="8572937" y="2937518"/>
              <a:ext cx="606306" cy="303153"/>
            </a:xfrm>
            <a:custGeom>
              <a:avLst/>
              <a:gdLst>
                <a:gd name="T0" fmla="*/ 96 w 172"/>
                <a:gd name="T1" fmla="*/ 0 h 86"/>
                <a:gd name="T2" fmla="*/ 0 w 172"/>
                <a:gd name="T3" fmla="*/ 45 h 86"/>
                <a:gd name="T4" fmla="*/ 99 w 172"/>
                <a:gd name="T5" fmla="*/ 85 h 86"/>
                <a:gd name="T6" fmla="*/ 168 w 172"/>
                <a:gd name="T7" fmla="*/ 46 h 86"/>
                <a:gd name="T8" fmla="*/ 167 w 172"/>
                <a:gd name="T9" fmla="*/ 29 h 86"/>
                <a:gd name="T10" fmla="*/ 96 w 172"/>
                <a:gd name="T11" fmla="*/ 0 h 86"/>
              </a:gdLst>
              <a:ahLst/>
              <a:cxnLst>
                <a:cxn ang="0">
                  <a:pos x="T0" y="T1"/>
                </a:cxn>
                <a:cxn ang="0">
                  <a:pos x="T2" y="T3"/>
                </a:cxn>
                <a:cxn ang="0">
                  <a:pos x="T4" y="T5"/>
                </a:cxn>
                <a:cxn ang="0">
                  <a:pos x="T6" y="T7"/>
                </a:cxn>
                <a:cxn ang="0">
                  <a:pos x="T8" y="T9"/>
                </a:cxn>
                <a:cxn ang="0">
                  <a:pos x="T10" y="T11"/>
                </a:cxn>
              </a:cxnLst>
              <a:rect l="0" t="0" r="r" b="b"/>
              <a:pathLst>
                <a:path w="172" h="86">
                  <a:moveTo>
                    <a:pt x="96" y="0"/>
                  </a:moveTo>
                  <a:cubicBezTo>
                    <a:pt x="67" y="0"/>
                    <a:pt x="31" y="14"/>
                    <a:pt x="0" y="45"/>
                  </a:cubicBezTo>
                  <a:cubicBezTo>
                    <a:pt x="31" y="61"/>
                    <a:pt x="66" y="84"/>
                    <a:pt x="99" y="85"/>
                  </a:cubicBezTo>
                  <a:cubicBezTo>
                    <a:pt x="130" y="86"/>
                    <a:pt x="151" y="68"/>
                    <a:pt x="168" y="46"/>
                  </a:cubicBezTo>
                  <a:cubicBezTo>
                    <a:pt x="172" y="41"/>
                    <a:pt x="172" y="34"/>
                    <a:pt x="167" y="29"/>
                  </a:cubicBezTo>
                  <a:cubicBezTo>
                    <a:pt x="151" y="13"/>
                    <a:pt x="124" y="0"/>
                    <a:pt x="9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2" name="Freeform 45">
              <a:extLst>
                <a:ext uri="{FF2B5EF4-FFF2-40B4-BE49-F238E27FC236}">
                  <a16:creationId xmlns:a16="http://schemas.microsoft.com/office/drawing/2014/main" id="{324FECD8-18EA-9066-3DF0-39EE8A309765}"/>
                </a:ext>
              </a:extLst>
            </p:cNvPr>
            <p:cNvSpPr>
              <a:spLocks/>
            </p:cNvSpPr>
            <p:nvPr/>
          </p:nvSpPr>
          <p:spPr bwMode="auto">
            <a:xfrm>
              <a:off x="8910736" y="5209721"/>
              <a:ext cx="941218" cy="574547"/>
            </a:xfrm>
            <a:custGeom>
              <a:avLst/>
              <a:gdLst>
                <a:gd name="T0" fmla="*/ 138 w 267"/>
                <a:gd name="T1" fmla="*/ 20 h 163"/>
                <a:gd name="T2" fmla="*/ 0 w 267"/>
                <a:gd name="T3" fmla="*/ 145 h 163"/>
                <a:gd name="T4" fmla="*/ 191 w 267"/>
                <a:gd name="T5" fmla="*/ 137 h 163"/>
                <a:gd name="T6" fmla="*/ 267 w 267"/>
                <a:gd name="T7" fmla="*/ 39 h 163"/>
                <a:gd name="T8" fmla="*/ 260 w 267"/>
                <a:gd name="T9" fmla="*/ 29 h 163"/>
                <a:gd name="T10" fmla="*/ 138 w 267"/>
                <a:gd name="T11" fmla="*/ 20 h 163"/>
              </a:gdLst>
              <a:ahLst/>
              <a:cxnLst>
                <a:cxn ang="0">
                  <a:pos x="T0" y="T1"/>
                </a:cxn>
                <a:cxn ang="0">
                  <a:pos x="T2" y="T3"/>
                </a:cxn>
                <a:cxn ang="0">
                  <a:pos x="T4" y="T5"/>
                </a:cxn>
                <a:cxn ang="0">
                  <a:pos x="T6" y="T7"/>
                </a:cxn>
                <a:cxn ang="0">
                  <a:pos x="T8" y="T9"/>
                </a:cxn>
                <a:cxn ang="0">
                  <a:pos x="T10" y="T11"/>
                </a:cxn>
              </a:cxnLst>
              <a:rect l="0" t="0" r="r" b="b"/>
              <a:pathLst>
                <a:path w="267" h="163">
                  <a:moveTo>
                    <a:pt x="138" y="20"/>
                  </a:moveTo>
                  <a:cubicBezTo>
                    <a:pt x="82" y="46"/>
                    <a:pt x="47" y="96"/>
                    <a:pt x="0" y="145"/>
                  </a:cubicBezTo>
                  <a:cubicBezTo>
                    <a:pt x="61" y="163"/>
                    <a:pt x="144" y="154"/>
                    <a:pt x="191" y="137"/>
                  </a:cubicBezTo>
                  <a:cubicBezTo>
                    <a:pt x="238" y="118"/>
                    <a:pt x="267" y="80"/>
                    <a:pt x="267" y="39"/>
                  </a:cubicBezTo>
                  <a:cubicBezTo>
                    <a:pt x="267" y="34"/>
                    <a:pt x="264" y="31"/>
                    <a:pt x="260" y="29"/>
                  </a:cubicBezTo>
                  <a:cubicBezTo>
                    <a:pt x="229" y="12"/>
                    <a:pt x="180" y="0"/>
                    <a:pt x="138" y="2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3" name="Freeform 46">
              <a:extLst>
                <a:ext uri="{FF2B5EF4-FFF2-40B4-BE49-F238E27FC236}">
                  <a16:creationId xmlns:a16="http://schemas.microsoft.com/office/drawing/2014/main" id="{3ACA4FE2-F205-34A0-C0AA-1256EFFBA0CA}"/>
                </a:ext>
              </a:extLst>
            </p:cNvPr>
            <p:cNvSpPr>
              <a:spLocks/>
            </p:cNvSpPr>
            <p:nvPr/>
          </p:nvSpPr>
          <p:spPr bwMode="auto">
            <a:xfrm>
              <a:off x="8734619" y="2316777"/>
              <a:ext cx="1079802" cy="534126"/>
            </a:xfrm>
            <a:custGeom>
              <a:avLst/>
              <a:gdLst>
                <a:gd name="T0" fmla="*/ 194 w 306"/>
                <a:gd name="T1" fmla="*/ 10 h 152"/>
                <a:gd name="T2" fmla="*/ 0 w 306"/>
                <a:gd name="T3" fmla="*/ 66 h 152"/>
                <a:gd name="T4" fmla="*/ 167 w 306"/>
                <a:gd name="T5" fmla="*/ 141 h 152"/>
                <a:gd name="T6" fmla="*/ 298 w 306"/>
                <a:gd name="T7" fmla="*/ 105 h 152"/>
                <a:gd name="T8" fmla="*/ 301 w 306"/>
                <a:gd name="T9" fmla="*/ 82 h 152"/>
                <a:gd name="T10" fmla="*/ 194 w 306"/>
                <a:gd name="T11" fmla="*/ 10 h 152"/>
              </a:gdLst>
              <a:ahLst/>
              <a:cxnLst>
                <a:cxn ang="0">
                  <a:pos x="T0" y="T1"/>
                </a:cxn>
                <a:cxn ang="0">
                  <a:pos x="T2" y="T3"/>
                </a:cxn>
                <a:cxn ang="0">
                  <a:pos x="T4" y="T5"/>
                </a:cxn>
                <a:cxn ang="0">
                  <a:pos x="T6" y="T7"/>
                </a:cxn>
                <a:cxn ang="0">
                  <a:pos x="T8" y="T9"/>
                </a:cxn>
                <a:cxn ang="0">
                  <a:pos x="T10" y="T11"/>
                </a:cxn>
              </a:cxnLst>
              <a:rect l="0" t="0" r="r" b="b"/>
              <a:pathLst>
                <a:path w="306" h="152">
                  <a:moveTo>
                    <a:pt x="194" y="10"/>
                  </a:moveTo>
                  <a:cubicBezTo>
                    <a:pt x="146" y="0"/>
                    <a:pt x="60" y="26"/>
                    <a:pt x="0" y="66"/>
                  </a:cubicBezTo>
                  <a:cubicBezTo>
                    <a:pt x="54" y="97"/>
                    <a:pt x="114" y="130"/>
                    <a:pt x="167" y="141"/>
                  </a:cubicBezTo>
                  <a:cubicBezTo>
                    <a:pt x="218" y="152"/>
                    <a:pt x="264" y="136"/>
                    <a:pt x="298" y="105"/>
                  </a:cubicBezTo>
                  <a:cubicBezTo>
                    <a:pt x="305" y="100"/>
                    <a:pt x="306" y="90"/>
                    <a:pt x="301" y="82"/>
                  </a:cubicBezTo>
                  <a:cubicBezTo>
                    <a:pt x="281" y="50"/>
                    <a:pt x="240" y="19"/>
                    <a:pt x="194" y="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4" name="Freeform 47">
              <a:extLst>
                <a:ext uri="{FF2B5EF4-FFF2-40B4-BE49-F238E27FC236}">
                  <a16:creationId xmlns:a16="http://schemas.microsoft.com/office/drawing/2014/main" id="{5177765F-86CB-DA59-9DC2-AAB20A7892E9}"/>
                </a:ext>
              </a:extLst>
            </p:cNvPr>
            <p:cNvSpPr>
              <a:spLocks/>
            </p:cNvSpPr>
            <p:nvPr/>
          </p:nvSpPr>
          <p:spPr bwMode="auto">
            <a:xfrm>
              <a:off x="10706556" y="512295"/>
              <a:ext cx="736228" cy="707357"/>
            </a:xfrm>
            <a:custGeom>
              <a:avLst/>
              <a:gdLst>
                <a:gd name="T0" fmla="*/ 171 w 209"/>
                <a:gd name="T1" fmla="*/ 76 h 201"/>
                <a:gd name="T2" fmla="*/ 0 w 209"/>
                <a:gd name="T3" fmla="*/ 0 h 201"/>
                <a:gd name="T4" fmla="*/ 73 w 209"/>
                <a:gd name="T5" fmla="*/ 165 h 201"/>
                <a:gd name="T6" fmla="*/ 196 w 209"/>
                <a:gd name="T7" fmla="*/ 189 h 201"/>
                <a:gd name="T8" fmla="*/ 207 w 209"/>
                <a:gd name="T9" fmla="*/ 176 h 201"/>
                <a:gd name="T10" fmla="*/ 171 w 209"/>
                <a:gd name="T11" fmla="*/ 76 h 201"/>
              </a:gdLst>
              <a:ahLst/>
              <a:cxnLst>
                <a:cxn ang="0">
                  <a:pos x="T0" y="T1"/>
                </a:cxn>
                <a:cxn ang="0">
                  <a:pos x="T2" y="T3"/>
                </a:cxn>
                <a:cxn ang="0">
                  <a:pos x="T4" y="T5"/>
                </a:cxn>
                <a:cxn ang="0">
                  <a:pos x="T6" y="T7"/>
                </a:cxn>
                <a:cxn ang="0">
                  <a:pos x="T8" y="T9"/>
                </a:cxn>
                <a:cxn ang="0">
                  <a:pos x="T10" y="T11"/>
                </a:cxn>
              </a:cxnLst>
              <a:rect l="0" t="0" r="r" b="b"/>
              <a:pathLst>
                <a:path w="209" h="201">
                  <a:moveTo>
                    <a:pt x="171" y="76"/>
                  </a:moveTo>
                  <a:cubicBezTo>
                    <a:pt x="136" y="40"/>
                    <a:pt x="56" y="9"/>
                    <a:pt x="0" y="0"/>
                  </a:cubicBezTo>
                  <a:cubicBezTo>
                    <a:pt x="12" y="36"/>
                    <a:pt x="37" y="133"/>
                    <a:pt x="73" y="165"/>
                  </a:cubicBezTo>
                  <a:cubicBezTo>
                    <a:pt x="110" y="198"/>
                    <a:pt x="150" y="201"/>
                    <a:pt x="196" y="189"/>
                  </a:cubicBezTo>
                  <a:cubicBezTo>
                    <a:pt x="202" y="187"/>
                    <a:pt x="207" y="182"/>
                    <a:pt x="207" y="176"/>
                  </a:cubicBezTo>
                  <a:cubicBezTo>
                    <a:pt x="209" y="139"/>
                    <a:pt x="202" y="108"/>
                    <a:pt x="171" y="7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4" name="Freeform: Shape 133">
              <a:extLst>
                <a:ext uri="{FF2B5EF4-FFF2-40B4-BE49-F238E27FC236}">
                  <a16:creationId xmlns:a16="http://schemas.microsoft.com/office/drawing/2014/main" id="{701DEEC0-9AE1-3621-DAAE-1F87F5016E50}"/>
                </a:ext>
              </a:extLst>
            </p:cNvPr>
            <p:cNvSpPr>
              <a:spLocks/>
            </p:cNvSpPr>
            <p:nvPr/>
          </p:nvSpPr>
          <p:spPr bwMode="auto">
            <a:xfrm>
              <a:off x="9916287" y="0"/>
              <a:ext cx="447759" cy="240954"/>
            </a:xfrm>
            <a:custGeom>
              <a:avLst/>
              <a:gdLst>
                <a:gd name="connsiteX0" fmla="*/ 0 w 447759"/>
                <a:gd name="connsiteY0" fmla="*/ 0 h 240954"/>
                <a:gd name="connsiteX1" fmla="*/ 414433 w 447759"/>
                <a:gd name="connsiteY1" fmla="*/ 0 h 240954"/>
                <a:gd name="connsiteX2" fmla="*/ 420771 w 447759"/>
                <a:gd name="connsiteY2" fmla="*/ 9983 h 240954"/>
                <a:gd name="connsiteX3" fmla="*/ 441191 w 447759"/>
                <a:gd name="connsiteY3" fmla="*/ 210080 h 240954"/>
                <a:gd name="connsiteX4" fmla="*/ 409316 w 447759"/>
                <a:gd name="connsiteY4" fmla="*/ 238327 h 240954"/>
                <a:gd name="connsiteX5" fmla="*/ 55157 w 447759"/>
                <a:gd name="connsiteY5" fmla="*/ 100625 h 240954"/>
                <a:gd name="connsiteX6" fmla="*/ 10942 w 447759"/>
                <a:gd name="connsiteY6" fmla="*/ 26313 h 240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7759" h="240954">
                  <a:moveTo>
                    <a:pt x="0" y="0"/>
                  </a:moveTo>
                  <a:lnTo>
                    <a:pt x="414433" y="0"/>
                  </a:lnTo>
                  <a:lnTo>
                    <a:pt x="420771" y="9983"/>
                  </a:lnTo>
                  <a:cubicBezTo>
                    <a:pt x="452479" y="75689"/>
                    <a:pt x="451816" y="135933"/>
                    <a:pt x="441191" y="210080"/>
                  </a:cubicBezTo>
                  <a:cubicBezTo>
                    <a:pt x="437649" y="227734"/>
                    <a:pt x="427024" y="238327"/>
                    <a:pt x="409316" y="238327"/>
                  </a:cubicBezTo>
                  <a:cubicBezTo>
                    <a:pt x="249945" y="252450"/>
                    <a:pt x="133072" y="210080"/>
                    <a:pt x="55157" y="100625"/>
                  </a:cubicBezTo>
                  <a:cubicBezTo>
                    <a:pt x="40991" y="81206"/>
                    <a:pt x="25717" y="55828"/>
                    <a:pt x="10942" y="263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106" name="Freeform 49">
              <a:extLst>
                <a:ext uri="{FF2B5EF4-FFF2-40B4-BE49-F238E27FC236}">
                  <a16:creationId xmlns:a16="http://schemas.microsoft.com/office/drawing/2014/main" id="{171A1C0C-350D-44F2-AC26-705789C8C8C3}"/>
                </a:ext>
              </a:extLst>
            </p:cNvPr>
            <p:cNvSpPr>
              <a:spLocks/>
            </p:cNvSpPr>
            <p:nvPr/>
          </p:nvSpPr>
          <p:spPr bwMode="auto">
            <a:xfrm>
              <a:off x="9312053" y="2850903"/>
              <a:ext cx="1255919" cy="629403"/>
            </a:xfrm>
            <a:custGeom>
              <a:avLst/>
              <a:gdLst>
                <a:gd name="T0" fmla="*/ 212 w 356"/>
                <a:gd name="T1" fmla="*/ 174 h 179"/>
                <a:gd name="T2" fmla="*/ 0 w 356"/>
                <a:gd name="T3" fmla="*/ 110 h 179"/>
                <a:gd name="T4" fmla="*/ 171 w 356"/>
                <a:gd name="T5" fmla="*/ 10 h 179"/>
                <a:gd name="T6" fmla="*/ 352 w 356"/>
                <a:gd name="T7" fmla="*/ 91 h 179"/>
                <a:gd name="T8" fmla="*/ 350 w 356"/>
                <a:gd name="T9" fmla="*/ 110 h 179"/>
                <a:gd name="T10" fmla="*/ 212 w 356"/>
                <a:gd name="T11" fmla="*/ 174 h 179"/>
              </a:gdLst>
              <a:ahLst/>
              <a:cxnLst>
                <a:cxn ang="0">
                  <a:pos x="T0" y="T1"/>
                </a:cxn>
                <a:cxn ang="0">
                  <a:pos x="T2" y="T3"/>
                </a:cxn>
                <a:cxn ang="0">
                  <a:pos x="T4" y="T5"/>
                </a:cxn>
                <a:cxn ang="0">
                  <a:pos x="T6" y="T7"/>
                </a:cxn>
                <a:cxn ang="0">
                  <a:pos x="T8" y="T9"/>
                </a:cxn>
                <a:cxn ang="0">
                  <a:pos x="T10" y="T11"/>
                </a:cxn>
              </a:cxnLst>
              <a:rect l="0" t="0" r="r" b="b"/>
              <a:pathLst>
                <a:path w="356" h="179">
                  <a:moveTo>
                    <a:pt x="212" y="174"/>
                  </a:moveTo>
                  <a:cubicBezTo>
                    <a:pt x="146" y="179"/>
                    <a:pt x="89" y="144"/>
                    <a:pt x="0" y="110"/>
                  </a:cubicBezTo>
                  <a:cubicBezTo>
                    <a:pt x="34" y="72"/>
                    <a:pt x="108" y="20"/>
                    <a:pt x="171" y="10"/>
                  </a:cubicBezTo>
                  <a:cubicBezTo>
                    <a:pt x="236" y="0"/>
                    <a:pt x="316" y="34"/>
                    <a:pt x="352" y="91"/>
                  </a:cubicBezTo>
                  <a:cubicBezTo>
                    <a:pt x="356" y="97"/>
                    <a:pt x="355" y="104"/>
                    <a:pt x="350" y="110"/>
                  </a:cubicBezTo>
                  <a:cubicBezTo>
                    <a:pt x="316" y="144"/>
                    <a:pt x="271" y="170"/>
                    <a:pt x="212" y="1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6" name="Freeform: Shape 135">
              <a:extLst>
                <a:ext uri="{FF2B5EF4-FFF2-40B4-BE49-F238E27FC236}">
                  <a16:creationId xmlns:a16="http://schemas.microsoft.com/office/drawing/2014/main" id="{2595A26A-A47F-EF2E-79BA-F752F08718AD}"/>
                </a:ext>
              </a:extLst>
            </p:cNvPr>
            <p:cNvSpPr>
              <a:spLocks/>
            </p:cNvSpPr>
            <p:nvPr/>
          </p:nvSpPr>
          <p:spPr bwMode="auto">
            <a:xfrm>
              <a:off x="10881967" y="0"/>
              <a:ext cx="535486" cy="509022"/>
            </a:xfrm>
            <a:custGeom>
              <a:avLst/>
              <a:gdLst>
                <a:gd name="connsiteX0" fmla="*/ 0 w 535486"/>
                <a:gd name="connsiteY0" fmla="*/ 0 h 509022"/>
                <a:gd name="connsiteX1" fmla="*/ 299950 w 535486"/>
                <a:gd name="connsiteY1" fmla="*/ 0 h 509022"/>
                <a:gd name="connsiteX2" fmla="*/ 371512 w 535486"/>
                <a:gd name="connsiteY2" fmla="*/ 46406 h 509022"/>
                <a:gd name="connsiteX3" fmla="*/ 451269 w 535486"/>
                <a:gd name="connsiteY3" fmla="*/ 128855 h 509022"/>
                <a:gd name="connsiteX4" fmla="*/ 528768 w 535486"/>
                <a:gd name="connsiteY4" fmla="*/ 473371 h 509022"/>
                <a:gd name="connsiteX5" fmla="*/ 497064 w 535486"/>
                <a:gd name="connsiteY5" fmla="*/ 505010 h 509022"/>
                <a:gd name="connsiteX6" fmla="*/ 70816 w 535486"/>
                <a:gd name="connsiteY6" fmla="*/ 308144 h 509022"/>
                <a:gd name="connsiteX7" fmla="*/ 3444 w 535486"/>
                <a:gd name="connsiteY7" fmla="*/ 77002 h 509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5486" h="509022">
                  <a:moveTo>
                    <a:pt x="0" y="0"/>
                  </a:moveTo>
                  <a:lnTo>
                    <a:pt x="299950" y="0"/>
                  </a:lnTo>
                  <a:lnTo>
                    <a:pt x="371512" y="46406"/>
                  </a:lnTo>
                  <a:cubicBezTo>
                    <a:pt x="401731" y="70410"/>
                    <a:pt x="428371" y="97216"/>
                    <a:pt x="451269" y="128855"/>
                  </a:cubicBezTo>
                  <a:cubicBezTo>
                    <a:pt x="532291" y="237834"/>
                    <a:pt x="546382" y="357360"/>
                    <a:pt x="528768" y="473371"/>
                  </a:cubicBezTo>
                  <a:cubicBezTo>
                    <a:pt x="528768" y="490948"/>
                    <a:pt x="514678" y="501494"/>
                    <a:pt x="497064" y="505010"/>
                  </a:cubicBezTo>
                  <a:cubicBezTo>
                    <a:pt x="331497" y="529618"/>
                    <a:pt x="148316" y="438216"/>
                    <a:pt x="70816" y="308144"/>
                  </a:cubicBezTo>
                  <a:cubicBezTo>
                    <a:pt x="33828" y="244865"/>
                    <a:pt x="12691" y="160494"/>
                    <a:pt x="3444" y="770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115" name="Freeform 58">
              <a:extLst>
                <a:ext uri="{FF2B5EF4-FFF2-40B4-BE49-F238E27FC236}">
                  <a16:creationId xmlns:a16="http://schemas.microsoft.com/office/drawing/2014/main" id="{F73787AD-6B8B-3BB3-A776-D80F52E79FFE}"/>
                </a:ext>
              </a:extLst>
            </p:cNvPr>
            <p:cNvSpPr>
              <a:spLocks/>
            </p:cNvSpPr>
            <p:nvPr/>
          </p:nvSpPr>
          <p:spPr bwMode="auto">
            <a:xfrm>
              <a:off x="8780814" y="177384"/>
              <a:ext cx="799746" cy="733341"/>
            </a:xfrm>
            <a:custGeom>
              <a:avLst/>
              <a:gdLst>
                <a:gd name="T0" fmla="*/ 88 w 227"/>
                <a:gd name="T1" fmla="*/ 178 h 208"/>
                <a:gd name="T2" fmla="*/ 0 w 227"/>
                <a:gd name="T3" fmla="*/ 0 h 208"/>
                <a:gd name="T4" fmla="*/ 190 w 227"/>
                <a:gd name="T5" fmla="*/ 82 h 208"/>
                <a:gd name="T6" fmla="*/ 215 w 227"/>
                <a:gd name="T7" fmla="*/ 192 h 208"/>
                <a:gd name="T8" fmla="*/ 202 w 227"/>
                <a:gd name="T9" fmla="*/ 203 h 208"/>
                <a:gd name="T10" fmla="*/ 88 w 227"/>
                <a:gd name="T11" fmla="*/ 178 h 208"/>
              </a:gdLst>
              <a:ahLst/>
              <a:cxnLst>
                <a:cxn ang="0">
                  <a:pos x="T0" y="T1"/>
                </a:cxn>
                <a:cxn ang="0">
                  <a:pos x="T2" y="T3"/>
                </a:cxn>
                <a:cxn ang="0">
                  <a:pos x="T4" y="T5"/>
                </a:cxn>
                <a:cxn ang="0">
                  <a:pos x="T6" y="T7"/>
                </a:cxn>
                <a:cxn ang="0">
                  <a:pos x="T8" y="T9"/>
                </a:cxn>
                <a:cxn ang="0">
                  <a:pos x="T10" y="T11"/>
                </a:cxn>
              </a:cxnLst>
              <a:rect l="0" t="0" r="r" b="b"/>
              <a:pathLst>
                <a:path w="227" h="208">
                  <a:moveTo>
                    <a:pt x="88" y="178"/>
                  </a:moveTo>
                  <a:cubicBezTo>
                    <a:pt x="23" y="128"/>
                    <a:pt x="7" y="59"/>
                    <a:pt x="0" y="0"/>
                  </a:cubicBezTo>
                  <a:cubicBezTo>
                    <a:pt x="61" y="28"/>
                    <a:pt x="154" y="47"/>
                    <a:pt x="190" y="82"/>
                  </a:cubicBezTo>
                  <a:cubicBezTo>
                    <a:pt x="219" y="109"/>
                    <a:pt x="227" y="155"/>
                    <a:pt x="215" y="192"/>
                  </a:cubicBezTo>
                  <a:cubicBezTo>
                    <a:pt x="213" y="198"/>
                    <a:pt x="208" y="202"/>
                    <a:pt x="202" y="203"/>
                  </a:cubicBezTo>
                  <a:cubicBezTo>
                    <a:pt x="169" y="208"/>
                    <a:pt x="122" y="204"/>
                    <a:pt x="88" y="17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8" name="Freeform 61">
              <a:extLst>
                <a:ext uri="{FF2B5EF4-FFF2-40B4-BE49-F238E27FC236}">
                  <a16:creationId xmlns:a16="http://schemas.microsoft.com/office/drawing/2014/main" id="{DF829962-8F09-3DAA-BD41-DB96A1631CD4}"/>
                </a:ext>
              </a:extLst>
            </p:cNvPr>
            <p:cNvSpPr>
              <a:spLocks/>
            </p:cNvSpPr>
            <p:nvPr/>
          </p:nvSpPr>
          <p:spPr bwMode="auto">
            <a:xfrm>
              <a:off x="10036733" y="4129919"/>
              <a:ext cx="1166417" cy="588983"/>
            </a:xfrm>
            <a:custGeom>
              <a:avLst/>
              <a:gdLst>
                <a:gd name="T0" fmla="*/ 220 w 331"/>
                <a:gd name="T1" fmla="*/ 147 h 167"/>
                <a:gd name="T2" fmla="*/ 0 w 331"/>
                <a:gd name="T3" fmla="*/ 134 h 167"/>
                <a:gd name="T4" fmla="*/ 186 w 331"/>
                <a:gd name="T5" fmla="*/ 11 h 167"/>
                <a:gd name="T6" fmla="*/ 324 w 331"/>
                <a:gd name="T7" fmla="*/ 37 h 167"/>
                <a:gd name="T8" fmla="*/ 329 w 331"/>
                <a:gd name="T9" fmla="*/ 53 h 167"/>
                <a:gd name="T10" fmla="*/ 220 w 331"/>
                <a:gd name="T11" fmla="*/ 147 h 167"/>
              </a:gdLst>
              <a:ahLst/>
              <a:cxnLst>
                <a:cxn ang="0">
                  <a:pos x="T0" y="T1"/>
                </a:cxn>
                <a:cxn ang="0">
                  <a:pos x="T2" y="T3"/>
                </a:cxn>
                <a:cxn ang="0">
                  <a:pos x="T4" y="T5"/>
                </a:cxn>
                <a:cxn ang="0">
                  <a:pos x="T6" y="T7"/>
                </a:cxn>
                <a:cxn ang="0">
                  <a:pos x="T8" y="T9"/>
                </a:cxn>
                <a:cxn ang="0">
                  <a:pos x="T10" y="T11"/>
                </a:cxn>
              </a:cxnLst>
              <a:rect l="0" t="0" r="r" b="b"/>
              <a:pathLst>
                <a:path w="331" h="167">
                  <a:moveTo>
                    <a:pt x="220" y="147"/>
                  </a:moveTo>
                  <a:cubicBezTo>
                    <a:pt x="126" y="167"/>
                    <a:pt x="78" y="146"/>
                    <a:pt x="0" y="134"/>
                  </a:cubicBezTo>
                  <a:cubicBezTo>
                    <a:pt x="61" y="65"/>
                    <a:pt x="108" y="29"/>
                    <a:pt x="186" y="11"/>
                  </a:cubicBezTo>
                  <a:cubicBezTo>
                    <a:pt x="230" y="0"/>
                    <a:pt x="284" y="6"/>
                    <a:pt x="324" y="37"/>
                  </a:cubicBezTo>
                  <a:cubicBezTo>
                    <a:pt x="329" y="41"/>
                    <a:pt x="331" y="47"/>
                    <a:pt x="329" y="53"/>
                  </a:cubicBezTo>
                  <a:cubicBezTo>
                    <a:pt x="316" y="92"/>
                    <a:pt x="277" y="134"/>
                    <a:pt x="220" y="14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9" name="Freeform 62">
              <a:extLst>
                <a:ext uri="{FF2B5EF4-FFF2-40B4-BE49-F238E27FC236}">
                  <a16:creationId xmlns:a16="http://schemas.microsoft.com/office/drawing/2014/main" id="{FA7ED64F-6AC8-5D8C-69A2-4C4977C58BBA}"/>
                </a:ext>
              </a:extLst>
            </p:cNvPr>
            <p:cNvSpPr>
              <a:spLocks/>
            </p:cNvSpPr>
            <p:nvPr/>
          </p:nvSpPr>
          <p:spPr bwMode="auto">
            <a:xfrm>
              <a:off x="10772961" y="2943292"/>
              <a:ext cx="1140432" cy="537014"/>
            </a:xfrm>
            <a:custGeom>
              <a:avLst/>
              <a:gdLst>
                <a:gd name="T0" fmla="*/ 183 w 324"/>
                <a:gd name="T1" fmla="*/ 147 h 153"/>
                <a:gd name="T2" fmla="*/ 0 w 324"/>
                <a:gd name="T3" fmla="*/ 22 h 153"/>
                <a:gd name="T4" fmla="*/ 204 w 324"/>
                <a:gd name="T5" fmla="*/ 6 h 153"/>
                <a:gd name="T6" fmla="*/ 319 w 324"/>
                <a:gd name="T7" fmla="*/ 77 h 153"/>
                <a:gd name="T8" fmla="*/ 318 w 324"/>
                <a:gd name="T9" fmla="*/ 99 h 153"/>
                <a:gd name="T10" fmla="*/ 183 w 324"/>
                <a:gd name="T11" fmla="*/ 147 h 153"/>
              </a:gdLst>
              <a:ahLst/>
              <a:cxnLst>
                <a:cxn ang="0">
                  <a:pos x="T0" y="T1"/>
                </a:cxn>
                <a:cxn ang="0">
                  <a:pos x="T2" y="T3"/>
                </a:cxn>
                <a:cxn ang="0">
                  <a:pos x="T4" y="T5"/>
                </a:cxn>
                <a:cxn ang="0">
                  <a:pos x="T6" y="T7"/>
                </a:cxn>
                <a:cxn ang="0">
                  <a:pos x="T8" y="T9"/>
                </a:cxn>
                <a:cxn ang="0">
                  <a:pos x="T10" y="T11"/>
                </a:cxn>
              </a:cxnLst>
              <a:rect l="0" t="0" r="r" b="b"/>
              <a:pathLst>
                <a:path w="324" h="153">
                  <a:moveTo>
                    <a:pt x="183" y="147"/>
                  </a:moveTo>
                  <a:cubicBezTo>
                    <a:pt x="129" y="141"/>
                    <a:pt x="45" y="83"/>
                    <a:pt x="0" y="22"/>
                  </a:cubicBezTo>
                  <a:cubicBezTo>
                    <a:pt x="85" y="14"/>
                    <a:pt x="140" y="0"/>
                    <a:pt x="204" y="6"/>
                  </a:cubicBezTo>
                  <a:cubicBezTo>
                    <a:pt x="256" y="12"/>
                    <a:pt x="293" y="39"/>
                    <a:pt x="319" y="77"/>
                  </a:cubicBezTo>
                  <a:cubicBezTo>
                    <a:pt x="324" y="84"/>
                    <a:pt x="323" y="93"/>
                    <a:pt x="318" y="99"/>
                  </a:cubicBezTo>
                  <a:cubicBezTo>
                    <a:pt x="291" y="130"/>
                    <a:pt x="237" y="153"/>
                    <a:pt x="183" y="14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0" name="Freeform 63">
              <a:extLst>
                <a:ext uri="{FF2B5EF4-FFF2-40B4-BE49-F238E27FC236}">
                  <a16:creationId xmlns:a16="http://schemas.microsoft.com/office/drawing/2014/main" id="{AD7A8966-08D6-76A4-CC01-5844EC46FB4B}"/>
                </a:ext>
              </a:extLst>
            </p:cNvPr>
            <p:cNvSpPr>
              <a:spLocks/>
            </p:cNvSpPr>
            <p:nvPr/>
          </p:nvSpPr>
          <p:spPr bwMode="auto">
            <a:xfrm>
              <a:off x="8073457" y="3428337"/>
              <a:ext cx="1362744" cy="528352"/>
            </a:xfrm>
            <a:custGeom>
              <a:avLst/>
              <a:gdLst>
                <a:gd name="T0" fmla="*/ 244 w 387"/>
                <a:gd name="T1" fmla="*/ 140 h 150"/>
                <a:gd name="T2" fmla="*/ 0 w 387"/>
                <a:gd name="T3" fmla="*/ 81 h 150"/>
                <a:gd name="T4" fmla="*/ 244 w 387"/>
                <a:gd name="T5" fmla="*/ 3 h 150"/>
                <a:gd name="T6" fmla="*/ 380 w 387"/>
                <a:gd name="T7" fmla="*/ 49 h 150"/>
                <a:gd name="T8" fmla="*/ 382 w 387"/>
                <a:gd name="T9" fmla="*/ 71 h 150"/>
                <a:gd name="T10" fmla="*/ 244 w 387"/>
                <a:gd name="T11" fmla="*/ 140 h 150"/>
              </a:gdLst>
              <a:ahLst/>
              <a:cxnLst>
                <a:cxn ang="0">
                  <a:pos x="T0" y="T1"/>
                </a:cxn>
                <a:cxn ang="0">
                  <a:pos x="T2" y="T3"/>
                </a:cxn>
                <a:cxn ang="0">
                  <a:pos x="T4" y="T5"/>
                </a:cxn>
                <a:cxn ang="0">
                  <a:pos x="T6" y="T7"/>
                </a:cxn>
                <a:cxn ang="0">
                  <a:pos x="T8" y="T9"/>
                </a:cxn>
                <a:cxn ang="0">
                  <a:pos x="T10" y="T11"/>
                </a:cxn>
              </a:cxnLst>
              <a:rect l="0" t="0" r="r" b="b"/>
              <a:pathLst>
                <a:path w="387" h="150">
                  <a:moveTo>
                    <a:pt x="244" y="140"/>
                  </a:moveTo>
                  <a:cubicBezTo>
                    <a:pt x="143" y="150"/>
                    <a:pt x="64" y="123"/>
                    <a:pt x="0" y="81"/>
                  </a:cubicBezTo>
                  <a:cubicBezTo>
                    <a:pt x="90" y="59"/>
                    <a:pt x="173" y="8"/>
                    <a:pt x="244" y="3"/>
                  </a:cubicBezTo>
                  <a:cubicBezTo>
                    <a:pt x="301" y="0"/>
                    <a:pt x="346" y="16"/>
                    <a:pt x="380" y="49"/>
                  </a:cubicBezTo>
                  <a:cubicBezTo>
                    <a:pt x="386" y="55"/>
                    <a:pt x="387" y="64"/>
                    <a:pt x="382" y="71"/>
                  </a:cubicBezTo>
                  <a:cubicBezTo>
                    <a:pt x="358" y="105"/>
                    <a:pt x="303" y="134"/>
                    <a:pt x="244" y="14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5" name="Freeform: Shape 154">
              <a:extLst>
                <a:ext uri="{FF2B5EF4-FFF2-40B4-BE49-F238E27FC236}">
                  <a16:creationId xmlns:a16="http://schemas.microsoft.com/office/drawing/2014/main" id="{6CB39452-DF71-B5DA-4FED-071388D891B2}"/>
                </a:ext>
              </a:extLst>
            </p:cNvPr>
            <p:cNvSpPr>
              <a:spLocks/>
            </p:cNvSpPr>
            <p:nvPr/>
          </p:nvSpPr>
          <p:spPr bwMode="auto">
            <a:xfrm>
              <a:off x="11985398" y="1615194"/>
              <a:ext cx="206602" cy="811211"/>
            </a:xfrm>
            <a:custGeom>
              <a:avLst/>
              <a:gdLst>
                <a:gd name="connsiteX0" fmla="*/ 3359 w 206602"/>
                <a:gd name="connsiteY0" fmla="*/ 0 h 811211"/>
                <a:gd name="connsiteX1" fmla="*/ 199109 w 206602"/>
                <a:gd name="connsiteY1" fmla="*/ 140286 h 811211"/>
                <a:gd name="connsiteX2" fmla="*/ 206602 w 206602"/>
                <a:gd name="connsiteY2" fmla="*/ 143814 h 811211"/>
                <a:gd name="connsiteX3" fmla="*/ 206602 w 206602"/>
                <a:gd name="connsiteY3" fmla="*/ 811211 h 811211"/>
                <a:gd name="connsiteX4" fmla="*/ 148671 w 206602"/>
                <a:gd name="connsiteY4" fmla="*/ 736790 h 811211"/>
                <a:gd name="connsiteX5" fmla="*/ 3359 w 206602"/>
                <a:gd name="connsiteY5" fmla="*/ 0 h 811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6602" h="811211">
                  <a:moveTo>
                    <a:pt x="3359" y="0"/>
                  </a:moveTo>
                  <a:cubicBezTo>
                    <a:pt x="68554" y="59809"/>
                    <a:pt x="134189" y="104225"/>
                    <a:pt x="199109" y="140286"/>
                  </a:cubicBezTo>
                  <a:lnTo>
                    <a:pt x="206602" y="143814"/>
                  </a:lnTo>
                  <a:lnTo>
                    <a:pt x="206602" y="811211"/>
                  </a:lnTo>
                  <a:lnTo>
                    <a:pt x="148671" y="736790"/>
                  </a:lnTo>
                  <a:cubicBezTo>
                    <a:pt x="23788" y="551799"/>
                    <a:pt x="-12058" y="310916"/>
                    <a:pt x="33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122" name="Freeform 65">
              <a:extLst>
                <a:ext uri="{FF2B5EF4-FFF2-40B4-BE49-F238E27FC236}">
                  <a16:creationId xmlns:a16="http://schemas.microsoft.com/office/drawing/2014/main" id="{0751B755-0111-7B26-41A6-CFFA2786FA96}"/>
                </a:ext>
              </a:extLst>
            </p:cNvPr>
            <p:cNvSpPr>
              <a:spLocks/>
            </p:cNvSpPr>
            <p:nvPr/>
          </p:nvSpPr>
          <p:spPr bwMode="auto">
            <a:xfrm>
              <a:off x="9805759" y="5140429"/>
              <a:ext cx="1065366" cy="742003"/>
            </a:xfrm>
            <a:custGeom>
              <a:avLst/>
              <a:gdLst>
                <a:gd name="T0" fmla="*/ 209 w 302"/>
                <a:gd name="T1" fmla="*/ 172 h 211"/>
                <a:gd name="T2" fmla="*/ 0 w 302"/>
                <a:gd name="T3" fmla="*/ 179 h 211"/>
                <a:gd name="T4" fmla="*/ 137 w 302"/>
                <a:gd name="T5" fmla="*/ 30 h 211"/>
                <a:gd name="T6" fmla="*/ 293 w 302"/>
                <a:gd name="T7" fmla="*/ 21 h 211"/>
                <a:gd name="T8" fmla="*/ 302 w 302"/>
                <a:gd name="T9" fmla="*/ 35 h 211"/>
                <a:gd name="T10" fmla="*/ 209 w 302"/>
                <a:gd name="T11" fmla="*/ 172 h 211"/>
              </a:gdLst>
              <a:ahLst/>
              <a:cxnLst>
                <a:cxn ang="0">
                  <a:pos x="T0" y="T1"/>
                </a:cxn>
                <a:cxn ang="0">
                  <a:pos x="T2" y="T3"/>
                </a:cxn>
                <a:cxn ang="0">
                  <a:pos x="T4" y="T5"/>
                </a:cxn>
                <a:cxn ang="0">
                  <a:pos x="T6" y="T7"/>
                </a:cxn>
                <a:cxn ang="0">
                  <a:pos x="T8" y="T9"/>
                </a:cxn>
                <a:cxn ang="0">
                  <a:pos x="T10" y="T11"/>
                </a:cxn>
              </a:cxnLst>
              <a:rect l="0" t="0" r="r" b="b"/>
              <a:pathLst>
                <a:path w="302" h="211">
                  <a:moveTo>
                    <a:pt x="209" y="172"/>
                  </a:moveTo>
                  <a:cubicBezTo>
                    <a:pt x="156" y="202"/>
                    <a:pt x="79" y="211"/>
                    <a:pt x="0" y="179"/>
                  </a:cubicBezTo>
                  <a:cubicBezTo>
                    <a:pt x="56" y="125"/>
                    <a:pt x="74" y="66"/>
                    <a:pt x="137" y="30"/>
                  </a:cubicBezTo>
                  <a:cubicBezTo>
                    <a:pt x="190" y="0"/>
                    <a:pt x="244" y="2"/>
                    <a:pt x="293" y="21"/>
                  </a:cubicBezTo>
                  <a:cubicBezTo>
                    <a:pt x="299" y="24"/>
                    <a:pt x="302" y="29"/>
                    <a:pt x="302" y="35"/>
                  </a:cubicBezTo>
                  <a:cubicBezTo>
                    <a:pt x="299" y="81"/>
                    <a:pt x="264" y="141"/>
                    <a:pt x="209" y="17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9" name="Freeform: Shape 148">
              <a:extLst>
                <a:ext uri="{FF2B5EF4-FFF2-40B4-BE49-F238E27FC236}">
                  <a16:creationId xmlns:a16="http://schemas.microsoft.com/office/drawing/2014/main" id="{1D1147B8-1481-40B1-AE3D-498EBB662167}"/>
                </a:ext>
              </a:extLst>
            </p:cNvPr>
            <p:cNvSpPr>
              <a:spLocks/>
            </p:cNvSpPr>
            <p:nvPr/>
          </p:nvSpPr>
          <p:spPr bwMode="auto">
            <a:xfrm>
              <a:off x="11691081" y="5009197"/>
              <a:ext cx="500919" cy="650530"/>
            </a:xfrm>
            <a:custGeom>
              <a:avLst/>
              <a:gdLst>
                <a:gd name="connsiteX0" fmla="*/ 500919 w 500919"/>
                <a:gd name="connsiteY0" fmla="*/ 0 h 650530"/>
                <a:gd name="connsiteX1" fmla="*/ 500919 w 500919"/>
                <a:gd name="connsiteY1" fmla="*/ 600919 h 650530"/>
                <a:gd name="connsiteX2" fmla="*/ 373878 w 500919"/>
                <a:gd name="connsiteY2" fmla="*/ 638875 h 650530"/>
                <a:gd name="connsiteX3" fmla="*/ 0 w 500919"/>
                <a:gd name="connsiteY3" fmla="*/ 617271 h 650530"/>
                <a:gd name="connsiteX4" fmla="*/ 374320 w 500919"/>
                <a:gd name="connsiteY4" fmla="*/ 74074 h 650530"/>
                <a:gd name="connsiteX5" fmla="*/ 484122 w 500919"/>
                <a:gd name="connsiteY5" fmla="*/ 5293 h 650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0919" h="650530">
                  <a:moveTo>
                    <a:pt x="500919" y="0"/>
                  </a:moveTo>
                  <a:lnTo>
                    <a:pt x="500919" y="600919"/>
                  </a:lnTo>
                  <a:lnTo>
                    <a:pt x="373878" y="638875"/>
                  </a:lnTo>
                  <a:cubicBezTo>
                    <a:pt x="261318" y="658716"/>
                    <a:pt x="134190" y="654307"/>
                    <a:pt x="0" y="617271"/>
                  </a:cubicBezTo>
                  <a:cubicBezTo>
                    <a:pt x="151847" y="409163"/>
                    <a:pt x="236598" y="179892"/>
                    <a:pt x="374320" y="74074"/>
                  </a:cubicBezTo>
                  <a:cubicBezTo>
                    <a:pt x="411399" y="44975"/>
                    <a:pt x="447815" y="22268"/>
                    <a:pt x="484122" y="52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124" name="Freeform 67">
              <a:extLst>
                <a:ext uri="{FF2B5EF4-FFF2-40B4-BE49-F238E27FC236}">
                  <a16:creationId xmlns:a16="http://schemas.microsoft.com/office/drawing/2014/main" id="{092A2B44-24C5-CE9D-0A88-0676CCADC065}"/>
                </a:ext>
              </a:extLst>
            </p:cNvPr>
            <p:cNvSpPr>
              <a:spLocks/>
            </p:cNvSpPr>
            <p:nvPr/>
          </p:nvSpPr>
          <p:spPr bwMode="auto">
            <a:xfrm>
              <a:off x="10709443" y="4464831"/>
              <a:ext cx="1345421" cy="695808"/>
            </a:xfrm>
            <a:custGeom>
              <a:avLst/>
              <a:gdLst>
                <a:gd name="T0" fmla="*/ 278 w 382"/>
                <a:gd name="T1" fmla="*/ 174 h 198"/>
                <a:gd name="T2" fmla="*/ 0 w 382"/>
                <a:gd name="T3" fmla="*/ 141 h 198"/>
                <a:gd name="T4" fmla="*/ 218 w 382"/>
                <a:gd name="T5" fmla="*/ 16 h 198"/>
                <a:gd name="T6" fmla="*/ 373 w 382"/>
                <a:gd name="T7" fmla="*/ 29 h 198"/>
                <a:gd name="T8" fmla="*/ 382 w 382"/>
                <a:gd name="T9" fmla="*/ 45 h 198"/>
                <a:gd name="T10" fmla="*/ 278 w 382"/>
                <a:gd name="T11" fmla="*/ 174 h 198"/>
              </a:gdLst>
              <a:ahLst/>
              <a:cxnLst>
                <a:cxn ang="0">
                  <a:pos x="T0" y="T1"/>
                </a:cxn>
                <a:cxn ang="0">
                  <a:pos x="T2" y="T3"/>
                </a:cxn>
                <a:cxn ang="0">
                  <a:pos x="T4" y="T5"/>
                </a:cxn>
                <a:cxn ang="0">
                  <a:pos x="T6" y="T7"/>
                </a:cxn>
                <a:cxn ang="0">
                  <a:pos x="T8" y="T9"/>
                </a:cxn>
                <a:cxn ang="0">
                  <a:pos x="T10" y="T11"/>
                </a:cxn>
              </a:cxnLst>
              <a:rect l="0" t="0" r="r" b="b"/>
              <a:pathLst>
                <a:path w="382" h="198">
                  <a:moveTo>
                    <a:pt x="278" y="174"/>
                  </a:moveTo>
                  <a:cubicBezTo>
                    <a:pt x="223" y="198"/>
                    <a:pt x="75" y="185"/>
                    <a:pt x="0" y="141"/>
                  </a:cubicBezTo>
                  <a:cubicBezTo>
                    <a:pt x="84" y="96"/>
                    <a:pt x="122" y="45"/>
                    <a:pt x="218" y="16"/>
                  </a:cubicBezTo>
                  <a:cubicBezTo>
                    <a:pt x="270" y="0"/>
                    <a:pt x="325" y="2"/>
                    <a:pt x="373" y="29"/>
                  </a:cubicBezTo>
                  <a:cubicBezTo>
                    <a:pt x="379" y="33"/>
                    <a:pt x="382" y="39"/>
                    <a:pt x="382" y="45"/>
                  </a:cubicBezTo>
                  <a:cubicBezTo>
                    <a:pt x="375" y="93"/>
                    <a:pt x="335" y="150"/>
                    <a:pt x="278" y="1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1" name="Freeform: Shape 150">
              <a:extLst>
                <a:ext uri="{FF2B5EF4-FFF2-40B4-BE49-F238E27FC236}">
                  <a16:creationId xmlns:a16="http://schemas.microsoft.com/office/drawing/2014/main" id="{02534FBA-693A-C203-3E39-0AC006E5914A}"/>
                </a:ext>
              </a:extLst>
            </p:cNvPr>
            <p:cNvSpPr>
              <a:spLocks/>
            </p:cNvSpPr>
            <p:nvPr/>
          </p:nvSpPr>
          <p:spPr bwMode="auto">
            <a:xfrm>
              <a:off x="11125196" y="3607911"/>
              <a:ext cx="1066804" cy="678144"/>
            </a:xfrm>
            <a:custGeom>
              <a:avLst/>
              <a:gdLst>
                <a:gd name="connsiteX0" fmla="*/ 797391 w 1066804"/>
                <a:gd name="connsiteY0" fmla="*/ 120 h 678144"/>
                <a:gd name="connsiteX1" fmla="*/ 1039335 w 1066804"/>
                <a:gd name="connsiteY1" fmla="*/ 51462 h 678144"/>
                <a:gd name="connsiteX2" fmla="*/ 1066804 w 1066804"/>
                <a:gd name="connsiteY2" fmla="*/ 66400 h 678144"/>
                <a:gd name="connsiteX3" fmla="*/ 1066804 w 1066804"/>
                <a:gd name="connsiteY3" fmla="*/ 560676 h 678144"/>
                <a:gd name="connsiteX4" fmla="*/ 1025426 w 1066804"/>
                <a:gd name="connsiteY4" fmla="*/ 587437 h 678144"/>
                <a:gd name="connsiteX5" fmla="*/ 770921 w 1066804"/>
                <a:gd name="connsiteY5" fmla="*/ 672267 h 678144"/>
                <a:gd name="connsiteX6" fmla="*/ 0 w 1066804"/>
                <a:gd name="connsiteY6" fmla="*/ 359448 h 678144"/>
                <a:gd name="connsiteX7" fmla="*/ 711078 w 1066804"/>
                <a:gd name="connsiteY7" fmla="*/ 4452 h 678144"/>
                <a:gd name="connsiteX8" fmla="*/ 797391 w 1066804"/>
                <a:gd name="connsiteY8" fmla="*/ 120 h 678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6804" h="678144">
                  <a:moveTo>
                    <a:pt x="797391" y="120"/>
                  </a:moveTo>
                  <a:cubicBezTo>
                    <a:pt x="882742" y="1788"/>
                    <a:pt x="964751" y="20818"/>
                    <a:pt x="1039335" y="51462"/>
                  </a:cubicBezTo>
                  <a:lnTo>
                    <a:pt x="1066804" y="66400"/>
                  </a:lnTo>
                  <a:lnTo>
                    <a:pt x="1066804" y="560676"/>
                  </a:lnTo>
                  <a:lnTo>
                    <a:pt x="1025426" y="587437"/>
                  </a:lnTo>
                  <a:cubicBezTo>
                    <a:pt x="948635" y="630913"/>
                    <a:pt x="862006" y="661722"/>
                    <a:pt x="770921" y="672267"/>
                  </a:cubicBezTo>
                  <a:cubicBezTo>
                    <a:pt x="531548" y="703900"/>
                    <a:pt x="239373" y="609000"/>
                    <a:pt x="0" y="359448"/>
                  </a:cubicBezTo>
                  <a:cubicBezTo>
                    <a:pt x="256974" y="225885"/>
                    <a:pt x="429463" y="39600"/>
                    <a:pt x="711078" y="4452"/>
                  </a:cubicBezTo>
                  <a:cubicBezTo>
                    <a:pt x="740120" y="937"/>
                    <a:pt x="768941" y="-436"/>
                    <a:pt x="797391"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127" name="Freeform 70">
              <a:extLst>
                <a:ext uri="{FF2B5EF4-FFF2-40B4-BE49-F238E27FC236}">
                  <a16:creationId xmlns:a16="http://schemas.microsoft.com/office/drawing/2014/main" id="{2E1ED6AE-ACB3-FA20-ED9D-52A9B967FFC6}"/>
                </a:ext>
              </a:extLst>
            </p:cNvPr>
            <p:cNvSpPr>
              <a:spLocks/>
            </p:cNvSpPr>
            <p:nvPr/>
          </p:nvSpPr>
          <p:spPr bwMode="auto">
            <a:xfrm>
              <a:off x="10051169" y="6000805"/>
              <a:ext cx="978751" cy="739116"/>
            </a:xfrm>
            <a:custGeom>
              <a:avLst/>
              <a:gdLst>
                <a:gd name="T0" fmla="*/ 205 w 278"/>
                <a:gd name="T1" fmla="*/ 160 h 210"/>
                <a:gd name="T2" fmla="*/ 0 w 278"/>
                <a:gd name="T3" fmla="*/ 174 h 210"/>
                <a:gd name="T4" fmla="*/ 129 w 278"/>
                <a:gd name="T5" fmla="*/ 35 h 210"/>
                <a:gd name="T6" fmla="*/ 263 w 278"/>
                <a:gd name="T7" fmla="*/ 20 h 210"/>
                <a:gd name="T8" fmla="*/ 274 w 278"/>
                <a:gd name="T9" fmla="*/ 35 h 210"/>
                <a:gd name="T10" fmla="*/ 205 w 278"/>
                <a:gd name="T11" fmla="*/ 160 h 210"/>
              </a:gdLst>
              <a:ahLst/>
              <a:cxnLst>
                <a:cxn ang="0">
                  <a:pos x="T0" y="T1"/>
                </a:cxn>
                <a:cxn ang="0">
                  <a:pos x="T2" y="T3"/>
                </a:cxn>
                <a:cxn ang="0">
                  <a:pos x="T4" y="T5"/>
                </a:cxn>
                <a:cxn ang="0">
                  <a:pos x="T6" y="T7"/>
                </a:cxn>
                <a:cxn ang="0">
                  <a:pos x="T8" y="T9"/>
                </a:cxn>
                <a:cxn ang="0">
                  <a:pos x="T10" y="T11"/>
                </a:cxn>
              </a:cxnLst>
              <a:rect l="0" t="0" r="r" b="b"/>
              <a:pathLst>
                <a:path w="278" h="210">
                  <a:moveTo>
                    <a:pt x="205" y="160"/>
                  </a:moveTo>
                  <a:cubicBezTo>
                    <a:pt x="162" y="189"/>
                    <a:pt x="85" y="210"/>
                    <a:pt x="0" y="174"/>
                  </a:cubicBezTo>
                  <a:cubicBezTo>
                    <a:pt x="56" y="119"/>
                    <a:pt x="77" y="69"/>
                    <a:pt x="129" y="35"/>
                  </a:cubicBezTo>
                  <a:cubicBezTo>
                    <a:pt x="171" y="7"/>
                    <a:pt x="225" y="0"/>
                    <a:pt x="263" y="20"/>
                  </a:cubicBezTo>
                  <a:cubicBezTo>
                    <a:pt x="269" y="23"/>
                    <a:pt x="273" y="28"/>
                    <a:pt x="274" y="35"/>
                  </a:cubicBezTo>
                  <a:cubicBezTo>
                    <a:pt x="278" y="81"/>
                    <a:pt x="250" y="130"/>
                    <a:pt x="205" y="16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8" name="Freeform 71">
              <a:extLst>
                <a:ext uri="{FF2B5EF4-FFF2-40B4-BE49-F238E27FC236}">
                  <a16:creationId xmlns:a16="http://schemas.microsoft.com/office/drawing/2014/main" id="{DF0D4DF9-7E61-2F0A-4DDD-015B206CA9A4}"/>
                </a:ext>
              </a:extLst>
            </p:cNvPr>
            <p:cNvSpPr>
              <a:spLocks/>
            </p:cNvSpPr>
            <p:nvPr/>
          </p:nvSpPr>
          <p:spPr bwMode="auto">
            <a:xfrm>
              <a:off x="9063756" y="1135924"/>
              <a:ext cx="845941" cy="482157"/>
            </a:xfrm>
            <a:custGeom>
              <a:avLst/>
              <a:gdLst>
                <a:gd name="T0" fmla="*/ 151 w 240"/>
                <a:gd name="T1" fmla="*/ 14 h 137"/>
                <a:gd name="T2" fmla="*/ 0 w 240"/>
                <a:gd name="T3" fmla="*/ 24 h 137"/>
                <a:gd name="T4" fmla="*/ 118 w 240"/>
                <a:gd name="T5" fmla="*/ 121 h 137"/>
                <a:gd name="T6" fmla="*/ 229 w 240"/>
                <a:gd name="T7" fmla="*/ 106 h 137"/>
                <a:gd name="T8" fmla="*/ 236 w 240"/>
                <a:gd name="T9" fmla="*/ 84 h 137"/>
                <a:gd name="T10" fmla="*/ 151 w 240"/>
                <a:gd name="T11" fmla="*/ 14 h 137"/>
              </a:gdLst>
              <a:ahLst/>
              <a:cxnLst>
                <a:cxn ang="0">
                  <a:pos x="T0" y="T1"/>
                </a:cxn>
                <a:cxn ang="0">
                  <a:pos x="T2" y="T3"/>
                </a:cxn>
                <a:cxn ang="0">
                  <a:pos x="T4" y="T5"/>
                </a:cxn>
                <a:cxn ang="0">
                  <a:pos x="T6" y="T7"/>
                </a:cxn>
                <a:cxn ang="0">
                  <a:pos x="T8" y="T9"/>
                </a:cxn>
                <a:cxn ang="0">
                  <a:pos x="T10" y="T11"/>
                </a:cxn>
              </a:cxnLst>
              <a:rect l="0" t="0" r="r" b="b"/>
              <a:pathLst>
                <a:path w="240" h="137">
                  <a:moveTo>
                    <a:pt x="151" y="14"/>
                  </a:moveTo>
                  <a:cubicBezTo>
                    <a:pt x="110" y="0"/>
                    <a:pt x="55" y="1"/>
                    <a:pt x="0" y="24"/>
                  </a:cubicBezTo>
                  <a:cubicBezTo>
                    <a:pt x="28" y="62"/>
                    <a:pt x="74" y="105"/>
                    <a:pt x="118" y="121"/>
                  </a:cubicBezTo>
                  <a:cubicBezTo>
                    <a:pt x="160" y="137"/>
                    <a:pt x="198" y="124"/>
                    <a:pt x="229" y="106"/>
                  </a:cubicBezTo>
                  <a:cubicBezTo>
                    <a:pt x="237" y="101"/>
                    <a:pt x="240" y="92"/>
                    <a:pt x="236" y="84"/>
                  </a:cubicBezTo>
                  <a:cubicBezTo>
                    <a:pt x="221" y="57"/>
                    <a:pt x="188" y="28"/>
                    <a:pt x="151" y="1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 name="Dynamic legal" descr="{&quot;templafy&quot;:{&quot;id&quot;:&quot;e8cd7202-649d-4041-a2e2-9f73e072959a&quot;}}">
            <a:extLst>
              <a:ext uri="{FF2B5EF4-FFF2-40B4-BE49-F238E27FC236}">
                <a16:creationId xmlns:a16="http://schemas.microsoft.com/office/drawing/2014/main" id="{E23F2879-C0F1-FB2C-1B12-FB7DF6483BE8}"/>
              </a:ext>
            </a:extLst>
          </p:cNvPr>
          <p:cNvSpPr txBox="1"/>
          <p:nvPr userDrawn="1"/>
        </p:nvSpPr>
        <p:spPr>
          <a:xfrm>
            <a:off x="-1588" y="6678000"/>
            <a:ext cx="12193588" cy="180000"/>
          </a:xfrm>
          <a:prstGeom prst="rect">
            <a:avLst/>
          </a:prstGeom>
          <a:solidFill>
            <a:srgbClr val="110081"/>
          </a:solidFill>
          <a:ln>
            <a:noFill/>
          </a:ln>
        </p:spPr>
        <p:txBody>
          <a:bodyPr wrap="square" lIns="0" tIns="0" rIns="0" bIns="0" anchor="ctr" anchorCtr="0">
            <a:noAutofit/>
          </a:bodyPr>
          <a:lstStyle/>
          <a:p>
            <a:pPr algn="ctr"/>
            <a:r>
              <a:rPr lang="en-US" sz="1000" dirty="0">
                <a:solidFill>
                  <a:srgbClr val="FFFFFF"/>
                </a:solidFill>
                <a:latin typeface="Arial Narrow" panose="020B0606020202030204" pitchFamily="34" charset="0"/>
              </a:rPr>
              <a:t>Confidential, unpublished property of Cigna Healthcare. Do not duplicate or distribute. Use and distribution limited solely to authorized personnel. © 2023 Cigna Healthcare</a:t>
            </a:r>
          </a:p>
        </p:txBody>
      </p:sp>
      <p:sp>
        <p:nvSpPr>
          <p:cNvPr id="5" name="Dynmic Internal use only" descr="{&quot;templafy&quot;:{&quot;id&quot;:&quot;1e32f819-a480-416a-b6f3-47d24ab06cf6&quot;}}" hidden="1" title="Form.Cigna_Confidentiality.Cigna_healthcareConfidentiality">
            <a:extLst>
              <a:ext uri="{FF2B5EF4-FFF2-40B4-BE49-F238E27FC236}">
                <a16:creationId xmlns:a16="http://schemas.microsoft.com/office/drawing/2014/main" id="{EB69DB35-24A1-3882-AA88-5C052CF373B5}"/>
              </a:ext>
            </a:extLst>
          </p:cNvPr>
          <p:cNvSpPr/>
          <p:nvPr userDrawn="1"/>
        </p:nvSpPr>
        <p:spPr>
          <a:xfrm>
            <a:off x="10859153" y="6678000"/>
            <a:ext cx="973257"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r"/>
            <a:endParaRPr lang="en-US" sz="1000" kern="1200" noProof="0" dirty="0">
              <a:solidFill>
                <a:srgbClr val="FFFFFF"/>
              </a:solidFill>
              <a:latin typeface="Arial Narrow" panose="020B0606020202030204" pitchFamily="34" charset="0"/>
              <a:ea typeface="+mn-ea"/>
              <a:cs typeface="+mn-cs"/>
            </a:endParaRPr>
          </a:p>
        </p:txBody>
      </p:sp>
      <p:pic>
        <p:nvPicPr>
          <p:cNvPr id="61" name="Logo">
            <a:extLst>
              <a:ext uri="{FF2B5EF4-FFF2-40B4-BE49-F238E27FC236}">
                <a16:creationId xmlns:a16="http://schemas.microsoft.com/office/drawing/2014/main" id="{D171A8D9-C2F0-F2E4-95F5-CC293B3A83B4}"/>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360000" y="6067943"/>
            <a:ext cx="791999" cy="430177"/>
          </a:xfrm>
          <a:prstGeom prst="rect">
            <a:avLst/>
          </a:prstGeom>
        </p:spPr>
      </p:pic>
      <p:sp>
        <p:nvSpPr>
          <p:cNvPr id="4" name="Title 3">
            <a:extLst>
              <a:ext uri="{FF2B5EF4-FFF2-40B4-BE49-F238E27FC236}">
                <a16:creationId xmlns:a16="http://schemas.microsoft.com/office/drawing/2014/main" id="{AA9B1855-605E-201E-357F-9A2AEB2047BF}"/>
              </a:ext>
            </a:extLst>
          </p:cNvPr>
          <p:cNvSpPr>
            <a:spLocks noGrp="1"/>
          </p:cNvSpPr>
          <p:nvPr>
            <p:ph type="title" hasCustomPrompt="1"/>
          </p:nvPr>
        </p:nvSpPr>
        <p:spPr bwMode="white">
          <a:xfrm>
            <a:off x="360000" y="360000"/>
            <a:ext cx="2721600" cy="5572800"/>
          </a:xfrm>
        </p:spPr>
        <p:txBody>
          <a:bodyPr anchor="ctr" anchorCtr="0"/>
          <a:lstStyle>
            <a:lvl1pPr>
              <a:lnSpc>
                <a:spcPct val="83000"/>
              </a:lnSpc>
              <a:defRPr sz="3600">
                <a:solidFill>
                  <a:schemeClr val="tx1"/>
                </a:solidFill>
              </a:defRPr>
            </a:lvl1pPr>
          </a:lstStyle>
          <a:p>
            <a:r>
              <a:rPr lang="en-US" dirty="0"/>
              <a:t>Click to add Agenda</a:t>
            </a:r>
          </a:p>
        </p:txBody>
      </p:sp>
      <p:sp>
        <p:nvSpPr>
          <p:cNvPr id="62" name="Text Placeholder 2">
            <a:extLst>
              <a:ext uri="{FF2B5EF4-FFF2-40B4-BE49-F238E27FC236}">
                <a16:creationId xmlns:a16="http://schemas.microsoft.com/office/drawing/2014/main" id="{C91D10E3-3624-802C-5B1E-5D4C4A56A9F7}"/>
              </a:ext>
            </a:extLst>
          </p:cNvPr>
          <p:cNvSpPr>
            <a:spLocks noGrp="1"/>
          </p:cNvSpPr>
          <p:nvPr>
            <p:ph type="body" sz="quarter" idx="13" hasCustomPrompt="1"/>
          </p:nvPr>
        </p:nvSpPr>
        <p:spPr>
          <a:xfrm>
            <a:off x="3267083" y="360000"/>
            <a:ext cx="408327" cy="5572800"/>
          </a:xfrm>
        </p:spPr>
        <p:txBody>
          <a:bodyPr tIns="0" anchor="ctr" anchorCtr="0"/>
          <a:lstStyle>
            <a:lvl1pPr marL="0" indent="0">
              <a:lnSpc>
                <a:spcPct val="100000"/>
              </a:lnSpc>
              <a:spcAft>
                <a:spcPts val="600"/>
              </a:spcAft>
              <a:buFont typeface="Verdana" panose="020B0604030504040204" pitchFamily="34" charset="0"/>
              <a:buChar char="​"/>
              <a:defRPr sz="2000" b="0">
                <a:solidFill>
                  <a:schemeClr val="tx1"/>
                </a:solidFill>
                <a:latin typeface="+mn-lt"/>
              </a:defRPr>
            </a:lvl1pPr>
            <a:lvl2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2pPr>
            <a:lvl3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3pPr>
            <a:lvl4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4pPr>
            <a:lvl5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5pPr>
            <a:lvl6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6pPr>
            <a:lvl7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7pPr>
            <a:lvl8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8pPr>
            <a:lvl9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9pPr>
          </a:lstStyle>
          <a:p>
            <a:pPr lvl="0"/>
            <a:r>
              <a:rPr lang="en-US" noProof="0" dirty="0"/>
              <a:t>01</a:t>
            </a:r>
            <a:endParaRPr lang="en-US" dirty="0"/>
          </a:p>
          <a:p>
            <a:pPr lvl="1"/>
            <a:r>
              <a:rPr lang="en-US" noProof="0" dirty="0"/>
              <a:t>02</a:t>
            </a:r>
            <a:endParaRPr lang="en-US" dirty="0"/>
          </a:p>
          <a:p>
            <a:pPr lvl="2"/>
            <a:r>
              <a:rPr lang="en-US" noProof="0" dirty="0"/>
              <a:t>03</a:t>
            </a:r>
            <a:endParaRPr lang="en-US" dirty="0"/>
          </a:p>
          <a:p>
            <a:pPr lvl="3"/>
            <a:r>
              <a:rPr lang="en-US" noProof="0" dirty="0"/>
              <a:t>04</a:t>
            </a:r>
            <a:endParaRPr lang="en-US" dirty="0"/>
          </a:p>
          <a:p>
            <a:pPr lvl="4"/>
            <a:r>
              <a:rPr lang="en-US" noProof="0" dirty="0"/>
              <a:t>05</a:t>
            </a:r>
            <a:endParaRPr lang="en-US" dirty="0"/>
          </a:p>
          <a:p>
            <a:pPr lvl="5"/>
            <a:r>
              <a:rPr lang="en-US" noProof="0" dirty="0"/>
              <a:t>06</a:t>
            </a:r>
            <a:endParaRPr lang="en-US" dirty="0"/>
          </a:p>
          <a:p>
            <a:pPr lvl="6"/>
            <a:r>
              <a:rPr lang="en-US" noProof="0" dirty="0"/>
              <a:t>07</a:t>
            </a:r>
            <a:endParaRPr lang="en-US" dirty="0"/>
          </a:p>
          <a:p>
            <a:pPr lvl="7"/>
            <a:r>
              <a:rPr lang="en-US" noProof="0" dirty="0"/>
              <a:t>08</a:t>
            </a:r>
            <a:endParaRPr lang="en-US" dirty="0"/>
          </a:p>
          <a:p>
            <a:pPr lvl="8"/>
            <a:r>
              <a:rPr lang="en-US" noProof="0" dirty="0"/>
              <a:t>09</a:t>
            </a:r>
            <a:endParaRPr lang="en-US" dirty="0"/>
          </a:p>
        </p:txBody>
      </p:sp>
      <p:sp>
        <p:nvSpPr>
          <p:cNvPr id="63" name="Text Placeholder 2">
            <a:extLst>
              <a:ext uri="{FF2B5EF4-FFF2-40B4-BE49-F238E27FC236}">
                <a16:creationId xmlns:a16="http://schemas.microsoft.com/office/drawing/2014/main" id="{1E3BB328-175D-1D81-F46E-4991B53591F2}"/>
              </a:ext>
            </a:extLst>
          </p:cNvPr>
          <p:cNvSpPr>
            <a:spLocks noGrp="1"/>
          </p:cNvSpPr>
          <p:nvPr>
            <p:ph type="body" sz="quarter" idx="17" hasCustomPrompt="1"/>
          </p:nvPr>
        </p:nvSpPr>
        <p:spPr>
          <a:xfrm>
            <a:off x="3679047" y="360000"/>
            <a:ext cx="8152953" cy="5572800"/>
          </a:xfrm>
        </p:spPr>
        <p:txBody>
          <a:bodyPr tIns="0" anchor="ctr" anchorCtr="0"/>
          <a:lstStyle>
            <a:lvl1pPr marL="0" indent="0">
              <a:lnSpc>
                <a:spcPct val="100000"/>
              </a:lnSpc>
              <a:spcAft>
                <a:spcPts val="600"/>
              </a:spcAft>
              <a:buFont typeface="Verdana" panose="020B0604030504040204" pitchFamily="34" charset="0"/>
              <a:buChar char="​"/>
              <a:defRPr sz="2000" b="0">
                <a:solidFill>
                  <a:schemeClr val="tx1"/>
                </a:solidFill>
                <a:latin typeface="+mn-lt"/>
              </a:defRPr>
            </a:lvl1pPr>
            <a:lvl2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2pPr>
            <a:lvl3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3pPr>
            <a:lvl4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4pPr>
            <a:lvl5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5pPr>
            <a:lvl6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6pPr>
            <a:lvl7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7pPr>
            <a:lvl8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8pPr>
            <a:lvl9pPr marL="0" indent="0">
              <a:lnSpc>
                <a:spcPct val="100000"/>
              </a:lnSpc>
              <a:spcBef>
                <a:spcPts val="0"/>
              </a:spcBef>
              <a:spcAft>
                <a:spcPts val="600"/>
              </a:spcAft>
              <a:buFont typeface="Verdana" panose="020B0604030504040204" pitchFamily="34" charset="0"/>
              <a:buChar char="​"/>
              <a:defRPr sz="2000" b="0">
                <a:solidFill>
                  <a:schemeClr val="tx1"/>
                </a:solidFill>
                <a:latin typeface="+mn-lt"/>
              </a:defRPr>
            </a:lvl9pPr>
          </a:lstStyle>
          <a:p>
            <a:pPr lvl="0"/>
            <a:r>
              <a:rPr lang="en-US" noProof="0" dirty="0"/>
              <a:t>Click to add agenda point</a:t>
            </a:r>
            <a:endParaRPr lang="en-US" dirty="0"/>
          </a:p>
          <a:p>
            <a:pPr lvl="1"/>
            <a:r>
              <a:rPr lang="en-US" noProof="0" dirty="0"/>
              <a:t>Second level</a:t>
            </a:r>
            <a:endParaRPr lang="en-US" dirty="0"/>
          </a:p>
          <a:p>
            <a:pPr lvl="2"/>
            <a:r>
              <a:rPr lang="en-US" noProof="0" dirty="0"/>
              <a:t>Third level</a:t>
            </a:r>
            <a:endParaRPr lang="en-US" dirty="0"/>
          </a:p>
          <a:p>
            <a:pPr lvl="3"/>
            <a:r>
              <a:rPr lang="en-US" noProof="0" dirty="0"/>
              <a:t>Fourth level</a:t>
            </a:r>
            <a:endParaRPr lang="en-US" dirty="0"/>
          </a:p>
          <a:p>
            <a:pPr lvl="4"/>
            <a:r>
              <a:rPr lang="en-US" noProof="0" dirty="0"/>
              <a:t>Fifth level</a:t>
            </a:r>
            <a:endParaRPr lang="en-US" dirty="0"/>
          </a:p>
          <a:p>
            <a:pPr lvl="5"/>
            <a:r>
              <a:rPr lang="en-US" noProof="0" dirty="0"/>
              <a:t>6</a:t>
            </a:r>
            <a:endParaRPr lang="en-US" dirty="0"/>
          </a:p>
          <a:p>
            <a:pPr lvl="6"/>
            <a:r>
              <a:rPr lang="en-US" noProof="0" dirty="0"/>
              <a:t>7</a:t>
            </a:r>
            <a:endParaRPr lang="en-US" dirty="0"/>
          </a:p>
          <a:p>
            <a:pPr lvl="7"/>
            <a:r>
              <a:rPr lang="en-US" noProof="0" dirty="0"/>
              <a:t>8</a:t>
            </a:r>
            <a:endParaRPr lang="en-US" dirty="0"/>
          </a:p>
          <a:p>
            <a:pPr lvl="8"/>
            <a:r>
              <a:rPr lang="en-US" noProof="0" dirty="0"/>
              <a:t>9</a:t>
            </a:r>
            <a:endParaRPr lang="en-US" dirty="0"/>
          </a:p>
        </p:txBody>
      </p:sp>
      <p:sp>
        <p:nvSpPr>
          <p:cNvPr id="11" name="Date Placeholder 10">
            <a:extLst>
              <a:ext uri="{FF2B5EF4-FFF2-40B4-BE49-F238E27FC236}">
                <a16:creationId xmlns:a16="http://schemas.microsoft.com/office/drawing/2014/main" id="{EB1E11BB-A9E1-91FE-9011-CA59BEDA47A4}"/>
              </a:ext>
            </a:extLst>
          </p:cNvPr>
          <p:cNvSpPr>
            <a:spLocks noGrp="1"/>
          </p:cNvSpPr>
          <p:nvPr>
            <p:ph type="dt" sz="half" idx="14"/>
          </p:nvPr>
        </p:nvSpPr>
        <p:spPr bwMode="white">
          <a:xfrm>
            <a:off x="9887592" y="6318000"/>
            <a:ext cx="1585607" cy="180000"/>
          </a:xfrm>
          <a:prstGeom prst="rect">
            <a:avLst/>
          </a:prstGeom>
        </p:spPr>
        <p:txBody>
          <a:bodyPr/>
          <a:lstStyle>
            <a:lvl1pPr>
              <a:defRPr>
                <a:solidFill>
                  <a:schemeClr val="tx1"/>
                </a:solidFill>
              </a:defRPr>
            </a:lvl1pPr>
          </a:lstStyle>
          <a:p>
            <a:pPr algn="r"/>
            <a:fld id="{9F8D473F-B507-4A4F-823A-0366798924A8}" type="datetime4">
              <a:rPr lang="en-IN" smtClean="0"/>
              <a:t>03 September 2026</a:t>
            </a:fld>
            <a:endParaRPr lang="en-US" dirty="0"/>
          </a:p>
        </p:txBody>
      </p:sp>
      <p:sp>
        <p:nvSpPr>
          <p:cNvPr id="12" name="Footer Placeholder 11">
            <a:extLst>
              <a:ext uri="{FF2B5EF4-FFF2-40B4-BE49-F238E27FC236}">
                <a16:creationId xmlns:a16="http://schemas.microsoft.com/office/drawing/2014/main" id="{44F49622-75A8-7E62-35DD-A0B334DFC31E}"/>
              </a:ext>
            </a:extLst>
          </p:cNvPr>
          <p:cNvSpPr>
            <a:spLocks noGrp="1"/>
          </p:cNvSpPr>
          <p:nvPr>
            <p:ph type="ftr" sz="quarter" idx="15"/>
          </p:nvPr>
        </p:nvSpPr>
        <p:spPr bwMode="white"/>
        <p:txBody>
          <a:bodyPr/>
          <a:lstStyle>
            <a:lvl1pPr>
              <a:defRPr>
                <a:solidFill>
                  <a:schemeClr val="tx1"/>
                </a:solidFill>
              </a:defRPr>
            </a:lvl1pPr>
          </a:lstStyle>
          <a:p>
            <a:endParaRPr lang="en-US" dirty="0"/>
          </a:p>
        </p:txBody>
      </p:sp>
      <p:sp>
        <p:nvSpPr>
          <p:cNvPr id="14" name="Slide Number Placeholder 13">
            <a:extLst>
              <a:ext uri="{FF2B5EF4-FFF2-40B4-BE49-F238E27FC236}">
                <a16:creationId xmlns:a16="http://schemas.microsoft.com/office/drawing/2014/main" id="{F626CCFB-F402-A8B9-F724-E21077D40C02}"/>
              </a:ext>
            </a:extLst>
          </p:cNvPr>
          <p:cNvSpPr>
            <a:spLocks noGrp="1"/>
          </p:cNvSpPr>
          <p:nvPr>
            <p:ph type="sldNum" sz="quarter" idx="16"/>
          </p:nvPr>
        </p:nvSpPr>
        <p:spPr bwMode="white"/>
        <p:txBody>
          <a:bodyPr/>
          <a:lstStyle>
            <a:lvl1pPr>
              <a:defRPr>
                <a:solidFill>
                  <a:schemeClr val="tx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4108514861"/>
      </p:ext>
    </p:extLst>
  </p:cSld>
  <p:clrMapOvr>
    <a:overrideClrMapping bg1="dk1" tx1="lt1" bg2="dk2" tx2="lt2" accent1="accent1" accent2="accent2" accent3="accent3" accent4="accent4" accent5="accent5" accent6="accent6" hlink="hlink" folHlink="folHlink"/>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A. Breaker">
    <p:bg>
      <p:bgPr>
        <a:solidFill>
          <a:schemeClr val="bg2"/>
        </a:solidFill>
        <a:effectLst/>
      </p:bgPr>
    </p:bg>
    <p:spTree>
      <p:nvGrpSpPr>
        <p:cNvPr id="1" name=""/>
        <p:cNvGrpSpPr/>
        <p:nvPr/>
      </p:nvGrpSpPr>
      <p:grpSpPr>
        <a:xfrm>
          <a:off x="0" y="0"/>
          <a:ext cx="0" cy="0"/>
          <a:chOff x="0" y="0"/>
          <a:chExt cx="0" cy="0"/>
        </a:xfrm>
      </p:grpSpPr>
      <p:sp>
        <p:nvSpPr>
          <p:cNvPr id="7" name="Background"/>
          <p:cNvSpPr/>
          <p:nvPr userDrawn="1"/>
        </p:nvSpPr>
        <p:spPr>
          <a:xfrm>
            <a:off x="0" y="0"/>
            <a:ext cx="12193200" cy="6858000"/>
          </a:xfrm>
          <a:prstGeom prst="rect">
            <a:avLst/>
          </a:prstGeom>
          <a:solidFill>
            <a:srgbClr val="003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noProof="0" dirty="0" err="1">
              <a:solidFill>
                <a:schemeClr val="tx1"/>
              </a:solidFill>
            </a:endParaRPr>
          </a:p>
        </p:txBody>
      </p:sp>
      <p:sp>
        <p:nvSpPr>
          <p:cNvPr id="4" name="Freeform 6">
            <a:extLst>
              <a:ext uri="{FF2B5EF4-FFF2-40B4-BE49-F238E27FC236}">
                <a16:creationId xmlns:a16="http://schemas.microsoft.com/office/drawing/2014/main" id="{2DBDAC48-E9E3-50DC-4F61-AE86EB78F7A4}"/>
              </a:ext>
            </a:extLst>
          </p:cNvPr>
          <p:cNvSpPr>
            <a:spLocks/>
          </p:cNvSpPr>
          <p:nvPr userDrawn="1"/>
        </p:nvSpPr>
        <p:spPr bwMode="auto">
          <a:xfrm rot="900000">
            <a:off x="-7639521" y="-1308734"/>
            <a:ext cx="18698803" cy="10685028"/>
          </a:xfrm>
          <a:custGeom>
            <a:avLst/>
            <a:gdLst>
              <a:gd name="T0" fmla="*/ 123 w 281"/>
              <a:gd name="T1" fmla="*/ 146 h 161"/>
              <a:gd name="T2" fmla="*/ 0 w 281"/>
              <a:gd name="T3" fmla="*/ 42 h 161"/>
              <a:gd name="T4" fmla="*/ 158 w 281"/>
              <a:gd name="T5" fmla="*/ 15 h 161"/>
              <a:gd name="T6" fmla="*/ 281 w 281"/>
              <a:gd name="T7" fmla="*/ 119 h 161"/>
              <a:gd name="T8" fmla="*/ 123 w 281"/>
              <a:gd name="T9" fmla="*/ 146 h 161"/>
            </a:gdLst>
            <a:ahLst/>
            <a:cxnLst>
              <a:cxn ang="0">
                <a:pos x="T0" y="T1"/>
              </a:cxn>
              <a:cxn ang="0">
                <a:pos x="T2" y="T3"/>
              </a:cxn>
              <a:cxn ang="0">
                <a:pos x="T4" y="T5"/>
              </a:cxn>
              <a:cxn ang="0">
                <a:pos x="T6" y="T7"/>
              </a:cxn>
              <a:cxn ang="0">
                <a:pos x="T8" y="T9"/>
              </a:cxn>
            </a:cxnLst>
            <a:rect l="0" t="0" r="r" b="b"/>
            <a:pathLst>
              <a:path w="281" h="161">
                <a:moveTo>
                  <a:pt x="123" y="146"/>
                </a:moveTo>
                <a:cubicBezTo>
                  <a:pt x="66" y="130"/>
                  <a:pt x="23" y="91"/>
                  <a:pt x="0" y="42"/>
                </a:cubicBezTo>
                <a:cubicBezTo>
                  <a:pt x="45" y="11"/>
                  <a:pt x="102" y="0"/>
                  <a:pt x="158" y="15"/>
                </a:cubicBezTo>
                <a:cubicBezTo>
                  <a:pt x="215" y="31"/>
                  <a:pt x="258" y="70"/>
                  <a:pt x="281" y="119"/>
                </a:cubicBezTo>
                <a:cubicBezTo>
                  <a:pt x="236" y="150"/>
                  <a:pt x="179" y="161"/>
                  <a:pt x="123" y="146"/>
                </a:cubicBezTo>
              </a:path>
            </a:pathLst>
          </a:custGeom>
          <a:solidFill>
            <a:srgbClr val="11008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 name="Freeform 25">
            <a:extLst>
              <a:ext uri="{FF2B5EF4-FFF2-40B4-BE49-F238E27FC236}">
                <a16:creationId xmlns:a16="http://schemas.microsoft.com/office/drawing/2014/main" id="{BCFED06E-BBB3-0C17-552D-DFF9887E09D2}"/>
              </a:ext>
            </a:extLst>
          </p:cNvPr>
          <p:cNvSpPr>
            <a:spLocks/>
          </p:cNvSpPr>
          <p:nvPr userDrawn="1"/>
        </p:nvSpPr>
        <p:spPr bwMode="auto">
          <a:xfrm rot="20700000">
            <a:off x="5609555" y="-3994913"/>
            <a:ext cx="16183528" cy="10164263"/>
          </a:xfrm>
          <a:custGeom>
            <a:avLst/>
            <a:gdLst>
              <a:gd name="T0" fmla="*/ 171 w 368"/>
              <a:gd name="T1" fmla="*/ 203 h 231"/>
              <a:gd name="T2" fmla="*/ 0 w 368"/>
              <a:gd name="T3" fmla="*/ 13 h 231"/>
              <a:gd name="T4" fmla="*/ 257 w 368"/>
              <a:gd name="T5" fmla="*/ 34 h 231"/>
              <a:gd name="T6" fmla="*/ 366 w 368"/>
              <a:gd name="T7" fmla="*/ 171 h 231"/>
              <a:gd name="T8" fmla="*/ 355 w 368"/>
              <a:gd name="T9" fmla="*/ 196 h 231"/>
              <a:gd name="T10" fmla="*/ 171 w 368"/>
              <a:gd name="T11" fmla="*/ 203 h 231"/>
            </a:gdLst>
            <a:ahLst/>
            <a:cxnLst>
              <a:cxn ang="0">
                <a:pos x="T0" y="T1"/>
              </a:cxn>
              <a:cxn ang="0">
                <a:pos x="T2" y="T3"/>
              </a:cxn>
              <a:cxn ang="0">
                <a:pos x="T4" y="T5"/>
              </a:cxn>
              <a:cxn ang="0">
                <a:pos x="T6" y="T7"/>
              </a:cxn>
              <a:cxn ang="0">
                <a:pos x="T8" y="T9"/>
              </a:cxn>
              <a:cxn ang="0">
                <a:pos x="T10" y="T11"/>
              </a:cxn>
            </a:cxnLst>
            <a:rect l="0" t="0" r="r" b="b"/>
            <a:pathLst>
              <a:path w="368" h="231">
                <a:moveTo>
                  <a:pt x="171" y="203"/>
                </a:moveTo>
                <a:cubicBezTo>
                  <a:pt x="108" y="174"/>
                  <a:pt x="64" y="85"/>
                  <a:pt x="0" y="13"/>
                </a:cubicBezTo>
                <a:cubicBezTo>
                  <a:pt x="91" y="8"/>
                  <a:pt x="182" y="0"/>
                  <a:pt x="257" y="34"/>
                </a:cubicBezTo>
                <a:cubicBezTo>
                  <a:pt x="317" y="62"/>
                  <a:pt x="351" y="112"/>
                  <a:pt x="366" y="171"/>
                </a:cubicBezTo>
                <a:cubicBezTo>
                  <a:pt x="368" y="181"/>
                  <a:pt x="364" y="191"/>
                  <a:pt x="355" y="196"/>
                </a:cubicBezTo>
                <a:cubicBezTo>
                  <a:pt x="309" y="224"/>
                  <a:pt x="234" y="231"/>
                  <a:pt x="171" y="203"/>
                </a:cubicBezTo>
              </a:path>
            </a:pathLst>
          </a:custGeom>
          <a:solidFill>
            <a:srgbClr val="11008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0" name="Dynamic legal" descr="{&quot;templafy&quot;:{&quot;id&quot;:&quot;45e74357-e57f-49b7-8fb9-9ff1a859eeb6&quot;}}">
            <a:extLst>
              <a:ext uri="{FF2B5EF4-FFF2-40B4-BE49-F238E27FC236}">
                <a16:creationId xmlns:a16="http://schemas.microsoft.com/office/drawing/2014/main" id="{CA05FD09-B64E-2A45-1D16-ECAE9404769B}"/>
              </a:ext>
            </a:extLst>
          </p:cNvPr>
          <p:cNvSpPr txBox="1"/>
          <p:nvPr userDrawn="1"/>
        </p:nvSpPr>
        <p:spPr>
          <a:xfrm>
            <a:off x="-1588" y="6678000"/>
            <a:ext cx="12193588" cy="180000"/>
          </a:xfrm>
          <a:prstGeom prst="rect">
            <a:avLst/>
          </a:prstGeom>
          <a:solidFill>
            <a:srgbClr val="110081"/>
          </a:solidFill>
          <a:ln>
            <a:noFill/>
          </a:ln>
        </p:spPr>
        <p:txBody>
          <a:bodyPr wrap="square" lIns="0" tIns="0" rIns="0" bIns="0" anchor="ctr" anchorCtr="0">
            <a:noAutofit/>
          </a:bodyPr>
          <a:lstStyle/>
          <a:p>
            <a:pPr algn="ctr"/>
            <a:r>
              <a:rPr lang="en-US" sz="1000" dirty="0">
                <a:solidFill>
                  <a:srgbClr val="FFFFFF"/>
                </a:solidFill>
                <a:latin typeface="Arial Narrow" panose="020B0606020202030204" pitchFamily="34" charset="0"/>
              </a:rPr>
              <a:t>Confidential, unpublished property of Cigna Healthcare. Do not duplicate or distribute. Use and distribution limited solely to authorized personnel. © 2023 Cigna Healthcare</a:t>
            </a:r>
          </a:p>
        </p:txBody>
      </p:sp>
      <p:sp>
        <p:nvSpPr>
          <p:cNvPr id="11" name="Dynmic Internal use only" descr="{&quot;templafy&quot;:{&quot;id&quot;:&quot;85349df2-e2c6-4cb4-add3-68ab2a9b874b&quot;}}" hidden="1" title="Form.Cigna_Confidentiality.Cigna_healthcareConfidentiality">
            <a:extLst>
              <a:ext uri="{FF2B5EF4-FFF2-40B4-BE49-F238E27FC236}">
                <a16:creationId xmlns:a16="http://schemas.microsoft.com/office/drawing/2014/main" id="{E0B98218-CDFB-9994-043C-5F396CC69AC5}"/>
              </a:ext>
            </a:extLst>
          </p:cNvPr>
          <p:cNvSpPr/>
          <p:nvPr userDrawn="1"/>
        </p:nvSpPr>
        <p:spPr>
          <a:xfrm>
            <a:off x="10859153" y="6678000"/>
            <a:ext cx="973257"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r"/>
            <a:endParaRPr lang="en-US" sz="1000" kern="1200" noProof="0" dirty="0">
              <a:solidFill>
                <a:srgbClr val="FFFFFF"/>
              </a:solidFill>
              <a:latin typeface="Arial Narrow" panose="020B0606020202030204" pitchFamily="34" charset="0"/>
              <a:ea typeface="+mn-ea"/>
              <a:cs typeface="+mn-cs"/>
            </a:endParaRPr>
          </a:p>
        </p:txBody>
      </p:sp>
      <p:pic>
        <p:nvPicPr>
          <p:cNvPr id="3" name="Logo">
            <a:extLst>
              <a:ext uri="{FF2B5EF4-FFF2-40B4-BE49-F238E27FC236}">
                <a16:creationId xmlns:a16="http://schemas.microsoft.com/office/drawing/2014/main" id="{861EB034-F143-7E3F-9946-80073EC41E56}"/>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360000" y="6067943"/>
            <a:ext cx="791999" cy="430177"/>
          </a:xfrm>
          <a:prstGeom prst="rect">
            <a:avLst/>
          </a:prstGeom>
        </p:spPr>
      </p:pic>
      <p:sp>
        <p:nvSpPr>
          <p:cNvPr id="2" name="Title 1"/>
          <p:cNvSpPr>
            <a:spLocks noGrp="1"/>
          </p:cNvSpPr>
          <p:nvPr>
            <p:ph type="ctrTitle" hasCustomPrompt="1"/>
          </p:nvPr>
        </p:nvSpPr>
        <p:spPr bwMode="white">
          <a:xfrm>
            <a:off x="360000" y="720000"/>
            <a:ext cx="5648400" cy="5180400"/>
          </a:xfrm>
        </p:spPr>
        <p:txBody>
          <a:bodyPr lIns="0" tIns="0" rIns="0" bIns="0" anchor="ctr" anchorCtr="0"/>
          <a:lstStyle>
            <a:lvl1pPr algn="l">
              <a:lnSpc>
                <a:spcPct val="90000"/>
              </a:lnSpc>
              <a:defRPr sz="5400" cap="none" baseline="0">
                <a:solidFill>
                  <a:schemeClr val="tx1"/>
                </a:solidFill>
              </a:defRPr>
            </a:lvl1pPr>
          </a:lstStyle>
          <a:p>
            <a:r>
              <a:rPr lang="en-US" noProof="0" dirty="0"/>
              <a:t>Click to add Breaker title</a:t>
            </a:r>
            <a:endParaRPr lang="en-US" dirty="0"/>
          </a:p>
        </p:txBody>
      </p:sp>
      <p:sp>
        <p:nvSpPr>
          <p:cNvPr id="5" name="Date Placeholder 4">
            <a:extLst>
              <a:ext uri="{FF2B5EF4-FFF2-40B4-BE49-F238E27FC236}">
                <a16:creationId xmlns:a16="http://schemas.microsoft.com/office/drawing/2014/main" id="{6A59CCEE-2DD0-A9F2-0238-6B8569922EFA}"/>
              </a:ext>
            </a:extLst>
          </p:cNvPr>
          <p:cNvSpPr>
            <a:spLocks noGrp="1"/>
          </p:cNvSpPr>
          <p:nvPr>
            <p:ph type="dt" sz="half" idx="10"/>
          </p:nvPr>
        </p:nvSpPr>
        <p:spPr bwMode="white">
          <a:xfrm>
            <a:off x="9887592" y="6318000"/>
            <a:ext cx="1585607" cy="180000"/>
          </a:xfrm>
          <a:prstGeom prst="rect">
            <a:avLst/>
          </a:prstGeom>
        </p:spPr>
        <p:txBody>
          <a:bodyPr/>
          <a:lstStyle>
            <a:lvl1pPr>
              <a:defRPr>
                <a:solidFill>
                  <a:schemeClr val="tx1"/>
                </a:solidFill>
              </a:defRPr>
            </a:lvl1pPr>
          </a:lstStyle>
          <a:p>
            <a:pPr algn="r"/>
            <a:fld id="{2A215EA9-5F7D-4654-AB41-C765CDD5CB97}" type="datetime4">
              <a:rPr lang="en-IN" smtClean="0"/>
              <a:t>03 September 2026</a:t>
            </a:fld>
            <a:endParaRPr lang="en-US" dirty="0"/>
          </a:p>
        </p:txBody>
      </p:sp>
      <p:sp>
        <p:nvSpPr>
          <p:cNvPr id="6" name="Footer Placeholder 5">
            <a:extLst>
              <a:ext uri="{FF2B5EF4-FFF2-40B4-BE49-F238E27FC236}">
                <a16:creationId xmlns:a16="http://schemas.microsoft.com/office/drawing/2014/main" id="{97C71ADD-5C7E-6377-2B7F-2E76A2F1BB9F}"/>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9" name="Slide Number Placeholder 8">
            <a:extLst>
              <a:ext uri="{FF2B5EF4-FFF2-40B4-BE49-F238E27FC236}">
                <a16:creationId xmlns:a16="http://schemas.microsoft.com/office/drawing/2014/main" id="{3291435F-EBA9-9A2E-CA47-D518A47DCEC6}"/>
              </a:ext>
            </a:extLst>
          </p:cNvPr>
          <p:cNvSpPr>
            <a:spLocks noGrp="1"/>
          </p:cNvSpPr>
          <p:nvPr>
            <p:ph type="sldNum" sz="quarter" idx="12"/>
          </p:nvPr>
        </p:nvSpPr>
        <p:spPr bwMode="white"/>
        <p:txBody>
          <a:bodyPr/>
          <a:lstStyle>
            <a:lvl1pPr>
              <a:defRPr>
                <a:solidFill>
                  <a:schemeClr val="tx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421302089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repeatCount="indefinite" accel="29000" autoRev="1" fill="hold" grpId="0" nodeType="withEffect" p14:presetBounceEnd="24000">
                                      <p:stCondLst>
                                        <p:cond delay="0"/>
                                      </p:stCondLst>
                                      <p:childTnLst>
                                        <p:animMotion origin="layout" path="M 0.00963 -0.02199 L 0.00963 -0.02175 C 0.01107 -0.01712 0.01263 -0.01226 0.0138 -0.00717 C 0.01523 -0.00208 0.01406 -0.00023 0.01797 0.00209 C 0.02031 0.00325 0.02291 0.00325 0.02526 0.00394 C 0.0263 0.0044 0.02734 0.00487 0.02838 0.00579 C 0.02982 0.00672 0.03112 0.00834 0.03255 0.0095 C 0.03489 0.01088 0.03737 0.01181 0.03984 0.0132 C 0.04023 0.01065 0.04114 0.00811 0.04088 0.00579 C 0.04049 0.00209 0.03893 -0.00069 0.03776 -0.00347 C 0.03242 -0.01805 0.03659 -0.00393 0.03255 -0.01828 C 0.03502 -0.04027 0.03594 -0.03101 0.03255 -0.04606 C 0.02982 -0.02638 0.0332 -0.02962 0.02109 -0.03495 C 0.02005 -0.03564 0.01901 -0.03634 0.01797 -0.0368 C 0.01693 -0.03865 0.01614 -0.04097 0.01484 -0.04236 C 0.01172 -0.04652 0.01015 -0.04629 0.00651 -0.04791 C 0.00547 -0.04861 0.00443 -0.0493 0.00351 -0.04976 C 0.00416 -0.04745 0.0043 -0.04421 0.00547 -0.04236 C 0.00729 -0.04004 0.01172 -0.03865 0.01172 -0.03842 C 0.01276 -0.0368 0.01367 -0.03472 0.01484 -0.0331 C 0.01823 -0.02916 0.02161 -0.03402 0.01276 -0.02754 C 0.01159 -0.02129 0.01015 -0.02291 0.00963 -0.02199 Z " pathEditMode="relative" rAng="0" ptsTypes="AAAAAAAAAAAAAAAAAAAAAA" p14:bounceEnd="24000">
                                          <p:cBhvr>
                                            <p:cTn id="6" dur="20000" fill="hold"/>
                                            <p:tgtEl>
                                              <p:spTgt spid="8"/>
                                            </p:tgtEl>
                                            <p:attrNameLst>
                                              <p:attrName>ppt_x</p:attrName>
                                              <p:attrName>ppt_y</p:attrName>
                                            </p:attrNameLst>
                                          </p:cBhvr>
                                          <p:rCtr x="1250" y="370"/>
                                        </p:animMotion>
                                      </p:childTnLst>
                                    </p:cTn>
                                  </p:par>
                                  <p:par>
                                    <p:cTn id="7" presetID="0" presetClass="path" presetSubtype="0" repeatCount="indefinite" accel="29000" autoRev="1" fill="hold" grpId="0" nodeType="withEffect" p14:presetBounceEnd="24000">
                                      <p:stCondLst>
                                        <p:cond delay="0"/>
                                      </p:stCondLst>
                                      <p:childTnLst>
                                        <p:animMotion origin="layout" path="M -0.00013 -0.0074 L -0.00039 -0.00694 C -0.00325 -0.00555 -0.00612 -0.00416 -0.00937 -0.00347 C -0.0125 -0.00231 -0.01302 -0.00532 -0.01497 0.0007 C -0.01627 0.0044 -0.01666 0.0095 -0.01809 0.01274 C -0.01888 0.01505 -0.0194 0.01667 -0.01953 0.01528 C -0.02109 0.02037 -0.02226 0.02223 -0.0233 0.02431 C -0.0246 0.02801 -0.02578 0.03102 -0.02721 0.03588 C -0.02591 0.03727 -0.02474 0.03959 -0.02343 0.03959 C -0.02122 0.03936 -0.0194 0.03797 -0.01757 0.03588 C -0.00768 0.03125 -0.01705 0.03473 -0.0082 0.03149 C 0.00313 0.04144 -0.00065 0.03982 0.00678 0.03843 C -0.00156 0.02825 -0.00221 0.03565 0.00417 0.01575 C 0.00508 0.01459 0.00599 0.01204 0.00586 0.01135 C 0.00691 0.00996 0.00873 0.00903 0.00951 0.00741 C 0.0129 0.00209 0.0129 -4.44444E-6 0.01472 -0.00625 C 0.0155 -0.00856 0.01615 -0.00995 0.01641 -0.01018 C 0.01485 -0.00972 0.01368 -0.01064 0.01211 -0.01018 C 0.01016 -0.00625 0.00886 0.00116 0.00873 -4.44444E-6 C 0.00704 0.00232 0.0056 0.00348 0.00482 0.00487 C 0.00144 0.00973 0.0043 0.01528 0.00196 -4.44444E-6 C -0.00104 -0.00416 0.00105 -0.00694 -0.00013 -0.0074 Z " pathEditMode="relative" rAng="6300000" ptsTypes="AAAAAAAAAAAAAAAAAAAAAA" p14:bounceEnd="24000">
                                          <p:cBhvr>
                                            <p:cTn id="8" dur="20000" fill="hold"/>
                                            <p:tgtEl>
                                              <p:spTgt spid="4"/>
                                            </p:tgtEl>
                                            <p:attrNameLst>
                                              <p:attrName>ppt_x</p:attrName>
                                              <p:attrName>ppt_y</p:attrName>
                                            </p:attrNameLst>
                                          </p:cBhvr>
                                          <p:rCtr x="-534" y="210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Lst>
      </p:timing>
    </mc:Choice>
    <mc:Fallback xmlns="" xmlns:a16="http://schemas.microsoft.com/office/drawing/2014/main" xmlns:a14="http://schemas.microsoft.com/office/drawing/2010/main" xmlns:asvg="http://schemas.microsoft.com/office/drawing/2016/SVG/main" xmlns:p15="http://schemas.microsoft.com/office/powerpoint/2012/mai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repeatCount="indefinite" accel="29000" autoRev="1" fill="hold" grpId="0" nodeType="withEffect">
                                      <p:stCondLst>
                                        <p:cond delay="0"/>
                                      </p:stCondLst>
                                      <p:childTnLst>
                                        <p:animMotion origin="layout" path="M 0.00963 -0.02199 L 0.00963 -0.02175 C 0.01107 -0.01712 0.01263 -0.01226 0.0138 -0.00717 C 0.01523 -0.00208 0.01406 -0.00023 0.01797 0.00209 C 0.02031 0.00325 0.02291 0.00325 0.02526 0.00394 C 0.0263 0.0044 0.02734 0.00487 0.02838 0.00579 C 0.02982 0.00672 0.03112 0.00834 0.03255 0.0095 C 0.03489 0.01088 0.03737 0.01181 0.03984 0.0132 C 0.04023 0.01065 0.04114 0.00811 0.04088 0.00579 C 0.04049 0.00209 0.03893 -0.00069 0.03776 -0.00347 C 0.03242 -0.01805 0.03659 -0.00393 0.03255 -0.01828 C 0.03502 -0.04027 0.03594 -0.03101 0.03255 -0.04606 C 0.02982 -0.02638 0.0332 -0.02962 0.02109 -0.03495 C 0.02005 -0.03564 0.01901 -0.03634 0.01797 -0.0368 C 0.01693 -0.03865 0.01614 -0.04097 0.01484 -0.04236 C 0.01172 -0.04652 0.01015 -0.04629 0.00651 -0.04791 C 0.00547 -0.04861 0.00443 -0.0493 0.00351 -0.04976 C 0.00416 -0.04745 0.0043 -0.04421 0.00547 -0.04236 C 0.00729 -0.04004 0.01172 -0.03865 0.01172 -0.03842 C 0.01276 -0.0368 0.01367 -0.03472 0.01484 -0.0331 C 0.01823 -0.02916 0.02161 -0.03402 0.01276 -0.02754 C 0.01159 -0.02129 0.01015 -0.02291 0.00963 -0.02199 Z " pathEditMode="relative" rAng="0" ptsTypes="AAAAAAAAAAAAAAAAAAAAAA">
                                          <p:cBhvr>
                                            <p:cTn id="6" dur="20000" fill="hold"/>
                                            <p:tgtEl>
                                              <p:spTgt spid="8"/>
                                            </p:tgtEl>
                                            <p:attrNameLst>
                                              <p:attrName>ppt_x</p:attrName>
                                              <p:attrName>ppt_y</p:attrName>
                                            </p:attrNameLst>
                                          </p:cBhvr>
                                          <p:rCtr x="1250" y="370"/>
                                        </p:animMotion>
                                      </p:childTnLst>
                                    </p:cTn>
                                  </p:par>
                                  <p:par>
                                    <p:cTn id="7" presetID="0" presetClass="path" presetSubtype="0" repeatCount="indefinite" accel="29000" autoRev="1" fill="hold" grpId="0" nodeType="withEffect">
                                      <p:stCondLst>
                                        <p:cond delay="0"/>
                                      </p:stCondLst>
                                      <p:childTnLst>
                                        <p:animMotion origin="layout" path="M -0.00013 -0.0074 L -0.00039 -0.00694 C -0.00325 -0.00555 -0.00612 -0.00416 -0.00937 -0.00347 C -0.0125 -0.00231 -0.01302 -0.00532 -0.01497 0.0007 C -0.01627 0.0044 -0.01666 0.0095 -0.01809 0.01274 C -0.01888 0.01505 -0.0194 0.01667 -0.01953 0.01528 C -0.02109 0.02037 -0.02226 0.02223 -0.0233 0.02431 C -0.0246 0.02801 -0.02578 0.03102 -0.02721 0.03588 C -0.02591 0.03727 -0.02474 0.03959 -0.02343 0.03959 C -0.02122 0.03936 -0.0194 0.03797 -0.01757 0.03588 C -0.00768 0.03125 -0.01705 0.03473 -0.0082 0.03149 C 0.00313 0.04144 -0.00065 0.03982 0.00678 0.03843 C -0.00156 0.02825 -0.00221 0.03565 0.00417 0.01575 C 0.00508 0.01459 0.00599 0.01204 0.00586 0.01135 C 0.00691 0.00996 0.00873 0.00903 0.00951 0.00741 C 0.0129 0.00209 0.0129 -4.44444E-6 0.01472 -0.00625 C 0.0155 -0.00856 0.01615 -0.00995 0.01641 -0.01018 C 0.01485 -0.00972 0.01368 -0.01064 0.01211 -0.01018 C 0.01016 -0.00625 0.00886 0.00116 0.00873 -4.44444E-6 C 0.00704 0.00232 0.0056 0.00348 0.00482 0.00487 C 0.00144 0.00973 0.0043 0.01528 0.00196 -4.44444E-6 C -0.00104 -0.00416 0.00105 -0.00694 -0.00013 -0.0074 Z " pathEditMode="relative" rAng="6300000" ptsTypes="AAAAAAAAAAAAAAAAAAAAAA">
                                          <p:cBhvr>
                                            <p:cTn id="8" dur="20000" fill="hold"/>
                                            <p:tgtEl>
                                              <p:spTgt spid="4"/>
                                            </p:tgtEl>
                                            <p:attrNameLst>
                                              <p:attrName>ppt_x</p:attrName>
                                              <p:attrName>ppt_y</p:attrName>
                                            </p:attrNameLst>
                                          </p:cBhvr>
                                          <p:rCtr x="-534" y="210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Lst>
      </p:timing>
    </mc:Fallback>
  </mc:AlternateContent>
  <p:extLst>
    <p:ext uri="{DCECCB84-F9BA-43D5-87BE-67443E8EF086}">
      <p15:sldGuideLst xmlns:p15="http://schemas.microsoft.com/office/powerpoint/2012/main">
        <p15:guide id="1" orient="horz" pos="453">
          <p15:clr>
            <a:srgbClr val="A4A3A4"/>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B. Breaker">
    <p:bg>
      <p:bgPr>
        <a:solidFill>
          <a:schemeClr val="bg2"/>
        </a:solidFill>
        <a:effectLst/>
      </p:bgPr>
    </p:bg>
    <p:spTree>
      <p:nvGrpSpPr>
        <p:cNvPr id="1" name=""/>
        <p:cNvGrpSpPr/>
        <p:nvPr/>
      </p:nvGrpSpPr>
      <p:grpSpPr>
        <a:xfrm>
          <a:off x="0" y="0"/>
          <a:ext cx="0" cy="0"/>
          <a:chOff x="0" y="0"/>
          <a:chExt cx="0" cy="0"/>
        </a:xfrm>
      </p:grpSpPr>
      <p:sp>
        <p:nvSpPr>
          <p:cNvPr id="7" name="Background"/>
          <p:cNvSpPr/>
          <p:nvPr userDrawn="1"/>
        </p:nvSpPr>
        <p:spPr>
          <a:xfrm>
            <a:off x="0" y="0"/>
            <a:ext cx="12193200" cy="6858000"/>
          </a:xfrm>
          <a:prstGeom prst="rect">
            <a:avLst/>
          </a:prstGeom>
          <a:solidFill>
            <a:srgbClr val="03CC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noProof="0" dirty="0" err="1">
              <a:solidFill>
                <a:schemeClr val="tx1"/>
              </a:solidFill>
            </a:endParaRPr>
          </a:p>
        </p:txBody>
      </p:sp>
      <p:sp>
        <p:nvSpPr>
          <p:cNvPr id="4" name="Freeform 6">
            <a:extLst>
              <a:ext uri="{FF2B5EF4-FFF2-40B4-BE49-F238E27FC236}">
                <a16:creationId xmlns:a16="http://schemas.microsoft.com/office/drawing/2014/main" id="{2DBDAC48-E9E3-50DC-4F61-AE86EB78F7A4}"/>
              </a:ext>
            </a:extLst>
          </p:cNvPr>
          <p:cNvSpPr>
            <a:spLocks/>
          </p:cNvSpPr>
          <p:nvPr userDrawn="1"/>
        </p:nvSpPr>
        <p:spPr bwMode="auto">
          <a:xfrm rot="900000">
            <a:off x="-7639521" y="-1308734"/>
            <a:ext cx="18698803" cy="10685028"/>
          </a:xfrm>
          <a:custGeom>
            <a:avLst/>
            <a:gdLst>
              <a:gd name="T0" fmla="*/ 123 w 281"/>
              <a:gd name="T1" fmla="*/ 146 h 161"/>
              <a:gd name="T2" fmla="*/ 0 w 281"/>
              <a:gd name="T3" fmla="*/ 42 h 161"/>
              <a:gd name="T4" fmla="*/ 158 w 281"/>
              <a:gd name="T5" fmla="*/ 15 h 161"/>
              <a:gd name="T6" fmla="*/ 281 w 281"/>
              <a:gd name="T7" fmla="*/ 119 h 161"/>
              <a:gd name="T8" fmla="*/ 123 w 281"/>
              <a:gd name="T9" fmla="*/ 146 h 161"/>
            </a:gdLst>
            <a:ahLst/>
            <a:cxnLst>
              <a:cxn ang="0">
                <a:pos x="T0" y="T1"/>
              </a:cxn>
              <a:cxn ang="0">
                <a:pos x="T2" y="T3"/>
              </a:cxn>
              <a:cxn ang="0">
                <a:pos x="T4" y="T5"/>
              </a:cxn>
              <a:cxn ang="0">
                <a:pos x="T6" y="T7"/>
              </a:cxn>
              <a:cxn ang="0">
                <a:pos x="T8" y="T9"/>
              </a:cxn>
            </a:cxnLst>
            <a:rect l="0" t="0" r="r" b="b"/>
            <a:pathLst>
              <a:path w="281" h="161">
                <a:moveTo>
                  <a:pt x="123" y="146"/>
                </a:moveTo>
                <a:cubicBezTo>
                  <a:pt x="66" y="130"/>
                  <a:pt x="23" y="91"/>
                  <a:pt x="0" y="42"/>
                </a:cubicBezTo>
                <a:cubicBezTo>
                  <a:pt x="45" y="11"/>
                  <a:pt x="102" y="0"/>
                  <a:pt x="158" y="15"/>
                </a:cubicBezTo>
                <a:cubicBezTo>
                  <a:pt x="215" y="31"/>
                  <a:pt x="258" y="70"/>
                  <a:pt x="281" y="119"/>
                </a:cubicBezTo>
                <a:cubicBezTo>
                  <a:pt x="236" y="150"/>
                  <a:pt x="179" y="161"/>
                  <a:pt x="123" y="146"/>
                </a:cubicBezTo>
              </a:path>
            </a:pathLst>
          </a:custGeom>
          <a:solidFill>
            <a:srgbClr val="00874D"/>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 name="Freeform 25">
            <a:extLst>
              <a:ext uri="{FF2B5EF4-FFF2-40B4-BE49-F238E27FC236}">
                <a16:creationId xmlns:a16="http://schemas.microsoft.com/office/drawing/2014/main" id="{BCFED06E-BBB3-0C17-552D-DFF9887E09D2}"/>
              </a:ext>
            </a:extLst>
          </p:cNvPr>
          <p:cNvSpPr>
            <a:spLocks/>
          </p:cNvSpPr>
          <p:nvPr userDrawn="1"/>
        </p:nvSpPr>
        <p:spPr bwMode="auto">
          <a:xfrm rot="20700000">
            <a:off x="5609555" y="-3994913"/>
            <a:ext cx="16183528" cy="10164263"/>
          </a:xfrm>
          <a:custGeom>
            <a:avLst/>
            <a:gdLst>
              <a:gd name="T0" fmla="*/ 171 w 368"/>
              <a:gd name="T1" fmla="*/ 203 h 231"/>
              <a:gd name="T2" fmla="*/ 0 w 368"/>
              <a:gd name="T3" fmla="*/ 13 h 231"/>
              <a:gd name="T4" fmla="*/ 257 w 368"/>
              <a:gd name="T5" fmla="*/ 34 h 231"/>
              <a:gd name="T6" fmla="*/ 366 w 368"/>
              <a:gd name="T7" fmla="*/ 171 h 231"/>
              <a:gd name="T8" fmla="*/ 355 w 368"/>
              <a:gd name="T9" fmla="*/ 196 h 231"/>
              <a:gd name="T10" fmla="*/ 171 w 368"/>
              <a:gd name="T11" fmla="*/ 203 h 231"/>
            </a:gdLst>
            <a:ahLst/>
            <a:cxnLst>
              <a:cxn ang="0">
                <a:pos x="T0" y="T1"/>
              </a:cxn>
              <a:cxn ang="0">
                <a:pos x="T2" y="T3"/>
              </a:cxn>
              <a:cxn ang="0">
                <a:pos x="T4" y="T5"/>
              </a:cxn>
              <a:cxn ang="0">
                <a:pos x="T6" y="T7"/>
              </a:cxn>
              <a:cxn ang="0">
                <a:pos x="T8" y="T9"/>
              </a:cxn>
              <a:cxn ang="0">
                <a:pos x="T10" y="T11"/>
              </a:cxn>
            </a:cxnLst>
            <a:rect l="0" t="0" r="r" b="b"/>
            <a:pathLst>
              <a:path w="368" h="231">
                <a:moveTo>
                  <a:pt x="171" y="203"/>
                </a:moveTo>
                <a:cubicBezTo>
                  <a:pt x="108" y="174"/>
                  <a:pt x="64" y="85"/>
                  <a:pt x="0" y="13"/>
                </a:cubicBezTo>
                <a:cubicBezTo>
                  <a:pt x="91" y="8"/>
                  <a:pt x="182" y="0"/>
                  <a:pt x="257" y="34"/>
                </a:cubicBezTo>
                <a:cubicBezTo>
                  <a:pt x="317" y="62"/>
                  <a:pt x="351" y="112"/>
                  <a:pt x="366" y="171"/>
                </a:cubicBezTo>
                <a:cubicBezTo>
                  <a:pt x="368" y="181"/>
                  <a:pt x="364" y="191"/>
                  <a:pt x="355" y="196"/>
                </a:cubicBezTo>
                <a:cubicBezTo>
                  <a:pt x="309" y="224"/>
                  <a:pt x="234" y="231"/>
                  <a:pt x="171" y="203"/>
                </a:cubicBezTo>
              </a:path>
            </a:pathLst>
          </a:custGeom>
          <a:solidFill>
            <a:srgbClr val="00874D"/>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0" name="Dynamic legal" descr="{&quot;templafy&quot;:{&quot;id&quot;:&quot;b481c074-8645-4ef5-9ef1-7605c4f44e0d&quot;}}">
            <a:extLst>
              <a:ext uri="{FF2B5EF4-FFF2-40B4-BE49-F238E27FC236}">
                <a16:creationId xmlns:a16="http://schemas.microsoft.com/office/drawing/2014/main" id="{D89E77FF-3DEF-DFD3-5B52-E02AA9C5FF8B}"/>
              </a:ext>
            </a:extLst>
          </p:cNvPr>
          <p:cNvSpPr txBox="1"/>
          <p:nvPr userDrawn="1"/>
        </p:nvSpPr>
        <p:spPr>
          <a:xfrm>
            <a:off x="-1588" y="6678000"/>
            <a:ext cx="12193588" cy="180000"/>
          </a:xfrm>
          <a:prstGeom prst="rect">
            <a:avLst/>
          </a:prstGeom>
          <a:solidFill>
            <a:srgbClr val="110081"/>
          </a:solidFill>
          <a:ln>
            <a:noFill/>
          </a:ln>
        </p:spPr>
        <p:txBody>
          <a:bodyPr wrap="square" lIns="0" tIns="0" rIns="0" bIns="0" anchor="ctr" anchorCtr="0">
            <a:noAutofit/>
          </a:bodyPr>
          <a:lstStyle/>
          <a:p>
            <a:pPr algn="ctr"/>
            <a:r>
              <a:rPr lang="en-US" sz="1000" dirty="0">
                <a:solidFill>
                  <a:srgbClr val="FFFFFF"/>
                </a:solidFill>
                <a:latin typeface="Arial Narrow" panose="020B0606020202030204" pitchFamily="34" charset="0"/>
              </a:rPr>
              <a:t>Confidential, unpublished property of Cigna Healthcare. Do not duplicate or distribute. Use and distribution limited solely to authorized personnel. © 2023 Cigna Healthcare</a:t>
            </a:r>
          </a:p>
        </p:txBody>
      </p:sp>
      <p:sp>
        <p:nvSpPr>
          <p:cNvPr id="11" name="Dynmic Internal use only" descr="{&quot;templafy&quot;:{&quot;id&quot;:&quot;e3153c5d-a58f-490d-85d5-d9a5f08ecf90&quot;}}" hidden="1" title="Form.Cigna_Confidentiality.Cigna_healthcareConfidentiality">
            <a:extLst>
              <a:ext uri="{FF2B5EF4-FFF2-40B4-BE49-F238E27FC236}">
                <a16:creationId xmlns:a16="http://schemas.microsoft.com/office/drawing/2014/main" id="{6296B649-CC07-9887-3448-0C36DA97FB33}"/>
              </a:ext>
            </a:extLst>
          </p:cNvPr>
          <p:cNvSpPr/>
          <p:nvPr userDrawn="1"/>
        </p:nvSpPr>
        <p:spPr>
          <a:xfrm>
            <a:off x="10859153" y="6678000"/>
            <a:ext cx="973257"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r"/>
            <a:endParaRPr lang="en-US" sz="1000" kern="1200" noProof="0" dirty="0">
              <a:solidFill>
                <a:srgbClr val="FFFFFF"/>
              </a:solidFill>
              <a:latin typeface="Arial Narrow" panose="020B0606020202030204" pitchFamily="34" charset="0"/>
              <a:ea typeface="+mn-ea"/>
              <a:cs typeface="+mn-cs"/>
            </a:endParaRPr>
          </a:p>
        </p:txBody>
      </p:sp>
      <p:pic>
        <p:nvPicPr>
          <p:cNvPr id="3" name="Logo">
            <a:extLst>
              <a:ext uri="{FF2B5EF4-FFF2-40B4-BE49-F238E27FC236}">
                <a16:creationId xmlns:a16="http://schemas.microsoft.com/office/drawing/2014/main" id="{861EB034-F143-7E3F-9946-80073EC41E56}"/>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360000" y="6067943"/>
            <a:ext cx="791999" cy="430177"/>
          </a:xfrm>
          <a:prstGeom prst="rect">
            <a:avLst/>
          </a:prstGeom>
        </p:spPr>
      </p:pic>
      <p:sp>
        <p:nvSpPr>
          <p:cNvPr id="2" name="Title 1"/>
          <p:cNvSpPr>
            <a:spLocks noGrp="1"/>
          </p:cNvSpPr>
          <p:nvPr>
            <p:ph type="ctrTitle" hasCustomPrompt="1"/>
          </p:nvPr>
        </p:nvSpPr>
        <p:spPr bwMode="white">
          <a:xfrm>
            <a:off x="360000" y="720000"/>
            <a:ext cx="5648400" cy="5180400"/>
          </a:xfrm>
        </p:spPr>
        <p:txBody>
          <a:bodyPr lIns="0" tIns="0" rIns="0" bIns="0" anchor="ctr" anchorCtr="0"/>
          <a:lstStyle>
            <a:lvl1pPr algn="l">
              <a:lnSpc>
                <a:spcPct val="90000"/>
              </a:lnSpc>
              <a:defRPr sz="5400" cap="none" baseline="0">
                <a:solidFill>
                  <a:schemeClr val="tx1"/>
                </a:solidFill>
              </a:defRPr>
            </a:lvl1pPr>
          </a:lstStyle>
          <a:p>
            <a:r>
              <a:rPr lang="en-US" noProof="0" dirty="0"/>
              <a:t>Click to add Breaker title</a:t>
            </a:r>
            <a:endParaRPr lang="en-US" dirty="0"/>
          </a:p>
        </p:txBody>
      </p:sp>
      <p:sp>
        <p:nvSpPr>
          <p:cNvPr id="5" name="Date Placeholder 4">
            <a:extLst>
              <a:ext uri="{FF2B5EF4-FFF2-40B4-BE49-F238E27FC236}">
                <a16:creationId xmlns:a16="http://schemas.microsoft.com/office/drawing/2014/main" id="{6A59CCEE-2DD0-A9F2-0238-6B8569922EFA}"/>
              </a:ext>
            </a:extLst>
          </p:cNvPr>
          <p:cNvSpPr>
            <a:spLocks noGrp="1"/>
          </p:cNvSpPr>
          <p:nvPr>
            <p:ph type="dt" sz="half" idx="10"/>
          </p:nvPr>
        </p:nvSpPr>
        <p:spPr bwMode="white">
          <a:xfrm>
            <a:off x="9887592" y="6318000"/>
            <a:ext cx="1585607" cy="180000"/>
          </a:xfrm>
          <a:prstGeom prst="rect">
            <a:avLst/>
          </a:prstGeom>
        </p:spPr>
        <p:txBody>
          <a:bodyPr/>
          <a:lstStyle>
            <a:lvl1pPr>
              <a:defRPr>
                <a:solidFill>
                  <a:schemeClr val="tx1"/>
                </a:solidFill>
              </a:defRPr>
            </a:lvl1pPr>
          </a:lstStyle>
          <a:p>
            <a:pPr algn="r"/>
            <a:fld id="{E78A98DD-9718-48EB-AF89-1A4072E47CF2}" type="datetime4">
              <a:rPr lang="en-IN" smtClean="0"/>
              <a:t>03 September 2026</a:t>
            </a:fld>
            <a:endParaRPr lang="en-US" dirty="0"/>
          </a:p>
        </p:txBody>
      </p:sp>
      <p:sp>
        <p:nvSpPr>
          <p:cNvPr id="6" name="Footer Placeholder 5">
            <a:extLst>
              <a:ext uri="{FF2B5EF4-FFF2-40B4-BE49-F238E27FC236}">
                <a16:creationId xmlns:a16="http://schemas.microsoft.com/office/drawing/2014/main" id="{97C71ADD-5C7E-6377-2B7F-2E76A2F1BB9F}"/>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9" name="Slide Number Placeholder 8">
            <a:extLst>
              <a:ext uri="{FF2B5EF4-FFF2-40B4-BE49-F238E27FC236}">
                <a16:creationId xmlns:a16="http://schemas.microsoft.com/office/drawing/2014/main" id="{3291435F-EBA9-9A2E-CA47-D518A47DCEC6}"/>
              </a:ext>
            </a:extLst>
          </p:cNvPr>
          <p:cNvSpPr>
            <a:spLocks noGrp="1"/>
          </p:cNvSpPr>
          <p:nvPr>
            <p:ph type="sldNum" sz="quarter" idx="12"/>
          </p:nvPr>
        </p:nvSpPr>
        <p:spPr bwMode="white"/>
        <p:txBody>
          <a:bodyPr/>
          <a:lstStyle>
            <a:lvl1pPr>
              <a:defRPr>
                <a:solidFill>
                  <a:schemeClr val="tx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198732194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repeatCount="indefinite" accel="29000" autoRev="1" fill="hold" grpId="0" nodeType="withEffect" p14:presetBounceEnd="24000">
                                      <p:stCondLst>
                                        <p:cond delay="0"/>
                                      </p:stCondLst>
                                      <p:childTnLst>
                                        <p:animMotion origin="layout" path="M 0.00963 -0.02199 L 0.00963 -0.02175 C 0.01107 -0.01712 0.01263 -0.01226 0.0138 -0.00717 C 0.01523 -0.00208 0.01406 -0.00023 0.01797 0.00209 C 0.02031 0.00325 0.02291 0.00325 0.02526 0.00394 C 0.0263 0.0044 0.02734 0.00487 0.02838 0.00579 C 0.02982 0.00672 0.03112 0.00834 0.03255 0.0095 C 0.03489 0.01088 0.03737 0.01181 0.03984 0.0132 C 0.04023 0.01065 0.04114 0.00811 0.04088 0.00579 C 0.04049 0.00209 0.03893 -0.00069 0.03776 -0.00347 C 0.03242 -0.01805 0.03659 -0.00393 0.03255 -0.01828 C 0.03502 -0.04027 0.03594 -0.03101 0.03255 -0.04606 C 0.02982 -0.02638 0.0332 -0.02962 0.02109 -0.03495 C 0.02005 -0.03564 0.01901 -0.03634 0.01797 -0.0368 C 0.01693 -0.03865 0.01614 -0.04097 0.01484 -0.04236 C 0.01172 -0.04652 0.01015 -0.04629 0.00651 -0.04791 C 0.00547 -0.04861 0.00443 -0.0493 0.00351 -0.04976 C 0.00416 -0.04745 0.0043 -0.04421 0.00547 -0.04236 C 0.00729 -0.04004 0.01172 -0.03865 0.01172 -0.03842 C 0.01276 -0.0368 0.01367 -0.03472 0.01484 -0.0331 C 0.01823 -0.02916 0.02161 -0.03402 0.01276 -0.02754 C 0.01159 -0.02129 0.01015 -0.02291 0.00963 -0.02199 Z " pathEditMode="relative" rAng="0" ptsTypes="AAAAAAAAAAAAAAAAAAAAAA" p14:bounceEnd="24000">
                                          <p:cBhvr>
                                            <p:cTn id="6" dur="20000" fill="hold"/>
                                            <p:tgtEl>
                                              <p:spTgt spid="8"/>
                                            </p:tgtEl>
                                            <p:attrNameLst>
                                              <p:attrName>ppt_x</p:attrName>
                                              <p:attrName>ppt_y</p:attrName>
                                            </p:attrNameLst>
                                          </p:cBhvr>
                                          <p:rCtr x="1250" y="370"/>
                                        </p:animMotion>
                                      </p:childTnLst>
                                    </p:cTn>
                                  </p:par>
                                  <p:par>
                                    <p:cTn id="7" presetID="0" presetClass="path" presetSubtype="0" repeatCount="indefinite" accel="29000" autoRev="1" fill="hold" grpId="0" nodeType="withEffect" p14:presetBounceEnd="24000">
                                      <p:stCondLst>
                                        <p:cond delay="0"/>
                                      </p:stCondLst>
                                      <p:childTnLst>
                                        <p:animMotion origin="layout" path="M -0.00013 -0.0074 L -0.00039 -0.00694 C -0.00325 -0.00555 -0.00612 -0.00416 -0.00937 -0.00347 C -0.0125 -0.00231 -0.01302 -0.00532 -0.01497 0.0007 C -0.01627 0.0044 -0.01666 0.0095 -0.01809 0.01274 C -0.01888 0.01505 -0.0194 0.01667 -0.01953 0.01528 C -0.02109 0.02037 -0.02226 0.02223 -0.0233 0.02431 C -0.0246 0.02801 -0.02578 0.03102 -0.02721 0.03588 C -0.02591 0.03727 -0.02474 0.03959 -0.02343 0.03959 C -0.02122 0.03936 -0.0194 0.03797 -0.01757 0.03588 C -0.00768 0.03125 -0.01705 0.03473 -0.0082 0.03149 C 0.00313 0.04144 -0.00065 0.03982 0.00678 0.03843 C -0.00156 0.02825 -0.00221 0.03565 0.00417 0.01575 C 0.00508 0.01459 0.00599 0.01204 0.00586 0.01135 C 0.00691 0.00996 0.00873 0.00903 0.00951 0.00741 C 0.0129 0.00209 0.0129 -4.44444E-6 0.01472 -0.00625 C 0.0155 -0.00856 0.01615 -0.00995 0.01641 -0.01018 C 0.01485 -0.00972 0.01368 -0.01064 0.01211 -0.01018 C 0.01016 -0.00625 0.00886 0.00116 0.00873 -4.44444E-6 C 0.00704 0.00232 0.0056 0.00348 0.00482 0.00487 C 0.00144 0.00973 0.0043 0.01528 0.00196 -4.44444E-6 C -0.00104 -0.00416 0.00105 -0.00694 -0.00013 -0.0074 Z " pathEditMode="relative" rAng="6300000" ptsTypes="AAAAAAAAAAAAAAAAAAAAAA" p14:bounceEnd="24000">
                                          <p:cBhvr>
                                            <p:cTn id="8" dur="20000" fill="hold"/>
                                            <p:tgtEl>
                                              <p:spTgt spid="4"/>
                                            </p:tgtEl>
                                            <p:attrNameLst>
                                              <p:attrName>ppt_x</p:attrName>
                                              <p:attrName>ppt_y</p:attrName>
                                            </p:attrNameLst>
                                          </p:cBhvr>
                                          <p:rCtr x="-534" y="210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Lst>
      </p:timing>
    </mc:Choice>
    <mc:Fallback xmlns="" xmlns:a16="http://schemas.microsoft.com/office/drawing/2014/main" xmlns:a14="http://schemas.microsoft.com/office/drawing/2010/main" xmlns:asvg="http://schemas.microsoft.com/office/drawing/2016/SVG/main" xmlns:p15="http://schemas.microsoft.com/office/powerpoint/2012/mai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repeatCount="indefinite" accel="29000" autoRev="1" fill="hold" grpId="0" nodeType="withEffect">
                                      <p:stCondLst>
                                        <p:cond delay="0"/>
                                      </p:stCondLst>
                                      <p:childTnLst>
                                        <p:animMotion origin="layout" path="M 0.00963 -0.02199 L 0.00963 -0.02175 C 0.01107 -0.01712 0.01263 -0.01226 0.0138 -0.00717 C 0.01523 -0.00208 0.01406 -0.00023 0.01797 0.00209 C 0.02031 0.00325 0.02291 0.00325 0.02526 0.00394 C 0.0263 0.0044 0.02734 0.00487 0.02838 0.00579 C 0.02982 0.00672 0.03112 0.00834 0.03255 0.0095 C 0.03489 0.01088 0.03737 0.01181 0.03984 0.0132 C 0.04023 0.01065 0.04114 0.00811 0.04088 0.00579 C 0.04049 0.00209 0.03893 -0.00069 0.03776 -0.00347 C 0.03242 -0.01805 0.03659 -0.00393 0.03255 -0.01828 C 0.03502 -0.04027 0.03594 -0.03101 0.03255 -0.04606 C 0.02982 -0.02638 0.0332 -0.02962 0.02109 -0.03495 C 0.02005 -0.03564 0.01901 -0.03634 0.01797 -0.0368 C 0.01693 -0.03865 0.01614 -0.04097 0.01484 -0.04236 C 0.01172 -0.04652 0.01015 -0.04629 0.00651 -0.04791 C 0.00547 -0.04861 0.00443 -0.0493 0.00351 -0.04976 C 0.00416 -0.04745 0.0043 -0.04421 0.00547 -0.04236 C 0.00729 -0.04004 0.01172 -0.03865 0.01172 -0.03842 C 0.01276 -0.0368 0.01367 -0.03472 0.01484 -0.0331 C 0.01823 -0.02916 0.02161 -0.03402 0.01276 -0.02754 C 0.01159 -0.02129 0.01015 -0.02291 0.00963 -0.02199 Z " pathEditMode="relative" rAng="0" ptsTypes="AAAAAAAAAAAAAAAAAAAAAA">
                                          <p:cBhvr>
                                            <p:cTn id="6" dur="20000" fill="hold"/>
                                            <p:tgtEl>
                                              <p:spTgt spid="8"/>
                                            </p:tgtEl>
                                            <p:attrNameLst>
                                              <p:attrName>ppt_x</p:attrName>
                                              <p:attrName>ppt_y</p:attrName>
                                            </p:attrNameLst>
                                          </p:cBhvr>
                                          <p:rCtr x="1250" y="370"/>
                                        </p:animMotion>
                                      </p:childTnLst>
                                    </p:cTn>
                                  </p:par>
                                  <p:par>
                                    <p:cTn id="7" presetID="0" presetClass="path" presetSubtype="0" repeatCount="indefinite" accel="29000" autoRev="1" fill="hold" grpId="0" nodeType="withEffect">
                                      <p:stCondLst>
                                        <p:cond delay="0"/>
                                      </p:stCondLst>
                                      <p:childTnLst>
                                        <p:animMotion origin="layout" path="M -0.00013 -0.0074 L -0.00039 -0.00694 C -0.00325 -0.00555 -0.00612 -0.00416 -0.00937 -0.00347 C -0.0125 -0.00231 -0.01302 -0.00532 -0.01497 0.0007 C -0.01627 0.0044 -0.01666 0.0095 -0.01809 0.01274 C -0.01888 0.01505 -0.0194 0.01667 -0.01953 0.01528 C -0.02109 0.02037 -0.02226 0.02223 -0.0233 0.02431 C -0.0246 0.02801 -0.02578 0.03102 -0.02721 0.03588 C -0.02591 0.03727 -0.02474 0.03959 -0.02343 0.03959 C -0.02122 0.03936 -0.0194 0.03797 -0.01757 0.03588 C -0.00768 0.03125 -0.01705 0.03473 -0.0082 0.03149 C 0.00313 0.04144 -0.00065 0.03982 0.00678 0.03843 C -0.00156 0.02825 -0.00221 0.03565 0.00417 0.01575 C 0.00508 0.01459 0.00599 0.01204 0.00586 0.01135 C 0.00691 0.00996 0.00873 0.00903 0.00951 0.00741 C 0.0129 0.00209 0.0129 -4.44444E-6 0.01472 -0.00625 C 0.0155 -0.00856 0.01615 -0.00995 0.01641 -0.01018 C 0.01485 -0.00972 0.01368 -0.01064 0.01211 -0.01018 C 0.01016 -0.00625 0.00886 0.00116 0.00873 -4.44444E-6 C 0.00704 0.00232 0.0056 0.00348 0.00482 0.00487 C 0.00144 0.00973 0.0043 0.01528 0.00196 -4.44444E-6 C -0.00104 -0.00416 0.00105 -0.00694 -0.00013 -0.0074 Z " pathEditMode="relative" rAng="6300000" ptsTypes="AAAAAAAAAAAAAAAAAAAAAA">
                                          <p:cBhvr>
                                            <p:cTn id="8" dur="20000" fill="hold"/>
                                            <p:tgtEl>
                                              <p:spTgt spid="4"/>
                                            </p:tgtEl>
                                            <p:attrNameLst>
                                              <p:attrName>ppt_x</p:attrName>
                                              <p:attrName>ppt_y</p:attrName>
                                            </p:attrNameLst>
                                          </p:cBhvr>
                                          <p:rCtr x="-534" y="210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Lst>
      </p:timing>
    </mc:Fallback>
  </mc:AlternateContent>
  <p:extLst>
    <p:ext uri="{DCECCB84-F9BA-43D5-87BE-67443E8EF086}">
      <p15:sldGuideLst xmlns:p15="http://schemas.microsoft.com/office/powerpoint/2012/main">
        <p15:guide id="1" orient="horz" pos="453">
          <p15:clr>
            <a:srgbClr val="A4A3A4"/>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C. Breaker">
    <p:bg>
      <p:bgPr>
        <a:solidFill>
          <a:schemeClr val="bg2"/>
        </a:solidFill>
        <a:effectLst/>
      </p:bgPr>
    </p:bg>
    <p:spTree>
      <p:nvGrpSpPr>
        <p:cNvPr id="1" name=""/>
        <p:cNvGrpSpPr/>
        <p:nvPr/>
      </p:nvGrpSpPr>
      <p:grpSpPr>
        <a:xfrm>
          <a:off x="0" y="0"/>
          <a:ext cx="0" cy="0"/>
          <a:chOff x="0" y="0"/>
          <a:chExt cx="0" cy="0"/>
        </a:xfrm>
      </p:grpSpPr>
      <p:sp>
        <p:nvSpPr>
          <p:cNvPr id="7" name="Background"/>
          <p:cNvSpPr/>
          <p:nvPr userDrawn="1"/>
        </p:nvSpPr>
        <p:spPr>
          <a:xfrm>
            <a:off x="0" y="0"/>
            <a:ext cx="12193200" cy="6858000"/>
          </a:xfrm>
          <a:prstGeom prst="rect">
            <a:avLst/>
          </a:prstGeom>
          <a:solidFill>
            <a:srgbClr val="FAA1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noProof="0" dirty="0" err="1">
              <a:solidFill>
                <a:schemeClr val="tx1"/>
              </a:solidFill>
            </a:endParaRPr>
          </a:p>
        </p:txBody>
      </p:sp>
      <p:sp>
        <p:nvSpPr>
          <p:cNvPr id="4" name="Freeform 6">
            <a:extLst>
              <a:ext uri="{FF2B5EF4-FFF2-40B4-BE49-F238E27FC236}">
                <a16:creationId xmlns:a16="http://schemas.microsoft.com/office/drawing/2014/main" id="{2DBDAC48-E9E3-50DC-4F61-AE86EB78F7A4}"/>
              </a:ext>
            </a:extLst>
          </p:cNvPr>
          <p:cNvSpPr>
            <a:spLocks/>
          </p:cNvSpPr>
          <p:nvPr userDrawn="1"/>
        </p:nvSpPr>
        <p:spPr bwMode="auto">
          <a:xfrm rot="900000">
            <a:off x="-7639521" y="-1308734"/>
            <a:ext cx="18698803" cy="10685028"/>
          </a:xfrm>
          <a:custGeom>
            <a:avLst/>
            <a:gdLst>
              <a:gd name="T0" fmla="*/ 123 w 281"/>
              <a:gd name="T1" fmla="*/ 146 h 161"/>
              <a:gd name="T2" fmla="*/ 0 w 281"/>
              <a:gd name="T3" fmla="*/ 42 h 161"/>
              <a:gd name="T4" fmla="*/ 158 w 281"/>
              <a:gd name="T5" fmla="*/ 15 h 161"/>
              <a:gd name="T6" fmla="*/ 281 w 281"/>
              <a:gd name="T7" fmla="*/ 119 h 161"/>
              <a:gd name="T8" fmla="*/ 123 w 281"/>
              <a:gd name="T9" fmla="*/ 146 h 161"/>
            </a:gdLst>
            <a:ahLst/>
            <a:cxnLst>
              <a:cxn ang="0">
                <a:pos x="T0" y="T1"/>
              </a:cxn>
              <a:cxn ang="0">
                <a:pos x="T2" y="T3"/>
              </a:cxn>
              <a:cxn ang="0">
                <a:pos x="T4" y="T5"/>
              </a:cxn>
              <a:cxn ang="0">
                <a:pos x="T6" y="T7"/>
              </a:cxn>
              <a:cxn ang="0">
                <a:pos x="T8" y="T9"/>
              </a:cxn>
            </a:cxnLst>
            <a:rect l="0" t="0" r="r" b="b"/>
            <a:pathLst>
              <a:path w="281" h="161">
                <a:moveTo>
                  <a:pt x="123" y="146"/>
                </a:moveTo>
                <a:cubicBezTo>
                  <a:pt x="66" y="130"/>
                  <a:pt x="23" y="91"/>
                  <a:pt x="0" y="42"/>
                </a:cubicBezTo>
                <a:cubicBezTo>
                  <a:pt x="45" y="11"/>
                  <a:pt x="102" y="0"/>
                  <a:pt x="158" y="15"/>
                </a:cubicBezTo>
                <a:cubicBezTo>
                  <a:pt x="215" y="31"/>
                  <a:pt x="258" y="70"/>
                  <a:pt x="281" y="119"/>
                </a:cubicBezTo>
                <a:cubicBezTo>
                  <a:pt x="236" y="150"/>
                  <a:pt x="179" y="161"/>
                  <a:pt x="123" y="146"/>
                </a:cubicBezTo>
              </a:path>
            </a:pathLst>
          </a:custGeom>
          <a:solidFill>
            <a:srgbClr val="FF4D00"/>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 name="Freeform 25">
            <a:extLst>
              <a:ext uri="{FF2B5EF4-FFF2-40B4-BE49-F238E27FC236}">
                <a16:creationId xmlns:a16="http://schemas.microsoft.com/office/drawing/2014/main" id="{BCFED06E-BBB3-0C17-552D-DFF9887E09D2}"/>
              </a:ext>
            </a:extLst>
          </p:cNvPr>
          <p:cNvSpPr>
            <a:spLocks/>
          </p:cNvSpPr>
          <p:nvPr userDrawn="1"/>
        </p:nvSpPr>
        <p:spPr bwMode="auto">
          <a:xfrm rot="20700000">
            <a:off x="5609555" y="-3994913"/>
            <a:ext cx="16183528" cy="10164263"/>
          </a:xfrm>
          <a:custGeom>
            <a:avLst/>
            <a:gdLst>
              <a:gd name="T0" fmla="*/ 171 w 368"/>
              <a:gd name="T1" fmla="*/ 203 h 231"/>
              <a:gd name="T2" fmla="*/ 0 w 368"/>
              <a:gd name="T3" fmla="*/ 13 h 231"/>
              <a:gd name="T4" fmla="*/ 257 w 368"/>
              <a:gd name="T5" fmla="*/ 34 h 231"/>
              <a:gd name="T6" fmla="*/ 366 w 368"/>
              <a:gd name="T7" fmla="*/ 171 h 231"/>
              <a:gd name="T8" fmla="*/ 355 w 368"/>
              <a:gd name="T9" fmla="*/ 196 h 231"/>
              <a:gd name="T10" fmla="*/ 171 w 368"/>
              <a:gd name="T11" fmla="*/ 203 h 231"/>
            </a:gdLst>
            <a:ahLst/>
            <a:cxnLst>
              <a:cxn ang="0">
                <a:pos x="T0" y="T1"/>
              </a:cxn>
              <a:cxn ang="0">
                <a:pos x="T2" y="T3"/>
              </a:cxn>
              <a:cxn ang="0">
                <a:pos x="T4" y="T5"/>
              </a:cxn>
              <a:cxn ang="0">
                <a:pos x="T6" y="T7"/>
              </a:cxn>
              <a:cxn ang="0">
                <a:pos x="T8" y="T9"/>
              </a:cxn>
              <a:cxn ang="0">
                <a:pos x="T10" y="T11"/>
              </a:cxn>
            </a:cxnLst>
            <a:rect l="0" t="0" r="r" b="b"/>
            <a:pathLst>
              <a:path w="368" h="231">
                <a:moveTo>
                  <a:pt x="171" y="203"/>
                </a:moveTo>
                <a:cubicBezTo>
                  <a:pt x="108" y="174"/>
                  <a:pt x="64" y="85"/>
                  <a:pt x="0" y="13"/>
                </a:cubicBezTo>
                <a:cubicBezTo>
                  <a:pt x="91" y="8"/>
                  <a:pt x="182" y="0"/>
                  <a:pt x="257" y="34"/>
                </a:cubicBezTo>
                <a:cubicBezTo>
                  <a:pt x="317" y="62"/>
                  <a:pt x="351" y="112"/>
                  <a:pt x="366" y="171"/>
                </a:cubicBezTo>
                <a:cubicBezTo>
                  <a:pt x="368" y="181"/>
                  <a:pt x="364" y="191"/>
                  <a:pt x="355" y="196"/>
                </a:cubicBezTo>
                <a:cubicBezTo>
                  <a:pt x="309" y="224"/>
                  <a:pt x="234" y="231"/>
                  <a:pt x="171" y="203"/>
                </a:cubicBezTo>
              </a:path>
            </a:pathLst>
          </a:custGeom>
          <a:solidFill>
            <a:srgbClr val="FF4D00"/>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 name="Dynamic legal" descr="{&quot;templafy&quot;:{&quot;id&quot;:&quot;2594a947-360f-4c7f-ae55-de58e6bb5b08&quot;}}">
            <a:extLst>
              <a:ext uri="{FF2B5EF4-FFF2-40B4-BE49-F238E27FC236}">
                <a16:creationId xmlns:a16="http://schemas.microsoft.com/office/drawing/2014/main" id="{353DF039-3B1A-C190-4EA6-6ABD3A4641A3}"/>
              </a:ext>
            </a:extLst>
          </p:cNvPr>
          <p:cNvSpPr txBox="1"/>
          <p:nvPr userDrawn="1"/>
        </p:nvSpPr>
        <p:spPr>
          <a:xfrm>
            <a:off x="-1588" y="6678000"/>
            <a:ext cx="12193588" cy="180000"/>
          </a:xfrm>
          <a:prstGeom prst="rect">
            <a:avLst/>
          </a:prstGeom>
          <a:solidFill>
            <a:srgbClr val="110081"/>
          </a:solidFill>
          <a:ln>
            <a:noFill/>
          </a:ln>
        </p:spPr>
        <p:txBody>
          <a:bodyPr wrap="square" lIns="0" tIns="0" rIns="0" bIns="0" anchor="ctr" anchorCtr="0">
            <a:noAutofit/>
          </a:bodyPr>
          <a:lstStyle/>
          <a:p>
            <a:pPr algn="ctr"/>
            <a:r>
              <a:rPr lang="en-US" sz="1000" dirty="0">
                <a:solidFill>
                  <a:srgbClr val="FFFFFF"/>
                </a:solidFill>
                <a:latin typeface="Arial Narrow" panose="020B0606020202030204" pitchFamily="34" charset="0"/>
              </a:rPr>
              <a:t>Confidential, unpublished property of Cigna Healthcare. Do not duplicate or distribute. Use and distribution limited solely to authorized personnel. © 2023 Cigna Healthcare</a:t>
            </a:r>
          </a:p>
        </p:txBody>
      </p:sp>
      <p:sp>
        <p:nvSpPr>
          <p:cNvPr id="6" name="Dynmic Internal use only" descr="{&quot;templafy&quot;:{&quot;id&quot;:&quot;08b8b0b0-f8ba-46fe-8d0a-24b280806aa2&quot;}}" hidden="1" title="Form.Cigna_Confidentiality.Cigna_healthcareConfidentiality">
            <a:extLst>
              <a:ext uri="{FF2B5EF4-FFF2-40B4-BE49-F238E27FC236}">
                <a16:creationId xmlns:a16="http://schemas.microsoft.com/office/drawing/2014/main" id="{FB723643-3702-E3C5-80BE-703B4C10DD99}"/>
              </a:ext>
            </a:extLst>
          </p:cNvPr>
          <p:cNvSpPr/>
          <p:nvPr userDrawn="1"/>
        </p:nvSpPr>
        <p:spPr>
          <a:xfrm>
            <a:off x="10859153" y="6678000"/>
            <a:ext cx="973257"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r"/>
            <a:endParaRPr lang="en-US" sz="1000" kern="1200" noProof="0" dirty="0">
              <a:solidFill>
                <a:srgbClr val="FFFFFF"/>
              </a:solidFill>
              <a:latin typeface="Arial Narrow" panose="020B0606020202030204" pitchFamily="34" charset="0"/>
              <a:ea typeface="+mn-ea"/>
              <a:cs typeface="+mn-cs"/>
            </a:endParaRPr>
          </a:p>
        </p:txBody>
      </p:sp>
      <p:pic>
        <p:nvPicPr>
          <p:cNvPr id="3" name="Logo">
            <a:extLst>
              <a:ext uri="{FF2B5EF4-FFF2-40B4-BE49-F238E27FC236}">
                <a16:creationId xmlns:a16="http://schemas.microsoft.com/office/drawing/2014/main" id="{861EB034-F143-7E3F-9946-80073EC41E56}"/>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360000" y="6067943"/>
            <a:ext cx="791999" cy="430177"/>
          </a:xfrm>
          <a:prstGeom prst="rect">
            <a:avLst/>
          </a:prstGeom>
        </p:spPr>
      </p:pic>
      <p:sp>
        <p:nvSpPr>
          <p:cNvPr id="2" name="Title 1"/>
          <p:cNvSpPr>
            <a:spLocks noGrp="1"/>
          </p:cNvSpPr>
          <p:nvPr>
            <p:ph type="ctrTitle" hasCustomPrompt="1"/>
          </p:nvPr>
        </p:nvSpPr>
        <p:spPr bwMode="white">
          <a:xfrm>
            <a:off x="360000" y="720000"/>
            <a:ext cx="5648400" cy="5180400"/>
          </a:xfrm>
        </p:spPr>
        <p:txBody>
          <a:bodyPr lIns="0" tIns="0" rIns="0" bIns="0" anchor="ctr" anchorCtr="0"/>
          <a:lstStyle>
            <a:lvl1pPr algn="l">
              <a:lnSpc>
                <a:spcPct val="90000"/>
              </a:lnSpc>
              <a:defRPr sz="5400" cap="none" baseline="0">
                <a:solidFill>
                  <a:schemeClr val="tx1"/>
                </a:solidFill>
              </a:defRPr>
            </a:lvl1pPr>
          </a:lstStyle>
          <a:p>
            <a:r>
              <a:rPr lang="en-US" noProof="0" dirty="0"/>
              <a:t>Click to add Breaker title</a:t>
            </a:r>
            <a:endParaRPr lang="en-US" dirty="0"/>
          </a:p>
        </p:txBody>
      </p:sp>
      <p:sp>
        <p:nvSpPr>
          <p:cNvPr id="10" name="Date Placeholder 9">
            <a:extLst>
              <a:ext uri="{FF2B5EF4-FFF2-40B4-BE49-F238E27FC236}">
                <a16:creationId xmlns:a16="http://schemas.microsoft.com/office/drawing/2014/main" id="{AAE330CD-3227-EFB6-6972-7D717F23E1F7}"/>
              </a:ext>
            </a:extLst>
          </p:cNvPr>
          <p:cNvSpPr>
            <a:spLocks noGrp="1"/>
          </p:cNvSpPr>
          <p:nvPr>
            <p:ph type="dt" sz="half" idx="10"/>
          </p:nvPr>
        </p:nvSpPr>
        <p:spPr/>
        <p:txBody>
          <a:bodyPr/>
          <a:lstStyle>
            <a:lvl1pPr>
              <a:defRPr>
                <a:solidFill>
                  <a:schemeClr val="tx1"/>
                </a:solidFill>
              </a:defRPr>
            </a:lvl1pPr>
          </a:lstStyle>
          <a:p>
            <a:fld id="{45068B77-298F-45BD-BC52-0CAB6A64A0FA}" type="datetime4">
              <a:rPr lang="en-IN" smtClean="0"/>
              <a:t>03 September 2026</a:t>
            </a:fld>
            <a:endParaRPr lang="en-US" dirty="0"/>
          </a:p>
        </p:txBody>
      </p:sp>
      <p:sp>
        <p:nvSpPr>
          <p:cNvPr id="11" name="Footer Placeholder 10">
            <a:extLst>
              <a:ext uri="{FF2B5EF4-FFF2-40B4-BE49-F238E27FC236}">
                <a16:creationId xmlns:a16="http://schemas.microsoft.com/office/drawing/2014/main" id="{2A4D4CDC-41FD-AA36-8291-2C18935746E7}"/>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12" name="Slide Number Placeholder 11">
            <a:extLst>
              <a:ext uri="{FF2B5EF4-FFF2-40B4-BE49-F238E27FC236}">
                <a16:creationId xmlns:a16="http://schemas.microsoft.com/office/drawing/2014/main" id="{C40BBCB3-ED81-899F-FD24-50EA86B4A2FB}"/>
              </a:ext>
            </a:extLst>
          </p:cNvPr>
          <p:cNvSpPr>
            <a:spLocks noGrp="1"/>
          </p:cNvSpPr>
          <p:nvPr>
            <p:ph type="sldNum" sz="quarter" idx="12"/>
          </p:nvPr>
        </p:nvSpPr>
        <p:spPr/>
        <p:txBody>
          <a:bodyPr/>
          <a:lstStyle>
            <a:lvl1pPr>
              <a:defRPr>
                <a:solidFill>
                  <a:schemeClr val="tx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147556810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repeatCount="indefinite" accel="29000" autoRev="1" fill="hold" grpId="0" nodeType="withEffect" p14:presetBounceEnd="24000">
                                      <p:stCondLst>
                                        <p:cond delay="0"/>
                                      </p:stCondLst>
                                      <p:childTnLst>
                                        <p:animMotion origin="layout" path="M 0.00963 -0.02199 L 0.00963 -0.02175 C 0.01107 -0.01712 0.01263 -0.01226 0.0138 -0.00717 C 0.01523 -0.00208 0.01406 -0.00023 0.01797 0.00209 C 0.02031 0.00325 0.02291 0.00325 0.02526 0.00394 C 0.0263 0.0044 0.02734 0.00487 0.02838 0.00579 C 0.02982 0.00672 0.03112 0.00834 0.03255 0.0095 C 0.03489 0.01088 0.03737 0.01181 0.03984 0.0132 C 0.04023 0.01065 0.04114 0.00811 0.04088 0.00579 C 0.04049 0.00209 0.03893 -0.00069 0.03776 -0.00347 C 0.03242 -0.01805 0.03659 -0.00393 0.03255 -0.01828 C 0.03502 -0.04027 0.03594 -0.03101 0.03255 -0.04606 C 0.02982 -0.02638 0.0332 -0.02962 0.02109 -0.03495 C 0.02005 -0.03564 0.01901 -0.03634 0.01797 -0.0368 C 0.01693 -0.03865 0.01614 -0.04097 0.01484 -0.04236 C 0.01172 -0.04652 0.01015 -0.04629 0.00651 -0.04791 C 0.00547 -0.04861 0.00443 -0.0493 0.00351 -0.04976 C 0.00416 -0.04745 0.0043 -0.04421 0.00547 -0.04236 C 0.00729 -0.04004 0.01172 -0.03865 0.01172 -0.03842 C 0.01276 -0.0368 0.01367 -0.03472 0.01484 -0.0331 C 0.01823 -0.02916 0.02161 -0.03402 0.01276 -0.02754 C 0.01159 -0.02129 0.01015 -0.02291 0.00963 -0.02199 Z " pathEditMode="relative" rAng="0" ptsTypes="AAAAAAAAAAAAAAAAAAAAAA" p14:bounceEnd="24000">
                                          <p:cBhvr>
                                            <p:cTn id="6" dur="20000" fill="hold"/>
                                            <p:tgtEl>
                                              <p:spTgt spid="8"/>
                                            </p:tgtEl>
                                            <p:attrNameLst>
                                              <p:attrName>ppt_x</p:attrName>
                                              <p:attrName>ppt_y</p:attrName>
                                            </p:attrNameLst>
                                          </p:cBhvr>
                                          <p:rCtr x="1250" y="370"/>
                                        </p:animMotion>
                                      </p:childTnLst>
                                    </p:cTn>
                                  </p:par>
                                  <p:par>
                                    <p:cTn id="7" presetID="0" presetClass="path" presetSubtype="0" repeatCount="indefinite" accel="29000" autoRev="1" fill="hold" grpId="0" nodeType="withEffect" p14:presetBounceEnd="24000">
                                      <p:stCondLst>
                                        <p:cond delay="0"/>
                                      </p:stCondLst>
                                      <p:childTnLst>
                                        <p:animMotion origin="layout" path="M -0.00013 -0.0074 L -0.00039 -0.00694 C -0.00325 -0.00555 -0.00612 -0.00416 -0.00937 -0.00347 C -0.0125 -0.00231 -0.01302 -0.00532 -0.01497 0.0007 C -0.01627 0.0044 -0.01666 0.0095 -0.01809 0.01274 C -0.01888 0.01505 -0.0194 0.01667 -0.01953 0.01528 C -0.02109 0.02037 -0.02226 0.02223 -0.0233 0.02431 C -0.0246 0.02801 -0.02578 0.03102 -0.02721 0.03588 C -0.02591 0.03727 -0.02474 0.03959 -0.02343 0.03959 C -0.02122 0.03936 -0.0194 0.03797 -0.01757 0.03588 C -0.00768 0.03125 -0.01705 0.03473 -0.0082 0.03149 C 0.00313 0.04144 -0.00065 0.03982 0.00678 0.03843 C -0.00156 0.02825 -0.00221 0.03565 0.00417 0.01575 C 0.00508 0.01459 0.00599 0.01204 0.00586 0.01135 C 0.00691 0.00996 0.00873 0.00903 0.00951 0.00741 C 0.0129 0.00209 0.0129 -4.44444E-6 0.01472 -0.00625 C 0.0155 -0.00856 0.01615 -0.00995 0.01641 -0.01018 C 0.01485 -0.00972 0.01368 -0.01064 0.01211 -0.01018 C 0.01016 -0.00625 0.00886 0.00116 0.00873 -4.44444E-6 C 0.00704 0.00232 0.0056 0.00348 0.00482 0.00487 C 0.00144 0.00973 0.0043 0.01528 0.00196 -4.44444E-6 C -0.00104 -0.00416 0.00105 -0.00694 -0.00013 -0.0074 Z " pathEditMode="relative" rAng="6300000" ptsTypes="AAAAAAAAAAAAAAAAAAAAAA" p14:bounceEnd="24000">
                                          <p:cBhvr>
                                            <p:cTn id="8" dur="20000" fill="hold"/>
                                            <p:tgtEl>
                                              <p:spTgt spid="4"/>
                                            </p:tgtEl>
                                            <p:attrNameLst>
                                              <p:attrName>ppt_x</p:attrName>
                                              <p:attrName>ppt_y</p:attrName>
                                            </p:attrNameLst>
                                          </p:cBhvr>
                                          <p:rCtr x="-534" y="210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Lst>
      </p:timing>
    </mc:Choice>
    <mc:Fallback xmlns="" xmlns:a16="http://schemas.microsoft.com/office/drawing/2014/main" xmlns:a14="http://schemas.microsoft.com/office/drawing/2010/main" xmlns:asvg="http://schemas.microsoft.com/office/drawing/2016/SVG/main" xmlns:p15="http://schemas.microsoft.com/office/powerpoint/2012/mai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repeatCount="indefinite" accel="29000" autoRev="1" fill="hold" grpId="0" nodeType="withEffect">
                                      <p:stCondLst>
                                        <p:cond delay="0"/>
                                      </p:stCondLst>
                                      <p:childTnLst>
                                        <p:animMotion origin="layout" path="M 0.00963 -0.02199 L 0.00963 -0.02175 C 0.01107 -0.01712 0.01263 -0.01226 0.0138 -0.00717 C 0.01523 -0.00208 0.01406 -0.00023 0.01797 0.00209 C 0.02031 0.00325 0.02291 0.00325 0.02526 0.00394 C 0.0263 0.0044 0.02734 0.00487 0.02838 0.00579 C 0.02982 0.00672 0.03112 0.00834 0.03255 0.0095 C 0.03489 0.01088 0.03737 0.01181 0.03984 0.0132 C 0.04023 0.01065 0.04114 0.00811 0.04088 0.00579 C 0.04049 0.00209 0.03893 -0.00069 0.03776 -0.00347 C 0.03242 -0.01805 0.03659 -0.00393 0.03255 -0.01828 C 0.03502 -0.04027 0.03594 -0.03101 0.03255 -0.04606 C 0.02982 -0.02638 0.0332 -0.02962 0.02109 -0.03495 C 0.02005 -0.03564 0.01901 -0.03634 0.01797 -0.0368 C 0.01693 -0.03865 0.01614 -0.04097 0.01484 -0.04236 C 0.01172 -0.04652 0.01015 -0.04629 0.00651 -0.04791 C 0.00547 -0.04861 0.00443 -0.0493 0.00351 -0.04976 C 0.00416 -0.04745 0.0043 -0.04421 0.00547 -0.04236 C 0.00729 -0.04004 0.01172 -0.03865 0.01172 -0.03842 C 0.01276 -0.0368 0.01367 -0.03472 0.01484 -0.0331 C 0.01823 -0.02916 0.02161 -0.03402 0.01276 -0.02754 C 0.01159 -0.02129 0.01015 -0.02291 0.00963 -0.02199 Z " pathEditMode="relative" rAng="0" ptsTypes="AAAAAAAAAAAAAAAAAAAAAA">
                                          <p:cBhvr>
                                            <p:cTn id="6" dur="20000" fill="hold"/>
                                            <p:tgtEl>
                                              <p:spTgt spid="8"/>
                                            </p:tgtEl>
                                            <p:attrNameLst>
                                              <p:attrName>ppt_x</p:attrName>
                                              <p:attrName>ppt_y</p:attrName>
                                            </p:attrNameLst>
                                          </p:cBhvr>
                                          <p:rCtr x="1250" y="370"/>
                                        </p:animMotion>
                                      </p:childTnLst>
                                    </p:cTn>
                                  </p:par>
                                  <p:par>
                                    <p:cTn id="7" presetID="0" presetClass="path" presetSubtype="0" repeatCount="indefinite" accel="29000" autoRev="1" fill="hold" grpId="0" nodeType="withEffect">
                                      <p:stCondLst>
                                        <p:cond delay="0"/>
                                      </p:stCondLst>
                                      <p:childTnLst>
                                        <p:animMotion origin="layout" path="M -0.00013 -0.0074 L -0.00039 -0.00694 C -0.00325 -0.00555 -0.00612 -0.00416 -0.00937 -0.00347 C -0.0125 -0.00231 -0.01302 -0.00532 -0.01497 0.0007 C -0.01627 0.0044 -0.01666 0.0095 -0.01809 0.01274 C -0.01888 0.01505 -0.0194 0.01667 -0.01953 0.01528 C -0.02109 0.02037 -0.02226 0.02223 -0.0233 0.02431 C -0.0246 0.02801 -0.02578 0.03102 -0.02721 0.03588 C -0.02591 0.03727 -0.02474 0.03959 -0.02343 0.03959 C -0.02122 0.03936 -0.0194 0.03797 -0.01757 0.03588 C -0.00768 0.03125 -0.01705 0.03473 -0.0082 0.03149 C 0.00313 0.04144 -0.00065 0.03982 0.00678 0.03843 C -0.00156 0.02825 -0.00221 0.03565 0.00417 0.01575 C 0.00508 0.01459 0.00599 0.01204 0.00586 0.01135 C 0.00691 0.00996 0.00873 0.00903 0.00951 0.00741 C 0.0129 0.00209 0.0129 -4.44444E-6 0.01472 -0.00625 C 0.0155 -0.00856 0.01615 -0.00995 0.01641 -0.01018 C 0.01485 -0.00972 0.01368 -0.01064 0.01211 -0.01018 C 0.01016 -0.00625 0.00886 0.00116 0.00873 -4.44444E-6 C 0.00704 0.00232 0.0056 0.00348 0.00482 0.00487 C 0.00144 0.00973 0.0043 0.01528 0.00196 -4.44444E-6 C -0.00104 -0.00416 0.00105 -0.00694 -0.00013 -0.0074 Z " pathEditMode="relative" rAng="6300000" ptsTypes="AAAAAAAAAAAAAAAAAAAAAA">
                                          <p:cBhvr>
                                            <p:cTn id="8" dur="20000" fill="hold"/>
                                            <p:tgtEl>
                                              <p:spTgt spid="4"/>
                                            </p:tgtEl>
                                            <p:attrNameLst>
                                              <p:attrName>ppt_x</p:attrName>
                                              <p:attrName>ppt_y</p:attrName>
                                            </p:attrNameLst>
                                          </p:cBhvr>
                                          <p:rCtr x="-534" y="210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Lst>
      </p:timing>
    </mc:Fallback>
  </mc:AlternateContent>
  <p:extLst>
    <p:ext uri="{DCECCB84-F9BA-43D5-87BE-67443E8EF086}">
      <p15:sldGuideLst xmlns:p15="http://schemas.microsoft.com/office/powerpoint/2012/main">
        <p15:guide id="1" orient="horz" pos="453">
          <p15:clr>
            <a:srgbClr val="A4A3A4"/>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D. Breaker">
    <p:bg>
      <p:bgPr>
        <a:solidFill>
          <a:schemeClr val="bg2"/>
        </a:solidFill>
        <a:effectLst/>
      </p:bgPr>
    </p:bg>
    <p:spTree>
      <p:nvGrpSpPr>
        <p:cNvPr id="1" name=""/>
        <p:cNvGrpSpPr/>
        <p:nvPr/>
      </p:nvGrpSpPr>
      <p:grpSpPr>
        <a:xfrm>
          <a:off x="0" y="0"/>
          <a:ext cx="0" cy="0"/>
          <a:chOff x="0" y="0"/>
          <a:chExt cx="0" cy="0"/>
        </a:xfrm>
      </p:grpSpPr>
      <p:sp>
        <p:nvSpPr>
          <p:cNvPr id="7" name="Background"/>
          <p:cNvSpPr/>
          <p:nvPr userDrawn="1"/>
        </p:nvSpPr>
        <p:spPr>
          <a:xfrm>
            <a:off x="0" y="0"/>
            <a:ext cx="12193200" cy="6858000"/>
          </a:xfrm>
          <a:prstGeom prst="rect">
            <a:avLst/>
          </a:prstGeom>
          <a:solidFill>
            <a:srgbClr val="110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noProof="0" dirty="0" err="1">
              <a:solidFill>
                <a:schemeClr val="tx1"/>
              </a:solidFill>
            </a:endParaRPr>
          </a:p>
        </p:txBody>
      </p:sp>
      <p:grpSp>
        <p:nvGrpSpPr>
          <p:cNvPr id="10" name="Group 9">
            <a:extLst>
              <a:ext uri="{FF2B5EF4-FFF2-40B4-BE49-F238E27FC236}">
                <a16:creationId xmlns:a16="http://schemas.microsoft.com/office/drawing/2014/main" id="{96B0153F-51B7-5FFA-CA1F-CA82240C778B}"/>
              </a:ext>
            </a:extLst>
          </p:cNvPr>
          <p:cNvGrpSpPr/>
          <p:nvPr userDrawn="1"/>
        </p:nvGrpSpPr>
        <p:grpSpPr>
          <a:xfrm>
            <a:off x="8073457" y="0"/>
            <a:ext cx="4118544" cy="6858000"/>
            <a:chOff x="8073457" y="0"/>
            <a:chExt cx="4118544" cy="6858000"/>
          </a:xfrm>
          <a:solidFill>
            <a:srgbClr val="0033FF"/>
          </a:solidFill>
        </p:grpSpPr>
        <p:sp>
          <p:nvSpPr>
            <p:cNvPr id="11" name="Freeform: Shape 10">
              <a:extLst>
                <a:ext uri="{FF2B5EF4-FFF2-40B4-BE49-F238E27FC236}">
                  <a16:creationId xmlns:a16="http://schemas.microsoft.com/office/drawing/2014/main" id="{56CCDB76-95D2-7F79-299A-F9D1F543C7AF}"/>
                </a:ext>
              </a:extLst>
            </p:cNvPr>
            <p:cNvSpPr>
              <a:spLocks/>
            </p:cNvSpPr>
            <p:nvPr/>
          </p:nvSpPr>
          <p:spPr bwMode="auto">
            <a:xfrm>
              <a:off x="11974024" y="2852234"/>
              <a:ext cx="217976" cy="482903"/>
            </a:xfrm>
            <a:custGeom>
              <a:avLst/>
              <a:gdLst>
                <a:gd name="connsiteX0" fmla="*/ 217976 w 217976"/>
                <a:gd name="connsiteY0" fmla="*/ 0 h 482903"/>
                <a:gd name="connsiteX1" fmla="*/ 217976 w 217976"/>
                <a:gd name="connsiteY1" fmla="*/ 482903 h 482903"/>
                <a:gd name="connsiteX2" fmla="*/ 195802 w 217976"/>
                <a:gd name="connsiteY2" fmla="*/ 458194 h 482903"/>
                <a:gd name="connsiteX3" fmla="*/ 0 w 217976"/>
                <a:gd name="connsiteY3" fmla="*/ 66430 h 482903"/>
                <a:gd name="connsiteX4" fmla="*/ 209032 w 217976"/>
                <a:gd name="connsiteY4" fmla="*/ 843 h 4829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976" h="482903">
                  <a:moveTo>
                    <a:pt x="217976" y="0"/>
                  </a:moveTo>
                  <a:lnTo>
                    <a:pt x="217976" y="482903"/>
                  </a:lnTo>
                  <a:lnTo>
                    <a:pt x="195802" y="458194"/>
                  </a:lnTo>
                  <a:cubicBezTo>
                    <a:pt x="103193" y="342866"/>
                    <a:pt x="37044" y="209050"/>
                    <a:pt x="0" y="66430"/>
                  </a:cubicBezTo>
                  <a:cubicBezTo>
                    <a:pt x="67031" y="37378"/>
                    <a:pt x="137150" y="15369"/>
                    <a:pt x="209032" y="8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12" name="Freeform 6">
              <a:extLst>
                <a:ext uri="{FF2B5EF4-FFF2-40B4-BE49-F238E27FC236}">
                  <a16:creationId xmlns:a16="http://schemas.microsoft.com/office/drawing/2014/main" id="{DABCB348-87AA-DF6A-F781-2F307E73E9A7}"/>
                </a:ext>
              </a:extLst>
            </p:cNvPr>
            <p:cNvSpPr>
              <a:spLocks/>
            </p:cNvSpPr>
            <p:nvPr/>
          </p:nvSpPr>
          <p:spPr bwMode="auto">
            <a:xfrm>
              <a:off x="9987651" y="2322551"/>
              <a:ext cx="990299" cy="565885"/>
            </a:xfrm>
            <a:custGeom>
              <a:avLst/>
              <a:gdLst>
                <a:gd name="T0" fmla="*/ 123 w 281"/>
                <a:gd name="T1" fmla="*/ 146 h 161"/>
                <a:gd name="T2" fmla="*/ 0 w 281"/>
                <a:gd name="T3" fmla="*/ 42 h 161"/>
                <a:gd name="T4" fmla="*/ 158 w 281"/>
                <a:gd name="T5" fmla="*/ 15 h 161"/>
                <a:gd name="T6" fmla="*/ 281 w 281"/>
                <a:gd name="T7" fmla="*/ 119 h 161"/>
                <a:gd name="T8" fmla="*/ 123 w 281"/>
                <a:gd name="T9" fmla="*/ 146 h 161"/>
              </a:gdLst>
              <a:ahLst/>
              <a:cxnLst>
                <a:cxn ang="0">
                  <a:pos x="T0" y="T1"/>
                </a:cxn>
                <a:cxn ang="0">
                  <a:pos x="T2" y="T3"/>
                </a:cxn>
                <a:cxn ang="0">
                  <a:pos x="T4" y="T5"/>
                </a:cxn>
                <a:cxn ang="0">
                  <a:pos x="T6" y="T7"/>
                </a:cxn>
                <a:cxn ang="0">
                  <a:pos x="T8" y="T9"/>
                </a:cxn>
              </a:cxnLst>
              <a:rect l="0" t="0" r="r" b="b"/>
              <a:pathLst>
                <a:path w="281" h="161">
                  <a:moveTo>
                    <a:pt x="123" y="146"/>
                  </a:moveTo>
                  <a:cubicBezTo>
                    <a:pt x="66" y="130"/>
                    <a:pt x="23" y="91"/>
                    <a:pt x="0" y="42"/>
                  </a:cubicBezTo>
                  <a:cubicBezTo>
                    <a:pt x="45" y="11"/>
                    <a:pt x="102" y="0"/>
                    <a:pt x="158" y="15"/>
                  </a:cubicBezTo>
                  <a:cubicBezTo>
                    <a:pt x="215" y="31"/>
                    <a:pt x="258" y="70"/>
                    <a:pt x="281" y="119"/>
                  </a:cubicBezTo>
                  <a:cubicBezTo>
                    <a:pt x="236" y="150"/>
                    <a:pt x="179" y="161"/>
                    <a:pt x="123" y="14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a:extLst>
                <a:ext uri="{FF2B5EF4-FFF2-40B4-BE49-F238E27FC236}">
                  <a16:creationId xmlns:a16="http://schemas.microsoft.com/office/drawing/2014/main" id="{058E9BCD-4588-8828-A945-4E86A8403205}"/>
                </a:ext>
              </a:extLst>
            </p:cNvPr>
            <p:cNvSpPr>
              <a:spLocks/>
            </p:cNvSpPr>
            <p:nvPr/>
          </p:nvSpPr>
          <p:spPr bwMode="auto">
            <a:xfrm>
              <a:off x="9687385" y="4750661"/>
              <a:ext cx="805521" cy="464834"/>
            </a:xfrm>
            <a:custGeom>
              <a:avLst/>
              <a:gdLst>
                <a:gd name="T0" fmla="*/ 130 w 229"/>
                <a:gd name="T1" fmla="*/ 119 h 132"/>
                <a:gd name="T2" fmla="*/ 0 w 229"/>
                <a:gd name="T3" fmla="*/ 99 h 132"/>
                <a:gd name="T4" fmla="*/ 99 w 229"/>
                <a:gd name="T5" fmla="*/ 13 h 132"/>
                <a:gd name="T6" fmla="*/ 229 w 229"/>
                <a:gd name="T7" fmla="*/ 33 h 132"/>
                <a:gd name="T8" fmla="*/ 130 w 229"/>
                <a:gd name="T9" fmla="*/ 119 h 132"/>
              </a:gdLst>
              <a:ahLst/>
              <a:cxnLst>
                <a:cxn ang="0">
                  <a:pos x="T0" y="T1"/>
                </a:cxn>
                <a:cxn ang="0">
                  <a:pos x="T2" y="T3"/>
                </a:cxn>
                <a:cxn ang="0">
                  <a:pos x="T4" y="T5"/>
                </a:cxn>
                <a:cxn ang="0">
                  <a:pos x="T6" y="T7"/>
                </a:cxn>
                <a:cxn ang="0">
                  <a:pos x="T8" y="T9"/>
                </a:cxn>
              </a:cxnLst>
              <a:rect l="0" t="0" r="r" b="b"/>
              <a:pathLst>
                <a:path w="229" h="132">
                  <a:moveTo>
                    <a:pt x="130" y="119"/>
                  </a:moveTo>
                  <a:cubicBezTo>
                    <a:pt x="84" y="132"/>
                    <a:pt x="37" y="123"/>
                    <a:pt x="0" y="99"/>
                  </a:cubicBezTo>
                  <a:cubicBezTo>
                    <a:pt x="18" y="58"/>
                    <a:pt x="53" y="26"/>
                    <a:pt x="99" y="13"/>
                  </a:cubicBezTo>
                  <a:cubicBezTo>
                    <a:pt x="145" y="0"/>
                    <a:pt x="192" y="8"/>
                    <a:pt x="229" y="33"/>
                  </a:cubicBezTo>
                  <a:cubicBezTo>
                    <a:pt x="210" y="73"/>
                    <a:pt x="175" y="106"/>
                    <a:pt x="130" y="11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a:extLst>
                <a:ext uri="{FF2B5EF4-FFF2-40B4-BE49-F238E27FC236}">
                  <a16:creationId xmlns:a16="http://schemas.microsoft.com/office/drawing/2014/main" id="{32E7BBC3-F14D-6277-CCAD-C24F09347874}"/>
                </a:ext>
              </a:extLst>
            </p:cNvPr>
            <p:cNvSpPr>
              <a:spLocks/>
            </p:cNvSpPr>
            <p:nvPr/>
          </p:nvSpPr>
          <p:spPr bwMode="auto">
            <a:xfrm>
              <a:off x="8714409" y="4077950"/>
              <a:ext cx="678485" cy="392655"/>
            </a:xfrm>
            <a:custGeom>
              <a:avLst/>
              <a:gdLst>
                <a:gd name="T0" fmla="*/ 110 w 193"/>
                <a:gd name="T1" fmla="*/ 101 h 112"/>
                <a:gd name="T2" fmla="*/ 0 w 193"/>
                <a:gd name="T3" fmla="*/ 84 h 112"/>
                <a:gd name="T4" fmla="*/ 84 w 193"/>
                <a:gd name="T5" fmla="*/ 12 h 112"/>
                <a:gd name="T6" fmla="*/ 193 w 193"/>
                <a:gd name="T7" fmla="*/ 29 h 112"/>
                <a:gd name="T8" fmla="*/ 110 w 193"/>
                <a:gd name="T9" fmla="*/ 101 h 112"/>
              </a:gdLst>
              <a:ahLst/>
              <a:cxnLst>
                <a:cxn ang="0">
                  <a:pos x="T0" y="T1"/>
                </a:cxn>
                <a:cxn ang="0">
                  <a:pos x="T2" y="T3"/>
                </a:cxn>
                <a:cxn ang="0">
                  <a:pos x="T4" y="T5"/>
                </a:cxn>
                <a:cxn ang="0">
                  <a:pos x="T6" y="T7"/>
                </a:cxn>
                <a:cxn ang="0">
                  <a:pos x="T8" y="T9"/>
                </a:cxn>
              </a:cxnLst>
              <a:rect l="0" t="0" r="r" b="b"/>
              <a:pathLst>
                <a:path w="193" h="112">
                  <a:moveTo>
                    <a:pt x="110" y="101"/>
                  </a:moveTo>
                  <a:cubicBezTo>
                    <a:pt x="71" y="112"/>
                    <a:pt x="31" y="105"/>
                    <a:pt x="0" y="84"/>
                  </a:cubicBezTo>
                  <a:cubicBezTo>
                    <a:pt x="16" y="50"/>
                    <a:pt x="45" y="23"/>
                    <a:pt x="84" y="12"/>
                  </a:cubicBezTo>
                  <a:cubicBezTo>
                    <a:pt x="123" y="0"/>
                    <a:pt x="162" y="8"/>
                    <a:pt x="193" y="29"/>
                  </a:cubicBezTo>
                  <a:cubicBezTo>
                    <a:pt x="178" y="63"/>
                    <a:pt x="148" y="90"/>
                    <a:pt x="110" y="10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a:extLst>
                <a:ext uri="{FF2B5EF4-FFF2-40B4-BE49-F238E27FC236}">
                  <a16:creationId xmlns:a16="http://schemas.microsoft.com/office/drawing/2014/main" id="{E728AF19-90EE-8328-E263-739F09EC6B16}"/>
                </a:ext>
              </a:extLst>
            </p:cNvPr>
            <p:cNvSpPr>
              <a:spLocks/>
            </p:cNvSpPr>
            <p:nvPr/>
          </p:nvSpPr>
          <p:spPr bwMode="auto">
            <a:xfrm>
              <a:off x="9543027" y="6000805"/>
              <a:ext cx="640952" cy="415752"/>
            </a:xfrm>
            <a:custGeom>
              <a:avLst/>
              <a:gdLst>
                <a:gd name="T0" fmla="*/ 110 w 182"/>
                <a:gd name="T1" fmla="*/ 102 h 118"/>
                <a:gd name="T2" fmla="*/ 0 w 182"/>
                <a:gd name="T3" fmla="*/ 100 h 118"/>
                <a:gd name="T4" fmla="*/ 72 w 182"/>
                <a:gd name="T5" fmla="*/ 17 h 118"/>
                <a:gd name="T6" fmla="*/ 182 w 182"/>
                <a:gd name="T7" fmla="*/ 18 h 118"/>
                <a:gd name="T8" fmla="*/ 110 w 182"/>
                <a:gd name="T9" fmla="*/ 102 h 118"/>
              </a:gdLst>
              <a:ahLst/>
              <a:cxnLst>
                <a:cxn ang="0">
                  <a:pos x="T0" y="T1"/>
                </a:cxn>
                <a:cxn ang="0">
                  <a:pos x="T2" y="T3"/>
                </a:cxn>
                <a:cxn ang="0">
                  <a:pos x="T4" y="T5"/>
                </a:cxn>
                <a:cxn ang="0">
                  <a:pos x="T6" y="T7"/>
                </a:cxn>
                <a:cxn ang="0">
                  <a:pos x="T8" y="T9"/>
                </a:cxn>
              </a:cxnLst>
              <a:rect l="0" t="0" r="r" b="b"/>
              <a:pathLst>
                <a:path w="182" h="118">
                  <a:moveTo>
                    <a:pt x="110" y="102"/>
                  </a:moveTo>
                  <a:cubicBezTo>
                    <a:pt x="73" y="118"/>
                    <a:pt x="33" y="116"/>
                    <a:pt x="0" y="100"/>
                  </a:cubicBezTo>
                  <a:cubicBezTo>
                    <a:pt x="10" y="64"/>
                    <a:pt x="35" y="33"/>
                    <a:pt x="72" y="17"/>
                  </a:cubicBezTo>
                  <a:cubicBezTo>
                    <a:pt x="108" y="0"/>
                    <a:pt x="149" y="2"/>
                    <a:pt x="182" y="18"/>
                  </a:cubicBezTo>
                  <a:cubicBezTo>
                    <a:pt x="172" y="54"/>
                    <a:pt x="147" y="85"/>
                    <a:pt x="110" y="1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Shape 15">
              <a:extLst>
                <a:ext uri="{FF2B5EF4-FFF2-40B4-BE49-F238E27FC236}">
                  <a16:creationId xmlns:a16="http://schemas.microsoft.com/office/drawing/2014/main" id="{0B0B7CDD-D1BD-1582-95F5-65C8B3319C51}"/>
                </a:ext>
              </a:extLst>
            </p:cNvPr>
            <p:cNvSpPr>
              <a:spLocks/>
            </p:cNvSpPr>
            <p:nvPr/>
          </p:nvSpPr>
          <p:spPr bwMode="auto">
            <a:xfrm>
              <a:off x="12071238" y="5898747"/>
              <a:ext cx="120762" cy="462955"/>
            </a:xfrm>
            <a:custGeom>
              <a:avLst/>
              <a:gdLst>
                <a:gd name="connsiteX0" fmla="*/ 120762 w 120762"/>
                <a:gd name="connsiteY0" fmla="*/ 0 h 462955"/>
                <a:gd name="connsiteX1" fmla="*/ 120762 w 120762"/>
                <a:gd name="connsiteY1" fmla="*/ 436723 h 462955"/>
                <a:gd name="connsiteX2" fmla="*/ 25972 w 120762"/>
                <a:gd name="connsiteY2" fmla="*/ 462955 h 462955"/>
                <a:gd name="connsiteX3" fmla="*/ 64789 w 120762"/>
                <a:gd name="connsiteY3" fmla="*/ 75607 h 462955"/>
              </a:gdLst>
              <a:ahLst/>
              <a:cxnLst>
                <a:cxn ang="0">
                  <a:pos x="connsiteX0" y="connsiteY0"/>
                </a:cxn>
                <a:cxn ang="0">
                  <a:pos x="connsiteX1" y="connsiteY1"/>
                </a:cxn>
                <a:cxn ang="0">
                  <a:pos x="connsiteX2" y="connsiteY2"/>
                </a:cxn>
                <a:cxn ang="0">
                  <a:pos x="connsiteX3" y="connsiteY3"/>
                </a:cxn>
              </a:cxnLst>
              <a:rect l="l" t="t" r="r" b="b"/>
              <a:pathLst>
                <a:path w="120762" h="462955">
                  <a:moveTo>
                    <a:pt x="120762" y="0"/>
                  </a:moveTo>
                  <a:lnTo>
                    <a:pt x="120762" y="436723"/>
                  </a:lnTo>
                  <a:lnTo>
                    <a:pt x="25972" y="462955"/>
                  </a:lnTo>
                  <a:cubicBezTo>
                    <a:pt x="-16373" y="339708"/>
                    <a:pt x="-9315" y="198854"/>
                    <a:pt x="64789" y="756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17" name="Freeform: Shape 16">
              <a:extLst>
                <a:ext uri="{FF2B5EF4-FFF2-40B4-BE49-F238E27FC236}">
                  <a16:creationId xmlns:a16="http://schemas.microsoft.com/office/drawing/2014/main" id="{0EE57DDC-DED5-4EE5-F88C-943973FE8825}"/>
                </a:ext>
              </a:extLst>
            </p:cNvPr>
            <p:cNvSpPr>
              <a:spLocks/>
            </p:cNvSpPr>
            <p:nvPr/>
          </p:nvSpPr>
          <p:spPr bwMode="auto">
            <a:xfrm>
              <a:off x="11618838" y="526731"/>
              <a:ext cx="573162" cy="948907"/>
            </a:xfrm>
            <a:custGeom>
              <a:avLst/>
              <a:gdLst>
                <a:gd name="connsiteX0" fmla="*/ 21176 w 573162"/>
                <a:gd name="connsiteY0" fmla="*/ 0 h 948907"/>
                <a:gd name="connsiteX1" fmla="*/ 496522 w 573162"/>
                <a:gd name="connsiteY1" fmla="*/ 188884 h 948907"/>
                <a:gd name="connsiteX2" fmla="*/ 573162 w 573162"/>
                <a:gd name="connsiteY2" fmla="*/ 269994 h 948907"/>
                <a:gd name="connsiteX3" fmla="*/ 573162 w 573162"/>
                <a:gd name="connsiteY3" fmla="*/ 948907 h 948907"/>
                <a:gd name="connsiteX4" fmla="*/ 431370 w 573162"/>
                <a:gd name="connsiteY4" fmla="*/ 893105 h 948907"/>
                <a:gd name="connsiteX5" fmla="*/ 162166 w 573162"/>
                <a:gd name="connsiteY5" fmla="*/ 664554 h 948907"/>
                <a:gd name="connsiteX6" fmla="*/ 21176 w 573162"/>
                <a:gd name="connsiteY6" fmla="*/ 0 h 948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3162" h="948907">
                  <a:moveTo>
                    <a:pt x="21176" y="0"/>
                  </a:moveTo>
                  <a:cubicBezTo>
                    <a:pt x="193008" y="10549"/>
                    <a:pt x="360874" y="74499"/>
                    <a:pt x="496522" y="188884"/>
                  </a:cubicBezTo>
                  <a:lnTo>
                    <a:pt x="573162" y="269994"/>
                  </a:lnTo>
                  <a:lnTo>
                    <a:pt x="573162" y="948907"/>
                  </a:lnTo>
                  <a:lnTo>
                    <a:pt x="431370" y="893105"/>
                  </a:lnTo>
                  <a:cubicBezTo>
                    <a:pt x="328711" y="839483"/>
                    <a:pt x="236186" y="763007"/>
                    <a:pt x="162166" y="664554"/>
                  </a:cubicBezTo>
                  <a:cubicBezTo>
                    <a:pt x="14127" y="467649"/>
                    <a:pt x="-31695" y="225034"/>
                    <a:pt x="211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18" name="Freeform 15">
              <a:extLst>
                <a:ext uri="{FF2B5EF4-FFF2-40B4-BE49-F238E27FC236}">
                  <a16:creationId xmlns:a16="http://schemas.microsoft.com/office/drawing/2014/main" id="{B5C712EE-74F0-76A8-8912-D52C2DA9D1EF}"/>
                </a:ext>
              </a:extLst>
            </p:cNvPr>
            <p:cNvSpPr>
              <a:spLocks/>
            </p:cNvSpPr>
            <p:nvPr/>
          </p:nvSpPr>
          <p:spPr bwMode="auto">
            <a:xfrm>
              <a:off x="8393933" y="1889475"/>
              <a:ext cx="828618" cy="412865"/>
            </a:xfrm>
            <a:custGeom>
              <a:avLst/>
              <a:gdLst>
                <a:gd name="T0" fmla="*/ 113 w 235"/>
                <a:gd name="T1" fmla="*/ 113 h 117"/>
                <a:gd name="T2" fmla="*/ 0 w 235"/>
                <a:gd name="T3" fmla="*/ 48 h 117"/>
                <a:gd name="T4" fmla="*/ 122 w 235"/>
                <a:gd name="T5" fmla="*/ 4 h 117"/>
                <a:gd name="T6" fmla="*/ 235 w 235"/>
                <a:gd name="T7" fmla="*/ 68 h 117"/>
                <a:gd name="T8" fmla="*/ 113 w 235"/>
                <a:gd name="T9" fmla="*/ 113 h 117"/>
              </a:gdLst>
              <a:ahLst/>
              <a:cxnLst>
                <a:cxn ang="0">
                  <a:pos x="T0" y="T1"/>
                </a:cxn>
                <a:cxn ang="0">
                  <a:pos x="T2" y="T3"/>
                </a:cxn>
                <a:cxn ang="0">
                  <a:pos x="T4" y="T5"/>
                </a:cxn>
                <a:cxn ang="0">
                  <a:pos x="T6" y="T7"/>
                </a:cxn>
                <a:cxn ang="0">
                  <a:pos x="T8" y="T9"/>
                </a:cxn>
              </a:cxnLst>
              <a:rect l="0" t="0" r="r" b="b"/>
              <a:pathLst>
                <a:path w="235" h="117">
                  <a:moveTo>
                    <a:pt x="113" y="113"/>
                  </a:moveTo>
                  <a:cubicBezTo>
                    <a:pt x="66" y="109"/>
                    <a:pt x="25" y="84"/>
                    <a:pt x="0" y="48"/>
                  </a:cubicBezTo>
                  <a:cubicBezTo>
                    <a:pt x="31" y="17"/>
                    <a:pt x="75" y="0"/>
                    <a:pt x="122" y="4"/>
                  </a:cubicBezTo>
                  <a:cubicBezTo>
                    <a:pt x="169" y="8"/>
                    <a:pt x="210" y="33"/>
                    <a:pt x="235" y="68"/>
                  </a:cubicBezTo>
                  <a:cubicBezTo>
                    <a:pt x="204" y="99"/>
                    <a:pt x="160" y="117"/>
                    <a:pt x="113" y="11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6">
              <a:extLst>
                <a:ext uri="{FF2B5EF4-FFF2-40B4-BE49-F238E27FC236}">
                  <a16:creationId xmlns:a16="http://schemas.microsoft.com/office/drawing/2014/main" id="{A419EDC7-215C-BA21-4821-D162E198B7D6}"/>
                </a:ext>
              </a:extLst>
            </p:cNvPr>
            <p:cNvSpPr>
              <a:spLocks/>
            </p:cNvSpPr>
            <p:nvPr/>
          </p:nvSpPr>
          <p:spPr bwMode="auto">
            <a:xfrm>
              <a:off x="11136745" y="5778493"/>
              <a:ext cx="851715" cy="744890"/>
            </a:xfrm>
            <a:custGeom>
              <a:avLst/>
              <a:gdLst>
                <a:gd name="T0" fmla="*/ 165 w 242"/>
                <a:gd name="T1" fmla="*/ 162 h 212"/>
                <a:gd name="T2" fmla="*/ 0 w 242"/>
                <a:gd name="T3" fmla="*/ 200 h 212"/>
                <a:gd name="T4" fmla="*/ 77 w 242"/>
                <a:gd name="T5" fmla="*/ 50 h 212"/>
                <a:gd name="T6" fmla="*/ 242 w 242"/>
                <a:gd name="T7" fmla="*/ 11 h 212"/>
                <a:gd name="T8" fmla="*/ 165 w 242"/>
                <a:gd name="T9" fmla="*/ 162 h 212"/>
              </a:gdLst>
              <a:ahLst/>
              <a:cxnLst>
                <a:cxn ang="0">
                  <a:pos x="T0" y="T1"/>
                </a:cxn>
                <a:cxn ang="0">
                  <a:pos x="T2" y="T3"/>
                </a:cxn>
                <a:cxn ang="0">
                  <a:pos x="T4" y="T5"/>
                </a:cxn>
                <a:cxn ang="0">
                  <a:pos x="T6" y="T7"/>
                </a:cxn>
                <a:cxn ang="0">
                  <a:pos x="T8" y="T9"/>
                </a:cxn>
              </a:cxnLst>
              <a:rect l="0" t="0" r="r" b="b"/>
              <a:pathLst>
                <a:path w="242" h="212">
                  <a:moveTo>
                    <a:pt x="165" y="162"/>
                  </a:moveTo>
                  <a:cubicBezTo>
                    <a:pt x="116" y="200"/>
                    <a:pt x="56" y="212"/>
                    <a:pt x="0" y="200"/>
                  </a:cubicBezTo>
                  <a:cubicBezTo>
                    <a:pt x="2" y="143"/>
                    <a:pt x="28" y="88"/>
                    <a:pt x="77" y="50"/>
                  </a:cubicBezTo>
                  <a:cubicBezTo>
                    <a:pt x="125" y="12"/>
                    <a:pt x="186" y="0"/>
                    <a:pt x="242" y="11"/>
                  </a:cubicBezTo>
                  <a:cubicBezTo>
                    <a:pt x="239" y="68"/>
                    <a:pt x="213" y="124"/>
                    <a:pt x="165" y="16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7">
              <a:extLst>
                <a:ext uri="{FF2B5EF4-FFF2-40B4-BE49-F238E27FC236}">
                  <a16:creationId xmlns:a16="http://schemas.microsoft.com/office/drawing/2014/main" id="{E2108FCF-4C74-27F8-0639-D7799E5D7DDE}"/>
                </a:ext>
              </a:extLst>
            </p:cNvPr>
            <p:cNvSpPr>
              <a:spLocks/>
            </p:cNvSpPr>
            <p:nvPr/>
          </p:nvSpPr>
          <p:spPr bwMode="auto">
            <a:xfrm>
              <a:off x="10455373" y="3425450"/>
              <a:ext cx="857490" cy="398429"/>
            </a:xfrm>
            <a:custGeom>
              <a:avLst/>
              <a:gdLst>
                <a:gd name="T0" fmla="*/ 121 w 243"/>
                <a:gd name="T1" fmla="*/ 113 h 113"/>
                <a:gd name="T2" fmla="*/ 0 w 243"/>
                <a:gd name="T3" fmla="*/ 56 h 113"/>
                <a:gd name="T4" fmla="*/ 122 w 243"/>
                <a:gd name="T5" fmla="*/ 0 h 113"/>
                <a:gd name="T6" fmla="*/ 243 w 243"/>
                <a:gd name="T7" fmla="*/ 57 h 113"/>
                <a:gd name="T8" fmla="*/ 121 w 243"/>
                <a:gd name="T9" fmla="*/ 113 h 113"/>
              </a:gdLst>
              <a:ahLst/>
              <a:cxnLst>
                <a:cxn ang="0">
                  <a:pos x="T0" y="T1"/>
                </a:cxn>
                <a:cxn ang="0">
                  <a:pos x="T2" y="T3"/>
                </a:cxn>
                <a:cxn ang="0">
                  <a:pos x="T4" y="T5"/>
                </a:cxn>
                <a:cxn ang="0">
                  <a:pos x="T6" y="T7"/>
                </a:cxn>
                <a:cxn ang="0">
                  <a:pos x="T8" y="T9"/>
                </a:cxn>
              </a:cxnLst>
              <a:rect l="0" t="0" r="r" b="b"/>
              <a:pathLst>
                <a:path w="243" h="113">
                  <a:moveTo>
                    <a:pt x="121" y="113"/>
                  </a:moveTo>
                  <a:cubicBezTo>
                    <a:pt x="72" y="112"/>
                    <a:pt x="29" y="90"/>
                    <a:pt x="0" y="56"/>
                  </a:cubicBezTo>
                  <a:cubicBezTo>
                    <a:pt x="29" y="21"/>
                    <a:pt x="73" y="0"/>
                    <a:pt x="122" y="0"/>
                  </a:cubicBezTo>
                  <a:cubicBezTo>
                    <a:pt x="170" y="0"/>
                    <a:pt x="214" y="23"/>
                    <a:pt x="243" y="57"/>
                  </a:cubicBezTo>
                  <a:cubicBezTo>
                    <a:pt x="213" y="91"/>
                    <a:pt x="170" y="113"/>
                    <a:pt x="121" y="11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Shape 20">
              <a:extLst>
                <a:ext uri="{FF2B5EF4-FFF2-40B4-BE49-F238E27FC236}">
                  <a16:creationId xmlns:a16="http://schemas.microsoft.com/office/drawing/2014/main" id="{5ACAFCF3-1E52-1093-0307-86425C4873E8}"/>
                </a:ext>
              </a:extLst>
            </p:cNvPr>
            <p:cNvSpPr>
              <a:spLocks/>
            </p:cNvSpPr>
            <p:nvPr/>
          </p:nvSpPr>
          <p:spPr bwMode="auto">
            <a:xfrm>
              <a:off x="11336229" y="6558227"/>
              <a:ext cx="513340" cy="299773"/>
            </a:xfrm>
            <a:custGeom>
              <a:avLst/>
              <a:gdLst>
                <a:gd name="connsiteX0" fmla="*/ 447209 w 513340"/>
                <a:gd name="connsiteY0" fmla="*/ 449 h 299773"/>
                <a:gd name="connsiteX1" fmla="*/ 503469 w 513340"/>
                <a:gd name="connsiteY1" fmla="*/ 42849 h 299773"/>
                <a:gd name="connsiteX2" fmla="*/ 505666 w 513340"/>
                <a:gd name="connsiteY2" fmla="*/ 264566 h 299773"/>
                <a:gd name="connsiteX3" fmla="*/ 496268 w 513340"/>
                <a:gd name="connsiteY3" fmla="*/ 299773 h 299773"/>
                <a:gd name="connsiteX4" fmla="*/ 0 w 513340"/>
                <a:gd name="connsiteY4" fmla="*/ 299773 h 299773"/>
                <a:gd name="connsiteX5" fmla="*/ 74490 w 513340"/>
                <a:gd name="connsiteY5" fmla="*/ 180649 h 299773"/>
                <a:gd name="connsiteX6" fmla="*/ 447209 w 513340"/>
                <a:gd name="connsiteY6" fmla="*/ 449 h 299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3340" h="299773">
                  <a:moveTo>
                    <a:pt x="447209" y="449"/>
                  </a:moveTo>
                  <a:cubicBezTo>
                    <a:pt x="475339" y="-3085"/>
                    <a:pt x="499952" y="14582"/>
                    <a:pt x="503469" y="42849"/>
                  </a:cubicBezTo>
                  <a:cubicBezTo>
                    <a:pt x="515775" y="125883"/>
                    <a:pt x="516654" y="198316"/>
                    <a:pt x="505666" y="264566"/>
                  </a:cubicBezTo>
                  <a:lnTo>
                    <a:pt x="496268" y="299773"/>
                  </a:lnTo>
                  <a:lnTo>
                    <a:pt x="0" y="299773"/>
                  </a:lnTo>
                  <a:lnTo>
                    <a:pt x="74490" y="180649"/>
                  </a:lnTo>
                  <a:cubicBezTo>
                    <a:pt x="179976" y="56982"/>
                    <a:pt x="303044" y="11049"/>
                    <a:pt x="447209" y="4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22" name="Freeform 22">
              <a:extLst>
                <a:ext uri="{FF2B5EF4-FFF2-40B4-BE49-F238E27FC236}">
                  <a16:creationId xmlns:a16="http://schemas.microsoft.com/office/drawing/2014/main" id="{CC03080C-DBA0-57C4-6F13-104B7E6014F9}"/>
                </a:ext>
              </a:extLst>
            </p:cNvPr>
            <p:cNvSpPr>
              <a:spLocks/>
            </p:cNvSpPr>
            <p:nvPr/>
          </p:nvSpPr>
          <p:spPr bwMode="auto">
            <a:xfrm>
              <a:off x="9401555" y="3662198"/>
              <a:ext cx="1102899" cy="545675"/>
            </a:xfrm>
            <a:custGeom>
              <a:avLst/>
              <a:gdLst>
                <a:gd name="T0" fmla="*/ 196 w 313"/>
                <a:gd name="T1" fmla="*/ 149 h 155"/>
                <a:gd name="T2" fmla="*/ 0 w 313"/>
                <a:gd name="T3" fmla="*/ 78 h 155"/>
                <a:gd name="T4" fmla="*/ 185 w 313"/>
                <a:gd name="T5" fmla="*/ 6 h 155"/>
                <a:gd name="T6" fmla="*/ 309 w 313"/>
                <a:gd name="T7" fmla="*/ 56 h 155"/>
                <a:gd name="T8" fmla="*/ 312 w 313"/>
                <a:gd name="T9" fmla="*/ 69 h 155"/>
                <a:gd name="T10" fmla="*/ 196 w 313"/>
                <a:gd name="T11" fmla="*/ 149 h 155"/>
              </a:gdLst>
              <a:ahLst/>
              <a:cxnLst>
                <a:cxn ang="0">
                  <a:pos x="T0" y="T1"/>
                </a:cxn>
                <a:cxn ang="0">
                  <a:pos x="T2" y="T3"/>
                </a:cxn>
                <a:cxn ang="0">
                  <a:pos x="T4" y="T5"/>
                </a:cxn>
                <a:cxn ang="0">
                  <a:pos x="T6" y="T7"/>
                </a:cxn>
                <a:cxn ang="0">
                  <a:pos x="T8" y="T9"/>
                </a:cxn>
                <a:cxn ang="0">
                  <a:pos x="T10" y="T11"/>
                </a:cxn>
              </a:cxnLst>
              <a:rect l="0" t="0" r="r" b="b"/>
              <a:pathLst>
                <a:path w="313" h="155">
                  <a:moveTo>
                    <a:pt x="196" y="149"/>
                  </a:moveTo>
                  <a:cubicBezTo>
                    <a:pt x="145" y="155"/>
                    <a:pt x="50" y="132"/>
                    <a:pt x="0" y="78"/>
                  </a:cubicBezTo>
                  <a:cubicBezTo>
                    <a:pt x="65" y="64"/>
                    <a:pt x="125" y="13"/>
                    <a:pt x="185" y="6"/>
                  </a:cubicBezTo>
                  <a:cubicBezTo>
                    <a:pt x="236" y="0"/>
                    <a:pt x="277" y="21"/>
                    <a:pt x="309" y="56"/>
                  </a:cubicBezTo>
                  <a:cubicBezTo>
                    <a:pt x="312" y="59"/>
                    <a:pt x="313" y="64"/>
                    <a:pt x="312" y="69"/>
                  </a:cubicBezTo>
                  <a:cubicBezTo>
                    <a:pt x="295" y="106"/>
                    <a:pt x="249" y="143"/>
                    <a:pt x="196" y="14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25">
              <a:extLst>
                <a:ext uri="{FF2B5EF4-FFF2-40B4-BE49-F238E27FC236}">
                  <a16:creationId xmlns:a16="http://schemas.microsoft.com/office/drawing/2014/main" id="{FAE87726-C79E-DAD3-76FD-2F2F60BC7CCD}"/>
                </a:ext>
              </a:extLst>
            </p:cNvPr>
            <p:cNvSpPr>
              <a:spLocks/>
            </p:cNvSpPr>
            <p:nvPr/>
          </p:nvSpPr>
          <p:spPr bwMode="auto">
            <a:xfrm>
              <a:off x="10585295" y="1941444"/>
              <a:ext cx="1296339" cy="814182"/>
            </a:xfrm>
            <a:custGeom>
              <a:avLst/>
              <a:gdLst>
                <a:gd name="T0" fmla="*/ 171 w 368"/>
                <a:gd name="T1" fmla="*/ 203 h 231"/>
                <a:gd name="T2" fmla="*/ 0 w 368"/>
                <a:gd name="T3" fmla="*/ 13 h 231"/>
                <a:gd name="T4" fmla="*/ 257 w 368"/>
                <a:gd name="T5" fmla="*/ 34 h 231"/>
                <a:gd name="T6" fmla="*/ 366 w 368"/>
                <a:gd name="T7" fmla="*/ 171 h 231"/>
                <a:gd name="T8" fmla="*/ 355 w 368"/>
                <a:gd name="T9" fmla="*/ 196 h 231"/>
                <a:gd name="T10" fmla="*/ 171 w 368"/>
                <a:gd name="T11" fmla="*/ 203 h 231"/>
              </a:gdLst>
              <a:ahLst/>
              <a:cxnLst>
                <a:cxn ang="0">
                  <a:pos x="T0" y="T1"/>
                </a:cxn>
                <a:cxn ang="0">
                  <a:pos x="T2" y="T3"/>
                </a:cxn>
                <a:cxn ang="0">
                  <a:pos x="T4" y="T5"/>
                </a:cxn>
                <a:cxn ang="0">
                  <a:pos x="T6" y="T7"/>
                </a:cxn>
                <a:cxn ang="0">
                  <a:pos x="T8" y="T9"/>
                </a:cxn>
                <a:cxn ang="0">
                  <a:pos x="T10" y="T11"/>
                </a:cxn>
              </a:cxnLst>
              <a:rect l="0" t="0" r="r" b="b"/>
              <a:pathLst>
                <a:path w="368" h="231">
                  <a:moveTo>
                    <a:pt x="171" y="203"/>
                  </a:moveTo>
                  <a:cubicBezTo>
                    <a:pt x="108" y="174"/>
                    <a:pt x="64" y="85"/>
                    <a:pt x="0" y="13"/>
                  </a:cubicBezTo>
                  <a:cubicBezTo>
                    <a:pt x="91" y="8"/>
                    <a:pt x="182" y="0"/>
                    <a:pt x="257" y="34"/>
                  </a:cubicBezTo>
                  <a:cubicBezTo>
                    <a:pt x="317" y="62"/>
                    <a:pt x="351" y="112"/>
                    <a:pt x="366" y="171"/>
                  </a:cubicBezTo>
                  <a:cubicBezTo>
                    <a:pt x="368" y="181"/>
                    <a:pt x="364" y="191"/>
                    <a:pt x="355" y="196"/>
                  </a:cubicBezTo>
                  <a:cubicBezTo>
                    <a:pt x="309" y="224"/>
                    <a:pt x="234" y="231"/>
                    <a:pt x="171" y="20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26">
              <a:extLst>
                <a:ext uri="{FF2B5EF4-FFF2-40B4-BE49-F238E27FC236}">
                  <a16:creationId xmlns:a16="http://schemas.microsoft.com/office/drawing/2014/main" id="{B9CFDB37-3EDD-5023-1198-354C5F793FC8}"/>
                </a:ext>
              </a:extLst>
            </p:cNvPr>
            <p:cNvSpPr>
              <a:spLocks/>
            </p:cNvSpPr>
            <p:nvPr/>
          </p:nvSpPr>
          <p:spPr bwMode="auto">
            <a:xfrm>
              <a:off x="9976102" y="1231201"/>
              <a:ext cx="987412" cy="640952"/>
            </a:xfrm>
            <a:custGeom>
              <a:avLst/>
              <a:gdLst>
                <a:gd name="T0" fmla="*/ 133 w 280"/>
                <a:gd name="T1" fmla="*/ 160 h 182"/>
                <a:gd name="T2" fmla="*/ 0 w 280"/>
                <a:gd name="T3" fmla="*/ 7 h 182"/>
                <a:gd name="T4" fmla="*/ 207 w 280"/>
                <a:gd name="T5" fmla="*/ 24 h 182"/>
                <a:gd name="T6" fmla="*/ 280 w 280"/>
                <a:gd name="T7" fmla="*/ 137 h 182"/>
                <a:gd name="T8" fmla="*/ 271 w 280"/>
                <a:gd name="T9" fmla="*/ 154 h 182"/>
                <a:gd name="T10" fmla="*/ 133 w 280"/>
                <a:gd name="T11" fmla="*/ 160 h 182"/>
              </a:gdLst>
              <a:ahLst/>
              <a:cxnLst>
                <a:cxn ang="0">
                  <a:pos x="T0" y="T1"/>
                </a:cxn>
                <a:cxn ang="0">
                  <a:pos x="T2" y="T3"/>
                </a:cxn>
                <a:cxn ang="0">
                  <a:pos x="T4" y="T5"/>
                </a:cxn>
                <a:cxn ang="0">
                  <a:pos x="T6" y="T7"/>
                </a:cxn>
                <a:cxn ang="0">
                  <a:pos x="T8" y="T9"/>
                </a:cxn>
                <a:cxn ang="0">
                  <a:pos x="T10" y="T11"/>
                </a:cxn>
              </a:cxnLst>
              <a:rect l="0" t="0" r="r" b="b"/>
              <a:pathLst>
                <a:path w="280" h="182">
                  <a:moveTo>
                    <a:pt x="133" y="160"/>
                  </a:moveTo>
                  <a:cubicBezTo>
                    <a:pt x="73" y="135"/>
                    <a:pt x="17" y="81"/>
                    <a:pt x="0" y="7"/>
                  </a:cubicBezTo>
                  <a:cubicBezTo>
                    <a:pt x="76" y="16"/>
                    <a:pt x="162" y="0"/>
                    <a:pt x="207" y="24"/>
                  </a:cubicBezTo>
                  <a:cubicBezTo>
                    <a:pt x="255" y="50"/>
                    <a:pt x="274" y="88"/>
                    <a:pt x="280" y="137"/>
                  </a:cubicBezTo>
                  <a:cubicBezTo>
                    <a:pt x="280" y="144"/>
                    <a:pt x="277" y="150"/>
                    <a:pt x="271" y="154"/>
                  </a:cubicBezTo>
                  <a:cubicBezTo>
                    <a:pt x="239" y="171"/>
                    <a:pt x="184" y="182"/>
                    <a:pt x="133" y="16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27">
              <a:extLst>
                <a:ext uri="{FF2B5EF4-FFF2-40B4-BE49-F238E27FC236}">
                  <a16:creationId xmlns:a16="http://schemas.microsoft.com/office/drawing/2014/main" id="{A1F3CF1D-DFFD-7C63-73E8-4BFA94109791}"/>
                </a:ext>
              </a:extLst>
            </p:cNvPr>
            <p:cNvSpPr>
              <a:spLocks/>
            </p:cNvSpPr>
            <p:nvPr/>
          </p:nvSpPr>
          <p:spPr bwMode="auto">
            <a:xfrm>
              <a:off x="11136745" y="1436190"/>
              <a:ext cx="649613" cy="534126"/>
            </a:xfrm>
            <a:custGeom>
              <a:avLst/>
              <a:gdLst>
                <a:gd name="T0" fmla="*/ 58 w 185"/>
                <a:gd name="T1" fmla="*/ 126 h 152"/>
                <a:gd name="T2" fmla="*/ 0 w 185"/>
                <a:gd name="T3" fmla="*/ 4 h 152"/>
                <a:gd name="T4" fmla="*/ 147 w 185"/>
                <a:gd name="T5" fmla="*/ 35 h 152"/>
                <a:gd name="T6" fmla="*/ 184 w 185"/>
                <a:gd name="T7" fmla="*/ 122 h 152"/>
                <a:gd name="T8" fmla="*/ 177 w 185"/>
                <a:gd name="T9" fmla="*/ 135 h 152"/>
                <a:gd name="T10" fmla="*/ 58 w 185"/>
                <a:gd name="T11" fmla="*/ 126 h 152"/>
              </a:gdLst>
              <a:ahLst/>
              <a:cxnLst>
                <a:cxn ang="0">
                  <a:pos x="T0" y="T1"/>
                </a:cxn>
                <a:cxn ang="0">
                  <a:pos x="T2" y="T3"/>
                </a:cxn>
                <a:cxn ang="0">
                  <a:pos x="T4" y="T5"/>
                </a:cxn>
                <a:cxn ang="0">
                  <a:pos x="T6" y="T7"/>
                </a:cxn>
                <a:cxn ang="0">
                  <a:pos x="T8" y="T9"/>
                </a:cxn>
                <a:cxn ang="0">
                  <a:pos x="T10" y="T11"/>
                </a:cxn>
              </a:cxnLst>
              <a:rect l="0" t="0" r="r" b="b"/>
              <a:pathLst>
                <a:path w="185" h="152">
                  <a:moveTo>
                    <a:pt x="58" y="126"/>
                  </a:moveTo>
                  <a:cubicBezTo>
                    <a:pt x="29" y="102"/>
                    <a:pt x="21" y="54"/>
                    <a:pt x="0" y="4"/>
                  </a:cubicBezTo>
                  <a:cubicBezTo>
                    <a:pt x="52" y="0"/>
                    <a:pt x="115" y="5"/>
                    <a:pt x="147" y="35"/>
                  </a:cubicBezTo>
                  <a:cubicBezTo>
                    <a:pt x="177" y="62"/>
                    <a:pt x="178" y="89"/>
                    <a:pt x="184" y="122"/>
                  </a:cubicBezTo>
                  <a:cubicBezTo>
                    <a:pt x="185" y="127"/>
                    <a:pt x="182" y="132"/>
                    <a:pt x="177" y="135"/>
                  </a:cubicBezTo>
                  <a:cubicBezTo>
                    <a:pt x="145" y="150"/>
                    <a:pt x="88" y="152"/>
                    <a:pt x="58" y="12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29">
              <a:extLst>
                <a:ext uri="{FF2B5EF4-FFF2-40B4-BE49-F238E27FC236}">
                  <a16:creationId xmlns:a16="http://schemas.microsoft.com/office/drawing/2014/main" id="{0BE5861B-1B20-FD8F-5B05-88A65350C3FC}"/>
                </a:ext>
              </a:extLst>
            </p:cNvPr>
            <p:cNvSpPr>
              <a:spLocks/>
            </p:cNvSpPr>
            <p:nvPr/>
          </p:nvSpPr>
          <p:spPr bwMode="auto">
            <a:xfrm>
              <a:off x="9664288" y="324629"/>
              <a:ext cx="1019171" cy="822843"/>
            </a:xfrm>
            <a:custGeom>
              <a:avLst/>
              <a:gdLst>
                <a:gd name="T0" fmla="*/ 129 w 289"/>
                <a:gd name="T1" fmla="*/ 202 h 233"/>
                <a:gd name="T2" fmla="*/ 0 w 289"/>
                <a:gd name="T3" fmla="*/ 0 h 233"/>
                <a:gd name="T4" fmla="*/ 236 w 289"/>
                <a:gd name="T5" fmla="*/ 80 h 233"/>
                <a:gd name="T6" fmla="*/ 288 w 289"/>
                <a:gd name="T7" fmla="*/ 214 h 233"/>
                <a:gd name="T8" fmla="*/ 276 w 289"/>
                <a:gd name="T9" fmla="*/ 226 h 233"/>
                <a:gd name="T10" fmla="*/ 129 w 289"/>
                <a:gd name="T11" fmla="*/ 202 h 233"/>
              </a:gdLst>
              <a:ahLst/>
              <a:cxnLst>
                <a:cxn ang="0">
                  <a:pos x="T0" y="T1"/>
                </a:cxn>
                <a:cxn ang="0">
                  <a:pos x="T2" y="T3"/>
                </a:cxn>
                <a:cxn ang="0">
                  <a:pos x="T4" y="T5"/>
                </a:cxn>
                <a:cxn ang="0">
                  <a:pos x="T6" y="T7"/>
                </a:cxn>
                <a:cxn ang="0">
                  <a:pos x="T8" y="T9"/>
                </a:cxn>
                <a:cxn ang="0">
                  <a:pos x="T10" y="T11"/>
                </a:cxn>
              </a:cxnLst>
              <a:rect l="0" t="0" r="r" b="b"/>
              <a:pathLst>
                <a:path w="289" h="233">
                  <a:moveTo>
                    <a:pt x="129" y="202"/>
                  </a:moveTo>
                  <a:cubicBezTo>
                    <a:pt x="54" y="147"/>
                    <a:pt x="26" y="69"/>
                    <a:pt x="0" y="0"/>
                  </a:cubicBezTo>
                  <a:cubicBezTo>
                    <a:pt x="107" y="10"/>
                    <a:pt x="184" y="30"/>
                    <a:pt x="236" y="80"/>
                  </a:cubicBezTo>
                  <a:cubicBezTo>
                    <a:pt x="279" y="121"/>
                    <a:pt x="289" y="176"/>
                    <a:pt x="288" y="214"/>
                  </a:cubicBezTo>
                  <a:cubicBezTo>
                    <a:pt x="287" y="221"/>
                    <a:pt x="283" y="226"/>
                    <a:pt x="276" y="226"/>
                  </a:cubicBezTo>
                  <a:cubicBezTo>
                    <a:pt x="228" y="233"/>
                    <a:pt x="161" y="225"/>
                    <a:pt x="129" y="2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Shape 26">
              <a:extLst>
                <a:ext uri="{FF2B5EF4-FFF2-40B4-BE49-F238E27FC236}">
                  <a16:creationId xmlns:a16="http://schemas.microsoft.com/office/drawing/2014/main" id="{D7F14CCE-E106-D19B-11D1-4F7A14895405}"/>
                </a:ext>
              </a:extLst>
            </p:cNvPr>
            <p:cNvSpPr>
              <a:spLocks/>
            </p:cNvSpPr>
            <p:nvPr/>
          </p:nvSpPr>
          <p:spPr bwMode="auto">
            <a:xfrm>
              <a:off x="12012196" y="6572978"/>
              <a:ext cx="179805" cy="285022"/>
            </a:xfrm>
            <a:custGeom>
              <a:avLst/>
              <a:gdLst>
                <a:gd name="connsiteX0" fmla="*/ 179805 w 179805"/>
                <a:gd name="connsiteY0" fmla="*/ 0 h 285022"/>
                <a:gd name="connsiteX1" fmla="*/ 179805 w 179805"/>
                <a:gd name="connsiteY1" fmla="*/ 285022 h 285022"/>
                <a:gd name="connsiteX2" fmla="*/ 0 w 179805"/>
                <a:gd name="connsiteY2" fmla="*/ 285022 h 285022"/>
                <a:gd name="connsiteX3" fmla="*/ 67533 w 179805"/>
                <a:gd name="connsiteY3" fmla="*/ 130559 h 285022"/>
                <a:gd name="connsiteX4" fmla="*/ 143082 w 179805"/>
                <a:gd name="connsiteY4" fmla="*/ 31411 h 285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805" h="285022">
                  <a:moveTo>
                    <a:pt x="179805" y="0"/>
                  </a:moveTo>
                  <a:lnTo>
                    <a:pt x="179805" y="285022"/>
                  </a:lnTo>
                  <a:lnTo>
                    <a:pt x="0" y="285022"/>
                  </a:lnTo>
                  <a:lnTo>
                    <a:pt x="67533" y="130559"/>
                  </a:lnTo>
                  <a:cubicBezTo>
                    <a:pt x="86958" y="97013"/>
                    <a:pt x="112785" y="63247"/>
                    <a:pt x="143082" y="314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28" name="Freeform 36">
              <a:extLst>
                <a:ext uri="{FF2B5EF4-FFF2-40B4-BE49-F238E27FC236}">
                  <a16:creationId xmlns:a16="http://schemas.microsoft.com/office/drawing/2014/main" id="{A8F02F2D-563B-913C-804A-B485E3099633}"/>
                </a:ext>
              </a:extLst>
            </p:cNvPr>
            <p:cNvSpPr>
              <a:spLocks/>
            </p:cNvSpPr>
            <p:nvPr/>
          </p:nvSpPr>
          <p:spPr bwMode="auto">
            <a:xfrm>
              <a:off x="8968480" y="4369554"/>
              <a:ext cx="926782" cy="516803"/>
            </a:xfrm>
            <a:custGeom>
              <a:avLst/>
              <a:gdLst>
                <a:gd name="T0" fmla="*/ 179 w 263"/>
                <a:gd name="T1" fmla="*/ 132 h 147"/>
                <a:gd name="T2" fmla="*/ 0 w 263"/>
                <a:gd name="T3" fmla="*/ 112 h 147"/>
                <a:gd name="T4" fmla="*/ 148 w 263"/>
                <a:gd name="T5" fmla="*/ 13 h 147"/>
                <a:gd name="T6" fmla="*/ 257 w 263"/>
                <a:gd name="T7" fmla="*/ 40 h 147"/>
                <a:gd name="T8" fmla="*/ 261 w 263"/>
                <a:gd name="T9" fmla="*/ 54 h 147"/>
                <a:gd name="T10" fmla="*/ 179 w 263"/>
                <a:gd name="T11" fmla="*/ 132 h 147"/>
              </a:gdLst>
              <a:ahLst/>
              <a:cxnLst>
                <a:cxn ang="0">
                  <a:pos x="T0" y="T1"/>
                </a:cxn>
                <a:cxn ang="0">
                  <a:pos x="T2" y="T3"/>
                </a:cxn>
                <a:cxn ang="0">
                  <a:pos x="T4" y="T5"/>
                </a:cxn>
                <a:cxn ang="0">
                  <a:pos x="T6" y="T7"/>
                </a:cxn>
                <a:cxn ang="0">
                  <a:pos x="T8" y="T9"/>
                </a:cxn>
                <a:cxn ang="0">
                  <a:pos x="T10" y="T11"/>
                </a:cxn>
              </a:cxnLst>
              <a:rect l="0" t="0" r="r" b="b"/>
              <a:pathLst>
                <a:path w="263" h="147">
                  <a:moveTo>
                    <a:pt x="179" y="132"/>
                  </a:moveTo>
                  <a:cubicBezTo>
                    <a:pt x="141" y="143"/>
                    <a:pt x="54" y="147"/>
                    <a:pt x="0" y="112"/>
                  </a:cubicBezTo>
                  <a:cubicBezTo>
                    <a:pt x="57" y="81"/>
                    <a:pt x="106" y="26"/>
                    <a:pt x="148" y="13"/>
                  </a:cubicBezTo>
                  <a:cubicBezTo>
                    <a:pt x="190" y="0"/>
                    <a:pt x="225" y="13"/>
                    <a:pt x="257" y="40"/>
                  </a:cubicBezTo>
                  <a:cubicBezTo>
                    <a:pt x="261" y="44"/>
                    <a:pt x="263" y="49"/>
                    <a:pt x="261" y="54"/>
                  </a:cubicBezTo>
                  <a:cubicBezTo>
                    <a:pt x="250" y="87"/>
                    <a:pt x="218" y="120"/>
                    <a:pt x="179" y="1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9" name="Freeform 37">
              <a:extLst>
                <a:ext uri="{FF2B5EF4-FFF2-40B4-BE49-F238E27FC236}">
                  <a16:creationId xmlns:a16="http://schemas.microsoft.com/office/drawing/2014/main" id="{F1880DEC-7D68-A9C3-4631-6C7DE7E6B498}"/>
                </a:ext>
              </a:extLst>
            </p:cNvPr>
            <p:cNvSpPr>
              <a:spLocks/>
            </p:cNvSpPr>
            <p:nvPr/>
          </p:nvSpPr>
          <p:spPr bwMode="auto">
            <a:xfrm>
              <a:off x="10908658" y="5296336"/>
              <a:ext cx="666936" cy="545675"/>
            </a:xfrm>
            <a:custGeom>
              <a:avLst/>
              <a:gdLst>
                <a:gd name="T0" fmla="*/ 128 w 189"/>
                <a:gd name="T1" fmla="*/ 107 h 155"/>
                <a:gd name="T2" fmla="*/ 0 w 189"/>
                <a:gd name="T3" fmla="*/ 155 h 155"/>
                <a:gd name="T4" fmla="*/ 50 w 189"/>
                <a:gd name="T5" fmla="*/ 36 h 155"/>
                <a:gd name="T6" fmla="*/ 173 w 189"/>
                <a:gd name="T7" fmla="*/ 7 h 155"/>
                <a:gd name="T8" fmla="*/ 181 w 189"/>
                <a:gd name="T9" fmla="*/ 15 h 155"/>
                <a:gd name="T10" fmla="*/ 128 w 189"/>
                <a:gd name="T11" fmla="*/ 107 h 155"/>
              </a:gdLst>
              <a:ahLst/>
              <a:cxnLst>
                <a:cxn ang="0">
                  <a:pos x="T0" y="T1"/>
                </a:cxn>
                <a:cxn ang="0">
                  <a:pos x="T2" y="T3"/>
                </a:cxn>
                <a:cxn ang="0">
                  <a:pos x="T4" y="T5"/>
                </a:cxn>
                <a:cxn ang="0">
                  <a:pos x="T6" y="T7"/>
                </a:cxn>
                <a:cxn ang="0">
                  <a:pos x="T8" y="T9"/>
                </a:cxn>
                <a:cxn ang="0">
                  <a:pos x="T10" y="T11"/>
                </a:cxn>
              </a:cxnLst>
              <a:rect l="0" t="0" r="r" b="b"/>
              <a:pathLst>
                <a:path w="189" h="155">
                  <a:moveTo>
                    <a:pt x="128" y="107"/>
                  </a:moveTo>
                  <a:cubicBezTo>
                    <a:pt x="83" y="130"/>
                    <a:pt x="49" y="136"/>
                    <a:pt x="0" y="155"/>
                  </a:cubicBezTo>
                  <a:cubicBezTo>
                    <a:pt x="6" y="105"/>
                    <a:pt x="21" y="60"/>
                    <a:pt x="50" y="36"/>
                  </a:cubicBezTo>
                  <a:cubicBezTo>
                    <a:pt x="86" y="6"/>
                    <a:pt x="134" y="0"/>
                    <a:pt x="173" y="7"/>
                  </a:cubicBezTo>
                  <a:cubicBezTo>
                    <a:pt x="177" y="8"/>
                    <a:pt x="180" y="11"/>
                    <a:pt x="181" y="15"/>
                  </a:cubicBezTo>
                  <a:cubicBezTo>
                    <a:pt x="189" y="54"/>
                    <a:pt x="168" y="87"/>
                    <a:pt x="128" y="10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0" name="Freeform 38">
              <a:extLst>
                <a:ext uri="{FF2B5EF4-FFF2-40B4-BE49-F238E27FC236}">
                  <a16:creationId xmlns:a16="http://schemas.microsoft.com/office/drawing/2014/main" id="{1108FBC6-C922-E218-57C6-5D00C7B25057}"/>
                </a:ext>
              </a:extLst>
            </p:cNvPr>
            <p:cNvSpPr>
              <a:spLocks/>
            </p:cNvSpPr>
            <p:nvPr/>
          </p:nvSpPr>
          <p:spPr bwMode="auto">
            <a:xfrm>
              <a:off x="9254310" y="1710471"/>
              <a:ext cx="944105" cy="519691"/>
            </a:xfrm>
            <a:custGeom>
              <a:avLst/>
              <a:gdLst>
                <a:gd name="T0" fmla="*/ 144 w 268"/>
                <a:gd name="T1" fmla="*/ 130 h 148"/>
                <a:gd name="T2" fmla="*/ 0 w 268"/>
                <a:gd name="T3" fmla="*/ 58 h 148"/>
                <a:gd name="T4" fmla="*/ 142 w 268"/>
                <a:gd name="T5" fmla="*/ 6 h 148"/>
                <a:gd name="T6" fmla="*/ 265 w 268"/>
                <a:gd name="T7" fmla="*/ 88 h 148"/>
                <a:gd name="T8" fmla="*/ 265 w 268"/>
                <a:gd name="T9" fmla="*/ 101 h 148"/>
                <a:gd name="T10" fmla="*/ 144 w 268"/>
                <a:gd name="T11" fmla="*/ 130 h 148"/>
              </a:gdLst>
              <a:ahLst/>
              <a:cxnLst>
                <a:cxn ang="0">
                  <a:pos x="T0" y="T1"/>
                </a:cxn>
                <a:cxn ang="0">
                  <a:pos x="T2" y="T3"/>
                </a:cxn>
                <a:cxn ang="0">
                  <a:pos x="T4" y="T5"/>
                </a:cxn>
                <a:cxn ang="0">
                  <a:pos x="T6" y="T7"/>
                </a:cxn>
                <a:cxn ang="0">
                  <a:pos x="T8" y="T9"/>
                </a:cxn>
                <a:cxn ang="0">
                  <a:pos x="T10" y="T11"/>
                </a:cxn>
              </a:cxnLst>
              <a:rect l="0" t="0" r="r" b="b"/>
              <a:pathLst>
                <a:path w="268" h="148">
                  <a:moveTo>
                    <a:pt x="144" y="130"/>
                  </a:moveTo>
                  <a:cubicBezTo>
                    <a:pt x="88" y="109"/>
                    <a:pt x="56" y="85"/>
                    <a:pt x="0" y="58"/>
                  </a:cubicBezTo>
                  <a:cubicBezTo>
                    <a:pt x="48" y="24"/>
                    <a:pt x="99" y="0"/>
                    <a:pt x="142" y="6"/>
                  </a:cubicBezTo>
                  <a:cubicBezTo>
                    <a:pt x="197" y="13"/>
                    <a:pt x="240" y="49"/>
                    <a:pt x="265" y="88"/>
                  </a:cubicBezTo>
                  <a:cubicBezTo>
                    <a:pt x="268" y="92"/>
                    <a:pt x="268" y="98"/>
                    <a:pt x="265" y="101"/>
                  </a:cubicBezTo>
                  <a:cubicBezTo>
                    <a:pt x="238" y="139"/>
                    <a:pt x="193" y="148"/>
                    <a:pt x="144" y="1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1" name="Freeform: Shape 30">
              <a:extLst>
                <a:ext uri="{FF2B5EF4-FFF2-40B4-BE49-F238E27FC236}">
                  <a16:creationId xmlns:a16="http://schemas.microsoft.com/office/drawing/2014/main" id="{84BD06DF-C072-0B33-5685-31AF73DD2232}"/>
                </a:ext>
              </a:extLst>
            </p:cNvPr>
            <p:cNvSpPr>
              <a:spLocks/>
            </p:cNvSpPr>
            <p:nvPr/>
          </p:nvSpPr>
          <p:spPr bwMode="auto">
            <a:xfrm>
              <a:off x="11502945" y="0"/>
              <a:ext cx="642569" cy="333538"/>
            </a:xfrm>
            <a:custGeom>
              <a:avLst/>
              <a:gdLst>
                <a:gd name="connsiteX0" fmla="*/ 0 w 642569"/>
                <a:gd name="connsiteY0" fmla="*/ 0 h 333538"/>
                <a:gd name="connsiteX1" fmla="*/ 626864 w 642569"/>
                <a:gd name="connsiteY1" fmla="*/ 0 h 333538"/>
                <a:gd name="connsiteX2" fmla="*/ 640881 w 642569"/>
                <a:gd name="connsiteY2" fmla="*/ 48961 h 333538"/>
                <a:gd name="connsiteX3" fmla="*/ 560636 w 642569"/>
                <a:gd name="connsiteY3" fmla="*/ 311547 h 333538"/>
                <a:gd name="connsiteX4" fmla="*/ 504200 w 642569"/>
                <a:gd name="connsiteY4" fmla="*/ 332659 h 333538"/>
                <a:gd name="connsiteX5" fmla="*/ 17439 w 642569"/>
                <a:gd name="connsiteY5" fmla="*/ 54679 h 333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2569" h="333538">
                  <a:moveTo>
                    <a:pt x="0" y="0"/>
                  </a:moveTo>
                  <a:lnTo>
                    <a:pt x="626864" y="0"/>
                  </a:lnTo>
                  <a:lnTo>
                    <a:pt x="640881" y="48961"/>
                  </a:lnTo>
                  <a:cubicBezTo>
                    <a:pt x="649699" y="139129"/>
                    <a:pt x="624127" y="228856"/>
                    <a:pt x="560636" y="311547"/>
                  </a:cubicBezTo>
                  <a:cubicBezTo>
                    <a:pt x="546527" y="329141"/>
                    <a:pt x="525363" y="336178"/>
                    <a:pt x="504200" y="332659"/>
                  </a:cubicBezTo>
                  <a:cubicBezTo>
                    <a:pt x="296092" y="293953"/>
                    <a:pt x="112675" y="265803"/>
                    <a:pt x="17439" y="546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32" name="Freeform: Shape 31">
              <a:extLst>
                <a:ext uri="{FF2B5EF4-FFF2-40B4-BE49-F238E27FC236}">
                  <a16:creationId xmlns:a16="http://schemas.microsoft.com/office/drawing/2014/main" id="{6098F057-2DE9-D7F7-C543-10D69960F728}"/>
                </a:ext>
              </a:extLst>
            </p:cNvPr>
            <p:cNvSpPr>
              <a:spLocks/>
            </p:cNvSpPr>
            <p:nvPr/>
          </p:nvSpPr>
          <p:spPr bwMode="auto">
            <a:xfrm>
              <a:off x="10784033" y="6730342"/>
              <a:ext cx="344354" cy="127658"/>
            </a:xfrm>
            <a:custGeom>
              <a:avLst/>
              <a:gdLst>
                <a:gd name="connsiteX0" fmla="*/ 233176 w 344354"/>
                <a:gd name="connsiteY0" fmla="*/ 606 h 127658"/>
                <a:gd name="connsiteX1" fmla="*/ 312557 w 344354"/>
                <a:gd name="connsiteY1" fmla="*/ 2803 h 127658"/>
                <a:gd name="connsiteX2" fmla="*/ 344354 w 344354"/>
                <a:gd name="connsiteY2" fmla="*/ 34444 h 127658"/>
                <a:gd name="connsiteX3" fmla="*/ 343530 w 344354"/>
                <a:gd name="connsiteY3" fmla="*/ 127658 h 127658"/>
                <a:gd name="connsiteX4" fmla="*/ 0 w 344354"/>
                <a:gd name="connsiteY4" fmla="*/ 127658 h 127658"/>
                <a:gd name="connsiteX5" fmla="*/ 33451 w 344354"/>
                <a:gd name="connsiteY5" fmla="*/ 83664 h 127658"/>
                <a:gd name="connsiteX6" fmla="*/ 233176 w 344354"/>
                <a:gd name="connsiteY6" fmla="*/ 606 h 127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4354" h="127658">
                  <a:moveTo>
                    <a:pt x="233176" y="606"/>
                  </a:moveTo>
                  <a:cubicBezTo>
                    <a:pt x="258679" y="-712"/>
                    <a:pt x="285177" y="167"/>
                    <a:pt x="312557" y="2803"/>
                  </a:cubicBezTo>
                  <a:cubicBezTo>
                    <a:pt x="330222" y="2803"/>
                    <a:pt x="344354" y="16866"/>
                    <a:pt x="344354" y="34444"/>
                  </a:cubicBezTo>
                  <a:lnTo>
                    <a:pt x="343530" y="127658"/>
                  </a:lnTo>
                  <a:lnTo>
                    <a:pt x="0" y="127658"/>
                  </a:lnTo>
                  <a:lnTo>
                    <a:pt x="33451" y="83664"/>
                  </a:lnTo>
                  <a:cubicBezTo>
                    <a:pt x="89096" y="28292"/>
                    <a:pt x="156664" y="4561"/>
                    <a:pt x="233176" y="6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33" name="Freeform 44">
              <a:extLst>
                <a:ext uri="{FF2B5EF4-FFF2-40B4-BE49-F238E27FC236}">
                  <a16:creationId xmlns:a16="http://schemas.microsoft.com/office/drawing/2014/main" id="{22243FA7-4941-4567-168F-6032C9400285}"/>
                </a:ext>
              </a:extLst>
            </p:cNvPr>
            <p:cNvSpPr>
              <a:spLocks/>
            </p:cNvSpPr>
            <p:nvPr/>
          </p:nvSpPr>
          <p:spPr bwMode="auto">
            <a:xfrm>
              <a:off x="8572937" y="2937518"/>
              <a:ext cx="606306" cy="303153"/>
            </a:xfrm>
            <a:custGeom>
              <a:avLst/>
              <a:gdLst>
                <a:gd name="T0" fmla="*/ 96 w 172"/>
                <a:gd name="T1" fmla="*/ 0 h 86"/>
                <a:gd name="T2" fmla="*/ 0 w 172"/>
                <a:gd name="T3" fmla="*/ 45 h 86"/>
                <a:gd name="T4" fmla="*/ 99 w 172"/>
                <a:gd name="T5" fmla="*/ 85 h 86"/>
                <a:gd name="T6" fmla="*/ 168 w 172"/>
                <a:gd name="T7" fmla="*/ 46 h 86"/>
                <a:gd name="T8" fmla="*/ 167 w 172"/>
                <a:gd name="T9" fmla="*/ 29 h 86"/>
                <a:gd name="T10" fmla="*/ 96 w 172"/>
                <a:gd name="T11" fmla="*/ 0 h 86"/>
              </a:gdLst>
              <a:ahLst/>
              <a:cxnLst>
                <a:cxn ang="0">
                  <a:pos x="T0" y="T1"/>
                </a:cxn>
                <a:cxn ang="0">
                  <a:pos x="T2" y="T3"/>
                </a:cxn>
                <a:cxn ang="0">
                  <a:pos x="T4" y="T5"/>
                </a:cxn>
                <a:cxn ang="0">
                  <a:pos x="T6" y="T7"/>
                </a:cxn>
                <a:cxn ang="0">
                  <a:pos x="T8" y="T9"/>
                </a:cxn>
                <a:cxn ang="0">
                  <a:pos x="T10" y="T11"/>
                </a:cxn>
              </a:cxnLst>
              <a:rect l="0" t="0" r="r" b="b"/>
              <a:pathLst>
                <a:path w="172" h="86">
                  <a:moveTo>
                    <a:pt x="96" y="0"/>
                  </a:moveTo>
                  <a:cubicBezTo>
                    <a:pt x="67" y="0"/>
                    <a:pt x="31" y="14"/>
                    <a:pt x="0" y="45"/>
                  </a:cubicBezTo>
                  <a:cubicBezTo>
                    <a:pt x="31" y="61"/>
                    <a:pt x="66" y="84"/>
                    <a:pt x="99" y="85"/>
                  </a:cubicBezTo>
                  <a:cubicBezTo>
                    <a:pt x="130" y="86"/>
                    <a:pt x="151" y="68"/>
                    <a:pt x="168" y="46"/>
                  </a:cubicBezTo>
                  <a:cubicBezTo>
                    <a:pt x="172" y="41"/>
                    <a:pt x="172" y="34"/>
                    <a:pt x="167" y="29"/>
                  </a:cubicBezTo>
                  <a:cubicBezTo>
                    <a:pt x="151" y="13"/>
                    <a:pt x="124" y="0"/>
                    <a:pt x="9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4" name="Freeform 45">
              <a:extLst>
                <a:ext uri="{FF2B5EF4-FFF2-40B4-BE49-F238E27FC236}">
                  <a16:creationId xmlns:a16="http://schemas.microsoft.com/office/drawing/2014/main" id="{824061A3-A719-A441-669E-A2E108ABCA52}"/>
                </a:ext>
              </a:extLst>
            </p:cNvPr>
            <p:cNvSpPr>
              <a:spLocks/>
            </p:cNvSpPr>
            <p:nvPr/>
          </p:nvSpPr>
          <p:spPr bwMode="auto">
            <a:xfrm>
              <a:off x="8910736" y="5209721"/>
              <a:ext cx="941218" cy="574547"/>
            </a:xfrm>
            <a:custGeom>
              <a:avLst/>
              <a:gdLst>
                <a:gd name="T0" fmla="*/ 138 w 267"/>
                <a:gd name="T1" fmla="*/ 20 h 163"/>
                <a:gd name="T2" fmla="*/ 0 w 267"/>
                <a:gd name="T3" fmla="*/ 145 h 163"/>
                <a:gd name="T4" fmla="*/ 191 w 267"/>
                <a:gd name="T5" fmla="*/ 137 h 163"/>
                <a:gd name="T6" fmla="*/ 267 w 267"/>
                <a:gd name="T7" fmla="*/ 39 h 163"/>
                <a:gd name="T8" fmla="*/ 260 w 267"/>
                <a:gd name="T9" fmla="*/ 29 h 163"/>
                <a:gd name="T10" fmla="*/ 138 w 267"/>
                <a:gd name="T11" fmla="*/ 20 h 163"/>
              </a:gdLst>
              <a:ahLst/>
              <a:cxnLst>
                <a:cxn ang="0">
                  <a:pos x="T0" y="T1"/>
                </a:cxn>
                <a:cxn ang="0">
                  <a:pos x="T2" y="T3"/>
                </a:cxn>
                <a:cxn ang="0">
                  <a:pos x="T4" y="T5"/>
                </a:cxn>
                <a:cxn ang="0">
                  <a:pos x="T6" y="T7"/>
                </a:cxn>
                <a:cxn ang="0">
                  <a:pos x="T8" y="T9"/>
                </a:cxn>
                <a:cxn ang="0">
                  <a:pos x="T10" y="T11"/>
                </a:cxn>
              </a:cxnLst>
              <a:rect l="0" t="0" r="r" b="b"/>
              <a:pathLst>
                <a:path w="267" h="163">
                  <a:moveTo>
                    <a:pt x="138" y="20"/>
                  </a:moveTo>
                  <a:cubicBezTo>
                    <a:pt x="82" y="46"/>
                    <a:pt x="47" y="96"/>
                    <a:pt x="0" y="145"/>
                  </a:cubicBezTo>
                  <a:cubicBezTo>
                    <a:pt x="61" y="163"/>
                    <a:pt x="144" y="154"/>
                    <a:pt x="191" y="137"/>
                  </a:cubicBezTo>
                  <a:cubicBezTo>
                    <a:pt x="238" y="118"/>
                    <a:pt x="267" y="80"/>
                    <a:pt x="267" y="39"/>
                  </a:cubicBezTo>
                  <a:cubicBezTo>
                    <a:pt x="267" y="34"/>
                    <a:pt x="264" y="31"/>
                    <a:pt x="260" y="29"/>
                  </a:cubicBezTo>
                  <a:cubicBezTo>
                    <a:pt x="229" y="12"/>
                    <a:pt x="180" y="0"/>
                    <a:pt x="138" y="2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5" name="Freeform 46">
              <a:extLst>
                <a:ext uri="{FF2B5EF4-FFF2-40B4-BE49-F238E27FC236}">
                  <a16:creationId xmlns:a16="http://schemas.microsoft.com/office/drawing/2014/main" id="{07521B81-D6C7-572F-ABDF-B48ED793FFFE}"/>
                </a:ext>
              </a:extLst>
            </p:cNvPr>
            <p:cNvSpPr>
              <a:spLocks/>
            </p:cNvSpPr>
            <p:nvPr/>
          </p:nvSpPr>
          <p:spPr bwMode="auto">
            <a:xfrm>
              <a:off x="8734619" y="2316777"/>
              <a:ext cx="1079802" cy="534126"/>
            </a:xfrm>
            <a:custGeom>
              <a:avLst/>
              <a:gdLst>
                <a:gd name="T0" fmla="*/ 194 w 306"/>
                <a:gd name="T1" fmla="*/ 10 h 152"/>
                <a:gd name="T2" fmla="*/ 0 w 306"/>
                <a:gd name="T3" fmla="*/ 66 h 152"/>
                <a:gd name="T4" fmla="*/ 167 w 306"/>
                <a:gd name="T5" fmla="*/ 141 h 152"/>
                <a:gd name="T6" fmla="*/ 298 w 306"/>
                <a:gd name="T7" fmla="*/ 105 h 152"/>
                <a:gd name="T8" fmla="*/ 301 w 306"/>
                <a:gd name="T9" fmla="*/ 82 h 152"/>
                <a:gd name="T10" fmla="*/ 194 w 306"/>
                <a:gd name="T11" fmla="*/ 10 h 152"/>
              </a:gdLst>
              <a:ahLst/>
              <a:cxnLst>
                <a:cxn ang="0">
                  <a:pos x="T0" y="T1"/>
                </a:cxn>
                <a:cxn ang="0">
                  <a:pos x="T2" y="T3"/>
                </a:cxn>
                <a:cxn ang="0">
                  <a:pos x="T4" y="T5"/>
                </a:cxn>
                <a:cxn ang="0">
                  <a:pos x="T6" y="T7"/>
                </a:cxn>
                <a:cxn ang="0">
                  <a:pos x="T8" y="T9"/>
                </a:cxn>
                <a:cxn ang="0">
                  <a:pos x="T10" y="T11"/>
                </a:cxn>
              </a:cxnLst>
              <a:rect l="0" t="0" r="r" b="b"/>
              <a:pathLst>
                <a:path w="306" h="152">
                  <a:moveTo>
                    <a:pt x="194" y="10"/>
                  </a:moveTo>
                  <a:cubicBezTo>
                    <a:pt x="146" y="0"/>
                    <a:pt x="60" y="26"/>
                    <a:pt x="0" y="66"/>
                  </a:cubicBezTo>
                  <a:cubicBezTo>
                    <a:pt x="54" y="97"/>
                    <a:pt x="114" y="130"/>
                    <a:pt x="167" y="141"/>
                  </a:cubicBezTo>
                  <a:cubicBezTo>
                    <a:pt x="218" y="152"/>
                    <a:pt x="264" y="136"/>
                    <a:pt x="298" y="105"/>
                  </a:cubicBezTo>
                  <a:cubicBezTo>
                    <a:pt x="305" y="100"/>
                    <a:pt x="306" y="90"/>
                    <a:pt x="301" y="82"/>
                  </a:cubicBezTo>
                  <a:cubicBezTo>
                    <a:pt x="281" y="50"/>
                    <a:pt x="240" y="19"/>
                    <a:pt x="194" y="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6" name="Freeform 47">
              <a:extLst>
                <a:ext uri="{FF2B5EF4-FFF2-40B4-BE49-F238E27FC236}">
                  <a16:creationId xmlns:a16="http://schemas.microsoft.com/office/drawing/2014/main" id="{51DDA017-35BF-F6D1-B909-9586B3639F71}"/>
                </a:ext>
              </a:extLst>
            </p:cNvPr>
            <p:cNvSpPr>
              <a:spLocks/>
            </p:cNvSpPr>
            <p:nvPr/>
          </p:nvSpPr>
          <p:spPr bwMode="auto">
            <a:xfrm>
              <a:off x="10706556" y="512295"/>
              <a:ext cx="736228" cy="707357"/>
            </a:xfrm>
            <a:custGeom>
              <a:avLst/>
              <a:gdLst>
                <a:gd name="T0" fmla="*/ 171 w 209"/>
                <a:gd name="T1" fmla="*/ 76 h 201"/>
                <a:gd name="T2" fmla="*/ 0 w 209"/>
                <a:gd name="T3" fmla="*/ 0 h 201"/>
                <a:gd name="T4" fmla="*/ 73 w 209"/>
                <a:gd name="T5" fmla="*/ 165 h 201"/>
                <a:gd name="T6" fmla="*/ 196 w 209"/>
                <a:gd name="T7" fmla="*/ 189 h 201"/>
                <a:gd name="T8" fmla="*/ 207 w 209"/>
                <a:gd name="T9" fmla="*/ 176 h 201"/>
                <a:gd name="T10" fmla="*/ 171 w 209"/>
                <a:gd name="T11" fmla="*/ 76 h 201"/>
              </a:gdLst>
              <a:ahLst/>
              <a:cxnLst>
                <a:cxn ang="0">
                  <a:pos x="T0" y="T1"/>
                </a:cxn>
                <a:cxn ang="0">
                  <a:pos x="T2" y="T3"/>
                </a:cxn>
                <a:cxn ang="0">
                  <a:pos x="T4" y="T5"/>
                </a:cxn>
                <a:cxn ang="0">
                  <a:pos x="T6" y="T7"/>
                </a:cxn>
                <a:cxn ang="0">
                  <a:pos x="T8" y="T9"/>
                </a:cxn>
                <a:cxn ang="0">
                  <a:pos x="T10" y="T11"/>
                </a:cxn>
              </a:cxnLst>
              <a:rect l="0" t="0" r="r" b="b"/>
              <a:pathLst>
                <a:path w="209" h="201">
                  <a:moveTo>
                    <a:pt x="171" y="76"/>
                  </a:moveTo>
                  <a:cubicBezTo>
                    <a:pt x="136" y="40"/>
                    <a:pt x="56" y="9"/>
                    <a:pt x="0" y="0"/>
                  </a:cubicBezTo>
                  <a:cubicBezTo>
                    <a:pt x="12" y="36"/>
                    <a:pt x="37" y="133"/>
                    <a:pt x="73" y="165"/>
                  </a:cubicBezTo>
                  <a:cubicBezTo>
                    <a:pt x="110" y="198"/>
                    <a:pt x="150" y="201"/>
                    <a:pt x="196" y="189"/>
                  </a:cubicBezTo>
                  <a:cubicBezTo>
                    <a:pt x="202" y="187"/>
                    <a:pt x="207" y="182"/>
                    <a:pt x="207" y="176"/>
                  </a:cubicBezTo>
                  <a:cubicBezTo>
                    <a:pt x="209" y="139"/>
                    <a:pt x="202" y="108"/>
                    <a:pt x="171" y="7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7" name="Freeform: Shape 36">
              <a:extLst>
                <a:ext uri="{FF2B5EF4-FFF2-40B4-BE49-F238E27FC236}">
                  <a16:creationId xmlns:a16="http://schemas.microsoft.com/office/drawing/2014/main" id="{C9400801-2683-A4DB-EFA8-21B2826B7C7B}"/>
                </a:ext>
              </a:extLst>
            </p:cNvPr>
            <p:cNvSpPr>
              <a:spLocks/>
            </p:cNvSpPr>
            <p:nvPr/>
          </p:nvSpPr>
          <p:spPr bwMode="auto">
            <a:xfrm>
              <a:off x="9916287" y="0"/>
              <a:ext cx="447759" cy="240954"/>
            </a:xfrm>
            <a:custGeom>
              <a:avLst/>
              <a:gdLst>
                <a:gd name="connsiteX0" fmla="*/ 0 w 447759"/>
                <a:gd name="connsiteY0" fmla="*/ 0 h 240954"/>
                <a:gd name="connsiteX1" fmla="*/ 414433 w 447759"/>
                <a:gd name="connsiteY1" fmla="*/ 0 h 240954"/>
                <a:gd name="connsiteX2" fmla="*/ 420771 w 447759"/>
                <a:gd name="connsiteY2" fmla="*/ 9983 h 240954"/>
                <a:gd name="connsiteX3" fmla="*/ 441191 w 447759"/>
                <a:gd name="connsiteY3" fmla="*/ 210080 h 240954"/>
                <a:gd name="connsiteX4" fmla="*/ 409316 w 447759"/>
                <a:gd name="connsiteY4" fmla="*/ 238327 h 240954"/>
                <a:gd name="connsiteX5" fmla="*/ 55157 w 447759"/>
                <a:gd name="connsiteY5" fmla="*/ 100625 h 240954"/>
                <a:gd name="connsiteX6" fmla="*/ 10942 w 447759"/>
                <a:gd name="connsiteY6" fmla="*/ 26313 h 240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7759" h="240954">
                  <a:moveTo>
                    <a:pt x="0" y="0"/>
                  </a:moveTo>
                  <a:lnTo>
                    <a:pt x="414433" y="0"/>
                  </a:lnTo>
                  <a:lnTo>
                    <a:pt x="420771" y="9983"/>
                  </a:lnTo>
                  <a:cubicBezTo>
                    <a:pt x="452479" y="75689"/>
                    <a:pt x="451816" y="135933"/>
                    <a:pt x="441191" y="210080"/>
                  </a:cubicBezTo>
                  <a:cubicBezTo>
                    <a:pt x="437649" y="227734"/>
                    <a:pt x="427024" y="238327"/>
                    <a:pt x="409316" y="238327"/>
                  </a:cubicBezTo>
                  <a:cubicBezTo>
                    <a:pt x="249945" y="252450"/>
                    <a:pt x="133072" y="210080"/>
                    <a:pt x="55157" y="100625"/>
                  </a:cubicBezTo>
                  <a:cubicBezTo>
                    <a:pt x="40991" y="81206"/>
                    <a:pt x="25717" y="55828"/>
                    <a:pt x="10942" y="263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38" name="Freeform 49">
              <a:extLst>
                <a:ext uri="{FF2B5EF4-FFF2-40B4-BE49-F238E27FC236}">
                  <a16:creationId xmlns:a16="http://schemas.microsoft.com/office/drawing/2014/main" id="{AB5D3AA2-657C-852C-4A8F-99E9D435D163}"/>
                </a:ext>
              </a:extLst>
            </p:cNvPr>
            <p:cNvSpPr>
              <a:spLocks/>
            </p:cNvSpPr>
            <p:nvPr/>
          </p:nvSpPr>
          <p:spPr bwMode="auto">
            <a:xfrm>
              <a:off x="9312053" y="2850903"/>
              <a:ext cx="1255919" cy="629403"/>
            </a:xfrm>
            <a:custGeom>
              <a:avLst/>
              <a:gdLst>
                <a:gd name="T0" fmla="*/ 212 w 356"/>
                <a:gd name="T1" fmla="*/ 174 h 179"/>
                <a:gd name="T2" fmla="*/ 0 w 356"/>
                <a:gd name="T3" fmla="*/ 110 h 179"/>
                <a:gd name="T4" fmla="*/ 171 w 356"/>
                <a:gd name="T5" fmla="*/ 10 h 179"/>
                <a:gd name="T6" fmla="*/ 352 w 356"/>
                <a:gd name="T7" fmla="*/ 91 h 179"/>
                <a:gd name="T8" fmla="*/ 350 w 356"/>
                <a:gd name="T9" fmla="*/ 110 h 179"/>
                <a:gd name="T10" fmla="*/ 212 w 356"/>
                <a:gd name="T11" fmla="*/ 174 h 179"/>
              </a:gdLst>
              <a:ahLst/>
              <a:cxnLst>
                <a:cxn ang="0">
                  <a:pos x="T0" y="T1"/>
                </a:cxn>
                <a:cxn ang="0">
                  <a:pos x="T2" y="T3"/>
                </a:cxn>
                <a:cxn ang="0">
                  <a:pos x="T4" y="T5"/>
                </a:cxn>
                <a:cxn ang="0">
                  <a:pos x="T6" y="T7"/>
                </a:cxn>
                <a:cxn ang="0">
                  <a:pos x="T8" y="T9"/>
                </a:cxn>
                <a:cxn ang="0">
                  <a:pos x="T10" y="T11"/>
                </a:cxn>
              </a:cxnLst>
              <a:rect l="0" t="0" r="r" b="b"/>
              <a:pathLst>
                <a:path w="356" h="179">
                  <a:moveTo>
                    <a:pt x="212" y="174"/>
                  </a:moveTo>
                  <a:cubicBezTo>
                    <a:pt x="146" y="179"/>
                    <a:pt x="89" y="144"/>
                    <a:pt x="0" y="110"/>
                  </a:cubicBezTo>
                  <a:cubicBezTo>
                    <a:pt x="34" y="72"/>
                    <a:pt x="108" y="20"/>
                    <a:pt x="171" y="10"/>
                  </a:cubicBezTo>
                  <a:cubicBezTo>
                    <a:pt x="236" y="0"/>
                    <a:pt x="316" y="34"/>
                    <a:pt x="352" y="91"/>
                  </a:cubicBezTo>
                  <a:cubicBezTo>
                    <a:pt x="356" y="97"/>
                    <a:pt x="355" y="104"/>
                    <a:pt x="350" y="110"/>
                  </a:cubicBezTo>
                  <a:cubicBezTo>
                    <a:pt x="316" y="144"/>
                    <a:pt x="271" y="170"/>
                    <a:pt x="212" y="1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9" name="Freeform: Shape 38">
              <a:extLst>
                <a:ext uri="{FF2B5EF4-FFF2-40B4-BE49-F238E27FC236}">
                  <a16:creationId xmlns:a16="http://schemas.microsoft.com/office/drawing/2014/main" id="{01F3F0FA-2DC8-63A2-5B82-2835781EB1B4}"/>
                </a:ext>
              </a:extLst>
            </p:cNvPr>
            <p:cNvSpPr>
              <a:spLocks/>
            </p:cNvSpPr>
            <p:nvPr/>
          </p:nvSpPr>
          <p:spPr bwMode="auto">
            <a:xfrm>
              <a:off x="10881967" y="0"/>
              <a:ext cx="535486" cy="509022"/>
            </a:xfrm>
            <a:custGeom>
              <a:avLst/>
              <a:gdLst>
                <a:gd name="connsiteX0" fmla="*/ 0 w 535486"/>
                <a:gd name="connsiteY0" fmla="*/ 0 h 509022"/>
                <a:gd name="connsiteX1" fmla="*/ 299950 w 535486"/>
                <a:gd name="connsiteY1" fmla="*/ 0 h 509022"/>
                <a:gd name="connsiteX2" fmla="*/ 371512 w 535486"/>
                <a:gd name="connsiteY2" fmla="*/ 46406 h 509022"/>
                <a:gd name="connsiteX3" fmla="*/ 451269 w 535486"/>
                <a:gd name="connsiteY3" fmla="*/ 128855 h 509022"/>
                <a:gd name="connsiteX4" fmla="*/ 528768 w 535486"/>
                <a:gd name="connsiteY4" fmla="*/ 473371 h 509022"/>
                <a:gd name="connsiteX5" fmla="*/ 497064 w 535486"/>
                <a:gd name="connsiteY5" fmla="*/ 505010 h 509022"/>
                <a:gd name="connsiteX6" fmla="*/ 70816 w 535486"/>
                <a:gd name="connsiteY6" fmla="*/ 308144 h 509022"/>
                <a:gd name="connsiteX7" fmla="*/ 3444 w 535486"/>
                <a:gd name="connsiteY7" fmla="*/ 77002 h 509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5486" h="509022">
                  <a:moveTo>
                    <a:pt x="0" y="0"/>
                  </a:moveTo>
                  <a:lnTo>
                    <a:pt x="299950" y="0"/>
                  </a:lnTo>
                  <a:lnTo>
                    <a:pt x="371512" y="46406"/>
                  </a:lnTo>
                  <a:cubicBezTo>
                    <a:pt x="401731" y="70410"/>
                    <a:pt x="428371" y="97216"/>
                    <a:pt x="451269" y="128855"/>
                  </a:cubicBezTo>
                  <a:cubicBezTo>
                    <a:pt x="532291" y="237834"/>
                    <a:pt x="546382" y="357360"/>
                    <a:pt x="528768" y="473371"/>
                  </a:cubicBezTo>
                  <a:cubicBezTo>
                    <a:pt x="528768" y="490948"/>
                    <a:pt x="514678" y="501494"/>
                    <a:pt x="497064" y="505010"/>
                  </a:cubicBezTo>
                  <a:cubicBezTo>
                    <a:pt x="331497" y="529618"/>
                    <a:pt x="148316" y="438216"/>
                    <a:pt x="70816" y="308144"/>
                  </a:cubicBezTo>
                  <a:cubicBezTo>
                    <a:pt x="33828" y="244865"/>
                    <a:pt x="12691" y="160494"/>
                    <a:pt x="3444" y="770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40" name="Freeform 58">
              <a:extLst>
                <a:ext uri="{FF2B5EF4-FFF2-40B4-BE49-F238E27FC236}">
                  <a16:creationId xmlns:a16="http://schemas.microsoft.com/office/drawing/2014/main" id="{E3C3D9DC-5040-5446-53CF-3AC3A5B6A573}"/>
                </a:ext>
              </a:extLst>
            </p:cNvPr>
            <p:cNvSpPr>
              <a:spLocks/>
            </p:cNvSpPr>
            <p:nvPr/>
          </p:nvSpPr>
          <p:spPr bwMode="auto">
            <a:xfrm>
              <a:off x="8780814" y="177384"/>
              <a:ext cx="799746" cy="733341"/>
            </a:xfrm>
            <a:custGeom>
              <a:avLst/>
              <a:gdLst>
                <a:gd name="T0" fmla="*/ 88 w 227"/>
                <a:gd name="T1" fmla="*/ 178 h 208"/>
                <a:gd name="T2" fmla="*/ 0 w 227"/>
                <a:gd name="T3" fmla="*/ 0 h 208"/>
                <a:gd name="T4" fmla="*/ 190 w 227"/>
                <a:gd name="T5" fmla="*/ 82 h 208"/>
                <a:gd name="T6" fmla="*/ 215 w 227"/>
                <a:gd name="T7" fmla="*/ 192 h 208"/>
                <a:gd name="T8" fmla="*/ 202 w 227"/>
                <a:gd name="T9" fmla="*/ 203 h 208"/>
                <a:gd name="T10" fmla="*/ 88 w 227"/>
                <a:gd name="T11" fmla="*/ 178 h 208"/>
              </a:gdLst>
              <a:ahLst/>
              <a:cxnLst>
                <a:cxn ang="0">
                  <a:pos x="T0" y="T1"/>
                </a:cxn>
                <a:cxn ang="0">
                  <a:pos x="T2" y="T3"/>
                </a:cxn>
                <a:cxn ang="0">
                  <a:pos x="T4" y="T5"/>
                </a:cxn>
                <a:cxn ang="0">
                  <a:pos x="T6" y="T7"/>
                </a:cxn>
                <a:cxn ang="0">
                  <a:pos x="T8" y="T9"/>
                </a:cxn>
                <a:cxn ang="0">
                  <a:pos x="T10" y="T11"/>
                </a:cxn>
              </a:cxnLst>
              <a:rect l="0" t="0" r="r" b="b"/>
              <a:pathLst>
                <a:path w="227" h="208">
                  <a:moveTo>
                    <a:pt x="88" y="178"/>
                  </a:moveTo>
                  <a:cubicBezTo>
                    <a:pt x="23" y="128"/>
                    <a:pt x="7" y="59"/>
                    <a:pt x="0" y="0"/>
                  </a:cubicBezTo>
                  <a:cubicBezTo>
                    <a:pt x="61" y="28"/>
                    <a:pt x="154" y="47"/>
                    <a:pt x="190" y="82"/>
                  </a:cubicBezTo>
                  <a:cubicBezTo>
                    <a:pt x="219" y="109"/>
                    <a:pt x="227" y="155"/>
                    <a:pt x="215" y="192"/>
                  </a:cubicBezTo>
                  <a:cubicBezTo>
                    <a:pt x="213" y="198"/>
                    <a:pt x="208" y="202"/>
                    <a:pt x="202" y="203"/>
                  </a:cubicBezTo>
                  <a:cubicBezTo>
                    <a:pt x="169" y="208"/>
                    <a:pt x="122" y="204"/>
                    <a:pt x="88" y="17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1" name="Freeform 61">
              <a:extLst>
                <a:ext uri="{FF2B5EF4-FFF2-40B4-BE49-F238E27FC236}">
                  <a16:creationId xmlns:a16="http://schemas.microsoft.com/office/drawing/2014/main" id="{14690D8F-C57A-A8FA-FCCE-5107FDFFD5EB}"/>
                </a:ext>
              </a:extLst>
            </p:cNvPr>
            <p:cNvSpPr>
              <a:spLocks/>
            </p:cNvSpPr>
            <p:nvPr/>
          </p:nvSpPr>
          <p:spPr bwMode="auto">
            <a:xfrm>
              <a:off x="10036733" y="4129919"/>
              <a:ext cx="1166417" cy="588983"/>
            </a:xfrm>
            <a:custGeom>
              <a:avLst/>
              <a:gdLst>
                <a:gd name="T0" fmla="*/ 220 w 331"/>
                <a:gd name="T1" fmla="*/ 147 h 167"/>
                <a:gd name="T2" fmla="*/ 0 w 331"/>
                <a:gd name="T3" fmla="*/ 134 h 167"/>
                <a:gd name="T4" fmla="*/ 186 w 331"/>
                <a:gd name="T5" fmla="*/ 11 h 167"/>
                <a:gd name="T6" fmla="*/ 324 w 331"/>
                <a:gd name="T7" fmla="*/ 37 h 167"/>
                <a:gd name="T8" fmla="*/ 329 w 331"/>
                <a:gd name="T9" fmla="*/ 53 h 167"/>
                <a:gd name="T10" fmla="*/ 220 w 331"/>
                <a:gd name="T11" fmla="*/ 147 h 167"/>
              </a:gdLst>
              <a:ahLst/>
              <a:cxnLst>
                <a:cxn ang="0">
                  <a:pos x="T0" y="T1"/>
                </a:cxn>
                <a:cxn ang="0">
                  <a:pos x="T2" y="T3"/>
                </a:cxn>
                <a:cxn ang="0">
                  <a:pos x="T4" y="T5"/>
                </a:cxn>
                <a:cxn ang="0">
                  <a:pos x="T6" y="T7"/>
                </a:cxn>
                <a:cxn ang="0">
                  <a:pos x="T8" y="T9"/>
                </a:cxn>
                <a:cxn ang="0">
                  <a:pos x="T10" y="T11"/>
                </a:cxn>
              </a:cxnLst>
              <a:rect l="0" t="0" r="r" b="b"/>
              <a:pathLst>
                <a:path w="331" h="167">
                  <a:moveTo>
                    <a:pt x="220" y="147"/>
                  </a:moveTo>
                  <a:cubicBezTo>
                    <a:pt x="126" y="167"/>
                    <a:pt x="78" y="146"/>
                    <a:pt x="0" y="134"/>
                  </a:cubicBezTo>
                  <a:cubicBezTo>
                    <a:pt x="61" y="65"/>
                    <a:pt x="108" y="29"/>
                    <a:pt x="186" y="11"/>
                  </a:cubicBezTo>
                  <a:cubicBezTo>
                    <a:pt x="230" y="0"/>
                    <a:pt x="284" y="6"/>
                    <a:pt x="324" y="37"/>
                  </a:cubicBezTo>
                  <a:cubicBezTo>
                    <a:pt x="329" y="41"/>
                    <a:pt x="331" y="47"/>
                    <a:pt x="329" y="53"/>
                  </a:cubicBezTo>
                  <a:cubicBezTo>
                    <a:pt x="316" y="92"/>
                    <a:pt x="277" y="134"/>
                    <a:pt x="220" y="14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2" name="Freeform 62">
              <a:extLst>
                <a:ext uri="{FF2B5EF4-FFF2-40B4-BE49-F238E27FC236}">
                  <a16:creationId xmlns:a16="http://schemas.microsoft.com/office/drawing/2014/main" id="{1AE7CFF4-516E-CEAD-151B-D3E26F863E3B}"/>
                </a:ext>
              </a:extLst>
            </p:cNvPr>
            <p:cNvSpPr>
              <a:spLocks/>
            </p:cNvSpPr>
            <p:nvPr/>
          </p:nvSpPr>
          <p:spPr bwMode="auto">
            <a:xfrm>
              <a:off x="10772961" y="2943292"/>
              <a:ext cx="1140432" cy="537014"/>
            </a:xfrm>
            <a:custGeom>
              <a:avLst/>
              <a:gdLst>
                <a:gd name="T0" fmla="*/ 183 w 324"/>
                <a:gd name="T1" fmla="*/ 147 h 153"/>
                <a:gd name="T2" fmla="*/ 0 w 324"/>
                <a:gd name="T3" fmla="*/ 22 h 153"/>
                <a:gd name="T4" fmla="*/ 204 w 324"/>
                <a:gd name="T5" fmla="*/ 6 h 153"/>
                <a:gd name="T6" fmla="*/ 319 w 324"/>
                <a:gd name="T7" fmla="*/ 77 h 153"/>
                <a:gd name="T8" fmla="*/ 318 w 324"/>
                <a:gd name="T9" fmla="*/ 99 h 153"/>
                <a:gd name="T10" fmla="*/ 183 w 324"/>
                <a:gd name="T11" fmla="*/ 147 h 153"/>
              </a:gdLst>
              <a:ahLst/>
              <a:cxnLst>
                <a:cxn ang="0">
                  <a:pos x="T0" y="T1"/>
                </a:cxn>
                <a:cxn ang="0">
                  <a:pos x="T2" y="T3"/>
                </a:cxn>
                <a:cxn ang="0">
                  <a:pos x="T4" y="T5"/>
                </a:cxn>
                <a:cxn ang="0">
                  <a:pos x="T6" y="T7"/>
                </a:cxn>
                <a:cxn ang="0">
                  <a:pos x="T8" y="T9"/>
                </a:cxn>
                <a:cxn ang="0">
                  <a:pos x="T10" y="T11"/>
                </a:cxn>
              </a:cxnLst>
              <a:rect l="0" t="0" r="r" b="b"/>
              <a:pathLst>
                <a:path w="324" h="153">
                  <a:moveTo>
                    <a:pt x="183" y="147"/>
                  </a:moveTo>
                  <a:cubicBezTo>
                    <a:pt x="129" y="141"/>
                    <a:pt x="45" y="83"/>
                    <a:pt x="0" y="22"/>
                  </a:cubicBezTo>
                  <a:cubicBezTo>
                    <a:pt x="85" y="14"/>
                    <a:pt x="140" y="0"/>
                    <a:pt x="204" y="6"/>
                  </a:cubicBezTo>
                  <a:cubicBezTo>
                    <a:pt x="256" y="12"/>
                    <a:pt x="293" y="39"/>
                    <a:pt x="319" y="77"/>
                  </a:cubicBezTo>
                  <a:cubicBezTo>
                    <a:pt x="324" y="84"/>
                    <a:pt x="323" y="93"/>
                    <a:pt x="318" y="99"/>
                  </a:cubicBezTo>
                  <a:cubicBezTo>
                    <a:pt x="291" y="130"/>
                    <a:pt x="237" y="153"/>
                    <a:pt x="183" y="14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3" name="Freeform 63">
              <a:extLst>
                <a:ext uri="{FF2B5EF4-FFF2-40B4-BE49-F238E27FC236}">
                  <a16:creationId xmlns:a16="http://schemas.microsoft.com/office/drawing/2014/main" id="{6904504F-D8AD-BB0E-E8BD-544EAB79E023}"/>
                </a:ext>
              </a:extLst>
            </p:cNvPr>
            <p:cNvSpPr>
              <a:spLocks/>
            </p:cNvSpPr>
            <p:nvPr/>
          </p:nvSpPr>
          <p:spPr bwMode="auto">
            <a:xfrm>
              <a:off x="8073457" y="3428337"/>
              <a:ext cx="1362744" cy="528352"/>
            </a:xfrm>
            <a:custGeom>
              <a:avLst/>
              <a:gdLst>
                <a:gd name="T0" fmla="*/ 244 w 387"/>
                <a:gd name="T1" fmla="*/ 140 h 150"/>
                <a:gd name="T2" fmla="*/ 0 w 387"/>
                <a:gd name="T3" fmla="*/ 81 h 150"/>
                <a:gd name="T4" fmla="*/ 244 w 387"/>
                <a:gd name="T5" fmla="*/ 3 h 150"/>
                <a:gd name="T6" fmla="*/ 380 w 387"/>
                <a:gd name="T7" fmla="*/ 49 h 150"/>
                <a:gd name="T8" fmla="*/ 382 w 387"/>
                <a:gd name="T9" fmla="*/ 71 h 150"/>
                <a:gd name="T10" fmla="*/ 244 w 387"/>
                <a:gd name="T11" fmla="*/ 140 h 150"/>
              </a:gdLst>
              <a:ahLst/>
              <a:cxnLst>
                <a:cxn ang="0">
                  <a:pos x="T0" y="T1"/>
                </a:cxn>
                <a:cxn ang="0">
                  <a:pos x="T2" y="T3"/>
                </a:cxn>
                <a:cxn ang="0">
                  <a:pos x="T4" y="T5"/>
                </a:cxn>
                <a:cxn ang="0">
                  <a:pos x="T6" y="T7"/>
                </a:cxn>
                <a:cxn ang="0">
                  <a:pos x="T8" y="T9"/>
                </a:cxn>
                <a:cxn ang="0">
                  <a:pos x="T10" y="T11"/>
                </a:cxn>
              </a:cxnLst>
              <a:rect l="0" t="0" r="r" b="b"/>
              <a:pathLst>
                <a:path w="387" h="150">
                  <a:moveTo>
                    <a:pt x="244" y="140"/>
                  </a:moveTo>
                  <a:cubicBezTo>
                    <a:pt x="143" y="150"/>
                    <a:pt x="64" y="123"/>
                    <a:pt x="0" y="81"/>
                  </a:cubicBezTo>
                  <a:cubicBezTo>
                    <a:pt x="90" y="59"/>
                    <a:pt x="173" y="8"/>
                    <a:pt x="244" y="3"/>
                  </a:cubicBezTo>
                  <a:cubicBezTo>
                    <a:pt x="301" y="0"/>
                    <a:pt x="346" y="16"/>
                    <a:pt x="380" y="49"/>
                  </a:cubicBezTo>
                  <a:cubicBezTo>
                    <a:pt x="386" y="55"/>
                    <a:pt x="387" y="64"/>
                    <a:pt x="382" y="71"/>
                  </a:cubicBezTo>
                  <a:cubicBezTo>
                    <a:pt x="358" y="105"/>
                    <a:pt x="303" y="134"/>
                    <a:pt x="244" y="14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4" name="Freeform: Shape 43">
              <a:extLst>
                <a:ext uri="{FF2B5EF4-FFF2-40B4-BE49-F238E27FC236}">
                  <a16:creationId xmlns:a16="http://schemas.microsoft.com/office/drawing/2014/main" id="{6A2691E1-2D3F-F2B3-F075-848AF4CCE241}"/>
                </a:ext>
              </a:extLst>
            </p:cNvPr>
            <p:cNvSpPr>
              <a:spLocks/>
            </p:cNvSpPr>
            <p:nvPr/>
          </p:nvSpPr>
          <p:spPr bwMode="auto">
            <a:xfrm>
              <a:off x="11985398" y="1615194"/>
              <a:ext cx="206602" cy="811211"/>
            </a:xfrm>
            <a:custGeom>
              <a:avLst/>
              <a:gdLst>
                <a:gd name="connsiteX0" fmla="*/ 3359 w 206602"/>
                <a:gd name="connsiteY0" fmla="*/ 0 h 811211"/>
                <a:gd name="connsiteX1" fmla="*/ 199109 w 206602"/>
                <a:gd name="connsiteY1" fmla="*/ 140286 h 811211"/>
                <a:gd name="connsiteX2" fmla="*/ 206602 w 206602"/>
                <a:gd name="connsiteY2" fmla="*/ 143814 h 811211"/>
                <a:gd name="connsiteX3" fmla="*/ 206602 w 206602"/>
                <a:gd name="connsiteY3" fmla="*/ 811211 h 811211"/>
                <a:gd name="connsiteX4" fmla="*/ 148671 w 206602"/>
                <a:gd name="connsiteY4" fmla="*/ 736790 h 811211"/>
                <a:gd name="connsiteX5" fmla="*/ 3359 w 206602"/>
                <a:gd name="connsiteY5" fmla="*/ 0 h 811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6602" h="811211">
                  <a:moveTo>
                    <a:pt x="3359" y="0"/>
                  </a:moveTo>
                  <a:cubicBezTo>
                    <a:pt x="68554" y="59809"/>
                    <a:pt x="134189" y="104225"/>
                    <a:pt x="199109" y="140286"/>
                  </a:cubicBezTo>
                  <a:lnTo>
                    <a:pt x="206602" y="143814"/>
                  </a:lnTo>
                  <a:lnTo>
                    <a:pt x="206602" y="811211"/>
                  </a:lnTo>
                  <a:lnTo>
                    <a:pt x="148671" y="736790"/>
                  </a:lnTo>
                  <a:cubicBezTo>
                    <a:pt x="23788" y="551799"/>
                    <a:pt x="-12058" y="310916"/>
                    <a:pt x="33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45" name="Freeform 65">
              <a:extLst>
                <a:ext uri="{FF2B5EF4-FFF2-40B4-BE49-F238E27FC236}">
                  <a16:creationId xmlns:a16="http://schemas.microsoft.com/office/drawing/2014/main" id="{617A7CFD-CC12-D585-D8A1-A334238198C1}"/>
                </a:ext>
              </a:extLst>
            </p:cNvPr>
            <p:cNvSpPr>
              <a:spLocks/>
            </p:cNvSpPr>
            <p:nvPr/>
          </p:nvSpPr>
          <p:spPr bwMode="auto">
            <a:xfrm>
              <a:off x="9805759" y="5140429"/>
              <a:ext cx="1065366" cy="742003"/>
            </a:xfrm>
            <a:custGeom>
              <a:avLst/>
              <a:gdLst>
                <a:gd name="T0" fmla="*/ 209 w 302"/>
                <a:gd name="T1" fmla="*/ 172 h 211"/>
                <a:gd name="T2" fmla="*/ 0 w 302"/>
                <a:gd name="T3" fmla="*/ 179 h 211"/>
                <a:gd name="T4" fmla="*/ 137 w 302"/>
                <a:gd name="T5" fmla="*/ 30 h 211"/>
                <a:gd name="T6" fmla="*/ 293 w 302"/>
                <a:gd name="T7" fmla="*/ 21 h 211"/>
                <a:gd name="T8" fmla="*/ 302 w 302"/>
                <a:gd name="T9" fmla="*/ 35 h 211"/>
                <a:gd name="T10" fmla="*/ 209 w 302"/>
                <a:gd name="T11" fmla="*/ 172 h 211"/>
              </a:gdLst>
              <a:ahLst/>
              <a:cxnLst>
                <a:cxn ang="0">
                  <a:pos x="T0" y="T1"/>
                </a:cxn>
                <a:cxn ang="0">
                  <a:pos x="T2" y="T3"/>
                </a:cxn>
                <a:cxn ang="0">
                  <a:pos x="T4" y="T5"/>
                </a:cxn>
                <a:cxn ang="0">
                  <a:pos x="T6" y="T7"/>
                </a:cxn>
                <a:cxn ang="0">
                  <a:pos x="T8" y="T9"/>
                </a:cxn>
                <a:cxn ang="0">
                  <a:pos x="T10" y="T11"/>
                </a:cxn>
              </a:cxnLst>
              <a:rect l="0" t="0" r="r" b="b"/>
              <a:pathLst>
                <a:path w="302" h="211">
                  <a:moveTo>
                    <a:pt x="209" y="172"/>
                  </a:moveTo>
                  <a:cubicBezTo>
                    <a:pt x="156" y="202"/>
                    <a:pt x="79" y="211"/>
                    <a:pt x="0" y="179"/>
                  </a:cubicBezTo>
                  <a:cubicBezTo>
                    <a:pt x="56" y="125"/>
                    <a:pt x="74" y="66"/>
                    <a:pt x="137" y="30"/>
                  </a:cubicBezTo>
                  <a:cubicBezTo>
                    <a:pt x="190" y="0"/>
                    <a:pt x="244" y="2"/>
                    <a:pt x="293" y="21"/>
                  </a:cubicBezTo>
                  <a:cubicBezTo>
                    <a:pt x="299" y="24"/>
                    <a:pt x="302" y="29"/>
                    <a:pt x="302" y="35"/>
                  </a:cubicBezTo>
                  <a:cubicBezTo>
                    <a:pt x="299" y="81"/>
                    <a:pt x="264" y="141"/>
                    <a:pt x="209" y="17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6" name="Freeform: Shape 45">
              <a:extLst>
                <a:ext uri="{FF2B5EF4-FFF2-40B4-BE49-F238E27FC236}">
                  <a16:creationId xmlns:a16="http://schemas.microsoft.com/office/drawing/2014/main" id="{76AFAA03-EEE2-F6A8-5BD9-E332F576CBF1}"/>
                </a:ext>
              </a:extLst>
            </p:cNvPr>
            <p:cNvSpPr>
              <a:spLocks/>
            </p:cNvSpPr>
            <p:nvPr/>
          </p:nvSpPr>
          <p:spPr bwMode="auto">
            <a:xfrm>
              <a:off x="11691081" y="5009197"/>
              <a:ext cx="500919" cy="650530"/>
            </a:xfrm>
            <a:custGeom>
              <a:avLst/>
              <a:gdLst>
                <a:gd name="connsiteX0" fmla="*/ 500919 w 500919"/>
                <a:gd name="connsiteY0" fmla="*/ 0 h 650530"/>
                <a:gd name="connsiteX1" fmla="*/ 500919 w 500919"/>
                <a:gd name="connsiteY1" fmla="*/ 600919 h 650530"/>
                <a:gd name="connsiteX2" fmla="*/ 373878 w 500919"/>
                <a:gd name="connsiteY2" fmla="*/ 638875 h 650530"/>
                <a:gd name="connsiteX3" fmla="*/ 0 w 500919"/>
                <a:gd name="connsiteY3" fmla="*/ 617271 h 650530"/>
                <a:gd name="connsiteX4" fmla="*/ 374320 w 500919"/>
                <a:gd name="connsiteY4" fmla="*/ 74074 h 650530"/>
                <a:gd name="connsiteX5" fmla="*/ 484122 w 500919"/>
                <a:gd name="connsiteY5" fmla="*/ 5293 h 650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0919" h="650530">
                  <a:moveTo>
                    <a:pt x="500919" y="0"/>
                  </a:moveTo>
                  <a:lnTo>
                    <a:pt x="500919" y="600919"/>
                  </a:lnTo>
                  <a:lnTo>
                    <a:pt x="373878" y="638875"/>
                  </a:lnTo>
                  <a:cubicBezTo>
                    <a:pt x="261318" y="658716"/>
                    <a:pt x="134190" y="654307"/>
                    <a:pt x="0" y="617271"/>
                  </a:cubicBezTo>
                  <a:cubicBezTo>
                    <a:pt x="151847" y="409163"/>
                    <a:pt x="236598" y="179892"/>
                    <a:pt x="374320" y="74074"/>
                  </a:cubicBezTo>
                  <a:cubicBezTo>
                    <a:pt x="411399" y="44975"/>
                    <a:pt x="447815" y="22268"/>
                    <a:pt x="484122" y="52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47" name="Freeform 67">
              <a:extLst>
                <a:ext uri="{FF2B5EF4-FFF2-40B4-BE49-F238E27FC236}">
                  <a16:creationId xmlns:a16="http://schemas.microsoft.com/office/drawing/2014/main" id="{13C56906-CB98-3E40-9B41-1D10F35B4872}"/>
                </a:ext>
              </a:extLst>
            </p:cNvPr>
            <p:cNvSpPr>
              <a:spLocks/>
            </p:cNvSpPr>
            <p:nvPr/>
          </p:nvSpPr>
          <p:spPr bwMode="auto">
            <a:xfrm>
              <a:off x="10709443" y="4464831"/>
              <a:ext cx="1345421" cy="695808"/>
            </a:xfrm>
            <a:custGeom>
              <a:avLst/>
              <a:gdLst>
                <a:gd name="T0" fmla="*/ 278 w 382"/>
                <a:gd name="T1" fmla="*/ 174 h 198"/>
                <a:gd name="T2" fmla="*/ 0 w 382"/>
                <a:gd name="T3" fmla="*/ 141 h 198"/>
                <a:gd name="T4" fmla="*/ 218 w 382"/>
                <a:gd name="T5" fmla="*/ 16 h 198"/>
                <a:gd name="T6" fmla="*/ 373 w 382"/>
                <a:gd name="T7" fmla="*/ 29 h 198"/>
                <a:gd name="T8" fmla="*/ 382 w 382"/>
                <a:gd name="T9" fmla="*/ 45 h 198"/>
                <a:gd name="T10" fmla="*/ 278 w 382"/>
                <a:gd name="T11" fmla="*/ 174 h 198"/>
              </a:gdLst>
              <a:ahLst/>
              <a:cxnLst>
                <a:cxn ang="0">
                  <a:pos x="T0" y="T1"/>
                </a:cxn>
                <a:cxn ang="0">
                  <a:pos x="T2" y="T3"/>
                </a:cxn>
                <a:cxn ang="0">
                  <a:pos x="T4" y="T5"/>
                </a:cxn>
                <a:cxn ang="0">
                  <a:pos x="T6" y="T7"/>
                </a:cxn>
                <a:cxn ang="0">
                  <a:pos x="T8" y="T9"/>
                </a:cxn>
                <a:cxn ang="0">
                  <a:pos x="T10" y="T11"/>
                </a:cxn>
              </a:cxnLst>
              <a:rect l="0" t="0" r="r" b="b"/>
              <a:pathLst>
                <a:path w="382" h="198">
                  <a:moveTo>
                    <a:pt x="278" y="174"/>
                  </a:moveTo>
                  <a:cubicBezTo>
                    <a:pt x="223" y="198"/>
                    <a:pt x="75" y="185"/>
                    <a:pt x="0" y="141"/>
                  </a:cubicBezTo>
                  <a:cubicBezTo>
                    <a:pt x="84" y="96"/>
                    <a:pt x="122" y="45"/>
                    <a:pt x="218" y="16"/>
                  </a:cubicBezTo>
                  <a:cubicBezTo>
                    <a:pt x="270" y="0"/>
                    <a:pt x="325" y="2"/>
                    <a:pt x="373" y="29"/>
                  </a:cubicBezTo>
                  <a:cubicBezTo>
                    <a:pt x="379" y="33"/>
                    <a:pt x="382" y="39"/>
                    <a:pt x="382" y="45"/>
                  </a:cubicBezTo>
                  <a:cubicBezTo>
                    <a:pt x="375" y="93"/>
                    <a:pt x="335" y="150"/>
                    <a:pt x="278" y="1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8" name="Freeform: Shape 47">
              <a:extLst>
                <a:ext uri="{FF2B5EF4-FFF2-40B4-BE49-F238E27FC236}">
                  <a16:creationId xmlns:a16="http://schemas.microsoft.com/office/drawing/2014/main" id="{90F7AA1D-C64C-CBA1-7628-31134297F9BE}"/>
                </a:ext>
              </a:extLst>
            </p:cNvPr>
            <p:cNvSpPr>
              <a:spLocks/>
            </p:cNvSpPr>
            <p:nvPr/>
          </p:nvSpPr>
          <p:spPr bwMode="auto">
            <a:xfrm>
              <a:off x="11125196" y="3607911"/>
              <a:ext cx="1066804" cy="678144"/>
            </a:xfrm>
            <a:custGeom>
              <a:avLst/>
              <a:gdLst>
                <a:gd name="connsiteX0" fmla="*/ 797391 w 1066804"/>
                <a:gd name="connsiteY0" fmla="*/ 120 h 678144"/>
                <a:gd name="connsiteX1" fmla="*/ 1039335 w 1066804"/>
                <a:gd name="connsiteY1" fmla="*/ 51462 h 678144"/>
                <a:gd name="connsiteX2" fmla="*/ 1066804 w 1066804"/>
                <a:gd name="connsiteY2" fmla="*/ 66400 h 678144"/>
                <a:gd name="connsiteX3" fmla="*/ 1066804 w 1066804"/>
                <a:gd name="connsiteY3" fmla="*/ 560676 h 678144"/>
                <a:gd name="connsiteX4" fmla="*/ 1025426 w 1066804"/>
                <a:gd name="connsiteY4" fmla="*/ 587437 h 678144"/>
                <a:gd name="connsiteX5" fmla="*/ 770921 w 1066804"/>
                <a:gd name="connsiteY5" fmla="*/ 672267 h 678144"/>
                <a:gd name="connsiteX6" fmla="*/ 0 w 1066804"/>
                <a:gd name="connsiteY6" fmla="*/ 359448 h 678144"/>
                <a:gd name="connsiteX7" fmla="*/ 711078 w 1066804"/>
                <a:gd name="connsiteY7" fmla="*/ 4452 h 678144"/>
                <a:gd name="connsiteX8" fmla="*/ 797391 w 1066804"/>
                <a:gd name="connsiteY8" fmla="*/ 120 h 678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6804" h="678144">
                  <a:moveTo>
                    <a:pt x="797391" y="120"/>
                  </a:moveTo>
                  <a:cubicBezTo>
                    <a:pt x="882742" y="1788"/>
                    <a:pt x="964751" y="20818"/>
                    <a:pt x="1039335" y="51462"/>
                  </a:cubicBezTo>
                  <a:lnTo>
                    <a:pt x="1066804" y="66400"/>
                  </a:lnTo>
                  <a:lnTo>
                    <a:pt x="1066804" y="560676"/>
                  </a:lnTo>
                  <a:lnTo>
                    <a:pt x="1025426" y="587437"/>
                  </a:lnTo>
                  <a:cubicBezTo>
                    <a:pt x="948635" y="630913"/>
                    <a:pt x="862006" y="661722"/>
                    <a:pt x="770921" y="672267"/>
                  </a:cubicBezTo>
                  <a:cubicBezTo>
                    <a:pt x="531548" y="703900"/>
                    <a:pt x="239373" y="609000"/>
                    <a:pt x="0" y="359448"/>
                  </a:cubicBezTo>
                  <a:cubicBezTo>
                    <a:pt x="256974" y="225885"/>
                    <a:pt x="429463" y="39600"/>
                    <a:pt x="711078" y="4452"/>
                  </a:cubicBezTo>
                  <a:cubicBezTo>
                    <a:pt x="740120" y="937"/>
                    <a:pt x="768941" y="-436"/>
                    <a:pt x="797391"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49" name="Freeform 70">
              <a:extLst>
                <a:ext uri="{FF2B5EF4-FFF2-40B4-BE49-F238E27FC236}">
                  <a16:creationId xmlns:a16="http://schemas.microsoft.com/office/drawing/2014/main" id="{20BAD8FA-019E-E62B-3B8B-F12D7969CBFB}"/>
                </a:ext>
              </a:extLst>
            </p:cNvPr>
            <p:cNvSpPr>
              <a:spLocks/>
            </p:cNvSpPr>
            <p:nvPr/>
          </p:nvSpPr>
          <p:spPr bwMode="auto">
            <a:xfrm>
              <a:off x="10051169" y="6000805"/>
              <a:ext cx="978751" cy="739116"/>
            </a:xfrm>
            <a:custGeom>
              <a:avLst/>
              <a:gdLst>
                <a:gd name="T0" fmla="*/ 205 w 278"/>
                <a:gd name="T1" fmla="*/ 160 h 210"/>
                <a:gd name="T2" fmla="*/ 0 w 278"/>
                <a:gd name="T3" fmla="*/ 174 h 210"/>
                <a:gd name="T4" fmla="*/ 129 w 278"/>
                <a:gd name="T5" fmla="*/ 35 h 210"/>
                <a:gd name="T6" fmla="*/ 263 w 278"/>
                <a:gd name="T7" fmla="*/ 20 h 210"/>
                <a:gd name="T8" fmla="*/ 274 w 278"/>
                <a:gd name="T9" fmla="*/ 35 h 210"/>
                <a:gd name="T10" fmla="*/ 205 w 278"/>
                <a:gd name="T11" fmla="*/ 160 h 210"/>
              </a:gdLst>
              <a:ahLst/>
              <a:cxnLst>
                <a:cxn ang="0">
                  <a:pos x="T0" y="T1"/>
                </a:cxn>
                <a:cxn ang="0">
                  <a:pos x="T2" y="T3"/>
                </a:cxn>
                <a:cxn ang="0">
                  <a:pos x="T4" y="T5"/>
                </a:cxn>
                <a:cxn ang="0">
                  <a:pos x="T6" y="T7"/>
                </a:cxn>
                <a:cxn ang="0">
                  <a:pos x="T8" y="T9"/>
                </a:cxn>
                <a:cxn ang="0">
                  <a:pos x="T10" y="T11"/>
                </a:cxn>
              </a:cxnLst>
              <a:rect l="0" t="0" r="r" b="b"/>
              <a:pathLst>
                <a:path w="278" h="210">
                  <a:moveTo>
                    <a:pt x="205" y="160"/>
                  </a:moveTo>
                  <a:cubicBezTo>
                    <a:pt x="162" y="189"/>
                    <a:pt x="85" y="210"/>
                    <a:pt x="0" y="174"/>
                  </a:cubicBezTo>
                  <a:cubicBezTo>
                    <a:pt x="56" y="119"/>
                    <a:pt x="77" y="69"/>
                    <a:pt x="129" y="35"/>
                  </a:cubicBezTo>
                  <a:cubicBezTo>
                    <a:pt x="171" y="7"/>
                    <a:pt x="225" y="0"/>
                    <a:pt x="263" y="20"/>
                  </a:cubicBezTo>
                  <a:cubicBezTo>
                    <a:pt x="269" y="23"/>
                    <a:pt x="273" y="28"/>
                    <a:pt x="274" y="35"/>
                  </a:cubicBezTo>
                  <a:cubicBezTo>
                    <a:pt x="278" y="81"/>
                    <a:pt x="250" y="130"/>
                    <a:pt x="205" y="16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0" name="Freeform 71">
              <a:extLst>
                <a:ext uri="{FF2B5EF4-FFF2-40B4-BE49-F238E27FC236}">
                  <a16:creationId xmlns:a16="http://schemas.microsoft.com/office/drawing/2014/main" id="{F640350F-10A5-A988-26FC-FEC52C6F778F}"/>
                </a:ext>
              </a:extLst>
            </p:cNvPr>
            <p:cNvSpPr>
              <a:spLocks/>
            </p:cNvSpPr>
            <p:nvPr/>
          </p:nvSpPr>
          <p:spPr bwMode="auto">
            <a:xfrm>
              <a:off x="9063756" y="1135924"/>
              <a:ext cx="845941" cy="482157"/>
            </a:xfrm>
            <a:custGeom>
              <a:avLst/>
              <a:gdLst>
                <a:gd name="T0" fmla="*/ 151 w 240"/>
                <a:gd name="T1" fmla="*/ 14 h 137"/>
                <a:gd name="T2" fmla="*/ 0 w 240"/>
                <a:gd name="T3" fmla="*/ 24 h 137"/>
                <a:gd name="T4" fmla="*/ 118 w 240"/>
                <a:gd name="T5" fmla="*/ 121 h 137"/>
                <a:gd name="T6" fmla="*/ 229 w 240"/>
                <a:gd name="T7" fmla="*/ 106 h 137"/>
                <a:gd name="T8" fmla="*/ 236 w 240"/>
                <a:gd name="T9" fmla="*/ 84 h 137"/>
                <a:gd name="T10" fmla="*/ 151 w 240"/>
                <a:gd name="T11" fmla="*/ 14 h 137"/>
              </a:gdLst>
              <a:ahLst/>
              <a:cxnLst>
                <a:cxn ang="0">
                  <a:pos x="T0" y="T1"/>
                </a:cxn>
                <a:cxn ang="0">
                  <a:pos x="T2" y="T3"/>
                </a:cxn>
                <a:cxn ang="0">
                  <a:pos x="T4" y="T5"/>
                </a:cxn>
                <a:cxn ang="0">
                  <a:pos x="T6" y="T7"/>
                </a:cxn>
                <a:cxn ang="0">
                  <a:pos x="T8" y="T9"/>
                </a:cxn>
                <a:cxn ang="0">
                  <a:pos x="T10" y="T11"/>
                </a:cxn>
              </a:cxnLst>
              <a:rect l="0" t="0" r="r" b="b"/>
              <a:pathLst>
                <a:path w="240" h="137">
                  <a:moveTo>
                    <a:pt x="151" y="14"/>
                  </a:moveTo>
                  <a:cubicBezTo>
                    <a:pt x="110" y="0"/>
                    <a:pt x="55" y="1"/>
                    <a:pt x="0" y="24"/>
                  </a:cubicBezTo>
                  <a:cubicBezTo>
                    <a:pt x="28" y="62"/>
                    <a:pt x="74" y="105"/>
                    <a:pt x="118" y="121"/>
                  </a:cubicBezTo>
                  <a:cubicBezTo>
                    <a:pt x="160" y="137"/>
                    <a:pt x="198" y="124"/>
                    <a:pt x="229" y="106"/>
                  </a:cubicBezTo>
                  <a:cubicBezTo>
                    <a:pt x="237" y="101"/>
                    <a:pt x="240" y="92"/>
                    <a:pt x="236" y="84"/>
                  </a:cubicBezTo>
                  <a:cubicBezTo>
                    <a:pt x="221" y="57"/>
                    <a:pt x="188" y="28"/>
                    <a:pt x="151" y="1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4" name="Dynamic legal" descr="{&quot;templafy&quot;:{&quot;id&quot;:&quot;6706b205-acc9-4388-8e8a-321d21f962d8&quot;}}">
            <a:extLst>
              <a:ext uri="{FF2B5EF4-FFF2-40B4-BE49-F238E27FC236}">
                <a16:creationId xmlns:a16="http://schemas.microsoft.com/office/drawing/2014/main" id="{04B08AE0-5747-6620-25C0-4D4CBDFFEB86}"/>
              </a:ext>
            </a:extLst>
          </p:cNvPr>
          <p:cNvSpPr txBox="1"/>
          <p:nvPr userDrawn="1"/>
        </p:nvSpPr>
        <p:spPr>
          <a:xfrm>
            <a:off x="-1588" y="6678000"/>
            <a:ext cx="12193588" cy="180000"/>
          </a:xfrm>
          <a:prstGeom prst="rect">
            <a:avLst/>
          </a:prstGeom>
          <a:solidFill>
            <a:srgbClr val="110081"/>
          </a:solidFill>
          <a:ln>
            <a:noFill/>
          </a:ln>
        </p:spPr>
        <p:txBody>
          <a:bodyPr wrap="square" lIns="0" tIns="0" rIns="0" bIns="0" anchor="ctr" anchorCtr="0">
            <a:noAutofit/>
          </a:bodyPr>
          <a:lstStyle/>
          <a:p>
            <a:pPr algn="ctr"/>
            <a:r>
              <a:rPr lang="en-US" sz="1000" dirty="0">
                <a:solidFill>
                  <a:srgbClr val="FFFFFF"/>
                </a:solidFill>
                <a:latin typeface="Arial Narrow" panose="020B0606020202030204" pitchFamily="34" charset="0"/>
              </a:rPr>
              <a:t>Confidential, unpublished property of Cigna Healthcare. Do not duplicate or distribute. Use and distribution limited solely to authorized personnel. © 2023 Cigna Healthcare</a:t>
            </a:r>
          </a:p>
        </p:txBody>
      </p:sp>
      <p:sp>
        <p:nvSpPr>
          <p:cNvPr id="8" name="Dynmic Internal use only" descr="{&quot;templafy&quot;:{&quot;id&quot;:&quot;f725039a-6752-4ac8-aca2-89ec242c7d60&quot;}}" hidden="1" title="Form.Cigna_Confidentiality.Cigna_healthcareConfidentiality">
            <a:extLst>
              <a:ext uri="{FF2B5EF4-FFF2-40B4-BE49-F238E27FC236}">
                <a16:creationId xmlns:a16="http://schemas.microsoft.com/office/drawing/2014/main" id="{F95DCE30-9FF1-602A-5A57-920946575561}"/>
              </a:ext>
            </a:extLst>
          </p:cNvPr>
          <p:cNvSpPr/>
          <p:nvPr userDrawn="1"/>
        </p:nvSpPr>
        <p:spPr>
          <a:xfrm>
            <a:off x="10859153" y="6678000"/>
            <a:ext cx="973257"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r"/>
            <a:endParaRPr lang="en-US" sz="1000" kern="1200" noProof="0" dirty="0">
              <a:solidFill>
                <a:srgbClr val="FFFFFF"/>
              </a:solidFill>
              <a:latin typeface="Arial Narrow" panose="020B0606020202030204" pitchFamily="34" charset="0"/>
              <a:ea typeface="+mn-ea"/>
              <a:cs typeface="+mn-cs"/>
            </a:endParaRPr>
          </a:p>
        </p:txBody>
      </p:sp>
      <p:pic>
        <p:nvPicPr>
          <p:cNvPr id="3" name="Logo">
            <a:extLst>
              <a:ext uri="{FF2B5EF4-FFF2-40B4-BE49-F238E27FC236}">
                <a16:creationId xmlns:a16="http://schemas.microsoft.com/office/drawing/2014/main" id="{861EB034-F143-7E3F-9946-80073EC41E56}"/>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360000" y="6067943"/>
            <a:ext cx="791999" cy="430177"/>
          </a:xfrm>
          <a:prstGeom prst="rect">
            <a:avLst/>
          </a:prstGeom>
        </p:spPr>
      </p:pic>
      <p:sp>
        <p:nvSpPr>
          <p:cNvPr id="2" name="Title 1"/>
          <p:cNvSpPr>
            <a:spLocks noGrp="1"/>
          </p:cNvSpPr>
          <p:nvPr>
            <p:ph type="ctrTitle" hasCustomPrompt="1"/>
          </p:nvPr>
        </p:nvSpPr>
        <p:spPr bwMode="white">
          <a:xfrm>
            <a:off x="360000" y="720000"/>
            <a:ext cx="5648400" cy="5180400"/>
          </a:xfrm>
        </p:spPr>
        <p:txBody>
          <a:bodyPr lIns="0" tIns="0" rIns="0" bIns="0" anchor="ctr" anchorCtr="0"/>
          <a:lstStyle>
            <a:lvl1pPr algn="l">
              <a:lnSpc>
                <a:spcPct val="90000"/>
              </a:lnSpc>
              <a:defRPr sz="5400" cap="none" baseline="0">
                <a:solidFill>
                  <a:schemeClr val="tx1"/>
                </a:solidFill>
              </a:defRPr>
            </a:lvl1pPr>
          </a:lstStyle>
          <a:p>
            <a:r>
              <a:rPr lang="en-US" noProof="0" dirty="0"/>
              <a:t>Click to add Breaker title</a:t>
            </a:r>
            <a:endParaRPr lang="en-US" dirty="0"/>
          </a:p>
        </p:txBody>
      </p:sp>
      <p:sp>
        <p:nvSpPr>
          <p:cNvPr id="5" name="Date Placeholder 4">
            <a:extLst>
              <a:ext uri="{FF2B5EF4-FFF2-40B4-BE49-F238E27FC236}">
                <a16:creationId xmlns:a16="http://schemas.microsoft.com/office/drawing/2014/main" id="{6A59CCEE-2DD0-A9F2-0238-6B8569922EFA}"/>
              </a:ext>
            </a:extLst>
          </p:cNvPr>
          <p:cNvSpPr>
            <a:spLocks noGrp="1"/>
          </p:cNvSpPr>
          <p:nvPr>
            <p:ph type="dt" sz="half" idx="10"/>
          </p:nvPr>
        </p:nvSpPr>
        <p:spPr bwMode="white">
          <a:xfrm>
            <a:off x="9887592" y="6318000"/>
            <a:ext cx="1585607" cy="180000"/>
          </a:xfrm>
          <a:prstGeom prst="rect">
            <a:avLst/>
          </a:prstGeom>
        </p:spPr>
        <p:txBody>
          <a:bodyPr/>
          <a:lstStyle>
            <a:lvl1pPr>
              <a:defRPr>
                <a:solidFill>
                  <a:schemeClr val="tx1"/>
                </a:solidFill>
              </a:defRPr>
            </a:lvl1pPr>
          </a:lstStyle>
          <a:p>
            <a:pPr algn="r"/>
            <a:fld id="{2D21A7C5-A16B-4FEA-A0DE-ED583D0C15D4}" type="datetime4">
              <a:rPr lang="en-IN" smtClean="0"/>
              <a:t>03 September 2026</a:t>
            </a:fld>
            <a:endParaRPr lang="en-US" dirty="0"/>
          </a:p>
        </p:txBody>
      </p:sp>
      <p:sp>
        <p:nvSpPr>
          <p:cNvPr id="6" name="Footer Placeholder 5">
            <a:extLst>
              <a:ext uri="{FF2B5EF4-FFF2-40B4-BE49-F238E27FC236}">
                <a16:creationId xmlns:a16="http://schemas.microsoft.com/office/drawing/2014/main" id="{97C71ADD-5C7E-6377-2B7F-2E76A2F1BB9F}"/>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9" name="Slide Number Placeholder 8">
            <a:extLst>
              <a:ext uri="{FF2B5EF4-FFF2-40B4-BE49-F238E27FC236}">
                <a16:creationId xmlns:a16="http://schemas.microsoft.com/office/drawing/2014/main" id="{3291435F-EBA9-9A2E-CA47-D518A47DCEC6}"/>
              </a:ext>
            </a:extLst>
          </p:cNvPr>
          <p:cNvSpPr>
            <a:spLocks noGrp="1"/>
          </p:cNvSpPr>
          <p:nvPr>
            <p:ph type="sldNum" sz="quarter" idx="12"/>
          </p:nvPr>
        </p:nvSpPr>
        <p:spPr bwMode="white"/>
        <p:txBody>
          <a:bodyPr/>
          <a:lstStyle>
            <a:lvl1pPr>
              <a:defRPr>
                <a:solidFill>
                  <a:schemeClr val="tx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71750511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453">
          <p15:clr>
            <a:srgbClr val="A4A3A4"/>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E. Breaker">
    <p:bg>
      <p:bgPr>
        <a:solidFill>
          <a:schemeClr val="bg2"/>
        </a:solidFill>
        <a:effectLst/>
      </p:bgPr>
    </p:bg>
    <p:spTree>
      <p:nvGrpSpPr>
        <p:cNvPr id="1" name=""/>
        <p:cNvGrpSpPr/>
        <p:nvPr/>
      </p:nvGrpSpPr>
      <p:grpSpPr>
        <a:xfrm>
          <a:off x="0" y="0"/>
          <a:ext cx="0" cy="0"/>
          <a:chOff x="0" y="0"/>
          <a:chExt cx="0" cy="0"/>
        </a:xfrm>
      </p:grpSpPr>
      <p:sp>
        <p:nvSpPr>
          <p:cNvPr id="7" name="Background"/>
          <p:cNvSpPr/>
          <p:nvPr userDrawn="1"/>
        </p:nvSpPr>
        <p:spPr>
          <a:xfrm>
            <a:off x="0" y="0"/>
            <a:ext cx="12193200" cy="6858000"/>
          </a:xfrm>
          <a:prstGeom prst="rect">
            <a:avLst/>
          </a:prstGeom>
          <a:solidFill>
            <a:srgbClr val="0087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noProof="0" dirty="0" err="1">
              <a:solidFill>
                <a:schemeClr val="tx1"/>
              </a:solidFill>
            </a:endParaRPr>
          </a:p>
        </p:txBody>
      </p:sp>
      <p:grpSp>
        <p:nvGrpSpPr>
          <p:cNvPr id="4" name="Group 3">
            <a:extLst>
              <a:ext uri="{FF2B5EF4-FFF2-40B4-BE49-F238E27FC236}">
                <a16:creationId xmlns:a16="http://schemas.microsoft.com/office/drawing/2014/main" id="{1DBDD132-B647-6D79-9EC5-7F5FE328FB60}"/>
              </a:ext>
            </a:extLst>
          </p:cNvPr>
          <p:cNvGrpSpPr/>
          <p:nvPr userDrawn="1"/>
        </p:nvGrpSpPr>
        <p:grpSpPr>
          <a:xfrm>
            <a:off x="8073457" y="0"/>
            <a:ext cx="4118544" cy="6858000"/>
            <a:chOff x="8073457" y="0"/>
            <a:chExt cx="4118544" cy="6858000"/>
          </a:xfrm>
          <a:solidFill>
            <a:srgbClr val="03CC54"/>
          </a:solidFill>
        </p:grpSpPr>
        <p:sp>
          <p:nvSpPr>
            <p:cNvPr id="8" name="Freeform: Shape 7">
              <a:extLst>
                <a:ext uri="{FF2B5EF4-FFF2-40B4-BE49-F238E27FC236}">
                  <a16:creationId xmlns:a16="http://schemas.microsoft.com/office/drawing/2014/main" id="{11F76FB4-2F92-38FF-983E-ADB670D3E9E6}"/>
                </a:ext>
              </a:extLst>
            </p:cNvPr>
            <p:cNvSpPr>
              <a:spLocks/>
            </p:cNvSpPr>
            <p:nvPr/>
          </p:nvSpPr>
          <p:spPr bwMode="auto">
            <a:xfrm>
              <a:off x="11974024" y="2852234"/>
              <a:ext cx="217976" cy="482903"/>
            </a:xfrm>
            <a:custGeom>
              <a:avLst/>
              <a:gdLst>
                <a:gd name="connsiteX0" fmla="*/ 217976 w 217976"/>
                <a:gd name="connsiteY0" fmla="*/ 0 h 482903"/>
                <a:gd name="connsiteX1" fmla="*/ 217976 w 217976"/>
                <a:gd name="connsiteY1" fmla="*/ 482903 h 482903"/>
                <a:gd name="connsiteX2" fmla="*/ 195802 w 217976"/>
                <a:gd name="connsiteY2" fmla="*/ 458194 h 482903"/>
                <a:gd name="connsiteX3" fmla="*/ 0 w 217976"/>
                <a:gd name="connsiteY3" fmla="*/ 66430 h 482903"/>
                <a:gd name="connsiteX4" fmla="*/ 209032 w 217976"/>
                <a:gd name="connsiteY4" fmla="*/ 843 h 4829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976" h="482903">
                  <a:moveTo>
                    <a:pt x="217976" y="0"/>
                  </a:moveTo>
                  <a:lnTo>
                    <a:pt x="217976" y="482903"/>
                  </a:lnTo>
                  <a:lnTo>
                    <a:pt x="195802" y="458194"/>
                  </a:lnTo>
                  <a:cubicBezTo>
                    <a:pt x="103193" y="342866"/>
                    <a:pt x="37044" y="209050"/>
                    <a:pt x="0" y="66430"/>
                  </a:cubicBezTo>
                  <a:cubicBezTo>
                    <a:pt x="67031" y="37378"/>
                    <a:pt x="137150" y="15369"/>
                    <a:pt x="209032" y="8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51" name="Freeform 6">
              <a:extLst>
                <a:ext uri="{FF2B5EF4-FFF2-40B4-BE49-F238E27FC236}">
                  <a16:creationId xmlns:a16="http://schemas.microsoft.com/office/drawing/2014/main" id="{A786ADA7-5CC0-B21E-69C7-D33546AE56D6}"/>
                </a:ext>
              </a:extLst>
            </p:cNvPr>
            <p:cNvSpPr>
              <a:spLocks/>
            </p:cNvSpPr>
            <p:nvPr/>
          </p:nvSpPr>
          <p:spPr bwMode="auto">
            <a:xfrm>
              <a:off x="9987651" y="2322551"/>
              <a:ext cx="990299" cy="565885"/>
            </a:xfrm>
            <a:custGeom>
              <a:avLst/>
              <a:gdLst>
                <a:gd name="T0" fmla="*/ 123 w 281"/>
                <a:gd name="T1" fmla="*/ 146 h 161"/>
                <a:gd name="T2" fmla="*/ 0 w 281"/>
                <a:gd name="T3" fmla="*/ 42 h 161"/>
                <a:gd name="T4" fmla="*/ 158 w 281"/>
                <a:gd name="T5" fmla="*/ 15 h 161"/>
                <a:gd name="T6" fmla="*/ 281 w 281"/>
                <a:gd name="T7" fmla="*/ 119 h 161"/>
                <a:gd name="T8" fmla="*/ 123 w 281"/>
                <a:gd name="T9" fmla="*/ 146 h 161"/>
              </a:gdLst>
              <a:ahLst/>
              <a:cxnLst>
                <a:cxn ang="0">
                  <a:pos x="T0" y="T1"/>
                </a:cxn>
                <a:cxn ang="0">
                  <a:pos x="T2" y="T3"/>
                </a:cxn>
                <a:cxn ang="0">
                  <a:pos x="T4" y="T5"/>
                </a:cxn>
                <a:cxn ang="0">
                  <a:pos x="T6" y="T7"/>
                </a:cxn>
                <a:cxn ang="0">
                  <a:pos x="T8" y="T9"/>
                </a:cxn>
              </a:cxnLst>
              <a:rect l="0" t="0" r="r" b="b"/>
              <a:pathLst>
                <a:path w="281" h="161">
                  <a:moveTo>
                    <a:pt x="123" y="146"/>
                  </a:moveTo>
                  <a:cubicBezTo>
                    <a:pt x="66" y="130"/>
                    <a:pt x="23" y="91"/>
                    <a:pt x="0" y="42"/>
                  </a:cubicBezTo>
                  <a:cubicBezTo>
                    <a:pt x="45" y="11"/>
                    <a:pt x="102" y="0"/>
                    <a:pt x="158" y="15"/>
                  </a:cubicBezTo>
                  <a:cubicBezTo>
                    <a:pt x="215" y="31"/>
                    <a:pt x="258" y="70"/>
                    <a:pt x="281" y="119"/>
                  </a:cubicBezTo>
                  <a:cubicBezTo>
                    <a:pt x="236" y="150"/>
                    <a:pt x="179" y="161"/>
                    <a:pt x="123" y="14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2" name="Freeform 8">
              <a:extLst>
                <a:ext uri="{FF2B5EF4-FFF2-40B4-BE49-F238E27FC236}">
                  <a16:creationId xmlns:a16="http://schemas.microsoft.com/office/drawing/2014/main" id="{ECA4AE0E-9A29-E5FA-BC33-7FA6BB0EFB07}"/>
                </a:ext>
              </a:extLst>
            </p:cNvPr>
            <p:cNvSpPr>
              <a:spLocks/>
            </p:cNvSpPr>
            <p:nvPr/>
          </p:nvSpPr>
          <p:spPr bwMode="auto">
            <a:xfrm>
              <a:off x="9687385" y="4750661"/>
              <a:ext cx="805521" cy="464834"/>
            </a:xfrm>
            <a:custGeom>
              <a:avLst/>
              <a:gdLst>
                <a:gd name="T0" fmla="*/ 130 w 229"/>
                <a:gd name="T1" fmla="*/ 119 h 132"/>
                <a:gd name="T2" fmla="*/ 0 w 229"/>
                <a:gd name="T3" fmla="*/ 99 h 132"/>
                <a:gd name="T4" fmla="*/ 99 w 229"/>
                <a:gd name="T5" fmla="*/ 13 h 132"/>
                <a:gd name="T6" fmla="*/ 229 w 229"/>
                <a:gd name="T7" fmla="*/ 33 h 132"/>
                <a:gd name="T8" fmla="*/ 130 w 229"/>
                <a:gd name="T9" fmla="*/ 119 h 132"/>
              </a:gdLst>
              <a:ahLst/>
              <a:cxnLst>
                <a:cxn ang="0">
                  <a:pos x="T0" y="T1"/>
                </a:cxn>
                <a:cxn ang="0">
                  <a:pos x="T2" y="T3"/>
                </a:cxn>
                <a:cxn ang="0">
                  <a:pos x="T4" y="T5"/>
                </a:cxn>
                <a:cxn ang="0">
                  <a:pos x="T6" y="T7"/>
                </a:cxn>
                <a:cxn ang="0">
                  <a:pos x="T8" y="T9"/>
                </a:cxn>
              </a:cxnLst>
              <a:rect l="0" t="0" r="r" b="b"/>
              <a:pathLst>
                <a:path w="229" h="132">
                  <a:moveTo>
                    <a:pt x="130" y="119"/>
                  </a:moveTo>
                  <a:cubicBezTo>
                    <a:pt x="84" y="132"/>
                    <a:pt x="37" y="123"/>
                    <a:pt x="0" y="99"/>
                  </a:cubicBezTo>
                  <a:cubicBezTo>
                    <a:pt x="18" y="58"/>
                    <a:pt x="53" y="26"/>
                    <a:pt x="99" y="13"/>
                  </a:cubicBezTo>
                  <a:cubicBezTo>
                    <a:pt x="145" y="0"/>
                    <a:pt x="192" y="8"/>
                    <a:pt x="229" y="33"/>
                  </a:cubicBezTo>
                  <a:cubicBezTo>
                    <a:pt x="210" y="73"/>
                    <a:pt x="175" y="106"/>
                    <a:pt x="130" y="11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3" name="Freeform 9">
              <a:extLst>
                <a:ext uri="{FF2B5EF4-FFF2-40B4-BE49-F238E27FC236}">
                  <a16:creationId xmlns:a16="http://schemas.microsoft.com/office/drawing/2014/main" id="{58ECFBD8-820D-D848-B5BB-3F6BEBE5DA59}"/>
                </a:ext>
              </a:extLst>
            </p:cNvPr>
            <p:cNvSpPr>
              <a:spLocks/>
            </p:cNvSpPr>
            <p:nvPr/>
          </p:nvSpPr>
          <p:spPr bwMode="auto">
            <a:xfrm>
              <a:off x="8714409" y="4077950"/>
              <a:ext cx="678485" cy="392655"/>
            </a:xfrm>
            <a:custGeom>
              <a:avLst/>
              <a:gdLst>
                <a:gd name="T0" fmla="*/ 110 w 193"/>
                <a:gd name="T1" fmla="*/ 101 h 112"/>
                <a:gd name="T2" fmla="*/ 0 w 193"/>
                <a:gd name="T3" fmla="*/ 84 h 112"/>
                <a:gd name="T4" fmla="*/ 84 w 193"/>
                <a:gd name="T5" fmla="*/ 12 h 112"/>
                <a:gd name="T6" fmla="*/ 193 w 193"/>
                <a:gd name="T7" fmla="*/ 29 h 112"/>
                <a:gd name="T8" fmla="*/ 110 w 193"/>
                <a:gd name="T9" fmla="*/ 101 h 112"/>
              </a:gdLst>
              <a:ahLst/>
              <a:cxnLst>
                <a:cxn ang="0">
                  <a:pos x="T0" y="T1"/>
                </a:cxn>
                <a:cxn ang="0">
                  <a:pos x="T2" y="T3"/>
                </a:cxn>
                <a:cxn ang="0">
                  <a:pos x="T4" y="T5"/>
                </a:cxn>
                <a:cxn ang="0">
                  <a:pos x="T6" y="T7"/>
                </a:cxn>
                <a:cxn ang="0">
                  <a:pos x="T8" y="T9"/>
                </a:cxn>
              </a:cxnLst>
              <a:rect l="0" t="0" r="r" b="b"/>
              <a:pathLst>
                <a:path w="193" h="112">
                  <a:moveTo>
                    <a:pt x="110" y="101"/>
                  </a:moveTo>
                  <a:cubicBezTo>
                    <a:pt x="71" y="112"/>
                    <a:pt x="31" y="105"/>
                    <a:pt x="0" y="84"/>
                  </a:cubicBezTo>
                  <a:cubicBezTo>
                    <a:pt x="16" y="50"/>
                    <a:pt x="45" y="23"/>
                    <a:pt x="84" y="12"/>
                  </a:cubicBezTo>
                  <a:cubicBezTo>
                    <a:pt x="123" y="0"/>
                    <a:pt x="162" y="8"/>
                    <a:pt x="193" y="29"/>
                  </a:cubicBezTo>
                  <a:cubicBezTo>
                    <a:pt x="178" y="63"/>
                    <a:pt x="148" y="90"/>
                    <a:pt x="110" y="10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4" name="Freeform 10">
              <a:extLst>
                <a:ext uri="{FF2B5EF4-FFF2-40B4-BE49-F238E27FC236}">
                  <a16:creationId xmlns:a16="http://schemas.microsoft.com/office/drawing/2014/main" id="{AE4FCA06-14F4-2B0A-9B3D-96FB59A0130E}"/>
                </a:ext>
              </a:extLst>
            </p:cNvPr>
            <p:cNvSpPr>
              <a:spLocks/>
            </p:cNvSpPr>
            <p:nvPr/>
          </p:nvSpPr>
          <p:spPr bwMode="auto">
            <a:xfrm>
              <a:off x="9543027" y="6000805"/>
              <a:ext cx="640952" cy="415752"/>
            </a:xfrm>
            <a:custGeom>
              <a:avLst/>
              <a:gdLst>
                <a:gd name="T0" fmla="*/ 110 w 182"/>
                <a:gd name="T1" fmla="*/ 102 h 118"/>
                <a:gd name="T2" fmla="*/ 0 w 182"/>
                <a:gd name="T3" fmla="*/ 100 h 118"/>
                <a:gd name="T4" fmla="*/ 72 w 182"/>
                <a:gd name="T5" fmla="*/ 17 h 118"/>
                <a:gd name="T6" fmla="*/ 182 w 182"/>
                <a:gd name="T7" fmla="*/ 18 h 118"/>
                <a:gd name="T8" fmla="*/ 110 w 182"/>
                <a:gd name="T9" fmla="*/ 102 h 118"/>
              </a:gdLst>
              <a:ahLst/>
              <a:cxnLst>
                <a:cxn ang="0">
                  <a:pos x="T0" y="T1"/>
                </a:cxn>
                <a:cxn ang="0">
                  <a:pos x="T2" y="T3"/>
                </a:cxn>
                <a:cxn ang="0">
                  <a:pos x="T4" y="T5"/>
                </a:cxn>
                <a:cxn ang="0">
                  <a:pos x="T6" y="T7"/>
                </a:cxn>
                <a:cxn ang="0">
                  <a:pos x="T8" y="T9"/>
                </a:cxn>
              </a:cxnLst>
              <a:rect l="0" t="0" r="r" b="b"/>
              <a:pathLst>
                <a:path w="182" h="118">
                  <a:moveTo>
                    <a:pt x="110" y="102"/>
                  </a:moveTo>
                  <a:cubicBezTo>
                    <a:pt x="73" y="118"/>
                    <a:pt x="33" y="116"/>
                    <a:pt x="0" y="100"/>
                  </a:cubicBezTo>
                  <a:cubicBezTo>
                    <a:pt x="10" y="64"/>
                    <a:pt x="35" y="33"/>
                    <a:pt x="72" y="17"/>
                  </a:cubicBezTo>
                  <a:cubicBezTo>
                    <a:pt x="108" y="0"/>
                    <a:pt x="149" y="2"/>
                    <a:pt x="182" y="18"/>
                  </a:cubicBezTo>
                  <a:cubicBezTo>
                    <a:pt x="172" y="54"/>
                    <a:pt x="147" y="85"/>
                    <a:pt x="110" y="1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5" name="Freeform: Shape 54">
              <a:extLst>
                <a:ext uri="{FF2B5EF4-FFF2-40B4-BE49-F238E27FC236}">
                  <a16:creationId xmlns:a16="http://schemas.microsoft.com/office/drawing/2014/main" id="{419AD768-9D3D-D53E-D817-33A966C711B4}"/>
                </a:ext>
              </a:extLst>
            </p:cNvPr>
            <p:cNvSpPr>
              <a:spLocks/>
            </p:cNvSpPr>
            <p:nvPr/>
          </p:nvSpPr>
          <p:spPr bwMode="auto">
            <a:xfrm>
              <a:off x="12071238" y="5898747"/>
              <a:ext cx="120762" cy="462955"/>
            </a:xfrm>
            <a:custGeom>
              <a:avLst/>
              <a:gdLst>
                <a:gd name="connsiteX0" fmla="*/ 120762 w 120762"/>
                <a:gd name="connsiteY0" fmla="*/ 0 h 462955"/>
                <a:gd name="connsiteX1" fmla="*/ 120762 w 120762"/>
                <a:gd name="connsiteY1" fmla="*/ 436723 h 462955"/>
                <a:gd name="connsiteX2" fmla="*/ 25972 w 120762"/>
                <a:gd name="connsiteY2" fmla="*/ 462955 h 462955"/>
                <a:gd name="connsiteX3" fmla="*/ 64789 w 120762"/>
                <a:gd name="connsiteY3" fmla="*/ 75607 h 462955"/>
              </a:gdLst>
              <a:ahLst/>
              <a:cxnLst>
                <a:cxn ang="0">
                  <a:pos x="connsiteX0" y="connsiteY0"/>
                </a:cxn>
                <a:cxn ang="0">
                  <a:pos x="connsiteX1" y="connsiteY1"/>
                </a:cxn>
                <a:cxn ang="0">
                  <a:pos x="connsiteX2" y="connsiteY2"/>
                </a:cxn>
                <a:cxn ang="0">
                  <a:pos x="connsiteX3" y="connsiteY3"/>
                </a:cxn>
              </a:cxnLst>
              <a:rect l="l" t="t" r="r" b="b"/>
              <a:pathLst>
                <a:path w="120762" h="462955">
                  <a:moveTo>
                    <a:pt x="120762" y="0"/>
                  </a:moveTo>
                  <a:lnTo>
                    <a:pt x="120762" y="436723"/>
                  </a:lnTo>
                  <a:lnTo>
                    <a:pt x="25972" y="462955"/>
                  </a:lnTo>
                  <a:cubicBezTo>
                    <a:pt x="-16373" y="339708"/>
                    <a:pt x="-9315" y="198854"/>
                    <a:pt x="64789" y="756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56" name="Freeform: Shape 55">
              <a:extLst>
                <a:ext uri="{FF2B5EF4-FFF2-40B4-BE49-F238E27FC236}">
                  <a16:creationId xmlns:a16="http://schemas.microsoft.com/office/drawing/2014/main" id="{B99AE949-6BF9-9B14-2518-7F23777704DB}"/>
                </a:ext>
              </a:extLst>
            </p:cNvPr>
            <p:cNvSpPr>
              <a:spLocks/>
            </p:cNvSpPr>
            <p:nvPr/>
          </p:nvSpPr>
          <p:spPr bwMode="auto">
            <a:xfrm>
              <a:off x="11618838" y="526731"/>
              <a:ext cx="573162" cy="948907"/>
            </a:xfrm>
            <a:custGeom>
              <a:avLst/>
              <a:gdLst>
                <a:gd name="connsiteX0" fmla="*/ 21176 w 573162"/>
                <a:gd name="connsiteY0" fmla="*/ 0 h 948907"/>
                <a:gd name="connsiteX1" fmla="*/ 496522 w 573162"/>
                <a:gd name="connsiteY1" fmla="*/ 188884 h 948907"/>
                <a:gd name="connsiteX2" fmla="*/ 573162 w 573162"/>
                <a:gd name="connsiteY2" fmla="*/ 269994 h 948907"/>
                <a:gd name="connsiteX3" fmla="*/ 573162 w 573162"/>
                <a:gd name="connsiteY3" fmla="*/ 948907 h 948907"/>
                <a:gd name="connsiteX4" fmla="*/ 431370 w 573162"/>
                <a:gd name="connsiteY4" fmla="*/ 893105 h 948907"/>
                <a:gd name="connsiteX5" fmla="*/ 162166 w 573162"/>
                <a:gd name="connsiteY5" fmla="*/ 664554 h 948907"/>
                <a:gd name="connsiteX6" fmla="*/ 21176 w 573162"/>
                <a:gd name="connsiteY6" fmla="*/ 0 h 948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3162" h="948907">
                  <a:moveTo>
                    <a:pt x="21176" y="0"/>
                  </a:moveTo>
                  <a:cubicBezTo>
                    <a:pt x="193008" y="10549"/>
                    <a:pt x="360874" y="74499"/>
                    <a:pt x="496522" y="188884"/>
                  </a:cubicBezTo>
                  <a:lnTo>
                    <a:pt x="573162" y="269994"/>
                  </a:lnTo>
                  <a:lnTo>
                    <a:pt x="573162" y="948907"/>
                  </a:lnTo>
                  <a:lnTo>
                    <a:pt x="431370" y="893105"/>
                  </a:lnTo>
                  <a:cubicBezTo>
                    <a:pt x="328711" y="839483"/>
                    <a:pt x="236186" y="763007"/>
                    <a:pt x="162166" y="664554"/>
                  </a:cubicBezTo>
                  <a:cubicBezTo>
                    <a:pt x="14127" y="467649"/>
                    <a:pt x="-31695" y="225034"/>
                    <a:pt x="211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57" name="Freeform 15">
              <a:extLst>
                <a:ext uri="{FF2B5EF4-FFF2-40B4-BE49-F238E27FC236}">
                  <a16:creationId xmlns:a16="http://schemas.microsoft.com/office/drawing/2014/main" id="{F69568F5-5ECA-E758-4071-172C87286C23}"/>
                </a:ext>
              </a:extLst>
            </p:cNvPr>
            <p:cNvSpPr>
              <a:spLocks/>
            </p:cNvSpPr>
            <p:nvPr/>
          </p:nvSpPr>
          <p:spPr bwMode="auto">
            <a:xfrm>
              <a:off x="8393933" y="1889475"/>
              <a:ext cx="828618" cy="412865"/>
            </a:xfrm>
            <a:custGeom>
              <a:avLst/>
              <a:gdLst>
                <a:gd name="T0" fmla="*/ 113 w 235"/>
                <a:gd name="T1" fmla="*/ 113 h 117"/>
                <a:gd name="T2" fmla="*/ 0 w 235"/>
                <a:gd name="T3" fmla="*/ 48 h 117"/>
                <a:gd name="T4" fmla="*/ 122 w 235"/>
                <a:gd name="T5" fmla="*/ 4 h 117"/>
                <a:gd name="T6" fmla="*/ 235 w 235"/>
                <a:gd name="T7" fmla="*/ 68 h 117"/>
                <a:gd name="T8" fmla="*/ 113 w 235"/>
                <a:gd name="T9" fmla="*/ 113 h 117"/>
              </a:gdLst>
              <a:ahLst/>
              <a:cxnLst>
                <a:cxn ang="0">
                  <a:pos x="T0" y="T1"/>
                </a:cxn>
                <a:cxn ang="0">
                  <a:pos x="T2" y="T3"/>
                </a:cxn>
                <a:cxn ang="0">
                  <a:pos x="T4" y="T5"/>
                </a:cxn>
                <a:cxn ang="0">
                  <a:pos x="T6" y="T7"/>
                </a:cxn>
                <a:cxn ang="0">
                  <a:pos x="T8" y="T9"/>
                </a:cxn>
              </a:cxnLst>
              <a:rect l="0" t="0" r="r" b="b"/>
              <a:pathLst>
                <a:path w="235" h="117">
                  <a:moveTo>
                    <a:pt x="113" y="113"/>
                  </a:moveTo>
                  <a:cubicBezTo>
                    <a:pt x="66" y="109"/>
                    <a:pt x="25" y="84"/>
                    <a:pt x="0" y="48"/>
                  </a:cubicBezTo>
                  <a:cubicBezTo>
                    <a:pt x="31" y="17"/>
                    <a:pt x="75" y="0"/>
                    <a:pt x="122" y="4"/>
                  </a:cubicBezTo>
                  <a:cubicBezTo>
                    <a:pt x="169" y="8"/>
                    <a:pt x="210" y="33"/>
                    <a:pt x="235" y="68"/>
                  </a:cubicBezTo>
                  <a:cubicBezTo>
                    <a:pt x="204" y="99"/>
                    <a:pt x="160" y="117"/>
                    <a:pt x="113" y="11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8" name="Freeform 16">
              <a:extLst>
                <a:ext uri="{FF2B5EF4-FFF2-40B4-BE49-F238E27FC236}">
                  <a16:creationId xmlns:a16="http://schemas.microsoft.com/office/drawing/2014/main" id="{9E23537D-C46A-1E96-23CB-55964C0F1485}"/>
                </a:ext>
              </a:extLst>
            </p:cNvPr>
            <p:cNvSpPr>
              <a:spLocks/>
            </p:cNvSpPr>
            <p:nvPr/>
          </p:nvSpPr>
          <p:spPr bwMode="auto">
            <a:xfrm>
              <a:off x="11136745" y="5778493"/>
              <a:ext cx="851715" cy="744890"/>
            </a:xfrm>
            <a:custGeom>
              <a:avLst/>
              <a:gdLst>
                <a:gd name="T0" fmla="*/ 165 w 242"/>
                <a:gd name="T1" fmla="*/ 162 h 212"/>
                <a:gd name="T2" fmla="*/ 0 w 242"/>
                <a:gd name="T3" fmla="*/ 200 h 212"/>
                <a:gd name="T4" fmla="*/ 77 w 242"/>
                <a:gd name="T5" fmla="*/ 50 h 212"/>
                <a:gd name="T6" fmla="*/ 242 w 242"/>
                <a:gd name="T7" fmla="*/ 11 h 212"/>
                <a:gd name="T8" fmla="*/ 165 w 242"/>
                <a:gd name="T9" fmla="*/ 162 h 212"/>
              </a:gdLst>
              <a:ahLst/>
              <a:cxnLst>
                <a:cxn ang="0">
                  <a:pos x="T0" y="T1"/>
                </a:cxn>
                <a:cxn ang="0">
                  <a:pos x="T2" y="T3"/>
                </a:cxn>
                <a:cxn ang="0">
                  <a:pos x="T4" y="T5"/>
                </a:cxn>
                <a:cxn ang="0">
                  <a:pos x="T6" y="T7"/>
                </a:cxn>
                <a:cxn ang="0">
                  <a:pos x="T8" y="T9"/>
                </a:cxn>
              </a:cxnLst>
              <a:rect l="0" t="0" r="r" b="b"/>
              <a:pathLst>
                <a:path w="242" h="212">
                  <a:moveTo>
                    <a:pt x="165" y="162"/>
                  </a:moveTo>
                  <a:cubicBezTo>
                    <a:pt x="116" y="200"/>
                    <a:pt x="56" y="212"/>
                    <a:pt x="0" y="200"/>
                  </a:cubicBezTo>
                  <a:cubicBezTo>
                    <a:pt x="2" y="143"/>
                    <a:pt x="28" y="88"/>
                    <a:pt x="77" y="50"/>
                  </a:cubicBezTo>
                  <a:cubicBezTo>
                    <a:pt x="125" y="12"/>
                    <a:pt x="186" y="0"/>
                    <a:pt x="242" y="11"/>
                  </a:cubicBezTo>
                  <a:cubicBezTo>
                    <a:pt x="239" y="68"/>
                    <a:pt x="213" y="124"/>
                    <a:pt x="165" y="16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9" name="Freeform 17">
              <a:extLst>
                <a:ext uri="{FF2B5EF4-FFF2-40B4-BE49-F238E27FC236}">
                  <a16:creationId xmlns:a16="http://schemas.microsoft.com/office/drawing/2014/main" id="{B567FAA2-9CAE-06B7-5EB9-855346228C31}"/>
                </a:ext>
              </a:extLst>
            </p:cNvPr>
            <p:cNvSpPr>
              <a:spLocks/>
            </p:cNvSpPr>
            <p:nvPr/>
          </p:nvSpPr>
          <p:spPr bwMode="auto">
            <a:xfrm>
              <a:off x="10455373" y="3425450"/>
              <a:ext cx="857490" cy="398429"/>
            </a:xfrm>
            <a:custGeom>
              <a:avLst/>
              <a:gdLst>
                <a:gd name="T0" fmla="*/ 121 w 243"/>
                <a:gd name="T1" fmla="*/ 113 h 113"/>
                <a:gd name="T2" fmla="*/ 0 w 243"/>
                <a:gd name="T3" fmla="*/ 56 h 113"/>
                <a:gd name="T4" fmla="*/ 122 w 243"/>
                <a:gd name="T5" fmla="*/ 0 h 113"/>
                <a:gd name="T6" fmla="*/ 243 w 243"/>
                <a:gd name="T7" fmla="*/ 57 h 113"/>
                <a:gd name="T8" fmla="*/ 121 w 243"/>
                <a:gd name="T9" fmla="*/ 113 h 113"/>
              </a:gdLst>
              <a:ahLst/>
              <a:cxnLst>
                <a:cxn ang="0">
                  <a:pos x="T0" y="T1"/>
                </a:cxn>
                <a:cxn ang="0">
                  <a:pos x="T2" y="T3"/>
                </a:cxn>
                <a:cxn ang="0">
                  <a:pos x="T4" y="T5"/>
                </a:cxn>
                <a:cxn ang="0">
                  <a:pos x="T6" y="T7"/>
                </a:cxn>
                <a:cxn ang="0">
                  <a:pos x="T8" y="T9"/>
                </a:cxn>
              </a:cxnLst>
              <a:rect l="0" t="0" r="r" b="b"/>
              <a:pathLst>
                <a:path w="243" h="113">
                  <a:moveTo>
                    <a:pt x="121" y="113"/>
                  </a:moveTo>
                  <a:cubicBezTo>
                    <a:pt x="72" y="112"/>
                    <a:pt x="29" y="90"/>
                    <a:pt x="0" y="56"/>
                  </a:cubicBezTo>
                  <a:cubicBezTo>
                    <a:pt x="29" y="21"/>
                    <a:pt x="73" y="0"/>
                    <a:pt x="122" y="0"/>
                  </a:cubicBezTo>
                  <a:cubicBezTo>
                    <a:pt x="170" y="0"/>
                    <a:pt x="214" y="23"/>
                    <a:pt x="243" y="57"/>
                  </a:cubicBezTo>
                  <a:cubicBezTo>
                    <a:pt x="213" y="91"/>
                    <a:pt x="170" y="113"/>
                    <a:pt x="121" y="11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0" name="Freeform: Shape 59">
              <a:extLst>
                <a:ext uri="{FF2B5EF4-FFF2-40B4-BE49-F238E27FC236}">
                  <a16:creationId xmlns:a16="http://schemas.microsoft.com/office/drawing/2014/main" id="{082DE6FF-93AE-764E-B4EF-D02B15EDC150}"/>
                </a:ext>
              </a:extLst>
            </p:cNvPr>
            <p:cNvSpPr>
              <a:spLocks/>
            </p:cNvSpPr>
            <p:nvPr/>
          </p:nvSpPr>
          <p:spPr bwMode="auto">
            <a:xfrm>
              <a:off x="11336229" y="6558227"/>
              <a:ext cx="513340" cy="299773"/>
            </a:xfrm>
            <a:custGeom>
              <a:avLst/>
              <a:gdLst>
                <a:gd name="connsiteX0" fmla="*/ 447209 w 513340"/>
                <a:gd name="connsiteY0" fmla="*/ 449 h 299773"/>
                <a:gd name="connsiteX1" fmla="*/ 503469 w 513340"/>
                <a:gd name="connsiteY1" fmla="*/ 42849 h 299773"/>
                <a:gd name="connsiteX2" fmla="*/ 505666 w 513340"/>
                <a:gd name="connsiteY2" fmla="*/ 264566 h 299773"/>
                <a:gd name="connsiteX3" fmla="*/ 496268 w 513340"/>
                <a:gd name="connsiteY3" fmla="*/ 299773 h 299773"/>
                <a:gd name="connsiteX4" fmla="*/ 0 w 513340"/>
                <a:gd name="connsiteY4" fmla="*/ 299773 h 299773"/>
                <a:gd name="connsiteX5" fmla="*/ 74490 w 513340"/>
                <a:gd name="connsiteY5" fmla="*/ 180649 h 299773"/>
                <a:gd name="connsiteX6" fmla="*/ 447209 w 513340"/>
                <a:gd name="connsiteY6" fmla="*/ 449 h 299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3340" h="299773">
                  <a:moveTo>
                    <a:pt x="447209" y="449"/>
                  </a:moveTo>
                  <a:cubicBezTo>
                    <a:pt x="475339" y="-3085"/>
                    <a:pt x="499952" y="14582"/>
                    <a:pt x="503469" y="42849"/>
                  </a:cubicBezTo>
                  <a:cubicBezTo>
                    <a:pt x="515775" y="125883"/>
                    <a:pt x="516654" y="198316"/>
                    <a:pt x="505666" y="264566"/>
                  </a:cubicBezTo>
                  <a:lnTo>
                    <a:pt x="496268" y="299773"/>
                  </a:lnTo>
                  <a:lnTo>
                    <a:pt x="0" y="299773"/>
                  </a:lnTo>
                  <a:lnTo>
                    <a:pt x="74490" y="180649"/>
                  </a:lnTo>
                  <a:cubicBezTo>
                    <a:pt x="179976" y="56982"/>
                    <a:pt x="303044" y="11049"/>
                    <a:pt x="447209" y="4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61" name="Freeform 22">
              <a:extLst>
                <a:ext uri="{FF2B5EF4-FFF2-40B4-BE49-F238E27FC236}">
                  <a16:creationId xmlns:a16="http://schemas.microsoft.com/office/drawing/2014/main" id="{2CF043F6-FDAE-601E-1FC2-1B95C5C69238}"/>
                </a:ext>
              </a:extLst>
            </p:cNvPr>
            <p:cNvSpPr>
              <a:spLocks/>
            </p:cNvSpPr>
            <p:nvPr/>
          </p:nvSpPr>
          <p:spPr bwMode="auto">
            <a:xfrm>
              <a:off x="9401555" y="3662198"/>
              <a:ext cx="1102899" cy="545675"/>
            </a:xfrm>
            <a:custGeom>
              <a:avLst/>
              <a:gdLst>
                <a:gd name="T0" fmla="*/ 196 w 313"/>
                <a:gd name="T1" fmla="*/ 149 h 155"/>
                <a:gd name="T2" fmla="*/ 0 w 313"/>
                <a:gd name="T3" fmla="*/ 78 h 155"/>
                <a:gd name="T4" fmla="*/ 185 w 313"/>
                <a:gd name="T5" fmla="*/ 6 h 155"/>
                <a:gd name="T6" fmla="*/ 309 w 313"/>
                <a:gd name="T7" fmla="*/ 56 h 155"/>
                <a:gd name="T8" fmla="*/ 312 w 313"/>
                <a:gd name="T9" fmla="*/ 69 h 155"/>
                <a:gd name="T10" fmla="*/ 196 w 313"/>
                <a:gd name="T11" fmla="*/ 149 h 155"/>
              </a:gdLst>
              <a:ahLst/>
              <a:cxnLst>
                <a:cxn ang="0">
                  <a:pos x="T0" y="T1"/>
                </a:cxn>
                <a:cxn ang="0">
                  <a:pos x="T2" y="T3"/>
                </a:cxn>
                <a:cxn ang="0">
                  <a:pos x="T4" y="T5"/>
                </a:cxn>
                <a:cxn ang="0">
                  <a:pos x="T6" y="T7"/>
                </a:cxn>
                <a:cxn ang="0">
                  <a:pos x="T8" y="T9"/>
                </a:cxn>
                <a:cxn ang="0">
                  <a:pos x="T10" y="T11"/>
                </a:cxn>
              </a:cxnLst>
              <a:rect l="0" t="0" r="r" b="b"/>
              <a:pathLst>
                <a:path w="313" h="155">
                  <a:moveTo>
                    <a:pt x="196" y="149"/>
                  </a:moveTo>
                  <a:cubicBezTo>
                    <a:pt x="145" y="155"/>
                    <a:pt x="50" y="132"/>
                    <a:pt x="0" y="78"/>
                  </a:cubicBezTo>
                  <a:cubicBezTo>
                    <a:pt x="65" y="64"/>
                    <a:pt x="125" y="13"/>
                    <a:pt x="185" y="6"/>
                  </a:cubicBezTo>
                  <a:cubicBezTo>
                    <a:pt x="236" y="0"/>
                    <a:pt x="277" y="21"/>
                    <a:pt x="309" y="56"/>
                  </a:cubicBezTo>
                  <a:cubicBezTo>
                    <a:pt x="312" y="59"/>
                    <a:pt x="313" y="64"/>
                    <a:pt x="312" y="69"/>
                  </a:cubicBezTo>
                  <a:cubicBezTo>
                    <a:pt x="295" y="106"/>
                    <a:pt x="249" y="143"/>
                    <a:pt x="196" y="14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2" name="Freeform 25">
              <a:extLst>
                <a:ext uri="{FF2B5EF4-FFF2-40B4-BE49-F238E27FC236}">
                  <a16:creationId xmlns:a16="http://schemas.microsoft.com/office/drawing/2014/main" id="{CDFC30C4-34CD-FC69-3218-12E0C0D0A564}"/>
                </a:ext>
              </a:extLst>
            </p:cNvPr>
            <p:cNvSpPr>
              <a:spLocks/>
            </p:cNvSpPr>
            <p:nvPr/>
          </p:nvSpPr>
          <p:spPr bwMode="auto">
            <a:xfrm>
              <a:off x="10585295" y="1941444"/>
              <a:ext cx="1296339" cy="814182"/>
            </a:xfrm>
            <a:custGeom>
              <a:avLst/>
              <a:gdLst>
                <a:gd name="T0" fmla="*/ 171 w 368"/>
                <a:gd name="T1" fmla="*/ 203 h 231"/>
                <a:gd name="T2" fmla="*/ 0 w 368"/>
                <a:gd name="T3" fmla="*/ 13 h 231"/>
                <a:gd name="T4" fmla="*/ 257 w 368"/>
                <a:gd name="T5" fmla="*/ 34 h 231"/>
                <a:gd name="T6" fmla="*/ 366 w 368"/>
                <a:gd name="T7" fmla="*/ 171 h 231"/>
                <a:gd name="T8" fmla="*/ 355 w 368"/>
                <a:gd name="T9" fmla="*/ 196 h 231"/>
                <a:gd name="T10" fmla="*/ 171 w 368"/>
                <a:gd name="T11" fmla="*/ 203 h 231"/>
              </a:gdLst>
              <a:ahLst/>
              <a:cxnLst>
                <a:cxn ang="0">
                  <a:pos x="T0" y="T1"/>
                </a:cxn>
                <a:cxn ang="0">
                  <a:pos x="T2" y="T3"/>
                </a:cxn>
                <a:cxn ang="0">
                  <a:pos x="T4" y="T5"/>
                </a:cxn>
                <a:cxn ang="0">
                  <a:pos x="T6" y="T7"/>
                </a:cxn>
                <a:cxn ang="0">
                  <a:pos x="T8" y="T9"/>
                </a:cxn>
                <a:cxn ang="0">
                  <a:pos x="T10" y="T11"/>
                </a:cxn>
              </a:cxnLst>
              <a:rect l="0" t="0" r="r" b="b"/>
              <a:pathLst>
                <a:path w="368" h="231">
                  <a:moveTo>
                    <a:pt x="171" y="203"/>
                  </a:moveTo>
                  <a:cubicBezTo>
                    <a:pt x="108" y="174"/>
                    <a:pt x="64" y="85"/>
                    <a:pt x="0" y="13"/>
                  </a:cubicBezTo>
                  <a:cubicBezTo>
                    <a:pt x="91" y="8"/>
                    <a:pt x="182" y="0"/>
                    <a:pt x="257" y="34"/>
                  </a:cubicBezTo>
                  <a:cubicBezTo>
                    <a:pt x="317" y="62"/>
                    <a:pt x="351" y="112"/>
                    <a:pt x="366" y="171"/>
                  </a:cubicBezTo>
                  <a:cubicBezTo>
                    <a:pt x="368" y="181"/>
                    <a:pt x="364" y="191"/>
                    <a:pt x="355" y="196"/>
                  </a:cubicBezTo>
                  <a:cubicBezTo>
                    <a:pt x="309" y="224"/>
                    <a:pt x="234" y="231"/>
                    <a:pt x="171" y="20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3" name="Freeform 26">
              <a:extLst>
                <a:ext uri="{FF2B5EF4-FFF2-40B4-BE49-F238E27FC236}">
                  <a16:creationId xmlns:a16="http://schemas.microsoft.com/office/drawing/2014/main" id="{47C4C5A9-EE9E-5CF2-8EAF-80DC6F99CFBD}"/>
                </a:ext>
              </a:extLst>
            </p:cNvPr>
            <p:cNvSpPr>
              <a:spLocks/>
            </p:cNvSpPr>
            <p:nvPr/>
          </p:nvSpPr>
          <p:spPr bwMode="auto">
            <a:xfrm>
              <a:off x="9976102" y="1231201"/>
              <a:ext cx="987412" cy="640952"/>
            </a:xfrm>
            <a:custGeom>
              <a:avLst/>
              <a:gdLst>
                <a:gd name="T0" fmla="*/ 133 w 280"/>
                <a:gd name="T1" fmla="*/ 160 h 182"/>
                <a:gd name="T2" fmla="*/ 0 w 280"/>
                <a:gd name="T3" fmla="*/ 7 h 182"/>
                <a:gd name="T4" fmla="*/ 207 w 280"/>
                <a:gd name="T5" fmla="*/ 24 h 182"/>
                <a:gd name="T6" fmla="*/ 280 w 280"/>
                <a:gd name="T7" fmla="*/ 137 h 182"/>
                <a:gd name="T8" fmla="*/ 271 w 280"/>
                <a:gd name="T9" fmla="*/ 154 h 182"/>
                <a:gd name="T10" fmla="*/ 133 w 280"/>
                <a:gd name="T11" fmla="*/ 160 h 182"/>
              </a:gdLst>
              <a:ahLst/>
              <a:cxnLst>
                <a:cxn ang="0">
                  <a:pos x="T0" y="T1"/>
                </a:cxn>
                <a:cxn ang="0">
                  <a:pos x="T2" y="T3"/>
                </a:cxn>
                <a:cxn ang="0">
                  <a:pos x="T4" y="T5"/>
                </a:cxn>
                <a:cxn ang="0">
                  <a:pos x="T6" y="T7"/>
                </a:cxn>
                <a:cxn ang="0">
                  <a:pos x="T8" y="T9"/>
                </a:cxn>
                <a:cxn ang="0">
                  <a:pos x="T10" y="T11"/>
                </a:cxn>
              </a:cxnLst>
              <a:rect l="0" t="0" r="r" b="b"/>
              <a:pathLst>
                <a:path w="280" h="182">
                  <a:moveTo>
                    <a:pt x="133" y="160"/>
                  </a:moveTo>
                  <a:cubicBezTo>
                    <a:pt x="73" y="135"/>
                    <a:pt x="17" y="81"/>
                    <a:pt x="0" y="7"/>
                  </a:cubicBezTo>
                  <a:cubicBezTo>
                    <a:pt x="76" y="16"/>
                    <a:pt x="162" y="0"/>
                    <a:pt x="207" y="24"/>
                  </a:cubicBezTo>
                  <a:cubicBezTo>
                    <a:pt x="255" y="50"/>
                    <a:pt x="274" y="88"/>
                    <a:pt x="280" y="137"/>
                  </a:cubicBezTo>
                  <a:cubicBezTo>
                    <a:pt x="280" y="144"/>
                    <a:pt x="277" y="150"/>
                    <a:pt x="271" y="154"/>
                  </a:cubicBezTo>
                  <a:cubicBezTo>
                    <a:pt x="239" y="171"/>
                    <a:pt x="184" y="182"/>
                    <a:pt x="133" y="16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4" name="Freeform 27">
              <a:extLst>
                <a:ext uri="{FF2B5EF4-FFF2-40B4-BE49-F238E27FC236}">
                  <a16:creationId xmlns:a16="http://schemas.microsoft.com/office/drawing/2014/main" id="{E43AEBA1-48E2-1D88-CFB2-3C665158893F}"/>
                </a:ext>
              </a:extLst>
            </p:cNvPr>
            <p:cNvSpPr>
              <a:spLocks/>
            </p:cNvSpPr>
            <p:nvPr/>
          </p:nvSpPr>
          <p:spPr bwMode="auto">
            <a:xfrm>
              <a:off x="11136745" y="1436190"/>
              <a:ext cx="649613" cy="534126"/>
            </a:xfrm>
            <a:custGeom>
              <a:avLst/>
              <a:gdLst>
                <a:gd name="T0" fmla="*/ 58 w 185"/>
                <a:gd name="T1" fmla="*/ 126 h 152"/>
                <a:gd name="T2" fmla="*/ 0 w 185"/>
                <a:gd name="T3" fmla="*/ 4 h 152"/>
                <a:gd name="T4" fmla="*/ 147 w 185"/>
                <a:gd name="T5" fmla="*/ 35 h 152"/>
                <a:gd name="T6" fmla="*/ 184 w 185"/>
                <a:gd name="T7" fmla="*/ 122 h 152"/>
                <a:gd name="T8" fmla="*/ 177 w 185"/>
                <a:gd name="T9" fmla="*/ 135 h 152"/>
                <a:gd name="T10" fmla="*/ 58 w 185"/>
                <a:gd name="T11" fmla="*/ 126 h 152"/>
              </a:gdLst>
              <a:ahLst/>
              <a:cxnLst>
                <a:cxn ang="0">
                  <a:pos x="T0" y="T1"/>
                </a:cxn>
                <a:cxn ang="0">
                  <a:pos x="T2" y="T3"/>
                </a:cxn>
                <a:cxn ang="0">
                  <a:pos x="T4" y="T5"/>
                </a:cxn>
                <a:cxn ang="0">
                  <a:pos x="T6" y="T7"/>
                </a:cxn>
                <a:cxn ang="0">
                  <a:pos x="T8" y="T9"/>
                </a:cxn>
                <a:cxn ang="0">
                  <a:pos x="T10" y="T11"/>
                </a:cxn>
              </a:cxnLst>
              <a:rect l="0" t="0" r="r" b="b"/>
              <a:pathLst>
                <a:path w="185" h="152">
                  <a:moveTo>
                    <a:pt x="58" y="126"/>
                  </a:moveTo>
                  <a:cubicBezTo>
                    <a:pt x="29" y="102"/>
                    <a:pt x="21" y="54"/>
                    <a:pt x="0" y="4"/>
                  </a:cubicBezTo>
                  <a:cubicBezTo>
                    <a:pt x="52" y="0"/>
                    <a:pt x="115" y="5"/>
                    <a:pt x="147" y="35"/>
                  </a:cubicBezTo>
                  <a:cubicBezTo>
                    <a:pt x="177" y="62"/>
                    <a:pt x="178" y="89"/>
                    <a:pt x="184" y="122"/>
                  </a:cubicBezTo>
                  <a:cubicBezTo>
                    <a:pt x="185" y="127"/>
                    <a:pt x="182" y="132"/>
                    <a:pt x="177" y="135"/>
                  </a:cubicBezTo>
                  <a:cubicBezTo>
                    <a:pt x="145" y="150"/>
                    <a:pt x="88" y="152"/>
                    <a:pt x="58" y="12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5" name="Freeform 29">
              <a:extLst>
                <a:ext uri="{FF2B5EF4-FFF2-40B4-BE49-F238E27FC236}">
                  <a16:creationId xmlns:a16="http://schemas.microsoft.com/office/drawing/2014/main" id="{1EA77AE8-77D8-17F3-13D3-11864DAA2EDD}"/>
                </a:ext>
              </a:extLst>
            </p:cNvPr>
            <p:cNvSpPr>
              <a:spLocks/>
            </p:cNvSpPr>
            <p:nvPr/>
          </p:nvSpPr>
          <p:spPr bwMode="auto">
            <a:xfrm>
              <a:off x="9664288" y="324629"/>
              <a:ext cx="1019171" cy="822843"/>
            </a:xfrm>
            <a:custGeom>
              <a:avLst/>
              <a:gdLst>
                <a:gd name="T0" fmla="*/ 129 w 289"/>
                <a:gd name="T1" fmla="*/ 202 h 233"/>
                <a:gd name="T2" fmla="*/ 0 w 289"/>
                <a:gd name="T3" fmla="*/ 0 h 233"/>
                <a:gd name="T4" fmla="*/ 236 w 289"/>
                <a:gd name="T5" fmla="*/ 80 h 233"/>
                <a:gd name="T6" fmla="*/ 288 w 289"/>
                <a:gd name="T7" fmla="*/ 214 h 233"/>
                <a:gd name="T8" fmla="*/ 276 w 289"/>
                <a:gd name="T9" fmla="*/ 226 h 233"/>
                <a:gd name="T10" fmla="*/ 129 w 289"/>
                <a:gd name="T11" fmla="*/ 202 h 233"/>
              </a:gdLst>
              <a:ahLst/>
              <a:cxnLst>
                <a:cxn ang="0">
                  <a:pos x="T0" y="T1"/>
                </a:cxn>
                <a:cxn ang="0">
                  <a:pos x="T2" y="T3"/>
                </a:cxn>
                <a:cxn ang="0">
                  <a:pos x="T4" y="T5"/>
                </a:cxn>
                <a:cxn ang="0">
                  <a:pos x="T6" y="T7"/>
                </a:cxn>
                <a:cxn ang="0">
                  <a:pos x="T8" y="T9"/>
                </a:cxn>
                <a:cxn ang="0">
                  <a:pos x="T10" y="T11"/>
                </a:cxn>
              </a:cxnLst>
              <a:rect l="0" t="0" r="r" b="b"/>
              <a:pathLst>
                <a:path w="289" h="233">
                  <a:moveTo>
                    <a:pt x="129" y="202"/>
                  </a:moveTo>
                  <a:cubicBezTo>
                    <a:pt x="54" y="147"/>
                    <a:pt x="26" y="69"/>
                    <a:pt x="0" y="0"/>
                  </a:cubicBezTo>
                  <a:cubicBezTo>
                    <a:pt x="107" y="10"/>
                    <a:pt x="184" y="30"/>
                    <a:pt x="236" y="80"/>
                  </a:cubicBezTo>
                  <a:cubicBezTo>
                    <a:pt x="279" y="121"/>
                    <a:pt x="289" y="176"/>
                    <a:pt x="288" y="214"/>
                  </a:cubicBezTo>
                  <a:cubicBezTo>
                    <a:pt x="287" y="221"/>
                    <a:pt x="283" y="226"/>
                    <a:pt x="276" y="226"/>
                  </a:cubicBezTo>
                  <a:cubicBezTo>
                    <a:pt x="228" y="233"/>
                    <a:pt x="161" y="225"/>
                    <a:pt x="129" y="2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6" name="Freeform: Shape 65">
              <a:extLst>
                <a:ext uri="{FF2B5EF4-FFF2-40B4-BE49-F238E27FC236}">
                  <a16:creationId xmlns:a16="http://schemas.microsoft.com/office/drawing/2014/main" id="{0C4BF08B-D78C-03A8-D9F5-8E12FDB5404F}"/>
                </a:ext>
              </a:extLst>
            </p:cNvPr>
            <p:cNvSpPr>
              <a:spLocks/>
            </p:cNvSpPr>
            <p:nvPr/>
          </p:nvSpPr>
          <p:spPr bwMode="auto">
            <a:xfrm>
              <a:off x="12012196" y="6572978"/>
              <a:ext cx="179805" cy="285022"/>
            </a:xfrm>
            <a:custGeom>
              <a:avLst/>
              <a:gdLst>
                <a:gd name="connsiteX0" fmla="*/ 179805 w 179805"/>
                <a:gd name="connsiteY0" fmla="*/ 0 h 285022"/>
                <a:gd name="connsiteX1" fmla="*/ 179805 w 179805"/>
                <a:gd name="connsiteY1" fmla="*/ 285022 h 285022"/>
                <a:gd name="connsiteX2" fmla="*/ 0 w 179805"/>
                <a:gd name="connsiteY2" fmla="*/ 285022 h 285022"/>
                <a:gd name="connsiteX3" fmla="*/ 67533 w 179805"/>
                <a:gd name="connsiteY3" fmla="*/ 130559 h 285022"/>
                <a:gd name="connsiteX4" fmla="*/ 143082 w 179805"/>
                <a:gd name="connsiteY4" fmla="*/ 31411 h 285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805" h="285022">
                  <a:moveTo>
                    <a:pt x="179805" y="0"/>
                  </a:moveTo>
                  <a:lnTo>
                    <a:pt x="179805" y="285022"/>
                  </a:lnTo>
                  <a:lnTo>
                    <a:pt x="0" y="285022"/>
                  </a:lnTo>
                  <a:lnTo>
                    <a:pt x="67533" y="130559"/>
                  </a:lnTo>
                  <a:cubicBezTo>
                    <a:pt x="86958" y="97013"/>
                    <a:pt x="112785" y="63247"/>
                    <a:pt x="143082" y="314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67" name="Freeform 36">
              <a:extLst>
                <a:ext uri="{FF2B5EF4-FFF2-40B4-BE49-F238E27FC236}">
                  <a16:creationId xmlns:a16="http://schemas.microsoft.com/office/drawing/2014/main" id="{21D08F9B-AA55-6BAB-AB5E-4C7E80F771D1}"/>
                </a:ext>
              </a:extLst>
            </p:cNvPr>
            <p:cNvSpPr>
              <a:spLocks/>
            </p:cNvSpPr>
            <p:nvPr/>
          </p:nvSpPr>
          <p:spPr bwMode="auto">
            <a:xfrm>
              <a:off x="8968480" y="4369554"/>
              <a:ext cx="926782" cy="516803"/>
            </a:xfrm>
            <a:custGeom>
              <a:avLst/>
              <a:gdLst>
                <a:gd name="T0" fmla="*/ 179 w 263"/>
                <a:gd name="T1" fmla="*/ 132 h 147"/>
                <a:gd name="T2" fmla="*/ 0 w 263"/>
                <a:gd name="T3" fmla="*/ 112 h 147"/>
                <a:gd name="T4" fmla="*/ 148 w 263"/>
                <a:gd name="T5" fmla="*/ 13 h 147"/>
                <a:gd name="T6" fmla="*/ 257 w 263"/>
                <a:gd name="T7" fmla="*/ 40 h 147"/>
                <a:gd name="T8" fmla="*/ 261 w 263"/>
                <a:gd name="T9" fmla="*/ 54 h 147"/>
                <a:gd name="T10" fmla="*/ 179 w 263"/>
                <a:gd name="T11" fmla="*/ 132 h 147"/>
              </a:gdLst>
              <a:ahLst/>
              <a:cxnLst>
                <a:cxn ang="0">
                  <a:pos x="T0" y="T1"/>
                </a:cxn>
                <a:cxn ang="0">
                  <a:pos x="T2" y="T3"/>
                </a:cxn>
                <a:cxn ang="0">
                  <a:pos x="T4" y="T5"/>
                </a:cxn>
                <a:cxn ang="0">
                  <a:pos x="T6" y="T7"/>
                </a:cxn>
                <a:cxn ang="0">
                  <a:pos x="T8" y="T9"/>
                </a:cxn>
                <a:cxn ang="0">
                  <a:pos x="T10" y="T11"/>
                </a:cxn>
              </a:cxnLst>
              <a:rect l="0" t="0" r="r" b="b"/>
              <a:pathLst>
                <a:path w="263" h="147">
                  <a:moveTo>
                    <a:pt x="179" y="132"/>
                  </a:moveTo>
                  <a:cubicBezTo>
                    <a:pt x="141" y="143"/>
                    <a:pt x="54" y="147"/>
                    <a:pt x="0" y="112"/>
                  </a:cubicBezTo>
                  <a:cubicBezTo>
                    <a:pt x="57" y="81"/>
                    <a:pt x="106" y="26"/>
                    <a:pt x="148" y="13"/>
                  </a:cubicBezTo>
                  <a:cubicBezTo>
                    <a:pt x="190" y="0"/>
                    <a:pt x="225" y="13"/>
                    <a:pt x="257" y="40"/>
                  </a:cubicBezTo>
                  <a:cubicBezTo>
                    <a:pt x="261" y="44"/>
                    <a:pt x="263" y="49"/>
                    <a:pt x="261" y="54"/>
                  </a:cubicBezTo>
                  <a:cubicBezTo>
                    <a:pt x="250" y="87"/>
                    <a:pt x="218" y="120"/>
                    <a:pt x="179" y="1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8" name="Freeform 37">
              <a:extLst>
                <a:ext uri="{FF2B5EF4-FFF2-40B4-BE49-F238E27FC236}">
                  <a16:creationId xmlns:a16="http://schemas.microsoft.com/office/drawing/2014/main" id="{8105444D-96EF-891E-25E9-B5E80D3DBB1C}"/>
                </a:ext>
              </a:extLst>
            </p:cNvPr>
            <p:cNvSpPr>
              <a:spLocks/>
            </p:cNvSpPr>
            <p:nvPr/>
          </p:nvSpPr>
          <p:spPr bwMode="auto">
            <a:xfrm>
              <a:off x="10908658" y="5296336"/>
              <a:ext cx="666936" cy="545675"/>
            </a:xfrm>
            <a:custGeom>
              <a:avLst/>
              <a:gdLst>
                <a:gd name="T0" fmla="*/ 128 w 189"/>
                <a:gd name="T1" fmla="*/ 107 h 155"/>
                <a:gd name="T2" fmla="*/ 0 w 189"/>
                <a:gd name="T3" fmla="*/ 155 h 155"/>
                <a:gd name="T4" fmla="*/ 50 w 189"/>
                <a:gd name="T5" fmla="*/ 36 h 155"/>
                <a:gd name="T6" fmla="*/ 173 w 189"/>
                <a:gd name="T7" fmla="*/ 7 h 155"/>
                <a:gd name="T8" fmla="*/ 181 w 189"/>
                <a:gd name="T9" fmla="*/ 15 h 155"/>
                <a:gd name="T10" fmla="*/ 128 w 189"/>
                <a:gd name="T11" fmla="*/ 107 h 155"/>
              </a:gdLst>
              <a:ahLst/>
              <a:cxnLst>
                <a:cxn ang="0">
                  <a:pos x="T0" y="T1"/>
                </a:cxn>
                <a:cxn ang="0">
                  <a:pos x="T2" y="T3"/>
                </a:cxn>
                <a:cxn ang="0">
                  <a:pos x="T4" y="T5"/>
                </a:cxn>
                <a:cxn ang="0">
                  <a:pos x="T6" y="T7"/>
                </a:cxn>
                <a:cxn ang="0">
                  <a:pos x="T8" y="T9"/>
                </a:cxn>
                <a:cxn ang="0">
                  <a:pos x="T10" y="T11"/>
                </a:cxn>
              </a:cxnLst>
              <a:rect l="0" t="0" r="r" b="b"/>
              <a:pathLst>
                <a:path w="189" h="155">
                  <a:moveTo>
                    <a:pt x="128" y="107"/>
                  </a:moveTo>
                  <a:cubicBezTo>
                    <a:pt x="83" y="130"/>
                    <a:pt x="49" y="136"/>
                    <a:pt x="0" y="155"/>
                  </a:cubicBezTo>
                  <a:cubicBezTo>
                    <a:pt x="6" y="105"/>
                    <a:pt x="21" y="60"/>
                    <a:pt x="50" y="36"/>
                  </a:cubicBezTo>
                  <a:cubicBezTo>
                    <a:pt x="86" y="6"/>
                    <a:pt x="134" y="0"/>
                    <a:pt x="173" y="7"/>
                  </a:cubicBezTo>
                  <a:cubicBezTo>
                    <a:pt x="177" y="8"/>
                    <a:pt x="180" y="11"/>
                    <a:pt x="181" y="15"/>
                  </a:cubicBezTo>
                  <a:cubicBezTo>
                    <a:pt x="189" y="54"/>
                    <a:pt x="168" y="87"/>
                    <a:pt x="128" y="10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9" name="Freeform 38">
              <a:extLst>
                <a:ext uri="{FF2B5EF4-FFF2-40B4-BE49-F238E27FC236}">
                  <a16:creationId xmlns:a16="http://schemas.microsoft.com/office/drawing/2014/main" id="{08922EA0-BF54-1382-891A-8BB57C242376}"/>
                </a:ext>
              </a:extLst>
            </p:cNvPr>
            <p:cNvSpPr>
              <a:spLocks/>
            </p:cNvSpPr>
            <p:nvPr/>
          </p:nvSpPr>
          <p:spPr bwMode="auto">
            <a:xfrm>
              <a:off x="9254310" y="1710471"/>
              <a:ext cx="944105" cy="519691"/>
            </a:xfrm>
            <a:custGeom>
              <a:avLst/>
              <a:gdLst>
                <a:gd name="T0" fmla="*/ 144 w 268"/>
                <a:gd name="T1" fmla="*/ 130 h 148"/>
                <a:gd name="T2" fmla="*/ 0 w 268"/>
                <a:gd name="T3" fmla="*/ 58 h 148"/>
                <a:gd name="T4" fmla="*/ 142 w 268"/>
                <a:gd name="T5" fmla="*/ 6 h 148"/>
                <a:gd name="T6" fmla="*/ 265 w 268"/>
                <a:gd name="T7" fmla="*/ 88 h 148"/>
                <a:gd name="T8" fmla="*/ 265 w 268"/>
                <a:gd name="T9" fmla="*/ 101 h 148"/>
                <a:gd name="T10" fmla="*/ 144 w 268"/>
                <a:gd name="T11" fmla="*/ 130 h 148"/>
              </a:gdLst>
              <a:ahLst/>
              <a:cxnLst>
                <a:cxn ang="0">
                  <a:pos x="T0" y="T1"/>
                </a:cxn>
                <a:cxn ang="0">
                  <a:pos x="T2" y="T3"/>
                </a:cxn>
                <a:cxn ang="0">
                  <a:pos x="T4" y="T5"/>
                </a:cxn>
                <a:cxn ang="0">
                  <a:pos x="T6" y="T7"/>
                </a:cxn>
                <a:cxn ang="0">
                  <a:pos x="T8" y="T9"/>
                </a:cxn>
                <a:cxn ang="0">
                  <a:pos x="T10" y="T11"/>
                </a:cxn>
              </a:cxnLst>
              <a:rect l="0" t="0" r="r" b="b"/>
              <a:pathLst>
                <a:path w="268" h="148">
                  <a:moveTo>
                    <a:pt x="144" y="130"/>
                  </a:moveTo>
                  <a:cubicBezTo>
                    <a:pt x="88" y="109"/>
                    <a:pt x="56" y="85"/>
                    <a:pt x="0" y="58"/>
                  </a:cubicBezTo>
                  <a:cubicBezTo>
                    <a:pt x="48" y="24"/>
                    <a:pt x="99" y="0"/>
                    <a:pt x="142" y="6"/>
                  </a:cubicBezTo>
                  <a:cubicBezTo>
                    <a:pt x="197" y="13"/>
                    <a:pt x="240" y="49"/>
                    <a:pt x="265" y="88"/>
                  </a:cubicBezTo>
                  <a:cubicBezTo>
                    <a:pt x="268" y="92"/>
                    <a:pt x="268" y="98"/>
                    <a:pt x="265" y="101"/>
                  </a:cubicBezTo>
                  <a:cubicBezTo>
                    <a:pt x="238" y="139"/>
                    <a:pt x="193" y="148"/>
                    <a:pt x="144" y="1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0" name="Freeform: Shape 69">
              <a:extLst>
                <a:ext uri="{FF2B5EF4-FFF2-40B4-BE49-F238E27FC236}">
                  <a16:creationId xmlns:a16="http://schemas.microsoft.com/office/drawing/2014/main" id="{71CD02F7-CE91-5B61-4D24-728AE36138CE}"/>
                </a:ext>
              </a:extLst>
            </p:cNvPr>
            <p:cNvSpPr>
              <a:spLocks/>
            </p:cNvSpPr>
            <p:nvPr/>
          </p:nvSpPr>
          <p:spPr bwMode="auto">
            <a:xfrm>
              <a:off x="11502945" y="0"/>
              <a:ext cx="642569" cy="333538"/>
            </a:xfrm>
            <a:custGeom>
              <a:avLst/>
              <a:gdLst>
                <a:gd name="connsiteX0" fmla="*/ 0 w 642569"/>
                <a:gd name="connsiteY0" fmla="*/ 0 h 333538"/>
                <a:gd name="connsiteX1" fmla="*/ 626864 w 642569"/>
                <a:gd name="connsiteY1" fmla="*/ 0 h 333538"/>
                <a:gd name="connsiteX2" fmla="*/ 640881 w 642569"/>
                <a:gd name="connsiteY2" fmla="*/ 48961 h 333538"/>
                <a:gd name="connsiteX3" fmla="*/ 560636 w 642569"/>
                <a:gd name="connsiteY3" fmla="*/ 311547 h 333538"/>
                <a:gd name="connsiteX4" fmla="*/ 504200 w 642569"/>
                <a:gd name="connsiteY4" fmla="*/ 332659 h 333538"/>
                <a:gd name="connsiteX5" fmla="*/ 17439 w 642569"/>
                <a:gd name="connsiteY5" fmla="*/ 54679 h 333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2569" h="333538">
                  <a:moveTo>
                    <a:pt x="0" y="0"/>
                  </a:moveTo>
                  <a:lnTo>
                    <a:pt x="626864" y="0"/>
                  </a:lnTo>
                  <a:lnTo>
                    <a:pt x="640881" y="48961"/>
                  </a:lnTo>
                  <a:cubicBezTo>
                    <a:pt x="649699" y="139129"/>
                    <a:pt x="624127" y="228856"/>
                    <a:pt x="560636" y="311547"/>
                  </a:cubicBezTo>
                  <a:cubicBezTo>
                    <a:pt x="546527" y="329141"/>
                    <a:pt x="525363" y="336178"/>
                    <a:pt x="504200" y="332659"/>
                  </a:cubicBezTo>
                  <a:cubicBezTo>
                    <a:pt x="296092" y="293953"/>
                    <a:pt x="112675" y="265803"/>
                    <a:pt x="17439" y="546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71" name="Freeform: Shape 70">
              <a:extLst>
                <a:ext uri="{FF2B5EF4-FFF2-40B4-BE49-F238E27FC236}">
                  <a16:creationId xmlns:a16="http://schemas.microsoft.com/office/drawing/2014/main" id="{E349BB77-9DC6-1510-D1F5-E18CE50C76DE}"/>
                </a:ext>
              </a:extLst>
            </p:cNvPr>
            <p:cNvSpPr>
              <a:spLocks/>
            </p:cNvSpPr>
            <p:nvPr/>
          </p:nvSpPr>
          <p:spPr bwMode="auto">
            <a:xfrm>
              <a:off x="10784033" y="6730342"/>
              <a:ext cx="344354" cy="127658"/>
            </a:xfrm>
            <a:custGeom>
              <a:avLst/>
              <a:gdLst>
                <a:gd name="connsiteX0" fmla="*/ 233176 w 344354"/>
                <a:gd name="connsiteY0" fmla="*/ 606 h 127658"/>
                <a:gd name="connsiteX1" fmla="*/ 312557 w 344354"/>
                <a:gd name="connsiteY1" fmla="*/ 2803 h 127658"/>
                <a:gd name="connsiteX2" fmla="*/ 344354 w 344354"/>
                <a:gd name="connsiteY2" fmla="*/ 34444 h 127658"/>
                <a:gd name="connsiteX3" fmla="*/ 343530 w 344354"/>
                <a:gd name="connsiteY3" fmla="*/ 127658 h 127658"/>
                <a:gd name="connsiteX4" fmla="*/ 0 w 344354"/>
                <a:gd name="connsiteY4" fmla="*/ 127658 h 127658"/>
                <a:gd name="connsiteX5" fmla="*/ 33451 w 344354"/>
                <a:gd name="connsiteY5" fmla="*/ 83664 h 127658"/>
                <a:gd name="connsiteX6" fmla="*/ 233176 w 344354"/>
                <a:gd name="connsiteY6" fmla="*/ 606 h 127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4354" h="127658">
                  <a:moveTo>
                    <a:pt x="233176" y="606"/>
                  </a:moveTo>
                  <a:cubicBezTo>
                    <a:pt x="258679" y="-712"/>
                    <a:pt x="285177" y="167"/>
                    <a:pt x="312557" y="2803"/>
                  </a:cubicBezTo>
                  <a:cubicBezTo>
                    <a:pt x="330222" y="2803"/>
                    <a:pt x="344354" y="16866"/>
                    <a:pt x="344354" y="34444"/>
                  </a:cubicBezTo>
                  <a:lnTo>
                    <a:pt x="343530" y="127658"/>
                  </a:lnTo>
                  <a:lnTo>
                    <a:pt x="0" y="127658"/>
                  </a:lnTo>
                  <a:lnTo>
                    <a:pt x="33451" y="83664"/>
                  </a:lnTo>
                  <a:cubicBezTo>
                    <a:pt x="89096" y="28292"/>
                    <a:pt x="156664" y="4561"/>
                    <a:pt x="233176" y="6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72" name="Freeform 44">
              <a:extLst>
                <a:ext uri="{FF2B5EF4-FFF2-40B4-BE49-F238E27FC236}">
                  <a16:creationId xmlns:a16="http://schemas.microsoft.com/office/drawing/2014/main" id="{8FAA97AC-5234-3FBC-0150-B0B7620036D1}"/>
                </a:ext>
              </a:extLst>
            </p:cNvPr>
            <p:cNvSpPr>
              <a:spLocks/>
            </p:cNvSpPr>
            <p:nvPr/>
          </p:nvSpPr>
          <p:spPr bwMode="auto">
            <a:xfrm>
              <a:off x="8572937" y="2937518"/>
              <a:ext cx="606306" cy="303153"/>
            </a:xfrm>
            <a:custGeom>
              <a:avLst/>
              <a:gdLst>
                <a:gd name="T0" fmla="*/ 96 w 172"/>
                <a:gd name="T1" fmla="*/ 0 h 86"/>
                <a:gd name="T2" fmla="*/ 0 w 172"/>
                <a:gd name="T3" fmla="*/ 45 h 86"/>
                <a:gd name="T4" fmla="*/ 99 w 172"/>
                <a:gd name="T5" fmla="*/ 85 h 86"/>
                <a:gd name="T6" fmla="*/ 168 w 172"/>
                <a:gd name="T7" fmla="*/ 46 h 86"/>
                <a:gd name="T8" fmla="*/ 167 w 172"/>
                <a:gd name="T9" fmla="*/ 29 h 86"/>
                <a:gd name="T10" fmla="*/ 96 w 172"/>
                <a:gd name="T11" fmla="*/ 0 h 86"/>
              </a:gdLst>
              <a:ahLst/>
              <a:cxnLst>
                <a:cxn ang="0">
                  <a:pos x="T0" y="T1"/>
                </a:cxn>
                <a:cxn ang="0">
                  <a:pos x="T2" y="T3"/>
                </a:cxn>
                <a:cxn ang="0">
                  <a:pos x="T4" y="T5"/>
                </a:cxn>
                <a:cxn ang="0">
                  <a:pos x="T6" y="T7"/>
                </a:cxn>
                <a:cxn ang="0">
                  <a:pos x="T8" y="T9"/>
                </a:cxn>
                <a:cxn ang="0">
                  <a:pos x="T10" y="T11"/>
                </a:cxn>
              </a:cxnLst>
              <a:rect l="0" t="0" r="r" b="b"/>
              <a:pathLst>
                <a:path w="172" h="86">
                  <a:moveTo>
                    <a:pt x="96" y="0"/>
                  </a:moveTo>
                  <a:cubicBezTo>
                    <a:pt x="67" y="0"/>
                    <a:pt x="31" y="14"/>
                    <a:pt x="0" y="45"/>
                  </a:cubicBezTo>
                  <a:cubicBezTo>
                    <a:pt x="31" y="61"/>
                    <a:pt x="66" y="84"/>
                    <a:pt x="99" y="85"/>
                  </a:cubicBezTo>
                  <a:cubicBezTo>
                    <a:pt x="130" y="86"/>
                    <a:pt x="151" y="68"/>
                    <a:pt x="168" y="46"/>
                  </a:cubicBezTo>
                  <a:cubicBezTo>
                    <a:pt x="172" y="41"/>
                    <a:pt x="172" y="34"/>
                    <a:pt x="167" y="29"/>
                  </a:cubicBezTo>
                  <a:cubicBezTo>
                    <a:pt x="151" y="13"/>
                    <a:pt x="124" y="0"/>
                    <a:pt x="9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3" name="Freeform 45">
              <a:extLst>
                <a:ext uri="{FF2B5EF4-FFF2-40B4-BE49-F238E27FC236}">
                  <a16:creationId xmlns:a16="http://schemas.microsoft.com/office/drawing/2014/main" id="{02267A44-B685-EBA5-3C38-1E2A2D4F1C62}"/>
                </a:ext>
              </a:extLst>
            </p:cNvPr>
            <p:cNvSpPr>
              <a:spLocks/>
            </p:cNvSpPr>
            <p:nvPr/>
          </p:nvSpPr>
          <p:spPr bwMode="auto">
            <a:xfrm>
              <a:off x="8910736" y="5209721"/>
              <a:ext cx="941218" cy="574547"/>
            </a:xfrm>
            <a:custGeom>
              <a:avLst/>
              <a:gdLst>
                <a:gd name="T0" fmla="*/ 138 w 267"/>
                <a:gd name="T1" fmla="*/ 20 h 163"/>
                <a:gd name="T2" fmla="*/ 0 w 267"/>
                <a:gd name="T3" fmla="*/ 145 h 163"/>
                <a:gd name="T4" fmla="*/ 191 w 267"/>
                <a:gd name="T5" fmla="*/ 137 h 163"/>
                <a:gd name="T6" fmla="*/ 267 w 267"/>
                <a:gd name="T7" fmla="*/ 39 h 163"/>
                <a:gd name="T8" fmla="*/ 260 w 267"/>
                <a:gd name="T9" fmla="*/ 29 h 163"/>
                <a:gd name="T10" fmla="*/ 138 w 267"/>
                <a:gd name="T11" fmla="*/ 20 h 163"/>
              </a:gdLst>
              <a:ahLst/>
              <a:cxnLst>
                <a:cxn ang="0">
                  <a:pos x="T0" y="T1"/>
                </a:cxn>
                <a:cxn ang="0">
                  <a:pos x="T2" y="T3"/>
                </a:cxn>
                <a:cxn ang="0">
                  <a:pos x="T4" y="T5"/>
                </a:cxn>
                <a:cxn ang="0">
                  <a:pos x="T6" y="T7"/>
                </a:cxn>
                <a:cxn ang="0">
                  <a:pos x="T8" y="T9"/>
                </a:cxn>
                <a:cxn ang="0">
                  <a:pos x="T10" y="T11"/>
                </a:cxn>
              </a:cxnLst>
              <a:rect l="0" t="0" r="r" b="b"/>
              <a:pathLst>
                <a:path w="267" h="163">
                  <a:moveTo>
                    <a:pt x="138" y="20"/>
                  </a:moveTo>
                  <a:cubicBezTo>
                    <a:pt x="82" y="46"/>
                    <a:pt x="47" y="96"/>
                    <a:pt x="0" y="145"/>
                  </a:cubicBezTo>
                  <a:cubicBezTo>
                    <a:pt x="61" y="163"/>
                    <a:pt x="144" y="154"/>
                    <a:pt x="191" y="137"/>
                  </a:cubicBezTo>
                  <a:cubicBezTo>
                    <a:pt x="238" y="118"/>
                    <a:pt x="267" y="80"/>
                    <a:pt x="267" y="39"/>
                  </a:cubicBezTo>
                  <a:cubicBezTo>
                    <a:pt x="267" y="34"/>
                    <a:pt x="264" y="31"/>
                    <a:pt x="260" y="29"/>
                  </a:cubicBezTo>
                  <a:cubicBezTo>
                    <a:pt x="229" y="12"/>
                    <a:pt x="180" y="0"/>
                    <a:pt x="138" y="2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4" name="Freeform 46">
              <a:extLst>
                <a:ext uri="{FF2B5EF4-FFF2-40B4-BE49-F238E27FC236}">
                  <a16:creationId xmlns:a16="http://schemas.microsoft.com/office/drawing/2014/main" id="{52B9517E-FD81-74B0-50C7-099465C105DD}"/>
                </a:ext>
              </a:extLst>
            </p:cNvPr>
            <p:cNvSpPr>
              <a:spLocks/>
            </p:cNvSpPr>
            <p:nvPr/>
          </p:nvSpPr>
          <p:spPr bwMode="auto">
            <a:xfrm>
              <a:off x="8734619" y="2316777"/>
              <a:ext cx="1079802" cy="534126"/>
            </a:xfrm>
            <a:custGeom>
              <a:avLst/>
              <a:gdLst>
                <a:gd name="T0" fmla="*/ 194 w 306"/>
                <a:gd name="T1" fmla="*/ 10 h 152"/>
                <a:gd name="T2" fmla="*/ 0 w 306"/>
                <a:gd name="T3" fmla="*/ 66 h 152"/>
                <a:gd name="T4" fmla="*/ 167 w 306"/>
                <a:gd name="T5" fmla="*/ 141 h 152"/>
                <a:gd name="T6" fmla="*/ 298 w 306"/>
                <a:gd name="T7" fmla="*/ 105 h 152"/>
                <a:gd name="T8" fmla="*/ 301 w 306"/>
                <a:gd name="T9" fmla="*/ 82 h 152"/>
                <a:gd name="T10" fmla="*/ 194 w 306"/>
                <a:gd name="T11" fmla="*/ 10 h 152"/>
              </a:gdLst>
              <a:ahLst/>
              <a:cxnLst>
                <a:cxn ang="0">
                  <a:pos x="T0" y="T1"/>
                </a:cxn>
                <a:cxn ang="0">
                  <a:pos x="T2" y="T3"/>
                </a:cxn>
                <a:cxn ang="0">
                  <a:pos x="T4" y="T5"/>
                </a:cxn>
                <a:cxn ang="0">
                  <a:pos x="T6" y="T7"/>
                </a:cxn>
                <a:cxn ang="0">
                  <a:pos x="T8" y="T9"/>
                </a:cxn>
                <a:cxn ang="0">
                  <a:pos x="T10" y="T11"/>
                </a:cxn>
              </a:cxnLst>
              <a:rect l="0" t="0" r="r" b="b"/>
              <a:pathLst>
                <a:path w="306" h="152">
                  <a:moveTo>
                    <a:pt x="194" y="10"/>
                  </a:moveTo>
                  <a:cubicBezTo>
                    <a:pt x="146" y="0"/>
                    <a:pt x="60" y="26"/>
                    <a:pt x="0" y="66"/>
                  </a:cubicBezTo>
                  <a:cubicBezTo>
                    <a:pt x="54" y="97"/>
                    <a:pt x="114" y="130"/>
                    <a:pt x="167" y="141"/>
                  </a:cubicBezTo>
                  <a:cubicBezTo>
                    <a:pt x="218" y="152"/>
                    <a:pt x="264" y="136"/>
                    <a:pt x="298" y="105"/>
                  </a:cubicBezTo>
                  <a:cubicBezTo>
                    <a:pt x="305" y="100"/>
                    <a:pt x="306" y="90"/>
                    <a:pt x="301" y="82"/>
                  </a:cubicBezTo>
                  <a:cubicBezTo>
                    <a:pt x="281" y="50"/>
                    <a:pt x="240" y="19"/>
                    <a:pt x="194" y="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5" name="Freeform 47">
              <a:extLst>
                <a:ext uri="{FF2B5EF4-FFF2-40B4-BE49-F238E27FC236}">
                  <a16:creationId xmlns:a16="http://schemas.microsoft.com/office/drawing/2014/main" id="{6AD85C83-952C-2A47-7D86-0B36ACA6036B}"/>
                </a:ext>
              </a:extLst>
            </p:cNvPr>
            <p:cNvSpPr>
              <a:spLocks/>
            </p:cNvSpPr>
            <p:nvPr/>
          </p:nvSpPr>
          <p:spPr bwMode="auto">
            <a:xfrm>
              <a:off x="10706556" y="512295"/>
              <a:ext cx="736228" cy="707357"/>
            </a:xfrm>
            <a:custGeom>
              <a:avLst/>
              <a:gdLst>
                <a:gd name="T0" fmla="*/ 171 w 209"/>
                <a:gd name="T1" fmla="*/ 76 h 201"/>
                <a:gd name="T2" fmla="*/ 0 w 209"/>
                <a:gd name="T3" fmla="*/ 0 h 201"/>
                <a:gd name="T4" fmla="*/ 73 w 209"/>
                <a:gd name="T5" fmla="*/ 165 h 201"/>
                <a:gd name="T6" fmla="*/ 196 w 209"/>
                <a:gd name="T7" fmla="*/ 189 h 201"/>
                <a:gd name="T8" fmla="*/ 207 w 209"/>
                <a:gd name="T9" fmla="*/ 176 h 201"/>
                <a:gd name="T10" fmla="*/ 171 w 209"/>
                <a:gd name="T11" fmla="*/ 76 h 201"/>
              </a:gdLst>
              <a:ahLst/>
              <a:cxnLst>
                <a:cxn ang="0">
                  <a:pos x="T0" y="T1"/>
                </a:cxn>
                <a:cxn ang="0">
                  <a:pos x="T2" y="T3"/>
                </a:cxn>
                <a:cxn ang="0">
                  <a:pos x="T4" y="T5"/>
                </a:cxn>
                <a:cxn ang="0">
                  <a:pos x="T6" y="T7"/>
                </a:cxn>
                <a:cxn ang="0">
                  <a:pos x="T8" y="T9"/>
                </a:cxn>
                <a:cxn ang="0">
                  <a:pos x="T10" y="T11"/>
                </a:cxn>
              </a:cxnLst>
              <a:rect l="0" t="0" r="r" b="b"/>
              <a:pathLst>
                <a:path w="209" h="201">
                  <a:moveTo>
                    <a:pt x="171" y="76"/>
                  </a:moveTo>
                  <a:cubicBezTo>
                    <a:pt x="136" y="40"/>
                    <a:pt x="56" y="9"/>
                    <a:pt x="0" y="0"/>
                  </a:cubicBezTo>
                  <a:cubicBezTo>
                    <a:pt x="12" y="36"/>
                    <a:pt x="37" y="133"/>
                    <a:pt x="73" y="165"/>
                  </a:cubicBezTo>
                  <a:cubicBezTo>
                    <a:pt x="110" y="198"/>
                    <a:pt x="150" y="201"/>
                    <a:pt x="196" y="189"/>
                  </a:cubicBezTo>
                  <a:cubicBezTo>
                    <a:pt x="202" y="187"/>
                    <a:pt x="207" y="182"/>
                    <a:pt x="207" y="176"/>
                  </a:cubicBezTo>
                  <a:cubicBezTo>
                    <a:pt x="209" y="139"/>
                    <a:pt x="202" y="108"/>
                    <a:pt x="171" y="7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6" name="Freeform: Shape 75">
              <a:extLst>
                <a:ext uri="{FF2B5EF4-FFF2-40B4-BE49-F238E27FC236}">
                  <a16:creationId xmlns:a16="http://schemas.microsoft.com/office/drawing/2014/main" id="{AD959958-83AB-E52C-CAD7-9889E6D39B66}"/>
                </a:ext>
              </a:extLst>
            </p:cNvPr>
            <p:cNvSpPr>
              <a:spLocks/>
            </p:cNvSpPr>
            <p:nvPr/>
          </p:nvSpPr>
          <p:spPr bwMode="auto">
            <a:xfrm>
              <a:off x="9916287" y="0"/>
              <a:ext cx="447759" cy="240954"/>
            </a:xfrm>
            <a:custGeom>
              <a:avLst/>
              <a:gdLst>
                <a:gd name="connsiteX0" fmla="*/ 0 w 447759"/>
                <a:gd name="connsiteY0" fmla="*/ 0 h 240954"/>
                <a:gd name="connsiteX1" fmla="*/ 414433 w 447759"/>
                <a:gd name="connsiteY1" fmla="*/ 0 h 240954"/>
                <a:gd name="connsiteX2" fmla="*/ 420771 w 447759"/>
                <a:gd name="connsiteY2" fmla="*/ 9983 h 240954"/>
                <a:gd name="connsiteX3" fmla="*/ 441191 w 447759"/>
                <a:gd name="connsiteY3" fmla="*/ 210080 h 240954"/>
                <a:gd name="connsiteX4" fmla="*/ 409316 w 447759"/>
                <a:gd name="connsiteY4" fmla="*/ 238327 h 240954"/>
                <a:gd name="connsiteX5" fmla="*/ 55157 w 447759"/>
                <a:gd name="connsiteY5" fmla="*/ 100625 h 240954"/>
                <a:gd name="connsiteX6" fmla="*/ 10942 w 447759"/>
                <a:gd name="connsiteY6" fmla="*/ 26313 h 240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7759" h="240954">
                  <a:moveTo>
                    <a:pt x="0" y="0"/>
                  </a:moveTo>
                  <a:lnTo>
                    <a:pt x="414433" y="0"/>
                  </a:lnTo>
                  <a:lnTo>
                    <a:pt x="420771" y="9983"/>
                  </a:lnTo>
                  <a:cubicBezTo>
                    <a:pt x="452479" y="75689"/>
                    <a:pt x="451816" y="135933"/>
                    <a:pt x="441191" y="210080"/>
                  </a:cubicBezTo>
                  <a:cubicBezTo>
                    <a:pt x="437649" y="227734"/>
                    <a:pt x="427024" y="238327"/>
                    <a:pt x="409316" y="238327"/>
                  </a:cubicBezTo>
                  <a:cubicBezTo>
                    <a:pt x="249945" y="252450"/>
                    <a:pt x="133072" y="210080"/>
                    <a:pt x="55157" y="100625"/>
                  </a:cubicBezTo>
                  <a:cubicBezTo>
                    <a:pt x="40991" y="81206"/>
                    <a:pt x="25717" y="55828"/>
                    <a:pt x="10942" y="263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77" name="Freeform 49">
              <a:extLst>
                <a:ext uri="{FF2B5EF4-FFF2-40B4-BE49-F238E27FC236}">
                  <a16:creationId xmlns:a16="http://schemas.microsoft.com/office/drawing/2014/main" id="{3C7C372C-D3C8-B535-4E52-E83E7E0938B5}"/>
                </a:ext>
              </a:extLst>
            </p:cNvPr>
            <p:cNvSpPr>
              <a:spLocks/>
            </p:cNvSpPr>
            <p:nvPr/>
          </p:nvSpPr>
          <p:spPr bwMode="auto">
            <a:xfrm>
              <a:off x="9312053" y="2850903"/>
              <a:ext cx="1255919" cy="629403"/>
            </a:xfrm>
            <a:custGeom>
              <a:avLst/>
              <a:gdLst>
                <a:gd name="T0" fmla="*/ 212 w 356"/>
                <a:gd name="T1" fmla="*/ 174 h 179"/>
                <a:gd name="T2" fmla="*/ 0 w 356"/>
                <a:gd name="T3" fmla="*/ 110 h 179"/>
                <a:gd name="T4" fmla="*/ 171 w 356"/>
                <a:gd name="T5" fmla="*/ 10 h 179"/>
                <a:gd name="T6" fmla="*/ 352 w 356"/>
                <a:gd name="T7" fmla="*/ 91 h 179"/>
                <a:gd name="T8" fmla="*/ 350 w 356"/>
                <a:gd name="T9" fmla="*/ 110 h 179"/>
                <a:gd name="T10" fmla="*/ 212 w 356"/>
                <a:gd name="T11" fmla="*/ 174 h 179"/>
              </a:gdLst>
              <a:ahLst/>
              <a:cxnLst>
                <a:cxn ang="0">
                  <a:pos x="T0" y="T1"/>
                </a:cxn>
                <a:cxn ang="0">
                  <a:pos x="T2" y="T3"/>
                </a:cxn>
                <a:cxn ang="0">
                  <a:pos x="T4" y="T5"/>
                </a:cxn>
                <a:cxn ang="0">
                  <a:pos x="T6" y="T7"/>
                </a:cxn>
                <a:cxn ang="0">
                  <a:pos x="T8" y="T9"/>
                </a:cxn>
                <a:cxn ang="0">
                  <a:pos x="T10" y="T11"/>
                </a:cxn>
              </a:cxnLst>
              <a:rect l="0" t="0" r="r" b="b"/>
              <a:pathLst>
                <a:path w="356" h="179">
                  <a:moveTo>
                    <a:pt x="212" y="174"/>
                  </a:moveTo>
                  <a:cubicBezTo>
                    <a:pt x="146" y="179"/>
                    <a:pt x="89" y="144"/>
                    <a:pt x="0" y="110"/>
                  </a:cubicBezTo>
                  <a:cubicBezTo>
                    <a:pt x="34" y="72"/>
                    <a:pt x="108" y="20"/>
                    <a:pt x="171" y="10"/>
                  </a:cubicBezTo>
                  <a:cubicBezTo>
                    <a:pt x="236" y="0"/>
                    <a:pt x="316" y="34"/>
                    <a:pt x="352" y="91"/>
                  </a:cubicBezTo>
                  <a:cubicBezTo>
                    <a:pt x="356" y="97"/>
                    <a:pt x="355" y="104"/>
                    <a:pt x="350" y="110"/>
                  </a:cubicBezTo>
                  <a:cubicBezTo>
                    <a:pt x="316" y="144"/>
                    <a:pt x="271" y="170"/>
                    <a:pt x="212" y="1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8" name="Freeform: Shape 77">
              <a:extLst>
                <a:ext uri="{FF2B5EF4-FFF2-40B4-BE49-F238E27FC236}">
                  <a16:creationId xmlns:a16="http://schemas.microsoft.com/office/drawing/2014/main" id="{506DF94C-8ACF-1597-C380-AE5C5A57D9CE}"/>
                </a:ext>
              </a:extLst>
            </p:cNvPr>
            <p:cNvSpPr>
              <a:spLocks/>
            </p:cNvSpPr>
            <p:nvPr/>
          </p:nvSpPr>
          <p:spPr bwMode="auto">
            <a:xfrm>
              <a:off x="10881967" y="0"/>
              <a:ext cx="535486" cy="509022"/>
            </a:xfrm>
            <a:custGeom>
              <a:avLst/>
              <a:gdLst>
                <a:gd name="connsiteX0" fmla="*/ 0 w 535486"/>
                <a:gd name="connsiteY0" fmla="*/ 0 h 509022"/>
                <a:gd name="connsiteX1" fmla="*/ 299950 w 535486"/>
                <a:gd name="connsiteY1" fmla="*/ 0 h 509022"/>
                <a:gd name="connsiteX2" fmla="*/ 371512 w 535486"/>
                <a:gd name="connsiteY2" fmla="*/ 46406 h 509022"/>
                <a:gd name="connsiteX3" fmla="*/ 451269 w 535486"/>
                <a:gd name="connsiteY3" fmla="*/ 128855 h 509022"/>
                <a:gd name="connsiteX4" fmla="*/ 528768 w 535486"/>
                <a:gd name="connsiteY4" fmla="*/ 473371 h 509022"/>
                <a:gd name="connsiteX5" fmla="*/ 497064 w 535486"/>
                <a:gd name="connsiteY5" fmla="*/ 505010 h 509022"/>
                <a:gd name="connsiteX6" fmla="*/ 70816 w 535486"/>
                <a:gd name="connsiteY6" fmla="*/ 308144 h 509022"/>
                <a:gd name="connsiteX7" fmla="*/ 3444 w 535486"/>
                <a:gd name="connsiteY7" fmla="*/ 77002 h 509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5486" h="509022">
                  <a:moveTo>
                    <a:pt x="0" y="0"/>
                  </a:moveTo>
                  <a:lnTo>
                    <a:pt x="299950" y="0"/>
                  </a:lnTo>
                  <a:lnTo>
                    <a:pt x="371512" y="46406"/>
                  </a:lnTo>
                  <a:cubicBezTo>
                    <a:pt x="401731" y="70410"/>
                    <a:pt x="428371" y="97216"/>
                    <a:pt x="451269" y="128855"/>
                  </a:cubicBezTo>
                  <a:cubicBezTo>
                    <a:pt x="532291" y="237834"/>
                    <a:pt x="546382" y="357360"/>
                    <a:pt x="528768" y="473371"/>
                  </a:cubicBezTo>
                  <a:cubicBezTo>
                    <a:pt x="528768" y="490948"/>
                    <a:pt x="514678" y="501494"/>
                    <a:pt x="497064" y="505010"/>
                  </a:cubicBezTo>
                  <a:cubicBezTo>
                    <a:pt x="331497" y="529618"/>
                    <a:pt x="148316" y="438216"/>
                    <a:pt x="70816" y="308144"/>
                  </a:cubicBezTo>
                  <a:cubicBezTo>
                    <a:pt x="33828" y="244865"/>
                    <a:pt x="12691" y="160494"/>
                    <a:pt x="3444" y="770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79" name="Freeform 58">
              <a:extLst>
                <a:ext uri="{FF2B5EF4-FFF2-40B4-BE49-F238E27FC236}">
                  <a16:creationId xmlns:a16="http://schemas.microsoft.com/office/drawing/2014/main" id="{023706BA-4DA3-8793-D545-87417C42825A}"/>
                </a:ext>
              </a:extLst>
            </p:cNvPr>
            <p:cNvSpPr>
              <a:spLocks/>
            </p:cNvSpPr>
            <p:nvPr/>
          </p:nvSpPr>
          <p:spPr bwMode="auto">
            <a:xfrm>
              <a:off x="8780814" y="177384"/>
              <a:ext cx="799746" cy="733341"/>
            </a:xfrm>
            <a:custGeom>
              <a:avLst/>
              <a:gdLst>
                <a:gd name="T0" fmla="*/ 88 w 227"/>
                <a:gd name="T1" fmla="*/ 178 h 208"/>
                <a:gd name="T2" fmla="*/ 0 w 227"/>
                <a:gd name="T3" fmla="*/ 0 h 208"/>
                <a:gd name="T4" fmla="*/ 190 w 227"/>
                <a:gd name="T5" fmla="*/ 82 h 208"/>
                <a:gd name="T6" fmla="*/ 215 w 227"/>
                <a:gd name="T7" fmla="*/ 192 h 208"/>
                <a:gd name="T8" fmla="*/ 202 w 227"/>
                <a:gd name="T9" fmla="*/ 203 h 208"/>
                <a:gd name="T10" fmla="*/ 88 w 227"/>
                <a:gd name="T11" fmla="*/ 178 h 208"/>
              </a:gdLst>
              <a:ahLst/>
              <a:cxnLst>
                <a:cxn ang="0">
                  <a:pos x="T0" y="T1"/>
                </a:cxn>
                <a:cxn ang="0">
                  <a:pos x="T2" y="T3"/>
                </a:cxn>
                <a:cxn ang="0">
                  <a:pos x="T4" y="T5"/>
                </a:cxn>
                <a:cxn ang="0">
                  <a:pos x="T6" y="T7"/>
                </a:cxn>
                <a:cxn ang="0">
                  <a:pos x="T8" y="T9"/>
                </a:cxn>
                <a:cxn ang="0">
                  <a:pos x="T10" y="T11"/>
                </a:cxn>
              </a:cxnLst>
              <a:rect l="0" t="0" r="r" b="b"/>
              <a:pathLst>
                <a:path w="227" h="208">
                  <a:moveTo>
                    <a:pt x="88" y="178"/>
                  </a:moveTo>
                  <a:cubicBezTo>
                    <a:pt x="23" y="128"/>
                    <a:pt x="7" y="59"/>
                    <a:pt x="0" y="0"/>
                  </a:cubicBezTo>
                  <a:cubicBezTo>
                    <a:pt x="61" y="28"/>
                    <a:pt x="154" y="47"/>
                    <a:pt x="190" y="82"/>
                  </a:cubicBezTo>
                  <a:cubicBezTo>
                    <a:pt x="219" y="109"/>
                    <a:pt x="227" y="155"/>
                    <a:pt x="215" y="192"/>
                  </a:cubicBezTo>
                  <a:cubicBezTo>
                    <a:pt x="213" y="198"/>
                    <a:pt x="208" y="202"/>
                    <a:pt x="202" y="203"/>
                  </a:cubicBezTo>
                  <a:cubicBezTo>
                    <a:pt x="169" y="208"/>
                    <a:pt x="122" y="204"/>
                    <a:pt x="88" y="17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0" name="Freeform 61">
              <a:extLst>
                <a:ext uri="{FF2B5EF4-FFF2-40B4-BE49-F238E27FC236}">
                  <a16:creationId xmlns:a16="http://schemas.microsoft.com/office/drawing/2014/main" id="{2201F48B-FA87-23E0-1F9C-931335E1F1F5}"/>
                </a:ext>
              </a:extLst>
            </p:cNvPr>
            <p:cNvSpPr>
              <a:spLocks/>
            </p:cNvSpPr>
            <p:nvPr/>
          </p:nvSpPr>
          <p:spPr bwMode="auto">
            <a:xfrm>
              <a:off x="10036733" y="4129919"/>
              <a:ext cx="1166417" cy="588983"/>
            </a:xfrm>
            <a:custGeom>
              <a:avLst/>
              <a:gdLst>
                <a:gd name="T0" fmla="*/ 220 w 331"/>
                <a:gd name="T1" fmla="*/ 147 h 167"/>
                <a:gd name="T2" fmla="*/ 0 w 331"/>
                <a:gd name="T3" fmla="*/ 134 h 167"/>
                <a:gd name="T4" fmla="*/ 186 w 331"/>
                <a:gd name="T5" fmla="*/ 11 h 167"/>
                <a:gd name="T6" fmla="*/ 324 w 331"/>
                <a:gd name="T7" fmla="*/ 37 h 167"/>
                <a:gd name="T8" fmla="*/ 329 w 331"/>
                <a:gd name="T9" fmla="*/ 53 h 167"/>
                <a:gd name="T10" fmla="*/ 220 w 331"/>
                <a:gd name="T11" fmla="*/ 147 h 167"/>
              </a:gdLst>
              <a:ahLst/>
              <a:cxnLst>
                <a:cxn ang="0">
                  <a:pos x="T0" y="T1"/>
                </a:cxn>
                <a:cxn ang="0">
                  <a:pos x="T2" y="T3"/>
                </a:cxn>
                <a:cxn ang="0">
                  <a:pos x="T4" y="T5"/>
                </a:cxn>
                <a:cxn ang="0">
                  <a:pos x="T6" y="T7"/>
                </a:cxn>
                <a:cxn ang="0">
                  <a:pos x="T8" y="T9"/>
                </a:cxn>
                <a:cxn ang="0">
                  <a:pos x="T10" y="T11"/>
                </a:cxn>
              </a:cxnLst>
              <a:rect l="0" t="0" r="r" b="b"/>
              <a:pathLst>
                <a:path w="331" h="167">
                  <a:moveTo>
                    <a:pt x="220" y="147"/>
                  </a:moveTo>
                  <a:cubicBezTo>
                    <a:pt x="126" y="167"/>
                    <a:pt x="78" y="146"/>
                    <a:pt x="0" y="134"/>
                  </a:cubicBezTo>
                  <a:cubicBezTo>
                    <a:pt x="61" y="65"/>
                    <a:pt x="108" y="29"/>
                    <a:pt x="186" y="11"/>
                  </a:cubicBezTo>
                  <a:cubicBezTo>
                    <a:pt x="230" y="0"/>
                    <a:pt x="284" y="6"/>
                    <a:pt x="324" y="37"/>
                  </a:cubicBezTo>
                  <a:cubicBezTo>
                    <a:pt x="329" y="41"/>
                    <a:pt x="331" y="47"/>
                    <a:pt x="329" y="53"/>
                  </a:cubicBezTo>
                  <a:cubicBezTo>
                    <a:pt x="316" y="92"/>
                    <a:pt x="277" y="134"/>
                    <a:pt x="220" y="14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1" name="Freeform 62">
              <a:extLst>
                <a:ext uri="{FF2B5EF4-FFF2-40B4-BE49-F238E27FC236}">
                  <a16:creationId xmlns:a16="http://schemas.microsoft.com/office/drawing/2014/main" id="{7A8A9104-1F54-1ED4-18E9-488BDB9CE5F7}"/>
                </a:ext>
              </a:extLst>
            </p:cNvPr>
            <p:cNvSpPr>
              <a:spLocks/>
            </p:cNvSpPr>
            <p:nvPr/>
          </p:nvSpPr>
          <p:spPr bwMode="auto">
            <a:xfrm>
              <a:off x="10772961" y="2943292"/>
              <a:ext cx="1140432" cy="537014"/>
            </a:xfrm>
            <a:custGeom>
              <a:avLst/>
              <a:gdLst>
                <a:gd name="T0" fmla="*/ 183 w 324"/>
                <a:gd name="T1" fmla="*/ 147 h 153"/>
                <a:gd name="T2" fmla="*/ 0 w 324"/>
                <a:gd name="T3" fmla="*/ 22 h 153"/>
                <a:gd name="T4" fmla="*/ 204 w 324"/>
                <a:gd name="T5" fmla="*/ 6 h 153"/>
                <a:gd name="T6" fmla="*/ 319 w 324"/>
                <a:gd name="T7" fmla="*/ 77 h 153"/>
                <a:gd name="T8" fmla="*/ 318 w 324"/>
                <a:gd name="T9" fmla="*/ 99 h 153"/>
                <a:gd name="T10" fmla="*/ 183 w 324"/>
                <a:gd name="T11" fmla="*/ 147 h 153"/>
              </a:gdLst>
              <a:ahLst/>
              <a:cxnLst>
                <a:cxn ang="0">
                  <a:pos x="T0" y="T1"/>
                </a:cxn>
                <a:cxn ang="0">
                  <a:pos x="T2" y="T3"/>
                </a:cxn>
                <a:cxn ang="0">
                  <a:pos x="T4" y="T5"/>
                </a:cxn>
                <a:cxn ang="0">
                  <a:pos x="T6" y="T7"/>
                </a:cxn>
                <a:cxn ang="0">
                  <a:pos x="T8" y="T9"/>
                </a:cxn>
                <a:cxn ang="0">
                  <a:pos x="T10" y="T11"/>
                </a:cxn>
              </a:cxnLst>
              <a:rect l="0" t="0" r="r" b="b"/>
              <a:pathLst>
                <a:path w="324" h="153">
                  <a:moveTo>
                    <a:pt x="183" y="147"/>
                  </a:moveTo>
                  <a:cubicBezTo>
                    <a:pt x="129" y="141"/>
                    <a:pt x="45" y="83"/>
                    <a:pt x="0" y="22"/>
                  </a:cubicBezTo>
                  <a:cubicBezTo>
                    <a:pt x="85" y="14"/>
                    <a:pt x="140" y="0"/>
                    <a:pt x="204" y="6"/>
                  </a:cubicBezTo>
                  <a:cubicBezTo>
                    <a:pt x="256" y="12"/>
                    <a:pt x="293" y="39"/>
                    <a:pt x="319" y="77"/>
                  </a:cubicBezTo>
                  <a:cubicBezTo>
                    <a:pt x="324" y="84"/>
                    <a:pt x="323" y="93"/>
                    <a:pt x="318" y="99"/>
                  </a:cubicBezTo>
                  <a:cubicBezTo>
                    <a:pt x="291" y="130"/>
                    <a:pt x="237" y="153"/>
                    <a:pt x="183" y="14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2" name="Freeform 63">
              <a:extLst>
                <a:ext uri="{FF2B5EF4-FFF2-40B4-BE49-F238E27FC236}">
                  <a16:creationId xmlns:a16="http://schemas.microsoft.com/office/drawing/2014/main" id="{4983A667-EEDB-9A27-192B-91A1390EC9F5}"/>
                </a:ext>
              </a:extLst>
            </p:cNvPr>
            <p:cNvSpPr>
              <a:spLocks/>
            </p:cNvSpPr>
            <p:nvPr/>
          </p:nvSpPr>
          <p:spPr bwMode="auto">
            <a:xfrm>
              <a:off x="8073457" y="3428337"/>
              <a:ext cx="1362744" cy="528352"/>
            </a:xfrm>
            <a:custGeom>
              <a:avLst/>
              <a:gdLst>
                <a:gd name="T0" fmla="*/ 244 w 387"/>
                <a:gd name="T1" fmla="*/ 140 h 150"/>
                <a:gd name="T2" fmla="*/ 0 w 387"/>
                <a:gd name="T3" fmla="*/ 81 h 150"/>
                <a:gd name="T4" fmla="*/ 244 w 387"/>
                <a:gd name="T5" fmla="*/ 3 h 150"/>
                <a:gd name="T6" fmla="*/ 380 w 387"/>
                <a:gd name="T7" fmla="*/ 49 h 150"/>
                <a:gd name="T8" fmla="*/ 382 w 387"/>
                <a:gd name="T9" fmla="*/ 71 h 150"/>
                <a:gd name="T10" fmla="*/ 244 w 387"/>
                <a:gd name="T11" fmla="*/ 140 h 150"/>
              </a:gdLst>
              <a:ahLst/>
              <a:cxnLst>
                <a:cxn ang="0">
                  <a:pos x="T0" y="T1"/>
                </a:cxn>
                <a:cxn ang="0">
                  <a:pos x="T2" y="T3"/>
                </a:cxn>
                <a:cxn ang="0">
                  <a:pos x="T4" y="T5"/>
                </a:cxn>
                <a:cxn ang="0">
                  <a:pos x="T6" y="T7"/>
                </a:cxn>
                <a:cxn ang="0">
                  <a:pos x="T8" y="T9"/>
                </a:cxn>
                <a:cxn ang="0">
                  <a:pos x="T10" y="T11"/>
                </a:cxn>
              </a:cxnLst>
              <a:rect l="0" t="0" r="r" b="b"/>
              <a:pathLst>
                <a:path w="387" h="150">
                  <a:moveTo>
                    <a:pt x="244" y="140"/>
                  </a:moveTo>
                  <a:cubicBezTo>
                    <a:pt x="143" y="150"/>
                    <a:pt x="64" y="123"/>
                    <a:pt x="0" y="81"/>
                  </a:cubicBezTo>
                  <a:cubicBezTo>
                    <a:pt x="90" y="59"/>
                    <a:pt x="173" y="8"/>
                    <a:pt x="244" y="3"/>
                  </a:cubicBezTo>
                  <a:cubicBezTo>
                    <a:pt x="301" y="0"/>
                    <a:pt x="346" y="16"/>
                    <a:pt x="380" y="49"/>
                  </a:cubicBezTo>
                  <a:cubicBezTo>
                    <a:pt x="386" y="55"/>
                    <a:pt x="387" y="64"/>
                    <a:pt x="382" y="71"/>
                  </a:cubicBezTo>
                  <a:cubicBezTo>
                    <a:pt x="358" y="105"/>
                    <a:pt x="303" y="134"/>
                    <a:pt x="244" y="14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3" name="Freeform: Shape 82">
              <a:extLst>
                <a:ext uri="{FF2B5EF4-FFF2-40B4-BE49-F238E27FC236}">
                  <a16:creationId xmlns:a16="http://schemas.microsoft.com/office/drawing/2014/main" id="{9A94C4DD-50FB-F47E-BB39-401510F17418}"/>
                </a:ext>
              </a:extLst>
            </p:cNvPr>
            <p:cNvSpPr>
              <a:spLocks/>
            </p:cNvSpPr>
            <p:nvPr/>
          </p:nvSpPr>
          <p:spPr bwMode="auto">
            <a:xfrm>
              <a:off x="11985398" y="1615194"/>
              <a:ext cx="206602" cy="811211"/>
            </a:xfrm>
            <a:custGeom>
              <a:avLst/>
              <a:gdLst>
                <a:gd name="connsiteX0" fmla="*/ 3359 w 206602"/>
                <a:gd name="connsiteY0" fmla="*/ 0 h 811211"/>
                <a:gd name="connsiteX1" fmla="*/ 199109 w 206602"/>
                <a:gd name="connsiteY1" fmla="*/ 140286 h 811211"/>
                <a:gd name="connsiteX2" fmla="*/ 206602 w 206602"/>
                <a:gd name="connsiteY2" fmla="*/ 143814 h 811211"/>
                <a:gd name="connsiteX3" fmla="*/ 206602 w 206602"/>
                <a:gd name="connsiteY3" fmla="*/ 811211 h 811211"/>
                <a:gd name="connsiteX4" fmla="*/ 148671 w 206602"/>
                <a:gd name="connsiteY4" fmla="*/ 736790 h 811211"/>
                <a:gd name="connsiteX5" fmla="*/ 3359 w 206602"/>
                <a:gd name="connsiteY5" fmla="*/ 0 h 811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6602" h="811211">
                  <a:moveTo>
                    <a:pt x="3359" y="0"/>
                  </a:moveTo>
                  <a:cubicBezTo>
                    <a:pt x="68554" y="59809"/>
                    <a:pt x="134189" y="104225"/>
                    <a:pt x="199109" y="140286"/>
                  </a:cubicBezTo>
                  <a:lnTo>
                    <a:pt x="206602" y="143814"/>
                  </a:lnTo>
                  <a:lnTo>
                    <a:pt x="206602" y="811211"/>
                  </a:lnTo>
                  <a:lnTo>
                    <a:pt x="148671" y="736790"/>
                  </a:lnTo>
                  <a:cubicBezTo>
                    <a:pt x="23788" y="551799"/>
                    <a:pt x="-12058" y="310916"/>
                    <a:pt x="33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84" name="Freeform 65">
              <a:extLst>
                <a:ext uri="{FF2B5EF4-FFF2-40B4-BE49-F238E27FC236}">
                  <a16:creationId xmlns:a16="http://schemas.microsoft.com/office/drawing/2014/main" id="{D3519D9C-C859-C616-F95B-874DCC46DC86}"/>
                </a:ext>
              </a:extLst>
            </p:cNvPr>
            <p:cNvSpPr>
              <a:spLocks/>
            </p:cNvSpPr>
            <p:nvPr/>
          </p:nvSpPr>
          <p:spPr bwMode="auto">
            <a:xfrm>
              <a:off x="9805759" y="5140429"/>
              <a:ext cx="1065366" cy="742003"/>
            </a:xfrm>
            <a:custGeom>
              <a:avLst/>
              <a:gdLst>
                <a:gd name="T0" fmla="*/ 209 w 302"/>
                <a:gd name="T1" fmla="*/ 172 h 211"/>
                <a:gd name="T2" fmla="*/ 0 w 302"/>
                <a:gd name="T3" fmla="*/ 179 h 211"/>
                <a:gd name="T4" fmla="*/ 137 w 302"/>
                <a:gd name="T5" fmla="*/ 30 h 211"/>
                <a:gd name="T6" fmla="*/ 293 w 302"/>
                <a:gd name="T7" fmla="*/ 21 h 211"/>
                <a:gd name="T8" fmla="*/ 302 w 302"/>
                <a:gd name="T9" fmla="*/ 35 h 211"/>
                <a:gd name="T10" fmla="*/ 209 w 302"/>
                <a:gd name="T11" fmla="*/ 172 h 211"/>
              </a:gdLst>
              <a:ahLst/>
              <a:cxnLst>
                <a:cxn ang="0">
                  <a:pos x="T0" y="T1"/>
                </a:cxn>
                <a:cxn ang="0">
                  <a:pos x="T2" y="T3"/>
                </a:cxn>
                <a:cxn ang="0">
                  <a:pos x="T4" y="T5"/>
                </a:cxn>
                <a:cxn ang="0">
                  <a:pos x="T6" y="T7"/>
                </a:cxn>
                <a:cxn ang="0">
                  <a:pos x="T8" y="T9"/>
                </a:cxn>
                <a:cxn ang="0">
                  <a:pos x="T10" y="T11"/>
                </a:cxn>
              </a:cxnLst>
              <a:rect l="0" t="0" r="r" b="b"/>
              <a:pathLst>
                <a:path w="302" h="211">
                  <a:moveTo>
                    <a:pt x="209" y="172"/>
                  </a:moveTo>
                  <a:cubicBezTo>
                    <a:pt x="156" y="202"/>
                    <a:pt x="79" y="211"/>
                    <a:pt x="0" y="179"/>
                  </a:cubicBezTo>
                  <a:cubicBezTo>
                    <a:pt x="56" y="125"/>
                    <a:pt x="74" y="66"/>
                    <a:pt x="137" y="30"/>
                  </a:cubicBezTo>
                  <a:cubicBezTo>
                    <a:pt x="190" y="0"/>
                    <a:pt x="244" y="2"/>
                    <a:pt x="293" y="21"/>
                  </a:cubicBezTo>
                  <a:cubicBezTo>
                    <a:pt x="299" y="24"/>
                    <a:pt x="302" y="29"/>
                    <a:pt x="302" y="35"/>
                  </a:cubicBezTo>
                  <a:cubicBezTo>
                    <a:pt x="299" y="81"/>
                    <a:pt x="264" y="141"/>
                    <a:pt x="209" y="17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5" name="Freeform: Shape 84">
              <a:extLst>
                <a:ext uri="{FF2B5EF4-FFF2-40B4-BE49-F238E27FC236}">
                  <a16:creationId xmlns:a16="http://schemas.microsoft.com/office/drawing/2014/main" id="{2490AD32-0036-4B6A-3376-3106BCA18E78}"/>
                </a:ext>
              </a:extLst>
            </p:cNvPr>
            <p:cNvSpPr>
              <a:spLocks/>
            </p:cNvSpPr>
            <p:nvPr/>
          </p:nvSpPr>
          <p:spPr bwMode="auto">
            <a:xfrm>
              <a:off x="11691081" y="5009197"/>
              <a:ext cx="500919" cy="650530"/>
            </a:xfrm>
            <a:custGeom>
              <a:avLst/>
              <a:gdLst>
                <a:gd name="connsiteX0" fmla="*/ 500919 w 500919"/>
                <a:gd name="connsiteY0" fmla="*/ 0 h 650530"/>
                <a:gd name="connsiteX1" fmla="*/ 500919 w 500919"/>
                <a:gd name="connsiteY1" fmla="*/ 600919 h 650530"/>
                <a:gd name="connsiteX2" fmla="*/ 373878 w 500919"/>
                <a:gd name="connsiteY2" fmla="*/ 638875 h 650530"/>
                <a:gd name="connsiteX3" fmla="*/ 0 w 500919"/>
                <a:gd name="connsiteY3" fmla="*/ 617271 h 650530"/>
                <a:gd name="connsiteX4" fmla="*/ 374320 w 500919"/>
                <a:gd name="connsiteY4" fmla="*/ 74074 h 650530"/>
                <a:gd name="connsiteX5" fmla="*/ 484122 w 500919"/>
                <a:gd name="connsiteY5" fmla="*/ 5293 h 650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0919" h="650530">
                  <a:moveTo>
                    <a:pt x="500919" y="0"/>
                  </a:moveTo>
                  <a:lnTo>
                    <a:pt x="500919" y="600919"/>
                  </a:lnTo>
                  <a:lnTo>
                    <a:pt x="373878" y="638875"/>
                  </a:lnTo>
                  <a:cubicBezTo>
                    <a:pt x="261318" y="658716"/>
                    <a:pt x="134190" y="654307"/>
                    <a:pt x="0" y="617271"/>
                  </a:cubicBezTo>
                  <a:cubicBezTo>
                    <a:pt x="151847" y="409163"/>
                    <a:pt x="236598" y="179892"/>
                    <a:pt x="374320" y="74074"/>
                  </a:cubicBezTo>
                  <a:cubicBezTo>
                    <a:pt x="411399" y="44975"/>
                    <a:pt x="447815" y="22268"/>
                    <a:pt x="484122" y="52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86" name="Freeform 67">
              <a:extLst>
                <a:ext uri="{FF2B5EF4-FFF2-40B4-BE49-F238E27FC236}">
                  <a16:creationId xmlns:a16="http://schemas.microsoft.com/office/drawing/2014/main" id="{2F4491DF-CDE2-30AA-A12E-22E24C23CB54}"/>
                </a:ext>
              </a:extLst>
            </p:cNvPr>
            <p:cNvSpPr>
              <a:spLocks/>
            </p:cNvSpPr>
            <p:nvPr/>
          </p:nvSpPr>
          <p:spPr bwMode="auto">
            <a:xfrm>
              <a:off x="10709443" y="4464831"/>
              <a:ext cx="1345421" cy="695808"/>
            </a:xfrm>
            <a:custGeom>
              <a:avLst/>
              <a:gdLst>
                <a:gd name="T0" fmla="*/ 278 w 382"/>
                <a:gd name="T1" fmla="*/ 174 h 198"/>
                <a:gd name="T2" fmla="*/ 0 w 382"/>
                <a:gd name="T3" fmla="*/ 141 h 198"/>
                <a:gd name="T4" fmla="*/ 218 w 382"/>
                <a:gd name="T5" fmla="*/ 16 h 198"/>
                <a:gd name="T6" fmla="*/ 373 w 382"/>
                <a:gd name="T7" fmla="*/ 29 h 198"/>
                <a:gd name="T8" fmla="*/ 382 w 382"/>
                <a:gd name="T9" fmla="*/ 45 h 198"/>
                <a:gd name="T10" fmla="*/ 278 w 382"/>
                <a:gd name="T11" fmla="*/ 174 h 198"/>
              </a:gdLst>
              <a:ahLst/>
              <a:cxnLst>
                <a:cxn ang="0">
                  <a:pos x="T0" y="T1"/>
                </a:cxn>
                <a:cxn ang="0">
                  <a:pos x="T2" y="T3"/>
                </a:cxn>
                <a:cxn ang="0">
                  <a:pos x="T4" y="T5"/>
                </a:cxn>
                <a:cxn ang="0">
                  <a:pos x="T6" y="T7"/>
                </a:cxn>
                <a:cxn ang="0">
                  <a:pos x="T8" y="T9"/>
                </a:cxn>
                <a:cxn ang="0">
                  <a:pos x="T10" y="T11"/>
                </a:cxn>
              </a:cxnLst>
              <a:rect l="0" t="0" r="r" b="b"/>
              <a:pathLst>
                <a:path w="382" h="198">
                  <a:moveTo>
                    <a:pt x="278" y="174"/>
                  </a:moveTo>
                  <a:cubicBezTo>
                    <a:pt x="223" y="198"/>
                    <a:pt x="75" y="185"/>
                    <a:pt x="0" y="141"/>
                  </a:cubicBezTo>
                  <a:cubicBezTo>
                    <a:pt x="84" y="96"/>
                    <a:pt x="122" y="45"/>
                    <a:pt x="218" y="16"/>
                  </a:cubicBezTo>
                  <a:cubicBezTo>
                    <a:pt x="270" y="0"/>
                    <a:pt x="325" y="2"/>
                    <a:pt x="373" y="29"/>
                  </a:cubicBezTo>
                  <a:cubicBezTo>
                    <a:pt x="379" y="33"/>
                    <a:pt x="382" y="39"/>
                    <a:pt x="382" y="45"/>
                  </a:cubicBezTo>
                  <a:cubicBezTo>
                    <a:pt x="375" y="93"/>
                    <a:pt x="335" y="150"/>
                    <a:pt x="278" y="1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7" name="Freeform: Shape 86">
              <a:extLst>
                <a:ext uri="{FF2B5EF4-FFF2-40B4-BE49-F238E27FC236}">
                  <a16:creationId xmlns:a16="http://schemas.microsoft.com/office/drawing/2014/main" id="{B2471DD7-1744-C21A-0FCE-237F3C7E6755}"/>
                </a:ext>
              </a:extLst>
            </p:cNvPr>
            <p:cNvSpPr>
              <a:spLocks/>
            </p:cNvSpPr>
            <p:nvPr/>
          </p:nvSpPr>
          <p:spPr bwMode="auto">
            <a:xfrm>
              <a:off x="11125196" y="3607911"/>
              <a:ext cx="1066804" cy="678144"/>
            </a:xfrm>
            <a:custGeom>
              <a:avLst/>
              <a:gdLst>
                <a:gd name="connsiteX0" fmla="*/ 797391 w 1066804"/>
                <a:gd name="connsiteY0" fmla="*/ 120 h 678144"/>
                <a:gd name="connsiteX1" fmla="*/ 1039335 w 1066804"/>
                <a:gd name="connsiteY1" fmla="*/ 51462 h 678144"/>
                <a:gd name="connsiteX2" fmla="*/ 1066804 w 1066804"/>
                <a:gd name="connsiteY2" fmla="*/ 66400 h 678144"/>
                <a:gd name="connsiteX3" fmla="*/ 1066804 w 1066804"/>
                <a:gd name="connsiteY3" fmla="*/ 560676 h 678144"/>
                <a:gd name="connsiteX4" fmla="*/ 1025426 w 1066804"/>
                <a:gd name="connsiteY4" fmla="*/ 587437 h 678144"/>
                <a:gd name="connsiteX5" fmla="*/ 770921 w 1066804"/>
                <a:gd name="connsiteY5" fmla="*/ 672267 h 678144"/>
                <a:gd name="connsiteX6" fmla="*/ 0 w 1066804"/>
                <a:gd name="connsiteY6" fmla="*/ 359448 h 678144"/>
                <a:gd name="connsiteX7" fmla="*/ 711078 w 1066804"/>
                <a:gd name="connsiteY7" fmla="*/ 4452 h 678144"/>
                <a:gd name="connsiteX8" fmla="*/ 797391 w 1066804"/>
                <a:gd name="connsiteY8" fmla="*/ 120 h 678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6804" h="678144">
                  <a:moveTo>
                    <a:pt x="797391" y="120"/>
                  </a:moveTo>
                  <a:cubicBezTo>
                    <a:pt x="882742" y="1788"/>
                    <a:pt x="964751" y="20818"/>
                    <a:pt x="1039335" y="51462"/>
                  </a:cubicBezTo>
                  <a:lnTo>
                    <a:pt x="1066804" y="66400"/>
                  </a:lnTo>
                  <a:lnTo>
                    <a:pt x="1066804" y="560676"/>
                  </a:lnTo>
                  <a:lnTo>
                    <a:pt x="1025426" y="587437"/>
                  </a:lnTo>
                  <a:cubicBezTo>
                    <a:pt x="948635" y="630913"/>
                    <a:pt x="862006" y="661722"/>
                    <a:pt x="770921" y="672267"/>
                  </a:cubicBezTo>
                  <a:cubicBezTo>
                    <a:pt x="531548" y="703900"/>
                    <a:pt x="239373" y="609000"/>
                    <a:pt x="0" y="359448"/>
                  </a:cubicBezTo>
                  <a:cubicBezTo>
                    <a:pt x="256974" y="225885"/>
                    <a:pt x="429463" y="39600"/>
                    <a:pt x="711078" y="4452"/>
                  </a:cubicBezTo>
                  <a:cubicBezTo>
                    <a:pt x="740120" y="937"/>
                    <a:pt x="768941" y="-436"/>
                    <a:pt x="797391"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88" name="Freeform 70">
              <a:extLst>
                <a:ext uri="{FF2B5EF4-FFF2-40B4-BE49-F238E27FC236}">
                  <a16:creationId xmlns:a16="http://schemas.microsoft.com/office/drawing/2014/main" id="{3F63CFA2-B578-D3F9-5EC6-A8EE5165A761}"/>
                </a:ext>
              </a:extLst>
            </p:cNvPr>
            <p:cNvSpPr>
              <a:spLocks/>
            </p:cNvSpPr>
            <p:nvPr/>
          </p:nvSpPr>
          <p:spPr bwMode="auto">
            <a:xfrm>
              <a:off x="10051169" y="6000805"/>
              <a:ext cx="978751" cy="739116"/>
            </a:xfrm>
            <a:custGeom>
              <a:avLst/>
              <a:gdLst>
                <a:gd name="T0" fmla="*/ 205 w 278"/>
                <a:gd name="T1" fmla="*/ 160 h 210"/>
                <a:gd name="T2" fmla="*/ 0 w 278"/>
                <a:gd name="T3" fmla="*/ 174 h 210"/>
                <a:gd name="T4" fmla="*/ 129 w 278"/>
                <a:gd name="T5" fmla="*/ 35 h 210"/>
                <a:gd name="T6" fmla="*/ 263 w 278"/>
                <a:gd name="T7" fmla="*/ 20 h 210"/>
                <a:gd name="T8" fmla="*/ 274 w 278"/>
                <a:gd name="T9" fmla="*/ 35 h 210"/>
                <a:gd name="T10" fmla="*/ 205 w 278"/>
                <a:gd name="T11" fmla="*/ 160 h 210"/>
              </a:gdLst>
              <a:ahLst/>
              <a:cxnLst>
                <a:cxn ang="0">
                  <a:pos x="T0" y="T1"/>
                </a:cxn>
                <a:cxn ang="0">
                  <a:pos x="T2" y="T3"/>
                </a:cxn>
                <a:cxn ang="0">
                  <a:pos x="T4" y="T5"/>
                </a:cxn>
                <a:cxn ang="0">
                  <a:pos x="T6" y="T7"/>
                </a:cxn>
                <a:cxn ang="0">
                  <a:pos x="T8" y="T9"/>
                </a:cxn>
                <a:cxn ang="0">
                  <a:pos x="T10" y="T11"/>
                </a:cxn>
              </a:cxnLst>
              <a:rect l="0" t="0" r="r" b="b"/>
              <a:pathLst>
                <a:path w="278" h="210">
                  <a:moveTo>
                    <a:pt x="205" y="160"/>
                  </a:moveTo>
                  <a:cubicBezTo>
                    <a:pt x="162" y="189"/>
                    <a:pt x="85" y="210"/>
                    <a:pt x="0" y="174"/>
                  </a:cubicBezTo>
                  <a:cubicBezTo>
                    <a:pt x="56" y="119"/>
                    <a:pt x="77" y="69"/>
                    <a:pt x="129" y="35"/>
                  </a:cubicBezTo>
                  <a:cubicBezTo>
                    <a:pt x="171" y="7"/>
                    <a:pt x="225" y="0"/>
                    <a:pt x="263" y="20"/>
                  </a:cubicBezTo>
                  <a:cubicBezTo>
                    <a:pt x="269" y="23"/>
                    <a:pt x="273" y="28"/>
                    <a:pt x="274" y="35"/>
                  </a:cubicBezTo>
                  <a:cubicBezTo>
                    <a:pt x="278" y="81"/>
                    <a:pt x="250" y="130"/>
                    <a:pt x="205" y="16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9" name="Freeform 71">
              <a:extLst>
                <a:ext uri="{FF2B5EF4-FFF2-40B4-BE49-F238E27FC236}">
                  <a16:creationId xmlns:a16="http://schemas.microsoft.com/office/drawing/2014/main" id="{FEC2E90F-8A6A-935D-AEF9-D3B05C605C5A}"/>
                </a:ext>
              </a:extLst>
            </p:cNvPr>
            <p:cNvSpPr>
              <a:spLocks/>
            </p:cNvSpPr>
            <p:nvPr/>
          </p:nvSpPr>
          <p:spPr bwMode="auto">
            <a:xfrm>
              <a:off x="9063756" y="1135924"/>
              <a:ext cx="845941" cy="482157"/>
            </a:xfrm>
            <a:custGeom>
              <a:avLst/>
              <a:gdLst>
                <a:gd name="T0" fmla="*/ 151 w 240"/>
                <a:gd name="T1" fmla="*/ 14 h 137"/>
                <a:gd name="T2" fmla="*/ 0 w 240"/>
                <a:gd name="T3" fmla="*/ 24 h 137"/>
                <a:gd name="T4" fmla="*/ 118 w 240"/>
                <a:gd name="T5" fmla="*/ 121 h 137"/>
                <a:gd name="T6" fmla="*/ 229 w 240"/>
                <a:gd name="T7" fmla="*/ 106 h 137"/>
                <a:gd name="T8" fmla="*/ 236 w 240"/>
                <a:gd name="T9" fmla="*/ 84 h 137"/>
                <a:gd name="T10" fmla="*/ 151 w 240"/>
                <a:gd name="T11" fmla="*/ 14 h 137"/>
              </a:gdLst>
              <a:ahLst/>
              <a:cxnLst>
                <a:cxn ang="0">
                  <a:pos x="T0" y="T1"/>
                </a:cxn>
                <a:cxn ang="0">
                  <a:pos x="T2" y="T3"/>
                </a:cxn>
                <a:cxn ang="0">
                  <a:pos x="T4" y="T5"/>
                </a:cxn>
                <a:cxn ang="0">
                  <a:pos x="T6" y="T7"/>
                </a:cxn>
                <a:cxn ang="0">
                  <a:pos x="T8" y="T9"/>
                </a:cxn>
                <a:cxn ang="0">
                  <a:pos x="T10" y="T11"/>
                </a:cxn>
              </a:cxnLst>
              <a:rect l="0" t="0" r="r" b="b"/>
              <a:pathLst>
                <a:path w="240" h="137">
                  <a:moveTo>
                    <a:pt x="151" y="14"/>
                  </a:moveTo>
                  <a:cubicBezTo>
                    <a:pt x="110" y="0"/>
                    <a:pt x="55" y="1"/>
                    <a:pt x="0" y="24"/>
                  </a:cubicBezTo>
                  <a:cubicBezTo>
                    <a:pt x="28" y="62"/>
                    <a:pt x="74" y="105"/>
                    <a:pt x="118" y="121"/>
                  </a:cubicBezTo>
                  <a:cubicBezTo>
                    <a:pt x="160" y="137"/>
                    <a:pt x="198" y="124"/>
                    <a:pt x="229" y="106"/>
                  </a:cubicBezTo>
                  <a:cubicBezTo>
                    <a:pt x="237" y="101"/>
                    <a:pt x="240" y="92"/>
                    <a:pt x="236" y="84"/>
                  </a:cubicBezTo>
                  <a:cubicBezTo>
                    <a:pt x="221" y="57"/>
                    <a:pt x="188" y="28"/>
                    <a:pt x="151" y="1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10" name="Dynamic legal" descr="{&quot;templafy&quot;:{&quot;id&quot;:&quot;794f303d-a28e-4e04-a8da-fb60a5fa3a0e&quot;}}">
            <a:extLst>
              <a:ext uri="{FF2B5EF4-FFF2-40B4-BE49-F238E27FC236}">
                <a16:creationId xmlns:a16="http://schemas.microsoft.com/office/drawing/2014/main" id="{BA44C268-1404-88E4-1C9A-5E286ED0D67B}"/>
              </a:ext>
            </a:extLst>
          </p:cNvPr>
          <p:cNvSpPr txBox="1"/>
          <p:nvPr userDrawn="1"/>
        </p:nvSpPr>
        <p:spPr>
          <a:xfrm>
            <a:off x="-1588" y="6678000"/>
            <a:ext cx="12193588" cy="180000"/>
          </a:xfrm>
          <a:prstGeom prst="rect">
            <a:avLst/>
          </a:prstGeom>
          <a:solidFill>
            <a:srgbClr val="110081"/>
          </a:solidFill>
          <a:ln>
            <a:noFill/>
          </a:ln>
        </p:spPr>
        <p:txBody>
          <a:bodyPr wrap="square" lIns="0" tIns="0" rIns="0" bIns="0" anchor="ctr" anchorCtr="0">
            <a:noAutofit/>
          </a:bodyPr>
          <a:lstStyle/>
          <a:p>
            <a:pPr algn="ctr"/>
            <a:r>
              <a:rPr lang="en-US" sz="1000" dirty="0">
                <a:solidFill>
                  <a:srgbClr val="FFFFFF"/>
                </a:solidFill>
                <a:latin typeface="Arial Narrow" panose="020B0606020202030204" pitchFamily="34" charset="0"/>
              </a:rPr>
              <a:t>Confidential, unpublished property of Cigna Healthcare. Do not duplicate or distribute. Use and distribution limited solely to authorized personnel. © 2023 Cigna Healthcare</a:t>
            </a:r>
          </a:p>
        </p:txBody>
      </p:sp>
      <p:sp>
        <p:nvSpPr>
          <p:cNvPr id="11" name="Dynmic Internal use only" descr="{&quot;templafy&quot;:{&quot;id&quot;:&quot;e3ef1a6a-b8bd-44be-b86f-86abac6b2822&quot;}}" hidden="1" title="Form.Cigna_Confidentiality.Cigna_healthcareConfidentiality">
            <a:extLst>
              <a:ext uri="{FF2B5EF4-FFF2-40B4-BE49-F238E27FC236}">
                <a16:creationId xmlns:a16="http://schemas.microsoft.com/office/drawing/2014/main" id="{26F73FA1-9D6B-45C6-8E8E-D6C214B921F7}"/>
              </a:ext>
            </a:extLst>
          </p:cNvPr>
          <p:cNvSpPr/>
          <p:nvPr userDrawn="1"/>
        </p:nvSpPr>
        <p:spPr>
          <a:xfrm>
            <a:off x="10859153" y="6678000"/>
            <a:ext cx="973257"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r"/>
            <a:endParaRPr lang="en-US" sz="1000" kern="1200" noProof="0" dirty="0">
              <a:solidFill>
                <a:srgbClr val="FFFFFF"/>
              </a:solidFill>
              <a:latin typeface="Arial Narrow" panose="020B0606020202030204" pitchFamily="34" charset="0"/>
              <a:ea typeface="+mn-ea"/>
              <a:cs typeface="+mn-cs"/>
            </a:endParaRPr>
          </a:p>
        </p:txBody>
      </p:sp>
      <p:pic>
        <p:nvPicPr>
          <p:cNvPr id="3" name="Logo">
            <a:extLst>
              <a:ext uri="{FF2B5EF4-FFF2-40B4-BE49-F238E27FC236}">
                <a16:creationId xmlns:a16="http://schemas.microsoft.com/office/drawing/2014/main" id="{861EB034-F143-7E3F-9946-80073EC41E56}"/>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360000" y="6067943"/>
            <a:ext cx="791999" cy="430177"/>
          </a:xfrm>
          <a:prstGeom prst="rect">
            <a:avLst/>
          </a:prstGeom>
        </p:spPr>
      </p:pic>
      <p:sp>
        <p:nvSpPr>
          <p:cNvPr id="2" name="Title 1"/>
          <p:cNvSpPr>
            <a:spLocks noGrp="1"/>
          </p:cNvSpPr>
          <p:nvPr>
            <p:ph type="ctrTitle" hasCustomPrompt="1"/>
          </p:nvPr>
        </p:nvSpPr>
        <p:spPr bwMode="white">
          <a:xfrm>
            <a:off x="360000" y="720000"/>
            <a:ext cx="5647100" cy="5180400"/>
          </a:xfrm>
        </p:spPr>
        <p:txBody>
          <a:bodyPr lIns="0" tIns="0" rIns="0" bIns="0" anchor="ctr" anchorCtr="0"/>
          <a:lstStyle>
            <a:lvl1pPr algn="l">
              <a:lnSpc>
                <a:spcPct val="90000"/>
              </a:lnSpc>
              <a:defRPr sz="5400" cap="none" baseline="0">
                <a:solidFill>
                  <a:schemeClr val="tx1"/>
                </a:solidFill>
              </a:defRPr>
            </a:lvl1pPr>
          </a:lstStyle>
          <a:p>
            <a:r>
              <a:rPr lang="en-US" noProof="0" dirty="0"/>
              <a:t>Click to add Breaker title</a:t>
            </a:r>
            <a:endParaRPr lang="en-US" dirty="0"/>
          </a:p>
        </p:txBody>
      </p:sp>
      <p:sp>
        <p:nvSpPr>
          <p:cNvPr id="5" name="Date Placeholder 4">
            <a:extLst>
              <a:ext uri="{FF2B5EF4-FFF2-40B4-BE49-F238E27FC236}">
                <a16:creationId xmlns:a16="http://schemas.microsoft.com/office/drawing/2014/main" id="{6A59CCEE-2DD0-A9F2-0238-6B8569922EFA}"/>
              </a:ext>
            </a:extLst>
          </p:cNvPr>
          <p:cNvSpPr>
            <a:spLocks noGrp="1"/>
          </p:cNvSpPr>
          <p:nvPr>
            <p:ph type="dt" sz="half" idx="10"/>
          </p:nvPr>
        </p:nvSpPr>
        <p:spPr bwMode="white">
          <a:xfrm>
            <a:off x="9887592" y="6318000"/>
            <a:ext cx="1585607" cy="180000"/>
          </a:xfrm>
          <a:prstGeom prst="rect">
            <a:avLst/>
          </a:prstGeom>
        </p:spPr>
        <p:txBody>
          <a:bodyPr/>
          <a:lstStyle>
            <a:lvl1pPr>
              <a:defRPr>
                <a:solidFill>
                  <a:schemeClr val="tx1"/>
                </a:solidFill>
              </a:defRPr>
            </a:lvl1pPr>
          </a:lstStyle>
          <a:p>
            <a:pPr algn="r"/>
            <a:fld id="{1195C70F-A7FD-41E9-8422-3E00F57E179C}" type="datetime4">
              <a:rPr lang="en-IN" smtClean="0"/>
              <a:t>03 September 2026</a:t>
            </a:fld>
            <a:endParaRPr lang="en-US" dirty="0"/>
          </a:p>
        </p:txBody>
      </p:sp>
      <p:sp>
        <p:nvSpPr>
          <p:cNvPr id="6" name="Footer Placeholder 5">
            <a:extLst>
              <a:ext uri="{FF2B5EF4-FFF2-40B4-BE49-F238E27FC236}">
                <a16:creationId xmlns:a16="http://schemas.microsoft.com/office/drawing/2014/main" id="{97C71ADD-5C7E-6377-2B7F-2E76A2F1BB9F}"/>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9" name="Slide Number Placeholder 8">
            <a:extLst>
              <a:ext uri="{FF2B5EF4-FFF2-40B4-BE49-F238E27FC236}">
                <a16:creationId xmlns:a16="http://schemas.microsoft.com/office/drawing/2014/main" id="{3291435F-EBA9-9A2E-CA47-D518A47DCEC6}"/>
              </a:ext>
            </a:extLst>
          </p:cNvPr>
          <p:cNvSpPr>
            <a:spLocks noGrp="1"/>
          </p:cNvSpPr>
          <p:nvPr>
            <p:ph type="sldNum" sz="quarter" idx="12"/>
          </p:nvPr>
        </p:nvSpPr>
        <p:spPr bwMode="white"/>
        <p:txBody>
          <a:bodyPr/>
          <a:lstStyle>
            <a:lvl1pPr>
              <a:defRPr>
                <a:solidFill>
                  <a:schemeClr val="tx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221642989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453">
          <p15:clr>
            <a:srgbClr val="A4A3A4"/>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F. Breaker">
    <p:bg>
      <p:bgPr>
        <a:solidFill>
          <a:schemeClr val="bg2"/>
        </a:solidFill>
        <a:effectLst/>
      </p:bgPr>
    </p:bg>
    <p:spTree>
      <p:nvGrpSpPr>
        <p:cNvPr id="1" name=""/>
        <p:cNvGrpSpPr/>
        <p:nvPr/>
      </p:nvGrpSpPr>
      <p:grpSpPr>
        <a:xfrm>
          <a:off x="0" y="0"/>
          <a:ext cx="0" cy="0"/>
          <a:chOff x="0" y="0"/>
          <a:chExt cx="0" cy="0"/>
        </a:xfrm>
      </p:grpSpPr>
      <p:sp>
        <p:nvSpPr>
          <p:cNvPr id="7" name="Background"/>
          <p:cNvSpPr/>
          <p:nvPr userDrawn="1"/>
        </p:nvSpPr>
        <p:spPr>
          <a:xfrm>
            <a:off x="0" y="0"/>
            <a:ext cx="12193200" cy="6858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noProof="0" dirty="0" err="1">
              <a:solidFill>
                <a:schemeClr val="tx1"/>
              </a:solidFill>
            </a:endParaRPr>
          </a:p>
        </p:txBody>
      </p:sp>
      <p:grpSp>
        <p:nvGrpSpPr>
          <p:cNvPr id="4" name="Group 3">
            <a:extLst>
              <a:ext uri="{FF2B5EF4-FFF2-40B4-BE49-F238E27FC236}">
                <a16:creationId xmlns:a16="http://schemas.microsoft.com/office/drawing/2014/main" id="{2DCFE0B5-E689-B247-4487-E082091B1DA5}"/>
              </a:ext>
            </a:extLst>
          </p:cNvPr>
          <p:cNvGrpSpPr/>
          <p:nvPr userDrawn="1"/>
        </p:nvGrpSpPr>
        <p:grpSpPr>
          <a:xfrm>
            <a:off x="8073457" y="0"/>
            <a:ext cx="4118544" cy="6858000"/>
            <a:chOff x="8073457" y="0"/>
            <a:chExt cx="4118544" cy="6858000"/>
          </a:xfrm>
          <a:solidFill>
            <a:srgbClr val="FAA163"/>
          </a:solidFill>
        </p:grpSpPr>
        <p:sp>
          <p:nvSpPr>
            <p:cNvPr id="8" name="Freeform: Shape 7">
              <a:extLst>
                <a:ext uri="{FF2B5EF4-FFF2-40B4-BE49-F238E27FC236}">
                  <a16:creationId xmlns:a16="http://schemas.microsoft.com/office/drawing/2014/main" id="{06EA70ED-0DD1-4363-CDC3-711BF969B001}"/>
                </a:ext>
              </a:extLst>
            </p:cNvPr>
            <p:cNvSpPr>
              <a:spLocks/>
            </p:cNvSpPr>
            <p:nvPr/>
          </p:nvSpPr>
          <p:spPr bwMode="auto">
            <a:xfrm>
              <a:off x="11974024" y="2852234"/>
              <a:ext cx="217976" cy="482903"/>
            </a:xfrm>
            <a:custGeom>
              <a:avLst/>
              <a:gdLst>
                <a:gd name="connsiteX0" fmla="*/ 217976 w 217976"/>
                <a:gd name="connsiteY0" fmla="*/ 0 h 482903"/>
                <a:gd name="connsiteX1" fmla="*/ 217976 w 217976"/>
                <a:gd name="connsiteY1" fmla="*/ 482903 h 482903"/>
                <a:gd name="connsiteX2" fmla="*/ 195802 w 217976"/>
                <a:gd name="connsiteY2" fmla="*/ 458194 h 482903"/>
                <a:gd name="connsiteX3" fmla="*/ 0 w 217976"/>
                <a:gd name="connsiteY3" fmla="*/ 66430 h 482903"/>
                <a:gd name="connsiteX4" fmla="*/ 209032 w 217976"/>
                <a:gd name="connsiteY4" fmla="*/ 843 h 4829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976" h="482903">
                  <a:moveTo>
                    <a:pt x="217976" y="0"/>
                  </a:moveTo>
                  <a:lnTo>
                    <a:pt x="217976" y="482903"/>
                  </a:lnTo>
                  <a:lnTo>
                    <a:pt x="195802" y="458194"/>
                  </a:lnTo>
                  <a:cubicBezTo>
                    <a:pt x="103193" y="342866"/>
                    <a:pt x="37044" y="209050"/>
                    <a:pt x="0" y="66430"/>
                  </a:cubicBezTo>
                  <a:cubicBezTo>
                    <a:pt x="67031" y="37378"/>
                    <a:pt x="137150" y="15369"/>
                    <a:pt x="209032" y="8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51" name="Freeform 6">
              <a:extLst>
                <a:ext uri="{FF2B5EF4-FFF2-40B4-BE49-F238E27FC236}">
                  <a16:creationId xmlns:a16="http://schemas.microsoft.com/office/drawing/2014/main" id="{97B2B0A6-39C3-03D6-702E-571B6F96F0CD}"/>
                </a:ext>
              </a:extLst>
            </p:cNvPr>
            <p:cNvSpPr>
              <a:spLocks/>
            </p:cNvSpPr>
            <p:nvPr/>
          </p:nvSpPr>
          <p:spPr bwMode="auto">
            <a:xfrm>
              <a:off x="9987651" y="2322551"/>
              <a:ext cx="990299" cy="565885"/>
            </a:xfrm>
            <a:custGeom>
              <a:avLst/>
              <a:gdLst>
                <a:gd name="T0" fmla="*/ 123 w 281"/>
                <a:gd name="T1" fmla="*/ 146 h 161"/>
                <a:gd name="T2" fmla="*/ 0 w 281"/>
                <a:gd name="T3" fmla="*/ 42 h 161"/>
                <a:gd name="T4" fmla="*/ 158 w 281"/>
                <a:gd name="T5" fmla="*/ 15 h 161"/>
                <a:gd name="T6" fmla="*/ 281 w 281"/>
                <a:gd name="T7" fmla="*/ 119 h 161"/>
                <a:gd name="T8" fmla="*/ 123 w 281"/>
                <a:gd name="T9" fmla="*/ 146 h 161"/>
              </a:gdLst>
              <a:ahLst/>
              <a:cxnLst>
                <a:cxn ang="0">
                  <a:pos x="T0" y="T1"/>
                </a:cxn>
                <a:cxn ang="0">
                  <a:pos x="T2" y="T3"/>
                </a:cxn>
                <a:cxn ang="0">
                  <a:pos x="T4" y="T5"/>
                </a:cxn>
                <a:cxn ang="0">
                  <a:pos x="T6" y="T7"/>
                </a:cxn>
                <a:cxn ang="0">
                  <a:pos x="T8" y="T9"/>
                </a:cxn>
              </a:cxnLst>
              <a:rect l="0" t="0" r="r" b="b"/>
              <a:pathLst>
                <a:path w="281" h="161">
                  <a:moveTo>
                    <a:pt x="123" y="146"/>
                  </a:moveTo>
                  <a:cubicBezTo>
                    <a:pt x="66" y="130"/>
                    <a:pt x="23" y="91"/>
                    <a:pt x="0" y="42"/>
                  </a:cubicBezTo>
                  <a:cubicBezTo>
                    <a:pt x="45" y="11"/>
                    <a:pt x="102" y="0"/>
                    <a:pt x="158" y="15"/>
                  </a:cubicBezTo>
                  <a:cubicBezTo>
                    <a:pt x="215" y="31"/>
                    <a:pt x="258" y="70"/>
                    <a:pt x="281" y="119"/>
                  </a:cubicBezTo>
                  <a:cubicBezTo>
                    <a:pt x="236" y="150"/>
                    <a:pt x="179" y="161"/>
                    <a:pt x="123" y="14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2" name="Freeform 8">
              <a:extLst>
                <a:ext uri="{FF2B5EF4-FFF2-40B4-BE49-F238E27FC236}">
                  <a16:creationId xmlns:a16="http://schemas.microsoft.com/office/drawing/2014/main" id="{8473840E-AD0B-A0CA-BA51-A8A6A5FEF24B}"/>
                </a:ext>
              </a:extLst>
            </p:cNvPr>
            <p:cNvSpPr>
              <a:spLocks/>
            </p:cNvSpPr>
            <p:nvPr/>
          </p:nvSpPr>
          <p:spPr bwMode="auto">
            <a:xfrm>
              <a:off x="9687385" y="4750661"/>
              <a:ext cx="805521" cy="464834"/>
            </a:xfrm>
            <a:custGeom>
              <a:avLst/>
              <a:gdLst>
                <a:gd name="T0" fmla="*/ 130 w 229"/>
                <a:gd name="T1" fmla="*/ 119 h 132"/>
                <a:gd name="T2" fmla="*/ 0 w 229"/>
                <a:gd name="T3" fmla="*/ 99 h 132"/>
                <a:gd name="T4" fmla="*/ 99 w 229"/>
                <a:gd name="T5" fmla="*/ 13 h 132"/>
                <a:gd name="T6" fmla="*/ 229 w 229"/>
                <a:gd name="T7" fmla="*/ 33 h 132"/>
                <a:gd name="T8" fmla="*/ 130 w 229"/>
                <a:gd name="T9" fmla="*/ 119 h 132"/>
              </a:gdLst>
              <a:ahLst/>
              <a:cxnLst>
                <a:cxn ang="0">
                  <a:pos x="T0" y="T1"/>
                </a:cxn>
                <a:cxn ang="0">
                  <a:pos x="T2" y="T3"/>
                </a:cxn>
                <a:cxn ang="0">
                  <a:pos x="T4" y="T5"/>
                </a:cxn>
                <a:cxn ang="0">
                  <a:pos x="T6" y="T7"/>
                </a:cxn>
                <a:cxn ang="0">
                  <a:pos x="T8" y="T9"/>
                </a:cxn>
              </a:cxnLst>
              <a:rect l="0" t="0" r="r" b="b"/>
              <a:pathLst>
                <a:path w="229" h="132">
                  <a:moveTo>
                    <a:pt x="130" y="119"/>
                  </a:moveTo>
                  <a:cubicBezTo>
                    <a:pt x="84" y="132"/>
                    <a:pt x="37" y="123"/>
                    <a:pt x="0" y="99"/>
                  </a:cubicBezTo>
                  <a:cubicBezTo>
                    <a:pt x="18" y="58"/>
                    <a:pt x="53" y="26"/>
                    <a:pt x="99" y="13"/>
                  </a:cubicBezTo>
                  <a:cubicBezTo>
                    <a:pt x="145" y="0"/>
                    <a:pt x="192" y="8"/>
                    <a:pt x="229" y="33"/>
                  </a:cubicBezTo>
                  <a:cubicBezTo>
                    <a:pt x="210" y="73"/>
                    <a:pt x="175" y="106"/>
                    <a:pt x="130" y="11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3" name="Freeform 9">
              <a:extLst>
                <a:ext uri="{FF2B5EF4-FFF2-40B4-BE49-F238E27FC236}">
                  <a16:creationId xmlns:a16="http://schemas.microsoft.com/office/drawing/2014/main" id="{8E1C9BF5-85C1-4DD0-3B1F-590A3F106C10}"/>
                </a:ext>
              </a:extLst>
            </p:cNvPr>
            <p:cNvSpPr>
              <a:spLocks/>
            </p:cNvSpPr>
            <p:nvPr/>
          </p:nvSpPr>
          <p:spPr bwMode="auto">
            <a:xfrm>
              <a:off x="8714409" y="4077950"/>
              <a:ext cx="678485" cy="392655"/>
            </a:xfrm>
            <a:custGeom>
              <a:avLst/>
              <a:gdLst>
                <a:gd name="T0" fmla="*/ 110 w 193"/>
                <a:gd name="T1" fmla="*/ 101 h 112"/>
                <a:gd name="T2" fmla="*/ 0 w 193"/>
                <a:gd name="T3" fmla="*/ 84 h 112"/>
                <a:gd name="T4" fmla="*/ 84 w 193"/>
                <a:gd name="T5" fmla="*/ 12 h 112"/>
                <a:gd name="T6" fmla="*/ 193 w 193"/>
                <a:gd name="T7" fmla="*/ 29 h 112"/>
                <a:gd name="T8" fmla="*/ 110 w 193"/>
                <a:gd name="T9" fmla="*/ 101 h 112"/>
              </a:gdLst>
              <a:ahLst/>
              <a:cxnLst>
                <a:cxn ang="0">
                  <a:pos x="T0" y="T1"/>
                </a:cxn>
                <a:cxn ang="0">
                  <a:pos x="T2" y="T3"/>
                </a:cxn>
                <a:cxn ang="0">
                  <a:pos x="T4" y="T5"/>
                </a:cxn>
                <a:cxn ang="0">
                  <a:pos x="T6" y="T7"/>
                </a:cxn>
                <a:cxn ang="0">
                  <a:pos x="T8" y="T9"/>
                </a:cxn>
              </a:cxnLst>
              <a:rect l="0" t="0" r="r" b="b"/>
              <a:pathLst>
                <a:path w="193" h="112">
                  <a:moveTo>
                    <a:pt x="110" y="101"/>
                  </a:moveTo>
                  <a:cubicBezTo>
                    <a:pt x="71" y="112"/>
                    <a:pt x="31" y="105"/>
                    <a:pt x="0" y="84"/>
                  </a:cubicBezTo>
                  <a:cubicBezTo>
                    <a:pt x="16" y="50"/>
                    <a:pt x="45" y="23"/>
                    <a:pt x="84" y="12"/>
                  </a:cubicBezTo>
                  <a:cubicBezTo>
                    <a:pt x="123" y="0"/>
                    <a:pt x="162" y="8"/>
                    <a:pt x="193" y="29"/>
                  </a:cubicBezTo>
                  <a:cubicBezTo>
                    <a:pt x="178" y="63"/>
                    <a:pt x="148" y="90"/>
                    <a:pt x="110" y="10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4" name="Freeform 10">
              <a:extLst>
                <a:ext uri="{FF2B5EF4-FFF2-40B4-BE49-F238E27FC236}">
                  <a16:creationId xmlns:a16="http://schemas.microsoft.com/office/drawing/2014/main" id="{22A26164-6662-3487-C801-20B11E38AE61}"/>
                </a:ext>
              </a:extLst>
            </p:cNvPr>
            <p:cNvSpPr>
              <a:spLocks/>
            </p:cNvSpPr>
            <p:nvPr/>
          </p:nvSpPr>
          <p:spPr bwMode="auto">
            <a:xfrm>
              <a:off x="9543027" y="6000805"/>
              <a:ext cx="640952" cy="415752"/>
            </a:xfrm>
            <a:custGeom>
              <a:avLst/>
              <a:gdLst>
                <a:gd name="T0" fmla="*/ 110 w 182"/>
                <a:gd name="T1" fmla="*/ 102 h 118"/>
                <a:gd name="T2" fmla="*/ 0 w 182"/>
                <a:gd name="T3" fmla="*/ 100 h 118"/>
                <a:gd name="T4" fmla="*/ 72 w 182"/>
                <a:gd name="T5" fmla="*/ 17 h 118"/>
                <a:gd name="T6" fmla="*/ 182 w 182"/>
                <a:gd name="T7" fmla="*/ 18 h 118"/>
                <a:gd name="T8" fmla="*/ 110 w 182"/>
                <a:gd name="T9" fmla="*/ 102 h 118"/>
              </a:gdLst>
              <a:ahLst/>
              <a:cxnLst>
                <a:cxn ang="0">
                  <a:pos x="T0" y="T1"/>
                </a:cxn>
                <a:cxn ang="0">
                  <a:pos x="T2" y="T3"/>
                </a:cxn>
                <a:cxn ang="0">
                  <a:pos x="T4" y="T5"/>
                </a:cxn>
                <a:cxn ang="0">
                  <a:pos x="T6" y="T7"/>
                </a:cxn>
                <a:cxn ang="0">
                  <a:pos x="T8" y="T9"/>
                </a:cxn>
              </a:cxnLst>
              <a:rect l="0" t="0" r="r" b="b"/>
              <a:pathLst>
                <a:path w="182" h="118">
                  <a:moveTo>
                    <a:pt x="110" y="102"/>
                  </a:moveTo>
                  <a:cubicBezTo>
                    <a:pt x="73" y="118"/>
                    <a:pt x="33" y="116"/>
                    <a:pt x="0" y="100"/>
                  </a:cubicBezTo>
                  <a:cubicBezTo>
                    <a:pt x="10" y="64"/>
                    <a:pt x="35" y="33"/>
                    <a:pt x="72" y="17"/>
                  </a:cubicBezTo>
                  <a:cubicBezTo>
                    <a:pt x="108" y="0"/>
                    <a:pt x="149" y="2"/>
                    <a:pt x="182" y="18"/>
                  </a:cubicBezTo>
                  <a:cubicBezTo>
                    <a:pt x="172" y="54"/>
                    <a:pt x="147" y="85"/>
                    <a:pt x="110" y="1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5" name="Freeform: Shape 54">
              <a:extLst>
                <a:ext uri="{FF2B5EF4-FFF2-40B4-BE49-F238E27FC236}">
                  <a16:creationId xmlns:a16="http://schemas.microsoft.com/office/drawing/2014/main" id="{8ED95FBA-A6FD-38B7-5D70-E0A3576CD1F4}"/>
                </a:ext>
              </a:extLst>
            </p:cNvPr>
            <p:cNvSpPr>
              <a:spLocks/>
            </p:cNvSpPr>
            <p:nvPr/>
          </p:nvSpPr>
          <p:spPr bwMode="auto">
            <a:xfrm>
              <a:off x="12071238" y="5898747"/>
              <a:ext cx="120762" cy="462955"/>
            </a:xfrm>
            <a:custGeom>
              <a:avLst/>
              <a:gdLst>
                <a:gd name="connsiteX0" fmla="*/ 120762 w 120762"/>
                <a:gd name="connsiteY0" fmla="*/ 0 h 462955"/>
                <a:gd name="connsiteX1" fmla="*/ 120762 w 120762"/>
                <a:gd name="connsiteY1" fmla="*/ 436723 h 462955"/>
                <a:gd name="connsiteX2" fmla="*/ 25972 w 120762"/>
                <a:gd name="connsiteY2" fmla="*/ 462955 h 462955"/>
                <a:gd name="connsiteX3" fmla="*/ 64789 w 120762"/>
                <a:gd name="connsiteY3" fmla="*/ 75607 h 462955"/>
              </a:gdLst>
              <a:ahLst/>
              <a:cxnLst>
                <a:cxn ang="0">
                  <a:pos x="connsiteX0" y="connsiteY0"/>
                </a:cxn>
                <a:cxn ang="0">
                  <a:pos x="connsiteX1" y="connsiteY1"/>
                </a:cxn>
                <a:cxn ang="0">
                  <a:pos x="connsiteX2" y="connsiteY2"/>
                </a:cxn>
                <a:cxn ang="0">
                  <a:pos x="connsiteX3" y="connsiteY3"/>
                </a:cxn>
              </a:cxnLst>
              <a:rect l="l" t="t" r="r" b="b"/>
              <a:pathLst>
                <a:path w="120762" h="462955">
                  <a:moveTo>
                    <a:pt x="120762" y="0"/>
                  </a:moveTo>
                  <a:lnTo>
                    <a:pt x="120762" y="436723"/>
                  </a:lnTo>
                  <a:lnTo>
                    <a:pt x="25972" y="462955"/>
                  </a:lnTo>
                  <a:cubicBezTo>
                    <a:pt x="-16373" y="339708"/>
                    <a:pt x="-9315" y="198854"/>
                    <a:pt x="64789" y="756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56" name="Freeform: Shape 55">
              <a:extLst>
                <a:ext uri="{FF2B5EF4-FFF2-40B4-BE49-F238E27FC236}">
                  <a16:creationId xmlns:a16="http://schemas.microsoft.com/office/drawing/2014/main" id="{18753D9E-D19A-6AAC-4DE5-C54D49CE74A3}"/>
                </a:ext>
              </a:extLst>
            </p:cNvPr>
            <p:cNvSpPr>
              <a:spLocks/>
            </p:cNvSpPr>
            <p:nvPr/>
          </p:nvSpPr>
          <p:spPr bwMode="auto">
            <a:xfrm>
              <a:off x="11618838" y="526731"/>
              <a:ext cx="573162" cy="948907"/>
            </a:xfrm>
            <a:custGeom>
              <a:avLst/>
              <a:gdLst>
                <a:gd name="connsiteX0" fmla="*/ 21176 w 573162"/>
                <a:gd name="connsiteY0" fmla="*/ 0 h 948907"/>
                <a:gd name="connsiteX1" fmla="*/ 496522 w 573162"/>
                <a:gd name="connsiteY1" fmla="*/ 188884 h 948907"/>
                <a:gd name="connsiteX2" fmla="*/ 573162 w 573162"/>
                <a:gd name="connsiteY2" fmla="*/ 269994 h 948907"/>
                <a:gd name="connsiteX3" fmla="*/ 573162 w 573162"/>
                <a:gd name="connsiteY3" fmla="*/ 948907 h 948907"/>
                <a:gd name="connsiteX4" fmla="*/ 431370 w 573162"/>
                <a:gd name="connsiteY4" fmla="*/ 893105 h 948907"/>
                <a:gd name="connsiteX5" fmla="*/ 162166 w 573162"/>
                <a:gd name="connsiteY5" fmla="*/ 664554 h 948907"/>
                <a:gd name="connsiteX6" fmla="*/ 21176 w 573162"/>
                <a:gd name="connsiteY6" fmla="*/ 0 h 948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3162" h="948907">
                  <a:moveTo>
                    <a:pt x="21176" y="0"/>
                  </a:moveTo>
                  <a:cubicBezTo>
                    <a:pt x="193008" y="10549"/>
                    <a:pt x="360874" y="74499"/>
                    <a:pt x="496522" y="188884"/>
                  </a:cubicBezTo>
                  <a:lnTo>
                    <a:pt x="573162" y="269994"/>
                  </a:lnTo>
                  <a:lnTo>
                    <a:pt x="573162" y="948907"/>
                  </a:lnTo>
                  <a:lnTo>
                    <a:pt x="431370" y="893105"/>
                  </a:lnTo>
                  <a:cubicBezTo>
                    <a:pt x="328711" y="839483"/>
                    <a:pt x="236186" y="763007"/>
                    <a:pt x="162166" y="664554"/>
                  </a:cubicBezTo>
                  <a:cubicBezTo>
                    <a:pt x="14127" y="467649"/>
                    <a:pt x="-31695" y="225034"/>
                    <a:pt x="211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57" name="Freeform 15">
              <a:extLst>
                <a:ext uri="{FF2B5EF4-FFF2-40B4-BE49-F238E27FC236}">
                  <a16:creationId xmlns:a16="http://schemas.microsoft.com/office/drawing/2014/main" id="{FED6DD19-98E9-6201-BE6C-E23020FC6860}"/>
                </a:ext>
              </a:extLst>
            </p:cNvPr>
            <p:cNvSpPr>
              <a:spLocks/>
            </p:cNvSpPr>
            <p:nvPr/>
          </p:nvSpPr>
          <p:spPr bwMode="auto">
            <a:xfrm>
              <a:off x="8393933" y="1889475"/>
              <a:ext cx="828618" cy="412865"/>
            </a:xfrm>
            <a:custGeom>
              <a:avLst/>
              <a:gdLst>
                <a:gd name="T0" fmla="*/ 113 w 235"/>
                <a:gd name="T1" fmla="*/ 113 h 117"/>
                <a:gd name="T2" fmla="*/ 0 w 235"/>
                <a:gd name="T3" fmla="*/ 48 h 117"/>
                <a:gd name="T4" fmla="*/ 122 w 235"/>
                <a:gd name="T5" fmla="*/ 4 h 117"/>
                <a:gd name="T6" fmla="*/ 235 w 235"/>
                <a:gd name="T7" fmla="*/ 68 h 117"/>
                <a:gd name="T8" fmla="*/ 113 w 235"/>
                <a:gd name="T9" fmla="*/ 113 h 117"/>
              </a:gdLst>
              <a:ahLst/>
              <a:cxnLst>
                <a:cxn ang="0">
                  <a:pos x="T0" y="T1"/>
                </a:cxn>
                <a:cxn ang="0">
                  <a:pos x="T2" y="T3"/>
                </a:cxn>
                <a:cxn ang="0">
                  <a:pos x="T4" y="T5"/>
                </a:cxn>
                <a:cxn ang="0">
                  <a:pos x="T6" y="T7"/>
                </a:cxn>
                <a:cxn ang="0">
                  <a:pos x="T8" y="T9"/>
                </a:cxn>
              </a:cxnLst>
              <a:rect l="0" t="0" r="r" b="b"/>
              <a:pathLst>
                <a:path w="235" h="117">
                  <a:moveTo>
                    <a:pt x="113" y="113"/>
                  </a:moveTo>
                  <a:cubicBezTo>
                    <a:pt x="66" y="109"/>
                    <a:pt x="25" y="84"/>
                    <a:pt x="0" y="48"/>
                  </a:cubicBezTo>
                  <a:cubicBezTo>
                    <a:pt x="31" y="17"/>
                    <a:pt x="75" y="0"/>
                    <a:pt x="122" y="4"/>
                  </a:cubicBezTo>
                  <a:cubicBezTo>
                    <a:pt x="169" y="8"/>
                    <a:pt x="210" y="33"/>
                    <a:pt x="235" y="68"/>
                  </a:cubicBezTo>
                  <a:cubicBezTo>
                    <a:pt x="204" y="99"/>
                    <a:pt x="160" y="117"/>
                    <a:pt x="113" y="11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8" name="Freeform 16">
              <a:extLst>
                <a:ext uri="{FF2B5EF4-FFF2-40B4-BE49-F238E27FC236}">
                  <a16:creationId xmlns:a16="http://schemas.microsoft.com/office/drawing/2014/main" id="{C4BC9A37-1226-E7F0-5658-85F50C7AA6ED}"/>
                </a:ext>
              </a:extLst>
            </p:cNvPr>
            <p:cNvSpPr>
              <a:spLocks/>
            </p:cNvSpPr>
            <p:nvPr/>
          </p:nvSpPr>
          <p:spPr bwMode="auto">
            <a:xfrm>
              <a:off x="11136745" y="5778493"/>
              <a:ext cx="851715" cy="744890"/>
            </a:xfrm>
            <a:custGeom>
              <a:avLst/>
              <a:gdLst>
                <a:gd name="T0" fmla="*/ 165 w 242"/>
                <a:gd name="T1" fmla="*/ 162 h 212"/>
                <a:gd name="T2" fmla="*/ 0 w 242"/>
                <a:gd name="T3" fmla="*/ 200 h 212"/>
                <a:gd name="T4" fmla="*/ 77 w 242"/>
                <a:gd name="T5" fmla="*/ 50 h 212"/>
                <a:gd name="T6" fmla="*/ 242 w 242"/>
                <a:gd name="T7" fmla="*/ 11 h 212"/>
                <a:gd name="T8" fmla="*/ 165 w 242"/>
                <a:gd name="T9" fmla="*/ 162 h 212"/>
              </a:gdLst>
              <a:ahLst/>
              <a:cxnLst>
                <a:cxn ang="0">
                  <a:pos x="T0" y="T1"/>
                </a:cxn>
                <a:cxn ang="0">
                  <a:pos x="T2" y="T3"/>
                </a:cxn>
                <a:cxn ang="0">
                  <a:pos x="T4" y="T5"/>
                </a:cxn>
                <a:cxn ang="0">
                  <a:pos x="T6" y="T7"/>
                </a:cxn>
                <a:cxn ang="0">
                  <a:pos x="T8" y="T9"/>
                </a:cxn>
              </a:cxnLst>
              <a:rect l="0" t="0" r="r" b="b"/>
              <a:pathLst>
                <a:path w="242" h="212">
                  <a:moveTo>
                    <a:pt x="165" y="162"/>
                  </a:moveTo>
                  <a:cubicBezTo>
                    <a:pt x="116" y="200"/>
                    <a:pt x="56" y="212"/>
                    <a:pt x="0" y="200"/>
                  </a:cubicBezTo>
                  <a:cubicBezTo>
                    <a:pt x="2" y="143"/>
                    <a:pt x="28" y="88"/>
                    <a:pt x="77" y="50"/>
                  </a:cubicBezTo>
                  <a:cubicBezTo>
                    <a:pt x="125" y="12"/>
                    <a:pt x="186" y="0"/>
                    <a:pt x="242" y="11"/>
                  </a:cubicBezTo>
                  <a:cubicBezTo>
                    <a:pt x="239" y="68"/>
                    <a:pt x="213" y="124"/>
                    <a:pt x="165" y="16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9" name="Freeform 17">
              <a:extLst>
                <a:ext uri="{FF2B5EF4-FFF2-40B4-BE49-F238E27FC236}">
                  <a16:creationId xmlns:a16="http://schemas.microsoft.com/office/drawing/2014/main" id="{BDC9216C-66C7-56A8-F253-4832F8694AF4}"/>
                </a:ext>
              </a:extLst>
            </p:cNvPr>
            <p:cNvSpPr>
              <a:spLocks/>
            </p:cNvSpPr>
            <p:nvPr/>
          </p:nvSpPr>
          <p:spPr bwMode="auto">
            <a:xfrm>
              <a:off x="10455373" y="3425450"/>
              <a:ext cx="857490" cy="398429"/>
            </a:xfrm>
            <a:custGeom>
              <a:avLst/>
              <a:gdLst>
                <a:gd name="T0" fmla="*/ 121 w 243"/>
                <a:gd name="T1" fmla="*/ 113 h 113"/>
                <a:gd name="T2" fmla="*/ 0 w 243"/>
                <a:gd name="T3" fmla="*/ 56 h 113"/>
                <a:gd name="T4" fmla="*/ 122 w 243"/>
                <a:gd name="T5" fmla="*/ 0 h 113"/>
                <a:gd name="T6" fmla="*/ 243 w 243"/>
                <a:gd name="T7" fmla="*/ 57 h 113"/>
                <a:gd name="T8" fmla="*/ 121 w 243"/>
                <a:gd name="T9" fmla="*/ 113 h 113"/>
              </a:gdLst>
              <a:ahLst/>
              <a:cxnLst>
                <a:cxn ang="0">
                  <a:pos x="T0" y="T1"/>
                </a:cxn>
                <a:cxn ang="0">
                  <a:pos x="T2" y="T3"/>
                </a:cxn>
                <a:cxn ang="0">
                  <a:pos x="T4" y="T5"/>
                </a:cxn>
                <a:cxn ang="0">
                  <a:pos x="T6" y="T7"/>
                </a:cxn>
                <a:cxn ang="0">
                  <a:pos x="T8" y="T9"/>
                </a:cxn>
              </a:cxnLst>
              <a:rect l="0" t="0" r="r" b="b"/>
              <a:pathLst>
                <a:path w="243" h="113">
                  <a:moveTo>
                    <a:pt x="121" y="113"/>
                  </a:moveTo>
                  <a:cubicBezTo>
                    <a:pt x="72" y="112"/>
                    <a:pt x="29" y="90"/>
                    <a:pt x="0" y="56"/>
                  </a:cubicBezTo>
                  <a:cubicBezTo>
                    <a:pt x="29" y="21"/>
                    <a:pt x="73" y="0"/>
                    <a:pt x="122" y="0"/>
                  </a:cubicBezTo>
                  <a:cubicBezTo>
                    <a:pt x="170" y="0"/>
                    <a:pt x="214" y="23"/>
                    <a:pt x="243" y="57"/>
                  </a:cubicBezTo>
                  <a:cubicBezTo>
                    <a:pt x="213" y="91"/>
                    <a:pt x="170" y="113"/>
                    <a:pt x="121" y="11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0" name="Freeform: Shape 59">
              <a:extLst>
                <a:ext uri="{FF2B5EF4-FFF2-40B4-BE49-F238E27FC236}">
                  <a16:creationId xmlns:a16="http://schemas.microsoft.com/office/drawing/2014/main" id="{3AE614C3-A72C-E459-9AC7-92285B348993}"/>
                </a:ext>
              </a:extLst>
            </p:cNvPr>
            <p:cNvSpPr>
              <a:spLocks/>
            </p:cNvSpPr>
            <p:nvPr/>
          </p:nvSpPr>
          <p:spPr bwMode="auto">
            <a:xfrm>
              <a:off x="11336229" y="6558227"/>
              <a:ext cx="513340" cy="299773"/>
            </a:xfrm>
            <a:custGeom>
              <a:avLst/>
              <a:gdLst>
                <a:gd name="connsiteX0" fmla="*/ 447209 w 513340"/>
                <a:gd name="connsiteY0" fmla="*/ 449 h 299773"/>
                <a:gd name="connsiteX1" fmla="*/ 503469 w 513340"/>
                <a:gd name="connsiteY1" fmla="*/ 42849 h 299773"/>
                <a:gd name="connsiteX2" fmla="*/ 505666 w 513340"/>
                <a:gd name="connsiteY2" fmla="*/ 264566 h 299773"/>
                <a:gd name="connsiteX3" fmla="*/ 496268 w 513340"/>
                <a:gd name="connsiteY3" fmla="*/ 299773 h 299773"/>
                <a:gd name="connsiteX4" fmla="*/ 0 w 513340"/>
                <a:gd name="connsiteY4" fmla="*/ 299773 h 299773"/>
                <a:gd name="connsiteX5" fmla="*/ 74490 w 513340"/>
                <a:gd name="connsiteY5" fmla="*/ 180649 h 299773"/>
                <a:gd name="connsiteX6" fmla="*/ 447209 w 513340"/>
                <a:gd name="connsiteY6" fmla="*/ 449 h 299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3340" h="299773">
                  <a:moveTo>
                    <a:pt x="447209" y="449"/>
                  </a:moveTo>
                  <a:cubicBezTo>
                    <a:pt x="475339" y="-3085"/>
                    <a:pt x="499952" y="14582"/>
                    <a:pt x="503469" y="42849"/>
                  </a:cubicBezTo>
                  <a:cubicBezTo>
                    <a:pt x="515775" y="125883"/>
                    <a:pt x="516654" y="198316"/>
                    <a:pt x="505666" y="264566"/>
                  </a:cubicBezTo>
                  <a:lnTo>
                    <a:pt x="496268" y="299773"/>
                  </a:lnTo>
                  <a:lnTo>
                    <a:pt x="0" y="299773"/>
                  </a:lnTo>
                  <a:lnTo>
                    <a:pt x="74490" y="180649"/>
                  </a:lnTo>
                  <a:cubicBezTo>
                    <a:pt x="179976" y="56982"/>
                    <a:pt x="303044" y="11049"/>
                    <a:pt x="447209" y="4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61" name="Freeform 22">
              <a:extLst>
                <a:ext uri="{FF2B5EF4-FFF2-40B4-BE49-F238E27FC236}">
                  <a16:creationId xmlns:a16="http://schemas.microsoft.com/office/drawing/2014/main" id="{BC4339C7-9723-8DF6-2325-6193D2BA91FB}"/>
                </a:ext>
              </a:extLst>
            </p:cNvPr>
            <p:cNvSpPr>
              <a:spLocks/>
            </p:cNvSpPr>
            <p:nvPr/>
          </p:nvSpPr>
          <p:spPr bwMode="auto">
            <a:xfrm>
              <a:off x="9401555" y="3662198"/>
              <a:ext cx="1102899" cy="545675"/>
            </a:xfrm>
            <a:custGeom>
              <a:avLst/>
              <a:gdLst>
                <a:gd name="T0" fmla="*/ 196 w 313"/>
                <a:gd name="T1" fmla="*/ 149 h 155"/>
                <a:gd name="T2" fmla="*/ 0 w 313"/>
                <a:gd name="T3" fmla="*/ 78 h 155"/>
                <a:gd name="T4" fmla="*/ 185 w 313"/>
                <a:gd name="T5" fmla="*/ 6 h 155"/>
                <a:gd name="T6" fmla="*/ 309 w 313"/>
                <a:gd name="T7" fmla="*/ 56 h 155"/>
                <a:gd name="T8" fmla="*/ 312 w 313"/>
                <a:gd name="T9" fmla="*/ 69 h 155"/>
                <a:gd name="T10" fmla="*/ 196 w 313"/>
                <a:gd name="T11" fmla="*/ 149 h 155"/>
              </a:gdLst>
              <a:ahLst/>
              <a:cxnLst>
                <a:cxn ang="0">
                  <a:pos x="T0" y="T1"/>
                </a:cxn>
                <a:cxn ang="0">
                  <a:pos x="T2" y="T3"/>
                </a:cxn>
                <a:cxn ang="0">
                  <a:pos x="T4" y="T5"/>
                </a:cxn>
                <a:cxn ang="0">
                  <a:pos x="T6" y="T7"/>
                </a:cxn>
                <a:cxn ang="0">
                  <a:pos x="T8" y="T9"/>
                </a:cxn>
                <a:cxn ang="0">
                  <a:pos x="T10" y="T11"/>
                </a:cxn>
              </a:cxnLst>
              <a:rect l="0" t="0" r="r" b="b"/>
              <a:pathLst>
                <a:path w="313" h="155">
                  <a:moveTo>
                    <a:pt x="196" y="149"/>
                  </a:moveTo>
                  <a:cubicBezTo>
                    <a:pt x="145" y="155"/>
                    <a:pt x="50" y="132"/>
                    <a:pt x="0" y="78"/>
                  </a:cubicBezTo>
                  <a:cubicBezTo>
                    <a:pt x="65" y="64"/>
                    <a:pt x="125" y="13"/>
                    <a:pt x="185" y="6"/>
                  </a:cubicBezTo>
                  <a:cubicBezTo>
                    <a:pt x="236" y="0"/>
                    <a:pt x="277" y="21"/>
                    <a:pt x="309" y="56"/>
                  </a:cubicBezTo>
                  <a:cubicBezTo>
                    <a:pt x="312" y="59"/>
                    <a:pt x="313" y="64"/>
                    <a:pt x="312" y="69"/>
                  </a:cubicBezTo>
                  <a:cubicBezTo>
                    <a:pt x="295" y="106"/>
                    <a:pt x="249" y="143"/>
                    <a:pt x="196" y="14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2" name="Freeform 25">
              <a:extLst>
                <a:ext uri="{FF2B5EF4-FFF2-40B4-BE49-F238E27FC236}">
                  <a16:creationId xmlns:a16="http://schemas.microsoft.com/office/drawing/2014/main" id="{A256CE26-139D-71D8-48EC-90F824452005}"/>
                </a:ext>
              </a:extLst>
            </p:cNvPr>
            <p:cNvSpPr>
              <a:spLocks/>
            </p:cNvSpPr>
            <p:nvPr/>
          </p:nvSpPr>
          <p:spPr bwMode="auto">
            <a:xfrm>
              <a:off x="10585295" y="1941444"/>
              <a:ext cx="1296339" cy="814182"/>
            </a:xfrm>
            <a:custGeom>
              <a:avLst/>
              <a:gdLst>
                <a:gd name="T0" fmla="*/ 171 w 368"/>
                <a:gd name="T1" fmla="*/ 203 h 231"/>
                <a:gd name="T2" fmla="*/ 0 w 368"/>
                <a:gd name="T3" fmla="*/ 13 h 231"/>
                <a:gd name="T4" fmla="*/ 257 w 368"/>
                <a:gd name="T5" fmla="*/ 34 h 231"/>
                <a:gd name="T6" fmla="*/ 366 w 368"/>
                <a:gd name="T7" fmla="*/ 171 h 231"/>
                <a:gd name="T8" fmla="*/ 355 w 368"/>
                <a:gd name="T9" fmla="*/ 196 h 231"/>
                <a:gd name="T10" fmla="*/ 171 w 368"/>
                <a:gd name="T11" fmla="*/ 203 h 231"/>
              </a:gdLst>
              <a:ahLst/>
              <a:cxnLst>
                <a:cxn ang="0">
                  <a:pos x="T0" y="T1"/>
                </a:cxn>
                <a:cxn ang="0">
                  <a:pos x="T2" y="T3"/>
                </a:cxn>
                <a:cxn ang="0">
                  <a:pos x="T4" y="T5"/>
                </a:cxn>
                <a:cxn ang="0">
                  <a:pos x="T6" y="T7"/>
                </a:cxn>
                <a:cxn ang="0">
                  <a:pos x="T8" y="T9"/>
                </a:cxn>
                <a:cxn ang="0">
                  <a:pos x="T10" y="T11"/>
                </a:cxn>
              </a:cxnLst>
              <a:rect l="0" t="0" r="r" b="b"/>
              <a:pathLst>
                <a:path w="368" h="231">
                  <a:moveTo>
                    <a:pt x="171" y="203"/>
                  </a:moveTo>
                  <a:cubicBezTo>
                    <a:pt x="108" y="174"/>
                    <a:pt x="64" y="85"/>
                    <a:pt x="0" y="13"/>
                  </a:cubicBezTo>
                  <a:cubicBezTo>
                    <a:pt x="91" y="8"/>
                    <a:pt x="182" y="0"/>
                    <a:pt x="257" y="34"/>
                  </a:cubicBezTo>
                  <a:cubicBezTo>
                    <a:pt x="317" y="62"/>
                    <a:pt x="351" y="112"/>
                    <a:pt x="366" y="171"/>
                  </a:cubicBezTo>
                  <a:cubicBezTo>
                    <a:pt x="368" y="181"/>
                    <a:pt x="364" y="191"/>
                    <a:pt x="355" y="196"/>
                  </a:cubicBezTo>
                  <a:cubicBezTo>
                    <a:pt x="309" y="224"/>
                    <a:pt x="234" y="231"/>
                    <a:pt x="171" y="20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3" name="Freeform 26">
              <a:extLst>
                <a:ext uri="{FF2B5EF4-FFF2-40B4-BE49-F238E27FC236}">
                  <a16:creationId xmlns:a16="http://schemas.microsoft.com/office/drawing/2014/main" id="{4001FA58-1AD5-5CA8-23C7-7873BA5680F2}"/>
                </a:ext>
              </a:extLst>
            </p:cNvPr>
            <p:cNvSpPr>
              <a:spLocks/>
            </p:cNvSpPr>
            <p:nvPr/>
          </p:nvSpPr>
          <p:spPr bwMode="auto">
            <a:xfrm>
              <a:off x="9976102" y="1231201"/>
              <a:ext cx="987412" cy="640952"/>
            </a:xfrm>
            <a:custGeom>
              <a:avLst/>
              <a:gdLst>
                <a:gd name="T0" fmla="*/ 133 w 280"/>
                <a:gd name="T1" fmla="*/ 160 h 182"/>
                <a:gd name="T2" fmla="*/ 0 w 280"/>
                <a:gd name="T3" fmla="*/ 7 h 182"/>
                <a:gd name="T4" fmla="*/ 207 w 280"/>
                <a:gd name="T5" fmla="*/ 24 h 182"/>
                <a:gd name="T6" fmla="*/ 280 w 280"/>
                <a:gd name="T7" fmla="*/ 137 h 182"/>
                <a:gd name="T8" fmla="*/ 271 w 280"/>
                <a:gd name="T9" fmla="*/ 154 h 182"/>
                <a:gd name="T10" fmla="*/ 133 w 280"/>
                <a:gd name="T11" fmla="*/ 160 h 182"/>
              </a:gdLst>
              <a:ahLst/>
              <a:cxnLst>
                <a:cxn ang="0">
                  <a:pos x="T0" y="T1"/>
                </a:cxn>
                <a:cxn ang="0">
                  <a:pos x="T2" y="T3"/>
                </a:cxn>
                <a:cxn ang="0">
                  <a:pos x="T4" y="T5"/>
                </a:cxn>
                <a:cxn ang="0">
                  <a:pos x="T6" y="T7"/>
                </a:cxn>
                <a:cxn ang="0">
                  <a:pos x="T8" y="T9"/>
                </a:cxn>
                <a:cxn ang="0">
                  <a:pos x="T10" y="T11"/>
                </a:cxn>
              </a:cxnLst>
              <a:rect l="0" t="0" r="r" b="b"/>
              <a:pathLst>
                <a:path w="280" h="182">
                  <a:moveTo>
                    <a:pt x="133" y="160"/>
                  </a:moveTo>
                  <a:cubicBezTo>
                    <a:pt x="73" y="135"/>
                    <a:pt x="17" y="81"/>
                    <a:pt x="0" y="7"/>
                  </a:cubicBezTo>
                  <a:cubicBezTo>
                    <a:pt x="76" y="16"/>
                    <a:pt x="162" y="0"/>
                    <a:pt x="207" y="24"/>
                  </a:cubicBezTo>
                  <a:cubicBezTo>
                    <a:pt x="255" y="50"/>
                    <a:pt x="274" y="88"/>
                    <a:pt x="280" y="137"/>
                  </a:cubicBezTo>
                  <a:cubicBezTo>
                    <a:pt x="280" y="144"/>
                    <a:pt x="277" y="150"/>
                    <a:pt x="271" y="154"/>
                  </a:cubicBezTo>
                  <a:cubicBezTo>
                    <a:pt x="239" y="171"/>
                    <a:pt x="184" y="182"/>
                    <a:pt x="133" y="16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4" name="Freeform 27">
              <a:extLst>
                <a:ext uri="{FF2B5EF4-FFF2-40B4-BE49-F238E27FC236}">
                  <a16:creationId xmlns:a16="http://schemas.microsoft.com/office/drawing/2014/main" id="{1DCF6FB6-019E-BCB1-F073-41467B48D842}"/>
                </a:ext>
              </a:extLst>
            </p:cNvPr>
            <p:cNvSpPr>
              <a:spLocks/>
            </p:cNvSpPr>
            <p:nvPr/>
          </p:nvSpPr>
          <p:spPr bwMode="auto">
            <a:xfrm>
              <a:off x="11136745" y="1436190"/>
              <a:ext cx="649613" cy="534126"/>
            </a:xfrm>
            <a:custGeom>
              <a:avLst/>
              <a:gdLst>
                <a:gd name="T0" fmla="*/ 58 w 185"/>
                <a:gd name="T1" fmla="*/ 126 h 152"/>
                <a:gd name="T2" fmla="*/ 0 w 185"/>
                <a:gd name="T3" fmla="*/ 4 h 152"/>
                <a:gd name="T4" fmla="*/ 147 w 185"/>
                <a:gd name="T5" fmla="*/ 35 h 152"/>
                <a:gd name="T6" fmla="*/ 184 w 185"/>
                <a:gd name="T7" fmla="*/ 122 h 152"/>
                <a:gd name="T8" fmla="*/ 177 w 185"/>
                <a:gd name="T9" fmla="*/ 135 h 152"/>
                <a:gd name="T10" fmla="*/ 58 w 185"/>
                <a:gd name="T11" fmla="*/ 126 h 152"/>
              </a:gdLst>
              <a:ahLst/>
              <a:cxnLst>
                <a:cxn ang="0">
                  <a:pos x="T0" y="T1"/>
                </a:cxn>
                <a:cxn ang="0">
                  <a:pos x="T2" y="T3"/>
                </a:cxn>
                <a:cxn ang="0">
                  <a:pos x="T4" y="T5"/>
                </a:cxn>
                <a:cxn ang="0">
                  <a:pos x="T6" y="T7"/>
                </a:cxn>
                <a:cxn ang="0">
                  <a:pos x="T8" y="T9"/>
                </a:cxn>
                <a:cxn ang="0">
                  <a:pos x="T10" y="T11"/>
                </a:cxn>
              </a:cxnLst>
              <a:rect l="0" t="0" r="r" b="b"/>
              <a:pathLst>
                <a:path w="185" h="152">
                  <a:moveTo>
                    <a:pt x="58" y="126"/>
                  </a:moveTo>
                  <a:cubicBezTo>
                    <a:pt x="29" y="102"/>
                    <a:pt x="21" y="54"/>
                    <a:pt x="0" y="4"/>
                  </a:cubicBezTo>
                  <a:cubicBezTo>
                    <a:pt x="52" y="0"/>
                    <a:pt x="115" y="5"/>
                    <a:pt x="147" y="35"/>
                  </a:cubicBezTo>
                  <a:cubicBezTo>
                    <a:pt x="177" y="62"/>
                    <a:pt x="178" y="89"/>
                    <a:pt x="184" y="122"/>
                  </a:cubicBezTo>
                  <a:cubicBezTo>
                    <a:pt x="185" y="127"/>
                    <a:pt x="182" y="132"/>
                    <a:pt x="177" y="135"/>
                  </a:cubicBezTo>
                  <a:cubicBezTo>
                    <a:pt x="145" y="150"/>
                    <a:pt x="88" y="152"/>
                    <a:pt x="58" y="12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5" name="Freeform 29">
              <a:extLst>
                <a:ext uri="{FF2B5EF4-FFF2-40B4-BE49-F238E27FC236}">
                  <a16:creationId xmlns:a16="http://schemas.microsoft.com/office/drawing/2014/main" id="{55B0B961-F4E1-8773-34E3-E454FCFD8667}"/>
                </a:ext>
              </a:extLst>
            </p:cNvPr>
            <p:cNvSpPr>
              <a:spLocks/>
            </p:cNvSpPr>
            <p:nvPr/>
          </p:nvSpPr>
          <p:spPr bwMode="auto">
            <a:xfrm>
              <a:off x="9664288" y="324629"/>
              <a:ext cx="1019171" cy="822843"/>
            </a:xfrm>
            <a:custGeom>
              <a:avLst/>
              <a:gdLst>
                <a:gd name="T0" fmla="*/ 129 w 289"/>
                <a:gd name="T1" fmla="*/ 202 h 233"/>
                <a:gd name="T2" fmla="*/ 0 w 289"/>
                <a:gd name="T3" fmla="*/ 0 h 233"/>
                <a:gd name="T4" fmla="*/ 236 w 289"/>
                <a:gd name="T5" fmla="*/ 80 h 233"/>
                <a:gd name="T6" fmla="*/ 288 w 289"/>
                <a:gd name="T7" fmla="*/ 214 h 233"/>
                <a:gd name="T8" fmla="*/ 276 w 289"/>
                <a:gd name="T9" fmla="*/ 226 h 233"/>
                <a:gd name="T10" fmla="*/ 129 w 289"/>
                <a:gd name="T11" fmla="*/ 202 h 233"/>
              </a:gdLst>
              <a:ahLst/>
              <a:cxnLst>
                <a:cxn ang="0">
                  <a:pos x="T0" y="T1"/>
                </a:cxn>
                <a:cxn ang="0">
                  <a:pos x="T2" y="T3"/>
                </a:cxn>
                <a:cxn ang="0">
                  <a:pos x="T4" y="T5"/>
                </a:cxn>
                <a:cxn ang="0">
                  <a:pos x="T6" y="T7"/>
                </a:cxn>
                <a:cxn ang="0">
                  <a:pos x="T8" y="T9"/>
                </a:cxn>
                <a:cxn ang="0">
                  <a:pos x="T10" y="T11"/>
                </a:cxn>
              </a:cxnLst>
              <a:rect l="0" t="0" r="r" b="b"/>
              <a:pathLst>
                <a:path w="289" h="233">
                  <a:moveTo>
                    <a:pt x="129" y="202"/>
                  </a:moveTo>
                  <a:cubicBezTo>
                    <a:pt x="54" y="147"/>
                    <a:pt x="26" y="69"/>
                    <a:pt x="0" y="0"/>
                  </a:cubicBezTo>
                  <a:cubicBezTo>
                    <a:pt x="107" y="10"/>
                    <a:pt x="184" y="30"/>
                    <a:pt x="236" y="80"/>
                  </a:cubicBezTo>
                  <a:cubicBezTo>
                    <a:pt x="279" y="121"/>
                    <a:pt x="289" y="176"/>
                    <a:pt x="288" y="214"/>
                  </a:cubicBezTo>
                  <a:cubicBezTo>
                    <a:pt x="287" y="221"/>
                    <a:pt x="283" y="226"/>
                    <a:pt x="276" y="226"/>
                  </a:cubicBezTo>
                  <a:cubicBezTo>
                    <a:pt x="228" y="233"/>
                    <a:pt x="161" y="225"/>
                    <a:pt x="129" y="2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6" name="Freeform: Shape 65">
              <a:extLst>
                <a:ext uri="{FF2B5EF4-FFF2-40B4-BE49-F238E27FC236}">
                  <a16:creationId xmlns:a16="http://schemas.microsoft.com/office/drawing/2014/main" id="{CEB8868E-5F4F-457F-4430-172741B67274}"/>
                </a:ext>
              </a:extLst>
            </p:cNvPr>
            <p:cNvSpPr>
              <a:spLocks/>
            </p:cNvSpPr>
            <p:nvPr/>
          </p:nvSpPr>
          <p:spPr bwMode="auto">
            <a:xfrm>
              <a:off x="12012196" y="6572978"/>
              <a:ext cx="179805" cy="285022"/>
            </a:xfrm>
            <a:custGeom>
              <a:avLst/>
              <a:gdLst>
                <a:gd name="connsiteX0" fmla="*/ 179805 w 179805"/>
                <a:gd name="connsiteY0" fmla="*/ 0 h 285022"/>
                <a:gd name="connsiteX1" fmla="*/ 179805 w 179805"/>
                <a:gd name="connsiteY1" fmla="*/ 285022 h 285022"/>
                <a:gd name="connsiteX2" fmla="*/ 0 w 179805"/>
                <a:gd name="connsiteY2" fmla="*/ 285022 h 285022"/>
                <a:gd name="connsiteX3" fmla="*/ 67533 w 179805"/>
                <a:gd name="connsiteY3" fmla="*/ 130559 h 285022"/>
                <a:gd name="connsiteX4" fmla="*/ 143082 w 179805"/>
                <a:gd name="connsiteY4" fmla="*/ 31411 h 285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805" h="285022">
                  <a:moveTo>
                    <a:pt x="179805" y="0"/>
                  </a:moveTo>
                  <a:lnTo>
                    <a:pt x="179805" y="285022"/>
                  </a:lnTo>
                  <a:lnTo>
                    <a:pt x="0" y="285022"/>
                  </a:lnTo>
                  <a:lnTo>
                    <a:pt x="67533" y="130559"/>
                  </a:lnTo>
                  <a:cubicBezTo>
                    <a:pt x="86958" y="97013"/>
                    <a:pt x="112785" y="63247"/>
                    <a:pt x="143082" y="314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67" name="Freeform 36">
              <a:extLst>
                <a:ext uri="{FF2B5EF4-FFF2-40B4-BE49-F238E27FC236}">
                  <a16:creationId xmlns:a16="http://schemas.microsoft.com/office/drawing/2014/main" id="{3F9DFECE-5FD1-BF94-C9D9-82F1E6F6883F}"/>
                </a:ext>
              </a:extLst>
            </p:cNvPr>
            <p:cNvSpPr>
              <a:spLocks/>
            </p:cNvSpPr>
            <p:nvPr/>
          </p:nvSpPr>
          <p:spPr bwMode="auto">
            <a:xfrm>
              <a:off x="8968480" y="4369554"/>
              <a:ext cx="926782" cy="516803"/>
            </a:xfrm>
            <a:custGeom>
              <a:avLst/>
              <a:gdLst>
                <a:gd name="T0" fmla="*/ 179 w 263"/>
                <a:gd name="T1" fmla="*/ 132 h 147"/>
                <a:gd name="T2" fmla="*/ 0 w 263"/>
                <a:gd name="T3" fmla="*/ 112 h 147"/>
                <a:gd name="T4" fmla="*/ 148 w 263"/>
                <a:gd name="T5" fmla="*/ 13 h 147"/>
                <a:gd name="T6" fmla="*/ 257 w 263"/>
                <a:gd name="T7" fmla="*/ 40 h 147"/>
                <a:gd name="T8" fmla="*/ 261 w 263"/>
                <a:gd name="T9" fmla="*/ 54 h 147"/>
                <a:gd name="T10" fmla="*/ 179 w 263"/>
                <a:gd name="T11" fmla="*/ 132 h 147"/>
              </a:gdLst>
              <a:ahLst/>
              <a:cxnLst>
                <a:cxn ang="0">
                  <a:pos x="T0" y="T1"/>
                </a:cxn>
                <a:cxn ang="0">
                  <a:pos x="T2" y="T3"/>
                </a:cxn>
                <a:cxn ang="0">
                  <a:pos x="T4" y="T5"/>
                </a:cxn>
                <a:cxn ang="0">
                  <a:pos x="T6" y="T7"/>
                </a:cxn>
                <a:cxn ang="0">
                  <a:pos x="T8" y="T9"/>
                </a:cxn>
                <a:cxn ang="0">
                  <a:pos x="T10" y="T11"/>
                </a:cxn>
              </a:cxnLst>
              <a:rect l="0" t="0" r="r" b="b"/>
              <a:pathLst>
                <a:path w="263" h="147">
                  <a:moveTo>
                    <a:pt x="179" y="132"/>
                  </a:moveTo>
                  <a:cubicBezTo>
                    <a:pt x="141" y="143"/>
                    <a:pt x="54" y="147"/>
                    <a:pt x="0" y="112"/>
                  </a:cubicBezTo>
                  <a:cubicBezTo>
                    <a:pt x="57" y="81"/>
                    <a:pt x="106" y="26"/>
                    <a:pt x="148" y="13"/>
                  </a:cubicBezTo>
                  <a:cubicBezTo>
                    <a:pt x="190" y="0"/>
                    <a:pt x="225" y="13"/>
                    <a:pt x="257" y="40"/>
                  </a:cubicBezTo>
                  <a:cubicBezTo>
                    <a:pt x="261" y="44"/>
                    <a:pt x="263" y="49"/>
                    <a:pt x="261" y="54"/>
                  </a:cubicBezTo>
                  <a:cubicBezTo>
                    <a:pt x="250" y="87"/>
                    <a:pt x="218" y="120"/>
                    <a:pt x="179" y="1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8" name="Freeform 37">
              <a:extLst>
                <a:ext uri="{FF2B5EF4-FFF2-40B4-BE49-F238E27FC236}">
                  <a16:creationId xmlns:a16="http://schemas.microsoft.com/office/drawing/2014/main" id="{5566E7D7-2E64-C7A7-E60B-F66948E01573}"/>
                </a:ext>
              </a:extLst>
            </p:cNvPr>
            <p:cNvSpPr>
              <a:spLocks/>
            </p:cNvSpPr>
            <p:nvPr/>
          </p:nvSpPr>
          <p:spPr bwMode="auto">
            <a:xfrm>
              <a:off x="10908658" y="5296336"/>
              <a:ext cx="666936" cy="545675"/>
            </a:xfrm>
            <a:custGeom>
              <a:avLst/>
              <a:gdLst>
                <a:gd name="T0" fmla="*/ 128 w 189"/>
                <a:gd name="T1" fmla="*/ 107 h 155"/>
                <a:gd name="T2" fmla="*/ 0 w 189"/>
                <a:gd name="T3" fmla="*/ 155 h 155"/>
                <a:gd name="T4" fmla="*/ 50 w 189"/>
                <a:gd name="T5" fmla="*/ 36 h 155"/>
                <a:gd name="T6" fmla="*/ 173 w 189"/>
                <a:gd name="T7" fmla="*/ 7 h 155"/>
                <a:gd name="T8" fmla="*/ 181 w 189"/>
                <a:gd name="T9" fmla="*/ 15 h 155"/>
                <a:gd name="T10" fmla="*/ 128 w 189"/>
                <a:gd name="T11" fmla="*/ 107 h 155"/>
              </a:gdLst>
              <a:ahLst/>
              <a:cxnLst>
                <a:cxn ang="0">
                  <a:pos x="T0" y="T1"/>
                </a:cxn>
                <a:cxn ang="0">
                  <a:pos x="T2" y="T3"/>
                </a:cxn>
                <a:cxn ang="0">
                  <a:pos x="T4" y="T5"/>
                </a:cxn>
                <a:cxn ang="0">
                  <a:pos x="T6" y="T7"/>
                </a:cxn>
                <a:cxn ang="0">
                  <a:pos x="T8" y="T9"/>
                </a:cxn>
                <a:cxn ang="0">
                  <a:pos x="T10" y="T11"/>
                </a:cxn>
              </a:cxnLst>
              <a:rect l="0" t="0" r="r" b="b"/>
              <a:pathLst>
                <a:path w="189" h="155">
                  <a:moveTo>
                    <a:pt x="128" y="107"/>
                  </a:moveTo>
                  <a:cubicBezTo>
                    <a:pt x="83" y="130"/>
                    <a:pt x="49" y="136"/>
                    <a:pt x="0" y="155"/>
                  </a:cubicBezTo>
                  <a:cubicBezTo>
                    <a:pt x="6" y="105"/>
                    <a:pt x="21" y="60"/>
                    <a:pt x="50" y="36"/>
                  </a:cubicBezTo>
                  <a:cubicBezTo>
                    <a:pt x="86" y="6"/>
                    <a:pt x="134" y="0"/>
                    <a:pt x="173" y="7"/>
                  </a:cubicBezTo>
                  <a:cubicBezTo>
                    <a:pt x="177" y="8"/>
                    <a:pt x="180" y="11"/>
                    <a:pt x="181" y="15"/>
                  </a:cubicBezTo>
                  <a:cubicBezTo>
                    <a:pt x="189" y="54"/>
                    <a:pt x="168" y="87"/>
                    <a:pt x="128" y="10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9" name="Freeform 38">
              <a:extLst>
                <a:ext uri="{FF2B5EF4-FFF2-40B4-BE49-F238E27FC236}">
                  <a16:creationId xmlns:a16="http://schemas.microsoft.com/office/drawing/2014/main" id="{10E09475-027E-5A71-E5A1-12956048B585}"/>
                </a:ext>
              </a:extLst>
            </p:cNvPr>
            <p:cNvSpPr>
              <a:spLocks/>
            </p:cNvSpPr>
            <p:nvPr/>
          </p:nvSpPr>
          <p:spPr bwMode="auto">
            <a:xfrm>
              <a:off x="9254310" y="1710471"/>
              <a:ext cx="944105" cy="519691"/>
            </a:xfrm>
            <a:custGeom>
              <a:avLst/>
              <a:gdLst>
                <a:gd name="T0" fmla="*/ 144 w 268"/>
                <a:gd name="T1" fmla="*/ 130 h 148"/>
                <a:gd name="T2" fmla="*/ 0 w 268"/>
                <a:gd name="T3" fmla="*/ 58 h 148"/>
                <a:gd name="T4" fmla="*/ 142 w 268"/>
                <a:gd name="T5" fmla="*/ 6 h 148"/>
                <a:gd name="T6" fmla="*/ 265 w 268"/>
                <a:gd name="T7" fmla="*/ 88 h 148"/>
                <a:gd name="T8" fmla="*/ 265 w 268"/>
                <a:gd name="T9" fmla="*/ 101 h 148"/>
                <a:gd name="T10" fmla="*/ 144 w 268"/>
                <a:gd name="T11" fmla="*/ 130 h 148"/>
              </a:gdLst>
              <a:ahLst/>
              <a:cxnLst>
                <a:cxn ang="0">
                  <a:pos x="T0" y="T1"/>
                </a:cxn>
                <a:cxn ang="0">
                  <a:pos x="T2" y="T3"/>
                </a:cxn>
                <a:cxn ang="0">
                  <a:pos x="T4" y="T5"/>
                </a:cxn>
                <a:cxn ang="0">
                  <a:pos x="T6" y="T7"/>
                </a:cxn>
                <a:cxn ang="0">
                  <a:pos x="T8" y="T9"/>
                </a:cxn>
                <a:cxn ang="0">
                  <a:pos x="T10" y="T11"/>
                </a:cxn>
              </a:cxnLst>
              <a:rect l="0" t="0" r="r" b="b"/>
              <a:pathLst>
                <a:path w="268" h="148">
                  <a:moveTo>
                    <a:pt x="144" y="130"/>
                  </a:moveTo>
                  <a:cubicBezTo>
                    <a:pt x="88" y="109"/>
                    <a:pt x="56" y="85"/>
                    <a:pt x="0" y="58"/>
                  </a:cubicBezTo>
                  <a:cubicBezTo>
                    <a:pt x="48" y="24"/>
                    <a:pt x="99" y="0"/>
                    <a:pt x="142" y="6"/>
                  </a:cubicBezTo>
                  <a:cubicBezTo>
                    <a:pt x="197" y="13"/>
                    <a:pt x="240" y="49"/>
                    <a:pt x="265" y="88"/>
                  </a:cubicBezTo>
                  <a:cubicBezTo>
                    <a:pt x="268" y="92"/>
                    <a:pt x="268" y="98"/>
                    <a:pt x="265" y="101"/>
                  </a:cubicBezTo>
                  <a:cubicBezTo>
                    <a:pt x="238" y="139"/>
                    <a:pt x="193" y="148"/>
                    <a:pt x="144" y="1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0" name="Freeform: Shape 69">
              <a:extLst>
                <a:ext uri="{FF2B5EF4-FFF2-40B4-BE49-F238E27FC236}">
                  <a16:creationId xmlns:a16="http://schemas.microsoft.com/office/drawing/2014/main" id="{86DEDAD5-8232-ACD0-D0B0-895F5EE926B0}"/>
                </a:ext>
              </a:extLst>
            </p:cNvPr>
            <p:cNvSpPr>
              <a:spLocks/>
            </p:cNvSpPr>
            <p:nvPr/>
          </p:nvSpPr>
          <p:spPr bwMode="auto">
            <a:xfrm>
              <a:off x="11502945" y="0"/>
              <a:ext cx="642569" cy="333538"/>
            </a:xfrm>
            <a:custGeom>
              <a:avLst/>
              <a:gdLst>
                <a:gd name="connsiteX0" fmla="*/ 0 w 642569"/>
                <a:gd name="connsiteY0" fmla="*/ 0 h 333538"/>
                <a:gd name="connsiteX1" fmla="*/ 626864 w 642569"/>
                <a:gd name="connsiteY1" fmla="*/ 0 h 333538"/>
                <a:gd name="connsiteX2" fmla="*/ 640881 w 642569"/>
                <a:gd name="connsiteY2" fmla="*/ 48961 h 333538"/>
                <a:gd name="connsiteX3" fmla="*/ 560636 w 642569"/>
                <a:gd name="connsiteY3" fmla="*/ 311547 h 333538"/>
                <a:gd name="connsiteX4" fmla="*/ 504200 w 642569"/>
                <a:gd name="connsiteY4" fmla="*/ 332659 h 333538"/>
                <a:gd name="connsiteX5" fmla="*/ 17439 w 642569"/>
                <a:gd name="connsiteY5" fmla="*/ 54679 h 333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2569" h="333538">
                  <a:moveTo>
                    <a:pt x="0" y="0"/>
                  </a:moveTo>
                  <a:lnTo>
                    <a:pt x="626864" y="0"/>
                  </a:lnTo>
                  <a:lnTo>
                    <a:pt x="640881" y="48961"/>
                  </a:lnTo>
                  <a:cubicBezTo>
                    <a:pt x="649699" y="139129"/>
                    <a:pt x="624127" y="228856"/>
                    <a:pt x="560636" y="311547"/>
                  </a:cubicBezTo>
                  <a:cubicBezTo>
                    <a:pt x="546527" y="329141"/>
                    <a:pt x="525363" y="336178"/>
                    <a:pt x="504200" y="332659"/>
                  </a:cubicBezTo>
                  <a:cubicBezTo>
                    <a:pt x="296092" y="293953"/>
                    <a:pt x="112675" y="265803"/>
                    <a:pt x="17439" y="546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71" name="Freeform: Shape 70">
              <a:extLst>
                <a:ext uri="{FF2B5EF4-FFF2-40B4-BE49-F238E27FC236}">
                  <a16:creationId xmlns:a16="http://schemas.microsoft.com/office/drawing/2014/main" id="{244A3A8A-671B-DCD9-6422-A9E854DD6B5C}"/>
                </a:ext>
              </a:extLst>
            </p:cNvPr>
            <p:cNvSpPr>
              <a:spLocks/>
            </p:cNvSpPr>
            <p:nvPr/>
          </p:nvSpPr>
          <p:spPr bwMode="auto">
            <a:xfrm>
              <a:off x="10784033" y="6730342"/>
              <a:ext cx="344354" cy="127658"/>
            </a:xfrm>
            <a:custGeom>
              <a:avLst/>
              <a:gdLst>
                <a:gd name="connsiteX0" fmla="*/ 233176 w 344354"/>
                <a:gd name="connsiteY0" fmla="*/ 606 h 127658"/>
                <a:gd name="connsiteX1" fmla="*/ 312557 w 344354"/>
                <a:gd name="connsiteY1" fmla="*/ 2803 h 127658"/>
                <a:gd name="connsiteX2" fmla="*/ 344354 w 344354"/>
                <a:gd name="connsiteY2" fmla="*/ 34444 h 127658"/>
                <a:gd name="connsiteX3" fmla="*/ 343530 w 344354"/>
                <a:gd name="connsiteY3" fmla="*/ 127658 h 127658"/>
                <a:gd name="connsiteX4" fmla="*/ 0 w 344354"/>
                <a:gd name="connsiteY4" fmla="*/ 127658 h 127658"/>
                <a:gd name="connsiteX5" fmla="*/ 33451 w 344354"/>
                <a:gd name="connsiteY5" fmla="*/ 83664 h 127658"/>
                <a:gd name="connsiteX6" fmla="*/ 233176 w 344354"/>
                <a:gd name="connsiteY6" fmla="*/ 606 h 127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4354" h="127658">
                  <a:moveTo>
                    <a:pt x="233176" y="606"/>
                  </a:moveTo>
                  <a:cubicBezTo>
                    <a:pt x="258679" y="-712"/>
                    <a:pt x="285177" y="167"/>
                    <a:pt x="312557" y="2803"/>
                  </a:cubicBezTo>
                  <a:cubicBezTo>
                    <a:pt x="330222" y="2803"/>
                    <a:pt x="344354" y="16866"/>
                    <a:pt x="344354" y="34444"/>
                  </a:cubicBezTo>
                  <a:lnTo>
                    <a:pt x="343530" y="127658"/>
                  </a:lnTo>
                  <a:lnTo>
                    <a:pt x="0" y="127658"/>
                  </a:lnTo>
                  <a:lnTo>
                    <a:pt x="33451" y="83664"/>
                  </a:lnTo>
                  <a:cubicBezTo>
                    <a:pt x="89096" y="28292"/>
                    <a:pt x="156664" y="4561"/>
                    <a:pt x="233176" y="6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72" name="Freeform 44">
              <a:extLst>
                <a:ext uri="{FF2B5EF4-FFF2-40B4-BE49-F238E27FC236}">
                  <a16:creationId xmlns:a16="http://schemas.microsoft.com/office/drawing/2014/main" id="{15F15320-098C-B994-A9ED-BBA25FEACC97}"/>
                </a:ext>
              </a:extLst>
            </p:cNvPr>
            <p:cNvSpPr>
              <a:spLocks/>
            </p:cNvSpPr>
            <p:nvPr/>
          </p:nvSpPr>
          <p:spPr bwMode="auto">
            <a:xfrm>
              <a:off x="8572937" y="2937518"/>
              <a:ext cx="606306" cy="303153"/>
            </a:xfrm>
            <a:custGeom>
              <a:avLst/>
              <a:gdLst>
                <a:gd name="T0" fmla="*/ 96 w 172"/>
                <a:gd name="T1" fmla="*/ 0 h 86"/>
                <a:gd name="T2" fmla="*/ 0 w 172"/>
                <a:gd name="T3" fmla="*/ 45 h 86"/>
                <a:gd name="T4" fmla="*/ 99 w 172"/>
                <a:gd name="T5" fmla="*/ 85 h 86"/>
                <a:gd name="T6" fmla="*/ 168 w 172"/>
                <a:gd name="T7" fmla="*/ 46 h 86"/>
                <a:gd name="T8" fmla="*/ 167 w 172"/>
                <a:gd name="T9" fmla="*/ 29 h 86"/>
                <a:gd name="T10" fmla="*/ 96 w 172"/>
                <a:gd name="T11" fmla="*/ 0 h 86"/>
              </a:gdLst>
              <a:ahLst/>
              <a:cxnLst>
                <a:cxn ang="0">
                  <a:pos x="T0" y="T1"/>
                </a:cxn>
                <a:cxn ang="0">
                  <a:pos x="T2" y="T3"/>
                </a:cxn>
                <a:cxn ang="0">
                  <a:pos x="T4" y="T5"/>
                </a:cxn>
                <a:cxn ang="0">
                  <a:pos x="T6" y="T7"/>
                </a:cxn>
                <a:cxn ang="0">
                  <a:pos x="T8" y="T9"/>
                </a:cxn>
                <a:cxn ang="0">
                  <a:pos x="T10" y="T11"/>
                </a:cxn>
              </a:cxnLst>
              <a:rect l="0" t="0" r="r" b="b"/>
              <a:pathLst>
                <a:path w="172" h="86">
                  <a:moveTo>
                    <a:pt x="96" y="0"/>
                  </a:moveTo>
                  <a:cubicBezTo>
                    <a:pt x="67" y="0"/>
                    <a:pt x="31" y="14"/>
                    <a:pt x="0" y="45"/>
                  </a:cubicBezTo>
                  <a:cubicBezTo>
                    <a:pt x="31" y="61"/>
                    <a:pt x="66" y="84"/>
                    <a:pt x="99" y="85"/>
                  </a:cubicBezTo>
                  <a:cubicBezTo>
                    <a:pt x="130" y="86"/>
                    <a:pt x="151" y="68"/>
                    <a:pt x="168" y="46"/>
                  </a:cubicBezTo>
                  <a:cubicBezTo>
                    <a:pt x="172" y="41"/>
                    <a:pt x="172" y="34"/>
                    <a:pt x="167" y="29"/>
                  </a:cubicBezTo>
                  <a:cubicBezTo>
                    <a:pt x="151" y="13"/>
                    <a:pt x="124" y="0"/>
                    <a:pt x="9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3" name="Freeform 45">
              <a:extLst>
                <a:ext uri="{FF2B5EF4-FFF2-40B4-BE49-F238E27FC236}">
                  <a16:creationId xmlns:a16="http://schemas.microsoft.com/office/drawing/2014/main" id="{6EC8D73D-740E-A761-0A01-29DDA88AE35C}"/>
                </a:ext>
              </a:extLst>
            </p:cNvPr>
            <p:cNvSpPr>
              <a:spLocks/>
            </p:cNvSpPr>
            <p:nvPr/>
          </p:nvSpPr>
          <p:spPr bwMode="auto">
            <a:xfrm>
              <a:off x="8910736" y="5209721"/>
              <a:ext cx="941218" cy="574547"/>
            </a:xfrm>
            <a:custGeom>
              <a:avLst/>
              <a:gdLst>
                <a:gd name="T0" fmla="*/ 138 w 267"/>
                <a:gd name="T1" fmla="*/ 20 h 163"/>
                <a:gd name="T2" fmla="*/ 0 w 267"/>
                <a:gd name="T3" fmla="*/ 145 h 163"/>
                <a:gd name="T4" fmla="*/ 191 w 267"/>
                <a:gd name="T5" fmla="*/ 137 h 163"/>
                <a:gd name="T6" fmla="*/ 267 w 267"/>
                <a:gd name="T7" fmla="*/ 39 h 163"/>
                <a:gd name="T8" fmla="*/ 260 w 267"/>
                <a:gd name="T9" fmla="*/ 29 h 163"/>
                <a:gd name="T10" fmla="*/ 138 w 267"/>
                <a:gd name="T11" fmla="*/ 20 h 163"/>
              </a:gdLst>
              <a:ahLst/>
              <a:cxnLst>
                <a:cxn ang="0">
                  <a:pos x="T0" y="T1"/>
                </a:cxn>
                <a:cxn ang="0">
                  <a:pos x="T2" y="T3"/>
                </a:cxn>
                <a:cxn ang="0">
                  <a:pos x="T4" y="T5"/>
                </a:cxn>
                <a:cxn ang="0">
                  <a:pos x="T6" y="T7"/>
                </a:cxn>
                <a:cxn ang="0">
                  <a:pos x="T8" y="T9"/>
                </a:cxn>
                <a:cxn ang="0">
                  <a:pos x="T10" y="T11"/>
                </a:cxn>
              </a:cxnLst>
              <a:rect l="0" t="0" r="r" b="b"/>
              <a:pathLst>
                <a:path w="267" h="163">
                  <a:moveTo>
                    <a:pt x="138" y="20"/>
                  </a:moveTo>
                  <a:cubicBezTo>
                    <a:pt x="82" y="46"/>
                    <a:pt x="47" y="96"/>
                    <a:pt x="0" y="145"/>
                  </a:cubicBezTo>
                  <a:cubicBezTo>
                    <a:pt x="61" y="163"/>
                    <a:pt x="144" y="154"/>
                    <a:pt x="191" y="137"/>
                  </a:cubicBezTo>
                  <a:cubicBezTo>
                    <a:pt x="238" y="118"/>
                    <a:pt x="267" y="80"/>
                    <a:pt x="267" y="39"/>
                  </a:cubicBezTo>
                  <a:cubicBezTo>
                    <a:pt x="267" y="34"/>
                    <a:pt x="264" y="31"/>
                    <a:pt x="260" y="29"/>
                  </a:cubicBezTo>
                  <a:cubicBezTo>
                    <a:pt x="229" y="12"/>
                    <a:pt x="180" y="0"/>
                    <a:pt x="138" y="2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4" name="Freeform 46">
              <a:extLst>
                <a:ext uri="{FF2B5EF4-FFF2-40B4-BE49-F238E27FC236}">
                  <a16:creationId xmlns:a16="http://schemas.microsoft.com/office/drawing/2014/main" id="{C13FF9D5-D135-EE5A-E5FE-F3E1FCDB09BD}"/>
                </a:ext>
              </a:extLst>
            </p:cNvPr>
            <p:cNvSpPr>
              <a:spLocks/>
            </p:cNvSpPr>
            <p:nvPr/>
          </p:nvSpPr>
          <p:spPr bwMode="auto">
            <a:xfrm>
              <a:off x="8734619" y="2316777"/>
              <a:ext cx="1079802" cy="534126"/>
            </a:xfrm>
            <a:custGeom>
              <a:avLst/>
              <a:gdLst>
                <a:gd name="T0" fmla="*/ 194 w 306"/>
                <a:gd name="T1" fmla="*/ 10 h 152"/>
                <a:gd name="T2" fmla="*/ 0 w 306"/>
                <a:gd name="T3" fmla="*/ 66 h 152"/>
                <a:gd name="T4" fmla="*/ 167 w 306"/>
                <a:gd name="T5" fmla="*/ 141 h 152"/>
                <a:gd name="T6" fmla="*/ 298 w 306"/>
                <a:gd name="T7" fmla="*/ 105 h 152"/>
                <a:gd name="T8" fmla="*/ 301 w 306"/>
                <a:gd name="T9" fmla="*/ 82 h 152"/>
                <a:gd name="T10" fmla="*/ 194 w 306"/>
                <a:gd name="T11" fmla="*/ 10 h 152"/>
              </a:gdLst>
              <a:ahLst/>
              <a:cxnLst>
                <a:cxn ang="0">
                  <a:pos x="T0" y="T1"/>
                </a:cxn>
                <a:cxn ang="0">
                  <a:pos x="T2" y="T3"/>
                </a:cxn>
                <a:cxn ang="0">
                  <a:pos x="T4" y="T5"/>
                </a:cxn>
                <a:cxn ang="0">
                  <a:pos x="T6" y="T7"/>
                </a:cxn>
                <a:cxn ang="0">
                  <a:pos x="T8" y="T9"/>
                </a:cxn>
                <a:cxn ang="0">
                  <a:pos x="T10" y="T11"/>
                </a:cxn>
              </a:cxnLst>
              <a:rect l="0" t="0" r="r" b="b"/>
              <a:pathLst>
                <a:path w="306" h="152">
                  <a:moveTo>
                    <a:pt x="194" y="10"/>
                  </a:moveTo>
                  <a:cubicBezTo>
                    <a:pt x="146" y="0"/>
                    <a:pt x="60" y="26"/>
                    <a:pt x="0" y="66"/>
                  </a:cubicBezTo>
                  <a:cubicBezTo>
                    <a:pt x="54" y="97"/>
                    <a:pt x="114" y="130"/>
                    <a:pt x="167" y="141"/>
                  </a:cubicBezTo>
                  <a:cubicBezTo>
                    <a:pt x="218" y="152"/>
                    <a:pt x="264" y="136"/>
                    <a:pt x="298" y="105"/>
                  </a:cubicBezTo>
                  <a:cubicBezTo>
                    <a:pt x="305" y="100"/>
                    <a:pt x="306" y="90"/>
                    <a:pt x="301" y="82"/>
                  </a:cubicBezTo>
                  <a:cubicBezTo>
                    <a:pt x="281" y="50"/>
                    <a:pt x="240" y="19"/>
                    <a:pt x="194" y="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5" name="Freeform 47">
              <a:extLst>
                <a:ext uri="{FF2B5EF4-FFF2-40B4-BE49-F238E27FC236}">
                  <a16:creationId xmlns:a16="http://schemas.microsoft.com/office/drawing/2014/main" id="{91485A8A-115D-83EB-2632-9DFC07E85DFE}"/>
                </a:ext>
              </a:extLst>
            </p:cNvPr>
            <p:cNvSpPr>
              <a:spLocks/>
            </p:cNvSpPr>
            <p:nvPr/>
          </p:nvSpPr>
          <p:spPr bwMode="auto">
            <a:xfrm>
              <a:off x="10706556" y="512295"/>
              <a:ext cx="736228" cy="707357"/>
            </a:xfrm>
            <a:custGeom>
              <a:avLst/>
              <a:gdLst>
                <a:gd name="T0" fmla="*/ 171 w 209"/>
                <a:gd name="T1" fmla="*/ 76 h 201"/>
                <a:gd name="T2" fmla="*/ 0 w 209"/>
                <a:gd name="T3" fmla="*/ 0 h 201"/>
                <a:gd name="T4" fmla="*/ 73 w 209"/>
                <a:gd name="T5" fmla="*/ 165 h 201"/>
                <a:gd name="T6" fmla="*/ 196 w 209"/>
                <a:gd name="T7" fmla="*/ 189 h 201"/>
                <a:gd name="T8" fmla="*/ 207 w 209"/>
                <a:gd name="T9" fmla="*/ 176 h 201"/>
                <a:gd name="T10" fmla="*/ 171 w 209"/>
                <a:gd name="T11" fmla="*/ 76 h 201"/>
              </a:gdLst>
              <a:ahLst/>
              <a:cxnLst>
                <a:cxn ang="0">
                  <a:pos x="T0" y="T1"/>
                </a:cxn>
                <a:cxn ang="0">
                  <a:pos x="T2" y="T3"/>
                </a:cxn>
                <a:cxn ang="0">
                  <a:pos x="T4" y="T5"/>
                </a:cxn>
                <a:cxn ang="0">
                  <a:pos x="T6" y="T7"/>
                </a:cxn>
                <a:cxn ang="0">
                  <a:pos x="T8" y="T9"/>
                </a:cxn>
                <a:cxn ang="0">
                  <a:pos x="T10" y="T11"/>
                </a:cxn>
              </a:cxnLst>
              <a:rect l="0" t="0" r="r" b="b"/>
              <a:pathLst>
                <a:path w="209" h="201">
                  <a:moveTo>
                    <a:pt x="171" y="76"/>
                  </a:moveTo>
                  <a:cubicBezTo>
                    <a:pt x="136" y="40"/>
                    <a:pt x="56" y="9"/>
                    <a:pt x="0" y="0"/>
                  </a:cubicBezTo>
                  <a:cubicBezTo>
                    <a:pt x="12" y="36"/>
                    <a:pt x="37" y="133"/>
                    <a:pt x="73" y="165"/>
                  </a:cubicBezTo>
                  <a:cubicBezTo>
                    <a:pt x="110" y="198"/>
                    <a:pt x="150" y="201"/>
                    <a:pt x="196" y="189"/>
                  </a:cubicBezTo>
                  <a:cubicBezTo>
                    <a:pt x="202" y="187"/>
                    <a:pt x="207" y="182"/>
                    <a:pt x="207" y="176"/>
                  </a:cubicBezTo>
                  <a:cubicBezTo>
                    <a:pt x="209" y="139"/>
                    <a:pt x="202" y="108"/>
                    <a:pt x="171" y="7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6" name="Freeform: Shape 75">
              <a:extLst>
                <a:ext uri="{FF2B5EF4-FFF2-40B4-BE49-F238E27FC236}">
                  <a16:creationId xmlns:a16="http://schemas.microsoft.com/office/drawing/2014/main" id="{2DAFBE75-D269-2E60-38EB-E360457D563A}"/>
                </a:ext>
              </a:extLst>
            </p:cNvPr>
            <p:cNvSpPr>
              <a:spLocks/>
            </p:cNvSpPr>
            <p:nvPr/>
          </p:nvSpPr>
          <p:spPr bwMode="auto">
            <a:xfrm>
              <a:off x="9916287" y="0"/>
              <a:ext cx="447759" cy="240954"/>
            </a:xfrm>
            <a:custGeom>
              <a:avLst/>
              <a:gdLst>
                <a:gd name="connsiteX0" fmla="*/ 0 w 447759"/>
                <a:gd name="connsiteY0" fmla="*/ 0 h 240954"/>
                <a:gd name="connsiteX1" fmla="*/ 414433 w 447759"/>
                <a:gd name="connsiteY1" fmla="*/ 0 h 240954"/>
                <a:gd name="connsiteX2" fmla="*/ 420771 w 447759"/>
                <a:gd name="connsiteY2" fmla="*/ 9983 h 240954"/>
                <a:gd name="connsiteX3" fmla="*/ 441191 w 447759"/>
                <a:gd name="connsiteY3" fmla="*/ 210080 h 240954"/>
                <a:gd name="connsiteX4" fmla="*/ 409316 w 447759"/>
                <a:gd name="connsiteY4" fmla="*/ 238327 h 240954"/>
                <a:gd name="connsiteX5" fmla="*/ 55157 w 447759"/>
                <a:gd name="connsiteY5" fmla="*/ 100625 h 240954"/>
                <a:gd name="connsiteX6" fmla="*/ 10942 w 447759"/>
                <a:gd name="connsiteY6" fmla="*/ 26313 h 240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7759" h="240954">
                  <a:moveTo>
                    <a:pt x="0" y="0"/>
                  </a:moveTo>
                  <a:lnTo>
                    <a:pt x="414433" y="0"/>
                  </a:lnTo>
                  <a:lnTo>
                    <a:pt x="420771" y="9983"/>
                  </a:lnTo>
                  <a:cubicBezTo>
                    <a:pt x="452479" y="75689"/>
                    <a:pt x="451816" y="135933"/>
                    <a:pt x="441191" y="210080"/>
                  </a:cubicBezTo>
                  <a:cubicBezTo>
                    <a:pt x="437649" y="227734"/>
                    <a:pt x="427024" y="238327"/>
                    <a:pt x="409316" y="238327"/>
                  </a:cubicBezTo>
                  <a:cubicBezTo>
                    <a:pt x="249945" y="252450"/>
                    <a:pt x="133072" y="210080"/>
                    <a:pt x="55157" y="100625"/>
                  </a:cubicBezTo>
                  <a:cubicBezTo>
                    <a:pt x="40991" y="81206"/>
                    <a:pt x="25717" y="55828"/>
                    <a:pt x="10942" y="263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77" name="Freeform 49">
              <a:extLst>
                <a:ext uri="{FF2B5EF4-FFF2-40B4-BE49-F238E27FC236}">
                  <a16:creationId xmlns:a16="http://schemas.microsoft.com/office/drawing/2014/main" id="{CD50D341-55DC-86B1-6565-1BC1F811438F}"/>
                </a:ext>
              </a:extLst>
            </p:cNvPr>
            <p:cNvSpPr>
              <a:spLocks/>
            </p:cNvSpPr>
            <p:nvPr/>
          </p:nvSpPr>
          <p:spPr bwMode="auto">
            <a:xfrm>
              <a:off x="9312053" y="2850903"/>
              <a:ext cx="1255919" cy="629403"/>
            </a:xfrm>
            <a:custGeom>
              <a:avLst/>
              <a:gdLst>
                <a:gd name="T0" fmla="*/ 212 w 356"/>
                <a:gd name="T1" fmla="*/ 174 h 179"/>
                <a:gd name="T2" fmla="*/ 0 w 356"/>
                <a:gd name="T3" fmla="*/ 110 h 179"/>
                <a:gd name="T4" fmla="*/ 171 w 356"/>
                <a:gd name="T5" fmla="*/ 10 h 179"/>
                <a:gd name="T6" fmla="*/ 352 w 356"/>
                <a:gd name="T7" fmla="*/ 91 h 179"/>
                <a:gd name="T8" fmla="*/ 350 w 356"/>
                <a:gd name="T9" fmla="*/ 110 h 179"/>
                <a:gd name="T10" fmla="*/ 212 w 356"/>
                <a:gd name="T11" fmla="*/ 174 h 179"/>
              </a:gdLst>
              <a:ahLst/>
              <a:cxnLst>
                <a:cxn ang="0">
                  <a:pos x="T0" y="T1"/>
                </a:cxn>
                <a:cxn ang="0">
                  <a:pos x="T2" y="T3"/>
                </a:cxn>
                <a:cxn ang="0">
                  <a:pos x="T4" y="T5"/>
                </a:cxn>
                <a:cxn ang="0">
                  <a:pos x="T6" y="T7"/>
                </a:cxn>
                <a:cxn ang="0">
                  <a:pos x="T8" y="T9"/>
                </a:cxn>
                <a:cxn ang="0">
                  <a:pos x="T10" y="T11"/>
                </a:cxn>
              </a:cxnLst>
              <a:rect l="0" t="0" r="r" b="b"/>
              <a:pathLst>
                <a:path w="356" h="179">
                  <a:moveTo>
                    <a:pt x="212" y="174"/>
                  </a:moveTo>
                  <a:cubicBezTo>
                    <a:pt x="146" y="179"/>
                    <a:pt x="89" y="144"/>
                    <a:pt x="0" y="110"/>
                  </a:cubicBezTo>
                  <a:cubicBezTo>
                    <a:pt x="34" y="72"/>
                    <a:pt x="108" y="20"/>
                    <a:pt x="171" y="10"/>
                  </a:cubicBezTo>
                  <a:cubicBezTo>
                    <a:pt x="236" y="0"/>
                    <a:pt x="316" y="34"/>
                    <a:pt x="352" y="91"/>
                  </a:cubicBezTo>
                  <a:cubicBezTo>
                    <a:pt x="356" y="97"/>
                    <a:pt x="355" y="104"/>
                    <a:pt x="350" y="110"/>
                  </a:cubicBezTo>
                  <a:cubicBezTo>
                    <a:pt x="316" y="144"/>
                    <a:pt x="271" y="170"/>
                    <a:pt x="212" y="1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8" name="Freeform: Shape 77">
              <a:extLst>
                <a:ext uri="{FF2B5EF4-FFF2-40B4-BE49-F238E27FC236}">
                  <a16:creationId xmlns:a16="http://schemas.microsoft.com/office/drawing/2014/main" id="{674C5059-AAC7-8AC0-E117-784F4C2156AC}"/>
                </a:ext>
              </a:extLst>
            </p:cNvPr>
            <p:cNvSpPr>
              <a:spLocks/>
            </p:cNvSpPr>
            <p:nvPr/>
          </p:nvSpPr>
          <p:spPr bwMode="auto">
            <a:xfrm>
              <a:off x="10881967" y="0"/>
              <a:ext cx="535486" cy="509022"/>
            </a:xfrm>
            <a:custGeom>
              <a:avLst/>
              <a:gdLst>
                <a:gd name="connsiteX0" fmla="*/ 0 w 535486"/>
                <a:gd name="connsiteY0" fmla="*/ 0 h 509022"/>
                <a:gd name="connsiteX1" fmla="*/ 299950 w 535486"/>
                <a:gd name="connsiteY1" fmla="*/ 0 h 509022"/>
                <a:gd name="connsiteX2" fmla="*/ 371512 w 535486"/>
                <a:gd name="connsiteY2" fmla="*/ 46406 h 509022"/>
                <a:gd name="connsiteX3" fmla="*/ 451269 w 535486"/>
                <a:gd name="connsiteY3" fmla="*/ 128855 h 509022"/>
                <a:gd name="connsiteX4" fmla="*/ 528768 w 535486"/>
                <a:gd name="connsiteY4" fmla="*/ 473371 h 509022"/>
                <a:gd name="connsiteX5" fmla="*/ 497064 w 535486"/>
                <a:gd name="connsiteY5" fmla="*/ 505010 h 509022"/>
                <a:gd name="connsiteX6" fmla="*/ 70816 w 535486"/>
                <a:gd name="connsiteY6" fmla="*/ 308144 h 509022"/>
                <a:gd name="connsiteX7" fmla="*/ 3444 w 535486"/>
                <a:gd name="connsiteY7" fmla="*/ 77002 h 509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5486" h="509022">
                  <a:moveTo>
                    <a:pt x="0" y="0"/>
                  </a:moveTo>
                  <a:lnTo>
                    <a:pt x="299950" y="0"/>
                  </a:lnTo>
                  <a:lnTo>
                    <a:pt x="371512" y="46406"/>
                  </a:lnTo>
                  <a:cubicBezTo>
                    <a:pt x="401731" y="70410"/>
                    <a:pt x="428371" y="97216"/>
                    <a:pt x="451269" y="128855"/>
                  </a:cubicBezTo>
                  <a:cubicBezTo>
                    <a:pt x="532291" y="237834"/>
                    <a:pt x="546382" y="357360"/>
                    <a:pt x="528768" y="473371"/>
                  </a:cubicBezTo>
                  <a:cubicBezTo>
                    <a:pt x="528768" y="490948"/>
                    <a:pt x="514678" y="501494"/>
                    <a:pt x="497064" y="505010"/>
                  </a:cubicBezTo>
                  <a:cubicBezTo>
                    <a:pt x="331497" y="529618"/>
                    <a:pt x="148316" y="438216"/>
                    <a:pt x="70816" y="308144"/>
                  </a:cubicBezTo>
                  <a:cubicBezTo>
                    <a:pt x="33828" y="244865"/>
                    <a:pt x="12691" y="160494"/>
                    <a:pt x="3444" y="770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79" name="Freeform 58">
              <a:extLst>
                <a:ext uri="{FF2B5EF4-FFF2-40B4-BE49-F238E27FC236}">
                  <a16:creationId xmlns:a16="http://schemas.microsoft.com/office/drawing/2014/main" id="{076F7378-B237-8F3F-8D1E-2E95152148B0}"/>
                </a:ext>
              </a:extLst>
            </p:cNvPr>
            <p:cNvSpPr>
              <a:spLocks/>
            </p:cNvSpPr>
            <p:nvPr/>
          </p:nvSpPr>
          <p:spPr bwMode="auto">
            <a:xfrm>
              <a:off x="8780814" y="177384"/>
              <a:ext cx="799746" cy="733341"/>
            </a:xfrm>
            <a:custGeom>
              <a:avLst/>
              <a:gdLst>
                <a:gd name="T0" fmla="*/ 88 w 227"/>
                <a:gd name="T1" fmla="*/ 178 h 208"/>
                <a:gd name="T2" fmla="*/ 0 w 227"/>
                <a:gd name="T3" fmla="*/ 0 h 208"/>
                <a:gd name="T4" fmla="*/ 190 w 227"/>
                <a:gd name="T5" fmla="*/ 82 h 208"/>
                <a:gd name="T6" fmla="*/ 215 w 227"/>
                <a:gd name="T7" fmla="*/ 192 h 208"/>
                <a:gd name="T8" fmla="*/ 202 w 227"/>
                <a:gd name="T9" fmla="*/ 203 h 208"/>
                <a:gd name="T10" fmla="*/ 88 w 227"/>
                <a:gd name="T11" fmla="*/ 178 h 208"/>
              </a:gdLst>
              <a:ahLst/>
              <a:cxnLst>
                <a:cxn ang="0">
                  <a:pos x="T0" y="T1"/>
                </a:cxn>
                <a:cxn ang="0">
                  <a:pos x="T2" y="T3"/>
                </a:cxn>
                <a:cxn ang="0">
                  <a:pos x="T4" y="T5"/>
                </a:cxn>
                <a:cxn ang="0">
                  <a:pos x="T6" y="T7"/>
                </a:cxn>
                <a:cxn ang="0">
                  <a:pos x="T8" y="T9"/>
                </a:cxn>
                <a:cxn ang="0">
                  <a:pos x="T10" y="T11"/>
                </a:cxn>
              </a:cxnLst>
              <a:rect l="0" t="0" r="r" b="b"/>
              <a:pathLst>
                <a:path w="227" h="208">
                  <a:moveTo>
                    <a:pt x="88" y="178"/>
                  </a:moveTo>
                  <a:cubicBezTo>
                    <a:pt x="23" y="128"/>
                    <a:pt x="7" y="59"/>
                    <a:pt x="0" y="0"/>
                  </a:cubicBezTo>
                  <a:cubicBezTo>
                    <a:pt x="61" y="28"/>
                    <a:pt x="154" y="47"/>
                    <a:pt x="190" y="82"/>
                  </a:cubicBezTo>
                  <a:cubicBezTo>
                    <a:pt x="219" y="109"/>
                    <a:pt x="227" y="155"/>
                    <a:pt x="215" y="192"/>
                  </a:cubicBezTo>
                  <a:cubicBezTo>
                    <a:pt x="213" y="198"/>
                    <a:pt x="208" y="202"/>
                    <a:pt x="202" y="203"/>
                  </a:cubicBezTo>
                  <a:cubicBezTo>
                    <a:pt x="169" y="208"/>
                    <a:pt x="122" y="204"/>
                    <a:pt x="88" y="17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0" name="Freeform 61">
              <a:extLst>
                <a:ext uri="{FF2B5EF4-FFF2-40B4-BE49-F238E27FC236}">
                  <a16:creationId xmlns:a16="http://schemas.microsoft.com/office/drawing/2014/main" id="{130C1B1E-CD14-4565-3CD6-CE048785E60F}"/>
                </a:ext>
              </a:extLst>
            </p:cNvPr>
            <p:cNvSpPr>
              <a:spLocks/>
            </p:cNvSpPr>
            <p:nvPr/>
          </p:nvSpPr>
          <p:spPr bwMode="auto">
            <a:xfrm>
              <a:off x="10036733" y="4129919"/>
              <a:ext cx="1166417" cy="588983"/>
            </a:xfrm>
            <a:custGeom>
              <a:avLst/>
              <a:gdLst>
                <a:gd name="T0" fmla="*/ 220 w 331"/>
                <a:gd name="T1" fmla="*/ 147 h 167"/>
                <a:gd name="T2" fmla="*/ 0 w 331"/>
                <a:gd name="T3" fmla="*/ 134 h 167"/>
                <a:gd name="T4" fmla="*/ 186 w 331"/>
                <a:gd name="T5" fmla="*/ 11 h 167"/>
                <a:gd name="T6" fmla="*/ 324 w 331"/>
                <a:gd name="T7" fmla="*/ 37 h 167"/>
                <a:gd name="T8" fmla="*/ 329 w 331"/>
                <a:gd name="T9" fmla="*/ 53 h 167"/>
                <a:gd name="T10" fmla="*/ 220 w 331"/>
                <a:gd name="T11" fmla="*/ 147 h 167"/>
              </a:gdLst>
              <a:ahLst/>
              <a:cxnLst>
                <a:cxn ang="0">
                  <a:pos x="T0" y="T1"/>
                </a:cxn>
                <a:cxn ang="0">
                  <a:pos x="T2" y="T3"/>
                </a:cxn>
                <a:cxn ang="0">
                  <a:pos x="T4" y="T5"/>
                </a:cxn>
                <a:cxn ang="0">
                  <a:pos x="T6" y="T7"/>
                </a:cxn>
                <a:cxn ang="0">
                  <a:pos x="T8" y="T9"/>
                </a:cxn>
                <a:cxn ang="0">
                  <a:pos x="T10" y="T11"/>
                </a:cxn>
              </a:cxnLst>
              <a:rect l="0" t="0" r="r" b="b"/>
              <a:pathLst>
                <a:path w="331" h="167">
                  <a:moveTo>
                    <a:pt x="220" y="147"/>
                  </a:moveTo>
                  <a:cubicBezTo>
                    <a:pt x="126" y="167"/>
                    <a:pt x="78" y="146"/>
                    <a:pt x="0" y="134"/>
                  </a:cubicBezTo>
                  <a:cubicBezTo>
                    <a:pt x="61" y="65"/>
                    <a:pt x="108" y="29"/>
                    <a:pt x="186" y="11"/>
                  </a:cubicBezTo>
                  <a:cubicBezTo>
                    <a:pt x="230" y="0"/>
                    <a:pt x="284" y="6"/>
                    <a:pt x="324" y="37"/>
                  </a:cubicBezTo>
                  <a:cubicBezTo>
                    <a:pt x="329" y="41"/>
                    <a:pt x="331" y="47"/>
                    <a:pt x="329" y="53"/>
                  </a:cubicBezTo>
                  <a:cubicBezTo>
                    <a:pt x="316" y="92"/>
                    <a:pt x="277" y="134"/>
                    <a:pt x="220" y="14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1" name="Freeform 62">
              <a:extLst>
                <a:ext uri="{FF2B5EF4-FFF2-40B4-BE49-F238E27FC236}">
                  <a16:creationId xmlns:a16="http://schemas.microsoft.com/office/drawing/2014/main" id="{77243AB7-3201-DA7E-1891-6D22BA83A3E5}"/>
                </a:ext>
              </a:extLst>
            </p:cNvPr>
            <p:cNvSpPr>
              <a:spLocks/>
            </p:cNvSpPr>
            <p:nvPr/>
          </p:nvSpPr>
          <p:spPr bwMode="auto">
            <a:xfrm>
              <a:off x="10772961" y="2943292"/>
              <a:ext cx="1140432" cy="537014"/>
            </a:xfrm>
            <a:custGeom>
              <a:avLst/>
              <a:gdLst>
                <a:gd name="T0" fmla="*/ 183 w 324"/>
                <a:gd name="T1" fmla="*/ 147 h 153"/>
                <a:gd name="T2" fmla="*/ 0 w 324"/>
                <a:gd name="T3" fmla="*/ 22 h 153"/>
                <a:gd name="T4" fmla="*/ 204 w 324"/>
                <a:gd name="T5" fmla="*/ 6 h 153"/>
                <a:gd name="T6" fmla="*/ 319 w 324"/>
                <a:gd name="T7" fmla="*/ 77 h 153"/>
                <a:gd name="T8" fmla="*/ 318 w 324"/>
                <a:gd name="T9" fmla="*/ 99 h 153"/>
                <a:gd name="T10" fmla="*/ 183 w 324"/>
                <a:gd name="T11" fmla="*/ 147 h 153"/>
              </a:gdLst>
              <a:ahLst/>
              <a:cxnLst>
                <a:cxn ang="0">
                  <a:pos x="T0" y="T1"/>
                </a:cxn>
                <a:cxn ang="0">
                  <a:pos x="T2" y="T3"/>
                </a:cxn>
                <a:cxn ang="0">
                  <a:pos x="T4" y="T5"/>
                </a:cxn>
                <a:cxn ang="0">
                  <a:pos x="T6" y="T7"/>
                </a:cxn>
                <a:cxn ang="0">
                  <a:pos x="T8" y="T9"/>
                </a:cxn>
                <a:cxn ang="0">
                  <a:pos x="T10" y="T11"/>
                </a:cxn>
              </a:cxnLst>
              <a:rect l="0" t="0" r="r" b="b"/>
              <a:pathLst>
                <a:path w="324" h="153">
                  <a:moveTo>
                    <a:pt x="183" y="147"/>
                  </a:moveTo>
                  <a:cubicBezTo>
                    <a:pt x="129" y="141"/>
                    <a:pt x="45" y="83"/>
                    <a:pt x="0" y="22"/>
                  </a:cubicBezTo>
                  <a:cubicBezTo>
                    <a:pt x="85" y="14"/>
                    <a:pt x="140" y="0"/>
                    <a:pt x="204" y="6"/>
                  </a:cubicBezTo>
                  <a:cubicBezTo>
                    <a:pt x="256" y="12"/>
                    <a:pt x="293" y="39"/>
                    <a:pt x="319" y="77"/>
                  </a:cubicBezTo>
                  <a:cubicBezTo>
                    <a:pt x="324" y="84"/>
                    <a:pt x="323" y="93"/>
                    <a:pt x="318" y="99"/>
                  </a:cubicBezTo>
                  <a:cubicBezTo>
                    <a:pt x="291" y="130"/>
                    <a:pt x="237" y="153"/>
                    <a:pt x="183" y="14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2" name="Freeform 63">
              <a:extLst>
                <a:ext uri="{FF2B5EF4-FFF2-40B4-BE49-F238E27FC236}">
                  <a16:creationId xmlns:a16="http://schemas.microsoft.com/office/drawing/2014/main" id="{796BEBDD-59D9-0D5E-E20D-599888175AFE}"/>
                </a:ext>
              </a:extLst>
            </p:cNvPr>
            <p:cNvSpPr>
              <a:spLocks/>
            </p:cNvSpPr>
            <p:nvPr/>
          </p:nvSpPr>
          <p:spPr bwMode="auto">
            <a:xfrm>
              <a:off x="8073457" y="3428337"/>
              <a:ext cx="1362744" cy="528352"/>
            </a:xfrm>
            <a:custGeom>
              <a:avLst/>
              <a:gdLst>
                <a:gd name="T0" fmla="*/ 244 w 387"/>
                <a:gd name="T1" fmla="*/ 140 h 150"/>
                <a:gd name="T2" fmla="*/ 0 w 387"/>
                <a:gd name="T3" fmla="*/ 81 h 150"/>
                <a:gd name="T4" fmla="*/ 244 w 387"/>
                <a:gd name="T5" fmla="*/ 3 h 150"/>
                <a:gd name="T6" fmla="*/ 380 w 387"/>
                <a:gd name="T7" fmla="*/ 49 h 150"/>
                <a:gd name="T8" fmla="*/ 382 w 387"/>
                <a:gd name="T9" fmla="*/ 71 h 150"/>
                <a:gd name="T10" fmla="*/ 244 w 387"/>
                <a:gd name="T11" fmla="*/ 140 h 150"/>
              </a:gdLst>
              <a:ahLst/>
              <a:cxnLst>
                <a:cxn ang="0">
                  <a:pos x="T0" y="T1"/>
                </a:cxn>
                <a:cxn ang="0">
                  <a:pos x="T2" y="T3"/>
                </a:cxn>
                <a:cxn ang="0">
                  <a:pos x="T4" y="T5"/>
                </a:cxn>
                <a:cxn ang="0">
                  <a:pos x="T6" y="T7"/>
                </a:cxn>
                <a:cxn ang="0">
                  <a:pos x="T8" y="T9"/>
                </a:cxn>
                <a:cxn ang="0">
                  <a:pos x="T10" y="T11"/>
                </a:cxn>
              </a:cxnLst>
              <a:rect l="0" t="0" r="r" b="b"/>
              <a:pathLst>
                <a:path w="387" h="150">
                  <a:moveTo>
                    <a:pt x="244" y="140"/>
                  </a:moveTo>
                  <a:cubicBezTo>
                    <a:pt x="143" y="150"/>
                    <a:pt x="64" y="123"/>
                    <a:pt x="0" y="81"/>
                  </a:cubicBezTo>
                  <a:cubicBezTo>
                    <a:pt x="90" y="59"/>
                    <a:pt x="173" y="8"/>
                    <a:pt x="244" y="3"/>
                  </a:cubicBezTo>
                  <a:cubicBezTo>
                    <a:pt x="301" y="0"/>
                    <a:pt x="346" y="16"/>
                    <a:pt x="380" y="49"/>
                  </a:cubicBezTo>
                  <a:cubicBezTo>
                    <a:pt x="386" y="55"/>
                    <a:pt x="387" y="64"/>
                    <a:pt x="382" y="71"/>
                  </a:cubicBezTo>
                  <a:cubicBezTo>
                    <a:pt x="358" y="105"/>
                    <a:pt x="303" y="134"/>
                    <a:pt x="244" y="14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3" name="Freeform: Shape 82">
              <a:extLst>
                <a:ext uri="{FF2B5EF4-FFF2-40B4-BE49-F238E27FC236}">
                  <a16:creationId xmlns:a16="http://schemas.microsoft.com/office/drawing/2014/main" id="{943BE181-D755-08FC-1BC1-E76A87AE2F89}"/>
                </a:ext>
              </a:extLst>
            </p:cNvPr>
            <p:cNvSpPr>
              <a:spLocks/>
            </p:cNvSpPr>
            <p:nvPr/>
          </p:nvSpPr>
          <p:spPr bwMode="auto">
            <a:xfrm>
              <a:off x="11985398" y="1615194"/>
              <a:ext cx="206602" cy="811211"/>
            </a:xfrm>
            <a:custGeom>
              <a:avLst/>
              <a:gdLst>
                <a:gd name="connsiteX0" fmla="*/ 3359 w 206602"/>
                <a:gd name="connsiteY0" fmla="*/ 0 h 811211"/>
                <a:gd name="connsiteX1" fmla="*/ 199109 w 206602"/>
                <a:gd name="connsiteY1" fmla="*/ 140286 h 811211"/>
                <a:gd name="connsiteX2" fmla="*/ 206602 w 206602"/>
                <a:gd name="connsiteY2" fmla="*/ 143814 h 811211"/>
                <a:gd name="connsiteX3" fmla="*/ 206602 w 206602"/>
                <a:gd name="connsiteY3" fmla="*/ 811211 h 811211"/>
                <a:gd name="connsiteX4" fmla="*/ 148671 w 206602"/>
                <a:gd name="connsiteY4" fmla="*/ 736790 h 811211"/>
                <a:gd name="connsiteX5" fmla="*/ 3359 w 206602"/>
                <a:gd name="connsiteY5" fmla="*/ 0 h 811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6602" h="811211">
                  <a:moveTo>
                    <a:pt x="3359" y="0"/>
                  </a:moveTo>
                  <a:cubicBezTo>
                    <a:pt x="68554" y="59809"/>
                    <a:pt x="134189" y="104225"/>
                    <a:pt x="199109" y="140286"/>
                  </a:cubicBezTo>
                  <a:lnTo>
                    <a:pt x="206602" y="143814"/>
                  </a:lnTo>
                  <a:lnTo>
                    <a:pt x="206602" y="811211"/>
                  </a:lnTo>
                  <a:lnTo>
                    <a:pt x="148671" y="736790"/>
                  </a:lnTo>
                  <a:cubicBezTo>
                    <a:pt x="23788" y="551799"/>
                    <a:pt x="-12058" y="310916"/>
                    <a:pt x="33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84" name="Freeform 65">
              <a:extLst>
                <a:ext uri="{FF2B5EF4-FFF2-40B4-BE49-F238E27FC236}">
                  <a16:creationId xmlns:a16="http://schemas.microsoft.com/office/drawing/2014/main" id="{372004BE-AFC8-D107-F82E-A3AF2B984C06}"/>
                </a:ext>
              </a:extLst>
            </p:cNvPr>
            <p:cNvSpPr>
              <a:spLocks/>
            </p:cNvSpPr>
            <p:nvPr/>
          </p:nvSpPr>
          <p:spPr bwMode="auto">
            <a:xfrm>
              <a:off x="9805759" y="5140429"/>
              <a:ext cx="1065366" cy="742003"/>
            </a:xfrm>
            <a:custGeom>
              <a:avLst/>
              <a:gdLst>
                <a:gd name="T0" fmla="*/ 209 w 302"/>
                <a:gd name="T1" fmla="*/ 172 h 211"/>
                <a:gd name="T2" fmla="*/ 0 w 302"/>
                <a:gd name="T3" fmla="*/ 179 h 211"/>
                <a:gd name="T4" fmla="*/ 137 w 302"/>
                <a:gd name="T5" fmla="*/ 30 h 211"/>
                <a:gd name="T6" fmla="*/ 293 w 302"/>
                <a:gd name="T7" fmla="*/ 21 h 211"/>
                <a:gd name="T8" fmla="*/ 302 w 302"/>
                <a:gd name="T9" fmla="*/ 35 h 211"/>
                <a:gd name="T10" fmla="*/ 209 w 302"/>
                <a:gd name="T11" fmla="*/ 172 h 211"/>
              </a:gdLst>
              <a:ahLst/>
              <a:cxnLst>
                <a:cxn ang="0">
                  <a:pos x="T0" y="T1"/>
                </a:cxn>
                <a:cxn ang="0">
                  <a:pos x="T2" y="T3"/>
                </a:cxn>
                <a:cxn ang="0">
                  <a:pos x="T4" y="T5"/>
                </a:cxn>
                <a:cxn ang="0">
                  <a:pos x="T6" y="T7"/>
                </a:cxn>
                <a:cxn ang="0">
                  <a:pos x="T8" y="T9"/>
                </a:cxn>
                <a:cxn ang="0">
                  <a:pos x="T10" y="T11"/>
                </a:cxn>
              </a:cxnLst>
              <a:rect l="0" t="0" r="r" b="b"/>
              <a:pathLst>
                <a:path w="302" h="211">
                  <a:moveTo>
                    <a:pt x="209" y="172"/>
                  </a:moveTo>
                  <a:cubicBezTo>
                    <a:pt x="156" y="202"/>
                    <a:pt x="79" y="211"/>
                    <a:pt x="0" y="179"/>
                  </a:cubicBezTo>
                  <a:cubicBezTo>
                    <a:pt x="56" y="125"/>
                    <a:pt x="74" y="66"/>
                    <a:pt x="137" y="30"/>
                  </a:cubicBezTo>
                  <a:cubicBezTo>
                    <a:pt x="190" y="0"/>
                    <a:pt x="244" y="2"/>
                    <a:pt x="293" y="21"/>
                  </a:cubicBezTo>
                  <a:cubicBezTo>
                    <a:pt x="299" y="24"/>
                    <a:pt x="302" y="29"/>
                    <a:pt x="302" y="35"/>
                  </a:cubicBezTo>
                  <a:cubicBezTo>
                    <a:pt x="299" y="81"/>
                    <a:pt x="264" y="141"/>
                    <a:pt x="209" y="17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5" name="Freeform: Shape 84">
              <a:extLst>
                <a:ext uri="{FF2B5EF4-FFF2-40B4-BE49-F238E27FC236}">
                  <a16:creationId xmlns:a16="http://schemas.microsoft.com/office/drawing/2014/main" id="{C0FCD4CB-0CE4-F430-DEB3-83152BBF44D6}"/>
                </a:ext>
              </a:extLst>
            </p:cNvPr>
            <p:cNvSpPr>
              <a:spLocks/>
            </p:cNvSpPr>
            <p:nvPr/>
          </p:nvSpPr>
          <p:spPr bwMode="auto">
            <a:xfrm>
              <a:off x="11691081" y="5009197"/>
              <a:ext cx="500919" cy="650530"/>
            </a:xfrm>
            <a:custGeom>
              <a:avLst/>
              <a:gdLst>
                <a:gd name="connsiteX0" fmla="*/ 500919 w 500919"/>
                <a:gd name="connsiteY0" fmla="*/ 0 h 650530"/>
                <a:gd name="connsiteX1" fmla="*/ 500919 w 500919"/>
                <a:gd name="connsiteY1" fmla="*/ 600919 h 650530"/>
                <a:gd name="connsiteX2" fmla="*/ 373878 w 500919"/>
                <a:gd name="connsiteY2" fmla="*/ 638875 h 650530"/>
                <a:gd name="connsiteX3" fmla="*/ 0 w 500919"/>
                <a:gd name="connsiteY3" fmla="*/ 617271 h 650530"/>
                <a:gd name="connsiteX4" fmla="*/ 374320 w 500919"/>
                <a:gd name="connsiteY4" fmla="*/ 74074 h 650530"/>
                <a:gd name="connsiteX5" fmla="*/ 484122 w 500919"/>
                <a:gd name="connsiteY5" fmla="*/ 5293 h 650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0919" h="650530">
                  <a:moveTo>
                    <a:pt x="500919" y="0"/>
                  </a:moveTo>
                  <a:lnTo>
                    <a:pt x="500919" y="600919"/>
                  </a:lnTo>
                  <a:lnTo>
                    <a:pt x="373878" y="638875"/>
                  </a:lnTo>
                  <a:cubicBezTo>
                    <a:pt x="261318" y="658716"/>
                    <a:pt x="134190" y="654307"/>
                    <a:pt x="0" y="617271"/>
                  </a:cubicBezTo>
                  <a:cubicBezTo>
                    <a:pt x="151847" y="409163"/>
                    <a:pt x="236598" y="179892"/>
                    <a:pt x="374320" y="74074"/>
                  </a:cubicBezTo>
                  <a:cubicBezTo>
                    <a:pt x="411399" y="44975"/>
                    <a:pt x="447815" y="22268"/>
                    <a:pt x="484122" y="52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86" name="Freeform 67">
              <a:extLst>
                <a:ext uri="{FF2B5EF4-FFF2-40B4-BE49-F238E27FC236}">
                  <a16:creationId xmlns:a16="http://schemas.microsoft.com/office/drawing/2014/main" id="{F580D5DF-7285-2D50-501E-0225FB24393E}"/>
                </a:ext>
              </a:extLst>
            </p:cNvPr>
            <p:cNvSpPr>
              <a:spLocks/>
            </p:cNvSpPr>
            <p:nvPr/>
          </p:nvSpPr>
          <p:spPr bwMode="auto">
            <a:xfrm>
              <a:off x="10709443" y="4464831"/>
              <a:ext cx="1345421" cy="695808"/>
            </a:xfrm>
            <a:custGeom>
              <a:avLst/>
              <a:gdLst>
                <a:gd name="T0" fmla="*/ 278 w 382"/>
                <a:gd name="T1" fmla="*/ 174 h 198"/>
                <a:gd name="T2" fmla="*/ 0 w 382"/>
                <a:gd name="T3" fmla="*/ 141 h 198"/>
                <a:gd name="T4" fmla="*/ 218 w 382"/>
                <a:gd name="T5" fmla="*/ 16 h 198"/>
                <a:gd name="T6" fmla="*/ 373 w 382"/>
                <a:gd name="T7" fmla="*/ 29 h 198"/>
                <a:gd name="T8" fmla="*/ 382 w 382"/>
                <a:gd name="T9" fmla="*/ 45 h 198"/>
                <a:gd name="T10" fmla="*/ 278 w 382"/>
                <a:gd name="T11" fmla="*/ 174 h 198"/>
              </a:gdLst>
              <a:ahLst/>
              <a:cxnLst>
                <a:cxn ang="0">
                  <a:pos x="T0" y="T1"/>
                </a:cxn>
                <a:cxn ang="0">
                  <a:pos x="T2" y="T3"/>
                </a:cxn>
                <a:cxn ang="0">
                  <a:pos x="T4" y="T5"/>
                </a:cxn>
                <a:cxn ang="0">
                  <a:pos x="T6" y="T7"/>
                </a:cxn>
                <a:cxn ang="0">
                  <a:pos x="T8" y="T9"/>
                </a:cxn>
                <a:cxn ang="0">
                  <a:pos x="T10" y="T11"/>
                </a:cxn>
              </a:cxnLst>
              <a:rect l="0" t="0" r="r" b="b"/>
              <a:pathLst>
                <a:path w="382" h="198">
                  <a:moveTo>
                    <a:pt x="278" y="174"/>
                  </a:moveTo>
                  <a:cubicBezTo>
                    <a:pt x="223" y="198"/>
                    <a:pt x="75" y="185"/>
                    <a:pt x="0" y="141"/>
                  </a:cubicBezTo>
                  <a:cubicBezTo>
                    <a:pt x="84" y="96"/>
                    <a:pt x="122" y="45"/>
                    <a:pt x="218" y="16"/>
                  </a:cubicBezTo>
                  <a:cubicBezTo>
                    <a:pt x="270" y="0"/>
                    <a:pt x="325" y="2"/>
                    <a:pt x="373" y="29"/>
                  </a:cubicBezTo>
                  <a:cubicBezTo>
                    <a:pt x="379" y="33"/>
                    <a:pt x="382" y="39"/>
                    <a:pt x="382" y="45"/>
                  </a:cubicBezTo>
                  <a:cubicBezTo>
                    <a:pt x="375" y="93"/>
                    <a:pt x="335" y="150"/>
                    <a:pt x="278" y="1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7" name="Freeform: Shape 86">
              <a:extLst>
                <a:ext uri="{FF2B5EF4-FFF2-40B4-BE49-F238E27FC236}">
                  <a16:creationId xmlns:a16="http://schemas.microsoft.com/office/drawing/2014/main" id="{74E3BF9F-BECD-EC0D-E199-929E9E2F2D0A}"/>
                </a:ext>
              </a:extLst>
            </p:cNvPr>
            <p:cNvSpPr>
              <a:spLocks/>
            </p:cNvSpPr>
            <p:nvPr/>
          </p:nvSpPr>
          <p:spPr bwMode="auto">
            <a:xfrm>
              <a:off x="11125196" y="3607911"/>
              <a:ext cx="1066804" cy="678144"/>
            </a:xfrm>
            <a:custGeom>
              <a:avLst/>
              <a:gdLst>
                <a:gd name="connsiteX0" fmla="*/ 797391 w 1066804"/>
                <a:gd name="connsiteY0" fmla="*/ 120 h 678144"/>
                <a:gd name="connsiteX1" fmla="*/ 1039335 w 1066804"/>
                <a:gd name="connsiteY1" fmla="*/ 51462 h 678144"/>
                <a:gd name="connsiteX2" fmla="*/ 1066804 w 1066804"/>
                <a:gd name="connsiteY2" fmla="*/ 66400 h 678144"/>
                <a:gd name="connsiteX3" fmla="*/ 1066804 w 1066804"/>
                <a:gd name="connsiteY3" fmla="*/ 560676 h 678144"/>
                <a:gd name="connsiteX4" fmla="*/ 1025426 w 1066804"/>
                <a:gd name="connsiteY4" fmla="*/ 587437 h 678144"/>
                <a:gd name="connsiteX5" fmla="*/ 770921 w 1066804"/>
                <a:gd name="connsiteY5" fmla="*/ 672267 h 678144"/>
                <a:gd name="connsiteX6" fmla="*/ 0 w 1066804"/>
                <a:gd name="connsiteY6" fmla="*/ 359448 h 678144"/>
                <a:gd name="connsiteX7" fmla="*/ 711078 w 1066804"/>
                <a:gd name="connsiteY7" fmla="*/ 4452 h 678144"/>
                <a:gd name="connsiteX8" fmla="*/ 797391 w 1066804"/>
                <a:gd name="connsiteY8" fmla="*/ 120 h 678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6804" h="678144">
                  <a:moveTo>
                    <a:pt x="797391" y="120"/>
                  </a:moveTo>
                  <a:cubicBezTo>
                    <a:pt x="882742" y="1788"/>
                    <a:pt x="964751" y="20818"/>
                    <a:pt x="1039335" y="51462"/>
                  </a:cubicBezTo>
                  <a:lnTo>
                    <a:pt x="1066804" y="66400"/>
                  </a:lnTo>
                  <a:lnTo>
                    <a:pt x="1066804" y="560676"/>
                  </a:lnTo>
                  <a:lnTo>
                    <a:pt x="1025426" y="587437"/>
                  </a:lnTo>
                  <a:cubicBezTo>
                    <a:pt x="948635" y="630913"/>
                    <a:pt x="862006" y="661722"/>
                    <a:pt x="770921" y="672267"/>
                  </a:cubicBezTo>
                  <a:cubicBezTo>
                    <a:pt x="531548" y="703900"/>
                    <a:pt x="239373" y="609000"/>
                    <a:pt x="0" y="359448"/>
                  </a:cubicBezTo>
                  <a:cubicBezTo>
                    <a:pt x="256974" y="225885"/>
                    <a:pt x="429463" y="39600"/>
                    <a:pt x="711078" y="4452"/>
                  </a:cubicBezTo>
                  <a:cubicBezTo>
                    <a:pt x="740120" y="937"/>
                    <a:pt x="768941" y="-436"/>
                    <a:pt x="797391"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88" name="Freeform 70">
              <a:extLst>
                <a:ext uri="{FF2B5EF4-FFF2-40B4-BE49-F238E27FC236}">
                  <a16:creationId xmlns:a16="http://schemas.microsoft.com/office/drawing/2014/main" id="{98682E4B-0098-AB96-04D1-90B78ADC3228}"/>
                </a:ext>
              </a:extLst>
            </p:cNvPr>
            <p:cNvSpPr>
              <a:spLocks/>
            </p:cNvSpPr>
            <p:nvPr/>
          </p:nvSpPr>
          <p:spPr bwMode="auto">
            <a:xfrm>
              <a:off x="10051169" y="6000805"/>
              <a:ext cx="978751" cy="739116"/>
            </a:xfrm>
            <a:custGeom>
              <a:avLst/>
              <a:gdLst>
                <a:gd name="T0" fmla="*/ 205 w 278"/>
                <a:gd name="T1" fmla="*/ 160 h 210"/>
                <a:gd name="T2" fmla="*/ 0 w 278"/>
                <a:gd name="T3" fmla="*/ 174 h 210"/>
                <a:gd name="T4" fmla="*/ 129 w 278"/>
                <a:gd name="T5" fmla="*/ 35 h 210"/>
                <a:gd name="T6" fmla="*/ 263 w 278"/>
                <a:gd name="T7" fmla="*/ 20 h 210"/>
                <a:gd name="T8" fmla="*/ 274 w 278"/>
                <a:gd name="T9" fmla="*/ 35 h 210"/>
                <a:gd name="T10" fmla="*/ 205 w 278"/>
                <a:gd name="T11" fmla="*/ 160 h 210"/>
              </a:gdLst>
              <a:ahLst/>
              <a:cxnLst>
                <a:cxn ang="0">
                  <a:pos x="T0" y="T1"/>
                </a:cxn>
                <a:cxn ang="0">
                  <a:pos x="T2" y="T3"/>
                </a:cxn>
                <a:cxn ang="0">
                  <a:pos x="T4" y="T5"/>
                </a:cxn>
                <a:cxn ang="0">
                  <a:pos x="T6" y="T7"/>
                </a:cxn>
                <a:cxn ang="0">
                  <a:pos x="T8" y="T9"/>
                </a:cxn>
                <a:cxn ang="0">
                  <a:pos x="T10" y="T11"/>
                </a:cxn>
              </a:cxnLst>
              <a:rect l="0" t="0" r="r" b="b"/>
              <a:pathLst>
                <a:path w="278" h="210">
                  <a:moveTo>
                    <a:pt x="205" y="160"/>
                  </a:moveTo>
                  <a:cubicBezTo>
                    <a:pt x="162" y="189"/>
                    <a:pt x="85" y="210"/>
                    <a:pt x="0" y="174"/>
                  </a:cubicBezTo>
                  <a:cubicBezTo>
                    <a:pt x="56" y="119"/>
                    <a:pt x="77" y="69"/>
                    <a:pt x="129" y="35"/>
                  </a:cubicBezTo>
                  <a:cubicBezTo>
                    <a:pt x="171" y="7"/>
                    <a:pt x="225" y="0"/>
                    <a:pt x="263" y="20"/>
                  </a:cubicBezTo>
                  <a:cubicBezTo>
                    <a:pt x="269" y="23"/>
                    <a:pt x="273" y="28"/>
                    <a:pt x="274" y="35"/>
                  </a:cubicBezTo>
                  <a:cubicBezTo>
                    <a:pt x="278" y="81"/>
                    <a:pt x="250" y="130"/>
                    <a:pt x="205" y="16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9" name="Freeform 71">
              <a:extLst>
                <a:ext uri="{FF2B5EF4-FFF2-40B4-BE49-F238E27FC236}">
                  <a16:creationId xmlns:a16="http://schemas.microsoft.com/office/drawing/2014/main" id="{5C5DFC7A-DFC2-4E09-7120-7D3358E1AE50}"/>
                </a:ext>
              </a:extLst>
            </p:cNvPr>
            <p:cNvSpPr>
              <a:spLocks/>
            </p:cNvSpPr>
            <p:nvPr/>
          </p:nvSpPr>
          <p:spPr bwMode="auto">
            <a:xfrm>
              <a:off x="9063756" y="1135924"/>
              <a:ext cx="845941" cy="482157"/>
            </a:xfrm>
            <a:custGeom>
              <a:avLst/>
              <a:gdLst>
                <a:gd name="T0" fmla="*/ 151 w 240"/>
                <a:gd name="T1" fmla="*/ 14 h 137"/>
                <a:gd name="T2" fmla="*/ 0 w 240"/>
                <a:gd name="T3" fmla="*/ 24 h 137"/>
                <a:gd name="T4" fmla="*/ 118 w 240"/>
                <a:gd name="T5" fmla="*/ 121 h 137"/>
                <a:gd name="T6" fmla="*/ 229 w 240"/>
                <a:gd name="T7" fmla="*/ 106 h 137"/>
                <a:gd name="T8" fmla="*/ 236 w 240"/>
                <a:gd name="T9" fmla="*/ 84 h 137"/>
                <a:gd name="T10" fmla="*/ 151 w 240"/>
                <a:gd name="T11" fmla="*/ 14 h 137"/>
              </a:gdLst>
              <a:ahLst/>
              <a:cxnLst>
                <a:cxn ang="0">
                  <a:pos x="T0" y="T1"/>
                </a:cxn>
                <a:cxn ang="0">
                  <a:pos x="T2" y="T3"/>
                </a:cxn>
                <a:cxn ang="0">
                  <a:pos x="T4" y="T5"/>
                </a:cxn>
                <a:cxn ang="0">
                  <a:pos x="T6" y="T7"/>
                </a:cxn>
                <a:cxn ang="0">
                  <a:pos x="T8" y="T9"/>
                </a:cxn>
                <a:cxn ang="0">
                  <a:pos x="T10" y="T11"/>
                </a:cxn>
              </a:cxnLst>
              <a:rect l="0" t="0" r="r" b="b"/>
              <a:pathLst>
                <a:path w="240" h="137">
                  <a:moveTo>
                    <a:pt x="151" y="14"/>
                  </a:moveTo>
                  <a:cubicBezTo>
                    <a:pt x="110" y="0"/>
                    <a:pt x="55" y="1"/>
                    <a:pt x="0" y="24"/>
                  </a:cubicBezTo>
                  <a:cubicBezTo>
                    <a:pt x="28" y="62"/>
                    <a:pt x="74" y="105"/>
                    <a:pt x="118" y="121"/>
                  </a:cubicBezTo>
                  <a:cubicBezTo>
                    <a:pt x="160" y="137"/>
                    <a:pt x="198" y="124"/>
                    <a:pt x="229" y="106"/>
                  </a:cubicBezTo>
                  <a:cubicBezTo>
                    <a:pt x="237" y="101"/>
                    <a:pt x="240" y="92"/>
                    <a:pt x="236" y="84"/>
                  </a:cubicBezTo>
                  <a:cubicBezTo>
                    <a:pt x="221" y="57"/>
                    <a:pt x="188" y="28"/>
                    <a:pt x="151" y="1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10" name="Dynamic legal" descr="{&quot;templafy&quot;:{&quot;id&quot;:&quot;e764c19a-57db-4dc6-b1c7-9d8d1efcd716&quot;}}">
            <a:extLst>
              <a:ext uri="{FF2B5EF4-FFF2-40B4-BE49-F238E27FC236}">
                <a16:creationId xmlns:a16="http://schemas.microsoft.com/office/drawing/2014/main" id="{33DEA34F-FEC0-29DD-4475-C3D3B9C0C72C}"/>
              </a:ext>
            </a:extLst>
          </p:cNvPr>
          <p:cNvSpPr txBox="1"/>
          <p:nvPr userDrawn="1"/>
        </p:nvSpPr>
        <p:spPr>
          <a:xfrm>
            <a:off x="-1588" y="6678000"/>
            <a:ext cx="12193588" cy="180000"/>
          </a:xfrm>
          <a:prstGeom prst="rect">
            <a:avLst/>
          </a:prstGeom>
          <a:solidFill>
            <a:srgbClr val="110081"/>
          </a:solidFill>
          <a:ln>
            <a:noFill/>
          </a:ln>
        </p:spPr>
        <p:txBody>
          <a:bodyPr wrap="square" lIns="0" tIns="0" rIns="0" bIns="0" anchor="ctr" anchorCtr="0">
            <a:noAutofit/>
          </a:bodyPr>
          <a:lstStyle/>
          <a:p>
            <a:pPr algn="ctr"/>
            <a:r>
              <a:rPr lang="en-US" sz="1000" dirty="0">
                <a:solidFill>
                  <a:srgbClr val="FFFFFF"/>
                </a:solidFill>
                <a:latin typeface="Arial Narrow" panose="020B0606020202030204" pitchFamily="34" charset="0"/>
              </a:rPr>
              <a:t>Confidential, unpublished property of Cigna Healthcare. Do not duplicate or distribute. Use and distribution limited solely to authorized personnel. © 2023 Cigna Healthcare</a:t>
            </a:r>
          </a:p>
        </p:txBody>
      </p:sp>
      <p:pic>
        <p:nvPicPr>
          <p:cNvPr id="3" name="Logo">
            <a:extLst>
              <a:ext uri="{FF2B5EF4-FFF2-40B4-BE49-F238E27FC236}">
                <a16:creationId xmlns:a16="http://schemas.microsoft.com/office/drawing/2014/main" id="{861EB034-F143-7E3F-9946-80073EC41E56}"/>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360000" y="6067943"/>
            <a:ext cx="791999" cy="430177"/>
          </a:xfrm>
          <a:prstGeom prst="rect">
            <a:avLst/>
          </a:prstGeom>
        </p:spPr>
      </p:pic>
      <p:sp>
        <p:nvSpPr>
          <p:cNvPr id="11" name="Dynmic Internal use only" descr="{&quot;templafy&quot;:{&quot;id&quot;:&quot;4c8a31a0-fe33-43b9-a984-1e9c726ec99e&quot;}}" hidden="1" title="Form.Cigna_Confidentiality.Cigna_healthcareConfidentiality">
            <a:extLst>
              <a:ext uri="{FF2B5EF4-FFF2-40B4-BE49-F238E27FC236}">
                <a16:creationId xmlns:a16="http://schemas.microsoft.com/office/drawing/2014/main" id="{9B16330F-B72C-E998-B31F-EDBE5C7C4D6B}"/>
              </a:ext>
            </a:extLst>
          </p:cNvPr>
          <p:cNvSpPr/>
          <p:nvPr userDrawn="1"/>
        </p:nvSpPr>
        <p:spPr>
          <a:xfrm>
            <a:off x="10859153" y="6678000"/>
            <a:ext cx="973257"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r"/>
            <a:endParaRPr lang="en-US" sz="1000" kern="1200" noProof="0" dirty="0">
              <a:solidFill>
                <a:srgbClr val="FFFFFF"/>
              </a:solidFill>
              <a:latin typeface="Arial Narrow" panose="020B0606020202030204" pitchFamily="34" charset="0"/>
              <a:ea typeface="+mn-ea"/>
              <a:cs typeface="+mn-cs"/>
            </a:endParaRPr>
          </a:p>
        </p:txBody>
      </p:sp>
      <p:sp>
        <p:nvSpPr>
          <p:cNvPr id="2" name="Title 1"/>
          <p:cNvSpPr>
            <a:spLocks noGrp="1"/>
          </p:cNvSpPr>
          <p:nvPr>
            <p:ph type="ctrTitle" hasCustomPrompt="1"/>
          </p:nvPr>
        </p:nvSpPr>
        <p:spPr bwMode="white">
          <a:xfrm>
            <a:off x="360000" y="720000"/>
            <a:ext cx="5648400" cy="5180400"/>
          </a:xfrm>
        </p:spPr>
        <p:txBody>
          <a:bodyPr lIns="0" tIns="0" rIns="0" bIns="0" anchor="ctr" anchorCtr="0"/>
          <a:lstStyle>
            <a:lvl1pPr algn="l">
              <a:lnSpc>
                <a:spcPct val="90000"/>
              </a:lnSpc>
              <a:defRPr sz="5400" cap="none" baseline="0">
                <a:solidFill>
                  <a:schemeClr val="tx1"/>
                </a:solidFill>
              </a:defRPr>
            </a:lvl1pPr>
          </a:lstStyle>
          <a:p>
            <a:r>
              <a:rPr lang="en-US" noProof="0" dirty="0"/>
              <a:t>Click to add Breaker title</a:t>
            </a:r>
            <a:endParaRPr lang="en-US" dirty="0"/>
          </a:p>
        </p:txBody>
      </p:sp>
      <p:sp>
        <p:nvSpPr>
          <p:cNvPr id="5" name="Date Placeholder 4">
            <a:extLst>
              <a:ext uri="{FF2B5EF4-FFF2-40B4-BE49-F238E27FC236}">
                <a16:creationId xmlns:a16="http://schemas.microsoft.com/office/drawing/2014/main" id="{6A59CCEE-2DD0-A9F2-0238-6B8569922EFA}"/>
              </a:ext>
            </a:extLst>
          </p:cNvPr>
          <p:cNvSpPr>
            <a:spLocks noGrp="1"/>
          </p:cNvSpPr>
          <p:nvPr>
            <p:ph type="dt" sz="half" idx="10"/>
          </p:nvPr>
        </p:nvSpPr>
        <p:spPr bwMode="white">
          <a:xfrm>
            <a:off x="9887592" y="6318000"/>
            <a:ext cx="1585607" cy="180000"/>
          </a:xfrm>
          <a:prstGeom prst="rect">
            <a:avLst/>
          </a:prstGeom>
        </p:spPr>
        <p:txBody>
          <a:bodyPr/>
          <a:lstStyle>
            <a:lvl1pPr>
              <a:defRPr>
                <a:solidFill>
                  <a:schemeClr val="tx1"/>
                </a:solidFill>
              </a:defRPr>
            </a:lvl1pPr>
          </a:lstStyle>
          <a:p>
            <a:pPr algn="r"/>
            <a:fld id="{ABFA7D14-DAB1-4F6D-9CF6-00006E09798B}" type="datetime4">
              <a:rPr lang="en-IN" smtClean="0"/>
              <a:t>03 September 2026</a:t>
            </a:fld>
            <a:endParaRPr lang="en-US" dirty="0"/>
          </a:p>
        </p:txBody>
      </p:sp>
      <p:sp>
        <p:nvSpPr>
          <p:cNvPr id="6" name="Footer Placeholder 5">
            <a:extLst>
              <a:ext uri="{FF2B5EF4-FFF2-40B4-BE49-F238E27FC236}">
                <a16:creationId xmlns:a16="http://schemas.microsoft.com/office/drawing/2014/main" id="{97C71ADD-5C7E-6377-2B7F-2E76A2F1BB9F}"/>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9" name="Slide Number Placeholder 8">
            <a:extLst>
              <a:ext uri="{FF2B5EF4-FFF2-40B4-BE49-F238E27FC236}">
                <a16:creationId xmlns:a16="http://schemas.microsoft.com/office/drawing/2014/main" id="{3291435F-EBA9-9A2E-CA47-D518A47DCEC6}"/>
              </a:ext>
            </a:extLst>
          </p:cNvPr>
          <p:cNvSpPr>
            <a:spLocks noGrp="1"/>
          </p:cNvSpPr>
          <p:nvPr>
            <p:ph type="sldNum" sz="quarter" idx="12"/>
          </p:nvPr>
        </p:nvSpPr>
        <p:spPr bwMode="white"/>
        <p:txBody>
          <a:bodyPr/>
          <a:lstStyle>
            <a:lvl1pPr>
              <a:defRPr>
                <a:solidFill>
                  <a:schemeClr val="tx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181227721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453">
          <p15:clr>
            <a:srgbClr val="A4A3A4"/>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G. Breaker">
    <p:bg>
      <p:bgPr>
        <a:solidFill>
          <a:schemeClr val="bg2"/>
        </a:solidFill>
        <a:effectLst/>
      </p:bgPr>
    </p:bg>
    <p:spTree>
      <p:nvGrpSpPr>
        <p:cNvPr id="1" name=""/>
        <p:cNvGrpSpPr/>
        <p:nvPr/>
      </p:nvGrpSpPr>
      <p:grpSpPr>
        <a:xfrm>
          <a:off x="0" y="0"/>
          <a:ext cx="0" cy="0"/>
          <a:chOff x="0" y="0"/>
          <a:chExt cx="0" cy="0"/>
        </a:xfrm>
      </p:grpSpPr>
      <p:sp>
        <p:nvSpPr>
          <p:cNvPr id="7" name="Background"/>
          <p:cNvSpPr/>
          <p:nvPr userDrawn="1"/>
        </p:nvSpPr>
        <p:spPr>
          <a:xfrm>
            <a:off x="0" y="0"/>
            <a:ext cx="12193200" cy="6858000"/>
          </a:xfrm>
          <a:prstGeom prst="rect">
            <a:avLst/>
          </a:prstGeom>
          <a:solidFill>
            <a:srgbClr val="003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noProof="0" dirty="0" err="1">
              <a:solidFill>
                <a:schemeClr val="tx1"/>
              </a:solidFill>
            </a:endParaRPr>
          </a:p>
        </p:txBody>
      </p:sp>
      <p:sp>
        <p:nvSpPr>
          <p:cNvPr id="10" name="Picture Placeholder 9">
            <a:extLst>
              <a:ext uri="{FF2B5EF4-FFF2-40B4-BE49-F238E27FC236}">
                <a16:creationId xmlns:a16="http://schemas.microsoft.com/office/drawing/2014/main" id="{093A3340-1A42-61D7-8D5C-9DD7E3936ACC}"/>
              </a:ext>
            </a:extLst>
          </p:cNvPr>
          <p:cNvSpPr>
            <a:spLocks noGrp="1"/>
          </p:cNvSpPr>
          <p:nvPr>
            <p:ph type="pic" sz="quarter" idx="16"/>
          </p:nvPr>
        </p:nvSpPr>
        <p:spPr>
          <a:xfrm>
            <a:off x="6097200" y="0"/>
            <a:ext cx="6094800" cy="6678000"/>
          </a:xfrm>
          <a:custGeom>
            <a:avLst/>
            <a:gdLst>
              <a:gd name="connsiteX0" fmla="*/ 0 w 6094800"/>
              <a:gd name="connsiteY0" fmla="*/ 0 h 6678000"/>
              <a:gd name="connsiteX1" fmla="*/ 6094800 w 6094800"/>
              <a:gd name="connsiteY1" fmla="*/ 0 h 6678000"/>
              <a:gd name="connsiteX2" fmla="*/ 6094800 w 6094800"/>
              <a:gd name="connsiteY2" fmla="*/ 6678000 h 6678000"/>
              <a:gd name="connsiteX3" fmla="*/ 0 w 6094800"/>
              <a:gd name="connsiteY3" fmla="*/ 6678000 h 6678000"/>
            </a:gdLst>
            <a:ahLst/>
            <a:cxnLst>
              <a:cxn ang="0">
                <a:pos x="connsiteX0" y="connsiteY0"/>
              </a:cxn>
              <a:cxn ang="0">
                <a:pos x="connsiteX1" y="connsiteY1"/>
              </a:cxn>
              <a:cxn ang="0">
                <a:pos x="connsiteX2" y="connsiteY2"/>
              </a:cxn>
              <a:cxn ang="0">
                <a:pos x="connsiteX3" y="connsiteY3"/>
              </a:cxn>
            </a:cxnLst>
            <a:rect l="l" t="t" r="r" b="b"/>
            <a:pathLst>
              <a:path w="6094800" h="6678000">
                <a:moveTo>
                  <a:pt x="0" y="0"/>
                </a:moveTo>
                <a:lnTo>
                  <a:pt x="6094800" y="0"/>
                </a:lnTo>
                <a:lnTo>
                  <a:pt x="6094800" y="6678000"/>
                </a:lnTo>
                <a:lnTo>
                  <a:pt x="0" y="6678000"/>
                </a:lnTo>
                <a:close/>
              </a:path>
            </a:pathLst>
          </a:custGeom>
          <a:solidFill>
            <a:schemeClr val="tx1">
              <a:lumMod val="85000"/>
            </a:schemeClr>
          </a:solidFill>
        </p:spPr>
        <p:txBody>
          <a:bodyPr wrap="square" tIns="720000" anchor="ctr" anchorCtr="0">
            <a:noAutofit/>
          </a:bodyPr>
          <a:lstStyle>
            <a:lvl1pPr marL="0" indent="0" algn="ctr">
              <a:buNone/>
              <a:defRPr sz="1600">
                <a:solidFill>
                  <a:schemeClr val="bg1"/>
                </a:solidFill>
              </a:defRPr>
            </a:lvl1pPr>
          </a:lstStyle>
          <a:p>
            <a:r>
              <a:rPr lang="en-US" dirty="0"/>
              <a:t>Click icon to add picture</a:t>
            </a:r>
          </a:p>
        </p:txBody>
      </p:sp>
      <p:sp>
        <p:nvSpPr>
          <p:cNvPr id="11" name="Dynamic legal" descr="{&quot;templafy&quot;:{&quot;id&quot;:&quot;3e41a93d-3ad1-4243-94a9-6309b732ecf7&quot;}}">
            <a:extLst>
              <a:ext uri="{FF2B5EF4-FFF2-40B4-BE49-F238E27FC236}">
                <a16:creationId xmlns:a16="http://schemas.microsoft.com/office/drawing/2014/main" id="{E8D3143F-5189-5DF7-BA08-CAA5EF556D00}"/>
              </a:ext>
            </a:extLst>
          </p:cNvPr>
          <p:cNvSpPr txBox="1"/>
          <p:nvPr userDrawn="1"/>
        </p:nvSpPr>
        <p:spPr>
          <a:xfrm>
            <a:off x="-1588" y="6699516"/>
            <a:ext cx="12193588" cy="180000"/>
          </a:xfrm>
          <a:prstGeom prst="rect">
            <a:avLst/>
          </a:prstGeom>
          <a:solidFill>
            <a:srgbClr val="110081"/>
          </a:solidFill>
          <a:ln>
            <a:noFill/>
          </a:ln>
        </p:spPr>
        <p:txBody>
          <a:bodyPr wrap="square" lIns="0" tIns="0" rIns="0" bIns="0" anchor="ctr" anchorCtr="0">
            <a:noAutofit/>
          </a:bodyPr>
          <a:lstStyle/>
          <a:p>
            <a:pPr algn="ctr"/>
            <a:r>
              <a:rPr lang="en-US" sz="1000" dirty="0">
                <a:solidFill>
                  <a:srgbClr val="FFFFFF"/>
                </a:solidFill>
                <a:latin typeface="Arial Narrow" panose="020B0606020202030204" pitchFamily="34" charset="0"/>
              </a:rPr>
              <a:t>Confidential, unpublished property of Cigna Healthcare. Do not duplicate or distribute. Use and distribution limited solely to authorized personnel. © 2023 Cigna Healthcare</a:t>
            </a:r>
          </a:p>
        </p:txBody>
      </p:sp>
      <p:sp>
        <p:nvSpPr>
          <p:cNvPr id="4" name="Dynmic Internal use only" descr="{&quot;templafy&quot;:{&quot;id&quot;:&quot;6d049884-5cd2-4038-8fef-33cb83c28698&quot;}}" hidden="1" title="Form.Cigna_Confidentiality.Cigna_healthcareConfidentiality">
            <a:extLst>
              <a:ext uri="{FF2B5EF4-FFF2-40B4-BE49-F238E27FC236}">
                <a16:creationId xmlns:a16="http://schemas.microsoft.com/office/drawing/2014/main" id="{6868431F-84E3-459E-7645-52508A27521D}"/>
              </a:ext>
            </a:extLst>
          </p:cNvPr>
          <p:cNvSpPr/>
          <p:nvPr userDrawn="1"/>
        </p:nvSpPr>
        <p:spPr>
          <a:xfrm>
            <a:off x="10859153" y="6678000"/>
            <a:ext cx="973257"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r"/>
            <a:endParaRPr lang="en-US" sz="1000" kern="1200" noProof="0" dirty="0">
              <a:solidFill>
                <a:srgbClr val="FFFFFF"/>
              </a:solidFill>
              <a:latin typeface="Arial Narrow" panose="020B0606020202030204" pitchFamily="34" charset="0"/>
              <a:ea typeface="+mn-ea"/>
              <a:cs typeface="+mn-cs"/>
            </a:endParaRPr>
          </a:p>
        </p:txBody>
      </p:sp>
      <p:pic>
        <p:nvPicPr>
          <p:cNvPr id="3" name="Logo">
            <a:extLst>
              <a:ext uri="{FF2B5EF4-FFF2-40B4-BE49-F238E27FC236}">
                <a16:creationId xmlns:a16="http://schemas.microsoft.com/office/drawing/2014/main" id="{79CE2367-9FB1-A30D-10D7-6426F69F886A}"/>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360000" y="6067943"/>
            <a:ext cx="791999" cy="430177"/>
          </a:xfrm>
          <a:prstGeom prst="rect">
            <a:avLst/>
          </a:prstGeom>
        </p:spPr>
      </p:pic>
      <p:sp>
        <p:nvSpPr>
          <p:cNvPr id="2" name="Title 1"/>
          <p:cNvSpPr>
            <a:spLocks noGrp="1"/>
          </p:cNvSpPr>
          <p:nvPr>
            <p:ph type="ctrTitle" hasCustomPrompt="1"/>
          </p:nvPr>
        </p:nvSpPr>
        <p:spPr bwMode="white">
          <a:xfrm>
            <a:off x="360000" y="720000"/>
            <a:ext cx="5504400" cy="5180400"/>
          </a:xfrm>
        </p:spPr>
        <p:txBody>
          <a:bodyPr lIns="0" tIns="0" rIns="0" bIns="0" anchor="ctr" anchorCtr="0"/>
          <a:lstStyle>
            <a:lvl1pPr algn="l">
              <a:lnSpc>
                <a:spcPct val="90000"/>
              </a:lnSpc>
              <a:defRPr sz="5400" cap="none" baseline="0">
                <a:solidFill>
                  <a:schemeClr val="tx1"/>
                </a:solidFill>
              </a:defRPr>
            </a:lvl1pPr>
          </a:lstStyle>
          <a:p>
            <a:r>
              <a:rPr lang="en-US" noProof="0" dirty="0"/>
              <a:t>Click to add Breaker title</a:t>
            </a:r>
            <a:endParaRPr lang="en-US" dirty="0"/>
          </a:p>
        </p:txBody>
      </p:sp>
      <p:sp>
        <p:nvSpPr>
          <p:cNvPr id="5" name="Date Placeholder 4">
            <a:extLst>
              <a:ext uri="{FF2B5EF4-FFF2-40B4-BE49-F238E27FC236}">
                <a16:creationId xmlns:a16="http://schemas.microsoft.com/office/drawing/2014/main" id="{6A59CCEE-2DD0-A9F2-0238-6B8569922EFA}"/>
              </a:ext>
            </a:extLst>
          </p:cNvPr>
          <p:cNvSpPr>
            <a:spLocks noGrp="1"/>
          </p:cNvSpPr>
          <p:nvPr>
            <p:ph type="dt" sz="half" idx="10"/>
          </p:nvPr>
        </p:nvSpPr>
        <p:spPr>
          <a:xfrm>
            <a:off x="9887592" y="6318000"/>
            <a:ext cx="1585607" cy="180000"/>
          </a:xfrm>
          <a:prstGeom prst="rect">
            <a:avLst/>
          </a:prstGeom>
        </p:spPr>
        <p:txBody>
          <a:bodyPr/>
          <a:lstStyle>
            <a:lvl1pPr>
              <a:defRPr>
                <a:solidFill>
                  <a:schemeClr val="tx1"/>
                </a:solidFill>
              </a:defRPr>
            </a:lvl1pPr>
          </a:lstStyle>
          <a:p>
            <a:pPr algn="r"/>
            <a:fld id="{C1A4800D-3048-4834-82A0-A4E6BA806013}" type="datetime4">
              <a:rPr lang="en-IN" smtClean="0"/>
              <a:t>03 September 2026</a:t>
            </a:fld>
            <a:endParaRPr lang="en-US" dirty="0"/>
          </a:p>
        </p:txBody>
      </p:sp>
      <p:sp>
        <p:nvSpPr>
          <p:cNvPr id="6" name="Footer Placeholder 5">
            <a:extLst>
              <a:ext uri="{FF2B5EF4-FFF2-40B4-BE49-F238E27FC236}">
                <a16:creationId xmlns:a16="http://schemas.microsoft.com/office/drawing/2014/main" id="{97C71ADD-5C7E-6377-2B7F-2E76A2F1BB9F}"/>
              </a:ext>
            </a:extLst>
          </p:cNvPr>
          <p:cNvSpPr>
            <a:spLocks noGrp="1"/>
          </p:cNvSpPr>
          <p:nvPr>
            <p:ph type="ftr" sz="quarter" idx="11"/>
          </p:nvPr>
        </p:nvSpPr>
        <p:spPr bwMode="white"/>
        <p:txBody>
          <a:bodyPr/>
          <a:lstStyle>
            <a:lvl1pPr>
              <a:defRPr>
                <a:solidFill>
                  <a:schemeClr val="tx1"/>
                </a:solidFill>
              </a:defRPr>
            </a:lvl1pPr>
          </a:lstStyle>
          <a:p>
            <a:endParaRPr lang="en-US" dirty="0"/>
          </a:p>
        </p:txBody>
      </p:sp>
      <p:sp>
        <p:nvSpPr>
          <p:cNvPr id="9" name="Slide Number Placeholder 8">
            <a:extLst>
              <a:ext uri="{FF2B5EF4-FFF2-40B4-BE49-F238E27FC236}">
                <a16:creationId xmlns:a16="http://schemas.microsoft.com/office/drawing/2014/main" id="{3291435F-EBA9-9A2E-CA47-D518A47DCEC6}"/>
              </a:ext>
            </a:extLst>
          </p:cNvPr>
          <p:cNvSpPr>
            <a:spLocks noGrp="1"/>
          </p:cNvSpPr>
          <p:nvPr>
            <p:ph type="sldNum" sz="quarter" idx="12"/>
          </p:nvPr>
        </p:nvSpPr>
        <p:spPr/>
        <p:txBody>
          <a:bodyPr/>
          <a:lstStyle>
            <a:lvl1pPr>
              <a:defRPr>
                <a:solidFill>
                  <a:schemeClr val="tx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297337545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453">
          <p15:clr>
            <a:srgbClr val="A4A3A4"/>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H. Breaker">
    <p:bg>
      <p:bgPr>
        <a:solidFill>
          <a:schemeClr val="bg2"/>
        </a:solidFill>
        <a:effectLst/>
      </p:bgPr>
    </p:bg>
    <p:spTree>
      <p:nvGrpSpPr>
        <p:cNvPr id="1" name=""/>
        <p:cNvGrpSpPr/>
        <p:nvPr/>
      </p:nvGrpSpPr>
      <p:grpSpPr>
        <a:xfrm>
          <a:off x="0" y="0"/>
          <a:ext cx="0" cy="0"/>
          <a:chOff x="0" y="0"/>
          <a:chExt cx="0" cy="0"/>
        </a:xfrm>
      </p:grpSpPr>
      <p:sp>
        <p:nvSpPr>
          <p:cNvPr id="7" name="Background"/>
          <p:cNvSpPr/>
          <p:nvPr userDrawn="1"/>
        </p:nvSpPr>
        <p:spPr>
          <a:xfrm>
            <a:off x="0" y="0"/>
            <a:ext cx="12193200" cy="6858000"/>
          </a:xfrm>
          <a:prstGeom prst="rect">
            <a:avLst/>
          </a:prstGeom>
          <a:solidFill>
            <a:srgbClr val="0087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noProof="0" dirty="0" err="1">
              <a:solidFill>
                <a:schemeClr val="tx1"/>
              </a:solidFill>
            </a:endParaRPr>
          </a:p>
        </p:txBody>
      </p:sp>
      <p:sp>
        <p:nvSpPr>
          <p:cNvPr id="4" name="Picture Placeholder 3">
            <a:extLst>
              <a:ext uri="{FF2B5EF4-FFF2-40B4-BE49-F238E27FC236}">
                <a16:creationId xmlns:a16="http://schemas.microsoft.com/office/drawing/2014/main" id="{FA98F2CF-80FA-91C9-9C37-76C06E2270DE}"/>
              </a:ext>
            </a:extLst>
          </p:cNvPr>
          <p:cNvSpPr>
            <a:spLocks noGrp="1"/>
          </p:cNvSpPr>
          <p:nvPr>
            <p:ph type="pic" sz="quarter" idx="16"/>
          </p:nvPr>
        </p:nvSpPr>
        <p:spPr>
          <a:xfrm>
            <a:off x="3581364" y="0"/>
            <a:ext cx="8610636" cy="6678000"/>
          </a:xfrm>
          <a:custGeom>
            <a:avLst/>
            <a:gdLst>
              <a:gd name="connsiteX0" fmla="*/ 0 w 8610636"/>
              <a:gd name="connsiteY0" fmla="*/ 0 h 6678000"/>
              <a:gd name="connsiteX1" fmla="*/ 8610636 w 8610636"/>
              <a:gd name="connsiteY1" fmla="*/ 0 h 6678000"/>
              <a:gd name="connsiteX2" fmla="*/ 8610636 w 8610636"/>
              <a:gd name="connsiteY2" fmla="*/ 6678000 h 6678000"/>
              <a:gd name="connsiteX3" fmla="*/ 4104771 w 8610636"/>
              <a:gd name="connsiteY3" fmla="*/ 6678000 h 6678000"/>
              <a:gd name="connsiteX4" fmla="*/ 4119976 w 8610636"/>
              <a:gd name="connsiteY4" fmla="*/ 6288074 h 6678000"/>
              <a:gd name="connsiteX5" fmla="*/ 1279486 w 8610636"/>
              <a:gd name="connsiteY5" fmla="*/ 740634 h 6678000"/>
              <a:gd name="connsiteX6" fmla="*/ 22298 w 8610636"/>
              <a:gd name="connsiteY6" fmla="*/ 9481 h 667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10636" h="6678000">
                <a:moveTo>
                  <a:pt x="0" y="0"/>
                </a:moveTo>
                <a:lnTo>
                  <a:pt x="8610636" y="0"/>
                </a:lnTo>
                <a:lnTo>
                  <a:pt x="8610636" y="6678000"/>
                </a:lnTo>
                <a:lnTo>
                  <a:pt x="4104771" y="6678000"/>
                </a:lnTo>
                <a:lnTo>
                  <a:pt x="4119976" y="6288074"/>
                </a:lnTo>
                <a:cubicBezTo>
                  <a:pt x="4135895" y="4179220"/>
                  <a:pt x="3158491" y="2102204"/>
                  <a:pt x="1279486" y="740634"/>
                </a:cubicBezTo>
                <a:cubicBezTo>
                  <a:pt x="879946" y="451189"/>
                  <a:pt x="458598" y="207786"/>
                  <a:pt x="22298" y="9481"/>
                </a:cubicBezTo>
                <a:close/>
              </a:path>
            </a:pathLst>
          </a:custGeom>
          <a:solidFill>
            <a:schemeClr val="tx1">
              <a:lumMod val="85000"/>
            </a:schemeClr>
          </a:solidFill>
        </p:spPr>
        <p:txBody>
          <a:bodyPr wrap="square" lIns="4536000" tIns="0" rIns="0" anchor="ctr" anchorCtr="0">
            <a:noAutofit/>
          </a:bodyPr>
          <a:lstStyle>
            <a:lvl1pPr marL="0" indent="0" algn="l">
              <a:buNone/>
              <a:defRPr sz="1600">
                <a:solidFill>
                  <a:schemeClr val="bg1"/>
                </a:solidFill>
              </a:defRPr>
            </a:lvl1pPr>
          </a:lstStyle>
          <a:p>
            <a:r>
              <a:rPr lang="en-US" dirty="0"/>
              <a:t>Click icon to add picture</a:t>
            </a:r>
          </a:p>
        </p:txBody>
      </p:sp>
      <p:sp>
        <p:nvSpPr>
          <p:cNvPr id="10" name="Dynamic legal" descr="{&quot;templafy&quot;:{&quot;id&quot;:&quot;5f3d0827-4dc4-480a-80a6-1b805d43ce16&quot;}}">
            <a:extLst>
              <a:ext uri="{FF2B5EF4-FFF2-40B4-BE49-F238E27FC236}">
                <a16:creationId xmlns:a16="http://schemas.microsoft.com/office/drawing/2014/main" id="{C7F84DF7-D681-00DC-9BE7-0B55A0CB1110}"/>
              </a:ext>
            </a:extLst>
          </p:cNvPr>
          <p:cNvSpPr txBox="1"/>
          <p:nvPr userDrawn="1"/>
        </p:nvSpPr>
        <p:spPr>
          <a:xfrm>
            <a:off x="-1588" y="6678000"/>
            <a:ext cx="12193588" cy="180000"/>
          </a:xfrm>
          <a:prstGeom prst="rect">
            <a:avLst/>
          </a:prstGeom>
          <a:solidFill>
            <a:srgbClr val="110081"/>
          </a:solidFill>
          <a:ln>
            <a:noFill/>
          </a:ln>
        </p:spPr>
        <p:txBody>
          <a:bodyPr wrap="square" lIns="0" tIns="0" rIns="0" bIns="0" anchor="ctr" anchorCtr="0">
            <a:noAutofit/>
          </a:bodyPr>
          <a:lstStyle/>
          <a:p>
            <a:pPr algn="ctr"/>
            <a:r>
              <a:rPr lang="en-US" sz="1000" dirty="0">
                <a:solidFill>
                  <a:srgbClr val="FFFFFF"/>
                </a:solidFill>
                <a:latin typeface="Arial Narrow" panose="020B0606020202030204" pitchFamily="34" charset="0"/>
              </a:rPr>
              <a:t>Confidential, unpublished property of Cigna Healthcare. Do not duplicate or distribute. Use and distribution limited solely to authorized personnel. © 2023 Cigna Healthcare</a:t>
            </a:r>
          </a:p>
        </p:txBody>
      </p:sp>
      <p:sp>
        <p:nvSpPr>
          <p:cNvPr id="8" name="Dynmic Internal use only" descr="{&quot;templafy&quot;:{&quot;id&quot;:&quot;c76d9688-60d4-4468-8b2a-570bba86a9a9&quot;}}" hidden="1" title="Form.Cigna_Confidentiality.Cigna_healthcareConfidentiality">
            <a:extLst>
              <a:ext uri="{FF2B5EF4-FFF2-40B4-BE49-F238E27FC236}">
                <a16:creationId xmlns:a16="http://schemas.microsoft.com/office/drawing/2014/main" id="{1EC3995F-7118-BB94-E453-B189BA65B211}"/>
              </a:ext>
            </a:extLst>
          </p:cNvPr>
          <p:cNvSpPr/>
          <p:nvPr userDrawn="1"/>
        </p:nvSpPr>
        <p:spPr>
          <a:xfrm>
            <a:off x="10859153" y="6678000"/>
            <a:ext cx="973257"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r"/>
            <a:endParaRPr lang="en-US" sz="1000" kern="1200" noProof="0" dirty="0">
              <a:solidFill>
                <a:srgbClr val="FFFFFF"/>
              </a:solidFill>
              <a:latin typeface="Arial Narrow" panose="020B0606020202030204" pitchFamily="34" charset="0"/>
              <a:ea typeface="+mn-ea"/>
              <a:cs typeface="+mn-cs"/>
            </a:endParaRPr>
          </a:p>
        </p:txBody>
      </p:sp>
      <p:pic>
        <p:nvPicPr>
          <p:cNvPr id="3" name="Logo">
            <a:extLst>
              <a:ext uri="{FF2B5EF4-FFF2-40B4-BE49-F238E27FC236}">
                <a16:creationId xmlns:a16="http://schemas.microsoft.com/office/drawing/2014/main" id="{DE290701-38EF-D177-6AF7-5E8375E05B26}"/>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360000" y="6067943"/>
            <a:ext cx="791999" cy="430177"/>
          </a:xfrm>
          <a:prstGeom prst="rect">
            <a:avLst/>
          </a:prstGeom>
        </p:spPr>
      </p:pic>
      <p:sp>
        <p:nvSpPr>
          <p:cNvPr id="2" name="Title 1"/>
          <p:cNvSpPr>
            <a:spLocks noGrp="1"/>
          </p:cNvSpPr>
          <p:nvPr>
            <p:ph type="ctrTitle" hasCustomPrompt="1"/>
          </p:nvPr>
        </p:nvSpPr>
        <p:spPr bwMode="white">
          <a:xfrm>
            <a:off x="360000" y="720000"/>
            <a:ext cx="5504400" cy="5180400"/>
          </a:xfrm>
        </p:spPr>
        <p:txBody>
          <a:bodyPr lIns="0" tIns="0" rIns="0" bIns="0" anchor="ctr" anchorCtr="0"/>
          <a:lstStyle>
            <a:lvl1pPr algn="l">
              <a:lnSpc>
                <a:spcPct val="90000"/>
              </a:lnSpc>
              <a:defRPr sz="5400" cap="none" baseline="0">
                <a:solidFill>
                  <a:schemeClr val="tx1"/>
                </a:solidFill>
              </a:defRPr>
            </a:lvl1pPr>
          </a:lstStyle>
          <a:p>
            <a:r>
              <a:rPr lang="en-US" noProof="0" dirty="0"/>
              <a:t>Click to add Breaker title</a:t>
            </a:r>
            <a:endParaRPr lang="en-US" dirty="0"/>
          </a:p>
        </p:txBody>
      </p:sp>
      <p:sp>
        <p:nvSpPr>
          <p:cNvPr id="5" name="Date Placeholder 4">
            <a:extLst>
              <a:ext uri="{FF2B5EF4-FFF2-40B4-BE49-F238E27FC236}">
                <a16:creationId xmlns:a16="http://schemas.microsoft.com/office/drawing/2014/main" id="{6A59CCEE-2DD0-A9F2-0238-6B8569922EFA}"/>
              </a:ext>
            </a:extLst>
          </p:cNvPr>
          <p:cNvSpPr>
            <a:spLocks noGrp="1"/>
          </p:cNvSpPr>
          <p:nvPr>
            <p:ph type="dt" sz="half" idx="10"/>
          </p:nvPr>
        </p:nvSpPr>
        <p:spPr>
          <a:xfrm>
            <a:off x="9887592" y="6318000"/>
            <a:ext cx="1585607" cy="180000"/>
          </a:xfrm>
          <a:prstGeom prst="rect">
            <a:avLst/>
          </a:prstGeom>
        </p:spPr>
        <p:txBody>
          <a:bodyPr/>
          <a:lstStyle>
            <a:lvl1pPr>
              <a:defRPr>
                <a:solidFill>
                  <a:schemeClr val="tx1"/>
                </a:solidFill>
              </a:defRPr>
            </a:lvl1pPr>
          </a:lstStyle>
          <a:p>
            <a:pPr algn="r"/>
            <a:fld id="{52754718-BEEB-42EE-8756-E16A9AD6AE50}" type="datetime4">
              <a:rPr lang="en-IN" smtClean="0"/>
              <a:t>03 September 2026</a:t>
            </a:fld>
            <a:endParaRPr lang="en-US" dirty="0"/>
          </a:p>
        </p:txBody>
      </p:sp>
      <p:sp>
        <p:nvSpPr>
          <p:cNvPr id="6" name="Footer Placeholder 5">
            <a:extLst>
              <a:ext uri="{FF2B5EF4-FFF2-40B4-BE49-F238E27FC236}">
                <a16:creationId xmlns:a16="http://schemas.microsoft.com/office/drawing/2014/main" id="{97C71ADD-5C7E-6377-2B7F-2E76A2F1BB9F}"/>
              </a:ext>
            </a:extLst>
          </p:cNvPr>
          <p:cNvSpPr>
            <a:spLocks noGrp="1"/>
          </p:cNvSpPr>
          <p:nvPr>
            <p:ph type="ftr" sz="quarter" idx="11"/>
          </p:nvPr>
        </p:nvSpPr>
        <p:spPr bwMode="white"/>
        <p:txBody>
          <a:bodyPr/>
          <a:lstStyle>
            <a:lvl1pPr>
              <a:defRPr>
                <a:solidFill>
                  <a:schemeClr val="tx1"/>
                </a:solidFill>
              </a:defRPr>
            </a:lvl1pPr>
          </a:lstStyle>
          <a:p>
            <a:endParaRPr lang="en-US" dirty="0"/>
          </a:p>
        </p:txBody>
      </p:sp>
      <p:sp>
        <p:nvSpPr>
          <p:cNvPr id="9" name="Slide Number Placeholder 8">
            <a:extLst>
              <a:ext uri="{FF2B5EF4-FFF2-40B4-BE49-F238E27FC236}">
                <a16:creationId xmlns:a16="http://schemas.microsoft.com/office/drawing/2014/main" id="{3291435F-EBA9-9A2E-CA47-D518A47DCEC6}"/>
              </a:ext>
            </a:extLst>
          </p:cNvPr>
          <p:cNvSpPr>
            <a:spLocks noGrp="1"/>
          </p:cNvSpPr>
          <p:nvPr>
            <p:ph type="sldNum" sz="quarter" idx="12"/>
          </p:nvPr>
        </p:nvSpPr>
        <p:spPr/>
        <p:txBody>
          <a:bodyPr/>
          <a:lstStyle>
            <a:lvl1pPr>
              <a:defRPr>
                <a:solidFill>
                  <a:schemeClr val="tx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392900689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453">
          <p15:clr>
            <a:srgbClr val="A4A3A4"/>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AB066-265C-B73A-A4F8-335B2D5DFB48}"/>
              </a:ext>
            </a:extLst>
          </p:cNvPr>
          <p:cNvSpPr>
            <a:spLocks noGrp="1"/>
          </p:cNvSpPr>
          <p:nvPr>
            <p:ph type="title" hasCustomPrompt="1"/>
          </p:nvPr>
        </p:nvSpPr>
        <p:spPr>
          <a:xfrm>
            <a:off x="360000" y="360000"/>
            <a:ext cx="11473200" cy="1188000"/>
          </a:xfrm>
        </p:spPr>
        <p:txBody>
          <a:bodyPr/>
          <a:lstStyle/>
          <a:p>
            <a:r>
              <a:rPr lang="en-US" dirty="0"/>
              <a:t>Click to add title</a:t>
            </a:r>
          </a:p>
        </p:txBody>
      </p:sp>
      <p:sp>
        <p:nvSpPr>
          <p:cNvPr id="7" name="Content Placeholder 6">
            <a:extLst>
              <a:ext uri="{FF2B5EF4-FFF2-40B4-BE49-F238E27FC236}">
                <a16:creationId xmlns:a16="http://schemas.microsoft.com/office/drawing/2014/main" id="{D7FACA5C-F2B6-2F2B-EB7F-13BB200FF8AB}"/>
              </a:ext>
            </a:extLst>
          </p:cNvPr>
          <p:cNvSpPr>
            <a:spLocks noGrp="1"/>
          </p:cNvSpPr>
          <p:nvPr>
            <p:ph sz="quarter" idx="13" hasCustomPrompt="1"/>
          </p:nvPr>
        </p:nvSpPr>
        <p:spPr>
          <a:xfrm>
            <a:off x="360000" y="1548000"/>
            <a:ext cx="11473200" cy="4377600"/>
          </a:xfrm>
        </p:spPr>
        <p:txBody>
          <a:bodyPr/>
          <a:lstStyle>
            <a:lvl1pPr>
              <a:defRPr/>
            </a:lvl1pPr>
          </a:lstStyle>
          <a:p>
            <a:pPr lvl="0"/>
            <a:r>
              <a:rPr lang="en-US" noProof="0" dirty="0"/>
              <a:t>Click to add text                                                                                                                                Enter &amp; TAB to view next text style                                                                                                           SHIFT+TAB to view previous text style</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pPr lvl="5"/>
            <a:r>
              <a:rPr lang="en-US" noProof="0" dirty="0"/>
              <a:t>6</a:t>
            </a:r>
          </a:p>
          <a:p>
            <a:pPr lvl="6"/>
            <a:r>
              <a:rPr lang="en-US" noProof="0" dirty="0"/>
              <a:t>7</a:t>
            </a:r>
          </a:p>
          <a:p>
            <a:pPr lvl="7"/>
            <a:r>
              <a:rPr lang="en-US" noProof="0" dirty="0"/>
              <a:t>8</a:t>
            </a:r>
          </a:p>
          <a:p>
            <a:pPr lvl="8"/>
            <a:r>
              <a:rPr lang="en-US" noProof="0" dirty="0"/>
              <a:t>9</a:t>
            </a:r>
          </a:p>
        </p:txBody>
      </p:sp>
      <p:sp>
        <p:nvSpPr>
          <p:cNvPr id="3" name="Date Placeholder 2">
            <a:extLst>
              <a:ext uri="{FF2B5EF4-FFF2-40B4-BE49-F238E27FC236}">
                <a16:creationId xmlns:a16="http://schemas.microsoft.com/office/drawing/2014/main" id="{0B738965-D44B-29BA-39C0-2E8B3AA524C0}"/>
              </a:ext>
            </a:extLst>
          </p:cNvPr>
          <p:cNvSpPr>
            <a:spLocks noGrp="1"/>
          </p:cNvSpPr>
          <p:nvPr>
            <p:ph type="dt" sz="half" idx="10"/>
          </p:nvPr>
        </p:nvSpPr>
        <p:spPr>
          <a:xfrm>
            <a:off x="9887592" y="6318000"/>
            <a:ext cx="1585607" cy="180000"/>
          </a:xfrm>
          <a:prstGeom prst="rect">
            <a:avLst/>
          </a:prstGeom>
        </p:spPr>
        <p:txBody>
          <a:bodyPr/>
          <a:lstStyle/>
          <a:p>
            <a:pPr algn="r"/>
            <a:fld id="{7BD1F1E9-2DBA-43E4-AD56-FB7AEAA7ADA5}" type="datetime4">
              <a:rPr lang="en-IN" smtClean="0"/>
              <a:t>03 September 2026</a:t>
            </a:fld>
            <a:endParaRPr lang="en-US" dirty="0"/>
          </a:p>
        </p:txBody>
      </p:sp>
      <p:sp>
        <p:nvSpPr>
          <p:cNvPr id="4" name="Slide Number Placeholder 3">
            <a:extLst>
              <a:ext uri="{FF2B5EF4-FFF2-40B4-BE49-F238E27FC236}">
                <a16:creationId xmlns:a16="http://schemas.microsoft.com/office/drawing/2014/main" id="{4BF61A42-C183-BC65-7D6E-BBC2454EEFDB}"/>
              </a:ext>
            </a:extLst>
          </p:cNvPr>
          <p:cNvSpPr>
            <a:spLocks noGrp="1"/>
          </p:cNvSpPr>
          <p:nvPr>
            <p:ph type="sldNum" sz="quarter" idx="11"/>
          </p:nvPr>
        </p:nvSpPr>
        <p:spPr/>
        <p:txBody>
          <a:bodyPr/>
          <a:lstStyle/>
          <a:p>
            <a:fld id="{23AA811B-2EBD-4900-905E-5BE206449611}" type="slidenum">
              <a:rPr lang="en-US" smtClean="0"/>
              <a:pPr/>
              <a:t>‹#›</a:t>
            </a:fld>
            <a:endParaRPr lang="en-US" dirty="0"/>
          </a:p>
        </p:txBody>
      </p:sp>
      <p:sp>
        <p:nvSpPr>
          <p:cNvPr id="5" name="Footer Placeholder 4">
            <a:extLst>
              <a:ext uri="{FF2B5EF4-FFF2-40B4-BE49-F238E27FC236}">
                <a16:creationId xmlns:a16="http://schemas.microsoft.com/office/drawing/2014/main" id="{1D6AE2AB-BC3C-2F5B-A155-188131B7D8F4}"/>
              </a:ext>
            </a:extLst>
          </p:cNvPr>
          <p:cNvSpPr>
            <a:spLocks noGrp="1"/>
          </p:cNvSpPr>
          <p:nvPr>
            <p:ph type="ftr" sz="quarter" idx="12"/>
          </p:nvPr>
        </p:nvSpPr>
        <p:spPr/>
        <p:txBody>
          <a:bodyPr/>
          <a:lstStyle/>
          <a:p>
            <a:endParaRPr lang="en-US" dirty="0"/>
          </a:p>
        </p:txBody>
      </p:sp>
    </p:spTree>
    <p:extLst>
      <p:ext uri="{BB962C8B-B14F-4D97-AF65-F5344CB8AC3E}">
        <p14:creationId xmlns:p14="http://schemas.microsoft.com/office/powerpoint/2010/main" val="752330922"/>
      </p:ext>
    </p:extLst>
  </p:cSld>
  <p:clrMapOvr>
    <a:masterClrMapping/>
  </p:clrMapOvr>
  <p:extLst>
    <p:ext uri="{DCECCB84-F9BA-43D5-87BE-67443E8EF086}">
      <p15:sldGuideLst xmlns:p15="http://schemas.microsoft.com/office/powerpoint/2012/main">
        <p15:guide id="1" orient="horz" pos="975">
          <p15:clr>
            <a:srgbClr val="A4A3A4"/>
          </p15:clr>
        </p15:guide>
        <p15:guide id="2" orient="horz" pos="3735">
          <p15:clr>
            <a:srgbClr val="A4A3A4"/>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AB066-265C-B73A-A4F8-335B2D5DFB48}"/>
              </a:ext>
            </a:extLst>
          </p:cNvPr>
          <p:cNvSpPr>
            <a:spLocks noGrp="1"/>
          </p:cNvSpPr>
          <p:nvPr>
            <p:ph type="title" hasCustomPrompt="1"/>
          </p:nvPr>
        </p:nvSpPr>
        <p:spPr>
          <a:xfrm>
            <a:off x="360000" y="360000"/>
            <a:ext cx="11473200" cy="1188000"/>
          </a:xfrm>
        </p:spPr>
        <p:txBody>
          <a:bodyPr/>
          <a:lstStyle/>
          <a:p>
            <a:r>
              <a:rPr lang="en-US" dirty="0"/>
              <a:t>Click to add title</a:t>
            </a:r>
          </a:p>
        </p:txBody>
      </p:sp>
      <p:sp>
        <p:nvSpPr>
          <p:cNvPr id="6" name="Subtitle 2">
            <a:extLst>
              <a:ext uri="{FF2B5EF4-FFF2-40B4-BE49-F238E27FC236}">
                <a16:creationId xmlns:a16="http://schemas.microsoft.com/office/drawing/2014/main" id="{7690D69E-A092-71E3-EE69-0F397D7CDEB5}"/>
              </a:ext>
            </a:extLst>
          </p:cNvPr>
          <p:cNvSpPr>
            <a:spLocks noGrp="1"/>
          </p:cNvSpPr>
          <p:nvPr>
            <p:ph type="subTitle" idx="1" hasCustomPrompt="1"/>
          </p:nvPr>
        </p:nvSpPr>
        <p:spPr>
          <a:xfrm>
            <a:off x="359998" y="799200"/>
            <a:ext cx="11458800" cy="309600"/>
          </a:xfrm>
        </p:spPr>
        <p:txBody>
          <a:bodyPr anchor="b" anchorCtr="0"/>
          <a:lstStyle>
            <a:lvl1pPr marL="0" indent="0" algn="l">
              <a:lnSpc>
                <a:spcPct val="100000"/>
              </a:lnSpc>
              <a:spcBef>
                <a:spcPts val="0"/>
              </a:spcBef>
              <a:spcAft>
                <a:spcPts val="0"/>
              </a:spcAft>
              <a:buFont typeface="Arial" panose="020B0604020202020204" pitchFamily="34" charset="0"/>
              <a:buChar char="​"/>
              <a:defRPr sz="2000" b="1">
                <a:solidFill>
                  <a:schemeClr val="tx2"/>
                </a:solidFill>
                <a:latin typeface="+mj-lt"/>
              </a:defRPr>
            </a:lvl1pPr>
            <a:lvl2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9pPr>
          </a:lstStyle>
          <a:p>
            <a:r>
              <a:rPr lang="en-US" dirty="0"/>
              <a:t>Click to add subtitle</a:t>
            </a:r>
          </a:p>
        </p:txBody>
      </p:sp>
      <p:sp>
        <p:nvSpPr>
          <p:cNvPr id="7" name="Content Placeholder 6">
            <a:extLst>
              <a:ext uri="{FF2B5EF4-FFF2-40B4-BE49-F238E27FC236}">
                <a16:creationId xmlns:a16="http://schemas.microsoft.com/office/drawing/2014/main" id="{D7FACA5C-F2B6-2F2B-EB7F-13BB200FF8AB}"/>
              </a:ext>
            </a:extLst>
          </p:cNvPr>
          <p:cNvSpPr>
            <a:spLocks noGrp="1"/>
          </p:cNvSpPr>
          <p:nvPr>
            <p:ph sz="quarter" idx="13" hasCustomPrompt="1"/>
          </p:nvPr>
        </p:nvSpPr>
        <p:spPr>
          <a:xfrm>
            <a:off x="360000" y="1548000"/>
            <a:ext cx="11473200" cy="4377600"/>
          </a:xfrm>
        </p:spPr>
        <p:txBody>
          <a:bodyPr/>
          <a:lstStyle>
            <a:lvl1pPr>
              <a:defRPr/>
            </a:lvl1pPr>
          </a:lstStyle>
          <a:p>
            <a:pPr lvl="0"/>
            <a:r>
              <a:rPr lang="en-US" noProof="0" dirty="0"/>
              <a:t>Click to add text                                                                                                                                Enter &amp; TAB to view next text style                                                                                                           SHIFT+TAB to view previous text style</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pPr lvl="5"/>
            <a:r>
              <a:rPr lang="en-US" noProof="0" dirty="0"/>
              <a:t>6</a:t>
            </a:r>
          </a:p>
          <a:p>
            <a:pPr lvl="6"/>
            <a:r>
              <a:rPr lang="en-US" noProof="0" dirty="0"/>
              <a:t>7</a:t>
            </a:r>
          </a:p>
          <a:p>
            <a:pPr lvl="7"/>
            <a:r>
              <a:rPr lang="en-US" noProof="0" dirty="0"/>
              <a:t>8</a:t>
            </a:r>
          </a:p>
          <a:p>
            <a:pPr lvl="8"/>
            <a:r>
              <a:rPr lang="en-US" noProof="0" dirty="0"/>
              <a:t>9</a:t>
            </a:r>
          </a:p>
        </p:txBody>
      </p:sp>
      <p:sp>
        <p:nvSpPr>
          <p:cNvPr id="3" name="Date Placeholder 2">
            <a:extLst>
              <a:ext uri="{FF2B5EF4-FFF2-40B4-BE49-F238E27FC236}">
                <a16:creationId xmlns:a16="http://schemas.microsoft.com/office/drawing/2014/main" id="{0B738965-D44B-29BA-39C0-2E8B3AA524C0}"/>
              </a:ext>
            </a:extLst>
          </p:cNvPr>
          <p:cNvSpPr>
            <a:spLocks noGrp="1"/>
          </p:cNvSpPr>
          <p:nvPr>
            <p:ph type="dt" sz="half" idx="10"/>
          </p:nvPr>
        </p:nvSpPr>
        <p:spPr>
          <a:xfrm>
            <a:off x="9887592" y="6318000"/>
            <a:ext cx="1585607" cy="180000"/>
          </a:xfrm>
          <a:prstGeom prst="rect">
            <a:avLst/>
          </a:prstGeom>
        </p:spPr>
        <p:txBody>
          <a:bodyPr/>
          <a:lstStyle/>
          <a:p>
            <a:pPr algn="r"/>
            <a:fld id="{B5314055-9660-47AE-AFA5-0F77D4B63771}" type="datetime4">
              <a:rPr lang="en-IN" smtClean="0"/>
              <a:t>03 September 2026</a:t>
            </a:fld>
            <a:endParaRPr lang="en-US" dirty="0"/>
          </a:p>
        </p:txBody>
      </p:sp>
      <p:sp>
        <p:nvSpPr>
          <p:cNvPr id="4" name="Slide Number Placeholder 3">
            <a:extLst>
              <a:ext uri="{FF2B5EF4-FFF2-40B4-BE49-F238E27FC236}">
                <a16:creationId xmlns:a16="http://schemas.microsoft.com/office/drawing/2014/main" id="{4BF61A42-C183-BC65-7D6E-BBC2454EEFDB}"/>
              </a:ext>
            </a:extLst>
          </p:cNvPr>
          <p:cNvSpPr>
            <a:spLocks noGrp="1"/>
          </p:cNvSpPr>
          <p:nvPr>
            <p:ph type="sldNum" sz="quarter" idx="11"/>
          </p:nvPr>
        </p:nvSpPr>
        <p:spPr/>
        <p:txBody>
          <a:bodyPr/>
          <a:lstStyle/>
          <a:p>
            <a:fld id="{23AA811B-2EBD-4900-905E-5BE206449611}" type="slidenum">
              <a:rPr lang="en-US" smtClean="0"/>
              <a:pPr/>
              <a:t>‹#›</a:t>
            </a:fld>
            <a:endParaRPr lang="en-US" dirty="0"/>
          </a:p>
        </p:txBody>
      </p:sp>
      <p:sp>
        <p:nvSpPr>
          <p:cNvPr id="5" name="Footer Placeholder 4">
            <a:extLst>
              <a:ext uri="{FF2B5EF4-FFF2-40B4-BE49-F238E27FC236}">
                <a16:creationId xmlns:a16="http://schemas.microsoft.com/office/drawing/2014/main" id="{1D6AE2AB-BC3C-2F5B-A155-188131B7D8F4}"/>
              </a:ext>
            </a:extLst>
          </p:cNvPr>
          <p:cNvSpPr>
            <a:spLocks noGrp="1"/>
          </p:cNvSpPr>
          <p:nvPr>
            <p:ph type="ftr" sz="quarter" idx="12"/>
          </p:nvPr>
        </p:nvSpPr>
        <p:spPr/>
        <p:txBody>
          <a:bodyPr/>
          <a:lstStyle/>
          <a:p>
            <a:endParaRPr lang="en-US" dirty="0"/>
          </a:p>
        </p:txBody>
      </p:sp>
    </p:spTree>
    <p:extLst>
      <p:ext uri="{BB962C8B-B14F-4D97-AF65-F5344CB8AC3E}">
        <p14:creationId xmlns:p14="http://schemas.microsoft.com/office/powerpoint/2010/main" val="580319345"/>
      </p:ext>
    </p:extLst>
  </p:cSld>
  <p:clrMapOvr>
    <a:masterClrMapping/>
  </p:clrMapOvr>
  <p:extLst>
    <p:ext uri="{DCECCB84-F9BA-43D5-87BE-67443E8EF086}">
      <p15:sldGuideLst xmlns:p15="http://schemas.microsoft.com/office/powerpoint/2012/main">
        <p15:guide id="1" orient="horz" pos="975">
          <p15:clr>
            <a:srgbClr val="A4A3A4"/>
          </p15:clr>
        </p15:guide>
        <p15:guide id="2" orient="horz" pos="3735">
          <p15:clr>
            <a:srgbClr val="A4A3A4"/>
          </p15:clr>
        </p15:guide>
        <p15:guide id="3" orient="horz" pos="503">
          <p15:clr>
            <a:srgbClr val="A4A3A4"/>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AB066-265C-B73A-A4F8-335B2D5DFB48}"/>
              </a:ext>
            </a:extLst>
          </p:cNvPr>
          <p:cNvSpPr>
            <a:spLocks noGrp="1"/>
          </p:cNvSpPr>
          <p:nvPr>
            <p:ph type="title" hasCustomPrompt="1"/>
          </p:nvPr>
        </p:nvSpPr>
        <p:spPr>
          <a:xfrm>
            <a:off x="360000" y="360000"/>
            <a:ext cx="11473200" cy="1188000"/>
          </a:xfrm>
        </p:spPr>
        <p:txBody>
          <a:bodyPr/>
          <a:lstStyle/>
          <a:p>
            <a:r>
              <a:rPr lang="en-US" dirty="0"/>
              <a:t>Click to add title</a:t>
            </a:r>
          </a:p>
        </p:txBody>
      </p:sp>
      <p:sp>
        <p:nvSpPr>
          <p:cNvPr id="7" name="Content Placeholder 6">
            <a:extLst>
              <a:ext uri="{FF2B5EF4-FFF2-40B4-BE49-F238E27FC236}">
                <a16:creationId xmlns:a16="http://schemas.microsoft.com/office/drawing/2014/main" id="{D7FACA5C-F2B6-2F2B-EB7F-13BB200FF8AB}"/>
              </a:ext>
            </a:extLst>
          </p:cNvPr>
          <p:cNvSpPr>
            <a:spLocks noGrp="1"/>
          </p:cNvSpPr>
          <p:nvPr>
            <p:ph sz="quarter" idx="13" hasCustomPrompt="1"/>
          </p:nvPr>
        </p:nvSpPr>
        <p:spPr>
          <a:xfrm>
            <a:off x="360000" y="1548000"/>
            <a:ext cx="5648400" cy="4377600"/>
          </a:xfrm>
        </p:spPr>
        <p:txBody>
          <a:bodyPr/>
          <a:lstStyle>
            <a:lvl1pPr>
              <a:defRPr/>
            </a:lvl1pPr>
          </a:lstStyle>
          <a:p>
            <a:pPr lvl="0"/>
            <a:r>
              <a:rPr lang="en-US" noProof="0" dirty="0"/>
              <a:t>Click to add text                                                    Enter &amp; TAB to view next text style                         SHIFT+TAB to view previous text style</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pPr lvl="5"/>
            <a:r>
              <a:rPr lang="en-US" noProof="0" dirty="0"/>
              <a:t>6</a:t>
            </a:r>
          </a:p>
          <a:p>
            <a:pPr lvl="6"/>
            <a:r>
              <a:rPr lang="en-US" noProof="0" dirty="0"/>
              <a:t>7</a:t>
            </a:r>
          </a:p>
          <a:p>
            <a:pPr lvl="7"/>
            <a:r>
              <a:rPr lang="en-US" noProof="0" dirty="0"/>
              <a:t>8</a:t>
            </a:r>
          </a:p>
          <a:p>
            <a:pPr lvl="8"/>
            <a:r>
              <a:rPr lang="en-US" noProof="0" dirty="0"/>
              <a:t>9</a:t>
            </a:r>
          </a:p>
        </p:txBody>
      </p:sp>
      <p:sp>
        <p:nvSpPr>
          <p:cNvPr id="6" name="Content Placeholder 6">
            <a:extLst>
              <a:ext uri="{FF2B5EF4-FFF2-40B4-BE49-F238E27FC236}">
                <a16:creationId xmlns:a16="http://schemas.microsoft.com/office/drawing/2014/main" id="{09321395-6E8C-5A2E-4072-17DE8B1C8208}"/>
              </a:ext>
            </a:extLst>
          </p:cNvPr>
          <p:cNvSpPr>
            <a:spLocks noGrp="1"/>
          </p:cNvSpPr>
          <p:nvPr>
            <p:ph sz="quarter" idx="14" hasCustomPrompt="1"/>
          </p:nvPr>
        </p:nvSpPr>
        <p:spPr>
          <a:xfrm>
            <a:off x="6184800" y="1548000"/>
            <a:ext cx="5648400" cy="4377600"/>
          </a:xfrm>
        </p:spPr>
        <p:txBody>
          <a:bodyPr/>
          <a:lstStyle>
            <a:lvl1pPr>
              <a:defRPr/>
            </a:lvl1pPr>
          </a:lstStyle>
          <a:p>
            <a:pPr lvl="0"/>
            <a:r>
              <a:rPr lang="en-US" noProof="0" dirty="0"/>
              <a:t>Click to add text                                                    Enter &amp; TAB to view next text style                         SHIFT+TAB to view previous text style</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pPr lvl="5"/>
            <a:r>
              <a:rPr lang="en-US" noProof="0" dirty="0"/>
              <a:t>6</a:t>
            </a:r>
          </a:p>
          <a:p>
            <a:pPr lvl="6"/>
            <a:r>
              <a:rPr lang="en-US" noProof="0" dirty="0"/>
              <a:t>7</a:t>
            </a:r>
          </a:p>
          <a:p>
            <a:pPr lvl="7"/>
            <a:r>
              <a:rPr lang="en-US" noProof="0" dirty="0"/>
              <a:t>8</a:t>
            </a:r>
          </a:p>
          <a:p>
            <a:pPr lvl="8"/>
            <a:r>
              <a:rPr lang="en-US" noProof="0" dirty="0"/>
              <a:t>9</a:t>
            </a:r>
          </a:p>
        </p:txBody>
      </p:sp>
      <p:sp>
        <p:nvSpPr>
          <p:cNvPr id="3" name="Date Placeholder 2">
            <a:extLst>
              <a:ext uri="{FF2B5EF4-FFF2-40B4-BE49-F238E27FC236}">
                <a16:creationId xmlns:a16="http://schemas.microsoft.com/office/drawing/2014/main" id="{0B738965-D44B-29BA-39C0-2E8B3AA524C0}"/>
              </a:ext>
            </a:extLst>
          </p:cNvPr>
          <p:cNvSpPr>
            <a:spLocks noGrp="1"/>
          </p:cNvSpPr>
          <p:nvPr>
            <p:ph type="dt" sz="half" idx="10"/>
          </p:nvPr>
        </p:nvSpPr>
        <p:spPr>
          <a:xfrm>
            <a:off x="9887592" y="6318000"/>
            <a:ext cx="1585607" cy="180000"/>
          </a:xfrm>
          <a:prstGeom prst="rect">
            <a:avLst/>
          </a:prstGeom>
        </p:spPr>
        <p:txBody>
          <a:bodyPr/>
          <a:lstStyle/>
          <a:p>
            <a:pPr algn="r"/>
            <a:fld id="{DBCE3EE1-0059-420A-8BB4-877F26959735}" type="datetime4">
              <a:rPr lang="en-IN" smtClean="0"/>
              <a:t>03 September 2026</a:t>
            </a:fld>
            <a:endParaRPr lang="en-US" dirty="0"/>
          </a:p>
        </p:txBody>
      </p:sp>
      <p:sp>
        <p:nvSpPr>
          <p:cNvPr id="4" name="Slide Number Placeholder 3">
            <a:extLst>
              <a:ext uri="{FF2B5EF4-FFF2-40B4-BE49-F238E27FC236}">
                <a16:creationId xmlns:a16="http://schemas.microsoft.com/office/drawing/2014/main" id="{4BF61A42-C183-BC65-7D6E-BBC2454EEFDB}"/>
              </a:ext>
            </a:extLst>
          </p:cNvPr>
          <p:cNvSpPr>
            <a:spLocks noGrp="1"/>
          </p:cNvSpPr>
          <p:nvPr>
            <p:ph type="sldNum" sz="quarter" idx="11"/>
          </p:nvPr>
        </p:nvSpPr>
        <p:spPr/>
        <p:txBody>
          <a:bodyPr/>
          <a:lstStyle/>
          <a:p>
            <a:fld id="{23AA811B-2EBD-4900-905E-5BE206449611}" type="slidenum">
              <a:rPr lang="en-US" smtClean="0"/>
              <a:pPr/>
              <a:t>‹#›</a:t>
            </a:fld>
            <a:endParaRPr lang="en-US" dirty="0"/>
          </a:p>
        </p:txBody>
      </p:sp>
      <p:sp>
        <p:nvSpPr>
          <p:cNvPr id="5" name="Footer Placeholder 4">
            <a:extLst>
              <a:ext uri="{FF2B5EF4-FFF2-40B4-BE49-F238E27FC236}">
                <a16:creationId xmlns:a16="http://schemas.microsoft.com/office/drawing/2014/main" id="{1D6AE2AB-BC3C-2F5B-A155-188131B7D8F4}"/>
              </a:ext>
            </a:extLst>
          </p:cNvPr>
          <p:cNvSpPr>
            <a:spLocks noGrp="1"/>
          </p:cNvSpPr>
          <p:nvPr>
            <p:ph type="ftr" sz="quarter" idx="12"/>
          </p:nvPr>
        </p:nvSpPr>
        <p:spPr/>
        <p:txBody>
          <a:bodyPr/>
          <a:lstStyle/>
          <a:p>
            <a:endParaRPr lang="en-US" dirty="0"/>
          </a:p>
        </p:txBody>
      </p:sp>
    </p:spTree>
    <p:extLst>
      <p:ext uri="{BB962C8B-B14F-4D97-AF65-F5344CB8AC3E}">
        <p14:creationId xmlns:p14="http://schemas.microsoft.com/office/powerpoint/2010/main" val="4066705722"/>
      </p:ext>
    </p:extLst>
  </p:cSld>
  <p:clrMapOvr>
    <a:masterClrMapping/>
  </p:clrMapOvr>
  <p:extLst>
    <p:ext uri="{DCECCB84-F9BA-43D5-87BE-67443E8EF086}">
      <p15:sldGuideLst xmlns:p15="http://schemas.microsoft.com/office/powerpoint/2012/main">
        <p15:guide id="1" orient="horz" pos="975">
          <p15:clr>
            <a:srgbClr val="A4A3A4"/>
          </p15:clr>
        </p15:guide>
        <p15:guide id="2" orient="horz" pos="3735">
          <p15:clr>
            <a:srgbClr val="A4A3A4"/>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wo Content +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AB066-265C-B73A-A4F8-335B2D5DFB48}"/>
              </a:ext>
            </a:extLst>
          </p:cNvPr>
          <p:cNvSpPr>
            <a:spLocks noGrp="1"/>
          </p:cNvSpPr>
          <p:nvPr>
            <p:ph type="title" hasCustomPrompt="1"/>
          </p:nvPr>
        </p:nvSpPr>
        <p:spPr>
          <a:xfrm>
            <a:off x="360000" y="360000"/>
            <a:ext cx="11473200" cy="1188000"/>
          </a:xfrm>
        </p:spPr>
        <p:txBody>
          <a:bodyPr/>
          <a:lstStyle/>
          <a:p>
            <a:r>
              <a:rPr lang="en-US" dirty="0"/>
              <a:t>Click to add title</a:t>
            </a:r>
          </a:p>
        </p:txBody>
      </p:sp>
      <p:sp>
        <p:nvSpPr>
          <p:cNvPr id="8" name="Subtitle 2">
            <a:extLst>
              <a:ext uri="{FF2B5EF4-FFF2-40B4-BE49-F238E27FC236}">
                <a16:creationId xmlns:a16="http://schemas.microsoft.com/office/drawing/2014/main" id="{401DCE1F-3AC2-DDC3-E9A6-9C4EDBA5E8F2}"/>
              </a:ext>
            </a:extLst>
          </p:cNvPr>
          <p:cNvSpPr>
            <a:spLocks noGrp="1"/>
          </p:cNvSpPr>
          <p:nvPr>
            <p:ph type="subTitle" idx="1" hasCustomPrompt="1"/>
          </p:nvPr>
        </p:nvSpPr>
        <p:spPr>
          <a:xfrm>
            <a:off x="359998" y="799200"/>
            <a:ext cx="11458800" cy="309600"/>
          </a:xfrm>
        </p:spPr>
        <p:txBody>
          <a:bodyPr anchor="b" anchorCtr="0"/>
          <a:lstStyle>
            <a:lvl1pPr marL="0" indent="0" algn="l">
              <a:lnSpc>
                <a:spcPct val="100000"/>
              </a:lnSpc>
              <a:spcBef>
                <a:spcPts val="0"/>
              </a:spcBef>
              <a:spcAft>
                <a:spcPts val="0"/>
              </a:spcAft>
              <a:buFont typeface="Arial" panose="020B0604020202020204" pitchFamily="34" charset="0"/>
              <a:buChar char="​"/>
              <a:defRPr sz="2000" b="1">
                <a:solidFill>
                  <a:schemeClr val="tx2"/>
                </a:solidFill>
                <a:latin typeface="+mj-lt"/>
              </a:defRPr>
            </a:lvl1pPr>
            <a:lvl2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9pPr>
          </a:lstStyle>
          <a:p>
            <a:r>
              <a:rPr lang="en-US" dirty="0"/>
              <a:t>Click to add subtitle</a:t>
            </a:r>
          </a:p>
        </p:txBody>
      </p:sp>
      <p:sp>
        <p:nvSpPr>
          <p:cNvPr id="7" name="Content Placeholder 6">
            <a:extLst>
              <a:ext uri="{FF2B5EF4-FFF2-40B4-BE49-F238E27FC236}">
                <a16:creationId xmlns:a16="http://schemas.microsoft.com/office/drawing/2014/main" id="{D7FACA5C-F2B6-2F2B-EB7F-13BB200FF8AB}"/>
              </a:ext>
            </a:extLst>
          </p:cNvPr>
          <p:cNvSpPr>
            <a:spLocks noGrp="1"/>
          </p:cNvSpPr>
          <p:nvPr>
            <p:ph sz="quarter" idx="13" hasCustomPrompt="1"/>
          </p:nvPr>
        </p:nvSpPr>
        <p:spPr>
          <a:xfrm>
            <a:off x="360000" y="1548000"/>
            <a:ext cx="5648400" cy="4377600"/>
          </a:xfrm>
        </p:spPr>
        <p:txBody>
          <a:bodyPr/>
          <a:lstStyle>
            <a:lvl1pPr>
              <a:defRPr/>
            </a:lvl1pPr>
          </a:lstStyle>
          <a:p>
            <a:pPr lvl="0"/>
            <a:r>
              <a:rPr lang="en-US" noProof="0" dirty="0"/>
              <a:t>Click to add text                                                    Enter &amp; TAB to view next text style                         SHIFT+TAB to view previous text style</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pPr lvl="5"/>
            <a:r>
              <a:rPr lang="en-US" noProof="0" dirty="0"/>
              <a:t>6</a:t>
            </a:r>
          </a:p>
          <a:p>
            <a:pPr lvl="6"/>
            <a:r>
              <a:rPr lang="en-US" noProof="0" dirty="0"/>
              <a:t>7</a:t>
            </a:r>
          </a:p>
          <a:p>
            <a:pPr lvl="7"/>
            <a:r>
              <a:rPr lang="en-US" noProof="0" dirty="0"/>
              <a:t>8</a:t>
            </a:r>
          </a:p>
          <a:p>
            <a:pPr lvl="8"/>
            <a:r>
              <a:rPr lang="en-US" noProof="0" dirty="0"/>
              <a:t>9</a:t>
            </a:r>
          </a:p>
        </p:txBody>
      </p:sp>
      <p:sp>
        <p:nvSpPr>
          <p:cNvPr id="6" name="Content Placeholder 6">
            <a:extLst>
              <a:ext uri="{FF2B5EF4-FFF2-40B4-BE49-F238E27FC236}">
                <a16:creationId xmlns:a16="http://schemas.microsoft.com/office/drawing/2014/main" id="{09321395-6E8C-5A2E-4072-17DE8B1C8208}"/>
              </a:ext>
            </a:extLst>
          </p:cNvPr>
          <p:cNvSpPr>
            <a:spLocks noGrp="1"/>
          </p:cNvSpPr>
          <p:nvPr>
            <p:ph sz="quarter" idx="14" hasCustomPrompt="1"/>
          </p:nvPr>
        </p:nvSpPr>
        <p:spPr>
          <a:xfrm>
            <a:off x="6184800" y="1548000"/>
            <a:ext cx="5648400" cy="4377600"/>
          </a:xfrm>
        </p:spPr>
        <p:txBody>
          <a:bodyPr/>
          <a:lstStyle>
            <a:lvl1pPr>
              <a:defRPr/>
            </a:lvl1pPr>
          </a:lstStyle>
          <a:p>
            <a:pPr lvl="0"/>
            <a:r>
              <a:rPr lang="en-US" noProof="0" dirty="0"/>
              <a:t>Click to add text                                                    Enter &amp; TAB to view next text style                         SHIFT+TAB to view previous text style</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pPr lvl="5"/>
            <a:r>
              <a:rPr lang="en-US" noProof="0" dirty="0"/>
              <a:t>6</a:t>
            </a:r>
          </a:p>
          <a:p>
            <a:pPr lvl="6"/>
            <a:r>
              <a:rPr lang="en-US" noProof="0" dirty="0"/>
              <a:t>7</a:t>
            </a:r>
          </a:p>
          <a:p>
            <a:pPr lvl="7"/>
            <a:r>
              <a:rPr lang="en-US" noProof="0" dirty="0"/>
              <a:t>8</a:t>
            </a:r>
          </a:p>
          <a:p>
            <a:pPr lvl="8"/>
            <a:r>
              <a:rPr lang="en-US" noProof="0" dirty="0"/>
              <a:t>9</a:t>
            </a:r>
          </a:p>
        </p:txBody>
      </p:sp>
      <p:sp>
        <p:nvSpPr>
          <p:cNvPr id="3" name="Date Placeholder 2">
            <a:extLst>
              <a:ext uri="{FF2B5EF4-FFF2-40B4-BE49-F238E27FC236}">
                <a16:creationId xmlns:a16="http://schemas.microsoft.com/office/drawing/2014/main" id="{0B738965-D44B-29BA-39C0-2E8B3AA524C0}"/>
              </a:ext>
            </a:extLst>
          </p:cNvPr>
          <p:cNvSpPr>
            <a:spLocks noGrp="1"/>
          </p:cNvSpPr>
          <p:nvPr>
            <p:ph type="dt" sz="half" idx="10"/>
          </p:nvPr>
        </p:nvSpPr>
        <p:spPr>
          <a:xfrm>
            <a:off x="9887592" y="6318000"/>
            <a:ext cx="1585607" cy="180000"/>
          </a:xfrm>
          <a:prstGeom prst="rect">
            <a:avLst/>
          </a:prstGeom>
        </p:spPr>
        <p:txBody>
          <a:bodyPr/>
          <a:lstStyle/>
          <a:p>
            <a:pPr algn="r"/>
            <a:fld id="{1F993817-994A-429C-B24D-145F0FABCD58}" type="datetime4">
              <a:rPr lang="en-IN" smtClean="0"/>
              <a:t>03 September 2026</a:t>
            </a:fld>
            <a:endParaRPr lang="en-US" dirty="0"/>
          </a:p>
        </p:txBody>
      </p:sp>
      <p:sp>
        <p:nvSpPr>
          <p:cNvPr id="4" name="Slide Number Placeholder 3">
            <a:extLst>
              <a:ext uri="{FF2B5EF4-FFF2-40B4-BE49-F238E27FC236}">
                <a16:creationId xmlns:a16="http://schemas.microsoft.com/office/drawing/2014/main" id="{4BF61A42-C183-BC65-7D6E-BBC2454EEFDB}"/>
              </a:ext>
            </a:extLst>
          </p:cNvPr>
          <p:cNvSpPr>
            <a:spLocks noGrp="1"/>
          </p:cNvSpPr>
          <p:nvPr>
            <p:ph type="sldNum" sz="quarter" idx="11"/>
          </p:nvPr>
        </p:nvSpPr>
        <p:spPr/>
        <p:txBody>
          <a:bodyPr/>
          <a:lstStyle/>
          <a:p>
            <a:fld id="{23AA811B-2EBD-4900-905E-5BE206449611}" type="slidenum">
              <a:rPr lang="en-US" smtClean="0"/>
              <a:pPr/>
              <a:t>‹#›</a:t>
            </a:fld>
            <a:endParaRPr lang="en-US" dirty="0"/>
          </a:p>
        </p:txBody>
      </p:sp>
      <p:sp>
        <p:nvSpPr>
          <p:cNvPr id="5" name="Footer Placeholder 4">
            <a:extLst>
              <a:ext uri="{FF2B5EF4-FFF2-40B4-BE49-F238E27FC236}">
                <a16:creationId xmlns:a16="http://schemas.microsoft.com/office/drawing/2014/main" id="{1D6AE2AB-BC3C-2F5B-A155-188131B7D8F4}"/>
              </a:ext>
            </a:extLst>
          </p:cNvPr>
          <p:cNvSpPr>
            <a:spLocks noGrp="1"/>
          </p:cNvSpPr>
          <p:nvPr>
            <p:ph type="ftr" sz="quarter" idx="12"/>
          </p:nvPr>
        </p:nvSpPr>
        <p:spPr/>
        <p:txBody>
          <a:bodyPr/>
          <a:lstStyle/>
          <a:p>
            <a:endParaRPr lang="en-US" dirty="0"/>
          </a:p>
        </p:txBody>
      </p:sp>
    </p:spTree>
    <p:extLst>
      <p:ext uri="{BB962C8B-B14F-4D97-AF65-F5344CB8AC3E}">
        <p14:creationId xmlns:p14="http://schemas.microsoft.com/office/powerpoint/2010/main" val="896675061"/>
      </p:ext>
    </p:extLst>
  </p:cSld>
  <p:clrMapOvr>
    <a:masterClrMapping/>
  </p:clrMapOvr>
  <p:extLst>
    <p:ext uri="{DCECCB84-F9BA-43D5-87BE-67443E8EF086}">
      <p15:sldGuideLst xmlns:p15="http://schemas.microsoft.com/office/powerpoint/2012/main">
        <p15:guide id="1" orient="horz" pos="975">
          <p15:clr>
            <a:srgbClr val="A4A3A4"/>
          </p15:clr>
        </p15:guide>
        <p15:guide id="2" orient="horz" pos="3735">
          <p15:clr>
            <a:srgbClr val="A4A3A4"/>
          </p15:clr>
        </p15:guide>
        <p15:guide id="3" orient="horz" pos="503">
          <p15:clr>
            <a:srgbClr val="A4A3A4"/>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a:xfrm>
            <a:off x="360000" y="360000"/>
            <a:ext cx="11473200" cy="1188000"/>
          </a:xfrm>
        </p:spPr>
        <p:txBody>
          <a:bodyPr/>
          <a:lstStyle/>
          <a:p>
            <a:r>
              <a:rPr lang="en-US" dirty="0"/>
              <a:t>Click to add title</a:t>
            </a:r>
          </a:p>
        </p:txBody>
      </p:sp>
      <p:sp>
        <p:nvSpPr>
          <p:cNvPr id="3" name="Content Placeholder 2"/>
          <p:cNvSpPr>
            <a:spLocks noGrp="1"/>
          </p:cNvSpPr>
          <p:nvPr>
            <p:ph idx="1" hasCustomPrompt="1"/>
          </p:nvPr>
        </p:nvSpPr>
        <p:spPr>
          <a:xfrm>
            <a:off x="360000" y="1548000"/>
            <a:ext cx="3704400" cy="4377600"/>
          </a:xfrm>
        </p:spPr>
        <p:txBody>
          <a:bodyPr/>
          <a:lstStyle>
            <a:lvl1pPr>
              <a:defRPr/>
            </a:lvl1pPr>
            <a:lvl5pPr>
              <a:defRPr/>
            </a:lvl5pPr>
          </a:lstStyle>
          <a:p>
            <a:pPr lvl="0"/>
            <a:r>
              <a:rPr lang="en-US" noProof="0" dirty="0"/>
              <a:t>Click to add text                         Enter &amp; TAB to view next text style                                         SHIFT+TAB to view previous text style</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pPr lvl="5"/>
            <a:r>
              <a:rPr lang="en-US" noProof="0" dirty="0"/>
              <a:t>6</a:t>
            </a:r>
          </a:p>
          <a:p>
            <a:pPr lvl="6"/>
            <a:r>
              <a:rPr lang="en-US" noProof="0" dirty="0"/>
              <a:t>7</a:t>
            </a:r>
          </a:p>
          <a:p>
            <a:pPr lvl="7"/>
            <a:r>
              <a:rPr lang="en-US" noProof="0" dirty="0"/>
              <a:t>8</a:t>
            </a:r>
          </a:p>
          <a:p>
            <a:pPr lvl="8"/>
            <a:r>
              <a:rPr lang="en-US" noProof="0" dirty="0"/>
              <a:t>9</a:t>
            </a:r>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4244400" y="1548000"/>
            <a:ext cx="3704400" cy="4377600"/>
          </a:xfrm>
        </p:spPr>
        <p:txBody>
          <a:bodyPr/>
          <a:lstStyle>
            <a:lvl1pPr>
              <a:defRPr/>
            </a:lvl1pPr>
            <a:lvl5pPr>
              <a:defRPr/>
            </a:lvl5pPr>
          </a:lstStyle>
          <a:p>
            <a:pPr lvl="0"/>
            <a:r>
              <a:rPr lang="en-US" noProof="0" dirty="0"/>
              <a:t>Click to add text                         Enter &amp; TAB to view next text style                                         SHIFT+TAB to view previous text style</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pPr lvl="5"/>
            <a:r>
              <a:rPr lang="en-US" noProof="0" dirty="0"/>
              <a:t>6</a:t>
            </a:r>
          </a:p>
          <a:p>
            <a:pPr lvl="6"/>
            <a:r>
              <a:rPr lang="en-US" noProof="0" dirty="0"/>
              <a:t>7</a:t>
            </a:r>
          </a:p>
          <a:p>
            <a:pPr lvl="7"/>
            <a:r>
              <a:rPr lang="en-US" noProof="0" dirty="0"/>
              <a:t>8</a:t>
            </a:r>
          </a:p>
          <a:p>
            <a:pPr lvl="8"/>
            <a:r>
              <a:rPr lang="en-US" noProof="0" dirty="0"/>
              <a:t>9</a:t>
            </a:r>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8128800" y="1548000"/>
            <a:ext cx="3704400" cy="4377600"/>
          </a:xfrm>
        </p:spPr>
        <p:txBody>
          <a:bodyPr/>
          <a:lstStyle>
            <a:lvl1pPr>
              <a:defRPr/>
            </a:lvl1pPr>
            <a:lvl5pPr>
              <a:defRPr/>
            </a:lvl5pPr>
          </a:lstStyle>
          <a:p>
            <a:pPr lvl="0"/>
            <a:r>
              <a:rPr lang="en-US" noProof="0" dirty="0"/>
              <a:t>Click to add text                         Enter &amp; TAB to view next text style                                         SHIFT+TAB to view previous text style</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pPr lvl="5"/>
            <a:r>
              <a:rPr lang="en-US" noProof="0" dirty="0"/>
              <a:t>6</a:t>
            </a:r>
          </a:p>
          <a:p>
            <a:pPr lvl="6"/>
            <a:r>
              <a:rPr lang="en-US" noProof="0" dirty="0"/>
              <a:t>7</a:t>
            </a:r>
          </a:p>
          <a:p>
            <a:pPr lvl="7"/>
            <a:r>
              <a:rPr lang="en-US" noProof="0" dirty="0"/>
              <a:t>8</a:t>
            </a:r>
          </a:p>
          <a:p>
            <a:pPr lvl="8"/>
            <a:r>
              <a:rPr lang="en-US" noProof="0" dirty="0"/>
              <a:t>9</a:t>
            </a:r>
          </a:p>
        </p:txBody>
      </p:sp>
      <p:sp>
        <p:nvSpPr>
          <p:cNvPr id="4" name="Date Placeholder 3">
            <a:extLst>
              <a:ext uri="{FF2B5EF4-FFF2-40B4-BE49-F238E27FC236}">
                <a16:creationId xmlns:a16="http://schemas.microsoft.com/office/drawing/2014/main" id="{F2C847E6-A193-E0D3-AEBC-4655DDD81D7E}"/>
              </a:ext>
            </a:extLst>
          </p:cNvPr>
          <p:cNvSpPr>
            <a:spLocks noGrp="1"/>
          </p:cNvSpPr>
          <p:nvPr>
            <p:ph type="dt" sz="half" idx="14"/>
          </p:nvPr>
        </p:nvSpPr>
        <p:spPr>
          <a:xfrm>
            <a:off x="9887592" y="6318000"/>
            <a:ext cx="1585607" cy="180000"/>
          </a:xfrm>
          <a:prstGeom prst="rect">
            <a:avLst/>
          </a:prstGeom>
        </p:spPr>
        <p:txBody>
          <a:bodyPr/>
          <a:lstStyle/>
          <a:p>
            <a:pPr algn="r"/>
            <a:fld id="{0F824148-E5FD-424D-8C69-483ADF7A5C32}" type="datetime4">
              <a:rPr lang="en-IN" smtClean="0"/>
              <a:t>03 September 2026</a:t>
            </a:fld>
            <a:endParaRPr lang="en-US" dirty="0"/>
          </a:p>
        </p:txBody>
      </p:sp>
      <p:sp>
        <p:nvSpPr>
          <p:cNvPr id="5" name="Footer Placeholder 4">
            <a:extLst>
              <a:ext uri="{FF2B5EF4-FFF2-40B4-BE49-F238E27FC236}">
                <a16:creationId xmlns:a16="http://schemas.microsoft.com/office/drawing/2014/main" id="{57908891-190B-6BC3-437F-0AC310A77479}"/>
              </a:ext>
            </a:extLst>
          </p:cNvPr>
          <p:cNvSpPr>
            <a:spLocks noGrp="1"/>
          </p:cNvSpPr>
          <p:nvPr>
            <p:ph type="ftr" sz="quarter" idx="15"/>
          </p:nvPr>
        </p:nvSpPr>
        <p:spPr/>
        <p:txBody>
          <a:bodyPr/>
          <a:lstStyle/>
          <a:p>
            <a:endParaRPr lang="en-US" dirty="0"/>
          </a:p>
        </p:txBody>
      </p:sp>
      <p:sp>
        <p:nvSpPr>
          <p:cNvPr id="6" name="Slide Number Placeholder 5">
            <a:extLst>
              <a:ext uri="{FF2B5EF4-FFF2-40B4-BE49-F238E27FC236}">
                <a16:creationId xmlns:a16="http://schemas.microsoft.com/office/drawing/2014/main" id="{7AA71E20-872F-F5BC-E21E-27661D221949}"/>
              </a:ext>
            </a:extLst>
          </p:cNvPr>
          <p:cNvSpPr>
            <a:spLocks noGrp="1"/>
          </p:cNvSpPr>
          <p:nvPr>
            <p:ph type="sldNum" sz="quarter" idx="16"/>
          </p:nvPr>
        </p:nvSpPr>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3997282261"/>
      </p:ext>
    </p:extLst>
  </p:cSld>
  <p:clrMapOvr>
    <a:masterClrMapping/>
  </p:clrMapOvr>
  <p:extLst>
    <p:ext uri="{DCECCB84-F9BA-43D5-87BE-67443E8EF086}">
      <p15:sldGuideLst xmlns:p15="http://schemas.microsoft.com/office/powerpoint/2012/main">
        <p15:guide id="1" orient="horz" pos="975">
          <p15:clr>
            <a:srgbClr val="A4A3A4"/>
          </p15:clr>
        </p15:guide>
        <p15:guide id="2" orient="horz" pos="3733">
          <p15:clr>
            <a:srgbClr val="A4A3A4"/>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A. Text and Pictur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92C5249-9040-41B4-1E81-409B0CBABD80}"/>
              </a:ext>
            </a:extLst>
          </p:cNvPr>
          <p:cNvSpPr>
            <a:spLocks noGrp="1"/>
          </p:cNvSpPr>
          <p:nvPr>
            <p:ph type="pic" sz="quarter" idx="16"/>
          </p:nvPr>
        </p:nvSpPr>
        <p:spPr>
          <a:xfrm>
            <a:off x="6184902" y="0"/>
            <a:ext cx="6007098" cy="6678000"/>
          </a:xfrm>
          <a:custGeom>
            <a:avLst/>
            <a:gdLst>
              <a:gd name="connsiteX0" fmla="*/ 0 w 6007098"/>
              <a:gd name="connsiteY0" fmla="*/ 0 h 6678000"/>
              <a:gd name="connsiteX1" fmla="*/ 6007098 w 6007098"/>
              <a:gd name="connsiteY1" fmla="*/ 0 h 6678000"/>
              <a:gd name="connsiteX2" fmla="*/ 6007098 w 6007098"/>
              <a:gd name="connsiteY2" fmla="*/ 6678000 h 6678000"/>
              <a:gd name="connsiteX3" fmla="*/ 0 w 6007098"/>
              <a:gd name="connsiteY3" fmla="*/ 6678000 h 6678000"/>
            </a:gdLst>
            <a:ahLst/>
            <a:cxnLst>
              <a:cxn ang="0">
                <a:pos x="connsiteX0" y="connsiteY0"/>
              </a:cxn>
              <a:cxn ang="0">
                <a:pos x="connsiteX1" y="connsiteY1"/>
              </a:cxn>
              <a:cxn ang="0">
                <a:pos x="connsiteX2" y="connsiteY2"/>
              </a:cxn>
              <a:cxn ang="0">
                <a:pos x="connsiteX3" y="connsiteY3"/>
              </a:cxn>
            </a:cxnLst>
            <a:rect l="l" t="t" r="r" b="b"/>
            <a:pathLst>
              <a:path w="6007098" h="6678000">
                <a:moveTo>
                  <a:pt x="0" y="0"/>
                </a:moveTo>
                <a:lnTo>
                  <a:pt x="6007098" y="0"/>
                </a:lnTo>
                <a:lnTo>
                  <a:pt x="6007098" y="6678000"/>
                </a:lnTo>
                <a:lnTo>
                  <a:pt x="0" y="6678000"/>
                </a:lnTo>
                <a:close/>
              </a:path>
            </a:pathLst>
          </a:custGeom>
          <a:solidFill>
            <a:schemeClr val="bg1">
              <a:lumMod val="85000"/>
            </a:schemeClr>
          </a:solidFill>
        </p:spPr>
        <p:txBody>
          <a:bodyPr wrap="square" tIns="720000" anchor="ctr" anchorCtr="0">
            <a:noAutofit/>
          </a:bodyPr>
          <a:lstStyle>
            <a:lvl1pPr marL="0" indent="0" algn="ctr">
              <a:buNone/>
              <a:defRPr sz="1600">
                <a:solidFill>
                  <a:schemeClr val="tx1"/>
                </a:solidFill>
              </a:defRPr>
            </a:lvl1pPr>
          </a:lstStyle>
          <a:p>
            <a:r>
              <a:rPr lang="en-US" dirty="0"/>
              <a:t>Click icon to add picture</a:t>
            </a:r>
          </a:p>
        </p:txBody>
      </p:sp>
      <p:sp>
        <p:nvSpPr>
          <p:cNvPr id="2" name="Title 1">
            <a:extLst>
              <a:ext uri="{FF2B5EF4-FFF2-40B4-BE49-F238E27FC236}">
                <a16:creationId xmlns:a16="http://schemas.microsoft.com/office/drawing/2014/main" id="{7A0AB066-265C-B73A-A4F8-335B2D5DFB48}"/>
              </a:ext>
            </a:extLst>
          </p:cNvPr>
          <p:cNvSpPr>
            <a:spLocks noGrp="1"/>
          </p:cNvSpPr>
          <p:nvPr>
            <p:ph type="title" hasCustomPrompt="1"/>
          </p:nvPr>
        </p:nvSpPr>
        <p:spPr>
          <a:xfrm>
            <a:off x="360000" y="360000"/>
            <a:ext cx="5647100" cy="1188000"/>
          </a:xfrm>
        </p:spPr>
        <p:txBody>
          <a:bodyPr/>
          <a:lstStyle/>
          <a:p>
            <a:r>
              <a:rPr lang="en-US" dirty="0"/>
              <a:t>Click to add title</a:t>
            </a:r>
          </a:p>
        </p:txBody>
      </p:sp>
      <p:sp>
        <p:nvSpPr>
          <p:cNvPr id="7" name="Content Placeholder 6">
            <a:extLst>
              <a:ext uri="{FF2B5EF4-FFF2-40B4-BE49-F238E27FC236}">
                <a16:creationId xmlns:a16="http://schemas.microsoft.com/office/drawing/2014/main" id="{D7FACA5C-F2B6-2F2B-EB7F-13BB200FF8AB}"/>
              </a:ext>
            </a:extLst>
          </p:cNvPr>
          <p:cNvSpPr>
            <a:spLocks noGrp="1"/>
          </p:cNvSpPr>
          <p:nvPr>
            <p:ph sz="quarter" idx="13" hasCustomPrompt="1"/>
          </p:nvPr>
        </p:nvSpPr>
        <p:spPr>
          <a:xfrm>
            <a:off x="360000" y="1548000"/>
            <a:ext cx="5647100" cy="4377600"/>
          </a:xfrm>
        </p:spPr>
        <p:txBody>
          <a:bodyPr/>
          <a:lstStyle>
            <a:lvl1pPr>
              <a:defRPr/>
            </a:lvl1pPr>
          </a:lstStyle>
          <a:p>
            <a:pPr lvl="0"/>
            <a:r>
              <a:rPr lang="en-US" noProof="0" dirty="0"/>
              <a:t>Click to add text                                                                                                                                Enter &amp; TAB to view next text style                                                                                                           SHIFT+TAB to view previous text style</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pPr lvl="5"/>
            <a:r>
              <a:rPr lang="en-US" noProof="0" dirty="0"/>
              <a:t>6</a:t>
            </a:r>
          </a:p>
          <a:p>
            <a:pPr lvl="6"/>
            <a:r>
              <a:rPr lang="en-US" noProof="0" dirty="0"/>
              <a:t>7</a:t>
            </a:r>
          </a:p>
          <a:p>
            <a:pPr lvl="7"/>
            <a:r>
              <a:rPr lang="en-US" noProof="0" dirty="0"/>
              <a:t>8</a:t>
            </a:r>
          </a:p>
          <a:p>
            <a:pPr lvl="8"/>
            <a:r>
              <a:rPr lang="en-US" noProof="0" dirty="0"/>
              <a:t>9</a:t>
            </a:r>
          </a:p>
        </p:txBody>
      </p:sp>
      <p:sp>
        <p:nvSpPr>
          <p:cNvPr id="3" name="Date Placeholder 2">
            <a:extLst>
              <a:ext uri="{FF2B5EF4-FFF2-40B4-BE49-F238E27FC236}">
                <a16:creationId xmlns:a16="http://schemas.microsoft.com/office/drawing/2014/main" id="{0B738965-D44B-29BA-39C0-2E8B3AA524C0}"/>
              </a:ext>
            </a:extLst>
          </p:cNvPr>
          <p:cNvSpPr>
            <a:spLocks noGrp="1"/>
          </p:cNvSpPr>
          <p:nvPr>
            <p:ph type="dt" sz="half" idx="10"/>
          </p:nvPr>
        </p:nvSpPr>
        <p:spPr>
          <a:xfrm>
            <a:off x="9887592" y="6318000"/>
            <a:ext cx="1585607" cy="180000"/>
          </a:xfrm>
          <a:prstGeom prst="rect">
            <a:avLst/>
          </a:prstGeom>
        </p:spPr>
        <p:txBody>
          <a:bodyPr/>
          <a:lstStyle>
            <a:lvl1pPr>
              <a:defRPr>
                <a:solidFill>
                  <a:schemeClr val="bg1"/>
                </a:solidFill>
              </a:defRPr>
            </a:lvl1pPr>
          </a:lstStyle>
          <a:p>
            <a:pPr algn="r"/>
            <a:fld id="{47226E6A-96D3-43CB-BE14-312D5856E087}" type="datetime4">
              <a:rPr lang="en-IN" smtClean="0"/>
              <a:t>03 September 2026</a:t>
            </a:fld>
            <a:endParaRPr lang="en-US" dirty="0"/>
          </a:p>
        </p:txBody>
      </p:sp>
      <p:sp>
        <p:nvSpPr>
          <p:cNvPr id="4" name="Slide Number Placeholder 3">
            <a:extLst>
              <a:ext uri="{FF2B5EF4-FFF2-40B4-BE49-F238E27FC236}">
                <a16:creationId xmlns:a16="http://schemas.microsoft.com/office/drawing/2014/main" id="{4BF61A42-C183-BC65-7D6E-BBC2454EEFDB}"/>
              </a:ext>
            </a:extLst>
          </p:cNvPr>
          <p:cNvSpPr>
            <a:spLocks noGrp="1"/>
          </p:cNvSpPr>
          <p:nvPr>
            <p:ph type="sldNum" sz="quarter" idx="11"/>
          </p:nvPr>
        </p:nvSpPr>
        <p:spPr/>
        <p:txBody>
          <a:bodyPr/>
          <a:lstStyle>
            <a:lvl1pPr>
              <a:defRPr>
                <a:solidFill>
                  <a:schemeClr val="bg1"/>
                </a:solidFill>
              </a:defRPr>
            </a:lvl1pPr>
          </a:lstStyle>
          <a:p>
            <a:fld id="{23AA811B-2EBD-4900-905E-5BE206449611}" type="slidenum">
              <a:rPr lang="en-US" smtClean="0"/>
              <a:pPr/>
              <a:t>‹#›</a:t>
            </a:fld>
            <a:endParaRPr lang="en-US" dirty="0"/>
          </a:p>
        </p:txBody>
      </p:sp>
      <p:sp>
        <p:nvSpPr>
          <p:cNvPr id="5" name="Footer Placeholder 4">
            <a:extLst>
              <a:ext uri="{FF2B5EF4-FFF2-40B4-BE49-F238E27FC236}">
                <a16:creationId xmlns:a16="http://schemas.microsoft.com/office/drawing/2014/main" id="{1D6AE2AB-BC3C-2F5B-A155-188131B7D8F4}"/>
              </a:ext>
            </a:extLst>
          </p:cNvPr>
          <p:cNvSpPr>
            <a:spLocks noGrp="1"/>
          </p:cNvSpPr>
          <p:nvPr>
            <p:ph type="ftr" sz="quarter" idx="12"/>
          </p:nvPr>
        </p:nvSpPr>
        <p:spPr>
          <a:xfrm>
            <a:off x="7154862" y="6318000"/>
            <a:ext cx="2730235" cy="180000"/>
          </a:xfrm>
        </p:spPr>
        <p:txBody>
          <a:bodyPr/>
          <a:lstStyle>
            <a:lvl1pPr>
              <a:defRPr>
                <a:solidFill>
                  <a:schemeClr val="bg1"/>
                </a:solidFill>
              </a:defRPr>
            </a:lvl1pPr>
          </a:lstStyle>
          <a:p>
            <a:endParaRPr lang="en-US" dirty="0"/>
          </a:p>
        </p:txBody>
      </p:sp>
    </p:spTree>
    <p:extLst>
      <p:ext uri="{BB962C8B-B14F-4D97-AF65-F5344CB8AC3E}">
        <p14:creationId xmlns:p14="http://schemas.microsoft.com/office/powerpoint/2010/main" val="1462001123"/>
      </p:ext>
    </p:extLst>
  </p:cSld>
  <p:clrMapOvr>
    <a:masterClrMapping/>
  </p:clrMapOvr>
  <p:extLst>
    <p:ext uri="{DCECCB84-F9BA-43D5-87BE-67443E8EF086}">
      <p15:sldGuideLst xmlns:p15="http://schemas.microsoft.com/office/powerpoint/2012/main">
        <p15:guide id="1" orient="horz" pos="975">
          <p15:clr>
            <a:srgbClr val="A4A3A4"/>
          </p15:clr>
        </p15:guide>
        <p15:guide id="2" orient="horz" pos="3735">
          <p15:clr>
            <a:srgbClr val="A4A3A4"/>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B. Text and Pictur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143DDFEA-7FDA-2AAD-1A0F-C08F96949B41}"/>
              </a:ext>
            </a:extLst>
          </p:cNvPr>
          <p:cNvSpPr>
            <a:spLocks noGrp="1"/>
          </p:cNvSpPr>
          <p:nvPr>
            <p:ph type="pic" sz="quarter" idx="16"/>
          </p:nvPr>
        </p:nvSpPr>
        <p:spPr>
          <a:xfrm>
            <a:off x="6186488" y="356400"/>
            <a:ext cx="5646712" cy="5565600"/>
          </a:xfrm>
          <a:prstGeom prst="rect">
            <a:avLst/>
          </a:prstGeom>
          <a:solidFill>
            <a:schemeClr val="bg1">
              <a:lumMod val="85000"/>
            </a:schemeClr>
          </a:solidFill>
        </p:spPr>
        <p:txBody>
          <a:bodyPr wrap="square" tIns="720000" anchor="ctr" anchorCtr="0">
            <a:noAutofit/>
          </a:bodyPr>
          <a:lstStyle>
            <a:lvl1pPr marL="0" indent="0" algn="ctr">
              <a:buNone/>
              <a:defRPr sz="1600">
                <a:solidFill>
                  <a:schemeClr val="tx1"/>
                </a:solidFill>
              </a:defRPr>
            </a:lvl1pPr>
          </a:lstStyle>
          <a:p>
            <a:r>
              <a:rPr lang="en-US" dirty="0"/>
              <a:t>Click icon to add picture</a:t>
            </a:r>
          </a:p>
        </p:txBody>
      </p:sp>
      <p:sp>
        <p:nvSpPr>
          <p:cNvPr id="2" name="Title 1">
            <a:extLst>
              <a:ext uri="{FF2B5EF4-FFF2-40B4-BE49-F238E27FC236}">
                <a16:creationId xmlns:a16="http://schemas.microsoft.com/office/drawing/2014/main" id="{7A0AB066-265C-B73A-A4F8-335B2D5DFB48}"/>
              </a:ext>
            </a:extLst>
          </p:cNvPr>
          <p:cNvSpPr>
            <a:spLocks noGrp="1"/>
          </p:cNvSpPr>
          <p:nvPr>
            <p:ph type="title" hasCustomPrompt="1"/>
          </p:nvPr>
        </p:nvSpPr>
        <p:spPr>
          <a:xfrm>
            <a:off x="360000" y="360000"/>
            <a:ext cx="5647100" cy="1188000"/>
          </a:xfrm>
        </p:spPr>
        <p:txBody>
          <a:bodyPr/>
          <a:lstStyle/>
          <a:p>
            <a:r>
              <a:rPr lang="en-US" dirty="0"/>
              <a:t>Click to add title</a:t>
            </a:r>
          </a:p>
        </p:txBody>
      </p:sp>
      <p:sp>
        <p:nvSpPr>
          <p:cNvPr id="7" name="Content Placeholder 6">
            <a:extLst>
              <a:ext uri="{FF2B5EF4-FFF2-40B4-BE49-F238E27FC236}">
                <a16:creationId xmlns:a16="http://schemas.microsoft.com/office/drawing/2014/main" id="{D7FACA5C-F2B6-2F2B-EB7F-13BB200FF8AB}"/>
              </a:ext>
            </a:extLst>
          </p:cNvPr>
          <p:cNvSpPr>
            <a:spLocks noGrp="1"/>
          </p:cNvSpPr>
          <p:nvPr>
            <p:ph sz="quarter" idx="13" hasCustomPrompt="1"/>
          </p:nvPr>
        </p:nvSpPr>
        <p:spPr>
          <a:xfrm>
            <a:off x="360000" y="1548000"/>
            <a:ext cx="5647100" cy="4377600"/>
          </a:xfrm>
        </p:spPr>
        <p:txBody>
          <a:bodyPr/>
          <a:lstStyle>
            <a:lvl1pPr>
              <a:defRPr/>
            </a:lvl1pPr>
          </a:lstStyle>
          <a:p>
            <a:pPr lvl="0"/>
            <a:r>
              <a:rPr lang="en-US" noProof="0" dirty="0"/>
              <a:t>Click to add text                                                                                                                                Enter &amp; TAB to view next text style                                                                                                           SHIFT+TAB to view previous text style</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pPr lvl="5"/>
            <a:r>
              <a:rPr lang="en-US" noProof="0" dirty="0"/>
              <a:t>6</a:t>
            </a:r>
          </a:p>
          <a:p>
            <a:pPr lvl="6"/>
            <a:r>
              <a:rPr lang="en-US" noProof="0" dirty="0"/>
              <a:t>7</a:t>
            </a:r>
          </a:p>
          <a:p>
            <a:pPr lvl="7"/>
            <a:r>
              <a:rPr lang="en-US" noProof="0" dirty="0"/>
              <a:t>8</a:t>
            </a:r>
          </a:p>
          <a:p>
            <a:pPr lvl="8"/>
            <a:r>
              <a:rPr lang="en-US" noProof="0" dirty="0"/>
              <a:t>9</a:t>
            </a:r>
          </a:p>
        </p:txBody>
      </p:sp>
      <p:sp>
        <p:nvSpPr>
          <p:cNvPr id="6" name="Date Placeholder 5">
            <a:extLst>
              <a:ext uri="{FF2B5EF4-FFF2-40B4-BE49-F238E27FC236}">
                <a16:creationId xmlns:a16="http://schemas.microsoft.com/office/drawing/2014/main" id="{E61F5001-0950-4321-04ED-377B1C28BD3D}"/>
              </a:ext>
            </a:extLst>
          </p:cNvPr>
          <p:cNvSpPr>
            <a:spLocks noGrp="1"/>
          </p:cNvSpPr>
          <p:nvPr>
            <p:ph type="dt" sz="half" idx="17"/>
          </p:nvPr>
        </p:nvSpPr>
        <p:spPr/>
        <p:txBody>
          <a:bodyPr/>
          <a:lstStyle/>
          <a:p>
            <a:fld id="{3F3D9A73-F315-4FB5-AAC3-CB073116BCA6}" type="datetime4">
              <a:rPr lang="en-IN" smtClean="0"/>
              <a:t>03 September 2026</a:t>
            </a:fld>
            <a:endParaRPr lang="en-US" dirty="0"/>
          </a:p>
        </p:txBody>
      </p:sp>
      <p:sp>
        <p:nvSpPr>
          <p:cNvPr id="9" name="Footer Placeholder 8">
            <a:extLst>
              <a:ext uri="{FF2B5EF4-FFF2-40B4-BE49-F238E27FC236}">
                <a16:creationId xmlns:a16="http://schemas.microsoft.com/office/drawing/2014/main" id="{01A6B237-376D-FBB9-C58C-BDD6F632CABF}"/>
              </a:ext>
            </a:extLst>
          </p:cNvPr>
          <p:cNvSpPr>
            <a:spLocks noGrp="1"/>
          </p:cNvSpPr>
          <p:nvPr>
            <p:ph type="ftr" sz="quarter" idx="18"/>
          </p:nvPr>
        </p:nvSpPr>
        <p:spPr/>
        <p:txBody>
          <a:bodyPr/>
          <a:lstStyle/>
          <a:p>
            <a:endParaRPr lang="en-US" dirty="0"/>
          </a:p>
        </p:txBody>
      </p:sp>
      <p:sp>
        <p:nvSpPr>
          <p:cNvPr id="10" name="Slide Number Placeholder 9">
            <a:extLst>
              <a:ext uri="{FF2B5EF4-FFF2-40B4-BE49-F238E27FC236}">
                <a16:creationId xmlns:a16="http://schemas.microsoft.com/office/drawing/2014/main" id="{265F2533-8E44-99FF-9158-86A94D16860C}"/>
              </a:ext>
            </a:extLst>
          </p:cNvPr>
          <p:cNvSpPr>
            <a:spLocks noGrp="1"/>
          </p:cNvSpPr>
          <p:nvPr>
            <p:ph type="sldNum" sz="quarter" idx="19"/>
          </p:nvPr>
        </p:nvSpPr>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4007587481"/>
      </p:ext>
    </p:extLst>
  </p:cSld>
  <p:clrMapOvr>
    <a:masterClrMapping/>
  </p:clrMapOvr>
  <p:extLst>
    <p:ext uri="{DCECCB84-F9BA-43D5-87BE-67443E8EF086}">
      <p15:sldGuideLst xmlns:p15="http://schemas.microsoft.com/office/powerpoint/2012/main">
        <p15:guide id="1" orient="horz" pos="975">
          <p15:clr>
            <a:srgbClr val="A4A3A4"/>
          </p15:clr>
        </p15:guide>
        <p15:guide id="2" orient="horz" pos="3735">
          <p15:clr>
            <a:srgbClr val="A4A3A4"/>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C. Text and Pictur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4C22FDDB-B6BB-2D1D-4EB4-8E54F77638B5}"/>
              </a:ext>
            </a:extLst>
          </p:cNvPr>
          <p:cNvSpPr>
            <a:spLocks noGrp="1"/>
          </p:cNvSpPr>
          <p:nvPr>
            <p:ph type="pic" sz="quarter" idx="16"/>
          </p:nvPr>
        </p:nvSpPr>
        <p:spPr>
          <a:xfrm>
            <a:off x="6918794" y="0"/>
            <a:ext cx="5273207" cy="6678000"/>
          </a:xfrm>
          <a:custGeom>
            <a:avLst/>
            <a:gdLst>
              <a:gd name="connsiteX0" fmla="*/ 1004362 w 5273207"/>
              <a:gd name="connsiteY0" fmla="*/ 0 h 6678000"/>
              <a:gd name="connsiteX1" fmla="*/ 5273207 w 5273207"/>
              <a:gd name="connsiteY1" fmla="*/ 0 h 6678000"/>
              <a:gd name="connsiteX2" fmla="*/ 5273207 w 5273207"/>
              <a:gd name="connsiteY2" fmla="*/ 6678000 h 6678000"/>
              <a:gd name="connsiteX3" fmla="*/ 0 w 5273207"/>
              <a:gd name="connsiteY3" fmla="*/ 6678000 h 6678000"/>
              <a:gd name="connsiteX4" fmla="*/ 23422 w 5273207"/>
              <a:gd name="connsiteY4" fmla="*/ 6301100 h 6678000"/>
              <a:gd name="connsiteX5" fmla="*/ 1022090 w 5273207"/>
              <a:gd name="connsiteY5" fmla="*/ 156870 h 667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73207" h="6678000">
                <a:moveTo>
                  <a:pt x="1004362" y="0"/>
                </a:moveTo>
                <a:lnTo>
                  <a:pt x="5273207" y="0"/>
                </a:lnTo>
                <a:lnTo>
                  <a:pt x="5273207" y="6678000"/>
                </a:lnTo>
                <a:lnTo>
                  <a:pt x="0" y="6678000"/>
                </a:lnTo>
                <a:lnTo>
                  <a:pt x="23422" y="6301100"/>
                </a:lnTo>
                <a:cubicBezTo>
                  <a:pt x="204269" y="4293714"/>
                  <a:pt x="1188942" y="2196400"/>
                  <a:pt x="1022090" y="156870"/>
                </a:cubicBezTo>
                <a:close/>
              </a:path>
            </a:pathLst>
          </a:custGeom>
          <a:solidFill>
            <a:schemeClr val="bg1">
              <a:lumMod val="85000"/>
            </a:schemeClr>
          </a:solidFill>
        </p:spPr>
        <p:txBody>
          <a:bodyPr wrap="square" tIns="720000" anchor="ctr" anchorCtr="0">
            <a:noAutofit/>
          </a:bodyPr>
          <a:lstStyle>
            <a:lvl1pPr marL="0" indent="0" algn="ctr">
              <a:buNone/>
              <a:defRPr sz="1600">
                <a:solidFill>
                  <a:schemeClr val="tx1"/>
                </a:solidFill>
              </a:defRPr>
            </a:lvl1pPr>
          </a:lstStyle>
          <a:p>
            <a:r>
              <a:rPr lang="en-US" dirty="0"/>
              <a:t>Click icon to add picture</a:t>
            </a:r>
          </a:p>
        </p:txBody>
      </p:sp>
      <p:sp>
        <p:nvSpPr>
          <p:cNvPr id="2" name="Title 1">
            <a:extLst>
              <a:ext uri="{FF2B5EF4-FFF2-40B4-BE49-F238E27FC236}">
                <a16:creationId xmlns:a16="http://schemas.microsoft.com/office/drawing/2014/main" id="{7A0AB066-265C-B73A-A4F8-335B2D5DFB48}"/>
              </a:ext>
            </a:extLst>
          </p:cNvPr>
          <p:cNvSpPr>
            <a:spLocks noGrp="1"/>
          </p:cNvSpPr>
          <p:nvPr>
            <p:ph type="title" hasCustomPrompt="1"/>
          </p:nvPr>
        </p:nvSpPr>
        <p:spPr>
          <a:xfrm>
            <a:off x="360000" y="360000"/>
            <a:ext cx="5647100" cy="1188000"/>
          </a:xfrm>
        </p:spPr>
        <p:txBody>
          <a:bodyPr/>
          <a:lstStyle/>
          <a:p>
            <a:r>
              <a:rPr lang="en-US" dirty="0"/>
              <a:t>Click to add title</a:t>
            </a:r>
          </a:p>
        </p:txBody>
      </p:sp>
      <p:sp>
        <p:nvSpPr>
          <p:cNvPr id="7" name="Content Placeholder 6">
            <a:extLst>
              <a:ext uri="{FF2B5EF4-FFF2-40B4-BE49-F238E27FC236}">
                <a16:creationId xmlns:a16="http://schemas.microsoft.com/office/drawing/2014/main" id="{D7FACA5C-F2B6-2F2B-EB7F-13BB200FF8AB}"/>
              </a:ext>
            </a:extLst>
          </p:cNvPr>
          <p:cNvSpPr>
            <a:spLocks noGrp="1"/>
          </p:cNvSpPr>
          <p:nvPr>
            <p:ph sz="quarter" idx="13" hasCustomPrompt="1"/>
          </p:nvPr>
        </p:nvSpPr>
        <p:spPr>
          <a:xfrm>
            <a:off x="360000" y="1548000"/>
            <a:ext cx="5647100" cy="4377600"/>
          </a:xfrm>
        </p:spPr>
        <p:txBody>
          <a:bodyPr/>
          <a:lstStyle>
            <a:lvl1pPr>
              <a:defRPr/>
            </a:lvl1pPr>
          </a:lstStyle>
          <a:p>
            <a:pPr lvl="0"/>
            <a:r>
              <a:rPr lang="en-US" noProof="0" dirty="0"/>
              <a:t>Click to add text                                                                                                                                Enter &amp; TAB to view next text style                                                                                                           SHIFT+TAB to view previous text style</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pPr lvl="5"/>
            <a:r>
              <a:rPr lang="en-US" noProof="0" dirty="0"/>
              <a:t>6</a:t>
            </a:r>
          </a:p>
          <a:p>
            <a:pPr lvl="6"/>
            <a:r>
              <a:rPr lang="en-US" noProof="0" dirty="0"/>
              <a:t>7</a:t>
            </a:r>
          </a:p>
          <a:p>
            <a:pPr lvl="7"/>
            <a:r>
              <a:rPr lang="en-US" noProof="0" dirty="0"/>
              <a:t>8</a:t>
            </a:r>
          </a:p>
          <a:p>
            <a:pPr lvl="8"/>
            <a:r>
              <a:rPr lang="en-US" noProof="0" dirty="0"/>
              <a:t>9</a:t>
            </a:r>
          </a:p>
        </p:txBody>
      </p:sp>
      <p:sp>
        <p:nvSpPr>
          <p:cNvPr id="3" name="Date Placeholder 2">
            <a:extLst>
              <a:ext uri="{FF2B5EF4-FFF2-40B4-BE49-F238E27FC236}">
                <a16:creationId xmlns:a16="http://schemas.microsoft.com/office/drawing/2014/main" id="{0B738965-D44B-29BA-39C0-2E8B3AA524C0}"/>
              </a:ext>
            </a:extLst>
          </p:cNvPr>
          <p:cNvSpPr>
            <a:spLocks noGrp="1"/>
          </p:cNvSpPr>
          <p:nvPr>
            <p:ph type="dt" sz="half" idx="10"/>
          </p:nvPr>
        </p:nvSpPr>
        <p:spPr>
          <a:xfrm>
            <a:off x="9887592" y="6318000"/>
            <a:ext cx="1585607" cy="180000"/>
          </a:xfrm>
          <a:prstGeom prst="rect">
            <a:avLst/>
          </a:prstGeom>
        </p:spPr>
        <p:txBody>
          <a:bodyPr/>
          <a:lstStyle>
            <a:lvl1pPr>
              <a:defRPr>
                <a:solidFill>
                  <a:schemeClr val="bg1"/>
                </a:solidFill>
              </a:defRPr>
            </a:lvl1pPr>
          </a:lstStyle>
          <a:p>
            <a:pPr algn="r"/>
            <a:fld id="{9E6D264C-3685-4A29-A5BC-349B32B755B8}" type="datetime4">
              <a:rPr lang="en-IN" smtClean="0"/>
              <a:t>03 September 2026</a:t>
            </a:fld>
            <a:endParaRPr lang="en-US" dirty="0"/>
          </a:p>
        </p:txBody>
      </p:sp>
      <p:sp>
        <p:nvSpPr>
          <p:cNvPr id="4" name="Slide Number Placeholder 3">
            <a:extLst>
              <a:ext uri="{FF2B5EF4-FFF2-40B4-BE49-F238E27FC236}">
                <a16:creationId xmlns:a16="http://schemas.microsoft.com/office/drawing/2014/main" id="{4BF61A42-C183-BC65-7D6E-BBC2454EEFDB}"/>
              </a:ext>
            </a:extLst>
          </p:cNvPr>
          <p:cNvSpPr>
            <a:spLocks noGrp="1"/>
          </p:cNvSpPr>
          <p:nvPr>
            <p:ph type="sldNum" sz="quarter" idx="11"/>
          </p:nvPr>
        </p:nvSpPr>
        <p:spPr/>
        <p:txBody>
          <a:bodyPr/>
          <a:lstStyle>
            <a:lvl1pPr>
              <a:defRPr>
                <a:solidFill>
                  <a:schemeClr val="bg1"/>
                </a:solidFill>
              </a:defRPr>
            </a:lvl1pPr>
          </a:lstStyle>
          <a:p>
            <a:fld id="{23AA811B-2EBD-4900-905E-5BE206449611}" type="slidenum">
              <a:rPr lang="en-US" smtClean="0"/>
              <a:pPr/>
              <a:t>‹#›</a:t>
            </a:fld>
            <a:endParaRPr lang="en-US" dirty="0"/>
          </a:p>
        </p:txBody>
      </p:sp>
      <p:sp>
        <p:nvSpPr>
          <p:cNvPr id="5" name="Footer Placeholder 4">
            <a:extLst>
              <a:ext uri="{FF2B5EF4-FFF2-40B4-BE49-F238E27FC236}">
                <a16:creationId xmlns:a16="http://schemas.microsoft.com/office/drawing/2014/main" id="{1D6AE2AB-BC3C-2F5B-A155-188131B7D8F4}"/>
              </a:ext>
            </a:extLst>
          </p:cNvPr>
          <p:cNvSpPr>
            <a:spLocks noGrp="1"/>
          </p:cNvSpPr>
          <p:nvPr>
            <p:ph type="ftr" sz="quarter" idx="12"/>
          </p:nvPr>
        </p:nvSpPr>
        <p:spPr>
          <a:xfrm>
            <a:off x="7154862" y="6318000"/>
            <a:ext cx="2730235" cy="180000"/>
          </a:xfrm>
        </p:spPr>
        <p:txBody>
          <a:bodyPr/>
          <a:lstStyle>
            <a:lvl1pPr>
              <a:defRPr>
                <a:solidFill>
                  <a:schemeClr val="bg1"/>
                </a:solidFill>
              </a:defRPr>
            </a:lvl1pPr>
          </a:lstStyle>
          <a:p>
            <a:endParaRPr lang="en-US" dirty="0"/>
          </a:p>
        </p:txBody>
      </p:sp>
    </p:spTree>
    <p:extLst>
      <p:ext uri="{BB962C8B-B14F-4D97-AF65-F5344CB8AC3E}">
        <p14:creationId xmlns:p14="http://schemas.microsoft.com/office/powerpoint/2010/main" val="1184337995"/>
      </p:ext>
    </p:extLst>
  </p:cSld>
  <p:clrMapOvr>
    <a:masterClrMapping/>
  </p:clrMapOvr>
  <p:extLst>
    <p:ext uri="{DCECCB84-F9BA-43D5-87BE-67443E8EF086}">
      <p15:sldGuideLst xmlns:p15="http://schemas.microsoft.com/office/powerpoint/2012/main">
        <p15:guide id="1" orient="horz" pos="975">
          <p15:clr>
            <a:srgbClr val="A4A3A4"/>
          </p15:clr>
        </p15:guide>
        <p15:guide id="2" orient="horz" pos="3735">
          <p15:clr>
            <a:srgbClr val="A4A3A4"/>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A. Repo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a:xfrm>
            <a:off x="360000" y="360000"/>
            <a:ext cx="3704400" cy="2610000"/>
          </a:xfrm>
        </p:spPr>
        <p:txBody>
          <a:bodyPr/>
          <a:lstStyle>
            <a:lvl1pPr>
              <a:defRPr sz="2400"/>
            </a:lvl1pPr>
          </a:lstStyle>
          <a:p>
            <a:r>
              <a:rPr lang="en-US" dirty="0"/>
              <a:t>Click to add title</a:t>
            </a:r>
          </a:p>
        </p:txBody>
      </p:sp>
      <p:sp>
        <p:nvSpPr>
          <p:cNvPr id="3" name="Content Placeholder 2"/>
          <p:cNvSpPr>
            <a:spLocks noGrp="1"/>
          </p:cNvSpPr>
          <p:nvPr>
            <p:ph idx="1" hasCustomPrompt="1"/>
          </p:nvPr>
        </p:nvSpPr>
        <p:spPr>
          <a:xfrm>
            <a:off x="360000" y="3315600"/>
            <a:ext cx="3704400" cy="2610000"/>
          </a:xfrm>
        </p:spPr>
        <p:txBody>
          <a:bodyPr/>
          <a:lstStyle>
            <a:lvl1pPr>
              <a:defRPr/>
            </a:lvl1pPr>
            <a:lvl5pPr>
              <a:defRPr/>
            </a:lvl5pPr>
          </a:lstStyle>
          <a:p>
            <a:pPr lvl="0"/>
            <a:r>
              <a:rPr lang="en-US" noProof="0" dirty="0"/>
              <a:t>Click to add text                         Enter &amp; TAB to view next text style                                         SHIFT+TAB to view previous text style</a:t>
            </a:r>
          </a:p>
          <a:p>
            <a:pPr lvl="1"/>
            <a:endParaRPr lang="en-US" noProof="0" dirty="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4244400" y="360000"/>
            <a:ext cx="3704400" cy="2610000"/>
          </a:xfrm>
        </p:spPr>
        <p:txBody>
          <a:bodyPr/>
          <a:lstStyle>
            <a:lvl1pPr>
              <a:defRPr/>
            </a:lvl1pPr>
            <a:lvl5pPr>
              <a:defRPr/>
            </a:lvl5pPr>
          </a:lstStyle>
          <a:p>
            <a:pPr lvl="0"/>
            <a:r>
              <a:rPr lang="en-US" noProof="0" dirty="0"/>
              <a:t>Click to add text                         Enter &amp; TAB to view next text style                                         SHIFT+TAB to view previous text style</a:t>
            </a:r>
          </a:p>
          <a:p>
            <a:pPr lvl="1"/>
            <a:endParaRPr lang="en-US" noProof="0" dirty="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4244400" y="3315600"/>
            <a:ext cx="3704400" cy="2610000"/>
          </a:xfrm>
        </p:spPr>
        <p:txBody>
          <a:bodyPr/>
          <a:lstStyle>
            <a:lvl1pPr>
              <a:defRPr/>
            </a:lvl1pPr>
            <a:lvl5pPr>
              <a:defRPr/>
            </a:lvl5pPr>
          </a:lstStyle>
          <a:p>
            <a:pPr lvl="0"/>
            <a:r>
              <a:rPr lang="en-US" noProof="0" dirty="0"/>
              <a:t>Click to add text                         Enter &amp; TAB to view next text style                                         SHIFT+TAB to view previous text style</a:t>
            </a:r>
          </a:p>
          <a:p>
            <a:pPr lvl="1"/>
            <a:endParaRPr lang="en-US" noProof="0" dirty="0"/>
          </a:p>
        </p:txBody>
      </p:sp>
      <p:sp>
        <p:nvSpPr>
          <p:cNvPr id="7" name="Content Placeholder 4">
            <a:extLst>
              <a:ext uri="{FF2B5EF4-FFF2-40B4-BE49-F238E27FC236}">
                <a16:creationId xmlns:a16="http://schemas.microsoft.com/office/drawing/2014/main" id="{DDB3A432-B5B7-1DB6-A154-728FC5E0DDA2}"/>
              </a:ext>
            </a:extLst>
          </p:cNvPr>
          <p:cNvSpPr>
            <a:spLocks noGrp="1"/>
          </p:cNvSpPr>
          <p:nvPr>
            <p:ph sz="half" idx="17" hasCustomPrompt="1"/>
          </p:nvPr>
        </p:nvSpPr>
        <p:spPr>
          <a:xfrm>
            <a:off x="8128800" y="360000"/>
            <a:ext cx="3704400" cy="2610000"/>
          </a:xfrm>
        </p:spPr>
        <p:txBody>
          <a:bodyPr/>
          <a:lstStyle>
            <a:lvl1pPr>
              <a:defRPr/>
            </a:lvl1pPr>
            <a:lvl5pPr>
              <a:defRPr/>
            </a:lvl5pPr>
          </a:lstStyle>
          <a:p>
            <a:pPr lvl="0"/>
            <a:r>
              <a:rPr lang="en-US" noProof="0" dirty="0"/>
              <a:t>Click to add text                         Enter &amp; TAB to view next text style                                         SHIFT+TAB to view previous text style</a:t>
            </a:r>
          </a:p>
          <a:p>
            <a:pPr lvl="1"/>
            <a:endParaRPr lang="en-US" noProof="0" dirty="0"/>
          </a:p>
        </p:txBody>
      </p:sp>
      <p:sp>
        <p:nvSpPr>
          <p:cNvPr id="8" name="Content Placeholder 4">
            <a:extLst>
              <a:ext uri="{FF2B5EF4-FFF2-40B4-BE49-F238E27FC236}">
                <a16:creationId xmlns:a16="http://schemas.microsoft.com/office/drawing/2014/main" id="{A5080388-917E-C36A-04A1-C8069CBFA980}"/>
              </a:ext>
            </a:extLst>
          </p:cNvPr>
          <p:cNvSpPr>
            <a:spLocks noGrp="1"/>
          </p:cNvSpPr>
          <p:nvPr>
            <p:ph sz="half" idx="18" hasCustomPrompt="1"/>
          </p:nvPr>
        </p:nvSpPr>
        <p:spPr>
          <a:xfrm>
            <a:off x="8128800" y="3315600"/>
            <a:ext cx="3704400" cy="2610000"/>
          </a:xfrm>
        </p:spPr>
        <p:txBody>
          <a:bodyPr/>
          <a:lstStyle>
            <a:lvl1pPr>
              <a:defRPr/>
            </a:lvl1pPr>
            <a:lvl5pPr>
              <a:defRPr/>
            </a:lvl5pPr>
          </a:lstStyle>
          <a:p>
            <a:pPr lvl="0"/>
            <a:r>
              <a:rPr lang="en-US" noProof="0" dirty="0"/>
              <a:t>Click to add text                         Enter &amp; TAB to view next text style                                         SHIFT+TAB to view previous text style</a:t>
            </a:r>
          </a:p>
          <a:p>
            <a:pPr lvl="1"/>
            <a:endParaRPr lang="en-US" noProof="0" dirty="0"/>
          </a:p>
        </p:txBody>
      </p:sp>
      <p:sp>
        <p:nvSpPr>
          <p:cNvPr id="9" name="Date Placeholder 8">
            <a:extLst>
              <a:ext uri="{FF2B5EF4-FFF2-40B4-BE49-F238E27FC236}">
                <a16:creationId xmlns:a16="http://schemas.microsoft.com/office/drawing/2014/main" id="{FB77C07A-1F65-CF77-492D-DBD0BF9AC6D0}"/>
              </a:ext>
            </a:extLst>
          </p:cNvPr>
          <p:cNvSpPr>
            <a:spLocks noGrp="1"/>
          </p:cNvSpPr>
          <p:nvPr>
            <p:ph type="dt" sz="half" idx="19"/>
          </p:nvPr>
        </p:nvSpPr>
        <p:spPr>
          <a:xfrm>
            <a:off x="9887592" y="6318000"/>
            <a:ext cx="1585607" cy="180000"/>
          </a:xfrm>
          <a:prstGeom prst="rect">
            <a:avLst/>
          </a:prstGeom>
        </p:spPr>
        <p:txBody>
          <a:bodyPr/>
          <a:lstStyle/>
          <a:p>
            <a:pPr algn="r"/>
            <a:fld id="{384AAF87-53AB-4AA9-BDAB-1B16CA217CDB}" type="datetime4">
              <a:rPr lang="en-IN" smtClean="0"/>
              <a:t>03 September 2026</a:t>
            </a:fld>
            <a:endParaRPr lang="en-US" dirty="0"/>
          </a:p>
        </p:txBody>
      </p:sp>
      <p:sp>
        <p:nvSpPr>
          <p:cNvPr id="12" name="Footer Placeholder 11">
            <a:extLst>
              <a:ext uri="{FF2B5EF4-FFF2-40B4-BE49-F238E27FC236}">
                <a16:creationId xmlns:a16="http://schemas.microsoft.com/office/drawing/2014/main" id="{31C8A68B-09F1-8A01-0B41-B749EB75BDF9}"/>
              </a:ext>
            </a:extLst>
          </p:cNvPr>
          <p:cNvSpPr>
            <a:spLocks noGrp="1"/>
          </p:cNvSpPr>
          <p:nvPr>
            <p:ph type="ftr" sz="quarter" idx="20"/>
          </p:nvPr>
        </p:nvSpPr>
        <p:spPr/>
        <p:txBody>
          <a:bodyPr/>
          <a:lstStyle/>
          <a:p>
            <a:endParaRPr lang="en-US" dirty="0"/>
          </a:p>
        </p:txBody>
      </p:sp>
      <p:sp>
        <p:nvSpPr>
          <p:cNvPr id="13" name="Slide Number Placeholder 12">
            <a:extLst>
              <a:ext uri="{FF2B5EF4-FFF2-40B4-BE49-F238E27FC236}">
                <a16:creationId xmlns:a16="http://schemas.microsoft.com/office/drawing/2014/main" id="{7D4DB7C6-4824-1E64-7E62-3A8BAB082387}"/>
              </a:ext>
            </a:extLst>
          </p:cNvPr>
          <p:cNvSpPr>
            <a:spLocks noGrp="1"/>
          </p:cNvSpPr>
          <p:nvPr>
            <p:ph type="sldNum" sz="quarter" idx="21"/>
          </p:nvPr>
        </p:nvSpPr>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1937178068"/>
      </p:ext>
    </p:extLst>
  </p:cSld>
  <p:clrMapOvr>
    <a:masterClrMapping/>
  </p:clrMapOvr>
  <p:extLst>
    <p:ext uri="{DCECCB84-F9BA-43D5-87BE-67443E8EF086}">
      <p15:sldGuideLst xmlns:p15="http://schemas.microsoft.com/office/powerpoint/2012/main">
        <p15:guide id="1" orient="horz" pos="975">
          <p15:clr>
            <a:srgbClr val="A4A3A4"/>
          </p15:clr>
        </p15:guide>
        <p15:guide id="2" orient="horz" pos="3733">
          <p15:clr>
            <a:srgbClr val="A4A3A4"/>
          </p15:clr>
        </p15:guide>
        <p15:guide id="3" orient="horz" pos="2088">
          <p15:clr>
            <a:srgbClr val="A4A3A4"/>
          </p15:clr>
        </p15:guide>
        <p15:guide id="4" orient="horz" pos="1872">
          <p15:clr>
            <a:srgbClr val="A4A3A4"/>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B. Repo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a:xfrm>
            <a:off x="360000" y="360000"/>
            <a:ext cx="2732400" cy="2610000"/>
          </a:xfrm>
        </p:spPr>
        <p:txBody>
          <a:bodyPr/>
          <a:lstStyle>
            <a:lvl1pPr>
              <a:defRPr sz="2400"/>
            </a:lvl1pPr>
          </a:lstStyle>
          <a:p>
            <a:r>
              <a:rPr lang="en-US" dirty="0"/>
              <a:t>Click to add title</a:t>
            </a:r>
          </a:p>
        </p:txBody>
      </p:sp>
      <p:sp>
        <p:nvSpPr>
          <p:cNvPr id="3" name="Content Placeholder 2"/>
          <p:cNvSpPr>
            <a:spLocks noGrp="1"/>
          </p:cNvSpPr>
          <p:nvPr>
            <p:ph idx="1" hasCustomPrompt="1"/>
          </p:nvPr>
        </p:nvSpPr>
        <p:spPr>
          <a:xfrm>
            <a:off x="360000" y="3315600"/>
            <a:ext cx="2732400" cy="2610000"/>
          </a:xfrm>
        </p:spPr>
        <p:txBody>
          <a:bodyPr/>
          <a:lstStyle>
            <a:lvl1pPr>
              <a:defRPr/>
            </a:lvl1pPr>
            <a:lvl5pPr>
              <a:defRPr/>
            </a:lvl5pPr>
          </a:lstStyle>
          <a:p>
            <a:pPr lvl="0"/>
            <a:r>
              <a:rPr lang="en-US" noProof="0" dirty="0"/>
              <a:t>Click to add text           Enter &amp; TAB to view next text style             SHIFT+TAB to view previous text style</a:t>
            </a:r>
          </a:p>
          <a:p>
            <a:pPr lvl="1"/>
            <a:endParaRPr lang="en-US" noProof="0" dirty="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3272400" y="360000"/>
            <a:ext cx="2732400" cy="2610000"/>
          </a:xfrm>
        </p:spPr>
        <p:txBody>
          <a:bodyPr/>
          <a:lstStyle>
            <a:lvl1pPr>
              <a:defRPr/>
            </a:lvl1pPr>
            <a:lvl5pPr>
              <a:defRPr/>
            </a:lvl5pPr>
          </a:lstStyle>
          <a:p>
            <a:pPr lvl="0"/>
            <a:r>
              <a:rPr lang="en-US" noProof="0" dirty="0"/>
              <a:t>Click to add text           Enter &amp; TAB to view next text style             SHIFT+TAB to view previous text style</a:t>
            </a:r>
          </a:p>
          <a:p>
            <a:pPr lvl="1"/>
            <a:endParaRPr lang="en-US" noProof="0" dirty="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3272400" y="3315600"/>
            <a:ext cx="2732400" cy="2610000"/>
          </a:xfrm>
        </p:spPr>
        <p:txBody>
          <a:bodyPr/>
          <a:lstStyle>
            <a:lvl1pPr>
              <a:defRPr/>
            </a:lvl1pPr>
            <a:lvl5pPr>
              <a:defRPr/>
            </a:lvl5pPr>
          </a:lstStyle>
          <a:p>
            <a:pPr lvl="0"/>
            <a:r>
              <a:rPr lang="en-US" noProof="0" dirty="0"/>
              <a:t>Click to add text           Enter &amp; TAB to view next text style             SHIFT+TAB to view previous text style</a:t>
            </a:r>
          </a:p>
          <a:p>
            <a:pPr lvl="1"/>
            <a:endParaRPr lang="en-US" noProof="0" dirty="0"/>
          </a:p>
        </p:txBody>
      </p:sp>
      <p:sp>
        <p:nvSpPr>
          <p:cNvPr id="7" name="Content Placeholder 4">
            <a:extLst>
              <a:ext uri="{FF2B5EF4-FFF2-40B4-BE49-F238E27FC236}">
                <a16:creationId xmlns:a16="http://schemas.microsoft.com/office/drawing/2014/main" id="{DDB3A432-B5B7-1DB6-A154-728FC5E0DDA2}"/>
              </a:ext>
            </a:extLst>
          </p:cNvPr>
          <p:cNvSpPr>
            <a:spLocks noGrp="1"/>
          </p:cNvSpPr>
          <p:nvPr>
            <p:ph sz="half" idx="17" hasCustomPrompt="1"/>
          </p:nvPr>
        </p:nvSpPr>
        <p:spPr>
          <a:xfrm>
            <a:off x="6186488" y="360000"/>
            <a:ext cx="2732400" cy="2610000"/>
          </a:xfrm>
        </p:spPr>
        <p:txBody>
          <a:bodyPr/>
          <a:lstStyle>
            <a:lvl1pPr>
              <a:defRPr/>
            </a:lvl1pPr>
            <a:lvl5pPr>
              <a:defRPr/>
            </a:lvl5pPr>
          </a:lstStyle>
          <a:p>
            <a:pPr lvl="0"/>
            <a:r>
              <a:rPr lang="en-US" noProof="0" dirty="0"/>
              <a:t>Click to add text           Enter &amp; TAB to view next text style             SHIFT+TAB to view previous text style</a:t>
            </a:r>
          </a:p>
          <a:p>
            <a:pPr lvl="1"/>
            <a:endParaRPr lang="en-US" noProof="0" dirty="0"/>
          </a:p>
        </p:txBody>
      </p:sp>
      <p:sp>
        <p:nvSpPr>
          <p:cNvPr id="8" name="Content Placeholder 4">
            <a:extLst>
              <a:ext uri="{FF2B5EF4-FFF2-40B4-BE49-F238E27FC236}">
                <a16:creationId xmlns:a16="http://schemas.microsoft.com/office/drawing/2014/main" id="{A5080388-917E-C36A-04A1-C8069CBFA980}"/>
              </a:ext>
            </a:extLst>
          </p:cNvPr>
          <p:cNvSpPr>
            <a:spLocks noGrp="1"/>
          </p:cNvSpPr>
          <p:nvPr>
            <p:ph sz="half" idx="18" hasCustomPrompt="1"/>
          </p:nvPr>
        </p:nvSpPr>
        <p:spPr>
          <a:xfrm>
            <a:off x="6186488" y="3315600"/>
            <a:ext cx="2732400" cy="2610000"/>
          </a:xfrm>
        </p:spPr>
        <p:txBody>
          <a:bodyPr/>
          <a:lstStyle>
            <a:lvl1pPr>
              <a:defRPr/>
            </a:lvl1pPr>
            <a:lvl5pPr>
              <a:defRPr/>
            </a:lvl5pPr>
          </a:lstStyle>
          <a:p>
            <a:pPr lvl="0"/>
            <a:r>
              <a:rPr lang="en-US" noProof="0" dirty="0"/>
              <a:t>Click to add text           Enter &amp; TAB to view next text style             SHIFT+TAB to view previous text style</a:t>
            </a:r>
          </a:p>
          <a:p>
            <a:pPr lvl="1"/>
            <a:endParaRPr lang="en-US" noProof="0" dirty="0"/>
          </a:p>
        </p:txBody>
      </p:sp>
      <p:sp>
        <p:nvSpPr>
          <p:cNvPr id="9" name="Date Placeholder 8">
            <a:extLst>
              <a:ext uri="{FF2B5EF4-FFF2-40B4-BE49-F238E27FC236}">
                <a16:creationId xmlns:a16="http://schemas.microsoft.com/office/drawing/2014/main" id="{FB77C07A-1F65-CF77-492D-DBD0BF9AC6D0}"/>
              </a:ext>
            </a:extLst>
          </p:cNvPr>
          <p:cNvSpPr>
            <a:spLocks noGrp="1"/>
          </p:cNvSpPr>
          <p:nvPr>
            <p:ph type="dt" sz="half" idx="19"/>
          </p:nvPr>
        </p:nvSpPr>
        <p:spPr>
          <a:xfrm>
            <a:off x="9887592" y="6318000"/>
            <a:ext cx="1585607" cy="180000"/>
          </a:xfrm>
          <a:prstGeom prst="rect">
            <a:avLst/>
          </a:prstGeom>
        </p:spPr>
        <p:txBody>
          <a:bodyPr/>
          <a:lstStyle/>
          <a:p>
            <a:pPr algn="r"/>
            <a:fld id="{F39FC93C-5AE3-491E-9D30-8BA98149891F}" type="datetime4">
              <a:rPr lang="en-IN" smtClean="0"/>
              <a:t>03 September 2026</a:t>
            </a:fld>
            <a:endParaRPr lang="en-US" dirty="0"/>
          </a:p>
        </p:txBody>
      </p:sp>
      <p:sp>
        <p:nvSpPr>
          <p:cNvPr id="12" name="Footer Placeholder 11">
            <a:extLst>
              <a:ext uri="{FF2B5EF4-FFF2-40B4-BE49-F238E27FC236}">
                <a16:creationId xmlns:a16="http://schemas.microsoft.com/office/drawing/2014/main" id="{31C8A68B-09F1-8A01-0B41-B749EB75BDF9}"/>
              </a:ext>
            </a:extLst>
          </p:cNvPr>
          <p:cNvSpPr>
            <a:spLocks noGrp="1"/>
          </p:cNvSpPr>
          <p:nvPr>
            <p:ph type="ftr" sz="quarter" idx="20"/>
          </p:nvPr>
        </p:nvSpPr>
        <p:spPr/>
        <p:txBody>
          <a:bodyPr/>
          <a:lstStyle/>
          <a:p>
            <a:endParaRPr lang="en-US" dirty="0"/>
          </a:p>
        </p:txBody>
      </p:sp>
      <p:sp>
        <p:nvSpPr>
          <p:cNvPr id="13" name="Slide Number Placeholder 12">
            <a:extLst>
              <a:ext uri="{FF2B5EF4-FFF2-40B4-BE49-F238E27FC236}">
                <a16:creationId xmlns:a16="http://schemas.microsoft.com/office/drawing/2014/main" id="{7D4DB7C6-4824-1E64-7E62-3A8BAB082387}"/>
              </a:ext>
            </a:extLst>
          </p:cNvPr>
          <p:cNvSpPr>
            <a:spLocks noGrp="1"/>
          </p:cNvSpPr>
          <p:nvPr>
            <p:ph type="sldNum" sz="quarter" idx="21"/>
          </p:nvPr>
        </p:nvSpPr>
        <p:spPr/>
        <p:txBody>
          <a:bodyPr/>
          <a:lstStyle/>
          <a:p>
            <a:fld id="{23AA811B-2EBD-4900-905E-5BE206449611}" type="slidenum">
              <a:rPr lang="en-US" smtClean="0"/>
              <a:pPr/>
              <a:t>‹#›</a:t>
            </a:fld>
            <a:endParaRPr lang="en-US" dirty="0"/>
          </a:p>
        </p:txBody>
      </p:sp>
      <p:sp>
        <p:nvSpPr>
          <p:cNvPr id="4" name="Content Placeholder 4">
            <a:extLst>
              <a:ext uri="{FF2B5EF4-FFF2-40B4-BE49-F238E27FC236}">
                <a16:creationId xmlns:a16="http://schemas.microsoft.com/office/drawing/2014/main" id="{3DBDC930-EF32-F81E-E492-F1792A03922C}"/>
              </a:ext>
            </a:extLst>
          </p:cNvPr>
          <p:cNvSpPr>
            <a:spLocks noGrp="1"/>
          </p:cNvSpPr>
          <p:nvPr>
            <p:ph sz="half" idx="22" hasCustomPrompt="1"/>
          </p:nvPr>
        </p:nvSpPr>
        <p:spPr>
          <a:xfrm>
            <a:off x="9100800" y="360000"/>
            <a:ext cx="2732400" cy="2610000"/>
          </a:xfrm>
        </p:spPr>
        <p:txBody>
          <a:bodyPr/>
          <a:lstStyle>
            <a:lvl1pPr>
              <a:defRPr/>
            </a:lvl1pPr>
            <a:lvl5pPr>
              <a:defRPr/>
            </a:lvl5pPr>
          </a:lstStyle>
          <a:p>
            <a:pPr lvl="0"/>
            <a:r>
              <a:rPr lang="en-US" noProof="0" dirty="0"/>
              <a:t>Click to add text           Enter &amp; TAB to view next text style             SHIFT+TAB to view previous text style</a:t>
            </a:r>
          </a:p>
          <a:p>
            <a:pPr lvl="1"/>
            <a:endParaRPr lang="en-US" noProof="0" dirty="0"/>
          </a:p>
        </p:txBody>
      </p:sp>
      <p:sp>
        <p:nvSpPr>
          <p:cNvPr id="5" name="Content Placeholder 4">
            <a:extLst>
              <a:ext uri="{FF2B5EF4-FFF2-40B4-BE49-F238E27FC236}">
                <a16:creationId xmlns:a16="http://schemas.microsoft.com/office/drawing/2014/main" id="{E1FBB305-A006-8062-DB21-A7051AB973F8}"/>
              </a:ext>
            </a:extLst>
          </p:cNvPr>
          <p:cNvSpPr>
            <a:spLocks noGrp="1"/>
          </p:cNvSpPr>
          <p:nvPr>
            <p:ph sz="half" idx="23" hasCustomPrompt="1"/>
          </p:nvPr>
        </p:nvSpPr>
        <p:spPr>
          <a:xfrm>
            <a:off x="9100800" y="3315600"/>
            <a:ext cx="2732400" cy="2610000"/>
          </a:xfrm>
        </p:spPr>
        <p:txBody>
          <a:bodyPr/>
          <a:lstStyle>
            <a:lvl1pPr>
              <a:defRPr/>
            </a:lvl1pPr>
            <a:lvl5pPr>
              <a:defRPr/>
            </a:lvl5pPr>
          </a:lstStyle>
          <a:p>
            <a:pPr lvl="0"/>
            <a:r>
              <a:rPr lang="en-US" noProof="0" dirty="0"/>
              <a:t>Click to add text           Enter &amp; TAB to view next text style             SHIFT+TAB to view previous text style</a:t>
            </a:r>
          </a:p>
          <a:p>
            <a:pPr lvl="1"/>
            <a:endParaRPr lang="en-US" noProof="0" dirty="0"/>
          </a:p>
        </p:txBody>
      </p:sp>
    </p:spTree>
    <p:extLst>
      <p:ext uri="{BB962C8B-B14F-4D97-AF65-F5344CB8AC3E}">
        <p14:creationId xmlns:p14="http://schemas.microsoft.com/office/powerpoint/2010/main" val="999344999"/>
      </p:ext>
    </p:extLst>
  </p:cSld>
  <p:clrMapOvr>
    <a:masterClrMapping/>
  </p:clrMapOvr>
  <p:extLst>
    <p:ext uri="{DCECCB84-F9BA-43D5-87BE-67443E8EF086}">
      <p15:sldGuideLst xmlns:p15="http://schemas.microsoft.com/office/powerpoint/2012/main">
        <p15:guide id="1" orient="horz" pos="975">
          <p15:clr>
            <a:srgbClr val="A4A3A4"/>
          </p15:clr>
        </p15:guide>
        <p15:guide id="2" orient="horz" pos="3733">
          <p15:clr>
            <a:srgbClr val="A4A3A4"/>
          </p15:clr>
        </p15:guide>
        <p15:guide id="3" orient="horz" pos="2088">
          <p15:clr>
            <a:srgbClr val="A4A3A4"/>
          </p15:clr>
        </p15:guide>
        <p15:guide id="4" orient="horz" pos="1872">
          <p15:clr>
            <a:srgbClr val="A4A3A4"/>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A. Editorial">
    <p:spTree>
      <p:nvGrpSpPr>
        <p:cNvPr id="1" name=""/>
        <p:cNvGrpSpPr/>
        <p:nvPr/>
      </p:nvGrpSpPr>
      <p:grpSpPr>
        <a:xfrm>
          <a:off x="0" y="0"/>
          <a:ext cx="0" cy="0"/>
          <a:chOff x="0" y="0"/>
          <a:chExt cx="0" cy="0"/>
        </a:xfrm>
      </p:grpSpPr>
      <p:sp>
        <p:nvSpPr>
          <p:cNvPr id="4" name="Background">
            <a:extLst>
              <a:ext uri="{FF2B5EF4-FFF2-40B4-BE49-F238E27FC236}">
                <a16:creationId xmlns:a16="http://schemas.microsoft.com/office/drawing/2014/main" id="{0F50793A-CEE2-4344-8BF2-10C43BA18820}"/>
              </a:ext>
            </a:extLst>
          </p:cNvPr>
          <p:cNvSpPr/>
          <p:nvPr userDrawn="1"/>
        </p:nvSpPr>
        <p:spPr>
          <a:xfrm>
            <a:off x="0" y="0"/>
            <a:ext cx="12192000" cy="6858000"/>
          </a:xfrm>
          <a:prstGeom prst="rect">
            <a:avLst/>
          </a:prstGeom>
          <a:solidFill>
            <a:srgbClr val="11008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noProof="0" dirty="0" err="1">
              <a:solidFill>
                <a:schemeClr val="accent1"/>
              </a:solidFill>
            </a:endParaRPr>
          </a:p>
        </p:txBody>
      </p:sp>
      <p:sp>
        <p:nvSpPr>
          <p:cNvPr id="7" name="Freeform 5">
            <a:extLst>
              <a:ext uri="{FF2B5EF4-FFF2-40B4-BE49-F238E27FC236}">
                <a16:creationId xmlns:a16="http://schemas.microsoft.com/office/drawing/2014/main" id="{E4699E2A-611B-A40B-7262-67592C0A26FB}"/>
              </a:ext>
            </a:extLst>
          </p:cNvPr>
          <p:cNvSpPr>
            <a:spLocks noChangeAspect="1"/>
          </p:cNvSpPr>
          <p:nvPr userDrawn="1"/>
        </p:nvSpPr>
        <p:spPr bwMode="auto">
          <a:xfrm>
            <a:off x="7074000" y="572400"/>
            <a:ext cx="4465593" cy="3801600"/>
          </a:xfrm>
          <a:custGeom>
            <a:avLst/>
            <a:gdLst>
              <a:gd name="T0" fmla="*/ 2236 w 2539"/>
              <a:gd name="T1" fmla="*/ 923 h 1785"/>
              <a:gd name="T2" fmla="*/ 2539 w 2539"/>
              <a:gd name="T3" fmla="*/ 0 h 1785"/>
              <a:gd name="T4" fmla="*/ 1358 w 2539"/>
              <a:gd name="T5" fmla="*/ 70 h 1785"/>
              <a:gd name="T6" fmla="*/ 1358 w 2539"/>
              <a:gd name="T7" fmla="*/ 70 h 1785"/>
              <a:gd name="T8" fmla="*/ 433 w 2539"/>
              <a:gd name="T9" fmla="*/ 493 h 1785"/>
              <a:gd name="T10" fmla="*/ 133 w 2539"/>
              <a:gd name="T11" fmla="*/ 1785 h 1785"/>
              <a:gd name="T12" fmla="*/ 2236 w 2539"/>
              <a:gd name="T13" fmla="*/ 923 h 1785"/>
            </a:gdLst>
            <a:ahLst/>
            <a:cxnLst>
              <a:cxn ang="0">
                <a:pos x="T0" y="T1"/>
              </a:cxn>
              <a:cxn ang="0">
                <a:pos x="T2" y="T3"/>
              </a:cxn>
              <a:cxn ang="0">
                <a:pos x="T4" y="T5"/>
              </a:cxn>
              <a:cxn ang="0">
                <a:pos x="T6" y="T7"/>
              </a:cxn>
              <a:cxn ang="0">
                <a:pos x="T8" y="T9"/>
              </a:cxn>
              <a:cxn ang="0">
                <a:pos x="T10" y="T11"/>
              </a:cxn>
              <a:cxn ang="0">
                <a:pos x="T12" y="T13"/>
              </a:cxn>
            </a:cxnLst>
            <a:rect l="0" t="0" r="r" b="b"/>
            <a:pathLst>
              <a:path w="2539" h="1785">
                <a:moveTo>
                  <a:pt x="2236" y="923"/>
                </a:moveTo>
                <a:cubicBezTo>
                  <a:pt x="2412" y="644"/>
                  <a:pt x="2485" y="348"/>
                  <a:pt x="2539" y="0"/>
                </a:cubicBezTo>
                <a:cubicBezTo>
                  <a:pt x="2122" y="57"/>
                  <a:pt x="1752" y="49"/>
                  <a:pt x="1358" y="70"/>
                </a:cubicBezTo>
                <a:cubicBezTo>
                  <a:pt x="1358" y="70"/>
                  <a:pt x="1358" y="70"/>
                  <a:pt x="1358" y="70"/>
                </a:cubicBezTo>
                <a:cubicBezTo>
                  <a:pt x="1018" y="82"/>
                  <a:pt x="683" y="224"/>
                  <a:pt x="433" y="493"/>
                </a:cubicBezTo>
                <a:cubicBezTo>
                  <a:pt x="98" y="852"/>
                  <a:pt x="0" y="1347"/>
                  <a:pt x="133" y="1785"/>
                </a:cubicBezTo>
                <a:cubicBezTo>
                  <a:pt x="737" y="1392"/>
                  <a:pt x="1809" y="1629"/>
                  <a:pt x="2236" y="923"/>
                </a:cubicBezTo>
              </a:path>
            </a:pathLst>
          </a:custGeom>
          <a:noFill/>
          <a:ln w="234950" cap="flat">
            <a:solidFill>
              <a:srgbClr val="0033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 name="Dynamic legal" descr="{&quot;templafy&quot;:{&quot;id&quot;:&quot;0a02f637-806f-40b5-8a50-03cc202e9f67&quot;}}">
            <a:extLst>
              <a:ext uri="{FF2B5EF4-FFF2-40B4-BE49-F238E27FC236}">
                <a16:creationId xmlns:a16="http://schemas.microsoft.com/office/drawing/2014/main" id="{44650877-32D6-7E1B-F6ED-1DE6A3CC5339}"/>
              </a:ext>
            </a:extLst>
          </p:cNvPr>
          <p:cNvSpPr txBox="1"/>
          <p:nvPr userDrawn="1"/>
        </p:nvSpPr>
        <p:spPr>
          <a:xfrm>
            <a:off x="-1588" y="6678000"/>
            <a:ext cx="12193588" cy="180000"/>
          </a:xfrm>
          <a:prstGeom prst="rect">
            <a:avLst/>
          </a:prstGeom>
          <a:solidFill>
            <a:srgbClr val="110081"/>
          </a:solidFill>
          <a:ln>
            <a:noFill/>
          </a:ln>
        </p:spPr>
        <p:txBody>
          <a:bodyPr wrap="square" lIns="0" tIns="0" rIns="0" bIns="0" anchor="ctr" anchorCtr="0">
            <a:noAutofit/>
          </a:bodyPr>
          <a:lstStyle/>
          <a:p>
            <a:pPr algn="ctr"/>
            <a:r>
              <a:rPr lang="en-US" sz="1000" dirty="0">
                <a:solidFill>
                  <a:srgbClr val="FFFFFF"/>
                </a:solidFill>
                <a:latin typeface="Arial Narrow" panose="020B0606020202030204" pitchFamily="34" charset="0"/>
              </a:rPr>
              <a:t>Confidential, unpublished property of Cigna Healthcare. Do not duplicate or distribute. Use and distribution limited solely to authorized personnel. © 2023 Cigna Healthcare</a:t>
            </a:r>
          </a:p>
        </p:txBody>
      </p:sp>
      <p:sp>
        <p:nvSpPr>
          <p:cNvPr id="9" name="Dynmic Internal use only" descr="{&quot;templafy&quot;:{&quot;id&quot;:&quot;a53e3362-99f6-40b0-a42c-babcc4b69924&quot;}}" hidden="1" title="Form.Cigna_Confidentiality.Cigna_healthcareConfidentiality">
            <a:extLst>
              <a:ext uri="{FF2B5EF4-FFF2-40B4-BE49-F238E27FC236}">
                <a16:creationId xmlns:a16="http://schemas.microsoft.com/office/drawing/2014/main" id="{826ABC8B-D401-B48B-E360-DA971C9561F1}"/>
              </a:ext>
            </a:extLst>
          </p:cNvPr>
          <p:cNvSpPr/>
          <p:nvPr userDrawn="1"/>
        </p:nvSpPr>
        <p:spPr>
          <a:xfrm>
            <a:off x="10859153" y="6678000"/>
            <a:ext cx="973257"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r"/>
            <a:endParaRPr lang="en-US" sz="1000" kern="1200" noProof="0" dirty="0">
              <a:solidFill>
                <a:srgbClr val="FFFFFF"/>
              </a:solidFill>
              <a:latin typeface="Arial Narrow" panose="020B0606020202030204" pitchFamily="34" charset="0"/>
              <a:ea typeface="+mn-ea"/>
              <a:cs typeface="+mn-cs"/>
            </a:endParaRPr>
          </a:p>
        </p:txBody>
      </p:sp>
      <p:pic>
        <p:nvPicPr>
          <p:cNvPr id="5" name="Logo">
            <a:extLst>
              <a:ext uri="{FF2B5EF4-FFF2-40B4-BE49-F238E27FC236}">
                <a16:creationId xmlns:a16="http://schemas.microsoft.com/office/drawing/2014/main" id="{1584F6CB-29A1-7808-AF1C-5572632F82B5}"/>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360000" y="6067943"/>
            <a:ext cx="791999" cy="430177"/>
          </a:xfrm>
          <a:prstGeom prst="rect">
            <a:avLst/>
          </a:prstGeom>
        </p:spPr>
      </p:pic>
      <p:sp>
        <p:nvSpPr>
          <p:cNvPr id="11" name="Title 10">
            <a:extLst>
              <a:ext uri="{FF2B5EF4-FFF2-40B4-BE49-F238E27FC236}">
                <a16:creationId xmlns:a16="http://schemas.microsoft.com/office/drawing/2014/main" id="{9B5E0337-74F5-4572-A0BC-0CB01539BB6D}"/>
              </a:ext>
            </a:extLst>
          </p:cNvPr>
          <p:cNvSpPr>
            <a:spLocks noGrp="1"/>
          </p:cNvSpPr>
          <p:nvPr>
            <p:ph type="title" hasCustomPrompt="1"/>
          </p:nvPr>
        </p:nvSpPr>
        <p:spPr bwMode="white">
          <a:xfrm>
            <a:off x="360000" y="720000"/>
            <a:ext cx="6616800" cy="5205600"/>
          </a:xfrm>
        </p:spPr>
        <p:txBody>
          <a:bodyPr anchor="ctr" anchorCtr="0"/>
          <a:lstStyle>
            <a:lvl1pPr>
              <a:defRPr sz="5400">
                <a:solidFill>
                  <a:schemeClr val="bg1"/>
                </a:solidFill>
              </a:defRPr>
            </a:lvl1pPr>
          </a:lstStyle>
          <a:p>
            <a:r>
              <a:rPr lang="en-US" dirty="0"/>
              <a:t>Click to add title</a:t>
            </a:r>
          </a:p>
        </p:txBody>
      </p:sp>
      <p:sp>
        <p:nvSpPr>
          <p:cNvPr id="6" name="Date Placeholder 5">
            <a:extLst>
              <a:ext uri="{FF2B5EF4-FFF2-40B4-BE49-F238E27FC236}">
                <a16:creationId xmlns:a16="http://schemas.microsoft.com/office/drawing/2014/main" id="{B83BF171-11B0-4BBC-A5E0-54E06540B5CB}"/>
              </a:ext>
            </a:extLst>
          </p:cNvPr>
          <p:cNvSpPr>
            <a:spLocks noGrp="1"/>
          </p:cNvSpPr>
          <p:nvPr>
            <p:ph type="dt" sz="half" idx="10"/>
          </p:nvPr>
        </p:nvSpPr>
        <p:spPr bwMode="white">
          <a:xfrm>
            <a:off x="9887592" y="6318000"/>
            <a:ext cx="1585607" cy="180000"/>
          </a:xfrm>
          <a:prstGeom prst="rect">
            <a:avLst/>
          </a:prstGeom>
        </p:spPr>
        <p:txBody>
          <a:bodyPr/>
          <a:lstStyle>
            <a:lvl1pPr algn="r">
              <a:defRPr>
                <a:solidFill>
                  <a:schemeClr val="bg1"/>
                </a:solidFill>
              </a:defRPr>
            </a:lvl1pPr>
          </a:lstStyle>
          <a:p>
            <a:fld id="{E4404E50-CCDE-40DD-B941-4E046F22E229}" type="datetime4">
              <a:rPr lang="en-IN" smtClean="0"/>
              <a:t>03 September 2026</a:t>
            </a:fld>
            <a:endParaRPr lang="en-US" dirty="0"/>
          </a:p>
        </p:txBody>
      </p:sp>
      <p:sp>
        <p:nvSpPr>
          <p:cNvPr id="8" name="Slide Number Placeholder 7">
            <a:extLst>
              <a:ext uri="{FF2B5EF4-FFF2-40B4-BE49-F238E27FC236}">
                <a16:creationId xmlns:a16="http://schemas.microsoft.com/office/drawing/2014/main" id="{E4A63ACE-2F21-4C6E-8E2B-F2CF74469B96}"/>
              </a:ext>
            </a:extLst>
          </p:cNvPr>
          <p:cNvSpPr>
            <a:spLocks noGrp="1"/>
          </p:cNvSpPr>
          <p:nvPr>
            <p:ph type="sldNum" sz="quarter" idx="12"/>
          </p:nvPr>
        </p:nvSpPr>
        <p:spPr bwMode="white"/>
        <p:txBody>
          <a:bodyPr/>
          <a:lstStyle>
            <a:lvl1pPr>
              <a:defRPr>
                <a:solidFill>
                  <a:schemeClr val="bg1"/>
                </a:solidFill>
              </a:defRPr>
            </a:lvl1pPr>
          </a:lstStyle>
          <a:p>
            <a:fld id="{23AA811B-2EBD-4900-905E-5BE206449611}" type="slidenum">
              <a:rPr lang="en-US" smtClean="0"/>
              <a:pPr/>
              <a:t>‹#›</a:t>
            </a:fld>
            <a:endParaRPr lang="en-US" dirty="0"/>
          </a:p>
        </p:txBody>
      </p:sp>
      <p:sp>
        <p:nvSpPr>
          <p:cNvPr id="3" name="Footer Placeholder 2">
            <a:extLst>
              <a:ext uri="{FF2B5EF4-FFF2-40B4-BE49-F238E27FC236}">
                <a16:creationId xmlns:a16="http://schemas.microsoft.com/office/drawing/2014/main" id="{5AE59745-F918-859C-7D59-276B365808B8}"/>
              </a:ext>
            </a:extLst>
          </p:cNvPr>
          <p:cNvSpPr>
            <a:spLocks noGrp="1"/>
          </p:cNvSpPr>
          <p:nvPr>
            <p:ph type="ftr" sz="quarter" idx="13"/>
          </p:nvPr>
        </p:nvSpPr>
        <p:spPr bwMode="white"/>
        <p:txBody>
          <a:bodyPr/>
          <a:lstStyle>
            <a:lvl1pPr>
              <a:defRPr>
                <a:solidFill>
                  <a:schemeClr val="bg1"/>
                </a:solidFill>
              </a:defRPr>
            </a:lvl1pPr>
          </a:lstStyle>
          <a:p>
            <a:endParaRPr lang="en-US" dirty="0"/>
          </a:p>
        </p:txBody>
      </p:sp>
    </p:spTree>
    <p:extLst>
      <p:ext uri="{BB962C8B-B14F-4D97-AF65-F5344CB8AC3E}">
        <p14:creationId xmlns:p14="http://schemas.microsoft.com/office/powerpoint/2010/main" val="1437572534"/>
      </p:ext>
    </p:extLst>
  </p:cSld>
  <p:clrMapOvr>
    <a:masterClrMapping/>
  </p:clrMapOvr>
  <p:extLst>
    <p:ext uri="{DCECCB84-F9BA-43D5-87BE-67443E8EF086}">
      <p15:sldGuideLst xmlns:p15="http://schemas.microsoft.com/office/powerpoint/2012/main">
        <p15:guide id="1" orient="horz" pos="453">
          <p15:clr>
            <a:srgbClr val="A4A3A4"/>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B. Editorial">
    <p:spTree>
      <p:nvGrpSpPr>
        <p:cNvPr id="1" name=""/>
        <p:cNvGrpSpPr/>
        <p:nvPr/>
      </p:nvGrpSpPr>
      <p:grpSpPr>
        <a:xfrm>
          <a:off x="0" y="0"/>
          <a:ext cx="0" cy="0"/>
          <a:chOff x="0" y="0"/>
          <a:chExt cx="0" cy="0"/>
        </a:xfrm>
      </p:grpSpPr>
      <p:sp>
        <p:nvSpPr>
          <p:cNvPr id="4" name="Background">
            <a:extLst>
              <a:ext uri="{FF2B5EF4-FFF2-40B4-BE49-F238E27FC236}">
                <a16:creationId xmlns:a16="http://schemas.microsoft.com/office/drawing/2014/main" id="{0F50793A-CEE2-4344-8BF2-10C43BA18820}"/>
              </a:ext>
            </a:extLst>
          </p:cNvPr>
          <p:cNvSpPr/>
          <p:nvPr userDrawn="1"/>
        </p:nvSpPr>
        <p:spPr>
          <a:xfrm>
            <a:off x="0" y="0"/>
            <a:ext cx="12192000" cy="6858000"/>
          </a:xfrm>
          <a:prstGeom prst="rect">
            <a:avLst/>
          </a:prstGeom>
          <a:solidFill>
            <a:srgbClr val="00874D"/>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noProof="0" dirty="0" err="1">
              <a:solidFill>
                <a:schemeClr val="accent1"/>
              </a:solidFill>
            </a:endParaRPr>
          </a:p>
        </p:txBody>
      </p:sp>
      <p:sp>
        <p:nvSpPr>
          <p:cNvPr id="2" name="Freeform 5">
            <a:extLst>
              <a:ext uri="{FF2B5EF4-FFF2-40B4-BE49-F238E27FC236}">
                <a16:creationId xmlns:a16="http://schemas.microsoft.com/office/drawing/2014/main" id="{F17530DC-C270-8440-B406-E54DC6D4D3C4}"/>
              </a:ext>
            </a:extLst>
          </p:cNvPr>
          <p:cNvSpPr>
            <a:spLocks noChangeAspect="1"/>
          </p:cNvSpPr>
          <p:nvPr userDrawn="1"/>
        </p:nvSpPr>
        <p:spPr bwMode="auto">
          <a:xfrm>
            <a:off x="7074000" y="572400"/>
            <a:ext cx="4465593" cy="3801600"/>
          </a:xfrm>
          <a:custGeom>
            <a:avLst/>
            <a:gdLst>
              <a:gd name="T0" fmla="*/ 2236 w 2539"/>
              <a:gd name="T1" fmla="*/ 923 h 1785"/>
              <a:gd name="T2" fmla="*/ 2539 w 2539"/>
              <a:gd name="T3" fmla="*/ 0 h 1785"/>
              <a:gd name="T4" fmla="*/ 1358 w 2539"/>
              <a:gd name="T5" fmla="*/ 70 h 1785"/>
              <a:gd name="T6" fmla="*/ 1358 w 2539"/>
              <a:gd name="T7" fmla="*/ 70 h 1785"/>
              <a:gd name="T8" fmla="*/ 433 w 2539"/>
              <a:gd name="T9" fmla="*/ 493 h 1785"/>
              <a:gd name="T10" fmla="*/ 133 w 2539"/>
              <a:gd name="T11" fmla="*/ 1785 h 1785"/>
              <a:gd name="T12" fmla="*/ 2236 w 2539"/>
              <a:gd name="T13" fmla="*/ 923 h 1785"/>
            </a:gdLst>
            <a:ahLst/>
            <a:cxnLst>
              <a:cxn ang="0">
                <a:pos x="T0" y="T1"/>
              </a:cxn>
              <a:cxn ang="0">
                <a:pos x="T2" y="T3"/>
              </a:cxn>
              <a:cxn ang="0">
                <a:pos x="T4" y="T5"/>
              </a:cxn>
              <a:cxn ang="0">
                <a:pos x="T6" y="T7"/>
              </a:cxn>
              <a:cxn ang="0">
                <a:pos x="T8" y="T9"/>
              </a:cxn>
              <a:cxn ang="0">
                <a:pos x="T10" y="T11"/>
              </a:cxn>
              <a:cxn ang="0">
                <a:pos x="T12" y="T13"/>
              </a:cxn>
            </a:cxnLst>
            <a:rect l="0" t="0" r="r" b="b"/>
            <a:pathLst>
              <a:path w="2539" h="1785">
                <a:moveTo>
                  <a:pt x="2236" y="923"/>
                </a:moveTo>
                <a:cubicBezTo>
                  <a:pt x="2412" y="644"/>
                  <a:pt x="2485" y="348"/>
                  <a:pt x="2539" y="0"/>
                </a:cubicBezTo>
                <a:cubicBezTo>
                  <a:pt x="2122" y="57"/>
                  <a:pt x="1752" y="49"/>
                  <a:pt x="1358" y="70"/>
                </a:cubicBezTo>
                <a:cubicBezTo>
                  <a:pt x="1358" y="70"/>
                  <a:pt x="1358" y="70"/>
                  <a:pt x="1358" y="70"/>
                </a:cubicBezTo>
                <a:cubicBezTo>
                  <a:pt x="1018" y="82"/>
                  <a:pt x="683" y="224"/>
                  <a:pt x="433" y="493"/>
                </a:cubicBezTo>
                <a:cubicBezTo>
                  <a:pt x="98" y="852"/>
                  <a:pt x="0" y="1347"/>
                  <a:pt x="133" y="1785"/>
                </a:cubicBezTo>
                <a:cubicBezTo>
                  <a:pt x="737" y="1392"/>
                  <a:pt x="1809" y="1629"/>
                  <a:pt x="2236" y="923"/>
                </a:cubicBezTo>
              </a:path>
            </a:pathLst>
          </a:custGeom>
          <a:noFill/>
          <a:ln w="234950" cap="flat">
            <a:solidFill>
              <a:srgbClr val="A1F7A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7" name="Dynamic legal" descr="{&quot;templafy&quot;:{&quot;id&quot;:&quot;f16091e4-f183-4df6-978c-6c685905da21&quot;}}">
            <a:extLst>
              <a:ext uri="{FF2B5EF4-FFF2-40B4-BE49-F238E27FC236}">
                <a16:creationId xmlns:a16="http://schemas.microsoft.com/office/drawing/2014/main" id="{750DA6EF-28FF-F861-908A-1BA155614866}"/>
              </a:ext>
            </a:extLst>
          </p:cNvPr>
          <p:cNvSpPr txBox="1"/>
          <p:nvPr userDrawn="1"/>
        </p:nvSpPr>
        <p:spPr>
          <a:xfrm>
            <a:off x="-1588" y="6678000"/>
            <a:ext cx="12193588" cy="180000"/>
          </a:xfrm>
          <a:prstGeom prst="rect">
            <a:avLst/>
          </a:prstGeom>
          <a:solidFill>
            <a:srgbClr val="110081"/>
          </a:solidFill>
          <a:ln>
            <a:noFill/>
          </a:ln>
        </p:spPr>
        <p:txBody>
          <a:bodyPr wrap="square" lIns="0" tIns="0" rIns="0" bIns="0" anchor="ctr" anchorCtr="0">
            <a:noAutofit/>
          </a:bodyPr>
          <a:lstStyle/>
          <a:p>
            <a:pPr algn="ctr"/>
            <a:r>
              <a:rPr lang="en-US" sz="1000" dirty="0">
                <a:solidFill>
                  <a:srgbClr val="FFFFFF"/>
                </a:solidFill>
                <a:latin typeface="Arial Narrow" panose="020B0606020202030204" pitchFamily="34" charset="0"/>
              </a:rPr>
              <a:t>Confidential, unpublished property of Cigna Healthcare. Do not duplicate or distribute. Use and distribution limited solely to authorized personnel. © 2023 Cigna Healthcare</a:t>
            </a:r>
          </a:p>
        </p:txBody>
      </p:sp>
      <p:sp>
        <p:nvSpPr>
          <p:cNvPr id="10" name="Dynmic Internal use only" descr="{&quot;templafy&quot;:{&quot;id&quot;:&quot;6f9279f6-959c-43f1-bf83-8ca60e09fa96&quot;}}" hidden="1" title="Form.Cigna_Confidentiality.Cigna_healthcareConfidentiality">
            <a:extLst>
              <a:ext uri="{FF2B5EF4-FFF2-40B4-BE49-F238E27FC236}">
                <a16:creationId xmlns:a16="http://schemas.microsoft.com/office/drawing/2014/main" id="{DAF48A78-F623-3E25-C4D9-4B11ECABA5D2}"/>
              </a:ext>
            </a:extLst>
          </p:cNvPr>
          <p:cNvSpPr/>
          <p:nvPr userDrawn="1"/>
        </p:nvSpPr>
        <p:spPr>
          <a:xfrm>
            <a:off x="10859153" y="6678000"/>
            <a:ext cx="973257"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r"/>
            <a:endParaRPr lang="en-US" sz="1000" kern="1200" noProof="0" dirty="0">
              <a:solidFill>
                <a:srgbClr val="FFFFFF"/>
              </a:solidFill>
              <a:latin typeface="Arial Narrow" panose="020B0606020202030204" pitchFamily="34" charset="0"/>
              <a:ea typeface="+mn-ea"/>
              <a:cs typeface="+mn-cs"/>
            </a:endParaRPr>
          </a:p>
        </p:txBody>
      </p:sp>
      <p:pic>
        <p:nvPicPr>
          <p:cNvPr id="5" name="Logo">
            <a:extLst>
              <a:ext uri="{FF2B5EF4-FFF2-40B4-BE49-F238E27FC236}">
                <a16:creationId xmlns:a16="http://schemas.microsoft.com/office/drawing/2014/main" id="{1584F6CB-29A1-7808-AF1C-5572632F82B5}"/>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360000" y="6067943"/>
            <a:ext cx="791999" cy="430177"/>
          </a:xfrm>
          <a:prstGeom prst="rect">
            <a:avLst/>
          </a:prstGeom>
        </p:spPr>
      </p:pic>
      <p:sp>
        <p:nvSpPr>
          <p:cNvPr id="9" name="Title 10">
            <a:extLst>
              <a:ext uri="{FF2B5EF4-FFF2-40B4-BE49-F238E27FC236}">
                <a16:creationId xmlns:a16="http://schemas.microsoft.com/office/drawing/2014/main" id="{8803E168-A7F5-7A70-1769-1664A5AE35DE}"/>
              </a:ext>
            </a:extLst>
          </p:cNvPr>
          <p:cNvSpPr>
            <a:spLocks noGrp="1"/>
          </p:cNvSpPr>
          <p:nvPr>
            <p:ph type="title" hasCustomPrompt="1"/>
          </p:nvPr>
        </p:nvSpPr>
        <p:spPr bwMode="white">
          <a:xfrm>
            <a:off x="360000" y="720000"/>
            <a:ext cx="6616800" cy="5205600"/>
          </a:xfrm>
        </p:spPr>
        <p:txBody>
          <a:bodyPr anchor="ctr" anchorCtr="0"/>
          <a:lstStyle>
            <a:lvl1pPr>
              <a:defRPr sz="5400">
                <a:solidFill>
                  <a:schemeClr val="bg1"/>
                </a:solidFill>
              </a:defRPr>
            </a:lvl1pPr>
          </a:lstStyle>
          <a:p>
            <a:r>
              <a:rPr lang="en-US" dirty="0"/>
              <a:t>Click to add title</a:t>
            </a:r>
          </a:p>
        </p:txBody>
      </p:sp>
      <p:sp>
        <p:nvSpPr>
          <p:cNvPr id="6" name="Date Placeholder 5">
            <a:extLst>
              <a:ext uri="{FF2B5EF4-FFF2-40B4-BE49-F238E27FC236}">
                <a16:creationId xmlns:a16="http://schemas.microsoft.com/office/drawing/2014/main" id="{B83BF171-11B0-4BBC-A5E0-54E06540B5CB}"/>
              </a:ext>
            </a:extLst>
          </p:cNvPr>
          <p:cNvSpPr>
            <a:spLocks noGrp="1"/>
          </p:cNvSpPr>
          <p:nvPr>
            <p:ph type="dt" sz="half" idx="10"/>
          </p:nvPr>
        </p:nvSpPr>
        <p:spPr bwMode="white">
          <a:xfrm>
            <a:off x="9887592" y="6318000"/>
            <a:ext cx="1585607" cy="180000"/>
          </a:xfrm>
          <a:prstGeom prst="rect">
            <a:avLst/>
          </a:prstGeom>
        </p:spPr>
        <p:txBody>
          <a:bodyPr/>
          <a:lstStyle>
            <a:lvl1pPr algn="r">
              <a:defRPr>
                <a:solidFill>
                  <a:schemeClr val="bg1"/>
                </a:solidFill>
              </a:defRPr>
            </a:lvl1pPr>
          </a:lstStyle>
          <a:p>
            <a:fld id="{445BE5D7-729E-4144-A606-D86D8C8B4008}" type="datetime4">
              <a:rPr lang="en-IN" smtClean="0"/>
              <a:t>03 September 2026</a:t>
            </a:fld>
            <a:endParaRPr lang="en-US" dirty="0"/>
          </a:p>
        </p:txBody>
      </p:sp>
      <p:sp>
        <p:nvSpPr>
          <p:cNvPr id="8" name="Slide Number Placeholder 7">
            <a:extLst>
              <a:ext uri="{FF2B5EF4-FFF2-40B4-BE49-F238E27FC236}">
                <a16:creationId xmlns:a16="http://schemas.microsoft.com/office/drawing/2014/main" id="{E4A63ACE-2F21-4C6E-8E2B-F2CF74469B96}"/>
              </a:ext>
            </a:extLst>
          </p:cNvPr>
          <p:cNvSpPr>
            <a:spLocks noGrp="1"/>
          </p:cNvSpPr>
          <p:nvPr>
            <p:ph type="sldNum" sz="quarter" idx="12"/>
          </p:nvPr>
        </p:nvSpPr>
        <p:spPr bwMode="white"/>
        <p:txBody>
          <a:bodyPr/>
          <a:lstStyle>
            <a:lvl1pPr>
              <a:defRPr>
                <a:solidFill>
                  <a:schemeClr val="bg1"/>
                </a:solidFill>
              </a:defRPr>
            </a:lvl1pPr>
          </a:lstStyle>
          <a:p>
            <a:fld id="{23AA811B-2EBD-4900-905E-5BE206449611}" type="slidenum">
              <a:rPr lang="en-US" smtClean="0"/>
              <a:pPr/>
              <a:t>‹#›</a:t>
            </a:fld>
            <a:endParaRPr lang="en-US" dirty="0"/>
          </a:p>
        </p:txBody>
      </p:sp>
      <p:sp>
        <p:nvSpPr>
          <p:cNvPr id="3" name="Footer Placeholder 2">
            <a:extLst>
              <a:ext uri="{FF2B5EF4-FFF2-40B4-BE49-F238E27FC236}">
                <a16:creationId xmlns:a16="http://schemas.microsoft.com/office/drawing/2014/main" id="{5AE59745-F918-859C-7D59-276B365808B8}"/>
              </a:ext>
            </a:extLst>
          </p:cNvPr>
          <p:cNvSpPr>
            <a:spLocks noGrp="1"/>
          </p:cNvSpPr>
          <p:nvPr>
            <p:ph type="ftr" sz="quarter" idx="13"/>
          </p:nvPr>
        </p:nvSpPr>
        <p:spPr bwMode="white"/>
        <p:txBody>
          <a:bodyPr/>
          <a:lstStyle>
            <a:lvl1pPr>
              <a:defRPr>
                <a:solidFill>
                  <a:schemeClr val="bg1"/>
                </a:solidFill>
              </a:defRPr>
            </a:lvl1pPr>
          </a:lstStyle>
          <a:p>
            <a:endParaRPr lang="en-US" dirty="0"/>
          </a:p>
        </p:txBody>
      </p:sp>
    </p:spTree>
    <p:extLst>
      <p:ext uri="{BB962C8B-B14F-4D97-AF65-F5344CB8AC3E}">
        <p14:creationId xmlns:p14="http://schemas.microsoft.com/office/powerpoint/2010/main" val="41604125"/>
      </p:ext>
    </p:extLst>
  </p:cSld>
  <p:clrMapOvr>
    <a:masterClrMapping/>
  </p:clrMapOvr>
  <p:extLst>
    <p:ext uri="{DCECCB84-F9BA-43D5-87BE-67443E8EF086}">
      <p15:sldGuideLst xmlns:p15="http://schemas.microsoft.com/office/powerpoint/2012/main">
        <p15:guide id="1" orient="horz" pos="453">
          <p15:clr>
            <a:srgbClr val="A4A3A4"/>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C. Editorial">
    <p:spTree>
      <p:nvGrpSpPr>
        <p:cNvPr id="1" name=""/>
        <p:cNvGrpSpPr/>
        <p:nvPr/>
      </p:nvGrpSpPr>
      <p:grpSpPr>
        <a:xfrm>
          <a:off x="0" y="0"/>
          <a:ext cx="0" cy="0"/>
          <a:chOff x="0" y="0"/>
          <a:chExt cx="0" cy="0"/>
        </a:xfrm>
      </p:grpSpPr>
      <p:sp>
        <p:nvSpPr>
          <p:cNvPr id="4" name="Background">
            <a:extLst>
              <a:ext uri="{FF2B5EF4-FFF2-40B4-BE49-F238E27FC236}">
                <a16:creationId xmlns:a16="http://schemas.microsoft.com/office/drawing/2014/main" id="{0F50793A-CEE2-4344-8BF2-10C43BA18820}"/>
              </a:ext>
            </a:extLst>
          </p:cNvPr>
          <p:cNvSpPr/>
          <p:nvPr userDrawn="1"/>
        </p:nvSpPr>
        <p:spPr>
          <a:xfrm>
            <a:off x="0" y="0"/>
            <a:ext cx="12192000" cy="6858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noProof="0" dirty="0" err="1">
              <a:solidFill>
                <a:schemeClr val="accent1"/>
              </a:solidFill>
            </a:endParaRPr>
          </a:p>
        </p:txBody>
      </p:sp>
      <p:sp>
        <p:nvSpPr>
          <p:cNvPr id="2" name="Freeform 5">
            <a:extLst>
              <a:ext uri="{FF2B5EF4-FFF2-40B4-BE49-F238E27FC236}">
                <a16:creationId xmlns:a16="http://schemas.microsoft.com/office/drawing/2014/main" id="{0FAB332B-DE62-6465-7673-AEE0B8217C50}"/>
              </a:ext>
            </a:extLst>
          </p:cNvPr>
          <p:cNvSpPr>
            <a:spLocks noChangeAspect="1"/>
          </p:cNvSpPr>
          <p:nvPr userDrawn="1"/>
        </p:nvSpPr>
        <p:spPr bwMode="auto">
          <a:xfrm>
            <a:off x="7074000" y="572400"/>
            <a:ext cx="4465593" cy="3801600"/>
          </a:xfrm>
          <a:custGeom>
            <a:avLst/>
            <a:gdLst>
              <a:gd name="T0" fmla="*/ 2236 w 2539"/>
              <a:gd name="T1" fmla="*/ 923 h 1785"/>
              <a:gd name="T2" fmla="*/ 2539 w 2539"/>
              <a:gd name="T3" fmla="*/ 0 h 1785"/>
              <a:gd name="T4" fmla="*/ 1358 w 2539"/>
              <a:gd name="T5" fmla="*/ 70 h 1785"/>
              <a:gd name="T6" fmla="*/ 1358 w 2539"/>
              <a:gd name="T7" fmla="*/ 70 h 1785"/>
              <a:gd name="T8" fmla="*/ 433 w 2539"/>
              <a:gd name="T9" fmla="*/ 493 h 1785"/>
              <a:gd name="T10" fmla="*/ 133 w 2539"/>
              <a:gd name="T11" fmla="*/ 1785 h 1785"/>
              <a:gd name="T12" fmla="*/ 2236 w 2539"/>
              <a:gd name="T13" fmla="*/ 923 h 1785"/>
            </a:gdLst>
            <a:ahLst/>
            <a:cxnLst>
              <a:cxn ang="0">
                <a:pos x="T0" y="T1"/>
              </a:cxn>
              <a:cxn ang="0">
                <a:pos x="T2" y="T3"/>
              </a:cxn>
              <a:cxn ang="0">
                <a:pos x="T4" y="T5"/>
              </a:cxn>
              <a:cxn ang="0">
                <a:pos x="T6" y="T7"/>
              </a:cxn>
              <a:cxn ang="0">
                <a:pos x="T8" y="T9"/>
              </a:cxn>
              <a:cxn ang="0">
                <a:pos x="T10" y="T11"/>
              </a:cxn>
              <a:cxn ang="0">
                <a:pos x="T12" y="T13"/>
              </a:cxn>
            </a:cxnLst>
            <a:rect l="0" t="0" r="r" b="b"/>
            <a:pathLst>
              <a:path w="2539" h="1785">
                <a:moveTo>
                  <a:pt x="2236" y="923"/>
                </a:moveTo>
                <a:cubicBezTo>
                  <a:pt x="2412" y="644"/>
                  <a:pt x="2485" y="348"/>
                  <a:pt x="2539" y="0"/>
                </a:cubicBezTo>
                <a:cubicBezTo>
                  <a:pt x="2122" y="57"/>
                  <a:pt x="1752" y="49"/>
                  <a:pt x="1358" y="70"/>
                </a:cubicBezTo>
                <a:cubicBezTo>
                  <a:pt x="1358" y="70"/>
                  <a:pt x="1358" y="70"/>
                  <a:pt x="1358" y="70"/>
                </a:cubicBezTo>
                <a:cubicBezTo>
                  <a:pt x="1018" y="82"/>
                  <a:pt x="683" y="224"/>
                  <a:pt x="433" y="493"/>
                </a:cubicBezTo>
                <a:cubicBezTo>
                  <a:pt x="98" y="852"/>
                  <a:pt x="0" y="1347"/>
                  <a:pt x="133" y="1785"/>
                </a:cubicBezTo>
                <a:cubicBezTo>
                  <a:pt x="737" y="1392"/>
                  <a:pt x="1809" y="1629"/>
                  <a:pt x="2236" y="923"/>
                </a:cubicBezTo>
              </a:path>
            </a:pathLst>
          </a:custGeom>
          <a:noFill/>
          <a:ln w="234950" cap="flat">
            <a:solidFill>
              <a:srgbClr val="FAA163"/>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7" name="Dynamic legal" descr="{&quot;templafy&quot;:{&quot;id&quot;:&quot;0bff6d1a-73fd-4774-8ad1-3d2388511588&quot;}}">
            <a:extLst>
              <a:ext uri="{FF2B5EF4-FFF2-40B4-BE49-F238E27FC236}">
                <a16:creationId xmlns:a16="http://schemas.microsoft.com/office/drawing/2014/main" id="{6853365F-9A9F-4E09-6106-1AC7E55A588D}"/>
              </a:ext>
            </a:extLst>
          </p:cNvPr>
          <p:cNvSpPr txBox="1"/>
          <p:nvPr userDrawn="1"/>
        </p:nvSpPr>
        <p:spPr>
          <a:xfrm>
            <a:off x="-1588" y="6678000"/>
            <a:ext cx="12193588" cy="180000"/>
          </a:xfrm>
          <a:prstGeom prst="rect">
            <a:avLst/>
          </a:prstGeom>
          <a:solidFill>
            <a:srgbClr val="110081"/>
          </a:solidFill>
          <a:ln>
            <a:noFill/>
          </a:ln>
        </p:spPr>
        <p:txBody>
          <a:bodyPr wrap="square" lIns="0" tIns="0" rIns="0" bIns="0" anchor="ctr" anchorCtr="0">
            <a:noAutofit/>
          </a:bodyPr>
          <a:lstStyle/>
          <a:p>
            <a:pPr algn="ctr"/>
            <a:r>
              <a:rPr lang="en-US" sz="1000" dirty="0">
                <a:solidFill>
                  <a:srgbClr val="FFFFFF"/>
                </a:solidFill>
                <a:latin typeface="Arial Narrow" panose="020B0606020202030204" pitchFamily="34" charset="0"/>
              </a:rPr>
              <a:t>Confidential, unpublished property of Cigna Healthcare. Do not duplicate or distribute. Use and distribution limited solely to authorized personnel. © 2023 Cigna Healthcare</a:t>
            </a:r>
          </a:p>
        </p:txBody>
      </p:sp>
      <p:sp>
        <p:nvSpPr>
          <p:cNvPr id="10" name="Dynmic Internal use only" descr="{&quot;templafy&quot;:{&quot;id&quot;:&quot;52528f33-9c3e-4a82-a824-8fd3ef8c68e5&quot;}}" hidden="1" title="Form.Cigna_Confidentiality.Cigna_healthcareConfidentiality">
            <a:extLst>
              <a:ext uri="{FF2B5EF4-FFF2-40B4-BE49-F238E27FC236}">
                <a16:creationId xmlns:a16="http://schemas.microsoft.com/office/drawing/2014/main" id="{9B19D9B9-ADDF-4EF7-3401-AAC8C92A96BE}"/>
              </a:ext>
            </a:extLst>
          </p:cNvPr>
          <p:cNvSpPr/>
          <p:nvPr userDrawn="1"/>
        </p:nvSpPr>
        <p:spPr>
          <a:xfrm>
            <a:off x="10859153" y="6678000"/>
            <a:ext cx="973257"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r"/>
            <a:endParaRPr lang="en-US" sz="1000" kern="1200" noProof="0" dirty="0">
              <a:solidFill>
                <a:srgbClr val="FFFFFF"/>
              </a:solidFill>
              <a:latin typeface="Arial Narrow" panose="020B0606020202030204" pitchFamily="34" charset="0"/>
              <a:ea typeface="+mn-ea"/>
              <a:cs typeface="+mn-cs"/>
            </a:endParaRPr>
          </a:p>
        </p:txBody>
      </p:sp>
      <p:pic>
        <p:nvPicPr>
          <p:cNvPr id="5" name="Logo">
            <a:extLst>
              <a:ext uri="{FF2B5EF4-FFF2-40B4-BE49-F238E27FC236}">
                <a16:creationId xmlns:a16="http://schemas.microsoft.com/office/drawing/2014/main" id="{1584F6CB-29A1-7808-AF1C-5572632F82B5}"/>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360000" y="6067943"/>
            <a:ext cx="791999" cy="430177"/>
          </a:xfrm>
          <a:prstGeom prst="rect">
            <a:avLst/>
          </a:prstGeom>
        </p:spPr>
      </p:pic>
      <p:sp>
        <p:nvSpPr>
          <p:cNvPr id="9" name="Title 10">
            <a:extLst>
              <a:ext uri="{FF2B5EF4-FFF2-40B4-BE49-F238E27FC236}">
                <a16:creationId xmlns:a16="http://schemas.microsoft.com/office/drawing/2014/main" id="{0040CB02-88B9-FCF1-B638-BE950864210F}"/>
              </a:ext>
            </a:extLst>
          </p:cNvPr>
          <p:cNvSpPr>
            <a:spLocks noGrp="1"/>
          </p:cNvSpPr>
          <p:nvPr>
            <p:ph type="title" hasCustomPrompt="1"/>
          </p:nvPr>
        </p:nvSpPr>
        <p:spPr bwMode="white">
          <a:xfrm>
            <a:off x="360000" y="720000"/>
            <a:ext cx="6616800" cy="5205600"/>
          </a:xfrm>
        </p:spPr>
        <p:txBody>
          <a:bodyPr anchor="ctr" anchorCtr="0"/>
          <a:lstStyle>
            <a:lvl1pPr>
              <a:defRPr sz="5400">
                <a:solidFill>
                  <a:schemeClr val="bg1"/>
                </a:solidFill>
              </a:defRPr>
            </a:lvl1pPr>
          </a:lstStyle>
          <a:p>
            <a:r>
              <a:rPr lang="en-US" dirty="0"/>
              <a:t>Click to add title</a:t>
            </a:r>
          </a:p>
        </p:txBody>
      </p:sp>
      <p:sp>
        <p:nvSpPr>
          <p:cNvPr id="6" name="Date Placeholder 5">
            <a:extLst>
              <a:ext uri="{FF2B5EF4-FFF2-40B4-BE49-F238E27FC236}">
                <a16:creationId xmlns:a16="http://schemas.microsoft.com/office/drawing/2014/main" id="{B83BF171-11B0-4BBC-A5E0-54E06540B5CB}"/>
              </a:ext>
            </a:extLst>
          </p:cNvPr>
          <p:cNvSpPr>
            <a:spLocks noGrp="1"/>
          </p:cNvSpPr>
          <p:nvPr>
            <p:ph type="dt" sz="half" idx="10"/>
          </p:nvPr>
        </p:nvSpPr>
        <p:spPr bwMode="white">
          <a:xfrm>
            <a:off x="9887592" y="6318000"/>
            <a:ext cx="1585607" cy="180000"/>
          </a:xfrm>
          <a:prstGeom prst="rect">
            <a:avLst/>
          </a:prstGeom>
        </p:spPr>
        <p:txBody>
          <a:bodyPr/>
          <a:lstStyle>
            <a:lvl1pPr algn="r">
              <a:defRPr>
                <a:solidFill>
                  <a:schemeClr val="bg1"/>
                </a:solidFill>
              </a:defRPr>
            </a:lvl1pPr>
          </a:lstStyle>
          <a:p>
            <a:fld id="{EC212D45-D0F7-4C25-9FEE-C90392ECD8B6}" type="datetime4">
              <a:rPr lang="en-IN" smtClean="0"/>
              <a:t>03 September 2026</a:t>
            </a:fld>
            <a:endParaRPr lang="en-US" dirty="0"/>
          </a:p>
        </p:txBody>
      </p:sp>
      <p:sp>
        <p:nvSpPr>
          <p:cNvPr id="8" name="Slide Number Placeholder 7">
            <a:extLst>
              <a:ext uri="{FF2B5EF4-FFF2-40B4-BE49-F238E27FC236}">
                <a16:creationId xmlns:a16="http://schemas.microsoft.com/office/drawing/2014/main" id="{E4A63ACE-2F21-4C6E-8E2B-F2CF74469B96}"/>
              </a:ext>
            </a:extLst>
          </p:cNvPr>
          <p:cNvSpPr>
            <a:spLocks noGrp="1"/>
          </p:cNvSpPr>
          <p:nvPr>
            <p:ph type="sldNum" sz="quarter" idx="12"/>
          </p:nvPr>
        </p:nvSpPr>
        <p:spPr bwMode="white"/>
        <p:txBody>
          <a:bodyPr/>
          <a:lstStyle>
            <a:lvl1pPr>
              <a:defRPr>
                <a:solidFill>
                  <a:schemeClr val="bg1"/>
                </a:solidFill>
              </a:defRPr>
            </a:lvl1pPr>
          </a:lstStyle>
          <a:p>
            <a:fld id="{23AA811B-2EBD-4900-905E-5BE206449611}" type="slidenum">
              <a:rPr lang="en-US" smtClean="0"/>
              <a:pPr/>
              <a:t>‹#›</a:t>
            </a:fld>
            <a:endParaRPr lang="en-US" dirty="0"/>
          </a:p>
        </p:txBody>
      </p:sp>
      <p:sp>
        <p:nvSpPr>
          <p:cNvPr id="3" name="Footer Placeholder 2">
            <a:extLst>
              <a:ext uri="{FF2B5EF4-FFF2-40B4-BE49-F238E27FC236}">
                <a16:creationId xmlns:a16="http://schemas.microsoft.com/office/drawing/2014/main" id="{5AE59745-F918-859C-7D59-276B365808B8}"/>
              </a:ext>
            </a:extLst>
          </p:cNvPr>
          <p:cNvSpPr>
            <a:spLocks noGrp="1"/>
          </p:cNvSpPr>
          <p:nvPr>
            <p:ph type="ftr" sz="quarter" idx="13"/>
          </p:nvPr>
        </p:nvSpPr>
        <p:spPr bwMode="white"/>
        <p:txBody>
          <a:bodyPr/>
          <a:lstStyle>
            <a:lvl1pPr>
              <a:defRPr>
                <a:solidFill>
                  <a:schemeClr val="bg1"/>
                </a:solidFill>
              </a:defRPr>
            </a:lvl1pPr>
          </a:lstStyle>
          <a:p>
            <a:endParaRPr lang="en-US" dirty="0"/>
          </a:p>
        </p:txBody>
      </p:sp>
    </p:spTree>
    <p:extLst>
      <p:ext uri="{BB962C8B-B14F-4D97-AF65-F5344CB8AC3E}">
        <p14:creationId xmlns:p14="http://schemas.microsoft.com/office/powerpoint/2010/main" val="1134779790"/>
      </p:ext>
    </p:extLst>
  </p:cSld>
  <p:clrMapOvr>
    <a:masterClrMapping/>
  </p:clrMapOvr>
  <p:extLst>
    <p:ext uri="{DCECCB84-F9BA-43D5-87BE-67443E8EF086}">
      <p15:sldGuideLst xmlns:p15="http://schemas.microsoft.com/office/powerpoint/2012/main">
        <p15:guide id="1" orient="horz" pos="453">
          <p15:clr>
            <a:srgbClr val="A4A3A4"/>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A. Thanks">
    <p:bg bwMode="ltGray">
      <p:bgPr>
        <a:solidFill>
          <a:schemeClr val="bg2"/>
        </a:solidFill>
        <a:effectLst/>
      </p:bgPr>
    </p:bg>
    <p:spTree>
      <p:nvGrpSpPr>
        <p:cNvPr id="1" name=""/>
        <p:cNvGrpSpPr/>
        <p:nvPr/>
      </p:nvGrpSpPr>
      <p:grpSpPr>
        <a:xfrm>
          <a:off x="0" y="0"/>
          <a:ext cx="0" cy="0"/>
          <a:chOff x="0" y="0"/>
          <a:chExt cx="0" cy="0"/>
        </a:xfrm>
      </p:grpSpPr>
      <p:sp>
        <p:nvSpPr>
          <p:cNvPr id="6" name="Background">
            <a:extLst>
              <a:ext uri="{FF2B5EF4-FFF2-40B4-BE49-F238E27FC236}">
                <a16:creationId xmlns:a16="http://schemas.microsoft.com/office/drawing/2014/main" id="{29E6FAF1-D120-4172-AE29-B3271FE51748}"/>
              </a:ext>
            </a:extLst>
          </p:cNvPr>
          <p:cNvSpPr/>
          <p:nvPr userDrawn="1"/>
        </p:nvSpPr>
        <p:spPr>
          <a:xfrm>
            <a:off x="0" y="0"/>
            <a:ext cx="12193200" cy="6858000"/>
          </a:xfrm>
          <a:prstGeom prst="rect">
            <a:avLst/>
          </a:prstGeom>
          <a:solidFill>
            <a:srgbClr val="0033FF"/>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noProof="0" dirty="0" err="1">
              <a:solidFill>
                <a:schemeClr val="tx1"/>
              </a:solidFill>
            </a:endParaRPr>
          </a:p>
        </p:txBody>
      </p:sp>
      <p:sp>
        <p:nvSpPr>
          <p:cNvPr id="4" name="Picture Placeholder 3">
            <a:extLst>
              <a:ext uri="{FF2B5EF4-FFF2-40B4-BE49-F238E27FC236}">
                <a16:creationId xmlns:a16="http://schemas.microsoft.com/office/drawing/2014/main" id="{3120684B-8D00-7903-A1FF-C0875815BAA8}"/>
              </a:ext>
            </a:extLst>
          </p:cNvPr>
          <p:cNvSpPr>
            <a:spLocks noGrp="1"/>
          </p:cNvSpPr>
          <p:nvPr>
            <p:ph type="pic" sz="quarter" idx="10"/>
          </p:nvPr>
        </p:nvSpPr>
        <p:spPr>
          <a:xfrm>
            <a:off x="6106014" y="0"/>
            <a:ext cx="6099433" cy="6858000"/>
          </a:xfrm>
          <a:custGeom>
            <a:avLst/>
            <a:gdLst>
              <a:gd name="connsiteX0" fmla="*/ 254264 w 6099433"/>
              <a:gd name="connsiteY0" fmla="*/ 0 h 6858000"/>
              <a:gd name="connsiteX1" fmla="*/ 6099433 w 6099433"/>
              <a:gd name="connsiteY1" fmla="*/ 0 h 6858000"/>
              <a:gd name="connsiteX2" fmla="*/ 6099433 w 6099433"/>
              <a:gd name="connsiteY2" fmla="*/ 6858000 h 6858000"/>
              <a:gd name="connsiteX3" fmla="*/ 6085986 w 6099433"/>
              <a:gd name="connsiteY3" fmla="*/ 6858000 h 6858000"/>
              <a:gd name="connsiteX4" fmla="*/ 6085986 w 6099433"/>
              <a:gd name="connsiteY4" fmla="*/ 6678000 h 6858000"/>
              <a:gd name="connsiteX5" fmla="*/ 2055716 w 6099433"/>
              <a:gd name="connsiteY5" fmla="*/ 6678000 h 6858000"/>
              <a:gd name="connsiteX6" fmla="*/ 2030900 w 6099433"/>
              <a:gd name="connsiteY6" fmla="*/ 6634513 h 6858000"/>
              <a:gd name="connsiteX7" fmla="*/ 31970 w 6099433"/>
              <a:gd name="connsiteY7" fmla="*/ 1935353 h 6858000"/>
              <a:gd name="connsiteX8" fmla="*/ 254264 w 6099433"/>
              <a:gd name="connsiteY8"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9433" h="6858000">
                <a:moveTo>
                  <a:pt x="254264" y="0"/>
                </a:moveTo>
                <a:lnTo>
                  <a:pt x="6099433" y="0"/>
                </a:lnTo>
                <a:lnTo>
                  <a:pt x="6099433" y="6858000"/>
                </a:lnTo>
                <a:lnTo>
                  <a:pt x="6085986" y="6858000"/>
                </a:lnTo>
                <a:lnTo>
                  <a:pt x="6085986" y="6678000"/>
                </a:lnTo>
                <a:lnTo>
                  <a:pt x="2055716" y="6678000"/>
                </a:lnTo>
                <a:lnTo>
                  <a:pt x="2030900" y="6634513"/>
                </a:lnTo>
                <a:cubicBezTo>
                  <a:pt x="1593147" y="5864395"/>
                  <a:pt x="180714" y="3293880"/>
                  <a:pt x="31970" y="1935353"/>
                </a:cubicBezTo>
                <a:cubicBezTo>
                  <a:pt x="-60800" y="1087755"/>
                  <a:pt x="58965" y="459359"/>
                  <a:pt x="254264" y="0"/>
                </a:cubicBezTo>
                <a:close/>
              </a:path>
            </a:pathLst>
          </a:custGeom>
          <a:solidFill>
            <a:schemeClr val="tx1">
              <a:lumMod val="85000"/>
            </a:schemeClr>
          </a:solidFill>
        </p:spPr>
        <p:txBody>
          <a:bodyPr wrap="square" tIns="576000" bIns="0" anchor="ctr">
            <a:noAutofit/>
          </a:bodyPr>
          <a:lstStyle>
            <a:lvl1pPr marL="0" indent="0" algn="ctr">
              <a:spcAft>
                <a:spcPts val="0"/>
              </a:spcAft>
              <a:buNone/>
              <a:defRPr>
                <a:solidFill>
                  <a:schemeClr val="bg1"/>
                </a:solidFill>
              </a:defRPr>
            </a:lvl1pPr>
          </a:lstStyle>
          <a:p>
            <a:r>
              <a:rPr lang="en-US" dirty="0"/>
              <a:t>Click icon to add picture</a:t>
            </a:r>
          </a:p>
        </p:txBody>
      </p:sp>
      <p:sp>
        <p:nvSpPr>
          <p:cNvPr id="5" name="Dynamic legal" descr="{&quot;templafy&quot;:{&quot;id&quot;:&quot;705cff29-a623-4a1b-8aec-adc559272cba&quot;}}">
            <a:extLst>
              <a:ext uri="{FF2B5EF4-FFF2-40B4-BE49-F238E27FC236}">
                <a16:creationId xmlns:a16="http://schemas.microsoft.com/office/drawing/2014/main" id="{389C2A1C-382C-1E29-DC3F-F948DA27C976}"/>
              </a:ext>
            </a:extLst>
          </p:cNvPr>
          <p:cNvSpPr txBox="1"/>
          <p:nvPr userDrawn="1"/>
        </p:nvSpPr>
        <p:spPr>
          <a:xfrm>
            <a:off x="-1588" y="6678000"/>
            <a:ext cx="12193588" cy="180000"/>
          </a:xfrm>
          <a:prstGeom prst="rect">
            <a:avLst/>
          </a:prstGeom>
          <a:solidFill>
            <a:srgbClr val="110081"/>
          </a:solidFill>
          <a:ln>
            <a:noFill/>
          </a:ln>
        </p:spPr>
        <p:txBody>
          <a:bodyPr wrap="square" lIns="0" tIns="0" rIns="0" bIns="0" anchor="ctr" anchorCtr="0">
            <a:noAutofit/>
          </a:bodyPr>
          <a:lstStyle/>
          <a:p>
            <a:pPr algn="ctr"/>
            <a:r>
              <a:rPr lang="en-US" sz="1000" dirty="0">
                <a:solidFill>
                  <a:srgbClr val="FFFFFF"/>
                </a:solidFill>
                <a:latin typeface="Arial Narrow" panose="020B0606020202030204" pitchFamily="34" charset="0"/>
              </a:rPr>
              <a:t>Confidential, unpublished property of Cigna Healthcare. Do not duplicate or distribute. Use and distribution limited solely to authorized personnel. © 2023 Cigna Healthcare</a:t>
            </a:r>
          </a:p>
        </p:txBody>
      </p:sp>
      <p:sp>
        <p:nvSpPr>
          <p:cNvPr id="9" name="Dynmic Internal use only" descr="{&quot;templafy&quot;:{&quot;id&quot;:&quot;6e245832-c696-44e1-b9f1-b64cbb23f5f2&quot;}}" hidden="1" title="Form.Cigna_Confidentiality.Cigna_healthcareConfidentiality">
            <a:extLst>
              <a:ext uri="{FF2B5EF4-FFF2-40B4-BE49-F238E27FC236}">
                <a16:creationId xmlns:a16="http://schemas.microsoft.com/office/drawing/2014/main" id="{EACDB44D-A22A-0289-65F4-C7FFF935C500}"/>
              </a:ext>
            </a:extLst>
          </p:cNvPr>
          <p:cNvSpPr/>
          <p:nvPr userDrawn="1"/>
        </p:nvSpPr>
        <p:spPr>
          <a:xfrm>
            <a:off x="10859153" y="6678000"/>
            <a:ext cx="973257"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r"/>
            <a:endParaRPr lang="en-US" sz="1000" kern="1200" noProof="0" dirty="0">
              <a:solidFill>
                <a:srgbClr val="FFFFFF"/>
              </a:solidFill>
              <a:latin typeface="Arial Narrow" panose="020B0606020202030204" pitchFamily="34" charset="0"/>
              <a:ea typeface="+mn-ea"/>
              <a:cs typeface="+mn-cs"/>
            </a:endParaRPr>
          </a:p>
        </p:txBody>
      </p:sp>
      <p:sp>
        <p:nvSpPr>
          <p:cNvPr id="2" name="Title 1"/>
          <p:cNvSpPr>
            <a:spLocks noGrp="1"/>
          </p:cNvSpPr>
          <p:nvPr>
            <p:ph type="ctrTitle" hasCustomPrompt="1"/>
          </p:nvPr>
        </p:nvSpPr>
        <p:spPr bwMode="white">
          <a:xfrm>
            <a:off x="554399" y="1428750"/>
            <a:ext cx="7392625" cy="3484563"/>
          </a:xfrm>
          <a:noFill/>
        </p:spPr>
        <p:txBody>
          <a:bodyPr anchor="ctr" anchorCtr="0"/>
          <a:lstStyle>
            <a:lvl1pPr algn="l">
              <a:lnSpc>
                <a:spcPct val="83000"/>
              </a:lnSpc>
              <a:defRPr sz="5400">
                <a:solidFill>
                  <a:schemeClr val="tx1"/>
                </a:solidFill>
              </a:defRPr>
            </a:lvl1pPr>
          </a:lstStyle>
          <a:p>
            <a:r>
              <a:rPr lang="en-US" dirty="0"/>
              <a:t>Click to add title</a:t>
            </a:r>
          </a:p>
        </p:txBody>
      </p:sp>
      <p:pic>
        <p:nvPicPr>
          <p:cNvPr id="3" name="Logo">
            <a:extLst>
              <a:ext uri="{FF2B5EF4-FFF2-40B4-BE49-F238E27FC236}">
                <a16:creationId xmlns:a16="http://schemas.microsoft.com/office/drawing/2014/main" id="{3368DB42-4F95-DED9-B2DB-110851A92C57}"/>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358775" y="5745147"/>
            <a:ext cx="1396800" cy="758677"/>
          </a:xfrm>
          <a:prstGeom prst="rect">
            <a:avLst/>
          </a:prstGeom>
        </p:spPr>
      </p:pic>
      <p:sp>
        <p:nvSpPr>
          <p:cNvPr id="7" name="Date Placeholder 6">
            <a:extLst>
              <a:ext uri="{FF2B5EF4-FFF2-40B4-BE49-F238E27FC236}">
                <a16:creationId xmlns:a16="http://schemas.microsoft.com/office/drawing/2014/main" id="{C33BF2B2-742D-5FFD-D23F-C79D4FA1E824}"/>
              </a:ext>
            </a:extLst>
          </p:cNvPr>
          <p:cNvSpPr>
            <a:spLocks noGrp="1"/>
          </p:cNvSpPr>
          <p:nvPr>
            <p:ph type="dt" sz="half" idx="17"/>
          </p:nvPr>
        </p:nvSpPr>
        <p:spPr/>
        <p:txBody>
          <a:bodyPr/>
          <a:lstStyle>
            <a:lvl1pPr>
              <a:defRPr>
                <a:solidFill>
                  <a:schemeClr val="tx1"/>
                </a:solidFill>
              </a:defRPr>
            </a:lvl1pPr>
          </a:lstStyle>
          <a:p>
            <a:fld id="{7618CFE2-7852-43E2-BF93-90646C323ACB}" type="datetime4">
              <a:rPr lang="en-IN" smtClean="0"/>
              <a:t>03 September 2026</a:t>
            </a:fld>
            <a:endParaRPr lang="en-US" dirty="0"/>
          </a:p>
        </p:txBody>
      </p:sp>
      <p:sp>
        <p:nvSpPr>
          <p:cNvPr id="8" name="Footer Placeholder 7">
            <a:extLst>
              <a:ext uri="{FF2B5EF4-FFF2-40B4-BE49-F238E27FC236}">
                <a16:creationId xmlns:a16="http://schemas.microsoft.com/office/drawing/2014/main" id="{87398FFA-EE82-A1C1-2C91-1BA6B30F654F}"/>
              </a:ext>
            </a:extLst>
          </p:cNvPr>
          <p:cNvSpPr>
            <a:spLocks noGrp="1"/>
          </p:cNvSpPr>
          <p:nvPr>
            <p:ph type="ftr" sz="quarter" idx="18"/>
          </p:nvPr>
        </p:nvSpPr>
        <p:spPr/>
        <p:txBody>
          <a:bodyPr/>
          <a:lstStyle>
            <a:lvl1pPr>
              <a:defRPr>
                <a:solidFill>
                  <a:schemeClr val="tx1"/>
                </a:solidFill>
              </a:defRPr>
            </a:lvl1pPr>
          </a:lstStyle>
          <a:p>
            <a:endParaRPr lang="en-US" dirty="0"/>
          </a:p>
        </p:txBody>
      </p:sp>
      <p:sp>
        <p:nvSpPr>
          <p:cNvPr id="10" name="Slide Number Placeholder 9">
            <a:extLst>
              <a:ext uri="{FF2B5EF4-FFF2-40B4-BE49-F238E27FC236}">
                <a16:creationId xmlns:a16="http://schemas.microsoft.com/office/drawing/2014/main" id="{FE98FD76-5104-AD9D-2BAF-2849AA9C0938}"/>
              </a:ext>
            </a:extLst>
          </p:cNvPr>
          <p:cNvSpPr>
            <a:spLocks noGrp="1"/>
          </p:cNvSpPr>
          <p:nvPr>
            <p:ph type="sldNum" sz="quarter" idx="19"/>
          </p:nvPr>
        </p:nvSpPr>
        <p:spPr/>
        <p:txBody>
          <a:bodyPr/>
          <a:lstStyle>
            <a:lvl1pPr>
              <a:defRPr>
                <a:solidFill>
                  <a:schemeClr val="tx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69817941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3095">
          <p15:clr>
            <a:srgbClr val="A4A3A4"/>
          </p15:clr>
        </p15:guide>
        <p15:guide id="2" orient="horz" pos="900">
          <p15:clr>
            <a:srgbClr val="A4A3A4"/>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AB066-265C-B73A-A4F8-335B2D5DFB48}"/>
              </a:ext>
            </a:extLst>
          </p:cNvPr>
          <p:cNvSpPr>
            <a:spLocks noGrp="1"/>
          </p:cNvSpPr>
          <p:nvPr>
            <p:ph type="title" hasCustomPrompt="1"/>
          </p:nvPr>
        </p:nvSpPr>
        <p:spPr>
          <a:xfrm>
            <a:off x="360000" y="360000"/>
            <a:ext cx="11473200" cy="1188000"/>
          </a:xfrm>
        </p:spPr>
        <p:txBody>
          <a:bodyPr/>
          <a:lstStyle/>
          <a:p>
            <a:r>
              <a:rPr lang="en-US" dirty="0"/>
              <a:t>Click to add title</a:t>
            </a:r>
          </a:p>
        </p:txBody>
      </p:sp>
      <p:sp>
        <p:nvSpPr>
          <p:cNvPr id="3" name="Date Placeholder 2">
            <a:extLst>
              <a:ext uri="{FF2B5EF4-FFF2-40B4-BE49-F238E27FC236}">
                <a16:creationId xmlns:a16="http://schemas.microsoft.com/office/drawing/2014/main" id="{0B738965-D44B-29BA-39C0-2E8B3AA524C0}"/>
              </a:ext>
            </a:extLst>
          </p:cNvPr>
          <p:cNvSpPr>
            <a:spLocks noGrp="1"/>
          </p:cNvSpPr>
          <p:nvPr>
            <p:ph type="dt" sz="half" idx="10"/>
          </p:nvPr>
        </p:nvSpPr>
        <p:spPr>
          <a:xfrm>
            <a:off x="9887592" y="6318000"/>
            <a:ext cx="1585607" cy="180000"/>
          </a:xfrm>
          <a:prstGeom prst="rect">
            <a:avLst/>
          </a:prstGeom>
        </p:spPr>
        <p:txBody>
          <a:bodyPr/>
          <a:lstStyle/>
          <a:p>
            <a:pPr algn="r"/>
            <a:fld id="{8398C01E-6EA8-4333-AC5B-CD7F95FF1DE1}" type="datetime4">
              <a:rPr lang="en-IN" smtClean="0"/>
              <a:t>03 September 2026</a:t>
            </a:fld>
            <a:endParaRPr lang="en-US" dirty="0"/>
          </a:p>
        </p:txBody>
      </p:sp>
      <p:sp>
        <p:nvSpPr>
          <p:cNvPr id="4" name="Slide Number Placeholder 3">
            <a:extLst>
              <a:ext uri="{FF2B5EF4-FFF2-40B4-BE49-F238E27FC236}">
                <a16:creationId xmlns:a16="http://schemas.microsoft.com/office/drawing/2014/main" id="{4BF61A42-C183-BC65-7D6E-BBC2454EEFDB}"/>
              </a:ext>
            </a:extLst>
          </p:cNvPr>
          <p:cNvSpPr>
            <a:spLocks noGrp="1"/>
          </p:cNvSpPr>
          <p:nvPr>
            <p:ph type="sldNum" sz="quarter" idx="11"/>
          </p:nvPr>
        </p:nvSpPr>
        <p:spPr/>
        <p:txBody>
          <a:bodyPr/>
          <a:lstStyle/>
          <a:p>
            <a:fld id="{23AA811B-2EBD-4900-905E-5BE206449611}" type="slidenum">
              <a:rPr lang="en-US" smtClean="0"/>
              <a:pPr/>
              <a:t>‹#›</a:t>
            </a:fld>
            <a:endParaRPr lang="en-US" dirty="0"/>
          </a:p>
        </p:txBody>
      </p:sp>
      <p:sp>
        <p:nvSpPr>
          <p:cNvPr id="5" name="Footer Placeholder 4">
            <a:extLst>
              <a:ext uri="{FF2B5EF4-FFF2-40B4-BE49-F238E27FC236}">
                <a16:creationId xmlns:a16="http://schemas.microsoft.com/office/drawing/2014/main" id="{1D6AE2AB-BC3C-2F5B-A155-188131B7D8F4}"/>
              </a:ext>
            </a:extLst>
          </p:cNvPr>
          <p:cNvSpPr>
            <a:spLocks noGrp="1"/>
          </p:cNvSpPr>
          <p:nvPr>
            <p:ph type="ftr" sz="quarter" idx="12"/>
          </p:nvPr>
        </p:nvSpPr>
        <p:spPr/>
        <p:txBody>
          <a:bodyPr/>
          <a:lstStyle/>
          <a:p>
            <a:endParaRPr lang="en-US" dirty="0"/>
          </a:p>
        </p:txBody>
      </p:sp>
    </p:spTree>
    <p:extLst>
      <p:ext uri="{BB962C8B-B14F-4D97-AF65-F5344CB8AC3E}">
        <p14:creationId xmlns:p14="http://schemas.microsoft.com/office/powerpoint/2010/main" val="1784998131"/>
      </p:ext>
    </p:extLst>
  </p:cSld>
  <p:clrMapOvr>
    <a:masterClrMapping/>
  </p:clrMapOvr>
  <p:extLst>
    <p:ext uri="{DCECCB84-F9BA-43D5-87BE-67443E8EF086}">
      <p15:sldGuideLst xmlns:p15="http://schemas.microsoft.com/office/powerpoint/2012/main">
        <p15:guide id="1" orient="horz" pos="975">
          <p15:clr>
            <a:srgbClr val="A4A3A4"/>
          </p15:clr>
        </p15:guide>
        <p15:guide id="2" orient="horz" pos="3735">
          <p15:clr>
            <a:srgbClr val="A4A3A4"/>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0DE7C7C7-70A7-FB30-223A-CB2357C229C9}"/>
              </a:ext>
            </a:extLst>
          </p:cNvPr>
          <p:cNvSpPr>
            <a:spLocks noGrp="1"/>
          </p:cNvSpPr>
          <p:nvPr>
            <p:ph type="dt" sz="half" idx="10"/>
          </p:nvPr>
        </p:nvSpPr>
        <p:spPr>
          <a:xfrm>
            <a:off x="9887592" y="6318000"/>
            <a:ext cx="1585607" cy="180000"/>
          </a:xfrm>
          <a:prstGeom prst="rect">
            <a:avLst/>
          </a:prstGeom>
        </p:spPr>
        <p:txBody>
          <a:bodyPr/>
          <a:lstStyle/>
          <a:p>
            <a:pPr algn="r"/>
            <a:fld id="{8995712D-AA53-4C9A-B219-AFF66F4950A5}" type="datetime4">
              <a:rPr lang="en-IN" smtClean="0"/>
              <a:t>03 September 2026</a:t>
            </a:fld>
            <a:endParaRPr lang="en-US" dirty="0"/>
          </a:p>
        </p:txBody>
      </p:sp>
      <p:sp>
        <p:nvSpPr>
          <p:cNvPr id="4" name="Slide Number Placeholder 3">
            <a:extLst>
              <a:ext uri="{FF2B5EF4-FFF2-40B4-BE49-F238E27FC236}">
                <a16:creationId xmlns:a16="http://schemas.microsoft.com/office/drawing/2014/main" id="{3372A712-3FB5-BB07-6772-0C564A5FD394}"/>
              </a:ext>
            </a:extLst>
          </p:cNvPr>
          <p:cNvSpPr>
            <a:spLocks noGrp="1"/>
          </p:cNvSpPr>
          <p:nvPr>
            <p:ph type="sldNum" sz="quarter" idx="11"/>
          </p:nvPr>
        </p:nvSpPr>
        <p:spPr/>
        <p:txBody>
          <a:bodyPr/>
          <a:lstStyle/>
          <a:p>
            <a:fld id="{23AA811B-2EBD-4900-905E-5BE206449611}" type="slidenum">
              <a:rPr lang="en-US" smtClean="0"/>
              <a:pPr/>
              <a:t>‹#›</a:t>
            </a:fld>
            <a:endParaRPr lang="en-US" dirty="0"/>
          </a:p>
        </p:txBody>
      </p:sp>
      <p:sp>
        <p:nvSpPr>
          <p:cNvPr id="5" name="Footer Placeholder 4">
            <a:extLst>
              <a:ext uri="{FF2B5EF4-FFF2-40B4-BE49-F238E27FC236}">
                <a16:creationId xmlns:a16="http://schemas.microsoft.com/office/drawing/2014/main" id="{8F7E808F-8C95-AF3A-F901-FCC3D3D2EBCF}"/>
              </a:ext>
            </a:extLst>
          </p:cNvPr>
          <p:cNvSpPr>
            <a:spLocks noGrp="1"/>
          </p:cNvSpPr>
          <p:nvPr>
            <p:ph type="ftr" sz="quarter" idx="12"/>
          </p:nvPr>
        </p:nvSpPr>
        <p:spPr/>
        <p:txBody>
          <a:bodyPr/>
          <a:lstStyle/>
          <a:p>
            <a:endParaRPr lang="en-US" dirty="0"/>
          </a:p>
        </p:txBody>
      </p:sp>
    </p:spTree>
    <p:extLst>
      <p:ext uri="{BB962C8B-B14F-4D97-AF65-F5344CB8AC3E}">
        <p14:creationId xmlns:p14="http://schemas.microsoft.com/office/powerpoint/2010/main" val="301103472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User guide ">
    <p:spTree>
      <p:nvGrpSpPr>
        <p:cNvPr id="1" name=""/>
        <p:cNvGrpSpPr/>
        <p:nvPr/>
      </p:nvGrpSpPr>
      <p:grpSpPr>
        <a:xfrm>
          <a:off x="0" y="0"/>
          <a:ext cx="0" cy="0"/>
          <a:chOff x="0" y="0"/>
          <a:chExt cx="0" cy="0"/>
        </a:xfrm>
      </p:grpSpPr>
      <p:sp>
        <p:nvSpPr>
          <p:cNvPr id="17" name="Text Box 4">
            <a:extLst>
              <a:ext uri="{FF2B5EF4-FFF2-40B4-BE49-F238E27FC236}">
                <a16:creationId xmlns:a16="http://schemas.microsoft.com/office/drawing/2014/main" id="{E2E20571-3CD4-BCCB-FDD3-C02735CE103D}"/>
              </a:ext>
            </a:extLst>
          </p:cNvPr>
          <p:cNvSpPr txBox="1">
            <a:spLocks noChangeArrowheads="1"/>
          </p:cNvSpPr>
          <p:nvPr userDrawn="1"/>
        </p:nvSpPr>
        <p:spPr bwMode="auto">
          <a:xfrm>
            <a:off x="8137426" y="1158428"/>
            <a:ext cx="2890409" cy="5155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Aft>
                <a:spcPts val="600"/>
              </a:spcAft>
              <a:defRPr/>
            </a:pPr>
            <a:endParaRPr lang="en-US" altLang="da-DK" sz="900" b="0" noProof="1">
              <a:solidFill>
                <a:srgbClr val="000000"/>
              </a:solidFill>
              <a:latin typeface="+mn-lt"/>
              <a:cs typeface="Arial" panose="020B0604020202020204" pitchFamily="34" charset="0"/>
            </a:endParaRPr>
          </a:p>
          <a:p>
            <a:pPr eaLnBrk="1" hangingPunct="1">
              <a:spcAft>
                <a:spcPts val="600"/>
              </a:spcAft>
              <a:defRPr/>
            </a:pPr>
            <a:r>
              <a:rPr lang="en-US" altLang="da-DK" sz="1400" b="0" noProof="1">
                <a:solidFill>
                  <a:srgbClr val="000000"/>
                </a:solidFill>
                <a:latin typeface="+mn-lt"/>
                <a:cs typeface="Arial" panose="020B0604020202020204" pitchFamily="34" charset="0"/>
              </a:rPr>
              <a:t>COPY/PASTE CONTENT</a:t>
            </a:r>
          </a:p>
          <a:p>
            <a:pPr eaLnBrk="1" hangingPunct="1">
              <a:spcAft>
                <a:spcPts val="600"/>
              </a:spcAft>
              <a:defRPr/>
            </a:pPr>
            <a:r>
              <a:rPr lang="en-US" altLang="da-DK" sz="800" b="0" noProof="1">
                <a:solidFill>
                  <a:srgbClr val="000000"/>
                </a:solidFill>
                <a:latin typeface="+mn-lt"/>
                <a:cs typeface="Arial" panose="020B0604020202020204" pitchFamily="34" charset="0"/>
              </a:rPr>
              <a:t>When copying old content to your new presentation, 2 options are available:</a:t>
            </a:r>
          </a:p>
          <a:p>
            <a:pPr eaLnBrk="1" hangingPunct="1">
              <a:spcAft>
                <a:spcPts val="600"/>
              </a:spcAft>
              <a:defRPr/>
            </a:pPr>
            <a:r>
              <a:rPr lang="en-US" altLang="da-DK" sz="800" b="1" noProof="1">
                <a:solidFill>
                  <a:srgbClr val="000000"/>
                </a:solidFill>
                <a:latin typeface="+mn-lt"/>
                <a:cs typeface="Arial" panose="020B0604020202020204" pitchFamily="34" charset="0"/>
              </a:rPr>
              <a:t>1. Best practice: </a:t>
            </a:r>
            <a:r>
              <a:rPr lang="en-US" altLang="da-DK" sz="800" b="0" noProof="1">
                <a:solidFill>
                  <a:srgbClr val="000000"/>
                </a:solidFill>
                <a:latin typeface="+mn-lt"/>
                <a:cs typeface="Arial" panose="020B0604020202020204" pitchFamily="34" charset="0"/>
              </a:rPr>
              <a:t>Create a slide in your new presentation and copy </a:t>
            </a:r>
            <a:r>
              <a:rPr lang="en-US" altLang="da-DK" sz="800" b="0" i="0" u="sng" noProof="1">
                <a:solidFill>
                  <a:srgbClr val="000000"/>
                </a:solidFill>
                <a:latin typeface="+mn-lt"/>
                <a:cs typeface="Arial" panose="020B0604020202020204" pitchFamily="34" charset="0"/>
              </a:rPr>
              <a:t>one</a:t>
            </a:r>
            <a:r>
              <a:rPr lang="en-US" altLang="da-DK" sz="800" b="0" i="0" u="none" noProof="1">
                <a:solidFill>
                  <a:srgbClr val="000000"/>
                </a:solidFill>
                <a:latin typeface="+mn-lt"/>
                <a:cs typeface="Arial" panose="020B0604020202020204" pitchFamily="34" charset="0"/>
              </a:rPr>
              <a:t> piece of content at a time (e.g. copy all text from </a:t>
            </a:r>
            <a:r>
              <a:rPr lang="en-US" altLang="da-DK" sz="800" b="0" i="0" u="sng" noProof="1">
                <a:solidFill>
                  <a:srgbClr val="000000"/>
                </a:solidFill>
                <a:latin typeface="+mn-lt"/>
                <a:cs typeface="Arial" panose="020B0604020202020204" pitchFamily="34" charset="0"/>
              </a:rPr>
              <a:t>one</a:t>
            </a:r>
            <a:r>
              <a:rPr lang="en-US" altLang="da-DK" sz="800" b="0" i="0" u="none" noProof="1">
                <a:solidFill>
                  <a:srgbClr val="000000"/>
                </a:solidFill>
                <a:latin typeface="+mn-lt"/>
                <a:cs typeface="Arial" panose="020B0604020202020204" pitchFamily="34" charset="0"/>
              </a:rPr>
              <a:t> textbox)</a:t>
            </a:r>
            <a:endParaRPr lang="en-US" altLang="da-DK" sz="800" b="1" i="0" u="sng" noProof="1">
              <a:solidFill>
                <a:srgbClr val="000000"/>
              </a:solidFill>
              <a:latin typeface="+mn-lt"/>
              <a:cs typeface="Arial" panose="020B0604020202020204" pitchFamily="34" charset="0"/>
            </a:endParaRPr>
          </a:p>
          <a:p>
            <a:pPr eaLnBrk="1" hangingPunct="1">
              <a:spcAft>
                <a:spcPts val="600"/>
              </a:spcAft>
              <a:defRPr/>
            </a:pPr>
            <a:r>
              <a:rPr lang="en-US" altLang="da-DK" sz="800" b="1" noProof="1">
                <a:solidFill>
                  <a:srgbClr val="000000"/>
                </a:solidFill>
                <a:latin typeface="+mn-lt"/>
                <a:cs typeface="Arial" panose="020B0604020202020204" pitchFamily="34" charset="0"/>
              </a:rPr>
              <a:t>2. </a:t>
            </a:r>
            <a:r>
              <a:rPr lang="en-US" altLang="da-DK" sz="800" b="0" noProof="1">
                <a:solidFill>
                  <a:srgbClr val="000000"/>
                </a:solidFill>
                <a:latin typeface="+mn-lt"/>
                <a:cs typeface="Arial" panose="020B0604020202020204" pitchFamily="34" charset="0"/>
              </a:rPr>
              <a:t>Or copy an entire slide into your new presentation and then choose a fitting layout. When presentation is done, open an empty presentation (press Ctrl+N). Copy all slides from presentation, paste them into empty one. This will ensure that there are no extra layouts</a:t>
            </a:r>
          </a:p>
          <a:p>
            <a:pPr marL="0" marR="0" lvl="0" indent="0" algn="l" defTabSz="914400" rtl="0" eaLnBrk="1" fontAlgn="auto" latinLnBrk="0" hangingPunct="1">
              <a:lnSpc>
                <a:spcPct val="100000"/>
              </a:lnSpc>
              <a:spcBef>
                <a:spcPts val="600"/>
              </a:spcBef>
              <a:spcAft>
                <a:spcPts val="600"/>
              </a:spcAft>
              <a:buClrTx/>
              <a:buSzTx/>
              <a:buFontTx/>
              <a:buNone/>
              <a:tabLst/>
              <a:defRPr/>
            </a:pPr>
            <a:r>
              <a:rPr lang="en-US" sz="1400" dirty="0">
                <a:solidFill>
                  <a:srgbClr val="000000"/>
                </a:solidFill>
                <a:latin typeface="+mn-lt"/>
                <a:cs typeface="Arial" panose="020B0604020202020204" pitchFamily="34" charset="0"/>
              </a:rPr>
              <a:t>SLIDES &amp; SLIDE ELEMENTS</a:t>
            </a:r>
          </a:p>
          <a:p>
            <a:pPr marL="0" marR="0" lvl="0" indent="0" algn="l" defTabSz="914400" rtl="0" eaLnBrk="1" fontAlgn="auto" latinLnBrk="0" hangingPunct="1">
              <a:lnSpc>
                <a:spcPct val="100000"/>
              </a:lnSpc>
              <a:spcBef>
                <a:spcPts val="0"/>
              </a:spcBef>
              <a:spcAft>
                <a:spcPts val="600"/>
              </a:spcAft>
              <a:buClrTx/>
              <a:buSzTx/>
              <a:buFontTx/>
              <a:buNone/>
              <a:tabLst/>
              <a:defRPr/>
            </a:pPr>
            <a:r>
              <a:rPr lang="en-US" altLang="da-DK" sz="800" b="0" noProof="1">
                <a:solidFill>
                  <a:srgbClr val="000000"/>
                </a:solidFill>
                <a:latin typeface="+mn-lt"/>
                <a:cs typeface="Arial" panose="020B0604020202020204" pitchFamily="34" charset="0"/>
              </a:rPr>
              <a:t>Insert predefined slides and elements from the Templafy button. Choose </a:t>
            </a:r>
            <a:r>
              <a:rPr lang="en-US" altLang="da-DK" sz="800" b="1" noProof="1">
                <a:solidFill>
                  <a:srgbClr val="000000"/>
                </a:solidFill>
                <a:latin typeface="+mn-lt"/>
                <a:cs typeface="Arial" panose="020B0604020202020204" pitchFamily="34" charset="0"/>
              </a:rPr>
              <a:t>Slides</a:t>
            </a:r>
            <a:r>
              <a:rPr lang="en-US" altLang="da-DK" sz="800" b="0" noProof="1">
                <a:solidFill>
                  <a:srgbClr val="000000"/>
                </a:solidFill>
                <a:latin typeface="+mn-lt"/>
                <a:cs typeface="Arial" panose="020B0604020202020204" pitchFamily="34" charset="0"/>
              </a:rPr>
              <a:t> and </a:t>
            </a:r>
            <a:r>
              <a:rPr lang="en-US" altLang="da-DK" sz="800" b="1" noProof="1">
                <a:solidFill>
                  <a:srgbClr val="000000"/>
                </a:solidFill>
                <a:latin typeface="+mn-lt"/>
                <a:cs typeface="Arial" panose="020B0604020202020204" pitchFamily="34" charset="0"/>
              </a:rPr>
              <a:t>Slide elements </a:t>
            </a:r>
            <a:r>
              <a:rPr lang="en-US" altLang="da-DK" sz="800" b="0" noProof="1">
                <a:solidFill>
                  <a:srgbClr val="000000"/>
                </a:solidFill>
                <a:latin typeface="+mn-lt"/>
                <a:cs typeface="Arial" panose="020B0604020202020204" pitchFamily="34" charset="0"/>
              </a:rPr>
              <a:t>from the dropdown menu or from the buttons in the Templafy pane on the right side of the screen</a:t>
            </a:r>
          </a:p>
          <a:p>
            <a:pPr marL="0" marR="0" lvl="0" indent="0" algn="l" defTabSz="914400" rtl="0" eaLnBrk="1" fontAlgn="auto" latinLnBrk="0" hangingPunct="1">
              <a:lnSpc>
                <a:spcPct val="100000"/>
              </a:lnSpc>
              <a:spcBef>
                <a:spcPts val="0"/>
              </a:spcBef>
              <a:spcAft>
                <a:spcPts val="600"/>
              </a:spcAft>
              <a:buClrTx/>
              <a:buSzTx/>
              <a:buFontTx/>
              <a:buNone/>
              <a:tabLst/>
              <a:defRPr/>
            </a:pPr>
            <a:endParaRPr lang="en-US" altLang="da-DK" sz="800" b="0" noProof="1">
              <a:solidFill>
                <a:srgbClr val="000000"/>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US" altLang="da-DK" sz="1400" kern="1200" cap="all" baseline="0" noProof="1">
                <a:solidFill>
                  <a:srgbClr val="000000"/>
                </a:solidFill>
                <a:latin typeface="+mn-lt"/>
                <a:ea typeface="+mn-ea"/>
                <a:cs typeface="Arial" panose="020B0604020202020204" pitchFamily="34" charset="0"/>
              </a:rPr>
              <a:t>Color</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800" b="1" kern="1200" noProof="1">
                <a:solidFill>
                  <a:srgbClr val="000000"/>
                </a:solidFill>
                <a:latin typeface="+mn-lt"/>
                <a:ea typeface="+mn-ea"/>
                <a:cs typeface="Arial" panose="020B0604020202020204" pitchFamily="34" charset="0"/>
              </a:rPr>
              <a:t>Theme Colors </a:t>
            </a:r>
            <a:r>
              <a:rPr lang="en-GB" altLang="da-DK" sz="800" b="0" kern="1200" noProof="1">
                <a:solidFill>
                  <a:srgbClr val="000000"/>
                </a:solidFill>
                <a:latin typeface="+mn-lt"/>
                <a:ea typeface="+mn-ea"/>
                <a:cs typeface="Arial" panose="020B0604020202020204" pitchFamily="34" charset="0"/>
              </a:rPr>
              <a:t>is the</a:t>
            </a:r>
            <a:br>
              <a:rPr lang="en-GB" altLang="da-DK" sz="800" b="0" kern="1200" noProof="1">
                <a:solidFill>
                  <a:srgbClr val="000000"/>
                </a:solidFill>
                <a:latin typeface="+mn-lt"/>
                <a:ea typeface="+mn-ea"/>
                <a:cs typeface="Arial" panose="020B0604020202020204" pitchFamily="34" charset="0"/>
              </a:rPr>
            </a:br>
            <a:r>
              <a:rPr lang="en-GB" altLang="da-DK" sz="800" b="0" kern="1200" noProof="1">
                <a:solidFill>
                  <a:srgbClr val="000000"/>
                </a:solidFill>
                <a:latin typeface="+mn-lt"/>
                <a:ea typeface="+mn-ea"/>
                <a:cs typeface="Arial" panose="020B0604020202020204" pitchFamily="34" charset="0"/>
              </a:rPr>
              <a:t>company color, Accent </a:t>
            </a:r>
            <a:br>
              <a:rPr lang="en-GB" altLang="da-DK" sz="800" b="0" kern="1200" noProof="1">
                <a:solidFill>
                  <a:srgbClr val="000000"/>
                </a:solidFill>
                <a:latin typeface="+mn-lt"/>
                <a:ea typeface="+mn-ea"/>
                <a:cs typeface="Arial" panose="020B0604020202020204" pitchFamily="34" charset="0"/>
              </a:rPr>
            </a:br>
            <a:r>
              <a:rPr lang="en-GB" altLang="da-DK" sz="800" b="0" kern="1200" noProof="1">
                <a:solidFill>
                  <a:srgbClr val="000000"/>
                </a:solidFill>
                <a:latin typeface="+mn-lt"/>
                <a:ea typeface="+mn-ea"/>
                <a:cs typeface="Arial" panose="020B0604020202020204" pitchFamily="34" charset="0"/>
              </a:rPr>
              <a:t>1-6 is the color that the</a:t>
            </a:r>
            <a:br>
              <a:rPr lang="en-GB" altLang="da-DK" sz="800" b="0" kern="1200" noProof="1">
                <a:solidFill>
                  <a:srgbClr val="000000"/>
                </a:solidFill>
                <a:latin typeface="+mn-lt"/>
                <a:ea typeface="+mn-ea"/>
                <a:cs typeface="Arial" panose="020B0604020202020204" pitchFamily="34" charset="0"/>
              </a:rPr>
            </a:br>
            <a:r>
              <a:rPr lang="en-US" altLang="da-DK" sz="800" b="0" kern="1200" noProof="1">
                <a:solidFill>
                  <a:srgbClr val="000000"/>
                </a:solidFill>
                <a:latin typeface="+mn-lt"/>
                <a:ea typeface="+mn-ea"/>
                <a:cs typeface="Arial" panose="020B0604020202020204" pitchFamily="34" charset="0"/>
              </a:rPr>
              <a:t>charts</a:t>
            </a:r>
            <a:r>
              <a:rPr lang="en-GB" altLang="da-DK" sz="800" b="0" kern="1200" noProof="1">
                <a:solidFill>
                  <a:srgbClr val="000000"/>
                </a:solidFill>
                <a:latin typeface="+mn-lt"/>
                <a:ea typeface="+mn-ea"/>
                <a:cs typeface="Arial" panose="020B0604020202020204" pitchFamily="34" charset="0"/>
              </a:rPr>
              <a:t> and SmartArt use</a:t>
            </a:r>
            <a:br>
              <a:rPr lang="en-GB" altLang="da-DK" sz="800" b="0" kern="1200" noProof="1">
                <a:solidFill>
                  <a:srgbClr val="000000"/>
                </a:solidFill>
                <a:latin typeface="+mn-lt"/>
                <a:ea typeface="+mn-ea"/>
                <a:cs typeface="Arial" panose="020B0604020202020204" pitchFamily="34" charset="0"/>
              </a:rPr>
            </a:br>
            <a:br>
              <a:rPr lang="en-GB" altLang="da-DK" sz="800" b="0" kern="1200" noProof="1">
                <a:solidFill>
                  <a:srgbClr val="000000"/>
                </a:solidFill>
                <a:latin typeface="+mn-lt"/>
                <a:ea typeface="+mn-ea"/>
                <a:cs typeface="Arial" panose="020B0604020202020204" pitchFamily="34" charset="0"/>
              </a:rPr>
            </a:br>
            <a:r>
              <a:rPr lang="en-GB" altLang="da-DK" sz="800" b="1" kern="1200" noProof="1">
                <a:solidFill>
                  <a:srgbClr val="000000"/>
                </a:solidFill>
                <a:latin typeface="+mn-lt"/>
                <a:ea typeface="+mn-ea"/>
                <a:cs typeface="Arial" panose="020B0604020202020204" pitchFamily="34" charset="0"/>
              </a:rPr>
              <a:t>Gradients Colors </a:t>
            </a:r>
            <a:r>
              <a:rPr lang="en-GB" altLang="da-DK" sz="800" b="0" kern="1200" noProof="1">
                <a:solidFill>
                  <a:srgbClr val="000000"/>
                </a:solidFill>
                <a:latin typeface="+mn-lt"/>
                <a:ea typeface="+mn-ea"/>
                <a:cs typeface="Arial" panose="020B0604020202020204" pitchFamily="34" charset="0"/>
              </a:rPr>
              <a:t>is</a:t>
            </a:r>
            <a:br>
              <a:rPr lang="en-GB" altLang="da-DK" sz="800" b="0" kern="1200" noProof="1">
                <a:solidFill>
                  <a:srgbClr val="000000"/>
                </a:solidFill>
                <a:latin typeface="+mn-lt"/>
                <a:ea typeface="+mn-ea"/>
                <a:cs typeface="Arial" panose="020B0604020202020204" pitchFamily="34" charset="0"/>
              </a:rPr>
            </a:br>
            <a:r>
              <a:rPr lang="en-GB" altLang="da-DK" sz="800" b="0" kern="1200" noProof="1">
                <a:solidFill>
                  <a:srgbClr val="000000"/>
                </a:solidFill>
                <a:latin typeface="+mn-lt"/>
                <a:ea typeface="+mn-ea"/>
                <a:cs typeface="Arial" panose="020B0604020202020204" pitchFamily="34" charset="0"/>
              </a:rPr>
              <a:t>PPT standard colors</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800" b="1" kern="1200" noProof="1">
                <a:solidFill>
                  <a:srgbClr val="000000"/>
                </a:solidFill>
                <a:latin typeface="+mn-lt"/>
                <a:ea typeface="+mn-ea"/>
                <a:cs typeface="Arial" panose="020B0604020202020204" pitchFamily="34" charset="0"/>
              </a:rPr>
              <a:t>Custom Colors </a:t>
            </a:r>
            <a:r>
              <a:rPr lang="en-GB" altLang="da-DK" sz="800" b="0" kern="1200" noProof="1">
                <a:solidFill>
                  <a:srgbClr val="000000"/>
                </a:solidFill>
                <a:latin typeface="+mn-lt"/>
                <a:ea typeface="+mn-ea"/>
                <a:cs typeface="Arial" panose="020B0604020202020204" pitchFamily="34" charset="0"/>
              </a:rPr>
              <a:t>is the</a:t>
            </a:r>
            <a:br>
              <a:rPr lang="en-GB" altLang="da-DK" sz="800" b="0" kern="1200" noProof="1">
                <a:solidFill>
                  <a:srgbClr val="000000"/>
                </a:solidFill>
                <a:latin typeface="+mn-lt"/>
                <a:ea typeface="+mn-ea"/>
                <a:cs typeface="Arial" panose="020B0604020202020204" pitchFamily="34" charset="0"/>
              </a:rPr>
            </a:br>
            <a:r>
              <a:rPr lang="en-GB" altLang="da-DK" sz="800" b="0" kern="1200" noProof="1">
                <a:solidFill>
                  <a:srgbClr val="000000"/>
                </a:solidFill>
                <a:latin typeface="+mn-lt"/>
                <a:ea typeface="+mn-ea"/>
                <a:cs typeface="Arial" panose="020B0604020202020204" pitchFamily="34" charset="0"/>
              </a:rPr>
              <a:t>color to use in icons</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800" b="1" kern="1200" noProof="1">
                <a:solidFill>
                  <a:srgbClr val="000000"/>
                </a:solidFill>
                <a:latin typeface="+mn-lt"/>
                <a:ea typeface="+mn-ea"/>
                <a:cs typeface="Arial" panose="020B0604020202020204" pitchFamily="34" charset="0"/>
              </a:rPr>
              <a:t>Standard Colors </a:t>
            </a:r>
            <a:r>
              <a:rPr lang="en-GB" altLang="da-DK" sz="800" b="0" kern="1200" noProof="1">
                <a:solidFill>
                  <a:srgbClr val="000000"/>
                </a:solidFill>
                <a:latin typeface="+mn-lt"/>
                <a:ea typeface="+mn-ea"/>
                <a:cs typeface="Arial" panose="020B0604020202020204" pitchFamily="34" charset="0"/>
              </a:rPr>
              <a:t>is</a:t>
            </a:r>
            <a:br>
              <a:rPr lang="en-GB" altLang="da-DK" sz="800" b="0" kern="1200" noProof="1">
                <a:solidFill>
                  <a:srgbClr val="000000"/>
                </a:solidFill>
                <a:latin typeface="+mn-lt"/>
                <a:ea typeface="+mn-ea"/>
                <a:cs typeface="Arial" panose="020B0604020202020204" pitchFamily="34" charset="0"/>
              </a:rPr>
            </a:br>
            <a:r>
              <a:rPr lang="en-GB" altLang="da-DK" sz="800" b="0" kern="1200" noProof="1">
                <a:solidFill>
                  <a:srgbClr val="000000"/>
                </a:solidFill>
                <a:latin typeface="+mn-lt"/>
                <a:ea typeface="+mn-ea"/>
                <a:cs typeface="Arial" panose="020B0604020202020204" pitchFamily="34" charset="0"/>
              </a:rPr>
              <a:t>PPT standard colors</a:t>
            </a:r>
          </a:p>
        </p:txBody>
      </p:sp>
      <p:pic>
        <p:nvPicPr>
          <p:cNvPr id="19" name="Picture 18">
            <a:extLst>
              <a:ext uri="{FF2B5EF4-FFF2-40B4-BE49-F238E27FC236}">
                <a16:creationId xmlns:a16="http://schemas.microsoft.com/office/drawing/2014/main" id="{386B521F-7854-3AC6-2DFC-66EB734B0068}"/>
              </a:ext>
            </a:extLst>
          </p:cNvPr>
          <p:cNvPicPr>
            <a:picLocks noChangeAspect="1"/>
          </p:cNvPicPr>
          <p:nvPr userDrawn="1"/>
        </p:nvPicPr>
        <p:blipFill>
          <a:blip r:embed="rId2"/>
          <a:stretch>
            <a:fillRect/>
          </a:stretch>
        </p:blipFill>
        <p:spPr>
          <a:xfrm>
            <a:off x="9426711" y="4675068"/>
            <a:ext cx="1187606" cy="1685854"/>
          </a:xfrm>
          <a:prstGeom prst="rect">
            <a:avLst/>
          </a:prstGeom>
        </p:spPr>
      </p:pic>
      <p:sp>
        <p:nvSpPr>
          <p:cNvPr id="65" name="Fast overskrift">
            <a:extLst>
              <a:ext uri="{FF2B5EF4-FFF2-40B4-BE49-F238E27FC236}">
                <a16:creationId xmlns:a16="http://schemas.microsoft.com/office/drawing/2014/main" id="{09C05D50-8477-4113-8B72-9C373B0FF9F9}"/>
              </a:ext>
            </a:extLst>
          </p:cNvPr>
          <p:cNvSpPr txBox="1"/>
          <p:nvPr userDrawn="1"/>
        </p:nvSpPr>
        <p:spPr>
          <a:xfrm>
            <a:off x="358775" y="358775"/>
            <a:ext cx="11109321" cy="650171"/>
          </a:xfrm>
          <a:prstGeom prst="rect">
            <a:avLst/>
          </a:prstGeom>
          <a:noFill/>
        </p:spPr>
        <p:txBody>
          <a:bodyPr wrap="square" lIns="0" tIns="0" rIns="0" bIns="0" rtlCol="0" anchor="t" anchorCtr="0">
            <a:noAutofit/>
          </a:bodyPr>
          <a:lstStyle/>
          <a:p>
            <a:r>
              <a:rPr lang="en-US" sz="3200" b="0" noProof="1">
                <a:solidFill>
                  <a:schemeClr val="tx1"/>
                </a:solidFill>
                <a:latin typeface="+mj-lt"/>
                <a:cs typeface="Verdana" panose="020B0604030504040204" pitchFamily="34" charset="0"/>
              </a:rPr>
              <a:t>TIPS &amp; TRICKS - YOUR USER GUIDE</a:t>
            </a:r>
            <a:endParaRPr lang="en-US" dirty="0"/>
          </a:p>
        </p:txBody>
      </p:sp>
      <p:sp>
        <p:nvSpPr>
          <p:cNvPr id="3" name="Text Box 2">
            <a:extLst>
              <a:ext uri="{FF2B5EF4-FFF2-40B4-BE49-F238E27FC236}">
                <a16:creationId xmlns:a16="http://schemas.microsoft.com/office/drawing/2014/main" id="{DD1533B4-EF59-9409-9963-5CD901F1DC4C}"/>
              </a:ext>
            </a:extLst>
          </p:cNvPr>
          <p:cNvSpPr txBox="1">
            <a:spLocks noChangeArrowheads="1"/>
          </p:cNvSpPr>
          <p:nvPr userDrawn="1"/>
        </p:nvSpPr>
        <p:spPr bwMode="auto">
          <a:xfrm>
            <a:off x="358775" y="1158428"/>
            <a:ext cx="2736000" cy="5124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Verdana" charset="0"/>
              </a:defRPr>
            </a:lvl1pPr>
            <a:lvl2pPr marL="742950" indent="-285750" eaLnBrk="0" hangingPunct="0">
              <a:defRPr>
                <a:solidFill>
                  <a:schemeClr val="tx1"/>
                </a:solidFill>
                <a:latin typeface="Verdana" charset="0"/>
              </a:defRPr>
            </a:lvl2pPr>
            <a:lvl3pPr marL="1143000" indent="-228600" eaLnBrk="0" hangingPunct="0">
              <a:defRPr>
                <a:solidFill>
                  <a:schemeClr val="tx1"/>
                </a:solidFill>
                <a:latin typeface="Verdana" charset="0"/>
              </a:defRPr>
            </a:lvl3pPr>
            <a:lvl4pPr marL="1600200" indent="-228600" eaLnBrk="0" hangingPunct="0">
              <a:defRPr>
                <a:solidFill>
                  <a:schemeClr val="tx1"/>
                </a:solidFill>
                <a:latin typeface="Verdana" charset="0"/>
              </a:defRPr>
            </a:lvl4pPr>
            <a:lvl5pPr marL="2057400" indent="-228600" eaLnBrk="0" hangingPunct="0">
              <a:defRPr>
                <a:solidFill>
                  <a:schemeClr val="tx1"/>
                </a:solidFill>
                <a:latin typeface="Verdana" charset="0"/>
              </a:defRPr>
            </a:lvl5pPr>
            <a:lvl6pPr marL="2514600" indent="-228600" eaLnBrk="0" fontAlgn="base" hangingPunct="0">
              <a:spcBef>
                <a:spcPct val="0"/>
              </a:spcBef>
              <a:spcAft>
                <a:spcPct val="0"/>
              </a:spcAft>
              <a:defRPr>
                <a:solidFill>
                  <a:schemeClr val="tx1"/>
                </a:solidFill>
                <a:latin typeface="Verdana" charset="0"/>
              </a:defRPr>
            </a:lvl6pPr>
            <a:lvl7pPr marL="2971800" indent="-228600" eaLnBrk="0" fontAlgn="base" hangingPunct="0">
              <a:spcBef>
                <a:spcPct val="0"/>
              </a:spcBef>
              <a:spcAft>
                <a:spcPct val="0"/>
              </a:spcAft>
              <a:defRPr>
                <a:solidFill>
                  <a:schemeClr val="tx1"/>
                </a:solidFill>
                <a:latin typeface="Verdana" charset="0"/>
              </a:defRPr>
            </a:lvl7pPr>
            <a:lvl8pPr marL="3429000" indent="-228600" eaLnBrk="0" fontAlgn="base" hangingPunct="0">
              <a:spcBef>
                <a:spcPct val="0"/>
              </a:spcBef>
              <a:spcAft>
                <a:spcPct val="0"/>
              </a:spcAft>
              <a:defRPr>
                <a:solidFill>
                  <a:schemeClr val="tx1"/>
                </a:solidFill>
                <a:latin typeface="Verdana" charset="0"/>
              </a:defRPr>
            </a:lvl8pPr>
            <a:lvl9pPr marL="3886200" indent="-228600" eaLnBrk="0" fontAlgn="base" hangingPunct="0">
              <a:spcBef>
                <a:spcPct val="0"/>
              </a:spcBef>
              <a:spcAft>
                <a:spcPct val="0"/>
              </a:spcAft>
              <a:defRPr>
                <a:solidFill>
                  <a:schemeClr val="tx1"/>
                </a:solidFill>
                <a:latin typeface="Verdana"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US" sz="1400" dirty="0">
                <a:latin typeface="+mn-lt"/>
                <a:cs typeface="Verdana" panose="020B0604030504040204" pitchFamily="34" charset="0"/>
              </a:rPr>
              <a:t>TEXT STYLES</a:t>
            </a:r>
            <a:endParaRPr lang="en-US" altLang="da-DK" sz="1400" b="0" noProof="1">
              <a:solidFill>
                <a:schemeClr val="tx1"/>
              </a:solidFill>
              <a:latin typeface="+mn-lt"/>
              <a:cs typeface="Verdana" panose="020B0604030504040204" pitchFamily="34" charset="0"/>
            </a:endParaRPr>
          </a:p>
          <a:p>
            <a:pPr eaLnBrk="1" hangingPunct="1">
              <a:spcAft>
                <a:spcPts val="600"/>
              </a:spcAft>
              <a:defRPr/>
            </a:pPr>
            <a:r>
              <a:rPr lang="en-US" altLang="da-DK" sz="800" b="0" noProof="1">
                <a:solidFill>
                  <a:schemeClr val="tx1"/>
                </a:solidFill>
                <a:latin typeface="+mn-lt"/>
                <a:cs typeface="Verdana" panose="020B0604030504040204" pitchFamily="34" charset="0"/>
              </a:rPr>
              <a:t>Use the </a:t>
            </a:r>
            <a:r>
              <a:rPr lang="en-US" altLang="da-DK" sz="800" b="1" noProof="1">
                <a:solidFill>
                  <a:schemeClr val="tx1"/>
                </a:solidFill>
                <a:latin typeface="+mn-lt"/>
                <a:cs typeface="Verdana" panose="020B0604030504040204" pitchFamily="34" charset="0"/>
              </a:rPr>
              <a:t>TAB</a:t>
            </a:r>
            <a:r>
              <a:rPr lang="en-US" altLang="da-DK" sz="800" b="0" noProof="1">
                <a:solidFill>
                  <a:schemeClr val="tx1"/>
                </a:solidFill>
                <a:latin typeface="+mn-lt"/>
                <a:cs typeface="Verdana" panose="020B0604030504040204" pitchFamily="34" charset="0"/>
              </a:rPr>
              <a:t>-key</a:t>
            </a:r>
            <a:r>
              <a:rPr lang="en-US" altLang="da-DK" sz="800" b="0" baseline="0" noProof="1">
                <a:solidFill>
                  <a:schemeClr val="tx1"/>
                </a:solidFill>
                <a:latin typeface="+mn-lt"/>
                <a:cs typeface="Verdana" panose="020B0604030504040204" pitchFamily="34" charset="0"/>
              </a:rPr>
              <a:t> to jump through levels. Click </a:t>
            </a:r>
            <a:r>
              <a:rPr lang="en-US" altLang="da-DK" sz="800" b="1" baseline="0" noProof="1">
                <a:solidFill>
                  <a:schemeClr val="tx1"/>
                </a:solidFill>
                <a:latin typeface="+mn-lt"/>
                <a:cs typeface="Verdana" panose="020B0604030504040204" pitchFamily="34" charset="0"/>
              </a:rPr>
              <a:t>ENTER</a:t>
            </a:r>
            <a:r>
              <a:rPr lang="en-US" altLang="da-DK" sz="800" b="0" baseline="0" noProof="1">
                <a:solidFill>
                  <a:schemeClr val="tx1"/>
                </a:solidFill>
                <a:latin typeface="+mn-lt"/>
                <a:cs typeface="Verdana" panose="020B0604030504040204" pitchFamily="34" charset="0"/>
              </a:rPr>
              <a:t>, then </a:t>
            </a:r>
            <a:r>
              <a:rPr lang="en-US" altLang="da-DK" sz="800" b="1" baseline="0" noProof="1">
                <a:solidFill>
                  <a:schemeClr val="tx1"/>
                </a:solidFill>
                <a:latin typeface="+mn-lt"/>
                <a:cs typeface="Verdana" panose="020B0604030504040204" pitchFamily="34" charset="0"/>
              </a:rPr>
              <a:t>TAB</a:t>
            </a:r>
            <a:r>
              <a:rPr lang="en-US" altLang="da-DK" sz="800" b="0" baseline="0" noProof="1">
                <a:solidFill>
                  <a:schemeClr val="tx1"/>
                </a:solidFill>
                <a:latin typeface="+mn-lt"/>
                <a:cs typeface="Verdana" panose="020B0604030504040204" pitchFamily="34" charset="0"/>
              </a:rPr>
              <a:t> to switch from one level to the next level</a:t>
            </a:r>
            <a:endParaRPr lang="en-US" sz="800" dirty="0"/>
          </a:p>
          <a:p>
            <a:pPr eaLnBrk="1" hangingPunct="1">
              <a:spcAft>
                <a:spcPts val="600"/>
              </a:spcAft>
              <a:defRPr/>
            </a:pPr>
            <a:r>
              <a:rPr lang="en-US" altLang="da-DK" sz="800" b="0" baseline="0" noProof="1">
                <a:solidFill>
                  <a:schemeClr val="tx1"/>
                </a:solidFill>
                <a:latin typeface="+mn-lt"/>
                <a:cs typeface="Verdana" panose="020B0604030504040204" pitchFamily="34" charset="0"/>
              </a:rPr>
              <a:t>To go back in levels use </a:t>
            </a:r>
            <a:r>
              <a:rPr lang="en-US" altLang="da-DK" sz="800" b="1" baseline="0" noProof="1">
                <a:solidFill>
                  <a:schemeClr val="tx1"/>
                </a:solidFill>
                <a:latin typeface="+mn-lt"/>
                <a:cs typeface="Verdana" panose="020B0604030504040204" pitchFamily="34" charset="0"/>
              </a:rPr>
              <a:t>SHIFT-TAB</a:t>
            </a:r>
            <a:endParaRPr lang="en-US" sz="800" b="1" noProof="1">
              <a:solidFill>
                <a:schemeClr val="tx1"/>
              </a:solidFill>
              <a:latin typeface="+mn-lt"/>
              <a:cs typeface="Verdana" panose="020B0604030504040204" pitchFamily="34" charset="0"/>
            </a:endParaRPr>
          </a:p>
          <a:p>
            <a:pPr eaLnBrk="1" hangingPunct="1">
              <a:spcAft>
                <a:spcPts val="600"/>
              </a:spcAft>
              <a:defRPr/>
            </a:pPr>
            <a:r>
              <a:rPr lang="en-US" sz="800" noProof="1">
                <a:solidFill>
                  <a:schemeClr val="tx1"/>
                </a:solidFill>
                <a:latin typeface="+mn-lt"/>
                <a:cs typeface="Verdana" panose="020B0604030504040204" pitchFamily="34" charset="0"/>
              </a:rPr>
              <a:t>Alternatively, </a:t>
            </a:r>
            <a:r>
              <a:rPr lang="en-US" sz="800" b="1" noProof="1">
                <a:solidFill>
                  <a:schemeClr val="tx1"/>
                </a:solidFill>
                <a:latin typeface="+mn-lt"/>
                <a:cs typeface="Verdana" panose="020B0604030504040204" pitchFamily="34" charset="0"/>
              </a:rPr>
              <a:t>Increase</a:t>
            </a:r>
            <a:r>
              <a:rPr lang="en-US" sz="800" baseline="0" noProof="1">
                <a:solidFill>
                  <a:schemeClr val="tx1"/>
                </a:solidFill>
                <a:latin typeface="+mn-lt"/>
                <a:cs typeface="Verdana" panose="020B0604030504040204" pitchFamily="34" charset="0"/>
              </a:rPr>
              <a:t> and </a:t>
            </a:r>
            <a:r>
              <a:rPr lang="en-US" sz="800" b="1" baseline="0" noProof="1">
                <a:solidFill>
                  <a:schemeClr val="tx1"/>
                </a:solidFill>
                <a:latin typeface="+mn-lt"/>
                <a:cs typeface="Verdana" panose="020B0604030504040204" pitchFamily="34" charset="0"/>
              </a:rPr>
              <a:t>Decrease </a:t>
            </a:r>
            <a:r>
              <a:rPr lang="en-US" sz="800" baseline="0" noProof="1">
                <a:solidFill>
                  <a:schemeClr val="tx1"/>
                </a:solidFill>
                <a:latin typeface="+mn-lt"/>
                <a:cs typeface="Verdana" panose="020B0604030504040204" pitchFamily="34" charset="0"/>
              </a:rPr>
              <a:t>list level can be used</a:t>
            </a:r>
            <a:endParaRPr lang="en-US" sz="800" dirty="0"/>
          </a:p>
          <a:p>
            <a:pPr eaLnBrk="1" hangingPunct="1">
              <a:spcAft>
                <a:spcPts val="600"/>
              </a:spcAft>
              <a:defRPr/>
            </a:pPr>
            <a:endParaRPr lang="en-US" sz="800" baseline="0" noProof="1">
              <a:solidFill>
                <a:schemeClr val="tx1"/>
              </a:solidFill>
              <a:latin typeface="+mn-lt"/>
              <a:cs typeface="Verdana" panose="020B0604030504040204" pitchFamily="34" charset="0"/>
            </a:endParaRPr>
          </a:p>
          <a:p>
            <a:pPr eaLnBrk="1" hangingPunct="1">
              <a:spcAft>
                <a:spcPts val="600"/>
              </a:spcAft>
              <a:defRPr/>
            </a:pPr>
            <a:r>
              <a:rPr lang="en-US" altLang="da-DK" sz="800" b="1" noProof="1">
                <a:solidFill>
                  <a:schemeClr val="tx1"/>
                </a:solidFill>
                <a:latin typeface="+mn-lt"/>
                <a:cs typeface="Verdana" panose="020B0604030504040204" pitchFamily="34" charset="0"/>
              </a:rPr>
              <a:t>HINT: </a:t>
            </a:r>
            <a:r>
              <a:rPr lang="en-US" sz="800" b="1" noProof="1">
                <a:solidFill>
                  <a:schemeClr val="tx1"/>
                </a:solidFill>
                <a:latin typeface="+mn-lt"/>
                <a:cs typeface="Verdana" panose="020B0604030504040204" pitchFamily="34" charset="0"/>
              </a:rPr>
              <a:t>Use bullet button</a:t>
            </a:r>
            <a:endParaRPr lang="en-US" sz="800" dirty="0"/>
          </a:p>
          <a:p>
            <a:pPr marL="0" marR="0" lvl="0" indent="0" algn="l" defTabSz="914400" rtl="0" eaLnBrk="1" fontAlgn="auto" latinLnBrk="0" hangingPunct="1">
              <a:lnSpc>
                <a:spcPct val="100000"/>
              </a:lnSpc>
              <a:spcBef>
                <a:spcPts val="0"/>
              </a:spcBef>
              <a:spcAft>
                <a:spcPts val="600"/>
              </a:spcAft>
              <a:buClrTx/>
              <a:buSzTx/>
              <a:buFontTx/>
              <a:buNone/>
              <a:tabLst/>
              <a:defRPr/>
            </a:pPr>
            <a:r>
              <a:rPr lang="en-US" altLang="da-DK" sz="800" b="0" noProof="1">
                <a:solidFill>
                  <a:schemeClr val="tx1"/>
                </a:solidFill>
                <a:latin typeface="+mn-lt"/>
                <a:cs typeface="Verdana" panose="020B0604030504040204" pitchFamily="34" charset="0"/>
              </a:rPr>
              <a:t>Delete bullet for regular text.</a:t>
            </a:r>
            <a:br>
              <a:rPr lang="en-US" altLang="da-DK" sz="800" b="0" noProof="1">
                <a:solidFill>
                  <a:schemeClr val="tx1"/>
                </a:solidFill>
                <a:latin typeface="+mn-lt"/>
                <a:cs typeface="Verdana" panose="020B0604030504040204" pitchFamily="34" charset="0"/>
              </a:rPr>
            </a:br>
            <a:r>
              <a:rPr lang="en-US" altLang="da-DK" sz="800" b="0" noProof="1">
                <a:solidFill>
                  <a:schemeClr val="tx1"/>
                </a:solidFill>
                <a:latin typeface="+mn-lt"/>
                <a:cs typeface="Verdana" panose="020B0604030504040204" pitchFamily="34" charset="0"/>
              </a:rPr>
              <a:t>Click on the bullet button to reaply the correct bullet again</a:t>
            </a:r>
            <a:endParaRPr lang="en-US" sz="800" dirty="0"/>
          </a:p>
          <a:p>
            <a:pPr marL="0" marR="0" lvl="0" indent="0" algn="l" defTabSz="914400" rtl="0" eaLnBrk="1" fontAlgn="auto" latinLnBrk="0" hangingPunct="1">
              <a:lnSpc>
                <a:spcPct val="100000"/>
              </a:lnSpc>
              <a:spcBef>
                <a:spcPts val="0"/>
              </a:spcBef>
              <a:spcAft>
                <a:spcPts val="600"/>
              </a:spcAft>
              <a:buClrTx/>
              <a:buSzTx/>
              <a:buFontTx/>
              <a:buNone/>
              <a:tabLst/>
              <a:defRPr/>
            </a:pPr>
            <a:br>
              <a:rPr lang="en-US" altLang="da-DK" sz="900" b="0" noProof="1">
                <a:solidFill>
                  <a:schemeClr val="tx1"/>
                </a:solidFill>
                <a:latin typeface="+mn-lt"/>
                <a:cs typeface="Verdana" panose="020B0604030504040204" pitchFamily="34" charset="0"/>
              </a:rPr>
            </a:br>
            <a:r>
              <a:rPr lang="en-US" sz="1400" dirty="0">
                <a:latin typeface="+mn-lt"/>
                <a:cs typeface="Verdana" panose="020B0604030504040204" pitchFamily="34" charset="0"/>
              </a:rPr>
              <a:t>SLIDES &amp; LAYOUTS</a:t>
            </a:r>
            <a:br>
              <a:rPr lang="en-US" altLang="da-DK" sz="900" b="1" noProof="1">
                <a:solidFill>
                  <a:schemeClr val="tx1"/>
                </a:solidFill>
                <a:latin typeface="+mn-lt"/>
                <a:cs typeface="Verdana" panose="020B0604030504040204" pitchFamily="34" charset="0"/>
              </a:rPr>
            </a:br>
            <a:br>
              <a:rPr lang="en-US" altLang="da-DK" sz="900" b="1" noProof="1">
                <a:solidFill>
                  <a:schemeClr val="tx1"/>
                </a:solidFill>
                <a:latin typeface="+mn-lt"/>
                <a:cs typeface="Verdana" panose="020B0604030504040204" pitchFamily="34" charset="0"/>
              </a:rPr>
            </a:br>
            <a:r>
              <a:rPr lang="en-US" altLang="da-DK" sz="800" b="0" noProof="1">
                <a:solidFill>
                  <a:schemeClr val="tx1"/>
                </a:solidFill>
                <a:latin typeface="+mn-lt"/>
                <a:cs typeface="Verdana" panose="020B0604030504040204" pitchFamily="34" charset="0"/>
              </a:rPr>
              <a:t>Click on the menu </a:t>
            </a:r>
            <a:r>
              <a:rPr lang="en-US" altLang="da-DK" sz="800" b="1" noProof="1">
                <a:solidFill>
                  <a:schemeClr val="tx1"/>
                </a:solidFill>
                <a:latin typeface="+mn-lt"/>
                <a:cs typeface="Verdana" panose="020B0604030504040204" pitchFamily="34" charset="0"/>
              </a:rPr>
              <a:t>New Slide </a:t>
            </a:r>
            <a:r>
              <a:rPr lang="en-US" altLang="da-DK" sz="800" b="0" noProof="1">
                <a:solidFill>
                  <a:schemeClr val="tx1"/>
                </a:solidFill>
                <a:latin typeface="+mn-lt"/>
                <a:cs typeface="Verdana" panose="020B0604030504040204" pitchFamily="34" charset="0"/>
              </a:rPr>
              <a:t>in the </a:t>
            </a:r>
            <a:r>
              <a:rPr lang="en-US" altLang="da-DK" sz="800" b="1" noProof="1">
                <a:solidFill>
                  <a:schemeClr val="tx1"/>
                </a:solidFill>
                <a:latin typeface="+mn-lt"/>
                <a:cs typeface="Verdana" panose="020B0604030504040204" pitchFamily="34" charset="0"/>
              </a:rPr>
              <a:t>Home</a:t>
            </a:r>
            <a:r>
              <a:rPr lang="en-US" altLang="da-DK" sz="800" b="0" noProof="1">
                <a:solidFill>
                  <a:schemeClr val="tx1"/>
                </a:solidFill>
                <a:latin typeface="+mn-lt"/>
                <a:cs typeface="Verdana" panose="020B0604030504040204" pitchFamily="34" charset="0"/>
              </a:rPr>
              <a:t> tab to insert a new slide</a:t>
            </a:r>
            <a:br>
              <a:rPr lang="en-US" altLang="da-DK" sz="800" b="0" noProof="1">
                <a:solidFill>
                  <a:schemeClr val="tx1"/>
                </a:solidFill>
                <a:latin typeface="+mn-lt"/>
                <a:cs typeface="Verdana" panose="020B0604030504040204" pitchFamily="34" charset="0"/>
              </a:rPr>
            </a:br>
            <a:br>
              <a:rPr lang="en-US" altLang="da-DK" sz="800" b="0" noProof="1">
                <a:solidFill>
                  <a:schemeClr val="tx1"/>
                </a:solidFill>
                <a:latin typeface="+mn-lt"/>
                <a:cs typeface="Verdana" panose="020B0604030504040204" pitchFamily="34" charset="0"/>
              </a:rPr>
            </a:br>
            <a:r>
              <a:rPr lang="en-US" altLang="da-DK" sz="800" b="1" noProof="1">
                <a:solidFill>
                  <a:schemeClr val="tx1"/>
                </a:solidFill>
                <a:latin typeface="+mn-lt"/>
                <a:cs typeface="Verdana" panose="020B0604030504040204" pitchFamily="34" charset="0"/>
              </a:rPr>
              <a:t>Change layout</a:t>
            </a:r>
            <a:endParaRPr lang="en-US" sz="800" dirty="0"/>
          </a:p>
          <a:p>
            <a:pPr marL="0" marR="0" lvl="0" indent="0" algn="l" defTabSz="914400" rtl="0" eaLnBrk="1" fontAlgn="auto" latinLnBrk="0" hangingPunct="1">
              <a:lnSpc>
                <a:spcPct val="100000"/>
              </a:lnSpc>
              <a:spcBef>
                <a:spcPts val="0"/>
              </a:spcBef>
              <a:spcAft>
                <a:spcPts val="600"/>
              </a:spcAft>
              <a:buClrTx/>
              <a:buSzTx/>
              <a:buFontTx/>
              <a:buNone/>
              <a:tabLst/>
              <a:defRPr/>
            </a:pPr>
            <a:r>
              <a:rPr lang="en-US" sz="800" dirty="0">
                <a:solidFill>
                  <a:srgbClr val="000000"/>
                </a:solidFill>
                <a:latin typeface="+mn-lt"/>
                <a:ea typeface="Verdana" panose="020B0604030504040204" pitchFamily="34" charset="0"/>
                <a:cs typeface="Verdana" panose="020B0604030504040204" pitchFamily="34" charset="0"/>
              </a:rPr>
              <a:t>Click on the arrow next to </a:t>
            </a:r>
            <a:r>
              <a:rPr lang="en-US" sz="800" b="1" dirty="0">
                <a:solidFill>
                  <a:srgbClr val="000000"/>
                </a:solidFill>
                <a:latin typeface="+mn-lt"/>
                <a:ea typeface="Verdana" panose="020B0604030504040204" pitchFamily="34" charset="0"/>
                <a:cs typeface="Verdana" panose="020B0604030504040204" pitchFamily="34" charset="0"/>
              </a:rPr>
              <a:t>Layout </a:t>
            </a:r>
            <a:r>
              <a:rPr lang="en-US" sz="800" dirty="0">
                <a:solidFill>
                  <a:srgbClr val="000000"/>
                </a:solidFill>
                <a:latin typeface="+mn-lt"/>
                <a:ea typeface="Verdana" panose="020B0604030504040204" pitchFamily="34" charset="0"/>
                <a:cs typeface="Verdana" panose="020B0604030504040204" pitchFamily="34" charset="0"/>
              </a:rPr>
              <a:t>to view a dropdown menu of possible slide layouts</a:t>
            </a:r>
            <a:br>
              <a:rPr lang="en-US" altLang="da-DK" sz="800" b="0" baseline="0" noProof="1">
                <a:solidFill>
                  <a:schemeClr val="tx1"/>
                </a:solidFill>
                <a:latin typeface="+mn-lt"/>
                <a:cs typeface="Verdana" panose="020B0604030504040204" pitchFamily="34" charset="0"/>
              </a:rPr>
            </a:br>
            <a:br>
              <a:rPr lang="en-US" altLang="da-DK" sz="800" b="0" baseline="0" noProof="1">
                <a:solidFill>
                  <a:schemeClr val="tx1"/>
                </a:solidFill>
                <a:latin typeface="+mn-lt"/>
                <a:cs typeface="Verdana" panose="020B0604030504040204" pitchFamily="34" charset="0"/>
              </a:rPr>
            </a:br>
            <a:r>
              <a:rPr lang="en-US" sz="800" b="1" noProof="1">
                <a:solidFill>
                  <a:schemeClr val="tx1"/>
                </a:solidFill>
                <a:latin typeface="+mn-lt"/>
                <a:cs typeface="Verdana" panose="020B0604030504040204" pitchFamily="34" charset="0"/>
              </a:rPr>
              <a:t>Reset slide</a:t>
            </a:r>
            <a:endParaRPr lang="en-US" sz="800" dirty="0"/>
          </a:p>
          <a:p>
            <a:pPr marL="0" marR="0" indent="0" algn="l" defTabSz="914400" rtl="0" eaLnBrk="1" fontAlgn="auto" latinLnBrk="0" hangingPunct="1">
              <a:lnSpc>
                <a:spcPct val="100000"/>
              </a:lnSpc>
              <a:spcBef>
                <a:spcPts val="0"/>
              </a:spcBef>
              <a:spcAft>
                <a:spcPts val="600"/>
              </a:spcAft>
              <a:buClrTx/>
              <a:buSzTx/>
              <a:buFont typeface="+mj-lt"/>
              <a:buNone/>
              <a:tabLst/>
              <a:defRPr/>
            </a:pPr>
            <a:r>
              <a:rPr lang="en-US" altLang="da-DK" sz="800" noProof="1">
                <a:solidFill>
                  <a:schemeClr val="tx1"/>
                </a:solidFill>
                <a:latin typeface="+mn-lt"/>
                <a:cs typeface="Verdana" panose="020B0604030504040204" pitchFamily="34" charset="0"/>
              </a:rPr>
              <a:t>Click the </a:t>
            </a:r>
            <a:r>
              <a:rPr lang="en-US" altLang="da-DK" sz="800" b="1" baseline="0" noProof="1">
                <a:solidFill>
                  <a:schemeClr val="tx1"/>
                </a:solidFill>
                <a:latin typeface="+mn-lt"/>
                <a:cs typeface="Verdana" panose="020B0604030504040204" pitchFamily="34" charset="0"/>
              </a:rPr>
              <a:t>Reset </a:t>
            </a:r>
            <a:r>
              <a:rPr lang="en-US" altLang="da-DK" sz="800" noProof="1">
                <a:solidFill>
                  <a:schemeClr val="tx1"/>
                </a:solidFill>
                <a:latin typeface="+mn-lt"/>
                <a:cs typeface="Verdana" panose="020B0604030504040204" pitchFamily="34" charset="0"/>
              </a:rPr>
              <a:t>menu to reset position, size</a:t>
            </a:r>
            <a:r>
              <a:rPr lang="en-US" altLang="da-DK" sz="800" baseline="0" noProof="1">
                <a:solidFill>
                  <a:schemeClr val="tx1"/>
                </a:solidFill>
                <a:latin typeface="+mn-lt"/>
                <a:cs typeface="Verdana" panose="020B0604030504040204" pitchFamily="34" charset="0"/>
              </a:rPr>
              <a:t> and formatting of the slide placeholders to their default settings</a:t>
            </a:r>
          </a:p>
          <a:p>
            <a:pPr marL="0" marR="0" indent="0" algn="l" defTabSz="914400" rtl="0" eaLnBrk="1" fontAlgn="auto" latinLnBrk="0" hangingPunct="1">
              <a:lnSpc>
                <a:spcPct val="100000"/>
              </a:lnSpc>
              <a:spcBef>
                <a:spcPts val="0"/>
              </a:spcBef>
              <a:spcAft>
                <a:spcPts val="600"/>
              </a:spcAft>
              <a:buClrTx/>
              <a:buSzTx/>
              <a:buFont typeface="+mj-lt"/>
              <a:buNone/>
              <a:tabLst/>
              <a:defRPr/>
            </a:pPr>
            <a:endParaRPr lang="en-US" altLang="da-DK" sz="800" baseline="0" noProof="1">
              <a:solidFill>
                <a:schemeClr val="tx1"/>
              </a:solidFill>
              <a:latin typeface="+mn-lt"/>
              <a:cs typeface="Verdana" panose="020B0604030504040204" pitchFamily="34" charset="0"/>
            </a:endParaRPr>
          </a:p>
          <a:p>
            <a:pPr eaLnBrk="1" hangingPunct="1">
              <a:spcAft>
                <a:spcPts val="600"/>
              </a:spcAft>
              <a:defRPr/>
            </a:pPr>
            <a:r>
              <a:rPr lang="en-US" sz="1400" dirty="0">
                <a:latin typeface="+mn-lt"/>
                <a:cs typeface="Verdana" panose="020B0604030504040204" pitchFamily="34" charset="0"/>
              </a:rPr>
              <a:t>GRIDLINES</a:t>
            </a:r>
            <a:endParaRPr lang="en-US" sz="800" dirty="0"/>
          </a:p>
          <a:p>
            <a:pPr eaLnBrk="1" hangingPunct="1">
              <a:spcAft>
                <a:spcPts val="600"/>
              </a:spcAft>
              <a:defRPr/>
            </a:pPr>
            <a:r>
              <a:rPr lang="en-US" altLang="da-DK" sz="800" b="0" noProof="1">
                <a:solidFill>
                  <a:schemeClr val="tx1"/>
                </a:solidFill>
                <a:latin typeface="+mn-lt"/>
                <a:cs typeface="Verdana" panose="020B0604030504040204" pitchFamily="34" charset="0"/>
              </a:rPr>
              <a:t>Click the </a:t>
            </a:r>
            <a:r>
              <a:rPr lang="en-US" altLang="da-DK" sz="800" b="1" noProof="1">
                <a:solidFill>
                  <a:schemeClr val="tx1"/>
                </a:solidFill>
                <a:latin typeface="+mn-lt"/>
                <a:cs typeface="Verdana" panose="020B0604030504040204" pitchFamily="34" charset="0"/>
              </a:rPr>
              <a:t>View</a:t>
            </a:r>
            <a:r>
              <a:rPr lang="en-US" altLang="da-DK" sz="800" b="0" noProof="1">
                <a:solidFill>
                  <a:schemeClr val="tx1"/>
                </a:solidFill>
                <a:latin typeface="+mn-lt"/>
                <a:cs typeface="Verdana" panose="020B0604030504040204" pitchFamily="34" charset="0"/>
              </a:rPr>
              <a:t> tab and set tick mark next to </a:t>
            </a:r>
            <a:r>
              <a:rPr lang="en-US" altLang="da-DK" sz="800" b="1" noProof="1">
                <a:solidFill>
                  <a:schemeClr val="tx1"/>
                </a:solidFill>
                <a:latin typeface="+mn-lt"/>
                <a:cs typeface="Verdana" panose="020B0604030504040204" pitchFamily="34" charset="0"/>
              </a:rPr>
              <a:t>Guides</a:t>
            </a:r>
            <a:endParaRPr lang="en-US" altLang="da-DK" sz="800" b="0" noProof="1">
              <a:solidFill>
                <a:schemeClr val="tx1"/>
              </a:solidFill>
              <a:latin typeface="+mn-lt"/>
              <a:cs typeface="Verdana" panose="020B0604030504040204" pitchFamily="34" charset="0"/>
            </a:endParaRPr>
          </a:p>
          <a:p>
            <a:pPr eaLnBrk="1" hangingPunct="1">
              <a:spcAft>
                <a:spcPts val="600"/>
              </a:spcAft>
              <a:defRPr/>
            </a:pPr>
            <a:r>
              <a:rPr lang="en-US" altLang="da-DK" sz="800" b="1" noProof="1">
                <a:solidFill>
                  <a:schemeClr val="tx1"/>
                </a:solidFill>
                <a:latin typeface="+mn-lt"/>
                <a:cs typeface="Verdana" panose="020B0604030504040204" pitchFamily="34" charset="0"/>
              </a:rPr>
              <a:t>HINT: Alt + F9 </a:t>
            </a:r>
            <a:r>
              <a:rPr lang="en-US" altLang="da-DK" sz="800" b="0" noProof="1">
                <a:solidFill>
                  <a:schemeClr val="tx1"/>
                </a:solidFill>
                <a:latin typeface="+mn-lt"/>
                <a:cs typeface="Verdana" panose="020B0604030504040204" pitchFamily="34" charset="0"/>
              </a:rPr>
              <a:t>for quick view of guides</a:t>
            </a:r>
            <a:endParaRPr lang="en-US" altLang="da-DK" sz="900" b="0" noProof="1">
              <a:solidFill>
                <a:schemeClr val="tx1"/>
              </a:solidFill>
              <a:latin typeface="+mn-lt"/>
              <a:cs typeface="Verdana" panose="020B0604030504040204" pitchFamily="34" charset="0"/>
            </a:endParaRPr>
          </a:p>
        </p:txBody>
      </p:sp>
      <p:pic>
        <p:nvPicPr>
          <p:cNvPr id="4" name="Picture 2">
            <a:extLst>
              <a:ext uri="{FF2B5EF4-FFF2-40B4-BE49-F238E27FC236}">
                <a16:creationId xmlns:a16="http://schemas.microsoft.com/office/drawing/2014/main" id="{206C40C9-5CF1-CCAF-F622-3E4A91B39882}"/>
              </a:ext>
            </a:extLst>
          </p:cNvPr>
          <p:cNvPicPr>
            <a:picLocks noChangeAspect="1"/>
          </p:cNvPicPr>
          <p:nvPr userDrawn="1"/>
        </p:nvPicPr>
        <p:blipFill>
          <a:blip r:embed="rId3"/>
          <a:stretch>
            <a:fillRect/>
          </a:stretch>
        </p:blipFill>
        <p:spPr>
          <a:xfrm>
            <a:off x="2996183" y="2730085"/>
            <a:ext cx="257143" cy="285714"/>
          </a:xfrm>
          <a:prstGeom prst="rect">
            <a:avLst/>
          </a:prstGeom>
        </p:spPr>
      </p:pic>
      <p:pic>
        <p:nvPicPr>
          <p:cNvPr id="5" name="Picture 29">
            <a:extLst>
              <a:ext uri="{FF2B5EF4-FFF2-40B4-BE49-F238E27FC236}">
                <a16:creationId xmlns:a16="http://schemas.microsoft.com/office/drawing/2014/main" id="{8CC33CD9-EC9E-CAF0-0F73-DAB1AF5DB56B}"/>
              </a:ext>
            </a:extLst>
          </p:cNvPr>
          <p:cNvPicPr>
            <a:picLocks noChangeAspect="1"/>
          </p:cNvPicPr>
          <p:nvPr userDrawn="1"/>
        </p:nvPicPr>
        <p:blipFill>
          <a:blip r:embed="rId4"/>
          <a:stretch>
            <a:fillRect/>
          </a:stretch>
        </p:blipFill>
        <p:spPr>
          <a:xfrm>
            <a:off x="2996724" y="2107632"/>
            <a:ext cx="457143" cy="257143"/>
          </a:xfrm>
          <a:prstGeom prst="rect">
            <a:avLst/>
          </a:prstGeom>
        </p:spPr>
      </p:pic>
      <p:pic>
        <p:nvPicPr>
          <p:cNvPr id="6" name="Picture 16">
            <a:extLst>
              <a:ext uri="{FF2B5EF4-FFF2-40B4-BE49-F238E27FC236}">
                <a16:creationId xmlns:a16="http://schemas.microsoft.com/office/drawing/2014/main" id="{C99C8939-A102-1CFF-E2E6-F3086BC21F95}"/>
              </a:ext>
            </a:extLst>
          </p:cNvPr>
          <p:cNvPicPr>
            <a:picLocks noChangeAspect="1"/>
          </p:cNvPicPr>
          <p:nvPr userDrawn="1"/>
        </p:nvPicPr>
        <p:blipFill>
          <a:blip r:embed="rId5"/>
          <a:stretch>
            <a:fillRect/>
          </a:stretch>
        </p:blipFill>
        <p:spPr>
          <a:xfrm>
            <a:off x="3002605" y="3678075"/>
            <a:ext cx="328881" cy="505501"/>
          </a:xfrm>
          <a:prstGeom prst="rect">
            <a:avLst/>
          </a:prstGeom>
        </p:spPr>
      </p:pic>
      <p:pic>
        <p:nvPicPr>
          <p:cNvPr id="7" name="Picture 20">
            <a:extLst>
              <a:ext uri="{FF2B5EF4-FFF2-40B4-BE49-F238E27FC236}">
                <a16:creationId xmlns:a16="http://schemas.microsoft.com/office/drawing/2014/main" id="{4B31AD51-13DB-66BB-0F54-7830F1476354}"/>
              </a:ext>
            </a:extLst>
          </p:cNvPr>
          <p:cNvPicPr>
            <a:picLocks noChangeAspect="1"/>
          </p:cNvPicPr>
          <p:nvPr userDrawn="1"/>
        </p:nvPicPr>
        <p:blipFill>
          <a:blip r:embed="rId6"/>
          <a:stretch>
            <a:fillRect/>
          </a:stretch>
        </p:blipFill>
        <p:spPr>
          <a:xfrm>
            <a:off x="3002605" y="4892751"/>
            <a:ext cx="538465" cy="172841"/>
          </a:xfrm>
          <a:prstGeom prst="rect">
            <a:avLst/>
          </a:prstGeom>
        </p:spPr>
      </p:pic>
      <p:pic>
        <p:nvPicPr>
          <p:cNvPr id="8" name="Picture 7">
            <a:extLst>
              <a:ext uri="{FF2B5EF4-FFF2-40B4-BE49-F238E27FC236}">
                <a16:creationId xmlns:a16="http://schemas.microsoft.com/office/drawing/2014/main" id="{71C6B78E-2FEA-9A0D-FD04-670650C7BF2B}"/>
              </a:ext>
            </a:extLst>
          </p:cNvPr>
          <p:cNvPicPr>
            <a:picLocks noChangeAspect="1"/>
          </p:cNvPicPr>
          <p:nvPr userDrawn="1"/>
        </p:nvPicPr>
        <p:blipFill>
          <a:blip r:embed="rId7"/>
          <a:stretch>
            <a:fillRect/>
          </a:stretch>
        </p:blipFill>
        <p:spPr>
          <a:xfrm>
            <a:off x="3002604" y="4404845"/>
            <a:ext cx="475428" cy="176762"/>
          </a:xfrm>
          <a:prstGeom prst="rect">
            <a:avLst/>
          </a:prstGeom>
        </p:spPr>
      </p:pic>
      <p:sp>
        <p:nvSpPr>
          <p:cNvPr id="9" name="Text Box 3">
            <a:extLst>
              <a:ext uri="{FF2B5EF4-FFF2-40B4-BE49-F238E27FC236}">
                <a16:creationId xmlns:a16="http://schemas.microsoft.com/office/drawing/2014/main" id="{ED94339F-4657-3DBA-70AA-5440984DF9E9}"/>
              </a:ext>
            </a:extLst>
          </p:cNvPr>
          <p:cNvSpPr txBox="1">
            <a:spLocks noChangeArrowheads="1"/>
          </p:cNvSpPr>
          <p:nvPr userDrawn="1"/>
        </p:nvSpPr>
        <p:spPr bwMode="auto">
          <a:xfrm>
            <a:off x="4071251" y="1158428"/>
            <a:ext cx="2890410" cy="532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Verdana" charset="0"/>
              </a:defRPr>
            </a:lvl1pPr>
            <a:lvl2pPr marL="742950" indent="-285750" eaLnBrk="0" hangingPunct="0">
              <a:defRPr>
                <a:solidFill>
                  <a:schemeClr val="tx1"/>
                </a:solidFill>
                <a:latin typeface="Verdana" charset="0"/>
              </a:defRPr>
            </a:lvl2pPr>
            <a:lvl3pPr marL="1143000" indent="-228600" eaLnBrk="0" hangingPunct="0">
              <a:defRPr>
                <a:solidFill>
                  <a:schemeClr val="tx1"/>
                </a:solidFill>
                <a:latin typeface="Verdana" charset="0"/>
              </a:defRPr>
            </a:lvl3pPr>
            <a:lvl4pPr marL="1600200" indent="-228600" eaLnBrk="0" hangingPunct="0">
              <a:defRPr>
                <a:solidFill>
                  <a:schemeClr val="tx1"/>
                </a:solidFill>
                <a:latin typeface="Verdana" charset="0"/>
              </a:defRPr>
            </a:lvl4pPr>
            <a:lvl5pPr marL="2057400" indent="-228600" eaLnBrk="0" hangingPunct="0">
              <a:defRPr>
                <a:solidFill>
                  <a:schemeClr val="tx1"/>
                </a:solidFill>
                <a:latin typeface="Verdana" charset="0"/>
              </a:defRPr>
            </a:lvl5pPr>
            <a:lvl6pPr marL="2514600" indent="-228600" eaLnBrk="0" fontAlgn="base" hangingPunct="0">
              <a:spcBef>
                <a:spcPct val="0"/>
              </a:spcBef>
              <a:spcAft>
                <a:spcPct val="0"/>
              </a:spcAft>
              <a:defRPr>
                <a:solidFill>
                  <a:schemeClr val="tx1"/>
                </a:solidFill>
                <a:latin typeface="Verdana" charset="0"/>
              </a:defRPr>
            </a:lvl6pPr>
            <a:lvl7pPr marL="2971800" indent="-228600" eaLnBrk="0" fontAlgn="base" hangingPunct="0">
              <a:spcBef>
                <a:spcPct val="0"/>
              </a:spcBef>
              <a:spcAft>
                <a:spcPct val="0"/>
              </a:spcAft>
              <a:defRPr>
                <a:solidFill>
                  <a:schemeClr val="tx1"/>
                </a:solidFill>
                <a:latin typeface="Verdana" charset="0"/>
              </a:defRPr>
            </a:lvl7pPr>
            <a:lvl8pPr marL="3429000" indent="-228600" eaLnBrk="0" fontAlgn="base" hangingPunct="0">
              <a:spcBef>
                <a:spcPct val="0"/>
              </a:spcBef>
              <a:spcAft>
                <a:spcPct val="0"/>
              </a:spcAft>
              <a:defRPr>
                <a:solidFill>
                  <a:schemeClr val="tx1"/>
                </a:solidFill>
                <a:latin typeface="Verdana" charset="0"/>
              </a:defRPr>
            </a:lvl8pPr>
            <a:lvl9pPr marL="3886200" indent="-228600" eaLnBrk="0" fontAlgn="base" hangingPunct="0">
              <a:spcBef>
                <a:spcPct val="0"/>
              </a:spcBef>
              <a:spcAft>
                <a:spcPct val="0"/>
              </a:spcAft>
              <a:defRPr>
                <a:solidFill>
                  <a:schemeClr val="tx1"/>
                </a:solidFill>
                <a:latin typeface="Verdana" charset="0"/>
              </a:defRPr>
            </a:lvl9pPr>
          </a:lstStyle>
          <a:p>
            <a:pPr marL="0" marR="0" lvl="0" indent="0" algn="l" defTabSz="914400" rtl="0" eaLnBrk="1" fontAlgn="auto" latinLnBrk="0" hangingPunct="1">
              <a:lnSpc>
                <a:spcPct val="100000"/>
              </a:lnSpc>
              <a:spcBef>
                <a:spcPts val="1200"/>
              </a:spcBef>
              <a:spcAft>
                <a:spcPts val="600"/>
              </a:spcAft>
              <a:buClrTx/>
              <a:buSzTx/>
              <a:buFontTx/>
              <a:buNone/>
              <a:tabLst/>
              <a:defRPr/>
            </a:pPr>
            <a:r>
              <a:rPr lang="en-US" sz="1400" dirty="0">
                <a:latin typeface="+mn-lt"/>
                <a:cs typeface="Verdana" panose="020B0604030504040204" pitchFamily="34" charset="0"/>
              </a:rPr>
              <a:t>PICTURES</a:t>
            </a:r>
            <a:br>
              <a:rPr lang="en-US" sz="900" dirty="0">
                <a:latin typeface="+mn-lt"/>
                <a:cs typeface="Verdana" panose="020B0604030504040204" pitchFamily="34" charset="0"/>
              </a:rPr>
            </a:br>
            <a:r>
              <a:rPr lang="en-US" sz="800" b="1" noProof="1">
                <a:solidFill>
                  <a:schemeClr val="tx1"/>
                </a:solidFill>
                <a:latin typeface="+mn-lt"/>
                <a:cs typeface="Verdana" panose="020B0604030504040204" pitchFamily="34" charset="0"/>
              </a:rPr>
              <a:t>Insert corporate picture from Templafy</a:t>
            </a:r>
            <a:endParaRPr lang="en-US" altLang="da-DK" sz="800" b="0" noProof="1">
              <a:solidFill>
                <a:schemeClr val="tx1"/>
              </a:solidFill>
              <a:latin typeface="+mn-lt"/>
              <a:cs typeface="Verdana" panose="020B060403050404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US" altLang="da-DK" sz="800" b="1" noProof="1">
                <a:solidFill>
                  <a:schemeClr val="tx1"/>
                </a:solidFill>
                <a:latin typeface="+mn-lt"/>
                <a:cs typeface="Verdana" panose="020B0604030504040204" pitchFamily="34" charset="0"/>
              </a:rPr>
              <a:t>1.</a:t>
            </a:r>
            <a:r>
              <a:rPr lang="en-US" altLang="da-DK" sz="800" b="0" noProof="1">
                <a:solidFill>
                  <a:schemeClr val="tx1"/>
                </a:solidFill>
                <a:latin typeface="+mn-lt"/>
                <a:cs typeface="Verdana" panose="020B0604030504040204" pitchFamily="34" charset="0"/>
              </a:rPr>
              <a:t> Click the blue </a:t>
            </a:r>
            <a:r>
              <a:rPr lang="en-US" altLang="da-DK" sz="800" b="1" baseline="0" noProof="1">
                <a:solidFill>
                  <a:schemeClr val="tx1"/>
                </a:solidFill>
                <a:latin typeface="+mn-lt"/>
                <a:cs typeface="Verdana" panose="020B0604030504040204" pitchFamily="34" charset="0"/>
              </a:rPr>
              <a:t>Templafy </a:t>
            </a:r>
            <a:r>
              <a:rPr lang="en-US" altLang="da-DK" sz="800" b="0" baseline="0" noProof="1">
                <a:solidFill>
                  <a:schemeClr val="tx1"/>
                </a:solidFill>
                <a:latin typeface="+mn-lt"/>
                <a:cs typeface="Verdana" panose="020B0604030504040204" pitchFamily="34" charset="0"/>
              </a:rPr>
              <a:t>button</a:t>
            </a:r>
            <a:endParaRPr lang="en-US" sz="800" dirty="0"/>
          </a:p>
          <a:p>
            <a:pPr marL="0" marR="0" lvl="0" indent="0" algn="l" defTabSz="914400" rtl="0" eaLnBrk="1" fontAlgn="auto" latinLnBrk="0" hangingPunct="1">
              <a:lnSpc>
                <a:spcPct val="100000"/>
              </a:lnSpc>
              <a:spcBef>
                <a:spcPts val="0"/>
              </a:spcBef>
              <a:spcAft>
                <a:spcPts val="600"/>
              </a:spcAft>
              <a:buClrTx/>
              <a:buSzTx/>
              <a:buFontTx/>
              <a:buNone/>
              <a:tabLst/>
              <a:defRPr/>
            </a:pPr>
            <a:r>
              <a:rPr lang="en-US" altLang="da-DK" sz="800" b="1" baseline="0" noProof="1">
                <a:solidFill>
                  <a:schemeClr val="tx1"/>
                </a:solidFill>
                <a:latin typeface="+mn-lt"/>
                <a:cs typeface="Verdana" panose="020B0604030504040204" pitchFamily="34" charset="0"/>
              </a:rPr>
              <a:t>2. </a:t>
            </a:r>
            <a:r>
              <a:rPr lang="en-US" altLang="da-DK" sz="800" b="0" baseline="0" noProof="1">
                <a:solidFill>
                  <a:schemeClr val="tx1"/>
                </a:solidFill>
                <a:latin typeface="+mn-lt"/>
                <a:cs typeface="Verdana" panose="020B0604030504040204" pitchFamily="34" charset="0"/>
              </a:rPr>
              <a:t>In the dropdown, click </a:t>
            </a:r>
            <a:r>
              <a:rPr lang="en-US" altLang="da-DK" sz="800" b="1" baseline="0" noProof="1">
                <a:solidFill>
                  <a:schemeClr val="tx1"/>
                </a:solidFill>
                <a:latin typeface="+mn-lt"/>
                <a:cs typeface="Verdana" panose="020B0604030504040204" pitchFamily="34" charset="0"/>
              </a:rPr>
              <a:t>Images</a:t>
            </a:r>
            <a:r>
              <a:rPr lang="en-US" altLang="da-DK" sz="800" b="0" baseline="0" noProof="1">
                <a:solidFill>
                  <a:schemeClr val="tx1"/>
                </a:solidFill>
                <a:latin typeface="+mn-lt"/>
                <a:cs typeface="Verdana" panose="020B0604030504040204" pitchFamily="34" charset="0"/>
              </a:rPr>
              <a:t>, or click the </a:t>
            </a:r>
            <a:r>
              <a:rPr lang="en-US" altLang="da-DK" sz="800" b="1" baseline="0" noProof="1">
                <a:solidFill>
                  <a:schemeClr val="tx1"/>
                </a:solidFill>
                <a:latin typeface="+mn-lt"/>
                <a:cs typeface="Verdana" panose="020B0604030504040204" pitchFamily="34" charset="0"/>
              </a:rPr>
              <a:t>Images </a:t>
            </a:r>
            <a:r>
              <a:rPr lang="en-US" altLang="da-DK" sz="800" b="0" i="0" baseline="0" noProof="1">
                <a:solidFill>
                  <a:schemeClr val="tx1"/>
                </a:solidFill>
                <a:latin typeface="+mn-lt"/>
                <a:cs typeface="Verdana" panose="020B0604030504040204" pitchFamily="34" charset="0"/>
              </a:rPr>
              <a:t>button</a:t>
            </a:r>
            <a:r>
              <a:rPr lang="en-US" altLang="da-DK" sz="800" b="0" baseline="0" noProof="1">
                <a:solidFill>
                  <a:schemeClr val="tx1"/>
                </a:solidFill>
                <a:latin typeface="+mn-lt"/>
                <a:cs typeface="Verdana" panose="020B0604030504040204" pitchFamily="34" charset="0"/>
              </a:rPr>
              <a:t> in the Templafy pane on the right side of the screen</a:t>
            </a:r>
            <a:endParaRPr lang="en-US" altLang="da-DK" sz="800" noProof="1">
              <a:solidFill>
                <a:schemeClr val="tx1"/>
              </a:solidFill>
              <a:latin typeface="+mn-lt"/>
              <a:cs typeface="Verdana" panose="020B060403050404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endParaRPr lang="en-US" altLang="da-DK" sz="800" b="0" baseline="0" noProof="1">
              <a:solidFill>
                <a:schemeClr val="tx1"/>
              </a:solidFill>
              <a:latin typeface="+mn-lt"/>
              <a:cs typeface="Verdana" panose="020B060403050404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US" altLang="da-DK" sz="800" b="1" baseline="0" noProof="1">
                <a:solidFill>
                  <a:schemeClr val="tx1"/>
                </a:solidFill>
                <a:latin typeface="+mn-lt"/>
                <a:cs typeface="Verdana" panose="020B0604030504040204" pitchFamily="34" charset="0"/>
              </a:rPr>
              <a:t>Insert picture</a:t>
            </a:r>
            <a:endParaRPr lang="en-US" sz="800" dirty="0"/>
          </a:p>
          <a:p>
            <a:pPr eaLnBrk="1" hangingPunct="1">
              <a:spcAft>
                <a:spcPts val="600"/>
              </a:spcAft>
              <a:defRPr/>
            </a:pPr>
            <a:r>
              <a:rPr lang="en-US" altLang="da-DK" sz="800" b="0" noProof="1">
                <a:solidFill>
                  <a:schemeClr val="tx1"/>
                </a:solidFill>
                <a:latin typeface="+mn-lt"/>
                <a:cs typeface="Verdana" panose="020B0604030504040204" pitchFamily="34" charset="0"/>
              </a:rPr>
              <a:t>On slides with pictureplaceholder, click on the icon and choose </a:t>
            </a:r>
            <a:r>
              <a:rPr lang="en-US" altLang="da-DK" sz="800" b="1" noProof="1">
                <a:solidFill>
                  <a:schemeClr val="tx1"/>
                </a:solidFill>
                <a:latin typeface="+mn-lt"/>
                <a:cs typeface="Verdana" panose="020B0604030504040204" pitchFamily="34" charset="0"/>
              </a:rPr>
              <a:t>Insert</a:t>
            </a:r>
            <a:endParaRPr lang="en-US" sz="800" dirty="0"/>
          </a:p>
          <a:p>
            <a:pPr eaLnBrk="1" hangingPunct="1">
              <a:spcBef>
                <a:spcPts val="1200"/>
              </a:spcBef>
              <a:spcAft>
                <a:spcPts val="600"/>
              </a:spcAft>
              <a:defRPr/>
            </a:pPr>
            <a:r>
              <a:rPr lang="en-US" sz="800" b="1" noProof="1">
                <a:solidFill>
                  <a:schemeClr val="tx1"/>
                </a:solidFill>
                <a:latin typeface="+mn-lt"/>
                <a:cs typeface="Verdana" panose="020B0604030504040204" pitchFamily="34" charset="0"/>
              </a:rPr>
              <a:t>Crop picture</a:t>
            </a:r>
            <a:endParaRPr lang="en-US" sz="800" dirty="0"/>
          </a:p>
          <a:p>
            <a:pPr eaLnBrk="1" hangingPunct="1">
              <a:spcAft>
                <a:spcPts val="600"/>
              </a:spcAft>
              <a:defRPr/>
            </a:pPr>
            <a:r>
              <a:rPr lang="en-US" altLang="da-DK" sz="800" b="1" noProof="1">
                <a:solidFill>
                  <a:schemeClr val="tx1"/>
                </a:solidFill>
                <a:latin typeface="+mn-lt"/>
                <a:cs typeface="Verdana" panose="020B0604030504040204" pitchFamily="34" charset="0"/>
              </a:rPr>
              <a:t>1. </a:t>
            </a:r>
            <a:r>
              <a:rPr lang="en-US" altLang="da-DK" sz="800" b="0" noProof="1">
                <a:solidFill>
                  <a:schemeClr val="tx1"/>
                </a:solidFill>
                <a:latin typeface="+mn-lt"/>
                <a:cs typeface="Verdana" panose="020B0604030504040204" pitchFamily="34" charset="0"/>
              </a:rPr>
              <a:t>Click </a:t>
            </a:r>
            <a:r>
              <a:rPr lang="en-US" altLang="da-DK" sz="800" b="1" noProof="1">
                <a:solidFill>
                  <a:schemeClr val="tx1"/>
                </a:solidFill>
                <a:latin typeface="+mn-lt"/>
                <a:cs typeface="Verdana" panose="020B0604030504040204" pitchFamily="34" charset="0"/>
              </a:rPr>
              <a:t>Crop</a:t>
            </a:r>
            <a:r>
              <a:rPr lang="en-US" altLang="da-DK" sz="800" b="0" noProof="1">
                <a:solidFill>
                  <a:schemeClr val="tx1"/>
                </a:solidFill>
                <a:latin typeface="+mn-lt"/>
                <a:cs typeface="Verdana" panose="020B0604030504040204" pitchFamily="34" charset="0"/>
              </a:rPr>
              <a:t> to change size or focus of the picture</a:t>
            </a:r>
            <a:endParaRPr lang="en-US" sz="800" dirty="0"/>
          </a:p>
          <a:p>
            <a:pPr eaLnBrk="1" hangingPunct="1">
              <a:spcAft>
                <a:spcPts val="600"/>
              </a:spcAft>
              <a:defRPr/>
            </a:pPr>
            <a:r>
              <a:rPr lang="en-US" altLang="da-DK" sz="800" b="1" noProof="1">
                <a:solidFill>
                  <a:schemeClr val="tx1"/>
                </a:solidFill>
                <a:latin typeface="+mn-lt"/>
                <a:cs typeface="Verdana" panose="020B0604030504040204" pitchFamily="34" charset="0"/>
              </a:rPr>
              <a:t>2. </a:t>
            </a:r>
            <a:r>
              <a:rPr lang="en-US" altLang="da-DK" sz="800" b="0" noProof="1">
                <a:solidFill>
                  <a:schemeClr val="tx1"/>
                </a:solidFill>
                <a:latin typeface="+mn-lt"/>
                <a:cs typeface="Verdana" panose="020B0604030504040204" pitchFamily="34" charset="0"/>
              </a:rPr>
              <a:t>If you want to scale the picture, hold </a:t>
            </a:r>
            <a:r>
              <a:rPr lang="en-US" altLang="da-DK" sz="800" b="1" noProof="1">
                <a:solidFill>
                  <a:schemeClr val="tx1"/>
                </a:solidFill>
                <a:latin typeface="+mn-lt"/>
                <a:cs typeface="Verdana" panose="020B0604030504040204" pitchFamily="34" charset="0"/>
              </a:rPr>
              <a:t>SHIFT</a:t>
            </a:r>
            <a:r>
              <a:rPr lang="en-US" altLang="da-DK" sz="800" b="0" noProof="1">
                <a:solidFill>
                  <a:schemeClr val="tx1"/>
                </a:solidFill>
                <a:latin typeface="+mn-lt"/>
                <a:cs typeface="Verdana" panose="020B0604030504040204" pitchFamily="34" charset="0"/>
              </a:rPr>
              <a:t>-key down while dragging the corners of the picture</a:t>
            </a:r>
            <a:br>
              <a:rPr lang="en-US" altLang="da-DK" sz="800" b="0" noProof="1">
                <a:solidFill>
                  <a:schemeClr val="tx1"/>
                </a:solidFill>
                <a:latin typeface="+mn-lt"/>
                <a:cs typeface="Verdana" panose="020B0604030504040204" pitchFamily="34" charset="0"/>
              </a:rPr>
            </a:br>
            <a:endParaRPr lang="en-US" altLang="da-DK" sz="800" b="0" noProof="1">
              <a:solidFill>
                <a:schemeClr val="tx1"/>
              </a:solidFill>
              <a:latin typeface="+mn-lt"/>
              <a:cs typeface="Verdana" panose="020B0604030504040204" pitchFamily="34" charset="0"/>
            </a:endParaRPr>
          </a:p>
          <a:p>
            <a:pPr eaLnBrk="1" hangingPunct="1">
              <a:spcAft>
                <a:spcPts val="600"/>
              </a:spcAft>
              <a:defRPr/>
            </a:pPr>
            <a:r>
              <a:rPr lang="en-US" altLang="da-DK" sz="800" b="1" noProof="1">
                <a:solidFill>
                  <a:schemeClr val="tx1"/>
                </a:solidFill>
                <a:latin typeface="+mn-lt"/>
                <a:cs typeface="Verdana" panose="020B0604030504040204" pitchFamily="34" charset="0"/>
              </a:rPr>
              <a:t>HINT: </a:t>
            </a:r>
            <a:r>
              <a:rPr lang="en-US" altLang="da-DK" sz="800" b="0" noProof="1">
                <a:solidFill>
                  <a:schemeClr val="tx1"/>
                </a:solidFill>
                <a:latin typeface="+mn-lt"/>
                <a:cs typeface="Verdana" panose="020B0604030504040204" pitchFamily="34" charset="0"/>
              </a:rPr>
              <a:t>If you delete the picture and insert a new one, the picture may lie in front of the text or graphic.</a:t>
            </a:r>
            <a:br>
              <a:rPr lang="en-US" altLang="da-DK" sz="800" b="0" noProof="1">
                <a:solidFill>
                  <a:schemeClr val="tx1"/>
                </a:solidFill>
                <a:latin typeface="+mn-lt"/>
                <a:cs typeface="Verdana" panose="020B0604030504040204" pitchFamily="34" charset="0"/>
              </a:rPr>
            </a:br>
            <a:r>
              <a:rPr lang="en-US" altLang="da-DK" sz="800" b="0" noProof="1">
                <a:solidFill>
                  <a:schemeClr val="tx1"/>
                </a:solidFill>
                <a:latin typeface="+mn-lt"/>
                <a:cs typeface="Verdana" panose="020B0604030504040204" pitchFamily="34" charset="0"/>
              </a:rPr>
              <a:t>If this happens, select the picture, right-click and choose </a:t>
            </a:r>
            <a:r>
              <a:rPr lang="en-US" altLang="da-DK" sz="800" b="1" noProof="1">
                <a:solidFill>
                  <a:schemeClr val="tx1"/>
                </a:solidFill>
                <a:latin typeface="+mn-lt"/>
                <a:cs typeface="Verdana" panose="020B0604030504040204" pitchFamily="34" charset="0"/>
              </a:rPr>
              <a:t>Send to Back</a:t>
            </a:r>
          </a:p>
          <a:p>
            <a:pPr eaLnBrk="1" hangingPunct="1">
              <a:spcAft>
                <a:spcPts val="600"/>
              </a:spcAft>
              <a:defRPr/>
            </a:pPr>
            <a:endParaRPr lang="en-US" altLang="da-DK" sz="800" b="1" noProof="1">
              <a:solidFill>
                <a:schemeClr val="tx1"/>
              </a:solidFill>
              <a:latin typeface="+mn-lt"/>
              <a:cs typeface="Verdana" panose="020B060403050404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US" sz="1400" dirty="0">
                <a:solidFill>
                  <a:srgbClr val="000000"/>
                </a:solidFill>
                <a:latin typeface="+mn-lt"/>
                <a:cs typeface="Arial" panose="020B0604020202020204" pitchFamily="34" charset="0"/>
              </a:rPr>
              <a:t>HEADER &amp; FOOTER</a:t>
            </a:r>
          </a:p>
          <a:p>
            <a:pPr eaLnBrk="1" hangingPunct="1">
              <a:spcAft>
                <a:spcPts val="600"/>
              </a:spcAft>
              <a:defRPr/>
            </a:pPr>
            <a:r>
              <a:rPr lang="en-US" altLang="da-DK" sz="800" b="0" noProof="1">
                <a:solidFill>
                  <a:srgbClr val="000000"/>
                </a:solidFill>
                <a:latin typeface="+mn-lt"/>
                <a:cs typeface="Arial" panose="020B0604020202020204" pitchFamily="34" charset="0"/>
              </a:rPr>
              <a:t>Do this at the very end to apply the changes on all slides</a:t>
            </a:r>
          </a:p>
          <a:p>
            <a:pPr eaLnBrk="1" hangingPunct="1">
              <a:spcAft>
                <a:spcPts val="600"/>
              </a:spcAft>
              <a:defRPr/>
            </a:pPr>
            <a:r>
              <a:rPr lang="en-US" altLang="da-DK" sz="800" b="0" noProof="1">
                <a:solidFill>
                  <a:srgbClr val="000000"/>
                </a:solidFill>
                <a:latin typeface="+mn-lt"/>
                <a:cs typeface="Arial" panose="020B0604020202020204" pitchFamily="34" charset="0"/>
              </a:rPr>
              <a:t>Click on </a:t>
            </a:r>
            <a:r>
              <a:rPr lang="en-US" altLang="da-DK" sz="800" b="1" noProof="1">
                <a:solidFill>
                  <a:srgbClr val="000000"/>
                </a:solidFill>
                <a:latin typeface="+mn-lt"/>
                <a:cs typeface="Arial" panose="020B0604020202020204" pitchFamily="34" charset="0"/>
              </a:rPr>
              <a:t>Header and Footer </a:t>
            </a:r>
            <a:r>
              <a:rPr lang="en-US" altLang="da-DK" sz="800" b="0" noProof="1">
                <a:solidFill>
                  <a:srgbClr val="000000"/>
                </a:solidFill>
                <a:latin typeface="+mn-lt"/>
                <a:cs typeface="Arial" panose="020B0604020202020204" pitchFamily="34" charset="0"/>
              </a:rPr>
              <a:t>in the </a:t>
            </a:r>
            <a:r>
              <a:rPr lang="en-US" altLang="da-DK" sz="800" b="1" noProof="1">
                <a:solidFill>
                  <a:srgbClr val="000000"/>
                </a:solidFill>
                <a:latin typeface="+mn-lt"/>
                <a:cs typeface="Arial" panose="020B0604020202020204" pitchFamily="34" charset="0"/>
              </a:rPr>
              <a:t>Insert</a:t>
            </a:r>
            <a:r>
              <a:rPr lang="en-US" altLang="da-DK" sz="800" b="0" noProof="1">
                <a:solidFill>
                  <a:srgbClr val="000000"/>
                </a:solidFill>
                <a:latin typeface="+mn-lt"/>
                <a:cs typeface="Arial" panose="020B0604020202020204" pitchFamily="34" charset="0"/>
              </a:rPr>
              <a:t> tab (write the desired text)</a:t>
            </a:r>
          </a:p>
          <a:p>
            <a:pPr eaLnBrk="1" hangingPunct="1">
              <a:spcAft>
                <a:spcPts val="600"/>
              </a:spcAft>
              <a:defRPr/>
            </a:pPr>
            <a:r>
              <a:rPr lang="en-US" altLang="da-DK" sz="800" b="0" noProof="1">
                <a:solidFill>
                  <a:srgbClr val="000000"/>
                </a:solidFill>
                <a:latin typeface="+mn-lt"/>
                <a:cs typeface="Arial" panose="020B0604020202020204" pitchFamily="34" charset="0"/>
              </a:rPr>
              <a:t>Click </a:t>
            </a:r>
            <a:r>
              <a:rPr lang="en-US" altLang="da-DK" sz="800" b="1" noProof="1">
                <a:solidFill>
                  <a:srgbClr val="000000"/>
                </a:solidFill>
                <a:latin typeface="+mn-lt"/>
                <a:cs typeface="Arial" panose="020B0604020202020204" pitchFamily="34" charset="0"/>
              </a:rPr>
              <a:t>Apply to All </a:t>
            </a:r>
            <a:r>
              <a:rPr lang="en-US" altLang="da-DK" sz="800" b="0" noProof="1">
                <a:solidFill>
                  <a:srgbClr val="000000"/>
                </a:solidFill>
                <a:latin typeface="+mn-lt"/>
                <a:cs typeface="Arial" panose="020B0604020202020204" pitchFamily="34" charset="0"/>
              </a:rPr>
              <a:t>or </a:t>
            </a:r>
            <a:r>
              <a:rPr lang="en-US" altLang="da-DK" sz="800" b="1" noProof="1">
                <a:solidFill>
                  <a:srgbClr val="000000"/>
                </a:solidFill>
                <a:latin typeface="+mn-lt"/>
                <a:cs typeface="Arial" panose="020B0604020202020204" pitchFamily="34" charset="0"/>
              </a:rPr>
              <a:t>Apply</a:t>
            </a:r>
            <a:r>
              <a:rPr lang="en-US" altLang="da-DK" sz="800" b="0" noProof="1">
                <a:solidFill>
                  <a:srgbClr val="000000"/>
                </a:solidFill>
                <a:latin typeface="+mn-lt"/>
                <a:cs typeface="Arial" panose="020B0604020202020204" pitchFamily="34" charset="0"/>
              </a:rPr>
              <a:t> if only used on one slide</a:t>
            </a:r>
          </a:p>
          <a:p>
            <a:pPr eaLnBrk="1" hangingPunct="1">
              <a:spcAft>
                <a:spcPts val="600"/>
              </a:spcAft>
              <a:defRPr/>
            </a:pPr>
            <a:br>
              <a:rPr lang="en-US" altLang="da-DK" sz="800" b="1" noProof="1">
                <a:solidFill>
                  <a:schemeClr val="tx1"/>
                </a:solidFill>
                <a:latin typeface="+mn-lt"/>
                <a:cs typeface="Verdana" panose="020B0604030504040204" pitchFamily="34" charset="0"/>
              </a:rPr>
            </a:br>
            <a:br>
              <a:rPr lang="en-US" altLang="da-DK" sz="900" b="1" noProof="1">
                <a:solidFill>
                  <a:schemeClr val="tx1"/>
                </a:solidFill>
                <a:latin typeface="+mn-lt"/>
                <a:cs typeface="Verdana" panose="020B0604030504040204" pitchFamily="34" charset="0"/>
              </a:rPr>
            </a:br>
            <a:endParaRPr lang="en-US" sz="800" dirty="0"/>
          </a:p>
        </p:txBody>
      </p:sp>
      <p:grpSp>
        <p:nvGrpSpPr>
          <p:cNvPr id="10" name="Gruppe 25">
            <a:extLst>
              <a:ext uri="{FF2B5EF4-FFF2-40B4-BE49-F238E27FC236}">
                <a16:creationId xmlns:a16="http://schemas.microsoft.com/office/drawing/2014/main" id="{3C7AF367-4A66-7146-8EEE-29037B806555}"/>
              </a:ext>
            </a:extLst>
          </p:cNvPr>
          <p:cNvGrpSpPr/>
          <p:nvPr userDrawn="1"/>
        </p:nvGrpSpPr>
        <p:grpSpPr>
          <a:xfrm>
            <a:off x="7083822" y="1246258"/>
            <a:ext cx="676669" cy="997704"/>
            <a:chOff x="6442771" y="2574072"/>
            <a:chExt cx="676669" cy="997704"/>
          </a:xfrm>
        </p:grpSpPr>
        <p:pic>
          <p:nvPicPr>
            <p:cNvPr id="11" name="Billede 26">
              <a:extLst>
                <a:ext uri="{FF2B5EF4-FFF2-40B4-BE49-F238E27FC236}">
                  <a16:creationId xmlns:a16="http://schemas.microsoft.com/office/drawing/2014/main" id="{49431F75-01B2-005B-9A87-0DFEFC95062B}"/>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6442771" y="2574072"/>
              <a:ext cx="305786" cy="365851"/>
            </a:xfrm>
            <a:prstGeom prst="rect">
              <a:avLst/>
            </a:prstGeom>
          </p:spPr>
        </p:pic>
        <p:pic>
          <p:nvPicPr>
            <p:cNvPr id="12" name="Billede 37">
              <a:extLst>
                <a:ext uri="{FF2B5EF4-FFF2-40B4-BE49-F238E27FC236}">
                  <a16:creationId xmlns:a16="http://schemas.microsoft.com/office/drawing/2014/main" id="{CC6B5F15-2997-8F24-5D45-71E9294089DB}"/>
                </a:ext>
              </a:extLst>
            </p:cNvPr>
            <p:cNvPicPr>
              <a:picLocks noChangeAspect="1"/>
            </p:cNvPicPr>
            <p:nvPr userDrawn="1"/>
          </p:nvPicPr>
          <p:blipFill rotWithShape="1">
            <a:blip r:embed="rId9" cstate="screen">
              <a:extLst>
                <a:ext uri="{28A0092B-C50C-407E-A947-70E740481C1C}">
                  <a14:useLocalDpi xmlns:a14="http://schemas.microsoft.com/office/drawing/2010/main"/>
                </a:ext>
              </a:extLst>
            </a:blip>
            <a:srcRect/>
            <a:stretch/>
          </p:blipFill>
          <p:spPr>
            <a:xfrm>
              <a:off x="6444587" y="2943287"/>
              <a:ext cx="674853" cy="628489"/>
            </a:xfrm>
            <a:prstGeom prst="rect">
              <a:avLst/>
            </a:prstGeom>
            <a:ln w="3175">
              <a:solidFill>
                <a:schemeClr val="bg1">
                  <a:lumMod val="95000"/>
                </a:schemeClr>
              </a:solidFill>
            </a:ln>
          </p:spPr>
        </p:pic>
      </p:grpSp>
      <p:pic>
        <p:nvPicPr>
          <p:cNvPr id="13" name="Picture 33">
            <a:extLst>
              <a:ext uri="{FF2B5EF4-FFF2-40B4-BE49-F238E27FC236}">
                <a16:creationId xmlns:a16="http://schemas.microsoft.com/office/drawing/2014/main" id="{7BA93CDD-4953-B526-F43D-D7B2715FB0C1}"/>
              </a:ext>
            </a:extLst>
          </p:cNvPr>
          <p:cNvPicPr>
            <a:picLocks noChangeAspect="1"/>
          </p:cNvPicPr>
          <p:nvPr userDrawn="1"/>
        </p:nvPicPr>
        <p:blipFill rotWithShape="1">
          <a:blip r:embed="rId10" cstate="print">
            <a:extLst>
              <a:ext uri="{28A0092B-C50C-407E-A947-70E740481C1C}">
                <a14:useLocalDpi xmlns:a14="http://schemas.microsoft.com/office/drawing/2010/main"/>
              </a:ext>
            </a:extLst>
          </a:blip>
          <a:srcRect/>
          <a:stretch/>
        </p:blipFill>
        <p:spPr>
          <a:xfrm>
            <a:off x="7083822" y="2468288"/>
            <a:ext cx="341204" cy="321707"/>
          </a:xfrm>
          <a:prstGeom prst="rect">
            <a:avLst/>
          </a:prstGeom>
        </p:spPr>
      </p:pic>
      <p:pic>
        <p:nvPicPr>
          <p:cNvPr id="14" name="Picture 19">
            <a:extLst>
              <a:ext uri="{FF2B5EF4-FFF2-40B4-BE49-F238E27FC236}">
                <a16:creationId xmlns:a16="http://schemas.microsoft.com/office/drawing/2014/main" id="{98BA0837-6839-DAB4-E7C3-21572537DDF7}"/>
              </a:ext>
            </a:extLst>
          </p:cNvPr>
          <p:cNvPicPr>
            <a:picLocks noChangeAspect="1"/>
          </p:cNvPicPr>
          <p:nvPr userDrawn="1"/>
        </p:nvPicPr>
        <p:blipFill>
          <a:blip r:embed="rId11"/>
          <a:stretch>
            <a:fillRect/>
          </a:stretch>
        </p:blipFill>
        <p:spPr>
          <a:xfrm>
            <a:off x="7139843" y="3271730"/>
            <a:ext cx="313788" cy="543900"/>
          </a:xfrm>
          <a:prstGeom prst="rect">
            <a:avLst/>
          </a:prstGeom>
        </p:spPr>
      </p:pic>
      <p:pic>
        <p:nvPicPr>
          <p:cNvPr id="15" name="Picture 2" descr="C:\Users\MAV~1.SKA\AppData\Local\Temp\SNAGHTMLe48c1e.PNG">
            <a:extLst>
              <a:ext uri="{FF2B5EF4-FFF2-40B4-BE49-F238E27FC236}">
                <a16:creationId xmlns:a16="http://schemas.microsoft.com/office/drawing/2014/main" id="{5D7FA782-3A1E-8CDD-81B3-CE360E04844B}"/>
              </a:ext>
            </a:extLst>
          </p:cNvPr>
          <p:cNvPicPr>
            <a:picLocks noChangeAspect="1" noChangeArrowheads="1"/>
          </p:cNvPicPr>
          <p:nvPr userDrawn="1"/>
        </p:nvPicPr>
        <p:blipFill>
          <a:blip r:embed="rId12" cstate="screen">
            <a:extLst>
              <a:ext uri="{28A0092B-C50C-407E-A947-70E740481C1C}">
                <a14:useLocalDpi xmlns:a14="http://schemas.microsoft.com/office/drawing/2010/main"/>
              </a:ext>
            </a:extLst>
          </a:blip>
          <a:srcRect/>
          <a:stretch>
            <a:fillRect/>
          </a:stretch>
        </p:blipFill>
        <p:spPr bwMode="auto">
          <a:xfrm>
            <a:off x="11182375" y="3212837"/>
            <a:ext cx="650850" cy="973828"/>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2">
            <a:extLst>
              <a:ext uri="{FF2B5EF4-FFF2-40B4-BE49-F238E27FC236}">
                <a16:creationId xmlns:a16="http://schemas.microsoft.com/office/drawing/2014/main" id="{D3B0EB13-EA50-B6B2-7C04-45ADF1D48984}"/>
              </a:ext>
            </a:extLst>
          </p:cNvPr>
          <p:cNvPicPr>
            <a:picLocks noChangeAspect="1"/>
          </p:cNvPicPr>
          <p:nvPr userDrawn="1"/>
        </p:nvPicPr>
        <p:blipFill>
          <a:blip r:embed="rId13"/>
          <a:stretch>
            <a:fillRect/>
          </a:stretch>
        </p:blipFill>
        <p:spPr>
          <a:xfrm>
            <a:off x="7112225" y="5159808"/>
            <a:ext cx="378293" cy="543366"/>
          </a:xfrm>
          <a:prstGeom prst="rect">
            <a:avLst/>
          </a:prstGeom>
        </p:spPr>
      </p:pic>
      <p:sp>
        <p:nvSpPr>
          <p:cNvPr id="18" name="Tekstfelt 17">
            <a:extLst>
              <a:ext uri="{FF2B5EF4-FFF2-40B4-BE49-F238E27FC236}">
                <a16:creationId xmlns:a16="http://schemas.microsoft.com/office/drawing/2014/main" id="{8443DBBE-3F73-415B-421B-5F6178BE0CDB}"/>
              </a:ext>
            </a:extLst>
          </p:cNvPr>
          <p:cNvSpPr txBox="1"/>
          <p:nvPr userDrawn="1"/>
        </p:nvSpPr>
        <p:spPr>
          <a:xfrm>
            <a:off x="10738851" y="4818007"/>
            <a:ext cx="1080000" cy="246221"/>
          </a:xfrm>
          <a:prstGeom prst="rect">
            <a:avLst/>
          </a:prstGeom>
          <a:noFill/>
        </p:spPr>
        <p:txBody>
          <a:bodyPr wrap="square" lIns="0" tIns="0" rIns="0" bIns="0" rtlCol="0">
            <a:spAutoFit/>
          </a:bodyPr>
          <a:lstStyle/>
          <a:p>
            <a:pPr algn="l">
              <a:spcBef>
                <a:spcPts val="300"/>
              </a:spcBef>
            </a:pPr>
            <a:r>
              <a:rPr lang="en-GB" sz="800" dirty="0">
                <a:solidFill>
                  <a:schemeClr val="tx1"/>
                </a:solidFill>
              </a:rPr>
              <a:t>Theme Colors and </a:t>
            </a:r>
            <a:br>
              <a:rPr lang="en-GB" sz="800" dirty="0">
                <a:solidFill>
                  <a:schemeClr val="tx1"/>
                </a:solidFill>
              </a:rPr>
            </a:br>
            <a:r>
              <a:rPr lang="en-GB" sz="800" dirty="0">
                <a:solidFill>
                  <a:schemeClr val="tx1"/>
                </a:solidFill>
              </a:rPr>
              <a:t>Accent 1-6 for </a:t>
            </a:r>
            <a:r>
              <a:rPr lang="en-US" altLang="da-DK" sz="800" b="0" kern="1200" noProof="1">
                <a:solidFill>
                  <a:srgbClr val="000000"/>
                </a:solidFill>
                <a:latin typeface="+mn-lt"/>
                <a:ea typeface="+mn-ea"/>
                <a:cs typeface="Arial" panose="020B0604020202020204" pitchFamily="34" charset="0"/>
              </a:rPr>
              <a:t>charts</a:t>
            </a:r>
            <a:endParaRPr lang="en-GB" sz="800" dirty="0">
              <a:solidFill>
                <a:schemeClr val="tx1"/>
              </a:solidFill>
            </a:endParaRPr>
          </a:p>
        </p:txBody>
      </p:sp>
      <p:sp>
        <p:nvSpPr>
          <p:cNvPr id="20" name="Tekstfelt 18">
            <a:extLst>
              <a:ext uri="{FF2B5EF4-FFF2-40B4-BE49-F238E27FC236}">
                <a16:creationId xmlns:a16="http://schemas.microsoft.com/office/drawing/2014/main" id="{BBBE9554-C75C-23D0-B05A-940BB9F507C0}"/>
              </a:ext>
            </a:extLst>
          </p:cNvPr>
          <p:cNvSpPr txBox="1"/>
          <p:nvPr userDrawn="1"/>
        </p:nvSpPr>
        <p:spPr>
          <a:xfrm>
            <a:off x="10738851" y="5214328"/>
            <a:ext cx="1080000" cy="123111"/>
          </a:xfrm>
          <a:prstGeom prst="rect">
            <a:avLst/>
          </a:prstGeom>
          <a:noFill/>
        </p:spPr>
        <p:txBody>
          <a:bodyPr wrap="square" lIns="0" tIns="0" rIns="0" bIns="0" rtlCol="0">
            <a:spAutoFit/>
          </a:bodyPr>
          <a:lstStyle/>
          <a:p>
            <a:pPr algn="l">
              <a:spcBef>
                <a:spcPts val="300"/>
              </a:spcBef>
            </a:pPr>
            <a:r>
              <a:rPr lang="en-GB" sz="800" dirty="0">
                <a:solidFill>
                  <a:schemeClr val="tx1"/>
                </a:solidFill>
              </a:rPr>
              <a:t>Gradients Colors</a:t>
            </a:r>
          </a:p>
        </p:txBody>
      </p:sp>
      <p:sp>
        <p:nvSpPr>
          <p:cNvPr id="21" name="Tekstfelt 20">
            <a:extLst>
              <a:ext uri="{FF2B5EF4-FFF2-40B4-BE49-F238E27FC236}">
                <a16:creationId xmlns:a16="http://schemas.microsoft.com/office/drawing/2014/main" id="{9F488F6E-2B59-854E-F55E-F12F30B35330}"/>
              </a:ext>
            </a:extLst>
          </p:cNvPr>
          <p:cNvSpPr txBox="1"/>
          <p:nvPr userDrawn="1"/>
        </p:nvSpPr>
        <p:spPr>
          <a:xfrm>
            <a:off x="10738851" y="5765795"/>
            <a:ext cx="1080000" cy="123111"/>
          </a:xfrm>
          <a:prstGeom prst="rect">
            <a:avLst/>
          </a:prstGeom>
          <a:noFill/>
        </p:spPr>
        <p:txBody>
          <a:bodyPr wrap="square" lIns="0" tIns="0" rIns="0" bIns="0" rtlCol="0">
            <a:spAutoFit/>
          </a:bodyPr>
          <a:lstStyle/>
          <a:p>
            <a:pPr algn="l">
              <a:spcBef>
                <a:spcPts val="300"/>
              </a:spcBef>
            </a:pPr>
            <a:r>
              <a:rPr lang="en-GB" sz="800" dirty="0">
                <a:solidFill>
                  <a:schemeClr val="tx1"/>
                </a:solidFill>
              </a:rPr>
              <a:t>Custom Colors </a:t>
            </a:r>
          </a:p>
        </p:txBody>
      </p:sp>
      <p:sp>
        <p:nvSpPr>
          <p:cNvPr id="22" name="Tekstfelt 21">
            <a:extLst>
              <a:ext uri="{FF2B5EF4-FFF2-40B4-BE49-F238E27FC236}">
                <a16:creationId xmlns:a16="http://schemas.microsoft.com/office/drawing/2014/main" id="{4C3B03B3-6EB5-2E21-77F3-C8182D7A0C27}"/>
              </a:ext>
            </a:extLst>
          </p:cNvPr>
          <p:cNvSpPr txBox="1"/>
          <p:nvPr userDrawn="1"/>
        </p:nvSpPr>
        <p:spPr>
          <a:xfrm>
            <a:off x="10738851" y="6184104"/>
            <a:ext cx="1080000" cy="123111"/>
          </a:xfrm>
          <a:prstGeom prst="rect">
            <a:avLst/>
          </a:prstGeom>
          <a:noFill/>
        </p:spPr>
        <p:txBody>
          <a:bodyPr wrap="square" lIns="0" tIns="0" rIns="0" bIns="0" rtlCol="0">
            <a:spAutoFit/>
          </a:bodyPr>
          <a:lstStyle/>
          <a:p>
            <a:pPr algn="l">
              <a:spcBef>
                <a:spcPts val="300"/>
              </a:spcBef>
            </a:pPr>
            <a:r>
              <a:rPr lang="en-GB" sz="800" dirty="0">
                <a:solidFill>
                  <a:schemeClr val="tx1"/>
                </a:solidFill>
              </a:rPr>
              <a:t>Standard Colors </a:t>
            </a:r>
          </a:p>
        </p:txBody>
      </p:sp>
      <p:sp>
        <p:nvSpPr>
          <p:cNvPr id="29" name="Rectangle 28">
            <a:extLst>
              <a:ext uri="{FF2B5EF4-FFF2-40B4-BE49-F238E27FC236}">
                <a16:creationId xmlns:a16="http://schemas.microsoft.com/office/drawing/2014/main" id="{66EAE627-3F30-FE91-BB49-165C7283FD01}"/>
              </a:ext>
            </a:extLst>
          </p:cNvPr>
          <p:cNvSpPr/>
          <p:nvPr userDrawn="1"/>
        </p:nvSpPr>
        <p:spPr>
          <a:xfrm>
            <a:off x="9425716" y="4851665"/>
            <a:ext cx="1204929" cy="16315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spcBef>
                <a:spcPts val="300"/>
              </a:spcBef>
            </a:pPr>
            <a:endParaRPr lang="en-GB" sz="1800" noProof="0" dirty="0" err="1"/>
          </a:p>
        </p:txBody>
      </p:sp>
      <p:sp>
        <p:nvSpPr>
          <p:cNvPr id="30" name="Rectangle 29">
            <a:extLst>
              <a:ext uri="{FF2B5EF4-FFF2-40B4-BE49-F238E27FC236}">
                <a16:creationId xmlns:a16="http://schemas.microsoft.com/office/drawing/2014/main" id="{091BE9FB-EA0E-359A-5AC4-3B5A84B71DB3}"/>
              </a:ext>
            </a:extLst>
          </p:cNvPr>
          <p:cNvSpPr/>
          <p:nvPr userDrawn="1"/>
        </p:nvSpPr>
        <p:spPr>
          <a:xfrm>
            <a:off x="9425716" y="5628670"/>
            <a:ext cx="1204929" cy="3332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spcBef>
                <a:spcPts val="300"/>
              </a:spcBef>
            </a:pPr>
            <a:endParaRPr lang="en-GB" sz="1800" noProof="0" dirty="0" err="1"/>
          </a:p>
        </p:txBody>
      </p:sp>
      <p:sp>
        <p:nvSpPr>
          <p:cNvPr id="31" name="Rectangle 30">
            <a:extLst>
              <a:ext uri="{FF2B5EF4-FFF2-40B4-BE49-F238E27FC236}">
                <a16:creationId xmlns:a16="http://schemas.microsoft.com/office/drawing/2014/main" id="{C1FC33DF-5A21-05B9-0BDE-2CA33F5E40E4}"/>
              </a:ext>
            </a:extLst>
          </p:cNvPr>
          <p:cNvSpPr/>
          <p:nvPr userDrawn="1"/>
        </p:nvSpPr>
        <p:spPr>
          <a:xfrm>
            <a:off x="9906970" y="4851665"/>
            <a:ext cx="723675" cy="163159"/>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spcBef>
                <a:spcPts val="300"/>
              </a:spcBef>
            </a:pPr>
            <a:endParaRPr lang="en-GB" sz="1800" noProof="0" dirty="0" err="1"/>
          </a:p>
        </p:txBody>
      </p:sp>
      <p:grpSp>
        <p:nvGrpSpPr>
          <p:cNvPr id="32" name="Group 31">
            <a:extLst>
              <a:ext uri="{FF2B5EF4-FFF2-40B4-BE49-F238E27FC236}">
                <a16:creationId xmlns:a16="http://schemas.microsoft.com/office/drawing/2014/main" id="{8157F517-43E3-D531-8794-C0B107C40A34}"/>
              </a:ext>
            </a:extLst>
          </p:cNvPr>
          <p:cNvGrpSpPr/>
          <p:nvPr userDrawn="1"/>
        </p:nvGrpSpPr>
        <p:grpSpPr>
          <a:xfrm>
            <a:off x="9432666" y="5071122"/>
            <a:ext cx="1204929" cy="446873"/>
            <a:chOff x="6285057" y="2007141"/>
            <a:chExt cx="1676485" cy="680095"/>
          </a:xfrm>
        </p:grpSpPr>
        <p:cxnSp>
          <p:nvCxnSpPr>
            <p:cNvPr id="35" name="Straight Connector 34">
              <a:extLst>
                <a:ext uri="{FF2B5EF4-FFF2-40B4-BE49-F238E27FC236}">
                  <a16:creationId xmlns:a16="http://schemas.microsoft.com/office/drawing/2014/main" id="{132C6F8C-EA68-AF61-CB59-D40FFDB0B21E}"/>
                </a:ext>
              </a:extLst>
            </p:cNvPr>
            <p:cNvCxnSpPr>
              <a:cxnSpLocks/>
            </p:cNvCxnSpPr>
            <p:nvPr userDrawn="1"/>
          </p:nvCxnSpPr>
          <p:spPr>
            <a:xfrm>
              <a:off x="6285057" y="2007141"/>
              <a:ext cx="1676485" cy="680095"/>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05526681-806A-1321-A319-D67F0D7FCCBB}"/>
                </a:ext>
              </a:extLst>
            </p:cNvPr>
            <p:cNvCxnSpPr>
              <a:cxnSpLocks/>
            </p:cNvCxnSpPr>
            <p:nvPr userDrawn="1"/>
          </p:nvCxnSpPr>
          <p:spPr>
            <a:xfrm flipV="1">
              <a:off x="6291690" y="2014958"/>
              <a:ext cx="1657397" cy="672278"/>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a:extLst>
              <a:ext uri="{FF2B5EF4-FFF2-40B4-BE49-F238E27FC236}">
                <a16:creationId xmlns:a16="http://schemas.microsoft.com/office/drawing/2014/main" id="{23228DB3-F811-3286-646E-6B7A885626FD}"/>
              </a:ext>
            </a:extLst>
          </p:cNvPr>
          <p:cNvCxnSpPr>
            <a:cxnSpLocks/>
          </p:cNvCxnSpPr>
          <p:nvPr userDrawn="1"/>
        </p:nvCxnSpPr>
        <p:spPr>
          <a:xfrm>
            <a:off x="9422057" y="6206311"/>
            <a:ext cx="1186016" cy="118376"/>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A9625C8C-8064-DB2F-0CA1-0AE5E2C3ED64}"/>
              </a:ext>
            </a:extLst>
          </p:cNvPr>
          <p:cNvCxnSpPr>
            <a:cxnSpLocks/>
          </p:cNvCxnSpPr>
          <p:nvPr userDrawn="1"/>
        </p:nvCxnSpPr>
        <p:spPr>
          <a:xfrm flipV="1">
            <a:off x="9419448" y="6206315"/>
            <a:ext cx="1188626" cy="118376"/>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799182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gt;Do not use layouts after this &gt;">
    <p:bg bwMode="invGray">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124504-36FD-4753-851D-5B7D02D4A2D1}"/>
              </a:ext>
            </a:extLst>
          </p:cNvPr>
          <p:cNvSpPr/>
          <p:nvPr userDrawn="1"/>
        </p:nvSpPr>
        <p:spPr bwMode="invGray">
          <a:xfrm>
            <a:off x="0" y="0"/>
            <a:ext cx="12192000" cy="6858000"/>
          </a:xfrm>
          <a:prstGeom prst="rect">
            <a:avLst/>
          </a:prstGeom>
          <a:solidFill>
            <a:schemeClr val="tx1"/>
          </a:solid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US" sz="1400" dirty="0" err="1">
              <a:solidFill>
                <a:schemeClr val="tx1"/>
              </a:solidFill>
            </a:endParaRPr>
          </a:p>
        </p:txBody>
      </p:sp>
      <p:sp>
        <p:nvSpPr>
          <p:cNvPr id="5" name="Do not use"/>
          <p:cNvSpPr txBox="1"/>
          <p:nvPr userDrawn="1"/>
        </p:nvSpPr>
        <p:spPr bwMode="invGray">
          <a:xfrm>
            <a:off x="430213" y="656823"/>
            <a:ext cx="11356977" cy="2893100"/>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US" sz="4400" b="0" noProof="0" dirty="0">
                <a:solidFill>
                  <a:schemeClr val="bg1"/>
                </a:solidFill>
              </a:rPr>
              <a:t>If you see any </a:t>
            </a:r>
            <a:r>
              <a:rPr lang="en-US" sz="4400" b="1" i="1" noProof="0" dirty="0">
                <a:solidFill>
                  <a:schemeClr val="bg1"/>
                </a:solidFill>
              </a:rPr>
              <a:t>layouts after this one</a:t>
            </a:r>
            <a:r>
              <a:rPr lang="en-US" sz="4400" b="0" i="1" noProof="0" dirty="0">
                <a:solidFill>
                  <a:schemeClr val="bg1"/>
                </a:solidFill>
              </a:rPr>
              <a:t>,</a:t>
            </a:r>
            <a:br>
              <a:rPr lang="en-US" sz="4400" b="0" i="0" noProof="0" dirty="0">
                <a:solidFill>
                  <a:schemeClr val="bg1"/>
                </a:solidFill>
              </a:rPr>
            </a:br>
            <a:r>
              <a:rPr lang="en-US" sz="4400" b="0" noProof="0" dirty="0">
                <a:solidFill>
                  <a:schemeClr val="bg1"/>
                </a:solidFill>
              </a:rPr>
              <a:t>do not use them. These layouts </a:t>
            </a:r>
            <a:r>
              <a:rPr lang="en-US" sz="4400" b="1" i="1" u="none" noProof="0" dirty="0">
                <a:solidFill>
                  <a:schemeClr val="bg1"/>
                </a:solidFill>
              </a:rPr>
              <a:t>are not </a:t>
            </a:r>
            <a:r>
              <a:rPr lang="en-US" sz="4400" b="0" noProof="0" dirty="0">
                <a:solidFill>
                  <a:schemeClr val="bg1"/>
                </a:solidFill>
              </a:rPr>
              <a:t>part of our corporate template.</a:t>
            </a:r>
            <a:br>
              <a:rPr lang="en-US" sz="2800" b="0" noProof="0" dirty="0">
                <a:solidFill>
                  <a:schemeClr val="bg1"/>
                </a:solidFill>
              </a:rPr>
            </a:br>
            <a:br>
              <a:rPr lang="en-US" sz="2800" b="0" noProof="0" dirty="0">
                <a:solidFill>
                  <a:schemeClr val="bg1"/>
                </a:solidFill>
              </a:rPr>
            </a:br>
            <a:endParaRPr lang="en-US" sz="2800" b="0" noProof="0" dirty="0">
              <a:solidFill>
                <a:schemeClr val="bg1"/>
              </a:solidFill>
            </a:endParaRPr>
          </a:p>
        </p:txBody>
      </p:sp>
      <p:grpSp>
        <p:nvGrpSpPr>
          <p:cNvPr id="4" name="Group 3">
            <a:extLst>
              <a:ext uri="{FF2B5EF4-FFF2-40B4-BE49-F238E27FC236}">
                <a16:creationId xmlns:a16="http://schemas.microsoft.com/office/drawing/2014/main" id="{2BEB5E5A-DA85-4D5B-80B9-F94482F55D76}"/>
              </a:ext>
            </a:extLst>
          </p:cNvPr>
          <p:cNvGrpSpPr/>
          <p:nvPr userDrawn="1"/>
        </p:nvGrpSpPr>
        <p:grpSpPr bwMode="black">
          <a:xfrm rot="8100000">
            <a:off x="10404876" y="3391414"/>
            <a:ext cx="1036788" cy="1036788"/>
            <a:chOff x="6096000" y="4963130"/>
            <a:chExt cx="1456719" cy="1456719"/>
          </a:xfrm>
          <a:solidFill>
            <a:schemeClr val="bg1"/>
          </a:solidFill>
        </p:grpSpPr>
        <p:sp>
          <p:nvSpPr>
            <p:cNvPr id="3" name="Rectangle 2">
              <a:extLst>
                <a:ext uri="{FF2B5EF4-FFF2-40B4-BE49-F238E27FC236}">
                  <a16:creationId xmlns:a16="http://schemas.microsoft.com/office/drawing/2014/main" id="{C823227E-A862-4A7F-BC20-0D107430AB2C}"/>
                </a:ext>
              </a:extLst>
            </p:cNvPr>
            <p:cNvSpPr/>
            <p:nvPr userDrawn="1"/>
          </p:nvSpPr>
          <p:spPr bwMode="black">
            <a:xfrm rot="5400000">
              <a:off x="5534135" y="5524995"/>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US" sz="1400" dirty="0" err="1">
                <a:solidFill>
                  <a:schemeClr val="tx1"/>
                </a:solidFill>
              </a:endParaRPr>
            </a:p>
          </p:txBody>
        </p:sp>
        <p:sp>
          <p:nvSpPr>
            <p:cNvPr id="6" name="Rectangle 5">
              <a:extLst>
                <a:ext uri="{FF2B5EF4-FFF2-40B4-BE49-F238E27FC236}">
                  <a16:creationId xmlns:a16="http://schemas.microsoft.com/office/drawing/2014/main" id="{08501AE6-6504-4184-9443-E89AFACF769D}"/>
                </a:ext>
              </a:extLst>
            </p:cNvPr>
            <p:cNvSpPr/>
            <p:nvPr userDrawn="1"/>
          </p:nvSpPr>
          <p:spPr bwMode="black">
            <a:xfrm rot="10800000">
              <a:off x="6096000" y="4963130"/>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US" sz="1400" dirty="0" err="1">
                <a:solidFill>
                  <a:schemeClr val="tx1"/>
                </a:solidFill>
              </a:endParaRPr>
            </a:p>
          </p:txBody>
        </p:sp>
      </p:grpSp>
      <p:sp>
        <p:nvSpPr>
          <p:cNvPr id="12" name="Rectangle 11">
            <a:extLst>
              <a:ext uri="{FF2B5EF4-FFF2-40B4-BE49-F238E27FC236}">
                <a16:creationId xmlns:a16="http://schemas.microsoft.com/office/drawing/2014/main" id="{67CEE09B-6EE1-4BF2-85A3-DE69E91BC4C6}"/>
              </a:ext>
            </a:extLst>
          </p:cNvPr>
          <p:cNvSpPr/>
          <p:nvPr userDrawn="1"/>
        </p:nvSpPr>
        <p:spPr bwMode="invGray">
          <a:xfrm>
            <a:off x="430214" y="2780879"/>
            <a:ext cx="10152346" cy="1862048"/>
          </a:xfrm>
          <a:prstGeom prst="rect">
            <a:avLst/>
          </a:prstGeom>
        </p:spPr>
        <p:txBody>
          <a:bodyPr wrap="square">
            <a:spAutoFit/>
          </a:bodyPr>
          <a:lstStyle/>
          <a:p>
            <a:pPr algn="ctr"/>
            <a:r>
              <a:rPr lang="en-US" sz="11500" b="1" i="1" noProof="0" dirty="0">
                <a:solidFill>
                  <a:schemeClr val="bg1"/>
                </a:solidFill>
              </a:rPr>
              <a:t>Do not use </a:t>
            </a:r>
            <a:endParaRPr lang="en-US" sz="2000" b="1" i="1" dirty="0"/>
          </a:p>
        </p:txBody>
      </p:sp>
      <p:sp>
        <p:nvSpPr>
          <p:cNvPr id="16" name="Do not use">
            <a:extLst>
              <a:ext uri="{FF2B5EF4-FFF2-40B4-BE49-F238E27FC236}">
                <a16:creationId xmlns:a16="http://schemas.microsoft.com/office/drawing/2014/main" id="{A8FA78FA-4D94-4717-B7C6-6F86378D6B01}"/>
              </a:ext>
            </a:extLst>
          </p:cNvPr>
          <p:cNvSpPr txBox="1"/>
          <p:nvPr userDrawn="1"/>
        </p:nvSpPr>
        <p:spPr bwMode="invGray">
          <a:xfrm>
            <a:off x="430214" y="5186455"/>
            <a:ext cx="11356974" cy="907941"/>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US" sz="1800" b="0" noProof="0" dirty="0">
                <a:solidFill>
                  <a:schemeClr val="bg1"/>
                </a:solidFill>
              </a:rPr>
              <a:t>Due to PowerPoint’s standard Copy/Paste functionality extra undesirable layouts can appear.</a:t>
            </a:r>
            <a:endParaRPr lang="en-US" sz="1800" dirty="0"/>
          </a:p>
          <a:p>
            <a:pPr marL="0" marR="0" indent="0" algn="ctr" fontAlgn="auto">
              <a:lnSpc>
                <a:spcPct val="100000"/>
              </a:lnSpc>
              <a:spcBef>
                <a:spcPts val="600"/>
              </a:spcBef>
              <a:spcAft>
                <a:spcPts val="0"/>
              </a:spcAft>
              <a:buClr>
                <a:srgbClr val="003755"/>
              </a:buClr>
              <a:buSzTx/>
              <a:buFontTx/>
              <a:buNone/>
              <a:tabLst/>
            </a:pPr>
            <a:r>
              <a:rPr lang="en-US" sz="1800" b="0" noProof="0" dirty="0">
                <a:solidFill>
                  <a:schemeClr val="bg1"/>
                </a:solidFill>
              </a:rPr>
              <a:t>Also notice: Layouts after this might contain potential confidential information.</a:t>
            </a:r>
            <a:br>
              <a:rPr lang="en-US" sz="1800" b="0" noProof="0" dirty="0">
                <a:solidFill>
                  <a:schemeClr val="bg1"/>
                </a:solidFill>
              </a:rPr>
            </a:br>
            <a:endParaRPr lang="en-US" sz="1800" b="0" noProof="0" dirty="0">
              <a:solidFill>
                <a:schemeClr val="bg1"/>
              </a:solidFill>
            </a:endParaRPr>
          </a:p>
        </p:txBody>
      </p:sp>
      <p:sp>
        <p:nvSpPr>
          <p:cNvPr id="9" name="Date Placeholder 2">
            <a:extLst>
              <a:ext uri="{FF2B5EF4-FFF2-40B4-BE49-F238E27FC236}">
                <a16:creationId xmlns:a16="http://schemas.microsoft.com/office/drawing/2014/main" id="{B12B154D-76F1-409D-A798-AA5203EE7F44}"/>
              </a:ext>
            </a:extLst>
          </p:cNvPr>
          <p:cNvSpPr>
            <a:spLocks noGrp="1"/>
          </p:cNvSpPr>
          <p:nvPr>
            <p:ph type="dt" sz="half" idx="10"/>
          </p:nvPr>
        </p:nvSpPr>
        <p:spPr bwMode="invGray">
          <a:xfrm>
            <a:off x="0" y="6912000"/>
            <a:ext cx="0" cy="0"/>
          </a:xfrm>
          <a:prstGeom prst="rect">
            <a:avLst/>
          </a:prstGeom>
        </p:spPr>
        <p:txBody>
          <a:bodyPr/>
          <a:lstStyle>
            <a:lvl1pPr>
              <a:defRPr>
                <a:noFill/>
              </a:defRPr>
            </a:lvl1pPr>
          </a:lstStyle>
          <a:p>
            <a:fld id="{70B7FFEF-4374-4E97-B9DB-0D24156B498C}" type="datetime4">
              <a:rPr lang="en-IN" smtClean="0"/>
              <a:t>03 September 2026</a:t>
            </a:fld>
            <a:endParaRPr lang="en-US" dirty="0"/>
          </a:p>
        </p:txBody>
      </p:sp>
      <p:sp>
        <p:nvSpPr>
          <p:cNvPr id="10" name="Footer Placeholder 3">
            <a:extLst>
              <a:ext uri="{FF2B5EF4-FFF2-40B4-BE49-F238E27FC236}">
                <a16:creationId xmlns:a16="http://schemas.microsoft.com/office/drawing/2014/main" id="{7D212C3A-1726-4BC5-8AF1-72D08F6358E7}"/>
              </a:ext>
            </a:extLst>
          </p:cNvPr>
          <p:cNvSpPr>
            <a:spLocks noGrp="1"/>
          </p:cNvSpPr>
          <p:nvPr>
            <p:ph type="ftr" sz="quarter" idx="11"/>
          </p:nvPr>
        </p:nvSpPr>
        <p:spPr bwMode="invGray">
          <a:xfrm>
            <a:off x="0" y="6912000"/>
            <a:ext cx="0" cy="0"/>
          </a:xfrm>
          <a:prstGeom prst="rect">
            <a:avLst/>
          </a:prstGeom>
        </p:spPr>
        <p:txBody>
          <a:bodyPr/>
          <a:lstStyle>
            <a:lvl1pPr>
              <a:defRPr>
                <a:noFill/>
              </a:defRPr>
            </a:lvl1pPr>
          </a:lstStyle>
          <a:p>
            <a:endParaRPr lang="en-US" dirty="0"/>
          </a:p>
        </p:txBody>
      </p:sp>
      <p:sp>
        <p:nvSpPr>
          <p:cNvPr id="11" name="Slide Number Placeholder 4">
            <a:extLst>
              <a:ext uri="{FF2B5EF4-FFF2-40B4-BE49-F238E27FC236}">
                <a16:creationId xmlns:a16="http://schemas.microsoft.com/office/drawing/2014/main" id="{989D5CFC-5012-4F36-B4E7-CE36F67CD235}"/>
              </a:ext>
            </a:extLst>
          </p:cNvPr>
          <p:cNvSpPr>
            <a:spLocks noGrp="1"/>
          </p:cNvSpPr>
          <p:nvPr>
            <p:ph type="sldNum" sz="quarter" idx="12"/>
          </p:nvPr>
        </p:nvSpPr>
        <p:spPr bwMode="invGray">
          <a:xfrm flipV="1">
            <a:off x="0" y="6912000"/>
            <a:ext cx="0" cy="0"/>
          </a:xfrm>
          <a:prstGeom prst="rect">
            <a:avLst/>
          </a:prstGeom>
        </p:spPr>
        <p:txBody>
          <a:bodyPr/>
          <a:lstStyle>
            <a:lvl1pPr>
              <a:defRPr>
                <a:noFill/>
              </a:defRPr>
            </a:lvl1pPr>
          </a:lstStyle>
          <a:p>
            <a:fld id="{24C8C45C-947F-4981-8B3F-4F32E973C901}" type="slidenum">
              <a:rPr lang="en-US" smtClean="0"/>
              <a:pPr/>
              <a:t>‹#›</a:t>
            </a:fld>
            <a:endParaRPr lang="en-US" dirty="0"/>
          </a:p>
        </p:txBody>
      </p:sp>
    </p:spTree>
    <p:extLst>
      <p:ext uri="{BB962C8B-B14F-4D97-AF65-F5344CB8AC3E}">
        <p14:creationId xmlns:p14="http://schemas.microsoft.com/office/powerpoint/2010/main" val="293658080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306286"/>
            <a:ext cx="10972800" cy="4561114"/>
          </a:xfrm>
        </p:spPr>
        <p:txBody>
          <a:bodyPr/>
          <a:lstStyle>
            <a:lvl1pPr>
              <a:buFont typeface="Lucida Grande"/>
              <a:buChar char="&gt;"/>
              <a:defRPr/>
            </a:lvl1pPr>
            <a:lvl2pPr marL="340519" indent="-167879">
              <a:buFont typeface="Arial" panose="020B0604020202020204" pitchFamily="34" charset="0"/>
              <a:buChar char="–"/>
              <a:defRPr/>
            </a:lvl2pPr>
            <a:lvl3pPr marL="513160" indent="-172641">
              <a:buFont typeface="Arial" panose="020B0604020202020204" pitchFamily="34" charset="0"/>
              <a:buChar char="–"/>
              <a:defRPr/>
            </a:lvl3pPr>
            <a:lvl4pPr marL="686991" indent="-173831">
              <a:buFont typeface="Arial" panose="020B0604020202020204" pitchFamily="34" charset="0"/>
              <a:buChar char="–"/>
              <a:defRPr/>
            </a:lvl4pPr>
            <a:lvl5pPr marL="859631" indent="-172641">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p:nvPr>
        </p:nvSpPr>
        <p:spPr>
          <a:xfrm>
            <a:off x="611717" y="274638"/>
            <a:ext cx="10972800" cy="390380"/>
          </a:xfrm>
        </p:spPr>
        <p:txBody>
          <a:bodyPr/>
          <a:lstStyle/>
          <a:p>
            <a:r>
              <a:rPr lang="en-US"/>
              <a:t>Click to edit Master title style</a:t>
            </a:r>
            <a:endParaRPr lang="en-US" dirty="0"/>
          </a:p>
        </p:txBody>
      </p:sp>
      <p:sp>
        <p:nvSpPr>
          <p:cNvPr id="4" name="Slide Number Placeholder 5"/>
          <p:cNvSpPr>
            <a:spLocks noGrp="1"/>
          </p:cNvSpPr>
          <p:nvPr>
            <p:ph type="sldNum" sz="quarter" idx="10"/>
          </p:nvPr>
        </p:nvSpPr>
        <p:spPr/>
        <p:txBody>
          <a:bodyPr/>
          <a:lstStyle>
            <a:lvl1pPr>
              <a:defRPr/>
            </a:lvl1pPr>
          </a:lstStyle>
          <a:p>
            <a:pPr>
              <a:defRPr/>
            </a:pPr>
            <a:fld id="{B3CE6AD2-E962-44EF-9825-9374C41C48B0}" type="slidenum">
              <a:rPr lang="en-US" altLang="en-US"/>
              <a:pPr>
                <a:defRPr/>
              </a:pPr>
              <a:t>‹#›</a:t>
            </a:fld>
            <a:endParaRPr lang="en-US" altLang="en-US"/>
          </a:p>
        </p:txBody>
      </p:sp>
      <p:sp>
        <p:nvSpPr>
          <p:cNvPr id="5" name="Rectangle 4"/>
          <p:cNvSpPr>
            <a:spLocks noGrp="1" noChangeArrowheads="1"/>
          </p:cNvSpPr>
          <p:nvPr>
            <p:ph type="ftr" sz="quarter" idx="11"/>
          </p:nvPr>
        </p:nvSpPr>
        <p:spPr/>
        <p:txBody>
          <a:bodyPr/>
          <a:lstStyle>
            <a:lvl1pPr>
              <a:defRPr/>
            </a:lvl1pPr>
          </a:lstStyle>
          <a:p>
            <a:pPr>
              <a:defRPr/>
            </a:pPr>
            <a:endParaRPr lang="en-US"/>
          </a:p>
        </p:txBody>
      </p:sp>
    </p:spTree>
    <p:extLst>
      <p:ext uri="{BB962C8B-B14F-4D97-AF65-F5344CB8AC3E}">
        <p14:creationId xmlns:p14="http://schemas.microsoft.com/office/powerpoint/2010/main" val="369091027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sz="2200" b="1" i="0">
                <a:solidFill>
                  <a:schemeClr val="bg1"/>
                </a:solidFill>
                <a:latin typeface="Arial"/>
                <a:cs typeface="Arial"/>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sz="2300" b="1" i="0">
                <a:solidFill>
                  <a:schemeClr val="bg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9/3/2026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299741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200" b="1"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2300" b="1" i="0">
                <a:solidFill>
                  <a:schemeClr val="bg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9/3/2026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71582883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200" b="1" i="0">
                <a:solidFill>
                  <a:schemeClr val="bg1"/>
                </a:solidFill>
                <a:latin typeface="Arial"/>
                <a:cs typeface="Arial"/>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9/3/2026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8995600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200" b="1"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9/3/2026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635329015"/>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1752600" y="6512585"/>
            <a:ext cx="8686800" cy="0"/>
          </a:xfrm>
          <a:custGeom>
            <a:avLst/>
            <a:gdLst/>
            <a:ahLst/>
            <a:cxnLst/>
            <a:rect l="l" t="t" r="r" b="b"/>
            <a:pathLst>
              <a:path w="8686800">
                <a:moveTo>
                  <a:pt x="0" y="0"/>
                </a:moveTo>
                <a:lnTo>
                  <a:pt x="8686800" y="0"/>
                </a:lnTo>
              </a:path>
            </a:pathLst>
          </a:custGeom>
          <a:ln w="12700">
            <a:solidFill>
              <a:srgbClr val="BEBEBE"/>
            </a:solidFill>
          </a:ln>
        </p:spPr>
        <p:txBody>
          <a:bodyPr wrap="square" lIns="0" tIns="0" rIns="0" bIns="0" rtlCol="0"/>
          <a:lstStyle/>
          <a:p>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9/3/2026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16405122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3_D. Breaker">
    <p:bg>
      <p:bgPr>
        <a:solidFill>
          <a:schemeClr val="bg2"/>
        </a:solidFill>
        <a:effectLst/>
      </p:bgPr>
    </p:bg>
    <p:spTree>
      <p:nvGrpSpPr>
        <p:cNvPr id="1" name=""/>
        <p:cNvGrpSpPr/>
        <p:nvPr/>
      </p:nvGrpSpPr>
      <p:grpSpPr>
        <a:xfrm>
          <a:off x="0" y="0"/>
          <a:ext cx="0" cy="0"/>
          <a:chOff x="0" y="0"/>
          <a:chExt cx="0" cy="0"/>
        </a:xfrm>
      </p:grpSpPr>
      <p:sp>
        <p:nvSpPr>
          <p:cNvPr id="7" name="Background"/>
          <p:cNvSpPr/>
          <p:nvPr userDrawn="1"/>
        </p:nvSpPr>
        <p:spPr>
          <a:xfrm>
            <a:off x="0" y="0"/>
            <a:ext cx="12193200" cy="6858000"/>
          </a:xfrm>
          <a:prstGeom prst="rect">
            <a:avLst/>
          </a:prstGeom>
          <a:solidFill>
            <a:srgbClr val="0087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noProof="0" dirty="0" err="1">
              <a:solidFill>
                <a:schemeClr val="tx1"/>
              </a:solidFill>
            </a:endParaRPr>
          </a:p>
        </p:txBody>
      </p:sp>
      <p:sp>
        <p:nvSpPr>
          <p:cNvPr id="2" name="Title 1"/>
          <p:cNvSpPr>
            <a:spLocks noGrp="1"/>
          </p:cNvSpPr>
          <p:nvPr>
            <p:ph type="ctrTitle" hasCustomPrompt="1"/>
          </p:nvPr>
        </p:nvSpPr>
        <p:spPr bwMode="white">
          <a:xfrm>
            <a:off x="360000" y="720000"/>
            <a:ext cx="5648400" cy="5180400"/>
          </a:xfrm>
        </p:spPr>
        <p:txBody>
          <a:bodyPr lIns="0" tIns="0" rIns="0" bIns="0" anchor="ctr" anchorCtr="0"/>
          <a:lstStyle>
            <a:lvl1pPr algn="l">
              <a:lnSpc>
                <a:spcPct val="90000"/>
              </a:lnSpc>
              <a:defRPr sz="5400" cap="none" baseline="0">
                <a:solidFill>
                  <a:schemeClr val="tx1"/>
                </a:solidFill>
              </a:defRPr>
            </a:lvl1pPr>
          </a:lstStyle>
          <a:p>
            <a:r>
              <a:rPr lang="en-US" noProof="0" dirty="0"/>
              <a:t>Click to add Breaker title</a:t>
            </a:r>
            <a:endParaRPr lang="en-US" dirty="0"/>
          </a:p>
        </p:txBody>
      </p:sp>
      <p:grpSp>
        <p:nvGrpSpPr>
          <p:cNvPr id="92" name="Group 91">
            <a:extLst>
              <a:ext uri="{FF2B5EF4-FFF2-40B4-BE49-F238E27FC236}">
                <a16:creationId xmlns:a16="http://schemas.microsoft.com/office/drawing/2014/main" id="{5BF43B13-0FC7-A569-C843-08A39717BFA4}"/>
              </a:ext>
            </a:extLst>
          </p:cNvPr>
          <p:cNvGrpSpPr/>
          <p:nvPr userDrawn="1"/>
        </p:nvGrpSpPr>
        <p:grpSpPr>
          <a:xfrm>
            <a:off x="8073457" y="0"/>
            <a:ext cx="4118544" cy="6858000"/>
            <a:chOff x="8073457" y="0"/>
            <a:chExt cx="4118544" cy="6858000"/>
          </a:xfrm>
          <a:solidFill>
            <a:srgbClr val="03CC54"/>
          </a:solidFill>
        </p:grpSpPr>
        <p:sp>
          <p:nvSpPr>
            <p:cNvPr id="93" name="Freeform: Shape 92">
              <a:extLst>
                <a:ext uri="{FF2B5EF4-FFF2-40B4-BE49-F238E27FC236}">
                  <a16:creationId xmlns:a16="http://schemas.microsoft.com/office/drawing/2014/main" id="{1BC969CE-DED6-DE07-53C1-C25E9DBD3B0D}"/>
                </a:ext>
              </a:extLst>
            </p:cNvPr>
            <p:cNvSpPr>
              <a:spLocks/>
            </p:cNvSpPr>
            <p:nvPr/>
          </p:nvSpPr>
          <p:spPr bwMode="auto">
            <a:xfrm>
              <a:off x="11974024" y="2852234"/>
              <a:ext cx="217976" cy="482903"/>
            </a:xfrm>
            <a:custGeom>
              <a:avLst/>
              <a:gdLst>
                <a:gd name="connsiteX0" fmla="*/ 217976 w 217976"/>
                <a:gd name="connsiteY0" fmla="*/ 0 h 482903"/>
                <a:gd name="connsiteX1" fmla="*/ 217976 w 217976"/>
                <a:gd name="connsiteY1" fmla="*/ 482903 h 482903"/>
                <a:gd name="connsiteX2" fmla="*/ 195802 w 217976"/>
                <a:gd name="connsiteY2" fmla="*/ 458194 h 482903"/>
                <a:gd name="connsiteX3" fmla="*/ 0 w 217976"/>
                <a:gd name="connsiteY3" fmla="*/ 66430 h 482903"/>
                <a:gd name="connsiteX4" fmla="*/ 209032 w 217976"/>
                <a:gd name="connsiteY4" fmla="*/ 843 h 4829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976" h="482903">
                  <a:moveTo>
                    <a:pt x="217976" y="0"/>
                  </a:moveTo>
                  <a:lnTo>
                    <a:pt x="217976" y="482903"/>
                  </a:lnTo>
                  <a:lnTo>
                    <a:pt x="195802" y="458194"/>
                  </a:lnTo>
                  <a:cubicBezTo>
                    <a:pt x="103193" y="342866"/>
                    <a:pt x="37044" y="209050"/>
                    <a:pt x="0" y="66430"/>
                  </a:cubicBezTo>
                  <a:cubicBezTo>
                    <a:pt x="67031" y="37378"/>
                    <a:pt x="137150" y="15369"/>
                    <a:pt x="209032" y="8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94" name="Freeform 6">
              <a:extLst>
                <a:ext uri="{FF2B5EF4-FFF2-40B4-BE49-F238E27FC236}">
                  <a16:creationId xmlns:a16="http://schemas.microsoft.com/office/drawing/2014/main" id="{9747C2DA-4508-240D-6404-18DD9356D94E}"/>
                </a:ext>
              </a:extLst>
            </p:cNvPr>
            <p:cNvSpPr>
              <a:spLocks/>
            </p:cNvSpPr>
            <p:nvPr/>
          </p:nvSpPr>
          <p:spPr bwMode="auto">
            <a:xfrm>
              <a:off x="9987651" y="2322551"/>
              <a:ext cx="990299" cy="565885"/>
            </a:xfrm>
            <a:custGeom>
              <a:avLst/>
              <a:gdLst>
                <a:gd name="T0" fmla="*/ 123 w 281"/>
                <a:gd name="T1" fmla="*/ 146 h 161"/>
                <a:gd name="T2" fmla="*/ 0 w 281"/>
                <a:gd name="T3" fmla="*/ 42 h 161"/>
                <a:gd name="T4" fmla="*/ 158 w 281"/>
                <a:gd name="T5" fmla="*/ 15 h 161"/>
                <a:gd name="T6" fmla="*/ 281 w 281"/>
                <a:gd name="T7" fmla="*/ 119 h 161"/>
                <a:gd name="T8" fmla="*/ 123 w 281"/>
                <a:gd name="T9" fmla="*/ 146 h 161"/>
              </a:gdLst>
              <a:ahLst/>
              <a:cxnLst>
                <a:cxn ang="0">
                  <a:pos x="T0" y="T1"/>
                </a:cxn>
                <a:cxn ang="0">
                  <a:pos x="T2" y="T3"/>
                </a:cxn>
                <a:cxn ang="0">
                  <a:pos x="T4" y="T5"/>
                </a:cxn>
                <a:cxn ang="0">
                  <a:pos x="T6" y="T7"/>
                </a:cxn>
                <a:cxn ang="0">
                  <a:pos x="T8" y="T9"/>
                </a:cxn>
              </a:cxnLst>
              <a:rect l="0" t="0" r="r" b="b"/>
              <a:pathLst>
                <a:path w="281" h="161">
                  <a:moveTo>
                    <a:pt x="123" y="146"/>
                  </a:moveTo>
                  <a:cubicBezTo>
                    <a:pt x="66" y="130"/>
                    <a:pt x="23" y="91"/>
                    <a:pt x="0" y="42"/>
                  </a:cubicBezTo>
                  <a:cubicBezTo>
                    <a:pt x="45" y="11"/>
                    <a:pt x="102" y="0"/>
                    <a:pt x="158" y="15"/>
                  </a:cubicBezTo>
                  <a:cubicBezTo>
                    <a:pt x="215" y="31"/>
                    <a:pt x="258" y="70"/>
                    <a:pt x="281" y="119"/>
                  </a:cubicBezTo>
                  <a:cubicBezTo>
                    <a:pt x="236" y="150"/>
                    <a:pt x="179" y="161"/>
                    <a:pt x="123" y="14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5" name="Freeform 8">
              <a:extLst>
                <a:ext uri="{FF2B5EF4-FFF2-40B4-BE49-F238E27FC236}">
                  <a16:creationId xmlns:a16="http://schemas.microsoft.com/office/drawing/2014/main" id="{4AB7A467-1B1B-4D3C-0594-A81B04D4E8DE}"/>
                </a:ext>
              </a:extLst>
            </p:cNvPr>
            <p:cNvSpPr>
              <a:spLocks/>
            </p:cNvSpPr>
            <p:nvPr/>
          </p:nvSpPr>
          <p:spPr bwMode="auto">
            <a:xfrm>
              <a:off x="9687385" y="4750661"/>
              <a:ext cx="805521" cy="464834"/>
            </a:xfrm>
            <a:custGeom>
              <a:avLst/>
              <a:gdLst>
                <a:gd name="T0" fmla="*/ 130 w 229"/>
                <a:gd name="T1" fmla="*/ 119 h 132"/>
                <a:gd name="T2" fmla="*/ 0 w 229"/>
                <a:gd name="T3" fmla="*/ 99 h 132"/>
                <a:gd name="T4" fmla="*/ 99 w 229"/>
                <a:gd name="T5" fmla="*/ 13 h 132"/>
                <a:gd name="T6" fmla="*/ 229 w 229"/>
                <a:gd name="T7" fmla="*/ 33 h 132"/>
                <a:gd name="T8" fmla="*/ 130 w 229"/>
                <a:gd name="T9" fmla="*/ 119 h 132"/>
              </a:gdLst>
              <a:ahLst/>
              <a:cxnLst>
                <a:cxn ang="0">
                  <a:pos x="T0" y="T1"/>
                </a:cxn>
                <a:cxn ang="0">
                  <a:pos x="T2" y="T3"/>
                </a:cxn>
                <a:cxn ang="0">
                  <a:pos x="T4" y="T5"/>
                </a:cxn>
                <a:cxn ang="0">
                  <a:pos x="T6" y="T7"/>
                </a:cxn>
                <a:cxn ang="0">
                  <a:pos x="T8" y="T9"/>
                </a:cxn>
              </a:cxnLst>
              <a:rect l="0" t="0" r="r" b="b"/>
              <a:pathLst>
                <a:path w="229" h="132">
                  <a:moveTo>
                    <a:pt x="130" y="119"/>
                  </a:moveTo>
                  <a:cubicBezTo>
                    <a:pt x="84" y="132"/>
                    <a:pt x="37" y="123"/>
                    <a:pt x="0" y="99"/>
                  </a:cubicBezTo>
                  <a:cubicBezTo>
                    <a:pt x="18" y="58"/>
                    <a:pt x="53" y="26"/>
                    <a:pt x="99" y="13"/>
                  </a:cubicBezTo>
                  <a:cubicBezTo>
                    <a:pt x="145" y="0"/>
                    <a:pt x="192" y="8"/>
                    <a:pt x="229" y="33"/>
                  </a:cubicBezTo>
                  <a:cubicBezTo>
                    <a:pt x="210" y="73"/>
                    <a:pt x="175" y="106"/>
                    <a:pt x="130" y="11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6" name="Freeform 9">
              <a:extLst>
                <a:ext uri="{FF2B5EF4-FFF2-40B4-BE49-F238E27FC236}">
                  <a16:creationId xmlns:a16="http://schemas.microsoft.com/office/drawing/2014/main" id="{E1374FBB-A749-7227-2088-0282DBACC090}"/>
                </a:ext>
              </a:extLst>
            </p:cNvPr>
            <p:cNvSpPr>
              <a:spLocks/>
            </p:cNvSpPr>
            <p:nvPr/>
          </p:nvSpPr>
          <p:spPr bwMode="auto">
            <a:xfrm>
              <a:off x="8714409" y="4077950"/>
              <a:ext cx="678485" cy="392655"/>
            </a:xfrm>
            <a:custGeom>
              <a:avLst/>
              <a:gdLst>
                <a:gd name="T0" fmla="*/ 110 w 193"/>
                <a:gd name="T1" fmla="*/ 101 h 112"/>
                <a:gd name="T2" fmla="*/ 0 w 193"/>
                <a:gd name="T3" fmla="*/ 84 h 112"/>
                <a:gd name="T4" fmla="*/ 84 w 193"/>
                <a:gd name="T5" fmla="*/ 12 h 112"/>
                <a:gd name="T6" fmla="*/ 193 w 193"/>
                <a:gd name="T7" fmla="*/ 29 h 112"/>
                <a:gd name="T8" fmla="*/ 110 w 193"/>
                <a:gd name="T9" fmla="*/ 101 h 112"/>
              </a:gdLst>
              <a:ahLst/>
              <a:cxnLst>
                <a:cxn ang="0">
                  <a:pos x="T0" y="T1"/>
                </a:cxn>
                <a:cxn ang="0">
                  <a:pos x="T2" y="T3"/>
                </a:cxn>
                <a:cxn ang="0">
                  <a:pos x="T4" y="T5"/>
                </a:cxn>
                <a:cxn ang="0">
                  <a:pos x="T6" y="T7"/>
                </a:cxn>
                <a:cxn ang="0">
                  <a:pos x="T8" y="T9"/>
                </a:cxn>
              </a:cxnLst>
              <a:rect l="0" t="0" r="r" b="b"/>
              <a:pathLst>
                <a:path w="193" h="112">
                  <a:moveTo>
                    <a:pt x="110" y="101"/>
                  </a:moveTo>
                  <a:cubicBezTo>
                    <a:pt x="71" y="112"/>
                    <a:pt x="31" y="105"/>
                    <a:pt x="0" y="84"/>
                  </a:cubicBezTo>
                  <a:cubicBezTo>
                    <a:pt x="16" y="50"/>
                    <a:pt x="45" y="23"/>
                    <a:pt x="84" y="12"/>
                  </a:cubicBezTo>
                  <a:cubicBezTo>
                    <a:pt x="123" y="0"/>
                    <a:pt x="162" y="8"/>
                    <a:pt x="193" y="29"/>
                  </a:cubicBezTo>
                  <a:cubicBezTo>
                    <a:pt x="178" y="63"/>
                    <a:pt x="148" y="90"/>
                    <a:pt x="110" y="10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7" name="Freeform 10">
              <a:extLst>
                <a:ext uri="{FF2B5EF4-FFF2-40B4-BE49-F238E27FC236}">
                  <a16:creationId xmlns:a16="http://schemas.microsoft.com/office/drawing/2014/main" id="{91D1FC44-365E-C18A-74F3-4FB909D689E2}"/>
                </a:ext>
              </a:extLst>
            </p:cNvPr>
            <p:cNvSpPr>
              <a:spLocks/>
            </p:cNvSpPr>
            <p:nvPr/>
          </p:nvSpPr>
          <p:spPr bwMode="auto">
            <a:xfrm>
              <a:off x="9543027" y="6000805"/>
              <a:ext cx="640952" cy="415752"/>
            </a:xfrm>
            <a:custGeom>
              <a:avLst/>
              <a:gdLst>
                <a:gd name="T0" fmla="*/ 110 w 182"/>
                <a:gd name="T1" fmla="*/ 102 h 118"/>
                <a:gd name="T2" fmla="*/ 0 w 182"/>
                <a:gd name="T3" fmla="*/ 100 h 118"/>
                <a:gd name="T4" fmla="*/ 72 w 182"/>
                <a:gd name="T5" fmla="*/ 17 h 118"/>
                <a:gd name="T6" fmla="*/ 182 w 182"/>
                <a:gd name="T7" fmla="*/ 18 h 118"/>
                <a:gd name="T8" fmla="*/ 110 w 182"/>
                <a:gd name="T9" fmla="*/ 102 h 118"/>
              </a:gdLst>
              <a:ahLst/>
              <a:cxnLst>
                <a:cxn ang="0">
                  <a:pos x="T0" y="T1"/>
                </a:cxn>
                <a:cxn ang="0">
                  <a:pos x="T2" y="T3"/>
                </a:cxn>
                <a:cxn ang="0">
                  <a:pos x="T4" y="T5"/>
                </a:cxn>
                <a:cxn ang="0">
                  <a:pos x="T6" y="T7"/>
                </a:cxn>
                <a:cxn ang="0">
                  <a:pos x="T8" y="T9"/>
                </a:cxn>
              </a:cxnLst>
              <a:rect l="0" t="0" r="r" b="b"/>
              <a:pathLst>
                <a:path w="182" h="118">
                  <a:moveTo>
                    <a:pt x="110" y="102"/>
                  </a:moveTo>
                  <a:cubicBezTo>
                    <a:pt x="73" y="118"/>
                    <a:pt x="33" y="116"/>
                    <a:pt x="0" y="100"/>
                  </a:cubicBezTo>
                  <a:cubicBezTo>
                    <a:pt x="10" y="64"/>
                    <a:pt x="35" y="33"/>
                    <a:pt x="72" y="17"/>
                  </a:cubicBezTo>
                  <a:cubicBezTo>
                    <a:pt x="108" y="0"/>
                    <a:pt x="149" y="2"/>
                    <a:pt x="182" y="18"/>
                  </a:cubicBezTo>
                  <a:cubicBezTo>
                    <a:pt x="172" y="54"/>
                    <a:pt x="147" y="85"/>
                    <a:pt x="110" y="1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8" name="Freeform: Shape 97">
              <a:extLst>
                <a:ext uri="{FF2B5EF4-FFF2-40B4-BE49-F238E27FC236}">
                  <a16:creationId xmlns:a16="http://schemas.microsoft.com/office/drawing/2014/main" id="{626C3036-39EE-6145-1075-ADB6F46033B0}"/>
                </a:ext>
              </a:extLst>
            </p:cNvPr>
            <p:cNvSpPr>
              <a:spLocks/>
            </p:cNvSpPr>
            <p:nvPr/>
          </p:nvSpPr>
          <p:spPr bwMode="auto">
            <a:xfrm>
              <a:off x="12071238" y="5898747"/>
              <a:ext cx="120762" cy="462955"/>
            </a:xfrm>
            <a:custGeom>
              <a:avLst/>
              <a:gdLst>
                <a:gd name="connsiteX0" fmla="*/ 120762 w 120762"/>
                <a:gd name="connsiteY0" fmla="*/ 0 h 462955"/>
                <a:gd name="connsiteX1" fmla="*/ 120762 w 120762"/>
                <a:gd name="connsiteY1" fmla="*/ 436723 h 462955"/>
                <a:gd name="connsiteX2" fmla="*/ 25972 w 120762"/>
                <a:gd name="connsiteY2" fmla="*/ 462955 h 462955"/>
                <a:gd name="connsiteX3" fmla="*/ 64789 w 120762"/>
                <a:gd name="connsiteY3" fmla="*/ 75607 h 462955"/>
              </a:gdLst>
              <a:ahLst/>
              <a:cxnLst>
                <a:cxn ang="0">
                  <a:pos x="connsiteX0" y="connsiteY0"/>
                </a:cxn>
                <a:cxn ang="0">
                  <a:pos x="connsiteX1" y="connsiteY1"/>
                </a:cxn>
                <a:cxn ang="0">
                  <a:pos x="connsiteX2" y="connsiteY2"/>
                </a:cxn>
                <a:cxn ang="0">
                  <a:pos x="connsiteX3" y="connsiteY3"/>
                </a:cxn>
              </a:cxnLst>
              <a:rect l="l" t="t" r="r" b="b"/>
              <a:pathLst>
                <a:path w="120762" h="462955">
                  <a:moveTo>
                    <a:pt x="120762" y="0"/>
                  </a:moveTo>
                  <a:lnTo>
                    <a:pt x="120762" y="436723"/>
                  </a:lnTo>
                  <a:lnTo>
                    <a:pt x="25972" y="462955"/>
                  </a:lnTo>
                  <a:cubicBezTo>
                    <a:pt x="-16373" y="339708"/>
                    <a:pt x="-9315" y="198854"/>
                    <a:pt x="64789" y="756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99" name="Freeform: Shape 98">
              <a:extLst>
                <a:ext uri="{FF2B5EF4-FFF2-40B4-BE49-F238E27FC236}">
                  <a16:creationId xmlns:a16="http://schemas.microsoft.com/office/drawing/2014/main" id="{D8F9698E-332B-F7E4-0F79-42284B02316C}"/>
                </a:ext>
              </a:extLst>
            </p:cNvPr>
            <p:cNvSpPr>
              <a:spLocks/>
            </p:cNvSpPr>
            <p:nvPr/>
          </p:nvSpPr>
          <p:spPr bwMode="auto">
            <a:xfrm>
              <a:off x="11618838" y="526731"/>
              <a:ext cx="573162" cy="948907"/>
            </a:xfrm>
            <a:custGeom>
              <a:avLst/>
              <a:gdLst>
                <a:gd name="connsiteX0" fmla="*/ 21176 w 573162"/>
                <a:gd name="connsiteY0" fmla="*/ 0 h 948907"/>
                <a:gd name="connsiteX1" fmla="*/ 496522 w 573162"/>
                <a:gd name="connsiteY1" fmla="*/ 188884 h 948907"/>
                <a:gd name="connsiteX2" fmla="*/ 573162 w 573162"/>
                <a:gd name="connsiteY2" fmla="*/ 269994 h 948907"/>
                <a:gd name="connsiteX3" fmla="*/ 573162 w 573162"/>
                <a:gd name="connsiteY3" fmla="*/ 948907 h 948907"/>
                <a:gd name="connsiteX4" fmla="*/ 431370 w 573162"/>
                <a:gd name="connsiteY4" fmla="*/ 893105 h 948907"/>
                <a:gd name="connsiteX5" fmla="*/ 162166 w 573162"/>
                <a:gd name="connsiteY5" fmla="*/ 664554 h 948907"/>
                <a:gd name="connsiteX6" fmla="*/ 21176 w 573162"/>
                <a:gd name="connsiteY6" fmla="*/ 0 h 948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3162" h="948907">
                  <a:moveTo>
                    <a:pt x="21176" y="0"/>
                  </a:moveTo>
                  <a:cubicBezTo>
                    <a:pt x="193008" y="10549"/>
                    <a:pt x="360874" y="74499"/>
                    <a:pt x="496522" y="188884"/>
                  </a:cubicBezTo>
                  <a:lnTo>
                    <a:pt x="573162" y="269994"/>
                  </a:lnTo>
                  <a:lnTo>
                    <a:pt x="573162" y="948907"/>
                  </a:lnTo>
                  <a:lnTo>
                    <a:pt x="431370" y="893105"/>
                  </a:lnTo>
                  <a:cubicBezTo>
                    <a:pt x="328711" y="839483"/>
                    <a:pt x="236186" y="763007"/>
                    <a:pt x="162166" y="664554"/>
                  </a:cubicBezTo>
                  <a:cubicBezTo>
                    <a:pt x="14127" y="467649"/>
                    <a:pt x="-31695" y="225034"/>
                    <a:pt x="211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100" name="Freeform 15">
              <a:extLst>
                <a:ext uri="{FF2B5EF4-FFF2-40B4-BE49-F238E27FC236}">
                  <a16:creationId xmlns:a16="http://schemas.microsoft.com/office/drawing/2014/main" id="{97B25454-7A91-1EBC-7EF4-6E783A0B5B7B}"/>
                </a:ext>
              </a:extLst>
            </p:cNvPr>
            <p:cNvSpPr>
              <a:spLocks/>
            </p:cNvSpPr>
            <p:nvPr/>
          </p:nvSpPr>
          <p:spPr bwMode="auto">
            <a:xfrm>
              <a:off x="8393933" y="1889475"/>
              <a:ext cx="828618" cy="412865"/>
            </a:xfrm>
            <a:custGeom>
              <a:avLst/>
              <a:gdLst>
                <a:gd name="T0" fmla="*/ 113 w 235"/>
                <a:gd name="T1" fmla="*/ 113 h 117"/>
                <a:gd name="T2" fmla="*/ 0 w 235"/>
                <a:gd name="T3" fmla="*/ 48 h 117"/>
                <a:gd name="T4" fmla="*/ 122 w 235"/>
                <a:gd name="T5" fmla="*/ 4 h 117"/>
                <a:gd name="T6" fmla="*/ 235 w 235"/>
                <a:gd name="T7" fmla="*/ 68 h 117"/>
                <a:gd name="T8" fmla="*/ 113 w 235"/>
                <a:gd name="T9" fmla="*/ 113 h 117"/>
              </a:gdLst>
              <a:ahLst/>
              <a:cxnLst>
                <a:cxn ang="0">
                  <a:pos x="T0" y="T1"/>
                </a:cxn>
                <a:cxn ang="0">
                  <a:pos x="T2" y="T3"/>
                </a:cxn>
                <a:cxn ang="0">
                  <a:pos x="T4" y="T5"/>
                </a:cxn>
                <a:cxn ang="0">
                  <a:pos x="T6" y="T7"/>
                </a:cxn>
                <a:cxn ang="0">
                  <a:pos x="T8" y="T9"/>
                </a:cxn>
              </a:cxnLst>
              <a:rect l="0" t="0" r="r" b="b"/>
              <a:pathLst>
                <a:path w="235" h="117">
                  <a:moveTo>
                    <a:pt x="113" y="113"/>
                  </a:moveTo>
                  <a:cubicBezTo>
                    <a:pt x="66" y="109"/>
                    <a:pt x="25" y="84"/>
                    <a:pt x="0" y="48"/>
                  </a:cubicBezTo>
                  <a:cubicBezTo>
                    <a:pt x="31" y="17"/>
                    <a:pt x="75" y="0"/>
                    <a:pt x="122" y="4"/>
                  </a:cubicBezTo>
                  <a:cubicBezTo>
                    <a:pt x="169" y="8"/>
                    <a:pt x="210" y="33"/>
                    <a:pt x="235" y="68"/>
                  </a:cubicBezTo>
                  <a:cubicBezTo>
                    <a:pt x="204" y="99"/>
                    <a:pt x="160" y="117"/>
                    <a:pt x="113" y="11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1" name="Freeform 16">
              <a:extLst>
                <a:ext uri="{FF2B5EF4-FFF2-40B4-BE49-F238E27FC236}">
                  <a16:creationId xmlns:a16="http://schemas.microsoft.com/office/drawing/2014/main" id="{EFBA7469-70AF-10B2-D3C3-DA572CD367B1}"/>
                </a:ext>
              </a:extLst>
            </p:cNvPr>
            <p:cNvSpPr>
              <a:spLocks/>
            </p:cNvSpPr>
            <p:nvPr/>
          </p:nvSpPr>
          <p:spPr bwMode="auto">
            <a:xfrm>
              <a:off x="11136745" y="5778493"/>
              <a:ext cx="851715" cy="744890"/>
            </a:xfrm>
            <a:custGeom>
              <a:avLst/>
              <a:gdLst>
                <a:gd name="T0" fmla="*/ 165 w 242"/>
                <a:gd name="T1" fmla="*/ 162 h 212"/>
                <a:gd name="T2" fmla="*/ 0 w 242"/>
                <a:gd name="T3" fmla="*/ 200 h 212"/>
                <a:gd name="T4" fmla="*/ 77 w 242"/>
                <a:gd name="T5" fmla="*/ 50 h 212"/>
                <a:gd name="T6" fmla="*/ 242 w 242"/>
                <a:gd name="T7" fmla="*/ 11 h 212"/>
                <a:gd name="T8" fmla="*/ 165 w 242"/>
                <a:gd name="T9" fmla="*/ 162 h 212"/>
              </a:gdLst>
              <a:ahLst/>
              <a:cxnLst>
                <a:cxn ang="0">
                  <a:pos x="T0" y="T1"/>
                </a:cxn>
                <a:cxn ang="0">
                  <a:pos x="T2" y="T3"/>
                </a:cxn>
                <a:cxn ang="0">
                  <a:pos x="T4" y="T5"/>
                </a:cxn>
                <a:cxn ang="0">
                  <a:pos x="T6" y="T7"/>
                </a:cxn>
                <a:cxn ang="0">
                  <a:pos x="T8" y="T9"/>
                </a:cxn>
              </a:cxnLst>
              <a:rect l="0" t="0" r="r" b="b"/>
              <a:pathLst>
                <a:path w="242" h="212">
                  <a:moveTo>
                    <a:pt x="165" y="162"/>
                  </a:moveTo>
                  <a:cubicBezTo>
                    <a:pt x="116" y="200"/>
                    <a:pt x="56" y="212"/>
                    <a:pt x="0" y="200"/>
                  </a:cubicBezTo>
                  <a:cubicBezTo>
                    <a:pt x="2" y="143"/>
                    <a:pt x="28" y="88"/>
                    <a:pt x="77" y="50"/>
                  </a:cubicBezTo>
                  <a:cubicBezTo>
                    <a:pt x="125" y="12"/>
                    <a:pt x="186" y="0"/>
                    <a:pt x="242" y="11"/>
                  </a:cubicBezTo>
                  <a:cubicBezTo>
                    <a:pt x="239" y="68"/>
                    <a:pt x="213" y="124"/>
                    <a:pt x="165" y="16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2" name="Freeform 17">
              <a:extLst>
                <a:ext uri="{FF2B5EF4-FFF2-40B4-BE49-F238E27FC236}">
                  <a16:creationId xmlns:a16="http://schemas.microsoft.com/office/drawing/2014/main" id="{3BC9B571-DD10-629B-6C05-05EB8B6ADBC0}"/>
                </a:ext>
              </a:extLst>
            </p:cNvPr>
            <p:cNvSpPr>
              <a:spLocks/>
            </p:cNvSpPr>
            <p:nvPr/>
          </p:nvSpPr>
          <p:spPr bwMode="auto">
            <a:xfrm>
              <a:off x="10455373" y="3425450"/>
              <a:ext cx="857490" cy="398429"/>
            </a:xfrm>
            <a:custGeom>
              <a:avLst/>
              <a:gdLst>
                <a:gd name="T0" fmla="*/ 121 w 243"/>
                <a:gd name="T1" fmla="*/ 113 h 113"/>
                <a:gd name="T2" fmla="*/ 0 w 243"/>
                <a:gd name="T3" fmla="*/ 56 h 113"/>
                <a:gd name="T4" fmla="*/ 122 w 243"/>
                <a:gd name="T5" fmla="*/ 0 h 113"/>
                <a:gd name="T6" fmla="*/ 243 w 243"/>
                <a:gd name="T7" fmla="*/ 57 h 113"/>
                <a:gd name="T8" fmla="*/ 121 w 243"/>
                <a:gd name="T9" fmla="*/ 113 h 113"/>
              </a:gdLst>
              <a:ahLst/>
              <a:cxnLst>
                <a:cxn ang="0">
                  <a:pos x="T0" y="T1"/>
                </a:cxn>
                <a:cxn ang="0">
                  <a:pos x="T2" y="T3"/>
                </a:cxn>
                <a:cxn ang="0">
                  <a:pos x="T4" y="T5"/>
                </a:cxn>
                <a:cxn ang="0">
                  <a:pos x="T6" y="T7"/>
                </a:cxn>
                <a:cxn ang="0">
                  <a:pos x="T8" y="T9"/>
                </a:cxn>
              </a:cxnLst>
              <a:rect l="0" t="0" r="r" b="b"/>
              <a:pathLst>
                <a:path w="243" h="113">
                  <a:moveTo>
                    <a:pt x="121" y="113"/>
                  </a:moveTo>
                  <a:cubicBezTo>
                    <a:pt x="72" y="112"/>
                    <a:pt x="29" y="90"/>
                    <a:pt x="0" y="56"/>
                  </a:cubicBezTo>
                  <a:cubicBezTo>
                    <a:pt x="29" y="21"/>
                    <a:pt x="73" y="0"/>
                    <a:pt x="122" y="0"/>
                  </a:cubicBezTo>
                  <a:cubicBezTo>
                    <a:pt x="170" y="0"/>
                    <a:pt x="214" y="23"/>
                    <a:pt x="243" y="57"/>
                  </a:cubicBezTo>
                  <a:cubicBezTo>
                    <a:pt x="213" y="91"/>
                    <a:pt x="170" y="113"/>
                    <a:pt x="121" y="11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3" name="Freeform: Shape 102">
              <a:extLst>
                <a:ext uri="{FF2B5EF4-FFF2-40B4-BE49-F238E27FC236}">
                  <a16:creationId xmlns:a16="http://schemas.microsoft.com/office/drawing/2014/main" id="{0795D2B9-3E6B-EB0E-1BF4-26C96BFF31CC}"/>
                </a:ext>
              </a:extLst>
            </p:cNvPr>
            <p:cNvSpPr>
              <a:spLocks/>
            </p:cNvSpPr>
            <p:nvPr/>
          </p:nvSpPr>
          <p:spPr bwMode="auto">
            <a:xfrm>
              <a:off x="11336229" y="6558227"/>
              <a:ext cx="513340" cy="299773"/>
            </a:xfrm>
            <a:custGeom>
              <a:avLst/>
              <a:gdLst>
                <a:gd name="connsiteX0" fmla="*/ 447209 w 513340"/>
                <a:gd name="connsiteY0" fmla="*/ 449 h 299773"/>
                <a:gd name="connsiteX1" fmla="*/ 503469 w 513340"/>
                <a:gd name="connsiteY1" fmla="*/ 42849 h 299773"/>
                <a:gd name="connsiteX2" fmla="*/ 505666 w 513340"/>
                <a:gd name="connsiteY2" fmla="*/ 264566 h 299773"/>
                <a:gd name="connsiteX3" fmla="*/ 496268 w 513340"/>
                <a:gd name="connsiteY3" fmla="*/ 299773 h 299773"/>
                <a:gd name="connsiteX4" fmla="*/ 0 w 513340"/>
                <a:gd name="connsiteY4" fmla="*/ 299773 h 299773"/>
                <a:gd name="connsiteX5" fmla="*/ 74490 w 513340"/>
                <a:gd name="connsiteY5" fmla="*/ 180649 h 299773"/>
                <a:gd name="connsiteX6" fmla="*/ 447209 w 513340"/>
                <a:gd name="connsiteY6" fmla="*/ 449 h 299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3340" h="299773">
                  <a:moveTo>
                    <a:pt x="447209" y="449"/>
                  </a:moveTo>
                  <a:cubicBezTo>
                    <a:pt x="475339" y="-3085"/>
                    <a:pt x="499952" y="14582"/>
                    <a:pt x="503469" y="42849"/>
                  </a:cubicBezTo>
                  <a:cubicBezTo>
                    <a:pt x="515775" y="125883"/>
                    <a:pt x="516654" y="198316"/>
                    <a:pt x="505666" y="264566"/>
                  </a:cubicBezTo>
                  <a:lnTo>
                    <a:pt x="496268" y="299773"/>
                  </a:lnTo>
                  <a:lnTo>
                    <a:pt x="0" y="299773"/>
                  </a:lnTo>
                  <a:lnTo>
                    <a:pt x="74490" y="180649"/>
                  </a:lnTo>
                  <a:cubicBezTo>
                    <a:pt x="179976" y="56982"/>
                    <a:pt x="303044" y="11049"/>
                    <a:pt x="447209" y="4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104" name="Freeform 22">
              <a:extLst>
                <a:ext uri="{FF2B5EF4-FFF2-40B4-BE49-F238E27FC236}">
                  <a16:creationId xmlns:a16="http://schemas.microsoft.com/office/drawing/2014/main" id="{739CA34C-9634-F5D2-1BE8-EDE570A3E945}"/>
                </a:ext>
              </a:extLst>
            </p:cNvPr>
            <p:cNvSpPr>
              <a:spLocks/>
            </p:cNvSpPr>
            <p:nvPr/>
          </p:nvSpPr>
          <p:spPr bwMode="auto">
            <a:xfrm>
              <a:off x="9401555" y="3662198"/>
              <a:ext cx="1102899" cy="545675"/>
            </a:xfrm>
            <a:custGeom>
              <a:avLst/>
              <a:gdLst>
                <a:gd name="T0" fmla="*/ 196 w 313"/>
                <a:gd name="T1" fmla="*/ 149 h 155"/>
                <a:gd name="T2" fmla="*/ 0 w 313"/>
                <a:gd name="T3" fmla="*/ 78 h 155"/>
                <a:gd name="T4" fmla="*/ 185 w 313"/>
                <a:gd name="T5" fmla="*/ 6 h 155"/>
                <a:gd name="T6" fmla="*/ 309 w 313"/>
                <a:gd name="T7" fmla="*/ 56 h 155"/>
                <a:gd name="T8" fmla="*/ 312 w 313"/>
                <a:gd name="T9" fmla="*/ 69 h 155"/>
                <a:gd name="T10" fmla="*/ 196 w 313"/>
                <a:gd name="T11" fmla="*/ 149 h 155"/>
              </a:gdLst>
              <a:ahLst/>
              <a:cxnLst>
                <a:cxn ang="0">
                  <a:pos x="T0" y="T1"/>
                </a:cxn>
                <a:cxn ang="0">
                  <a:pos x="T2" y="T3"/>
                </a:cxn>
                <a:cxn ang="0">
                  <a:pos x="T4" y="T5"/>
                </a:cxn>
                <a:cxn ang="0">
                  <a:pos x="T6" y="T7"/>
                </a:cxn>
                <a:cxn ang="0">
                  <a:pos x="T8" y="T9"/>
                </a:cxn>
                <a:cxn ang="0">
                  <a:pos x="T10" y="T11"/>
                </a:cxn>
              </a:cxnLst>
              <a:rect l="0" t="0" r="r" b="b"/>
              <a:pathLst>
                <a:path w="313" h="155">
                  <a:moveTo>
                    <a:pt x="196" y="149"/>
                  </a:moveTo>
                  <a:cubicBezTo>
                    <a:pt x="145" y="155"/>
                    <a:pt x="50" y="132"/>
                    <a:pt x="0" y="78"/>
                  </a:cubicBezTo>
                  <a:cubicBezTo>
                    <a:pt x="65" y="64"/>
                    <a:pt x="125" y="13"/>
                    <a:pt x="185" y="6"/>
                  </a:cubicBezTo>
                  <a:cubicBezTo>
                    <a:pt x="236" y="0"/>
                    <a:pt x="277" y="21"/>
                    <a:pt x="309" y="56"/>
                  </a:cubicBezTo>
                  <a:cubicBezTo>
                    <a:pt x="312" y="59"/>
                    <a:pt x="313" y="64"/>
                    <a:pt x="312" y="69"/>
                  </a:cubicBezTo>
                  <a:cubicBezTo>
                    <a:pt x="295" y="106"/>
                    <a:pt x="249" y="143"/>
                    <a:pt x="196" y="14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5" name="Freeform 25">
              <a:extLst>
                <a:ext uri="{FF2B5EF4-FFF2-40B4-BE49-F238E27FC236}">
                  <a16:creationId xmlns:a16="http://schemas.microsoft.com/office/drawing/2014/main" id="{73434C95-E564-15FE-299E-2CE6E412E981}"/>
                </a:ext>
              </a:extLst>
            </p:cNvPr>
            <p:cNvSpPr>
              <a:spLocks/>
            </p:cNvSpPr>
            <p:nvPr/>
          </p:nvSpPr>
          <p:spPr bwMode="auto">
            <a:xfrm>
              <a:off x="10585295" y="1941444"/>
              <a:ext cx="1296339" cy="814182"/>
            </a:xfrm>
            <a:custGeom>
              <a:avLst/>
              <a:gdLst>
                <a:gd name="T0" fmla="*/ 171 w 368"/>
                <a:gd name="T1" fmla="*/ 203 h 231"/>
                <a:gd name="T2" fmla="*/ 0 w 368"/>
                <a:gd name="T3" fmla="*/ 13 h 231"/>
                <a:gd name="T4" fmla="*/ 257 w 368"/>
                <a:gd name="T5" fmla="*/ 34 h 231"/>
                <a:gd name="T6" fmla="*/ 366 w 368"/>
                <a:gd name="T7" fmla="*/ 171 h 231"/>
                <a:gd name="T8" fmla="*/ 355 w 368"/>
                <a:gd name="T9" fmla="*/ 196 h 231"/>
                <a:gd name="T10" fmla="*/ 171 w 368"/>
                <a:gd name="T11" fmla="*/ 203 h 231"/>
              </a:gdLst>
              <a:ahLst/>
              <a:cxnLst>
                <a:cxn ang="0">
                  <a:pos x="T0" y="T1"/>
                </a:cxn>
                <a:cxn ang="0">
                  <a:pos x="T2" y="T3"/>
                </a:cxn>
                <a:cxn ang="0">
                  <a:pos x="T4" y="T5"/>
                </a:cxn>
                <a:cxn ang="0">
                  <a:pos x="T6" y="T7"/>
                </a:cxn>
                <a:cxn ang="0">
                  <a:pos x="T8" y="T9"/>
                </a:cxn>
                <a:cxn ang="0">
                  <a:pos x="T10" y="T11"/>
                </a:cxn>
              </a:cxnLst>
              <a:rect l="0" t="0" r="r" b="b"/>
              <a:pathLst>
                <a:path w="368" h="231">
                  <a:moveTo>
                    <a:pt x="171" y="203"/>
                  </a:moveTo>
                  <a:cubicBezTo>
                    <a:pt x="108" y="174"/>
                    <a:pt x="64" y="85"/>
                    <a:pt x="0" y="13"/>
                  </a:cubicBezTo>
                  <a:cubicBezTo>
                    <a:pt x="91" y="8"/>
                    <a:pt x="182" y="0"/>
                    <a:pt x="257" y="34"/>
                  </a:cubicBezTo>
                  <a:cubicBezTo>
                    <a:pt x="317" y="62"/>
                    <a:pt x="351" y="112"/>
                    <a:pt x="366" y="171"/>
                  </a:cubicBezTo>
                  <a:cubicBezTo>
                    <a:pt x="368" y="181"/>
                    <a:pt x="364" y="191"/>
                    <a:pt x="355" y="196"/>
                  </a:cubicBezTo>
                  <a:cubicBezTo>
                    <a:pt x="309" y="224"/>
                    <a:pt x="234" y="231"/>
                    <a:pt x="171" y="20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6" name="Freeform 26">
              <a:extLst>
                <a:ext uri="{FF2B5EF4-FFF2-40B4-BE49-F238E27FC236}">
                  <a16:creationId xmlns:a16="http://schemas.microsoft.com/office/drawing/2014/main" id="{98A4BFDB-6FA3-72FE-9BE7-8985CD8C452E}"/>
                </a:ext>
              </a:extLst>
            </p:cNvPr>
            <p:cNvSpPr>
              <a:spLocks/>
            </p:cNvSpPr>
            <p:nvPr/>
          </p:nvSpPr>
          <p:spPr bwMode="auto">
            <a:xfrm>
              <a:off x="9976102" y="1231201"/>
              <a:ext cx="987412" cy="640952"/>
            </a:xfrm>
            <a:custGeom>
              <a:avLst/>
              <a:gdLst>
                <a:gd name="T0" fmla="*/ 133 w 280"/>
                <a:gd name="T1" fmla="*/ 160 h 182"/>
                <a:gd name="T2" fmla="*/ 0 w 280"/>
                <a:gd name="T3" fmla="*/ 7 h 182"/>
                <a:gd name="T4" fmla="*/ 207 w 280"/>
                <a:gd name="T5" fmla="*/ 24 h 182"/>
                <a:gd name="T6" fmla="*/ 280 w 280"/>
                <a:gd name="T7" fmla="*/ 137 h 182"/>
                <a:gd name="T8" fmla="*/ 271 w 280"/>
                <a:gd name="T9" fmla="*/ 154 h 182"/>
                <a:gd name="T10" fmla="*/ 133 w 280"/>
                <a:gd name="T11" fmla="*/ 160 h 182"/>
              </a:gdLst>
              <a:ahLst/>
              <a:cxnLst>
                <a:cxn ang="0">
                  <a:pos x="T0" y="T1"/>
                </a:cxn>
                <a:cxn ang="0">
                  <a:pos x="T2" y="T3"/>
                </a:cxn>
                <a:cxn ang="0">
                  <a:pos x="T4" y="T5"/>
                </a:cxn>
                <a:cxn ang="0">
                  <a:pos x="T6" y="T7"/>
                </a:cxn>
                <a:cxn ang="0">
                  <a:pos x="T8" y="T9"/>
                </a:cxn>
                <a:cxn ang="0">
                  <a:pos x="T10" y="T11"/>
                </a:cxn>
              </a:cxnLst>
              <a:rect l="0" t="0" r="r" b="b"/>
              <a:pathLst>
                <a:path w="280" h="182">
                  <a:moveTo>
                    <a:pt x="133" y="160"/>
                  </a:moveTo>
                  <a:cubicBezTo>
                    <a:pt x="73" y="135"/>
                    <a:pt x="17" y="81"/>
                    <a:pt x="0" y="7"/>
                  </a:cubicBezTo>
                  <a:cubicBezTo>
                    <a:pt x="76" y="16"/>
                    <a:pt x="162" y="0"/>
                    <a:pt x="207" y="24"/>
                  </a:cubicBezTo>
                  <a:cubicBezTo>
                    <a:pt x="255" y="50"/>
                    <a:pt x="274" y="88"/>
                    <a:pt x="280" y="137"/>
                  </a:cubicBezTo>
                  <a:cubicBezTo>
                    <a:pt x="280" y="144"/>
                    <a:pt x="277" y="150"/>
                    <a:pt x="271" y="154"/>
                  </a:cubicBezTo>
                  <a:cubicBezTo>
                    <a:pt x="239" y="171"/>
                    <a:pt x="184" y="182"/>
                    <a:pt x="133" y="16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7" name="Freeform 27">
              <a:extLst>
                <a:ext uri="{FF2B5EF4-FFF2-40B4-BE49-F238E27FC236}">
                  <a16:creationId xmlns:a16="http://schemas.microsoft.com/office/drawing/2014/main" id="{DD1961D4-D35F-352D-A439-F602DEC85287}"/>
                </a:ext>
              </a:extLst>
            </p:cNvPr>
            <p:cNvSpPr>
              <a:spLocks/>
            </p:cNvSpPr>
            <p:nvPr/>
          </p:nvSpPr>
          <p:spPr bwMode="auto">
            <a:xfrm>
              <a:off x="11136745" y="1436190"/>
              <a:ext cx="649613" cy="534126"/>
            </a:xfrm>
            <a:custGeom>
              <a:avLst/>
              <a:gdLst>
                <a:gd name="T0" fmla="*/ 58 w 185"/>
                <a:gd name="T1" fmla="*/ 126 h 152"/>
                <a:gd name="T2" fmla="*/ 0 w 185"/>
                <a:gd name="T3" fmla="*/ 4 h 152"/>
                <a:gd name="T4" fmla="*/ 147 w 185"/>
                <a:gd name="T5" fmla="*/ 35 h 152"/>
                <a:gd name="T6" fmla="*/ 184 w 185"/>
                <a:gd name="T7" fmla="*/ 122 h 152"/>
                <a:gd name="T8" fmla="*/ 177 w 185"/>
                <a:gd name="T9" fmla="*/ 135 h 152"/>
                <a:gd name="T10" fmla="*/ 58 w 185"/>
                <a:gd name="T11" fmla="*/ 126 h 152"/>
              </a:gdLst>
              <a:ahLst/>
              <a:cxnLst>
                <a:cxn ang="0">
                  <a:pos x="T0" y="T1"/>
                </a:cxn>
                <a:cxn ang="0">
                  <a:pos x="T2" y="T3"/>
                </a:cxn>
                <a:cxn ang="0">
                  <a:pos x="T4" y="T5"/>
                </a:cxn>
                <a:cxn ang="0">
                  <a:pos x="T6" y="T7"/>
                </a:cxn>
                <a:cxn ang="0">
                  <a:pos x="T8" y="T9"/>
                </a:cxn>
                <a:cxn ang="0">
                  <a:pos x="T10" y="T11"/>
                </a:cxn>
              </a:cxnLst>
              <a:rect l="0" t="0" r="r" b="b"/>
              <a:pathLst>
                <a:path w="185" h="152">
                  <a:moveTo>
                    <a:pt x="58" y="126"/>
                  </a:moveTo>
                  <a:cubicBezTo>
                    <a:pt x="29" y="102"/>
                    <a:pt x="21" y="54"/>
                    <a:pt x="0" y="4"/>
                  </a:cubicBezTo>
                  <a:cubicBezTo>
                    <a:pt x="52" y="0"/>
                    <a:pt x="115" y="5"/>
                    <a:pt x="147" y="35"/>
                  </a:cubicBezTo>
                  <a:cubicBezTo>
                    <a:pt x="177" y="62"/>
                    <a:pt x="178" y="89"/>
                    <a:pt x="184" y="122"/>
                  </a:cubicBezTo>
                  <a:cubicBezTo>
                    <a:pt x="185" y="127"/>
                    <a:pt x="182" y="132"/>
                    <a:pt x="177" y="135"/>
                  </a:cubicBezTo>
                  <a:cubicBezTo>
                    <a:pt x="145" y="150"/>
                    <a:pt x="88" y="152"/>
                    <a:pt x="58" y="12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8" name="Freeform 29">
              <a:extLst>
                <a:ext uri="{FF2B5EF4-FFF2-40B4-BE49-F238E27FC236}">
                  <a16:creationId xmlns:a16="http://schemas.microsoft.com/office/drawing/2014/main" id="{3E2CFF89-EBA7-9718-A66F-B3C1681C810B}"/>
                </a:ext>
              </a:extLst>
            </p:cNvPr>
            <p:cNvSpPr>
              <a:spLocks/>
            </p:cNvSpPr>
            <p:nvPr/>
          </p:nvSpPr>
          <p:spPr bwMode="auto">
            <a:xfrm>
              <a:off x="9664288" y="324629"/>
              <a:ext cx="1019171" cy="822843"/>
            </a:xfrm>
            <a:custGeom>
              <a:avLst/>
              <a:gdLst>
                <a:gd name="T0" fmla="*/ 129 w 289"/>
                <a:gd name="T1" fmla="*/ 202 h 233"/>
                <a:gd name="T2" fmla="*/ 0 w 289"/>
                <a:gd name="T3" fmla="*/ 0 h 233"/>
                <a:gd name="T4" fmla="*/ 236 w 289"/>
                <a:gd name="T5" fmla="*/ 80 h 233"/>
                <a:gd name="T6" fmla="*/ 288 w 289"/>
                <a:gd name="T7" fmla="*/ 214 h 233"/>
                <a:gd name="T8" fmla="*/ 276 w 289"/>
                <a:gd name="T9" fmla="*/ 226 h 233"/>
                <a:gd name="T10" fmla="*/ 129 w 289"/>
                <a:gd name="T11" fmla="*/ 202 h 233"/>
              </a:gdLst>
              <a:ahLst/>
              <a:cxnLst>
                <a:cxn ang="0">
                  <a:pos x="T0" y="T1"/>
                </a:cxn>
                <a:cxn ang="0">
                  <a:pos x="T2" y="T3"/>
                </a:cxn>
                <a:cxn ang="0">
                  <a:pos x="T4" y="T5"/>
                </a:cxn>
                <a:cxn ang="0">
                  <a:pos x="T6" y="T7"/>
                </a:cxn>
                <a:cxn ang="0">
                  <a:pos x="T8" y="T9"/>
                </a:cxn>
                <a:cxn ang="0">
                  <a:pos x="T10" y="T11"/>
                </a:cxn>
              </a:cxnLst>
              <a:rect l="0" t="0" r="r" b="b"/>
              <a:pathLst>
                <a:path w="289" h="233">
                  <a:moveTo>
                    <a:pt x="129" y="202"/>
                  </a:moveTo>
                  <a:cubicBezTo>
                    <a:pt x="54" y="147"/>
                    <a:pt x="26" y="69"/>
                    <a:pt x="0" y="0"/>
                  </a:cubicBezTo>
                  <a:cubicBezTo>
                    <a:pt x="107" y="10"/>
                    <a:pt x="184" y="30"/>
                    <a:pt x="236" y="80"/>
                  </a:cubicBezTo>
                  <a:cubicBezTo>
                    <a:pt x="279" y="121"/>
                    <a:pt x="289" y="176"/>
                    <a:pt x="288" y="214"/>
                  </a:cubicBezTo>
                  <a:cubicBezTo>
                    <a:pt x="287" y="221"/>
                    <a:pt x="283" y="226"/>
                    <a:pt x="276" y="226"/>
                  </a:cubicBezTo>
                  <a:cubicBezTo>
                    <a:pt x="228" y="233"/>
                    <a:pt x="161" y="225"/>
                    <a:pt x="129" y="2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9" name="Freeform: Shape 108">
              <a:extLst>
                <a:ext uri="{FF2B5EF4-FFF2-40B4-BE49-F238E27FC236}">
                  <a16:creationId xmlns:a16="http://schemas.microsoft.com/office/drawing/2014/main" id="{88348644-84AB-A823-43B6-19703BE0B28A}"/>
                </a:ext>
              </a:extLst>
            </p:cNvPr>
            <p:cNvSpPr>
              <a:spLocks/>
            </p:cNvSpPr>
            <p:nvPr/>
          </p:nvSpPr>
          <p:spPr bwMode="auto">
            <a:xfrm>
              <a:off x="12012196" y="6572978"/>
              <a:ext cx="179805" cy="285022"/>
            </a:xfrm>
            <a:custGeom>
              <a:avLst/>
              <a:gdLst>
                <a:gd name="connsiteX0" fmla="*/ 179805 w 179805"/>
                <a:gd name="connsiteY0" fmla="*/ 0 h 285022"/>
                <a:gd name="connsiteX1" fmla="*/ 179805 w 179805"/>
                <a:gd name="connsiteY1" fmla="*/ 285022 h 285022"/>
                <a:gd name="connsiteX2" fmla="*/ 0 w 179805"/>
                <a:gd name="connsiteY2" fmla="*/ 285022 h 285022"/>
                <a:gd name="connsiteX3" fmla="*/ 67533 w 179805"/>
                <a:gd name="connsiteY3" fmla="*/ 130559 h 285022"/>
                <a:gd name="connsiteX4" fmla="*/ 143082 w 179805"/>
                <a:gd name="connsiteY4" fmla="*/ 31411 h 285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805" h="285022">
                  <a:moveTo>
                    <a:pt x="179805" y="0"/>
                  </a:moveTo>
                  <a:lnTo>
                    <a:pt x="179805" y="285022"/>
                  </a:lnTo>
                  <a:lnTo>
                    <a:pt x="0" y="285022"/>
                  </a:lnTo>
                  <a:lnTo>
                    <a:pt x="67533" y="130559"/>
                  </a:lnTo>
                  <a:cubicBezTo>
                    <a:pt x="86958" y="97013"/>
                    <a:pt x="112785" y="63247"/>
                    <a:pt x="143082" y="314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110" name="Freeform 36">
              <a:extLst>
                <a:ext uri="{FF2B5EF4-FFF2-40B4-BE49-F238E27FC236}">
                  <a16:creationId xmlns:a16="http://schemas.microsoft.com/office/drawing/2014/main" id="{EE9D2E61-9762-61AA-36B0-15E497460E7E}"/>
                </a:ext>
              </a:extLst>
            </p:cNvPr>
            <p:cNvSpPr>
              <a:spLocks/>
            </p:cNvSpPr>
            <p:nvPr/>
          </p:nvSpPr>
          <p:spPr bwMode="auto">
            <a:xfrm>
              <a:off x="8968480" y="4369554"/>
              <a:ext cx="926782" cy="516803"/>
            </a:xfrm>
            <a:custGeom>
              <a:avLst/>
              <a:gdLst>
                <a:gd name="T0" fmla="*/ 179 w 263"/>
                <a:gd name="T1" fmla="*/ 132 h 147"/>
                <a:gd name="T2" fmla="*/ 0 w 263"/>
                <a:gd name="T3" fmla="*/ 112 h 147"/>
                <a:gd name="T4" fmla="*/ 148 w 263"/>
                <a:gd name="T5" fmla="*/ 13 h 147"/>
                <a:gd name="T6" fmla="*/ 257 w 263"/>
                <a:gd name="T7" fmla="*/ 40 h 147"/>
                <a:gd name="T8" fmla="*/ 261 w 263"/>
                <a:gd name="T9" fmla="*/ 54 h 147"/>
                <a:gd name="T10" fmla="*/ 179 w 263"/>
                <a:gd name="T11" fmla="*/ 132 h 147"/>
              </a:gdLst>
              <a:ahLst/>
              <a:cxnLst>
                <a:cxn ang="0">
                  <a:pos x="T0" y="T1"/>
                </a:cxn>
                <a:cxn ang="0">
                  <a:pos x="T2" y="T3"/>
                </a:cxn>
                <a:cxn ang="0">
                  <a:pos x="T4" y="T5"/>
                </a:cxn>
                <a:cxn ang="0">
                  <a:pos x="T6" y="T7"/>
                </a:cxn>
                <a:cxn ang="0">
                  <a:pos x="T8" y="T9"/>
                </a:cxn>
                <a:cxn ang="0">
                  <a:pos x="T10" y="T11"/>
                </a:cxn>
              </a:cxnLst>
              <a:rect l="0" t="0" r="r" b="b"/>
              <a:pathLst>
                <a:path w="263" h="147">
                  <a:moveTo>
                    <a:pt x="179" y="132"/>
                  </a:moveTo>
                  <a:cubicBezTo>
                    <a:pt x="141" y="143"/>
                    <a:pt x="54" y="147"/>
                    <a:pt x="0" y="112"/>
                  </a:cubicBezTo>
                  <a:cubicBezTo>
                    <a:pt x="57" y="81"/>
                    <a:pt x="106" y="26"/>
                    <a:pt x="148" y="13"/>
                  </a:cubicBezTo>
                  <a:cubicBezTo>
                    <a:pt x="190" y="0"/>
                    <a:pt x="225" y="13"/>
                    <a:pt x="257" y="40"/>
                  </a:cubicBezTo>
                  <a:cubicBezTo>
                    <a:pt x="261" y="44"/>
                    <a:pt x="263" y="49"/>
                    <a:pt x="261" y="54"/>
                  </a:cubicBezTo>
                  <a:cubicBezTo>
                    <a:pt x="250" y="87"/>
                    <a:pt x="218" y="120"/>
                    <a:pt x="179" y="1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1" name="Freeform 37">
              <a:extLst>
                <a:ext uri="{FF2B5EF4-FFF2-40B4-BE49-F238E27FC236}">
                  <a16:creationId xmlns:a16="http://schemas.microsoft.com/office/drawing/2014/main" id="{E15643BA-186C-03CC-DD42-3E4A4F2B55DD}"/>
                </a:ext>
              </a:extLst>
            </p:cNvPr>
            <p:cNvSpPr>
              <a:spLocks/>
            </p:cNvSpPr>
            <p:nvPr/>
          </p:nvSpPr>
          <p:spPr bwMode="auto">
            <a:xfrm>
              <a:off x="10908658" y="5296336"/>
              <a:ext cx="666936" cy="545675"/>
            </a:xfrm>
            <a:custGeom>
              <a:avLst/>
              <a:gdLst>
                <a:gd name="T0" fmla="*/ 128 w 189"/>
                <a:gd name="T1" fmla="*/ 107 h 155"/>
                <a:gd name="T2" fmla="*/ 0 w 189"/>
                <a:gd name="T3" fmla="*/ 155 h 155"/>
                <a:gd name="T4" fmla="*/ 50 w 189"/>
                <a:gd name="T5" fmla="*/ 36 h 155"/>
                <a:gd name="T6" fmla="*/ 173 w 189"/>
                <a:gd name="T7" fmla="*/ 7 h 155"/>
                <a:gd name="T8" fmla="*/ 181 w 189"/>
                <a:gd name="T9" fmla="*/ 15 h 155"/>
                <a:gd name="T10" fmla="*/ 128 w 189"/>
                <a:gd name="T11" fmla="*/ 107 h 155"/>
              </a:gdLst>
              <a:ahLst/>
              <a:cxnLst>
                <a:cxn ang="0">
                  <a:pos x="T0" y="T1"/>
                </a:cxn>
                <a:cxn ang="0">
                  <a:pos x="T2" y="T3"/>
                </a:cxn>
                <a:cxn ang="0">
                  <a:pos x="T4" y="T5"/>
                </a:cxn>
                <a:cxn ang="0">
                  <a:pos x="T6" y="T7"/>
                </a:cxn>
                <a:cxn ang="0">
                  <a:pos x="T8" y="T9"/>
                </a:cxn>
                <a:cxn ang="0">
                  <a:pos x="T10" y="T11"/>
                </a:cxn>
              </a:cxnLst>
              <a:rect l="0" t="0" r="r" b="b"/>
              <a:pathLst>
                <a:path w="189" h="155">
                  <a:moveTo>
                    <a:pt x="128" y="107"/>
                  </a:moveTo>
                  <a:cubicBezTo>
                    <a:pt x="83" y="130"/>
                    <a:pt x="49" y="136"/>
                    <a:pt x="0" y="155"/>
                  </a:cubicBezTo>
                  <a:cubicBezTo>
                    <a:pt x="6" y="105"/>
                    <a:pt x="21" y="60"/>
                    <a:pt x="50" y="36"/>
                  </a:cubicBezTo>
                  <a:cubicBezTo>
                    <a:pt x="86" y="6"/>
                    <a:pt x="134" y="0"/>
                    <a:pt x="173" y="7"/>
                  </a:cubicBezTo>
                  <a:cubicBezTo>
                    <a:pt x="177" y="8"/>
                    <a:pt x="180" y="11"/>
                    <a:pt x="181" y="15"/>
                  </a:cubicBezTo>
                  <a:cubicBezTo>
                    <a:pt x="189" y="54"/>
                    <a:pt x="168" y="87"/>
                    <a:pt x="128" y="10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2" name="Freeform 38">
              <a:extLst>
                <a:ext uri="{FF2B5EF4-FFF2-40B4-BE49-F238E27FC236}">
                  <a16:creationId xmlns:a16="http://schemas.microsoft.com/office/drawing/2014/main" id="{273B8218-4E60-6720-66D5-6961BDE1F60D}"/>
                </a:ext>
              </a:extLst>
            </p:cNvPr>
            <p:cNvSpPr>
              <a:spLocks/>
            </p:cNvSpPr>
            <p:nvPr/>
          </p:nvSpPr>
          <p:spPr bwMode="auto">
            <a:xfrm>
              <a:off x="9254310" y="1710471"/>
              <a:ext cx="944105" cy="519691"/>
            </a:xfrm>
            <a:custGeom>
              <a:avLst/>
              <a:gdLst>
                <a:gd name="T0" fmla="*/ 144 w 268"/>
                <a:gd name="T1" fmla="*/ 130 h 148"/>
                <a:gd name="T2" fmla="*/ 0 w 268"/>
                <a:gd name="T3" fmla="*/ 58 h 148"/>
                <a:gd name="T4" fmla="*/ 142 w 268"/>
                <a:gd name="T5" fmla="*/ 6 h 148"/>
                <a:gd name="T6" fmla="*/ 265 w 268"/>
                <a:gd name="T7" fmla="*/ 88 h 148"/>
                <a:gd name="T8" fmla="*/ 265 w 268"/>
                <a:gd name="T9" fmla="*/ 101 h 148"/>
                <a:gd name="T10" fmla="*/ 144 w 268"/>
                <a:gd name="T11" fmla="*/ 130 h 148"/>
              </a:gdLst>
              <a:ahLst/>
              <a:cxnLst>
                <a:cxn ang="0">
                  <a:pos x="T0" y="T1"/>
                </a:cxn>
                <a:cxn ang="0">
                  <a:pos x="T2" y="T3"/>
                </a:cxn>
                <a:cxn ang="0">
                  <a:pos x="T4" y="T5"/>
                </a:cxn>
                <a:cxn ang="0">
                  <a:pos x="T6" y="T7"/>
                </a:cxn>
                <a:cxn ang="0">
                  <a:pos x="T8" y="T9"/>
                </a:cxn>
                <a:cxn ang="0">
                  <a:pos x="T10" y="T11"/>
                </a:cxn>
              </a:cxnLst>
              <a:rect l="0" t="0" r="r" b="b"/>
              <a:pathLst>
                <a:path w="268" h="148">
                  <a:moveTo>
                    <a:pt x="144" y="130"/>
                  </a:moveTo>
                  <a:cubicBezTo>
                    <a:pt x="88" y="109"/>
                    <a:pt x="56" y="85"/>
                    <a:pt x="0" y="58"/>
                  </a:cubicBezTo>
                  <a:cubicBezTo>
                    <a:pt x="48" y="24"/>
                    <a:pt x="99" y="0"/>
                    <a:pt x="142" y="6"/>
                  </a:cubicBezTo>
                  <a:cubicBezTo>
                    <a:pt x="197" y="13"/>
                    <a:pt x="240" y="49"/>
                    <a:pt x="265" y="88"/>
                  </a:cubicBezTo>
                  <a:cubicBezTo>
                    <a:pt x="268" y="92"/>
                    <a:pt x="268" y="98"/>
                    <a:pt x="265" y="101"/>
                  </a:cubicBezTo>
                  <a:cubicBezTo>
                    <a:pt x="238" y="139"/>
                    <a:pt x="193" y="148"/>
                    <a:pt x="144" y="1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3" name="Freeform: Shape 112">
              <a:extLst>
                <a:ext uri="{FF2B5EF4-FFF2-40B4-BE49-F238E27FC236}">
                  <a16:creationId xmlns:a16="http://schemas.microsoft.com/office/drawing/2014/main" id="{E35832D7-00C9-6624-822E-511C1636D6DC}"/>
                </a:ext>
              </a:extLst>
            </p:cNvPr>
            <p:cNvSpPr>
              <a:spLocks/>
            </p:cNvSpPr>
            <p:nvPr/>
          </p:nvSpPr>
          <p:spPr bwMode="auto">
            <a:xfrm>
              <a:off x="11502945" y="0"/>
              <a:ext cx="642569" cy="333538"/>
            </a:xfrm>
            <a:custGeom>
              <a:avLst/>
              <a:gdLst>
                <a:gd name="connsiteX0" fmla="*/ 0 w 642569"/>
                <a:gd name="connsiteY0" fmla="*/ 0 h 333538"/>
                <a:gd name="connsiteX1" fmla="*/ 626864 w 642569"/>
                <a:gd name="connsiteY1" fmla="*/ 0 h 333538"/>
                <a:gd name="connsiteX2" fmla="*/ 640881 w 642569"/>
                <a:gd name="connsiteY2" fmla="*/ 48961 h 333538"/>
                <a:gd name="connsiteX3" fmla="*/ 560636 w 642569"/>
                <a:gd name="connsiteY3" fmla="*/ 311547 h 333538"/>
                <a:gd name="connsiteX4" fmla="*/ 504200 w 642569"/>
                <a:gd name="connsiteY4" fmla="*/ 332659 h 333538"/>
                <a:gd name="connsiteX5" fmla="*/ 17439 w 642569"/>
                <a:gd name="connsiteY5" fmla="*/ 54679 h 333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2569" h="333538">
                  <a:moveTo>
                    <a:pt x="0" y="0"/>
                  </a:moveTo>
                  <a:lnTo>
                    <a:pt x="626864" y="0"/>
                  </a:lnTo>
                  <a:lnTo>
                    <a:pt x="640881" y="48961"/>
                  </a:lnTo>
                  <a:cubicBezTo>
                    <a:pt x="649699" y="139129"/>
                    <a:pt x="624127" y="228856"/>
                    <a:pt x="560636" y="311547"/>
                  </a:cubicBezTo>
                  <a:cubicBezTo>
                    <a:pt x="546527" y="329141"/>
                    <a:pt x="525363" y="336178"/>
                    <a:pt x="504200" y="332659"/>
                  </a:cubicBezTo>
                  <a:cubicBezTo>
                    <a:pt x="296092" y="293953"/>
                    <a:pt x="112675" y="265803"/>
                    <a:pt x="17439" y="546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114" name="Freeform: Shape 113">
              <a:extLst>
                <a:ext uri="{FF2B5EF4-FFF2-40B4-BE49-F238E27FC236}">
                  <a16:creationId xmlns:a16="http://schemas.microsoft.com/office/drawing/2014/main" id="{FAF091A4-85BD-4DDE-D68B-18C0ABC75A6B}"/>
                </a:ext>
              </a:extLst>
            </p:cNvPr>
            <p:cNvSpPr>
              <a:spLocks/>
            </p:cNvSpPr>
            <p:nvPr/>
          </p:nvSpPr>
          <p:spPr bwMode="auto">
            <a:xfrm>
              <a:off x="10784033" y="6730342"/>
              <a:ext cx="344354" cy="127658"/>
            </a:xfrm>
            <a:custGeom>
              <a:avLst/>
              <a:gdLst>
                <a:gd name="connsiteX0" fmla="*/ 233176 w 344354"/>
                <a:gd name="connsiteY0" fmla="*/ 606 h 127658"/>
                <a:gd name="connsiteX1" fmla="*/ 312557 w 344354"/>
                <a:gd name="connsiteY1" fmla="*/ 2803 h 127658"/>
                <a:gd name="connsiteX2" fmla="*/ 344354 w 344354"/>
                <a:gd name="connsiteY2" fmla="*/ 34444 h 127658"/>
                <a:gd name="connsiteX3" fmla="*/ 343530 w 344354"/>
                <a:gd name="connsiteY3" fmla="*/ 127658 h 127658"/>
                <a:gd name="connsiteX4" fmla="*/ 0 w 344354"/>
                <a:gd name="connsiteY4" fmla="*/ 127658 h 127658"/>
                <a:gd name="connsiteX5" fmla="*/ 33451 w 344354"/>
                <a:gd name="connsiteY5" fmla="*/ 83664 h 127658"/>
                <a:gd name="connsiteX6" fmla="*/ 233176 w 344354"/>
                <a:gd name="connsiteY6" fmla="*/ 606 h 127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4354" h="127658">
                  <a:moveTo>
                    <a:pt x="233176" y="606"/>
                  </a:moveTo>
                  <a:cubicBezTo>
                    <a:pt x="258679" y="-712"/>
                    <a:pt x="285177" y="167"/>
                    <a:pt x="312557" y="2803"/>
                  </a:cubicBezTo>
                  <a:cubicBezTo>
                    <a:pt x="330222" y="2803"/>
                    <a:pt x="344354" y="16866"/>
                    <a:pt x="344354" y="34444"/>
                  </a:cubicBezTo>
                  <a:lnTo>
                    <a:pt x="343530" y="127658"/>
                  </a:lnTo>
                  <a:lnTo>
                    <a:pt x="0" y="127658"/>
                  </a:lnTo>
                  <a:lnTo>
                    <a:pt x="33451" y="83664"/>
                  </a:lnTo>
                  <a:cubicBezTo>
                    <a:pt x="89096" y="28292"/>
                    <a:pt x="156664" y="4561"/>
                    <a:pt x="233176" y="6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115" name="Freeform 44">
              <a:extLst>
                <a:ext uri="{FF2B5EF4-FFF2-40B4-BE49-F238E27FC236}">
                  <a16:creationId xmlns:a16="http://schemas.microsoft.com/office/drawing/2014/main" id="{87FEC31E-2269-28D3-3CC2-21F1011429B0}"/>
                </a:ext>
              </a:extLst>
            </p:cNvPr>
            <p:cNvSpPr>
              <a:spLocks/>
            </p:cNvSpPr>
            <p:nvPr/>
          </p:nvSpPr>
          <p:spPr bwMode="auto">
            <a:xfrm>
              <a:off x="8572937" y="2937518"/>
              <a:ext cx="606306" cy="303153"/>
            </a:xfrm>
            <a:custGeom>
              <a:avLst/>
              <a:gdLst>
                <a:gd name="T0" fmla="*/ 96 w 172"/>
                <a:gd name="T1" fmla="*/ 0 h 86"/>
                <a:gd name="T2" fmla="*/ 0 w 172"/>
                <a:gd name="T3" fmla="*/ 45 h 86"/>
                <a:gd name="T4" fmla="*/ 99 w 172"/>
                <a:gd name="T5" fmla="*/ 85 h 86"/>
                <a:gd name="T6" fmla="*/ 168 w 172"/>
                <a:gd name="T7" fmla="*/ 46 h 86"/>
                <a:gd name="T8" fmla="*/ 167 w 172"/>
                <a:gd name="T9" fmla="*/ 29 h 86"/>
                <a:gd name="T10" fmla="*/ 96 w 172"/>
                <a:gd name="T11" fmla="*/ 0 h 86"/>
              </a:gdLst>
              <a:ahLst/>
              <a:cxnLst>
                <a:cxn ang="0">
                  <a:pos x="T0" y="T1"/>
                </a:cxn>
                <a:cxn ang="0">
                  <a:pos x="T2" y="T3"/>
                </a:cxn>
                <a:cxn ang="0">
                  <a:pos x="T4" y="T5"/>
                </a:cxn>
                <a:cxn ang="0">
                  <a:pos x="T6" y="T7"/>
                </a:cxn>
                <a:cxn ang="0">
                  <a:pos x="T8" y="T9"/>
                </a:cxn>
                <a:cxn ang="0">
                  <a:pos x="T10" y="T11"/>
                </a:cxn>
              </a:cxnLst>
              <a:rect l="0" t="0" r="r" b="b"/>
              <a:pathLst>
                <a:path w="172" h="86">
                  <a:moveTo>
                    <a:pt x="96" y="0"/>
                  </a:moveTo>
                  <a:cubicBezTo>
                    <a:pt x="67" y="0"/>
                    <a:pt x="31" y="14"/>
                    <a:pt x="0" y="45"/>
                  </a:cubicBezTo>
                  <a:cubicBezTo>
                    <a:pt x="31" y="61"/>
                    <a:pt x="66" y="84"/>
                    <a:pt x="99" y="85"/>
                  </a:cubicBezTo>
                  <a:cubicBezTo>
                    <a:pt x="130" y="86"/>
                    <a:pt x="151" y="68"/>
                    <a:pt x="168" y="46"/>
                  </a:cubicBezTo>
                  <a:cubicBezTo>
                    <a:pt x="172" y="41"/>
                    <a:pt x="172" y="34"/>
                    <a:pt x="167" y="29"/>
                  </a:cubicBezTo>
                  <a:cubicBezTo>
                    <a:pt x="151" y="13"/>
                    <a:pt x="124" y="0"/>
                    <a:pt x="9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6" name="Freeform 45">
              <a:extLst>
                <a:ext uri="{FF2B5EF4-FFF2-40B4-BE49-F238E27FC236}">
                  <a16:creationId xmlns:a16="http://schemas.microsoft.com/office/drawing/2014/main" id="{1ACC2DCC-A5DE-68B2-F0F4-B63532645C57}"/>
                </a:ext>
              </a:extLst>
            </p:cNvPr>
            <p:cNvSpPr>
              <a:spLocks/>
            </p:cNvSpPr>
            <p:nvPr/>
          </p:nvSpPr>
          <p:spPr bwMode="auto">
            <a:xfrm>
              <a:off x="8910736" y="5209721"/>
              <a:ext cx="941218" cy="574547"/>
            </a:xfrm>
            <a:custGeom>
              <a:avLst/>
              <a:gdLst>
                <a:gd name="T0" fmla="*/ 138 w 267"/>
                <a:gd name="T1" fmla="*/ 20 h 163"/>
                <a:gd name="T2" fmla="*/ 0 w 267"/>
                <a:gd name="T3" fmla="*/ 145 h 163"/>
                <a:gd name="T4" fmla="*/ 191 w 267"/>
                <a:gd name="T5" fmla="*/ 137 h 163"/>
                <a:gd name="T6" fmla="*/ 267 w 267"/>
                <a:gd name="T7" fmla="*/ 39 h 163"/>
                <a:gd name="T8" fmla="*/ 260 w 267"/>
                <a:gd name="T9" fmla="*/ 29 h 163"/>
                <a:gd name="T10" fmla="*/ 138 w 267"/>
                <a:gd name="T11" fmla="*/ 20 h 163"/>
              </a:gdLst>
              <a:ahLst/>
              <a:cxnLst>
                <a:cxn ang="0">
                  <a:pos x="T0" y="T1"/>
                </a:cxn>
                <a:cxn ang="0">
                  <a:pos x="T2" y="T3"/>
                </a:cxn>
                <a:cxn ang="0">
                  <a:pos x="T4" y="T5"/>
                </a:cxn>
                <a:cxn ang="0">
                  <a:pos x="T6" y="T7"/>
                </a:cxn>
                <a:cxn ang="0">
                  <a:pos x="T8" y="T9"/>
                </a:cxn>
                <a:cxn ang="0">
                  <a:pos x="T10" y="T11"/>
                </a:cxn>
              </a:cxnLst>
              <a:rect l="0" t="0" r="r" b="b"/>
              <a:pathLst>
                <a:path w="267" h="163">
                  <a:moveTo>
                    <a:pt x="138" y="20"/>
                  </a:moveTo>
                  <a:cubicBezTo>
                    <a:pt x="82" y="46"/>
                    <a:pt x="47" y="96"/>
                    <a:pt x="0" y="145"/>
                  </a:cubicBezTo>
                  <a:cubicBezTo>
                    <a:pt x="61" y="163"/>
                    <a:pt x="144" y="154"/>
                    <a:pt x="191" y="137"/>
                  </a:cubicBezTo>
                  <a:cubicBezTo>
                    <a:pt x="238" y="118"/>
                    <a:pt x="267" y="80"/>
                    <a:pt x="267" y="39"/>
                  </a:cubicBezTo>
                  <a:cubicBezTo>
                    <a:pt x="267" y="34"/>
                    <a:pt x="264" y="31"/>
                    <a:pt x="260" y="29"/>
                  </a:cubicBezTo>
                  <a:cubicBezTo>
                    <a:pt x="229" y="12"/>
                    <a:pt x="180" y="0"/>
                    <a:pt x="138" y="2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7" name="Freeform 46">
              <a:extLst>
                <a:ext uri="{FF2B5EF4-FFF2-40B4-BE49-F238E27FC236}">
                  <a16:creationId xmlns:a16="http://schemas.microsoft.com/office/drawing/2014/main" id="{9D0A5CE9-DFEC-2764-4FD8-0B770F491BF8}"/>
                </a:ext>
              </a:extLst>
            </p:cNvPr>
            <p:cNvSpPr>
              <a:spLocks/>
            </p:cNvSpPr>
            <p:nvPr/>
          </p:nvSpPr>
          <p:spPr bwMode="auto">
            <a:xfrm>
              <a:off x="8734619" y="2316777"/>
              <a:ext cx="1079802" cy="534126"/>
            </a:xfrm>
            <a:custGeom>
              <a:avLst/>
              <a:gdLst>
                <a:gd name="T0" fmla="*/ 194 w 306"/>
                <a:gd name="T1" fmla="*/ 10 h 152"/>
                <a:gd name="T2" fmla="*/ 0 w 306"/>
                <a:gd name="T3" fmla="*/ 66 h 152"/>
                <a:gd name="T4" fmla="*/ 167 w 306"/>
                <a:gd name="T5" fmla="*/ 141 h 152"/>
                <a:gd name="T6" fmla="*/ 298 w 306"/>
                <a:gd name="T7" fmla="*/ 105 h 152"/>
                <a:gd name="T8" fmla="*/ 301 w 306"/>
                <a:gd name="T9" fmla="*/ 82 h 152"/>
                <a:gd name="T10" fmla="*/ 194 w 306"/>
                <a:gd name="T11" fmla="*/ 10 h 152"/>
              </a:gdLst>
              <a:ahLst/>
              <a:cxnLst>
                <a:cxn ang="0">
                  <a:pos x="T0" y="T1"/>
                </a:cxn>
                <a:cxn ang="0">
                  <a:pos x="T2" y="T3"/>
                </a:cxn>
                <a:cxn ang="0">
                  <a:pos x="T4" y="T5"/>
                </a:cxn>
                <a:cxn ang="0">
                  <a:pos x="T6" y="T7"/>
                </a:cxn>
                <a:cxn ang="0">
                  <a:pos x="T8" y="T9"/>
                </a:cxn>
                <a:cxn ang="0">
                  <a:pos x="T10" y="T11"/>
                </a:cxn>
              </a:cxnLst>
              <a:rect l="0" t="0" r="r" b="b"/>
              <a:pathLst>
                <a:path w="306" h="152">
                  <a:moveTo>
                    <a:pt x="194" y="10"/>
                  </a:moveTo>
                  <a:cubicBezTo>
                    <a:pt x="146" y="0"/>
                    <a:pt x="60" y="26"/>
                    <a:pt x="0" y="66"/>
                  </a:cubicBezTo>
                  <a:cubicBezTo>
                    <a:pt x="54" y="97"/>
                    <a:pt x="114" y="130"/>
                    <a:pt x="167" y="141"/>
                  </a:cubicBezTo>
                  <a:cubicBezTo>
                    <a:pt x="218" y="152"/>
                    <a:pt x="264" y="136"/>
                    <a:pt x="298" y="105"/>
                  </a:cubicBezTo>
                  <a:cubicBezTo>
                    <a:pt x="305" y="100"/>
                    <a:pt x="306" y="90"/>
                    <a:pt x="301" y="82"/>
                  </a:cubicBezTo>
                  <a:cubicBezTo>
                    <a:pt x="281" y="50"/>
                    <a:pt x="240" y="19"/>
                    <a:pt x="194" y="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8" name="Freeform 47">
              <a:extLst>
                <a:ext uri="{FF2B5EF4-FFF2-40B4-BE49-F238E27FC236}">
                  <a16:creationId xmlns:a16="http://schemas.microsoft.com/office/drawing/2014/main" id="{23DD9D80-3E9C-02AB-7EAC-75AFDCBE0D2E}"/>
                </a:ext>
              </a:extLst>
            </p:cNvPr>
            <p:cNvSpPr>
              <a:spLocks/>
            </p:cNvSpPr>
            <p:nvPr/>
          </p:nvSpPr>
          <p:spPr bwMode="auto">
            <a:xfrm>
              <a:off x="10706556" y="512295"/>
              <a:ext cx="736228" cy="707357"/>
            </a:xfrm>
            <a:custGeom>
              <a:avLst/>
              <a:gdLst>
                <a:gd name="T0" fmla="*/ 171 w 209"/>
                <a:gd name="T1" fmla="*/ 76 h 201"/>
                <a:gd name="T2" fmla="*/ 0 w 209"/>
                <a:gd name="T3" fmla="*/ 0 h 201"/>
                <a:gd name="T4" fmla="*/ 73 w 209"/>
                <a:gd name="T5" fmla="*/ 165 h 201"/>
                <a:gd name="T6" fmla="*/ 196 w 209"/>
                <a:gd name="T7" fmla="*/ 189 h 201"/>
                <a:gd name="T8" fmla="*/ 207 w 209"/>
                <a:gd name="T9" fmla="*/ 176 h 201"/>
                <a:gd name="T10" fmla="*/ 171 w 209"/>
                <a:gd name="T11" fmla="*/ 76 h 201"/>
              </a:gdLst>
              <a:ahLst/>
              <a:cxnLst>
                <a:cxn ang="0">
                  <a:pos x="T0" y="T1"/>
                </a:cxn>
                <a:cxn ang="0">
                  <a:pos x="T2" y="T3"/>
                </a:cxn>
                <a:cxn ang="0">
                  <a:pos x="T4" y="T5"/>
                </a:cxn>
                <a:cxn ang="0">
                  <a:pos x="T6" y="T7"/>
                </a:cxn>
                <a:cxn ang="0">
                  <a:pos x="T8" y="T9"/>
                </a:cxn>
                <a:cxn ang="0">
                  <a:pos x="T10" y="T11"/>
                </a:cxn>
              </a:cxnLst>
              <a:rect l="0" t="0" r="r" b="b"/>
              <a:pathLst>
                <a:path w="209" h="201">
                  <a:moveTo>
                    <a:pt x="171" y="76"/>
                  </a:moveTo>
                  <a:cubicBezTo>
                    <a:pt x="136" y="40"/>
                    <a:pt x="56" y="9"/>
                    <a:pt x="0" y="0"/>
                  </a:cubicBezTo>
                  <a:cubicBezTo>
                    <a:pt x="12" y="36"/>
                    <a:pt x="37" y="133"/>
                    <a:pt x="73" y="165"/>
                  </a:cubicBezTo>
                  <a:cubicBezTo>
                    <a:pt x="110" y="198"/>
                    <a:pt x="150" y="201"/>
                    <a:pt x="196" y="189"/>
                  </a:cubicBezTo>
                  <a:cubicBezTo>
                    <a:pt x="202" y="187"/>
                    <a:pt x="207" y="182"/>
                    <a:pt x="207" y="176"/>
                  </a:cubicBezTo>
                  <a:cubicBezTo>
                    <a:pt x="209" y="139"/>
                    <a:pt x="202" y="108"/>
                    <a:pt x="171" y="7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9" name="Freeform: Shape 118">
              <a:extLst>
                <a:ext uri="{FF2B5EF4-FFF2-40B4-BE49-F238E27FC236}">
                  <a16:creationId xmlns:a16="http://schemas.microsoft.com/office/drawing/2014/main" id="{C5485E7E-798E-491B-B89E-FB27D9DFB8E6}"/>
                </a:ext>
              </a:extLst>
            </p:cNvPr>
            <p:cNvSpPr>
              <a:spLocks/>
            </p:cNvSpPr>
            <p:nvPr/>
          </p:nvSpPr>
          <p:spPr bwMode="auto">
            <a:xfrm>
              <a:off x="9916287" y="0"/>
              <a:ext cx="447759" cy="240954"/>
            </a:xfrm>
            <a:custGeom>
              <a:avLst/>
              <a:gdLst>
                <a:gd name="connsiteX0" fmla="*/ 0 w 447759"/>
                <a:gd name="connsiteY0" fmla="*/ 0 h 240954"/>
                <a:gd name="connsiteX1" fmla="*/ 414433 w 447759"/>
                <a:gd name="connsiteY1" fmla="*/ 0 h 240954"/>
                <a:gd name="connsiteX2" fmla="*/ 420771 w 447759"/>
                <a:gd name="connsiteY2" fmla="*/ 9983 h 240954"/>
                <a:gd name="connsiteX3" fmla="*/ 441191 w 447759"/>
                <a:gd name="connsiteY3" fmla="*/ 210080 h 240954"/>
                <a:gd name="connsiteX4" fmla="*/ 409316 w 447759"/>
                <a:gd name="connsiteY4" fmla="*/ 238327 h 240954"/>
                <a:gd name="connsiteX5" fmla="*/ 55157 w 447759"/>
                <a:gd name="connsiteY5" fmla="*/ 100625 h 240954"/>
                <a:gd name="connsiteX6" fmla="*/ 10942 w 447759"/>
                <a:gd name="connsiteY6" fmla="*/ 26313 h 240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7759" h="240954">
                  <a:moveTo>
                    <a:pt x="0" y="0"/>
                  </a:moveTo>
                  <a:lnTo>
                    <a:pt x="414433" y="0"/>
                  </a:lnTo>
                  <a:lnTo>
                    <a:pt x="420771" y="9983"/>
                  </a:lnTo>
                  <a:cubicBezTo>
                    <a:pt x="452479" y="75689"/>
                    <a:pt x="451816" y="135933"/>
                    <a:pt x="441191" y="210080"/>
                  </a:cubicBezTo>
                  <a:cubicBezTo>
                    <a:pt x="437649" y="227734"/>
                    <a:pt x="427024" y="238327"/>
                    <a:pt x="409316" y="238327"/>
                  </a:cubicBezTo>
                  <a:cubicBezTo>
                    <a:pt x="249945" y="252450"/>
                    <a:pt x="133072" y="210080"/>
                    <a:pt x="55157" y="100625"/>
                  </a:cubicBezTo>
                  <a:cubicBezTo>
                    <a:pt x="40991" y="81206"/>
                    <a:pt x="25717" y="55828"/>
                    <a:pt x="10942" y="263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120" name="Freeform 49">
              <a:extLst>
                <a:ext uri="{FF2B5EF4-FFF2-40B4-BE49-F238E27FC236}">
                  <a16:creationId xmlns:a16="http://schemas.microsoft.com/office/drawing/2014/main" id="{290270AD-7FC6-174F-F8CA-820A9ECBED3E}"/>
                </a:ext>
              </a:extLst>
            </p:cNvPr>
            <p:cNvSpPr>
              <a:spLocks/>
            </p:cNvSpPr>
            <p:nvPr/>
          </p:nvSpPr>
          <p:spPr bwMode="auto">
            <a:xfrm>
              <a:off x="9312053" y="2850903"/>
              <a:ext cx="1255919" cy="629403"/>
            </a:xfrm>
            <a:custGeom>
              <a:avLst/>
              <a:gdLst>
                <a:gd name="T0" fmla="*/ 212 w 356"/>
                <a:gd name="T1" fmla="*/ 174 h 179"/>
                <a:gd name="T2" fmla="*/ 0 w 356"/>
                <a:gd name="T3" fmla="*/ 110 h 179"/>
                <a:gd name="T4" fmla="*/ 171 w 356"/>
                <a:gd name="T5" fmla="*/ 10 h 179"/>
                <a:gd name="T6" fmla="*/ 352 w 356"/>
                <a:gd name="T7" fmla="*/ 91 h 179"/>
                <a:gd name="T8" fmla="*/ 350 w 356"/>
                <a:gd name="T9" fmla="*/ 110 h 179"/>
                <a:gd name="T10" fmla="*/ 212 w 356"/>
                <a:gd name="T11" fmla="*/ 174 h 179"/>
              </a:gdLst>
              <a:ahLst/>
              <a:cxnLst>
                <a:cxn ang="0">
                  <a:pos x="T0" y="T1"/>
                </a:cxn>
                <a:cxn ang="0">
                  <a:pos x="T2" y="T3"/>
                </a:cxn>
                <a:cxn ang="0">
                  <a:pos x="T4" y="T5"/>
                </a:cxn>
                <a:cxn ang="0">
                  <a:pos x="T6" y="T7"/>
                </a:cxn>
                <a:cxn ang="0">
                  <a:pos x="T8" y="T9"/>
                </a:cxn>
                <a:cxn ang="0">
                  <a:pos x="T10" y="T11"/>
                </a:cxn>
              </a:cxnLst>
              <a:rect l="0" t="0" r="r" b="b"/>
              <a:pathLst>
                <a:path w="356" h="179">
                  <a:moveTo>
                    <a:pt x="212" y="174"/>
                  </a:moveTo>
                  <a:cubicBezTo>
                    <a:pt x="146" y="179"/>
                    <a:pt x="89" y="144"/>
                    <a:pt x="0" y="110"/>
                  </a:cubicBezTo>
                  <a:cubicBezTo>
                    <a:pt x="34" y="72"/>
                    <a:pt x="108" y="20"/>
                    <a:pt x="171" y="10"/>
                  </a:cubicBezTo>
                  <a:cubicBezTo>
                    <a:pt x="236" y="0"/>
                    <a:pt x="316" y="34"/>
                    <a:pt x="352" y="91"/>
                  </a:cubicBezTo>
                  <a:cubicBezTo>
                    <a:pt x="356" y="97"/>
                    <a:pt x="355" y="104"/>
                    <a:pt x="350" y="110"/>
                  </a:cubicBezTo>
                  <a:cubicBezTo>
                    <a:pt x="316" y="144"/>
                    <a:pt x="271" y="170"/>
                    <a:pt x="212" y="1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1" name="Freeform: Shape 120">
              <a:extLst>
                <a:ext uri="{FF2B5EF4-FFF2-40B4-BE49-F238E27FC236}">
                  <a16:creationId xmlns:a16="http://schemas.microsoft.com/office/drawing/2014/main" id="{FE3A5F03-1829-D3B1-8E97-095035E52A71}"/>
                </a:ext>
              </a:extLst>
            </p:cNvPr>
            <p:cNvSpPr>
              <a:spLocks/>
            </p:cNvSpPr>
            <p:nvPr/>
          </p:nvSpPr>
          <p:spPr bwMode="auto">
            <a:xfrm>
              <a:off x="10881967" y="0"/>
              <a:ext cx="535486" cy="509022"/>
            </a:xfrm>
            <a:custGeom>
              <a:avLst/>
              <a:gdLst>
                <a:gd name="connsiteX0" fmla="*/ 0 w 535486"/>
                <a:gd name="connsiteY0" fmla="*/ 0 h 509022"/>
                <a:gd name="connsiteX1" fmla="*/ 299950 w 535486"/>
                <a:gd name="connsiteY1" fmla="*/ 0 h 509022"/>
                <a:gd name="connsiteX2" fmla="*/ 371512 w 535486"/>
                <a:gd name="connsiteY2" fmla="*/ 46406 h 509022"/>
                <a:gd name="connsiteX3" fmla="*/ 451269 w 535486"/>
                <a:gd name="connsiteY3" fmla="*/ 128855 h 509022"/>
                <a:gd name="connsiteX4" fmla="*/ 528768 w 535486"/>
                <a:gd name="connsiteY4" fmla="*/ 473371 h 509022"/>
                <a:gd name="connsiteX5" fmla="*/ 497064 w 535486"/>
                <a:gd name="connsiteY5" fmla="*/ 505010 h 509022"/>
                <a:gd name="connsiteX6" fmla="*/ 70816 w 535486"/>
                <a:gd name="connsiteY6" fmla="*/ 308144 h 509022"/>
                <a:gd name="connsiteX7" fmla="*/ 3444 w 535486"/>
                <a:gd name="connsiteY7" fmla="*/ 77002 h 509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5486" h="509022">
                  <a:moveTo>
                    <a:pt x="0" y="0"/>
                  </a:moveTo>
                  <a:lnTo>
                    <a:pt x="299950" y="0"/>
                  </a:lnTo>
                  <a:lnTo>
                    <a:pt x="371512" y="46406"/>
                  </a:lnTo>
                  <a:cubicBezTo>
                    <a:pt x="401731" y="70410"/>
                    <a:pt x="428371" y="97216"/>
                    <a:pt x="451269" y="128855"/>
                  </a:cubicBezTo>
                  <a:cubicBezTo>
                    <a:pt x="532291" y="237834"/>
                    <a:pt x="546382" y="357360"/>
                    <a:pt x="528768" y="473371"/>
                  </a:cubicBezTo>
                  <a:cubicBezTo>
                    <a:pt x="528768" y="490948"/>
                    <a:pt x="514678" y="501494"/>
                    <a:pt x="497064" y="505010"/>
                  </a:cubicBezTo>
                  <a:cubicBezTo>
                    <a:pt x="331497" y="529618"/>
                    <a:pt x="148316" y="438216"/>
                    <a:pt x="70816" y="308144"/>
                  </a:cubicBezTo>
                  <a:cubicBezTo>
                    <a:pt x="33828" y="244865"/>
                    <a:pt x="12691" y="160494"/>
                    <a:pt x="3444" y="770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122" name="Freeform 58">
              <a:extLst>
                <a:ext uri="{FF2B5EF4-FFF2-40B4-BE49-F238E27FC236}">
                  <a16:creationId xmlns:a16="http://schemas.microsoft.com/office/drawing/2014/main" id="{2FED7A68-3848-5C60-03C0-C9F9C7635137}"/>
                </a:ext>
              </a:extLst>
            </p:cNvPr>
            <p:cNvSpPr>
              <a:spLocks/>
            </p:cNvSpPr>
            <p:nvPr/>
          </p:nvSpPr>
          <p:spPr bwMode="auto">
            <a:xfrm>
              <a:off x="8780814" y="177384"/>
              <a:ext cx="799746" cy="733341"/>
            </a:xfrm>
            <a:custGeom>
              <a:avLst/>
              <a:gdLst>
                <a:gd name="T0" fmla="*/ 88 w 227"/>
                <a:gd name="T1" fmla="*/ 178 h 208"/>
                <a:gd name="T2" fmla="*/ 0 w 227"/>
                <a:gd name="T3" fmla="*/ 0 h 208"/>
                <a:gd name="T4" fmla="*/ 190 w 227"/>
                <a:gd name="T5" fmla="*/ 82 h 208"/>
                <a:gd name="T6" fmla="*/ 215 w 227"/>
                <a:gd name="T7" fmla="*/ 192 h 208"/>
                <a:gd name="T8" fmla="*/ 202 w 227"/>
                <a:gd name="T9" fmla="*/ 203 h 208"/>
                <a:gd name="T10" fmla="*/ 88 w 227"/>
                <a:gd name="T11" fmla="*/ 178 h 208"/>
              </a:gdLst>
              <a:ahLst/>
              <a:cxnLst>
                <a:cxn ang="0">
                  <a:pos x="T0" y="T1"/>
                </a:cxn>
                <a:cxn ang="0">
                  <a:pos x="T2" y="T3"/>
                </a:cxn>
                <a:cxn ang="0">
                  <a:pos x="T4" y="T5"/>
                </a:cxn>
                <a:cxn ang="0">
                  <a:pos x="T6" y="T7"/>
                </a:cxn>
                <a:cxn ang="0">
                  <a:pos x="T8" y="T9"/>
                </a:cxn>
                <a:cxn ang="0">
                  <a:pos x="T10" y="T11"/>
                </a:cxn>
              </a:cxnLst>
              <a:rect l="0" t="0" r="r" b="b"/>
              <a:pathLst>
                <a:path w="227" h="208">
                  <a:moveTo>
                    <a:pt x="88" y="178"/>
                  </a:moveTo>
                  <a:cubicBezTo>
                    <a:pt x="23" y="128"/>
                    <a:pt x="7" y="59"/>
                    <a:pt x="0" y="0"/>
                  </a:cubicBezTo>
                  <a:cubicBezTo>
                    <a:pt x="61" y="28"/>
                    <a:pt x="154" y="47"/>
                    <a:pt x="190" y="82"/>
                  </a:cubicBezTo>
                  <a:cubicBezTo>
                    <a:pt x="219" y="109"/>
                    <a:pt x="227" y="155"/>
                    <a:pt x="215" y="192"/>
                  </a:cubicBezTo>
                  <a:cubicBezTo>
                    <a:pt x="213" y="198"/>
                    <a:pt x="208" y="202"/>
                    <a:pt x="202" y="203"/>
                  </a:cubicBezTo>
                  <a:cubicBezTo>
                    <a:pt x="169" y="208"/>
                    <a:pt x="122" y="204"/>
                    <a:pt x="88" y="17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3" name="Freeform 61">
              <a:extLst>
                <a:ext uri="{FF2B5EF4-FFF2-40B4-BE49-F238E27FC236}">
                  <a16:creationId xmlns:a16="http://schemas.microsoft.com/office/drawing/2014/main" id="{9349DCCD-F494-9990-4408-F13060DB2C84}"/>
                </a:ext>
              </a:extLst>
            </p:cNvPr>
            <p:cNvSpPr>
              <a:spLocks/>
            </p:cNvSpPr>
            <p:nvPr/>
          </p:nvSpPr>
          <p:spPr bwMode="auto">
            <a:xfrm>
              <a:off x="10036733" y="4129919"/>
              <a:ext cx="1166417" cy="588983"/>
            </a:xfrm>
            <a:custGeom>
              <a:avLst/>
              <a:gdLst>
                <a:gd name="T0" fmla="*/ 220 w 331"/>
                <a:gd name="T1" fmla="*/ 147 h 167"/>
                <a:gd name="T2" fmla="*/ 0 w 331"/>
                <a:gd name="T3" fmla="*/ 134 h 167"/>
                <a:gd name="T4" fmla="*/ 186 w 331"/>
                <a:gd name="T5" fmla="*/ 11 h 167"/>
                <a:gd name="T6" fmla="*/ 324 w 331"/>
                <a:gd name="T7" fmla="*/ 37 h 167"/>
                <a:gd name="T8" fmla="*/ 329 w 331"/>
                <a:gd name="T9" fmla="*/ 53 h 167"/>
                <a:gd name="T10" fmla="*/ 220 w 331"/>
                <a:gd name="T11" fmla="*/ 147 h 167"/>
              </a:gdLst>
              <a:ahLst/>
              <a:cxnLst>
                <a:cxn ang="0">
                  <a:pos x="T0" y="T1"/>
                </a:cxn>
                <a:cxn ang="0">
                  <a:pos x="T2" y="T3"/>
                </a:cxn>
                <a:cxn ang="0">
                  <a:pos x="T4" y="T5"/>
                </a:cxn>
                <a:cxn ang="0">
                  <a:pos x="T6" y="T7"/>
                </a:cxn>
                <a:cxn ang="0">
                  <a:pos x="T8" y="T9"/>
                </a:cxn>
                <a:cxn ang="0">
                  <a:pos x="T10" y="T11"/>
                </a:cxn>
              </a:cxnLst>
              <a:rect l="0" t="0" r="r" b="b"/>
              <a:pathLst>
                <a:path w="331" h="167">
                  <a:moveTo>
                    <a:pt x="220" y="147"/>
                  </a:moveTo>
                  <a:cubicBezTo>
                    <a:pt x="126" y="167"/>
                    <a:pt x="78" y="146"/>
                    <a:pt x="0" y="134"/>
                  </a:cubicBezTo>
                  <a:cubicBezTo>
                    <a:pt x="61" y="65"/>
                    <a:pt x="108" y="29"/>
                    <a:pt x="186" y="11"/>
                  </a:cubicBezTo>
                  <a:cubicBezTo>
                    <a:pt x="230" y="0"/>
                    <a:pt x="284" y="6"/>
                    <a:pt x="324" y="37"/>
                  </a:cubicBezTo>
                  <a:cubicBezTo>
                    <a:pt x="329" y="41"/>
                    <a:pt x="331" y="47"/>
                    <a:pt x="329" y="53"/>
                  </a:cubicBezTo>
                  <a:cubicBezTo>
                    <a:pt x="316" y="92"/>
                    <a:pt x="277" y="134"/>
                    <a:pt x="220" y="14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4" name="Freeform 62">
              <a:extLst>
                <a:ext uri="{FF2B5EF4-FFF2-40B4-BE49-F238E27FC236}">
                  <a16:creationId xmlns:a16="http://schemas.microsoft.com/office/drawing/2014/main" id="{27442A7F-808B-EF21-4169-8AC9502E4A08}"/>
                </a:ext>
              </a:extLst>
            </p:cNvPr>
            <p:cNvSpPr>
              <a:spLocks/>
            </p:cNvSpPr>
            <p:nvPr/>
          </p:nvSpPr>
          <p:spPr bwMode="auto">
            <a:xfrm>
              <a:off x="10772961" y="2943292"/>
              <a:ext cx="1140432" cy="537014"/>
            </a:xfrm>
            <a:custGeom>
              <a:avLst/>
              <a:gdLst>
                <a:gd name="T0" fmla="*/ 183 w 324"/>
                <a:gd name="T1" fmla="*/ 147 h 153"/>
                <a:gd name="T2" fmla="*/ 0 w 324"/>
                <a:gd name="T3" fmla="*/ 22 h 153"/>
                <a:gd name="T4" fmla="*/ 204 w 324"/>
                <a:gd name="T5" fmla="*/ 6 h 153"/>
                <a:gd name="T6" fmla="*/ 319 w 324"/>
                <a:gd name="T7" fmla="*/ 77 h 153"/>
                <a:gd name="T8" fmla="*/ 318 w 324"/>
                <a:gd name="T9" fmla="*/ 99 h 153"/>
                <a:gd name="T10" fmla="*/ 183 w 324"/>
                <a:gd name="T11" fmla="*/ 147 h 153"/>
              </a:gdLst>
              <a:ahLst/>
              <a:cxnLst>
                <a:cxn ang="0">
                  <a:pos x="T0" y="T1"/>
                </a:cxn>
                <a:cxn ang="0">
                  <a:pos x="T2" y="T3"/>
                </a:cxn>
                <a:cxn ang="0">
                  <a:pos x="T4" y="T5"/>
                </a:cxn>
                <a:cxn ang="0">
                  <a:pos x="T6" y="T7"/>
                </a:cxn>
                <a:cxn ang="0">
                  <a:pos x="T8" y="T9"/>
                </a:cxn>
                <a:cxn ang="0">
                  <a:pos x="T10" y="T11"/>
                </a:cxn>
              </a:cxnLst>
              <a:rect l="0" t="0" r="r" b="b"/>
              <a:pathLst>
                <a:path w="324" h="153">
                  <a:moveTo>
                    <a:pt x="183" y="147"/>
                  </a:moveTo>
                  <a:cubicBezTo>
                    <a:pt x="129" y="141"/>
                    <a:pt x="45" y="83"/>
                    <a:pt x="0" y="22"/>
                  </a:cubicBezTo>
                  <a:cubicBezTo>
                    <a:pt x="85" y="14"/>
                    <a:pt x="140" y="0"/>
                    <a:pt x="204" y="6"/>
                  </a:cubicBezTo>
                  <a:cubicBezTo>
                    <a:pt x="256" y="12"/>
                    <a:pt x="293" y="39"/>
                    <a:pt x="319" y="77"/>
                  </a:cubicBezTo>
                  <a:cubicBezTo>
                    <a:pt x="324" y="84"/>
                    <a:pt x="323" y="93"/>
                    <a:pt x="318" y="99"/>
                  </a:cubicBezTo>
                  <a:cubicBezTo>
                    <a:pt x="291" y="130"/>
                    <a:pt x="237" y="153"/>
                    <a:pt x="183" y="14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5" name="Freeform 63">
              <a:extLst>
                <a:ext uri="{FF2B5EF4-FFF2-40B4-BE49-F238E27FC236}">
                  <a16:creationId xmlns:a16="http://schemas.microsoft.com/office/drawing/2014/main" id="{4E87C814-D719-B0B5-CA14-CE2E3920F754}"/>
                </a:ext>
              </a:extLst>
            </p:cNvPr>
            <p:cNvSpPr>
              <a:spLocks/>
            </p:cNvSpPr>
            <p:nvPr/>
          </p:nvSpPr>
          <p:spPr bwMode="auto">
            <a:xfrm>
              <a:off x="8073457" y="3428337"/>
              <a:ext cx="1362744" cy="528352"/>
            </a:xfrm>
            <a:custGeom>
              <a:avLst/>
              <a:gdLst>
                <a:gd name="T0" fmla="*/ 244 w 387"/>
                <a:gd name="T1" fmla="*/ 140 h 150"/>
                <a:gd name="T2" fmla="*/ 0 w 387"/>
                <a:gd name="T3" fmla="*/ 81 h 150"/>
                <a:gd name="T4" fmla="*/ 244 w 387"/>
                <a:gd name="T5" fmla="*/ 3 h 150"/>
                <a:gd name="T6" fmla="*/ 380 w 387"/>
                <a:gd name="T7" fmla="*/ 49 h 150"/>
                <a:gd name="T8" fmla="*/ 382 w 387"/>
                <a:gd name="T9" fmla="*/ 71 h 150"/>
                <a:gd name="T10" fmla="*/ 244 w 387"/>
                <a:gd name="T11" fmla="*/ 140 h 150"/>
              </a:gdLst>
              <a:ahLst/>
              <a:cxnLst>
                <a:cxn ang="0">
                  <a:pos x="T0" y="T1"/>
                </a:cxn>
                <a:cxn ang="0">
                  <a:pos x="T2" y="T3"/>
                </a:cxn>
                <a:cxn ang="0">
                  <a:pos x="T4" y="T5"/>
                </a:cxn>
                <a:cxn ang="0">
                  <a:pos x="T6" y="T7"/>
                </a:cxn>
                <a:cxn ang="0">
                  <a:pos x="T8" y="T9"/>
                </a:cxn>
                <a:cxn ang="0">
                  <a:pos x="T10" y="T11"/>
                </a:cxn>
              </a:cxnLst>
              <a:rect l="0" t="0" r="r" b="b"/>
              <a:pathLst>
                <a:path w="387" h="150">
                  <a:moveTo>
                    <a:pt x="244" y="140"/>
                  </a:moveTo>
                  <a:cubicBezTo>
                    <a:pt x="143" y="150"/>
                    <a:pt x="64" y="123"/>
                    <a:pt x="0" y="81"/>
                  </a:cubicBezTo>
                  <a:cubicBezTo>
                    <a:pt x="90" y="59"/>
                    <a:pt x="173" y="8"/>
                    <a:pt x="244" y="3"/>
                  </a:cubicBezTo>
                  <a:cubicBezTo>
                    <a:pt x="301" y="0"/>
                    <a:pt x="346" y="16"/>
                    <a:pt x="380" y="49"/>
                  </a:cubicBezTo>
                  <a:cubicBezTo>
                    <a:pt x="386" y="55"/>
                    <a:pt x="387" y="64"/>
                    <a:pt x="382" y="71"/>
                  </a:cubicBezTo>
                  <a:cubicBezTo>
                    <a:pt x="358" y="105"/>
                    <a:pt x="303" y="134"/>
                    <a:pt x="244" y="14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6" name="Freeform: Shape 125">
              <a:extLst>
                <a:ext uri="{FF2B5EF4-FFF2-40B4-BE49-F238E27FC236}">
                  <a16:creationId xmlns:a16="http://schemas.microsoft.com/office/drawing/2014/main" id="{B60B4671-B0F1-DDA7-7553-EE6949B8C881}"/>
                </a:ext>
              </a:extLst>
            </p:cNvPr>
            <p:cNvSpPr>
              <a:spLocks/>
            </p:cNvSpPr>
            <p:nvPr/>
          </p:nvSpPr>
          <p:spPr bwMode="auto">
            <a:xfrm>
              <a:off x="11985398" y="1615194"/>
              <a:ext cx="206602" cy="811211"/>
            </a:xfrm>
            <a:custGeom>
              <a:avLst/>
              <a:gdLst>
                <a:gd name="connsiteX0" fmla="*/ 3359 w 206602"/>
                <a:gd name="connsiteY0" fmla="*/ 0 h 811211"/>
                <a:gd name="connsiteX1" fmla="*/ 199109 w 206602"/>
                <a:gd name="connsiteY1" fmla="*/ 140286 h 811211"/>
                <a:gd name="connsiteX2" fmla="*/ 206602 w 206602"/>
                <a:gd name="connsiteY2" fmla="*/ 143814 h 811211"/>
                <a:gd name="connsiteX3" fmla="*/ 206602 w 206602"/>
                <a:gd name="connsiteY3" fmla="*/ 811211 h 811211"/>
                <a:gd name="connsiteX4" fmla="*/ 148671 w 206602"/>
                <a:gd name="connsiteY4" fmla="*/ 736790 h 811211"/>
                <a:gd name="connsiteX5" fmla="*/ 3359 w 206602"/>
                <a:gd name="connsiteY5" fmla="*/ 0 h 811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6602" h="811211">
                  <a:moveTo>
                    <a:pt x="3359" y="0"/>
                  </a:moveTo>
                  <a:cubicBezTo>
                    <a:pt x="68554" y="59809"/>
                    <a:pt x="134189" y="104225"/>
                    <a:pt x="199109" y="140286"/>
                  </a:cubicBezTo>
                  <a:lnTo>
                    <a:pt x="206602" y="143814"/>
                  </a:lnTo>
                  <a:lnTo>
                    <a:pt x="206602" y="811211"/>
                  </a:lnTo>
                  <a:lnTo>
                    <a:pt x="148671" y="736790"/>
                  </a:lnTo>
                  <a:cubicBezTo>
                    <a:pt x="23788" y="551799"/>
                    <a:pt x="-12058" y="310916"/>
                    <a:pt x="33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127" name="Freeform 65">
              <a:extLst>
                <a:ext uri="{FF2B5EF4-FFF2-40B4-BE49-F238E27FC236}">
                  <a16:creationId xmlns:a16="http://schemas.microsoft.com/office/drawing/2014/main" id="{4DB45660-83E6-2440-59D9-FD76C3B9819F}"/>
                </a:ext>
              </a:extLst>
            </p:cNvPr>
            <p:cNvSpPr>
              <a:spLocks/>
            </p:cNvSpPr>
            <p:nvPr/>
          </p:nvSpPr>
          <p:spPr bwMode="auto">
            <a:xfrm>
              <a:off x="9805759" y="5140429"/>
              <a:ext cx="1065366" cy="742003"/>
            </a:xfrm>
            <a:custGeom>
              <a:avLst/>
              <a:gdLst>
                <a:gd name="T0" fmla="*/ 209 w 302"/>
                <a:gd name="T1" fmla="*/ 172 h 211"/>
                <a:gd name="T2" fmla="*/ 0 w 302"/>
                <a:gd name="T3" fmla="*/ 179 h 211"/>
                <a:gd name="T4" fmla="*/ 137 w 302"/>
                <a:gd name="T5" fmla="*/ 30 h 211"/>
                <a:gd name="T6" fmla="*/ 293 w 302"/>
                <a:gd name="T7" fmla="*/ 21 h 211"/>
                <a:gd name="T8" fmla="*/ 302 w 302"/>
                <a:gd name="T9" fmla="*/ 35 h 211"/>
                <a:gd name="T10" fmla="*/ 209 w 302"/>
                <a:gd name="T11" fmla="*/ 172 h 211"/>
              </a:gdLst>
              <a:ahLst/>
              <a:cxnLst>
                <a:cxn ang="0">
                  <a:pos x="T0" y="T1"/>
                </a:cxn>
                <a:cxn ang="0">
                  <a:pos x="T2" y="T3"/>
                </a:cxn>
                <a:cxn ang="0">
                  <a:pos x="T4" y="T5"/>
                </a:cxn>
                <a:cxn ang="0">
                  <a:pos x="T6" y="T7"/>
                </a:cxn>
                <a:cxn ang="0">
                  <a:pos x="T8" y="T9"/>
                </a:cxn>
                <a:cxn ang="0">
                  <a:pos x="T10" y="T11"/>
                </a:cxn>
              </a:cxnLst>
              <a:rect l="0" t="0" r="r" b="b"/>
              <a:pathLst>
                <a:path w="302" h="211">
                  <a:moveTo>
                    <a:pt x="209" y="172"/>
                  </a:moveTo>
                  <a:cubicBezTo>
                    <a:pt x="156" y="202"/>
                    <a:pt x="79" y="211"/>
                    <a:pt x="0" y="179"/>
                  </a:cubicBezTo>
                  <a:cubicBezTo>
                    <a:pt x="56" y="125"/>
                    <a:pt x="74" y="66"/>
                    <a:pt x="137" y="30"/>
                  </a:cubicBezTo>
                  <a:cubicBezTo>
                    <a:pt x="190" y="0"/>
                    <a:pt x="244" y="2"/>
                    <a:pt x="293" y="21"/>
                  </a:cubicBezTo>
                  <a:cubicBezTo>
                    <a:pt x="299" y="24"/>
                    <a:pt x="302" y="29"/>
                    <a:pt x="302" y="35"/>
                  </a:cubicBezTo>
                  <a:cubicBezTo>
                    <a:pt x="299" y="81"/>
                    <a:pt x="264" y="141"/>
                    <a:pt x="209" y="17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8" name="Freeform: Shape 127">
              <a:extLst>
                <a:ext uri="{FF2B5EF4-FFF2-40B4-BE49-F238E27FC236}">
                  <a16:creationId xmlns:a16="http://schemas.microsoft.com/office/drawing/2014/main" id="{9D24FDDA-8F58-0E6D-CDFE-79851192CBE3}"/>
                </a:ext>
              </a:extLst>
            </p:cNvPr>
            <p:cNvSpPr>
              <a:spLocks/>
            </p:cNvSpPr>
            <p:nvPr/>
          </p:nvSpPr>
          <p:spPr bwMode="auto">
            <a:xfrm>
              <a:off x="11691081" y="5009197"/>
              <a:ext cx="500919" cy="650530"/>
            </a:xfrm>
            <a:custGeom>
              <a:avLst/>
              <a:gdLst>
                <a:gd name="connsiteX0" fmla="*/ 500919 w 500919"/>
                <a:gd name="connsiteY0" fmla="*/ 0 h 650530"/>
                <a:gd name="connsiteX1" fmla="*/ 500919 w 500919"/>
                <a:gd name="connsiteY1" fmla="*/ 600919 h 650530"/>
                <a:gd name="connsiteX2" fmla="*/ 373878 w 500919"/>
                <a:gd name="connsiteY2" fmla="*/ 638875 h 650530"/>
                <a:gd name="connsiteX3" fmla="*/ 0 w 500919"/>
                <a:gd name="connsiteY3" fmla="*/ 617271 h 650530"/>
                <a:gd name="connsiteX4" fmla="*/ 374320 w 500919"/>
                <a:gd name="connsiteY4" fmla="*/ 74074 h 650530"/>
                <a:gd name="connsiteX5" fmla="*/ 484122 w 500919"/>
                <a:gd name="connsiteY5" fmla="*/ 5293 h 650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0919" h="650530">
                  <a:moveTo>
                    <a:pt x="500919" y="0"/>
                  </a:moveTo>
                  <a:lnTo>
                    <a:pt x="500919" y="600919"/>
                  </a:lnTo>
                  <a:lnTo>
                    <a:pt x="373878" y="638875"/>
                  </a:lnTo>
                  <a:cubicBezTo>
                    <a:pt x="261318" y="658716"/>
                    <a:pt x="134190" y="654307"/>
                    <a:pt x="0" y="617271"/>
                  </a:cubicBezTo>
                  <a:cubicBezTo>
                    <a:pt x="151847" y="409163"/>
                    <a:pt x="236598" y="179892"/>
                    <a:pt x="374320" y="74074"/>
                  </a:cubicBezTo>
                  <a:cubicBezTo>
                    <a:pt x="411399" y="44975"/>
                    <a:pt x="447815" y="22268"/>
                    <a:pt x="484122" y="52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129" name="Freeform 67">
              <a:extLst>
                <a:ext uri="{FF2B5EF4-FFF2-40B4-BE49-F238E27FC236}">
                  <a16:creationId xmlns:a16="http://schemas.microsoft.com/office/drawing/2014/main" id="{FEA54056-11A4-E802-31A7-84564523E101}"/>
                </a:ext>
              </a:extLst>
            </p:cNvPr>
            <p:cNvSpPr>
              <a:spLocks/>
            </p:cNvSpPr>
            <p:nvPr/>
          </p:nvSpPr>
          <p:spPr bwMode="auto">
            <a:xfrm>
              <a:off x="10709443" y="4464831"/>
              <a:ext cx="1345421" cy="695808"/>
            </a:xfrm>
            <a:custGeom>
              <a:avLst/>
              <a:gdLst>
                <a:gd name="T0" fmla="*/ 278 w 382"/>
                <a:gd name="T1" fmla="*/ 174 h 198"/>
                <a:gd name="T2" fmla="*/ 0 w 382"/>
                <a:gd name="T3" fmla="*/ 141 h 198"/>
                <a:gd name="T4" fmla="*/ 218 w 382"/>
                <a:gd name="T5" fmla="*/ 16 h 198"/>
                <a:gd name="T6" fmla="*/ 373 w 382"/>
                <a:gd name="T7" fmla="*/ 29 h 198"/>
                <a:gd name="T8" fmla="*/ 382 w 382"/>
                <a:gd name="T9" fmla="*/ 45 h 198"/>
                <a:gd name="T10" fmla="*/ 278 w 382"/>
                <a:gd name="T11" fmla="*/ 174 h 198"/>
              </a:gdLst>
              <a:ahLst/>
              <a:cxnLst>
                <a:cxn ang="0">
                  <a:pos x="T0" y="T1"/>
                </a:cxn>
                <a:cxn ang="0">
                  <a:pos x="T2" y="T3"/>
                </a:cxn>
                <a:cxn ang="0">
                  <a:pos x="T4" y="T5"/>
                </a:cxn>
                <a:cxn ang="0">
                  <a:pos x="T6" y="T7"/>
                </a:cxn>
                <a:cxn ang="0">
                  <a:pos x="T8" y="T9"/>
                </a:cxn>
                <a:cxn ang="0">
                  <a:pos x="T10" y="T11"/>
                </a:cxn>
              </a:cxnLst>
              <a:rect l="0" t="0" r="r" b="b"/>
              <a:pathLst>
                <a:path w="382" h="198">
                  <a:moveTo>
                    <a:pt x="278" y="174"/>
                  </a:moveTo>
                  <a:cubicBezTo>
                    <a:pt x="223" y="198"/>
                    <a:pt x="75" y="185"/>
                    <a:pt x="0" y="141"/>
                  </a:cubicBezTo>
                  <a:cubicBezTo>
                    <a:pt x="84" y="96"/>
                    <a:pt x="122" y="45"/>
                    <a:pt x="218" y="16"/>
                  </a:cubicBezTo>
                  <a:cubicBezTo>
                    <a:pt x="270" y="0"/>
                    <a:pt x="325" y="2"/>
                    <a:pt x="373" y="29"/>
                  </a:cubicBezTo>
                  <a:cubicBezTo>
                    <a:pt x="379" y="33"/>
                    <a:pt x="382" y="39"/>
                    <a:pt x="382" y="45"/>
                  </a:cubicBezTo>
                  <a:cubicBezTo>
                    <a:pt x="375" y="93"/>
                    <a:pt x="335" y="150"/>
                    <a:pt x="278" y="1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0" name="Freeform: Shape 129">
              <a:extLst>
                <a:ext uri="{FF2B5EF4-FFF2-40B4-BE49-F238E27FC236}">
                  <a16:creationId xmlns:a16="http://schemas.microsoft.com/office/drawing/2014/main" id="{3CE858A9-7544-E7C5-E7E7-33B0AE214DAC}"/>
                </a:ext>
              </a:extLst>
            </p:cNvPr>
            <p:cNvSpPr>
              <a:spLocks/>
            </p:cNvSpPr>
            <p:nvPr/>
          </p:nvSpPr>
          <p:spPr bwMode="auto">
            <a:xfrm>
              <a:off x="11125196" y="3607911"/>
              <a:ext cx="1066804" cy="678144"/>
            </a:xfrm>
            <a:custGeom>
              <a:avLst/>
              <a:gdLst>
                <a:gd name="connsiteX0" fmla="*/ 797391 w 1066804"/>
                <a:gd name="connsiteY0" fmla="*/ 120 h 678144"/>
                <a:gd name="connsiteX1" fmla="*/ 1039335 w 1066804"/>
                <a:gd name="connsiteY1" fmla="*/ 51462 h 678144"/>
                <a:gd name="connsiteX2" fmla="*/ 1066804 w 1066804"/>
                <a:gd name="connsiteY2" fmla="*/ 66400 h 678144"/>
                <a:gd name="connsiteX3" fmla="*/ 1066804 w 1066804"/>
                <a:gd name="connsiteY3" fmla="*/ 560676 h 678144"/>
                <a:gd name="connsiteX4" fmla="*/ 1025426 w 1066804"/>
                <a:gd name="connsiteY4" fmla="*/ 587437 h 678144"/>
                <a:gd name="connsiteX5" fmla="*/ 770921 w 1066804"/>
                <a:gd name="connsiteY5" fmla="*/ 672267 h 678144"/>
                <a:gd name="connsiteX6" fmla="*/ 0 w 1066804"/>
                <a:gd name="connsiteY6" fmla="*/ 359448 h 678144"/>
                <a:gd name="connsiteX7" fmla="*/ 711078 w 1066804"/>
                <a:gd name="connsiteY7" fmla="*/ 4452 h 678144"/>
                <a:gd name="connsiteX8" fmla="*/ 797391 w 1066804"/>
                <a:gd name="connsiteY8" fmla="*/ 120 h 678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6804" h="678144">
                  <a:moveTo>
                    <a:pt x="797391" y="120"/>
                  </a:moveTo>
                  <a:cubicBezTo>
                    <a:pt x="882742" y="1788"/>
                    <a:pt x="964751" y="20818"/>
                    <a:pt x="1039335" y="51462"/>
                  </a:cubicBezTo>
                  <a:lnTo>
                    <a:pt x="1066804" y="66400"/>
                  </a:lnTo>
                  <a:lnTo>
                    <a:pt x="1066804" y="560676"/>
                  </a:lnTo>
                  <a:lnTo>
                    <a:pt x="1025426" y="587437"/>
                  </a:lnTo>
                  <a:cubicBezTo>
                    <a:pt x="948635" y="630913"/>
                    <a:pt x="862006" y="661722"/>
                    <a:pt x="770921" y="672267"/>
                  </a:cubicBezTo>
                  <a:cubicBezTo>
                    <a:pt x="531548" y="703900"/>
                    <a:pt x="239373" y="609000"/>
                    <a:pt x="0" y="359448"/>
                  </a:cubicBezTo>
                  <a:cubicBezTo>
                    <a:pt x="256974" y="225885"/>
                    <a:pt x="429463" y="39600"/>
                    <a:pt x="711078" y="4452"/>
                  </a:cubicBezTo>
                  <a:cubicBezTo>
                    <a:pt x="740120" y="937"/>
                    <a:pt x="768941" y="-436"/>
                    <a:pt x="797391"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131" name="Freeform 70">
              <a:extLst>
                <a:ext uri="{FF2B5EF4-FFF2-40B4-BE49-F238E27FC236}">
                  <a16:creationId xmlns:a16="http://schemas.microsoft.com/office/drawing/2014/main" id="{053A9E30-5E68-ABA2-C057-477B16B071AE}"/>
                </a:ext>
              </a:extLst>
            </p:cNvPr>
            <p:cNvSpPr>
              <a:spLocks/>
            </p:cNvSpPr>
            <p:nvPr/>
          </p:nvSpPr>
          <p:spPr bwMode="auto">
            <a:xfrm>
              <a:off x="10051169" y="6000805"/>
              <a:ext cx="978751" cy="739116"/>
            </a:xfrm>
            <a:custGeom>
              <a:avLst/>
              <a:gdLst>
                <a:gd name="T0" fmla="*/ 205 w 278"/>
                <a:gd name="T1" fmla="*/ 160 h 210"/>
                <a:gd name="T2" fmla="*/ 0 w 278"/>
                <a:gd name="T3" fmla="*/ 174 h 210"/>
                <a:gd name="T4" fmla="*/ 129 w 278"/>
                <a:gd name="T5" fmla="*/ 35 h 210"/>
                <a:gd name="T6" fmla="*/ 263 w 278"/>
                <a:gd name="T7" fmla="*/ 20 h 210"/>
                <a:gd name="T8" fmla="*/ 274 w 278"/>
                <a:gd name="T9" fmla="*/ 35 h 210"/>
                <a:gd name="T10" fmla="*/ 205 w 278"/>
                <a:gd name="T11" fmla="*/ 160 h 210"/>
              </a:gdLst>
              <a:ahLst/>
              <a:cxnLst>
                <a:cxn ang="0">
                  <a:pos x="T0" y="T1"/>
                </a:cxn>
                <a:cxn ang="0">
                  <a:pos x="T2" y="T3"/>
                </a:cxn>
                <a:cxn ang="0">
                  <a:pos x="T4" y="T5"/>
                </a:cxn>
                <a:cxn ang="0">
                  <a:pos x="T6" y="T7"/>
                </a:cxn>
                <a:cxn ang="0">
                  <a:pos x="T8" y="T9"/>
                </a:cxn>
                <a:cxn ang="0">
                  <a:pos x="T10" y="T11"/>
                </a:cxn>
              </a:cxnLst>
              <a:rect l="0" t="0" r="r" b="b"/>
              <a:pathLst>
                <a:path w="278" h="210">
                  <a:moveTo>
                    <a:pt x="205" y="160"/>
                  </a:moveTo>
                  <a:cubicBezTo>
                    <a:pt x="162" y="189"/>
                    <a:pt x="85" y="210"/>
                    <a:pt x="0" y="174"/>
                  </a:cubicBezTo>
                  <a:cubicBezTo>
                    <a:pt x="56" y="119"/>
                    <a:pt x="77" y="69"/>
                    <a:pt x="129" y="35"/>
                  </a:cubicBezTo>
                  <a:cubicBezTo>
                    <a:pt x="171" y="7"/>
                    <a:pt x="225" y="0"/>
                    <a:pt x="263" y="20"/>
                  </a:cubicBezTo>
                  <a:cubicBezTo>
                    <a:pt x="269" y="23"/>
                    <a:pt x="273" y="28"/>
                    <a:pt x="274" y="35"/>
                  </a:cubicBezTo>
                  <a:cubicBezTo>
                    <a:pt x="278" y="81"/>
                    <a:pt x="250" y="130"/>
                    <a:pt x="205" y="16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2" name="Freeform 71">
              <a:extLst>
                <a:ext uri="{FF2B5EF4-FFF2-40B4-BE49-F238E27FC236}">
                  <a16:creationId xmlns:a16="http://schemas.microsoft.com/office/drawing/2014/main" id="{42FD16D0-77E9-A0C4-3264-884F65EA9F82}"/>
                </a:ext>
              </a:extLst>
            </p:cNvPr>
            <p:cNvSpPr>
              <a:spLocks/>
            </p:cNvSpPr>
            <p:nvPr/>
          </p:nvSpPr>
          <p:spPr bwMode="auto">
            <a:xfrm>
              <a:off x="9063756" y="1135924"/>
              <a:ext cx="845941" cy="482157"/>
            </a:xfrm>
            <a:custGeom>
              <a:avLst/>
              <a:gdLst>
                <a:gd name="T0" fmla="*/ 151 w 240"/>
                <a:gd name="T1" fmla="*/ 14 h 137"/>
                <a:gd name="T2" fmla="*/ 0 w 240"/>
                <a:gd name="T3" fmla="*/ 24 h 137"/>
                <a:gd name="T4" fmla="*/ 118 w 240"/>
                <a:gd name="T5" fmla="*/ 121 h 137"/>
                <a:gd name="T6" fmla="*/ 229 w 240"/>
                <a:gd name="T7" fmla="*/ 106 h 137"/>
                <a:gd name="T8" fmla="*/ 236 w 240"/>
                <a:gd name="T9" fmla="*/ 84 h 137"/>
                <a:gd name="T10" fmla="*/ 151 w 240"/>
                <a:gd name="T11" fmla="*/ 14 h 137"/>
              </a:gdLst>
              <a:ahLst/>
              <a:cxnLst>
                <a:cxn ang="0">
                  <a:pos x="T0" y="T1"/>
                </a:cxn>
                <a:cxn ang="0">
                  <a:pos x="T2" y="T3"/>
                </a:cxn>
                <a:cxn ang="0">
                  <a:pos x="T4" y="T5"/>
                </a:cxn>
                <a:cxn ang="0">
                  <a:pos x="T6" y="T7"/>
                </a:cxn>
                <a:cxn ang="0">
                  <a:pos x="T8" y="T9"/>
                </a:cxn>
                <a:cxn ang="0">
                  <a:pos x="T10" y="T11"/>
                </a:cxn>
              </a:cxnLst>
              <a:rect l="0" t="0" r="r" b="b"/>
              <a:pathLst>
                <a:path w="240" h="137">
                  <a:moveTo>
                    <a:pt x="151" y="14"/>
                  </a:moveTo>
                  <a:cubicBezTo>
                    <a:pt x="110" y="0"/>
                    <a:pt x="55" y="1"/>
                    <a:pt x="0" y="24"/>
                  </a:cubicBezTo>
                  <a:cubicBezTo>
                    <a:pt x="28" y="62"/>
                    <a:pt x="74" y="105"/>
                    <a:pt x="118" y="121"/>
                  </a:cubicBezTo>
                  <a:cubicBezTo>
                    <a:pt x="160" y="137"/>
                    <a:pt x="198" y="124"/>
                    <a:pt x="229" y="106"/>
                  </a:cubicBezTo>
                  <a:cubicBezTo>
                    <a:pt x="237" y="101"/>
                    <a:pt x="240" y="92"/>
                    <a:pt x="236" y="84"/>
                  </a:cubicBezTo>
                  <a:cubicBezTo>
                    <a:pt x="221" y="57"/>
                    <a:pt x="188" y="28"/>
                    <a:pt x="151" y="1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78515436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453">
          <p15:clr>
            <a:srgbClr val="A4A3A4"/>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A. Cover and full size picture">
    <p:bg bwMode="ltGray">
      <p:bgRef idx="1001">
        <a:schemeClr val="bg1"/>
      </p:bgRef>
    </p:bg>
    <p:spTree>
      <p:nvGrpSpPr>
        <p:cNvPr id="1" name=""/>
        <p:cNvGrpSpPr/>
        <p:nvPr/>
      </p:nvGrpSpPr>
      <p:grpSpPr>
        <a:xfrm>
          <a:off x="0" y="0"/>
          <a:ext cx="0" cy="0"/>
          <a:chOff x="0" y="0"/>
          <a:chExt cx="0" cy="0"/>
        </a:xfrm>
      </p:grpSpPr>
      <p:sp>
        <p:nvSpPr>
          <p:cNvPr id="49" name="Slide Number Placeholder 5" hidden="1">
            <a:extLst>
              <a:ext uri="{FF2B5EF4-FFF2-40B4-BE49-F238E27FC236}">
                <a16:creationId xmlns:a16="http://schemas.microsoft.com/office/drawing/2014/main" id="{2F7745B8-4770-1CB6-2C8B-FFC925A4406E}"/>
              </a:ext>
            </a:extLst>
          </p:cNvPr>
          <p:cNvSpPr>
            <a:spLocks noGrp="1"/>
          </p:cNvSpPr>
          <p:nvPr>
            <p:ph type="sldNum" sz="quarter" idx="4"/>
          </p:nvPr>
        </p:nvSpPr>
        <p:spPr>
          <a:xfrm>
            <a:off x="0" y="6858000"/>
            <a:ext cx="0" cy="0"/>
          </a:xfrm>
          <a:prstGeom prst="rect">
            <a:avLst/>
          </a:prstGeom>
        </p:spPr>
        <p:txBody>
          <a:bodyPr vert="horz" lIns="0" tIns="0" rIns="0" bIns="0" rtlCol="0" anchor="b" anchorCtr="0"/>
          <a:lstStyle>
            <a:lvl1pPr algn="r">
              <a:defRPr sz="100">
                <a:noFill/>
              </a:defRPr>
            </a:lvl1pPr>
          </a:lstStyle>
          <a:p>
            <a:fld id="{24C8C45C-947F-4981-8B3F-4F32E973C901}" type="slidenum">
              <a:rPr lang="en-US" smtClean="0"/>
              <a:pPr/>
              <a:t>‹#›</a:t>
            </a:fld>
            <a:endParaRPr lang="en-US" dirty="0"/>
          </a:p>
        </p:txBody>
      </p:sp>
      <p:sp>
        <p:nvSpPr>
          <p:cNvPr id="6" name="Background">
            <a:extLst>
              <a:ext uri="{FF2B5EF4-FFF2-40B4-BE49-F238E27FC236}">
                <a16:creationId xmlns:a16="http://schemas.microsoft.com/office/drawing/2014/main" id="{29E6FAF1-D120-4172-AE29-B3271FE51748}"/>
              </a:ext>
            </a:extLst>
          </p:cNvPr>
          <p:cNvSpPr/>
          <p:nvPr userDrawn="1"/>
        </p:nvSpPr>
        <p:spPr>
          <a:xfrm>
            <a:off x="0" y="0"/>
            <a:ext cx="121932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noProof="0" dirty="0" err="1">
              <a:solidFill>
                <a:schemeClr val="tx1"/>
              </a:solidFill>
            </a:endParaRPr>
          </a:p>
        </p:txBody>
      </p:sp>
      <p:sp>
        <p:nvSpPr>
          <p:cNvPr id="57" name="Picture placeholder">
            <a:extLst>
              <a:ext uri="{FF2B5EF4-FFF2-40B4-BE49-F238E27FC236}">
                <a16:creationId xmlns:a16="http://schemas.microsoft.com/office/drawing/2014/main" id="{0B3EF4CD-25A6-9283-3A74-5C50F6D267A7}"/>
              </a:ext>
            </a:extLst>
          </p:cNvPr>
          <p:cNvSpPr>
            <a:spLocks noGrp="1"/>
          </p:cNvSpPr>
          <p:nvPr>
            <p:ph type="pic" sz="quarter" idx="16" hasCustomPrompt="1"/>
          </p:nvPr>
        </p:nvSpPr>
        <p:spPr>
          <a:xfrm>
            <a:off x="0" y="0"/>
            <a:ext cx="12193200" cy="6858000"/>
          </a:xfrm>
          <a:prstGeom prst="rect">
            <a:avLst/>
          </a:prstGeom>
          <a:solidFill>
            <a:schemeClr val="bg1">
              <a:lumMod val="85000"/>
            </a:schemeClr>
          </a:solidFill>
        </p:spPr>
        <p:txBody>
          <a:bodyPr wrap="square" lIns="6840000" tIns="0" rIns="180000" bIns="108000" anchor="b" anchorCtr="0">
            <a:noAutofit/>
          </a:bodyPr>
          <a:lstStyle>
            <a:lvl1pPr marL="0" indent="0" algn="r">
              <a:buNone/>
              <a:defRPr sz="1600">
                <a:solidFill>
                  <a:schemeClr val="tx1"/>
                </a:solidFill>
              </a:defRPr>
            </a:lvl1pPr>
          </a:lstStyle>
          <a:p>
            <a:r>
              <a:rPr lang="en-US" dirty="0"/>
              <a:t>Click icon to add picture or click on frame and insert picture using the Insert tab - Pictures</a:t>
            </a:r>
          </a:p>
        </p:txBody>
      </p:sp>
      <p:sp>
        <p:nvSpPr>
          <p:cNvPr id="2" name="Title 1"/>
          <p:cNvSpPr>
            <a:spLocks noGrp="1"/>
          </p:cNvSpPr>
          <p:nvPr>
            <p:ph type="ctrTitle" hasCustomPrompt="1"/>
          </p:nvPr>
        </p:nvSpPr>
        <p:spPr bwMode="white">
          <a:xfrm>
            <a:off x="359997" y="1360800"/>
            <a:ext cx="7588800" cy="3553200"/>
          </a:xfrm>
          <a:noFill/>
        </p:spPr>
        <p:txBody>
          <a:bodyPr anchor="ctr" anchorCtr="0"/>
          <a:lstStyle>
            <a:lvl1pPr algn="l">
              <a:lnSpc>
                <a:spcPct val="83000"/>
              </a:lnSpc>
              <a:defRPr sz="5400">
                <a:solidFill>
                  <a:schemeClr val="bg1"/>
                </a:solidFill>
              </a:defRPr>
            </a:lvl1pPr>
          </a:lstStyle>
          <a:p>
            <a:r>
              <a:rPr lang="en-US" dirty="0"/>
              <a:t>Click to add title</a:t>
            </a:r>
          </a:p>
        </p:txBody>
      </p:sp>
      <p:sp>
        <p:nvSpPr>
          <p:cNvPr id="38" name="Subtitle 2">
            <a:extLst>
              <a:ext uri="{FF2B5EF4-FFF2-40B4-BE49-F238E27FC236}">
                <a16:creationId xmlns:a16="http://schemas.microsoft.com/office/drawing/2014/main" id="{B1E23670-1026-DDCB-959A-932A6F3645D2}"/>
              </a:ext>
            </a:extLst>
          </p:cNvPr>
          <p:cNvSpPr>
            <a:spLocks noGrp="1"/>
          </p:cNvSpPr>
          <p:nvPr>
            <p:ph type="subTitle" idx="1" hasCustomPrompt="1"/>
          </p:nvPr>
        </p:nvSpPr>
        <p:spPr>
          <a:xfrm>
            <a:off x="359998" y="4914000"/>
            <a:ext cx="7588800" cy="320400"/>
          </a:xfrm>
        </p:spPr>
        <p:txBody>
          <a:bodyPr anchor="b" anchorCtr="0"/>
          <a:lstStyle>
            <a:lvl1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1pPr>
            <a:lvl2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9pPr>
          </a:lstStyle>
          <a:p>
            <a:r>
              <a:rPr lang="en-US" dirty="0"/>
              <a:t>Click to add subtitle</a:t>
            </a:r>
          </a:p>
        </p:txBody>
      </p:sp>
      <p:sp>
        <p:nvSpPr>
          <p:cNvPr id="5" name="Date Placeholder 4">
            <a:extLst>
              <a:ext uri="{FF2B5EF4-FFF2-40B4-BE49-F238E27FC236}">
                <a16:creationId xmlns:a16="http://schemas.microsoft.com/office/drawing/2014/main" id="{9CBFFD67-813A-47D6-93D5-82C8D380FF6C}"/>
              </a:ext>
            </a:extLst>
          </p:cNvPr>
          <p:cNvSpPr>
            <a:spLocks noGrp="1"/>
          </p:cNvSpPr>
          <p:nvPr>
            <p:ph type="dt" sz="half" idx="14"/>
          </p:nvPr>
        </p:nvSpPr>
        <p:spPr bwMode="white">
          <a:xfrm>
            <a:off x="360000" y="360000"/>
            <a:ext cx="1585607" cy="288000"/>
          </a:xfrm>
          <a:prstGeom prst="rect">
            <a:avLst/>
          </a:prstGeom>
        </p:spPr>
        <p:txBody>
          <a:bodyPr tIns="32400" anchor="t" anchorCtr="0"/>
          <a:lstStyle>
            <a:lvl1pPr algn="l">
              <a:defRPr sz="1200">
                <a:solidFill>
                  <a:schemeClr val="bg1"/>
                </a:solidFill>
              </a:defRPr>
            </a:lvl1pPr>
          </a:lstStyle>
          <a:p>
            <a:fld id="{3644ECA2-DD23-4415-93EC-FFD4EC44EA83}" type="datetime4">
              <a:rPr lang="en-IN" smtClean="0"/>
              <a:t>03 September 2026</a:t>
            </a:fld>
            <a:endParaRPr lang="en-US" dirty="0"/>
          </a:p>
        </p:txBody>
      </p:sp>
      <p:sp>
        <p:nvSpPr>
          <p:cNvPr id="43" name="Footer Placeholder 42">
            <a:extLst>
              <a:ext uri="{FF2B5EF4-FFF2-40B4-BE49-F238E27FC236}">
                <a16:creationId xmlns:a16="http://schemas.microsoft.com/office/drawing/2014/main" id="{25D0DEB9-810F-C189-1C73-87D0BFFFB3BD}"/>
              </a:ext>
            </a:extLst>
          </p:cNvPr>
          <p:cNvSpPr>
            <a:spLocks noGrp="1"/>
          </p:cNvSpPr>
          <p:nvPr>
            <p:ph type="ftr" sz="quarter" idx="15"/>
          </p:nvPr>
        </p:nvSpPr>
        <p:spPr bwMode="white">
          <a:xfrm>
            <a:off x="2304000" y="360000"/>
            <a:ext cx="5641200" cy="288000"/>
          </a:xfrm>
        </p:spPr>
        <p:txBody>
          <a:bodyPr tIns="32400" anchor="t" anchorCtr="0"/>
          <a:lstStyle>
            <a:lvl1pPr algn="l">
              <a:defRPr sz="1200">
                <a:solidFill>
                  <a:schemeClr val="bg1"/>
                </a:solidFill>
              </a:defRPr>
            </a:lvl1pPr>
          </a:lstStyle>
          <a:p>
            <a:endParaRPr lang="en-US" dirty="0"/>
          </a:p>
        </p:txBody>
      </p:sp>
      <p:pic>
        <p:nvPicPr>
          <p:cNvPr id="3" name="Logo">
            <a:extLst>
              <a:ext uri="{FF2B5EF4-FFF2-40B4-BE49-F238E27FC236}">
                <a16:creationId xmlns:a16="http://schemas.microsoft.com/office/drawing/2014/main" id="{54C7C265-5093-18AD-F943-8EFF7E431622}"/>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58775" y="5750420"/>
            <a:ext cx="1396799" cy="734636"/>
          </a:xfrm>
          <a:prstGeom prst="rect">
            <a:avLst/>
          </a:prstGeom>
        </p:spPr>
      </p:pic>
    </p:spTree>
    <p:extLst>
      <p:ext uri="{BB962C8B-B14F-4D97-AF65-F5344CB8AC3E}">
        <p14:creationId xmlns:p14="http://schemas.microsoft.com/office/powerpoint/2010/main" val="36614719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A. Cover and picture">
    <p:bg bwMode="ltGray">
      <p:bgPr>
        <a:solidFill>
          <a:schemeClr val="bg2"/>
        </a:solidFill>
        <a:effectLst/>
      </p:bgPr>
    </p:bg>
    <p:spTree>
      <p:nvGrpSpPr>
        <p:cNvPr id="1" name=""/>
        <p:cNvGrpSpPr/>
        <p:nvPr/>
      </p:nvGrpSpPr>
      <p:grpSpPr>
        <a:xfrm>
          <a:off x="0" y="0"/>
          <a:ext cx="0" cy="0"/>
          <a:chOff x="0" y="0"/>
          <a:chExt cx="0" cy="0"/>
        </a:xfrm>
      </p:grpSpPr>
      <p:sp>
        <p:nvSpPr>
          <p:cNvPr id="49" name="Slide Number Placeholder 5" hidden="1">
            <a:extLst>
              <a:ext uri="{FF2B5EF4-FFF2-40B4-BE49-F238E27FC236}">
                <a16:creationId xmlns:a16="http://schemas.microsoft.com/office/drawing/2014/main" id="{2F7745B8-4770-1CB6-2C8B-FFC925A4406E}"/>
              </a:ext>
            </a:extLst>
          </p:cNvPr>
          <p:cNvSpPr>
            <a:spLocks noGrp="1"/>
          </p:cNvSpPr>
          <p:nvPr>
            <p:ph type="sldNum" sz="quarter" idx="4"/>
          </p:nvPr>
        </p:nvSpPr>
        <p:spPr>
          <a:xfrm>
            <a:off x="0" y="6858000"/>
            <a:ext cx="0" cy="0"/>
          </a:xfrm>
          <a:prstGeom prst="rect">
            <a:avLst/>
          </a:prstGeom>
        </p:spPr>
        <p:txBody>
          <a:bodyPr vert="horz" lIns="0" tIns="0" rIns="0" bIns="0" rtlCol="0" anchor="b" anchorCtr="0"/>
          <a:lstStyle>
            <a:lvl1pPr algn="r">
              <a:defRPr sz="100">
                <a:noFill/>
              </a:defRPr>
            </a:lvl1pPr>
          </a:lstStyle>
          <a:p>
            <a:fld id="{24C8C45C-947F-4981-8B3F-4F32E973C901}" type="slidenum">
              <a:rPr lang="en-US" smtClean="0"/>
              <a:pPr/>
              <a:t>‹#›</a:t>
            </a:fld>
            <a:endParaRPr lang="en-US" dirty="0"/>
          </a:p>
        </p:txBody>
      </p:sp>
      <p:sp>
        <p:nvSpPr>
          <p:cNvPr id="6" name="Background">
            <a:extLst>
              <a:ext uri="{FF2B5EF4-FFF2-40B4-BE49-F238E27FC236}">
                <a16:creationId xmlns:a16="http://schemas.microsoft.com/office/drawing/2014/main" id="{29E6FAF1-D120-4172-AE29-B3271FE51748}"/>
              </a:ext>
            </a:extLst>
          </p:cNvPr>
          <p:cNvSpPr/>
          <p:nvPr userDrawn="1"/>
        </p:nvSpPr>
        <p:spPr>
          <a:xfrm>
            <a:off x="0" y="0"/>
            <a:ext cx="121932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noProof="0" dirty="0" err="1">
              <a:solidFill>
                <a:schemeClr val="tx1"/>
              </a:solidFill>
            </a:endParaRPr>
          </a:p>
        </p:txBody>
      </p:sp>
      <p:sp>
        <p:nvSpPr>
          <p:cNvPr id="8" name="Picture placeholder">
            <a:extLst>
              <a:ext uri="{FF2B5EF4-FFF2-40B4-BE49-F238E27FC236}">
                <a16:creationId xmlns:a16="http://schemas.microsoft.com/office/drawing/2014/main" id="{E3729A2B-CB65-2059-426C-0C33E089D903}"/>
              </a:ext>
            </a:extLst>
          </p:cNvPr>
          <p:cNvSpPr>
            <a:spLocks noGrp="1"/>
          </p:cNvSpPr>
          <p:nvPr>
            <p:ph type="pic" sz="quarter" idx="16"/>
          </p:nvPr>
        </p:nvSpPr>
        <p:spPr>
          <a:xfrm>
            <a:off x="5349420" y="0"/>
            <a:ext cx="6842580" cy="6858000"/>
          </a:xfrm>
          <a:custGeom>
            <a:avLst/>
            <a:gdLst>
              <a:gd name="connsiteX0" fmla="*/ 0 w 6842580"/>
              <a:gd name="connsiteY0" fmla="*/ 0 h 6858000"/>
              <a:gd name="connsiteX1" fmla="*/ 6842580 w 6842580"/>
              <a:gd name="connsiteY1" fmla="*/ 0 h 6858000"/>
              <a:gd name="connsiteX2" fmla="*/ 6842580 w 6842580"/>
              <a:gd name="connsiteY2" fmla="*/ 6858000 h 6858000"/>
              <a:gd name="connsiteX3" fmla="*/ 977569 w 6842580"/>
              <a:gd name="connsiteY3" fmla="*/ 6858000 h 6858000"/>
              <a:gd name="connsiteX4" fmla="*/ 87459 w 6842580"/>
              <a:gd name="connsiteY4" fmla="*/ 3996557 h 6858000"/>
              <a:gd name="connsiteX5" fmla="*/ 2311782 w 6842580"/>
              <a:gd name="connsiteY5" fmla="*/ 1587 h 6858000"/>
              <a:gd name="connsiteX6" fmla="*/ 0 w 6842580"/>
              <a:gd name="connsiteY6" fmla="*/ 158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42580" h="6858000">
                <a:moveTo>
                  <a:pt x="0" y="0"/>
                </a:moveTo>
                <a:lnTo>
                  <a:pt x="6842580" y="0"/>
                </a:lnTo>
                <a:lnTo>
                  <a:pt x="6842580" y="6858000"/>
                </a:lnTo>
                <a:lnTo>
                  <a:pt x="977569" y="6858000"/>
                </a:lnTo>
                <a:cubicBezTo>
                  <a:pt x="401952" y="6210270"/>
                  <a:pt x="-145076" y="5112939"/>
                  <a:pt x="87459" y="3996557"/>
                </a:cubicBezTo>
                <a:cubicBezTo>
                  <a:pt x="403858" y="2499158"/>
                  <a:pt x="1414048" y="1384681"/>
                  <a:pt x="2311782" y="1587"/>
                </a:cubicBezTo>
                <a:lnTo>
                  <a:pt x="0" y="1587"/>
                </a:lnTo>
                <a:close/>
              </a:path>
            </a:pathLst>
          </a:custGeom>
          <a:solidFill>
            <a:schemeClr val="tx1">
              <a:lumMod val="85000"/>
            </a:schemeClr>
          </a:solidFill>
        </p:spPr>
        <p:txBody>
          <a:bodyPr wrap="square" tIns="720000" anchor="ctr" anchorCtr="0">
            <a:noAutofit/>
          </a:bodyPr>
          <a:lstStyle>
            <a:lvl1pPr marL="0" indent="0" algn="ctr">
              <a:buNone/>
              <a:defRPr sz="1600">
                <a:solidFill>
                  <a:schemeClr val="bg1"/>
                </a:solidFill>
              </a:defRPr>
            </a:lvl1pPr>
          </a:lstStyle>
          <a:p>
            <a:r>
              <a:rPr lang="en-US" dirty="0"/>
              <a:t>Click icon to add picture</a:t>
            </a:r>
          </a:p>
        </p:txBody>
      </p:sp>
      <p:sp>
        <p:nvSpPr>
          <p:cNvPr id="4" name="Title 1">
            <a:extLst>
              <a:ext uri="{FF2B5EF4-FFF2-40B4-BE49-F238E27FC236}">
                <a16:creationId xmlns:a16="http://schemas.microsoft.com/office/drawing/2014/main" id="{CEC75FB5-25E2-4D69-1E5E-374CC77CD3FA}"/>
              </a:ext>
            </a:extLst>
          </p:cNvPr>
          <p:cNvSpPr>
            <a:spLocks noGrp="1"/>
          </p:cNvSpPr>
          <p:nvPr>
            <p:ph type="ctrTitle" hasCustomPrompt="1"/>
          </p:nvPr>
        </p:nvSpPr>
        <p:spPr bwMode="white">
          <a:xfrm>
            <a:off x="359998" y="1360800"/>
            <a:ext cx="7588800" cy="3553200"/>
          </a:xfrm>
          <a:noFill/>
        </p:spPr>
        <p:txBody>
          <a:bodyPr anchor="ctr" anchorCtr="0"/>
          <a:lstStyle>
            <a:lvl1pPr algn="l">
              <a:lnSpc>
                <a:spcPct val="83000"/>
              </a:lnSpc>
              <a:defRPr sz="5400">
                <a:solidFill>
                  <a:schemeClr val="tx1"/>
                </a:solidFill>
              </a:defRPr>
            </a:lvl1pPr>
          </a:lstStyle>
          <a:p>
            <a:r>
              <a:rPr lang="en-US" dirty="0"/>
              <a:t>Click to add title</a:t>
            </a:r>
          </a:p>
        </p:txBody>
      </p:sp>
      <p:sp>
        <p:nvSpPr>
          <p:cNvPr id="9" name="Subtitle 2">
            <a:extLst>
              <a:ext uri="{FF2B5EF4-FFF2-40B4-BE49-F238E27FC236}">
                <a16:creationId xmlns:a16="http://schemas.microsoft.com/office/drawing/2014/main" id="{098F6BE2-5CCD-41E0-71C3-2AC0B438B152}"/>
              </a:ext>
            </a:extLst>
          </p:cNvPr>
          <p:cNvSpPr>
            <a:spLocks noGrp="1"/>
          </p:cNvSpPr>
          <p:nvPr>
            <p:ph type="subTitle" idx="1" hasCustomPrompt="1"/>
          </p:nvPr>
        </p:nvSpPr>
        <p:spPr>
          <a:xfrm>
            <a:off x="359998" y="4914000"/>
            <a:ext cx="7588800" cy="320400"/>
          </a:xfrm>
        </p:spPr>
        <p:txBody>
          <a:bodyPr anchor="b" anchorCtr="0"/>
          <a:lstStyle>
            <a:lvl1pPr marL="0" indent="0" algn="l">
              <a:lnSpc>
                <a:spcPct val="100000"/>
              </a:lnSpc>
              <a:spcBef>
                <a:spcPts val="0"/>
              </a:spcBef>
              <a:spcAft>
                <a:spcPts val="0"/>
              </a:spcAft>
              <a:buFont typeface="Arial" panose="020B0604020202020204" pitchFamily="34" charset="0"/>
              <a:buChar char="​"/>
              <a:defRPr sz="2000" b="0">
                <a:solidFill>
                  <a:schemeClr val="tx1"/>
                </a:solidFill>
                <a:latin typeface="+mn-lt"/>
              </a:defRPr>
            </a:lvl1pPr>
            <a:lvl2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9pPr>
          </a:lstStyle>
          <a:p>
            <a:r>
              <a:rPr lang="en-US" dirty="0"/>
              <a:t>Click to add subtitle</a:t>
            </a:r>
          </a:p>
        </p:txBody>
      </p:sp>
      <p:sp>
        <p:nvSpPr>
          <p:cNvPr id="5" name="Date Placeholder 4">
            <a:extLst>
              <a:ext uri="{FF2B5EF4-FFF2-40B4-BE49-F238E27FC236}">
                <a16:creationId xmlns:a16="http://schemas.microsoft.com/office/drawing/2014/main" id="{9CBFFD67-813A-47D6-93D5-82C8D380FF6C}"/>
              </a:ext>
            </a:extLst>
          </p:cNvPr>
          <p:cNvSpPr>
            <a:spLocks noGrp="1"/>
          </p:cNvSpPr>
          <p:nvPr>
            <p:ph type="dt" sz="half" idx="14"/>
          </p:nvPr>
        </p:nvSpPr>
        <p:spPr bwMode="white">
          <a:xfrm>
            <a:off x="360000" y="360000"/>
            <a:ext cx="1585607" cy="288000"/>
          </a:xfrm>
          <a:prstGeom prst="rect">
            <a:avLst/>
          </a:prstGeom>
        </p:spPr>
        <p:txBody>
          <a:bodyPr tIns="32400" anchor="t" anchorCtr="0"/>
          <a:lstStyle>
            <a:lvl1pPr algn="l">
              <a:defRPr sz="1200">
                <a:solidFill>
                  <a:schemeClr val="tx1"/>
                </a:solidFill>
              </a:defRPr>
            </a:lvl1pPr>
          </a:lstStyle>
          <a:p>
            <a:fld id="{CDE1DDC0-A4CA-45A9-BE64-6E4B9999451F}" type="datetime4">
              <a:rPr lang="en-IN" smtClean="0"/>
              <a:t>03 September 2026</a:t>
            </a:fld>
            <a:endParaRPr lang="en-US" dirty="0"/>
          </a:p>
        </p:txBody>
      </p:sp>
      <p:sp>
        <p:nvSpPr>
          <p:cNvPr id="43" name="Footer Placeholder 42">
            <a:extLst>
              <a:ext uri="{FF2B5EF4-FFF2-40B4-BE49-F238E27FC236}">
                <a16:creationId xmlns:a16="http://schemas.microsoft.com/office/drawing/2014/main" id="{25D0DEB9-810F-C189-1C73-87D0BFFFB3BD}"/>
              </a:ext>
            </a:extLst>
          </p:cNvPr>
          <p:cNvSpPr>
            <a:spLocks noGrp="1"/>
          </p:cNvSpPr>
          <p:nvPr>
            <p:ph type="ftr" sz="quarter" idx="15"/>
          </p:nvPr>
        </p:nvSpPr>
        <p:spPr bwMode="white">
          <a:xfrm>
            <a:off x="2305605" y="360000"/>
            <a:ext cx="5641419" cy="288000"/>
          </a:xfrm>
        </p:spPr>
        <p:txBody>
          <a:bodyPr tIns="32400" anchor="t" anchorCtr="0"/>
          <a:lstStyle>
            <a:lvl1pPr algn="l">
              <a:defRPr sz="1200">
                <a:solidFill>
                  <a:schemeClr val="tx1"/>
                </a:solidFill>
              </a:defRPr>
            </a:lvl1pPr>
          </a:lstStyle>
          <a:p>
            <a:endParaRPr lang="en-US" dirty="0"/>
          </a:p>
        </p:txBody>
      </p:sp>
      <p:pic>
        <p:nvPicPr>
          <p:cNvPr id="2" name="Logo">
            <a:extLst>
              <a:ext uri="{FF2B5EF4-FFF2-40B4-BE49-F238E27FC236}">
                <a16:creationId xmlns:a16="http://schemas.microsoft.com/office/drawing/2014/main" id="{A1065D60-74F8-E362-D74F-0BB3C5DC273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86777" y="5750420"/>
            <a:ext cx="1340794" cy="734636"/>
          </a:xfrm>
          <a:prstGeom prst="rect">
            <a:avLst/>
          </a:prstGeom>
        </p:spPr>
      </p:pic>
    </p:spTree>
    <p:extLst>
      <p:ext uri="{BB962C8B-B14F-4D97-AF65-F5344CB8AC3E}">
        <p14:creationId xmlns:p14="http://schemas.microsoft.com/office/powerpoint/2010/main" val="213546346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B. Cover and picture">
    <p:bg bwMode="ltGray">
      <p:bgPr>
        <a:solidFill>
          <a:schemeClr val="accent3"/>
        </a:solidFill>
        <a:effectLst/>
      </p:bgPr>
    </p:bg>
    <p:spTree>
      <p:nvGrpSpPr>
        <p:cNvPr id="1" name=""/>
        <p:cNvGrpSpPr/>
        <p:nvPr/>
      </p:nvGrpSpPr>
      <p:grpSpPr>
        <a:xfrm>
          <a:off x="0" y="0"/>
          <a:ext cx="0" cy="0"/>
          <a:chOff x="0" y="0"/>
          <a:chExt cx="0" cy="0"/>
        </a:xfrm>
      </p:grpSpPr>
      <p:sp>
        <p:nvSpPr>
          <p:cNvPr id="49" name="Slide Number Placeholder 5" hidden="1">
            <a:extLst>
              <a:ext uri="{FF2B5EF4-FFF2-40B4-BE49-F238E27FC236}">
                <a16:creationId xmlns:a16="http://schemas.microsoft.com/office/drawing/2014/main" id="{2F7745B8-4770-1CB6-2C8B-FFC925A4406E}"/>
              </a:ext>
            </a:extLst>
          </p:cNvPr>
          <p:cNvSpPr>
            <a:spLocks noGrp="1"/>
          </p:cNvSpPr>
          <p:nvPr>
            <p:ph type="sldNum" sz="quarter" idx="4"/>
          </p:nvPr>
        </p:nvSpPr>
        <p:spPr>
          <a:xfrm>
            <a:off x="0" y="6858000"/>
            <a:ext cx="0" cy="0"/>
          </a:xfrm>
          <a:prstGeom prst="rect">
            <a:avLst/>
          </a:prstGeom>
        </p:spPr>
        <p:txBody>
          <a:bodyPr vert="horz" lIns="0" tIns="0" rIns="0" bIns="0" rtlCol="0" anchor="b" anchorCtr="0"/>
          <a:lstStyle>
            <a:lvl1pPr algn="r">
              <a:defRPr sz="100">
                <a:noFill/>
              </a:defRPr>
            </a:lvl1pPr>
          </a:lstStyle>
          <a:p>
            <a:fld id="{24C8C45C-947F-4981-8B3F-4F32E973C901}" type="slidenum">
              <a:rPr lang="en-US" smtClean="0"/>
              <a:pPr/>
              <a:t>‹#›</a:t>
            </a:fld>
            <a:endParaRPr lang="en-US" dirty="0"/>
          </a:p>
        </p:txBody>
      </p:sp>
      <p:sp>
        <p:nvSpPr>
          <p:cNvPr id="6" name="Background">
            <a:extLst>
              <a:ext uri="{FF2B5EF4-FFF2-40B4-BE49-F238E27FC236}">
                <a16:creationId xmlns:a16="http://schemas.microsoft.com/office/drawing/2014/main" id="{29E6FAF1-D120-4172-AE29-B3271FE51748}"/>
              </a:ext>
            </a:extLst>
          </p:cNvPr>
          <p:cNvSpPr/>
          <p:nvPr userDrawn="1"/>
        </p:nvSpPr>
        <p:spPr>
          <a:xfrm>
            <a:off x="0" y="0"/>
            <a:ext cx="121932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noProof="0" dirty="0" err="1">
              <a:solidFill>
                <a:schemeClr val="tx1"/>
              </a:solidFill>
            </a:endParaRPr>
          </a:p>
        </p:txBody>
      </p:sp>
      <p:sp>
        <p:nvSpPr>
          <p:cNvPr id="8" name="Picture Placeholder 7">
            <a:extLst>
              <a:ext uri="{FF2B5EF4-FFF2-40B4-BE49-F238E27FC236}">
                <a16:creationId xmlns:a16="http://schemas.microsoft.com/office/drawing/2014/main" id="{E3729A2B-CB65-2059-426C-0C33E089D903}"/>
              </a:ext>
            </a:extLst>
          </p:cNvPr>
          <p:cNvSpPr>
            <a:spLocks noGrp="1"/>
          </p:cNvSpPr>
          <p:nvPr>
            <p:ph type="pic" sz="quarter" idx="16"/>
          </p:nvPr>
        </p:nvSpPr>
        <p:spPr>
          <a:xfrm>
            <a:off x="5349420" y="0"/>
            <a:ext cx="6842580" cy="6858000"/>
          </a:xfrm>
          <a:custGeom>
            <a:avLst/>
            <a:gdLst>
              <a:gd name="connsiteX0" fmla="*/ 0 w 6842580"/>
              <a:gd name="connsiteY0" fmla="*/ 0 h 6858000"/>
              <a:gd name="connsiteX1" fmla="*/ 6842580 w 6842580"/>
              <a:gd name="connsiteY1" fmla="*/ 0 h 6858000"/>
              <a:gd name="connsiteX2" fmla="*/ 6842580 w 6842580"/>
              <a:gd name="connsiteY2" fmla="*/ 6858000 h 6858000"/>
              <a:gd name="connsiteX3" fmla="*/ 977569 w 6842580"/>
              <a:gd name="connsiteY3" fmla="*/ 6858000 h 6858000"/>
              <a:gd name="connsiteX4" fmla="*/ 87459 w 6842580"/>
              <a:gd name="connsiteY4" fmla="*/ 3996557 h 6858000"/>
              <a:gd name="connsiteX5" fmla="*/ 2311782 w 6842580"/>
              <a:gd name="connsiteY5" fmla="*/ 1587 h 6858000"/>
              <a:gd name="connsiteX6" fmla="*/ 0 w 6842580"/>
              <a:gd name="connsiteY6" fmla="*/ 158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42580" h="6858000">
                <a:moveTo>
                  <a:pt x="0" y="0"/>
                </a:moveTo>
                <a:lnTo>
                  <a:pt x="6842580" y="0"/>
                </a:lnTo>
                <a:lnTo>
                  <a:pt x="6842580" y="6858000"/>
                </a:lnTo>
                <a:lnTo>
                  <a:pt x="977569" y="6858000"/>
                </a:lnTo>
                <a:cubicBezTo>
                  <a:pt x="401952" y="6210270"/>
                  <a:pt x="-145076" y="5112939"/>
                  <a:pt x="87459" y="3996557"/>
                </a:cubicBezTo>
                <a:cubicBezTo>
                  <a:pt x="403858" y="2499158"/>
                  <a:pt x="1414048" y="1384681"/>
                  <a:pt x="2311782" y="1587"/>
                </a:cubicBezTo>
                <a:lnTo>
                  <a:pt x="0" y="1587"/>
                </a:lnTo>
                <a:close/>
              </a:path>
            </a:pathLst>
          </a:custGeom>
          <a:solidFill>
            <a:schemeClr val="tx1">
              <a:lumMod val="85000"/>
            </a:schemeClr>
          </a:solidFill>
        </p:spPr>
        <p:txBody>
          <a:bodyPr wrap="square" tIns="720000" anchor="ctr" anchorCtr="0">
            <a:noAutofit/>
          </a:bodyPr>
          <a:lstStyle>
            <a:lvl1pPr marL="0" indent="0" algn="ctr">
              <a:buNone/>
              <a:defRPr sz="1600">
                <a:solidFill>
                  <a:schemeClr val="bg1"/>
                </a:solidFill>
              </a:defRPr>
            </a:lvl1pPr>
          </a:lstStyle>
          <a:p>
            <a:r>
              <a:rPr lang="en-US" dirty="0"/>
              <a:t>Click icon to add picture</a:t>
            </a:r>
          </a:p>
        </p:txBody>
      </p:sp>
      <p:sp>
        <p:nvSpPr>
          <p:cNvPr id="4" name="Title 1">
            <a:extLst>
              <a:ext uri="{FF2B5EF4-FFF2-40B4-BE49-F238E27FC236}">
                <a16:creationId xmlns:a16="http://schemas.microsoft.com/office/drawing/2014/main" id="{CEC75FB5-25E2-4D69-1E5E-374CC77CD3FA}"/>
              </a:ext>
            </a:extLst>
          </p:cNvPr>
          <p:cNvSpPr>
            <a:spLocks noGrp="1"/>
          </p:cNvSpPr>
          <p:nvPr>
            <p:ph type="ctrTitle" hasCustomPrompt="1"/>
          </p:nvPr>
        </p:nvSpPr>
        <p:spPr bwMode="white">
          <a:xfrm>
            <a:off x="359998" y="1360800"/>
            <a:ext cx="7588800" cy="3553200"/>
          </a:xfrm>
          <a:noFill/>
        </p:spPr>
        <p:txBody>
          <a:bodyPr anchor="ctr" anchorCtr="0"/>
          <a:lstStyle>
            <a:lvl1pPr algn="l">
              <a:lnSpc>
                <a:spcPct val="83000"/>
              </a:lnSpc>
              <a:defRPr sz="5400">
                <a:solidFill>
                  <a:schemeClr val="tx1"/>
                </a:solidFill>
              </a:defRPr>
            </a:lvl1pPr>
          </a:lstStyle>
          <a:p>
            <a:r>
              <a:rPr lang="en-US" dirty="0"/>
              <a:t>Click to add title</a:t>
            </a:r>
          </a:p>
        </p:txBody>
      </p:sp>
      <p:sp>
        <p:nvSpPr>
          <p:cNvPr id="2" name="Subtitle 2">
            <a:extLst>
              <a:ext uri="{FF2B5EF4-FFF2-40B4-BE49-F238E27FC236}">
                <a16:creationId xmlns:a16="http://schemas.microsoft.com/office/drawing/2014/main" id="{295DDA6B-AC8C-A901-7118-1CD00897B63A}"/>
              </a:ext>
            </a:extLst>
          </p:cNvPr>
          <p:cNvSpPr>
            <a:spLocks noGrp="1"/>
          </p:cNvSpPr>
          <p:nvPr>
            <p:ph type="subTitle" idx="1" hasCustomPrompt="1"/>
          </p:nvPr>
        </p:nvSpPr>
        <p:spPr>
          <a:xfrm>
            <a:off x="359998" y="4914000"/>
            <a:ext cx="7588800" cy="320400"/>
          </a:xfrm>
        </p:spPr>
        <p:txBody>
          <a:bodyPr anchor="b" anchorCtr="0"/>
          <a:lstStyle>
            <a:lvl1pPr marL="0" indent="0" algn="l">
              <a:lnSpc>
                <a:spcPct val="100000"/>
              </a:lnSpc>
              <a:spcBef>
                <a:spcPts val="0"/>
              </a:spcBef>
              <a:spcAft>
                <a:spcPts val="0"/>
              </a:spcAft>
              <a:buFont typeface="Arial" panose="020B0604020202020204" pitchFamily="34" charset="0"/>
              <a:buChar char="​"/>
              <a:defRPr sz="2000" b="0">
                <a:solidFill>
                  <a:schemeClr val="tx1"/>
                </a:solidFill>
                <a:latin typeface="+mn-lt"/>
              </a:defRPr>
            </a:lvl1pPr>
            <a:lvl2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9pPr>
          </a:lstStyle>
          <a:p>
            <a:r>
              <a:rPr lang="en-US" dirty="0"/>
              <a:t>Click to add subtitle</a:t>
            </a:r>
          </a:p>
        </p:txBody>
      </p:sp>
      <p:sp>
        <p:nvSpPr>
          <p:cNvPr id="5" name="Date Placeholder 4">
            <a:extLst>
              <a:ext uri="{FF2B5EF4-FFF2-40B4-BE49-F238E27FC236}">
                <a16:creationId xmlns:a16="http://schemas.microsoft.com/office/drawing/2014/main" id="{9CBFFD67-813A-47D6-93D5-82C8D380FF6C}"/>
              </a:ext>
            </a:extLst>
          </p:cNvPr>
          <p:cNvSpPr>
            <a:spLocks noGrp="1"/>
          </p:cNvSpPr>
          <p:nvPr>
            <p:ph type="dt" sz="half" idx="14"/>
          </p:nvPr>
        </p:nvSpPr>
        <p:spPr bwMode="white">
          <a:xfrm>
            <a:off x="360000" y="360000"/>
            <a:ext cx="1585607" cy="288000"/>
          </a:xfrm>
          <a:prstGeom prst="rect">
            <a:avLst/>
          </a:prstGeom>
        </p:spPr>
        <p:txBody>
          <a:bodyPr tIns="32400" anchor="t" anchorCtr="0"/>
          <a:lstStyle>
            <a:lvl1pPr algn="l">
              <a:defRPr sz="1200">
                <a:solidFill>
                  <a:schemeClr val="tx1"/>
                </a:solidFill>
              </a:defRPr>
            </a:lvl1pPr>
          </a:lstStyle>
          <a:p>
            <a:fld id="{20C099F7-A7BC-462F-AFEB-5A61CDCE8FB9}" type="datetime4">
              <a:rPr lang="en-IN" smtClean="0"/>
              <a:t>03 September 2026</a:t>
            </a:fld>
            <a:endParaRPr lang="en-US" dirty="0"/>
          </a:p>
        </p:txBody>
      </p:sp>
      <p:sp>
        <p:nvSpPr>
          <p:cNvPr id="43" name="Footer Placeholder 42">
            <a:extLst>
              <a:ext uri="{FF2B5EF4-FFF2-40B4-BE49-F238E27FC236}">
                <a16:creationId xmlns:a16="http://schemas.microsoft.com/office/drawing/2014/main" id="{25D0DEB9-810F-C189-1C73-87D0BFFFB3BD}"/>
              </a:ext>
            </a:extLst>
          </p:cNvPr>
          <p:cNvSpPr>
            <a:spLocks noGrp="1"/>
          </p:cNvSpPr>
          <p:nvPr>
            <p:ph type="ftr" sz="quarter" idx="15"/>
          </p:nvPr>
        </p:nvSpPr>
        <p:spPr bwMode="white">
          <a:xfrm>
            <a:off x="2305605" y="360000"/>
            <a:ext cx="5641419" cy="288000"/>
          </a:xfrm>
        </p:spPr>
        <p:txBody>
          <a:bodyPr tIns="32400" anchor="t" anchorCtr="0"/>
          <a:lstStyle>
            <a:lvl1pPr algn="l">
              <a:defRPr sz="1200">
                <a:solidFill>
                  <a:schemeClr val="tx1"/>
                </a:solidFill>
              </a:defRPr>
            </a:lvl1pPr>
          </a:lstStyle>
          <a:p>
            <a:endParaRPr lang="en-US" dirty="0"/>
          </a:p>
        </p:txBody>
      </p:sp>
      <p:grpSp>
        <p:nvGrpSpPr>
          <p:cNvPr id="12" name="Graphic 9">
            <a:extLst>
              <a:ext uri="{FF2B5EF4-FFF2-40B4-BE49-F238E27FC236}">
                <a16:creationId xmlns:a16="http://schemas.microsoft.com/office/drawing/2014/main" id="{018CC32F-A8C9-DEC4-914A-723F7D6972E4}"/>
              </a:ext>
            </a:extLst>
          </p:cNvPr>
          <p:cNvGrpSpPr/>
          <p:nvPr/>
        </p:nvGrpSpPr>
        <p:grpSpPr>
          <a:xfrm>
            <a:off x="333377" y="5833742"/>
            <a:ext cx="1324697" cy="719222"/>
            <a:chOff x="333377" y="5833742"/>
            <a:chExt cx="1324697" cy="719222"/>
          </a:xfrm>
        </p:grpSpPr>
        <p:sp>
          <p:nvSpPr>
            <p:cNvPr id="20" name="Freeform: Shape 19">
              <a:extLst>
                <a:ext uri="{FF2B5EF4-FFF2-40B4-BE49-F238E27FC236}">
                  <a16:creationId xmlns:a16="http://schemas.microsoft.com/office/drawing/2014/main" id="{5640DC4E-6201-AC44-DD7D-C0610DB636E9}"/>
                </a:ext>
              </a:extLst>
            </p:cNvPr>
            <p:cNvSpPr/>
            <p:nvPr/>
          </p:nvSpPr>
          <p:spPr>
            <a:xfrm>
              <a:off x="1048280" y="6467779"/>
              <a:ext cx="54364" cy="83823"/>
            </a:xfrm>
            <a:custGeom>
              <a:avLst/>
              <a:gdLst>
                <a:gd name="connsiteX0" fmla="*/ 32823 w 54364"/>
                <a:gd name="connsiteY0" fmla="*/ 21903 h 83823"/>
                <a:gd name="connsiteX1" fmla="*/ 13878 w 54364"/>
                <a:gd name="connsiteY1" fmla="*/ 32588 h 83823"/>
                <a:gd name="connsiteX2" fmla="*/ 13878 w 54364"/>
                <a:gd name="connsiteY2" fmla="*/ 0 h 83823"/>
                <a:gd name="connsiteX3" fmla="*/ 0 w 54364"/>
                <a:gd name="connsiteY3" fmla="*/ 0 h 83823"/>
                <a:gd name="connsiteX4" fmla="*/ 0 w 54364"/>
                <a:gd name="connsiteY4" fmla="*/ 83802 h 83823"/>
                <a:gd name="connsiteX5" fmla="*/ 13878 w 54364"/>
                <a:gd name="connsiteY5" fmla="*/ 83802 h 83823"/>
                <a:gd name="connsiteX6" fmla="*/ 13878 w 54364"/>
                <a:gd name="connsiteY6" fmla="*/ 49596 h 83823"/>
                <a:gd name="connsiteX7" fmla="*/ 27523 w 54364"/>
                <a:gd name="connsiteY7" fmla="*/ 34568 h 83823"/>
                <a:gd name="connsiteX8" fmla="*/ 40486 w 54364"/>
                <a:gd name="connsiteY8" fmla="*/ 49383 h 83823"/>
                <a:gd name="connsiteX9" fmla="*/ 40486 w 54364"/>
                <a:gd name="connsiteY9" fmla="*/ 83823 h 83823"/>
                <a:gd name="connsiteX10" fmla="*/ 54364 w 54364"/>
                <a:gd name="connsiteY10" fmla="*/ 83823 h 83823"/>
                <a:gd name="connsiteX11" fmla="*/ 54364 w 54364"/>
                <a:gd name="connsiteY11" fmla="*/ 45232 h 83823"/>
                <a:gd name="connsiteX12" fmla="*/ 32823 w 54364"/>
                <a:gd name="connsiteY12" fmla="*/ 21903 h 83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364" h="83823">
                  <a:moveTo>
                    <a:pt x="32823" y="21903"/>
                  </a:moveTo>
                  <a:cubicBezTo>
                    <a:pt x="23393" y="21903"/>
                    <a:pt x="17795" y="26841"/>
                    <a:pt x="13878" y="32588"/>
                  </a:cubicBezTo>
                  <a:lnTo>
                    <a:pt x="13878" y="0"/>
                  </a:lnTo>
                  <a:lnTo>
                    <a:pt x="0" y="0"/>
                  </a:lnTo>
                  <a:lnTo>
                    <a:pt x="0" y="83802"/>
                  </a:lnTo>
                  <a:lnTo>
                    <a:pt x="13878" y="83802"/>
                  </a:lnTo>
                  <a:lnTo>
                    <a:pt x="13878" y="49596"/>
                  </a:lnTo>
                  <a:cubicBezTo>
                    <a:pt x="13878" y="40166"/>
                    <a:pt x="19498" y="34568"/>
                    <a:pt x="27523" y="34568"/>
                  </a:cubicBezTo>
                  <a:cubicBezTo>
                    <a:pt x="35781" y="34568"/>
                    <a:pt x="40486" y="39953"/>
                    <a:pt x="40486" y="49383"/>
                  </a:cubicBezTo>
                  <a:lnTo>
                    <a:pt x="40486" y="83823"/>
                  </a:lnTo>
                  <a:lnTo>
                    <a:pt x="54364" y="83823"/>
                  </a:lnTo>
                  <a:lnTo>
                    <a:pt x="54364" y="45232"/>
                  </a:lnTo>
                  <a:cubicBezTo>
                    <a:pt x="54428" y="31077"/>
                    <a:pt x="46488" y="21903"/>
                    <a:pt x="32823" y="21903"/>
                  </a:cubicBezTo>
                  <a:close/>
                </a:path>
              </a:pathLst>
            </a:custGeom>
            <a:solidFill>
              <a:srgbClr val="FFFFFF"/>
            </a:solidFill>
            <a:ln w="2113" cap="flat">
              <a:noFill/>
              <a:prstDash val="solid"/>
              <a:miter/>
            </a:ln>
          </p:spPr>
          <p:txBody>
            <a:bodyPr rtlCol="0" anchor="ctr"/>
            <a:lstStyle/>
            <a:p>
              <a:endParaRPr lang="en-IN"/>
            </a:p>
          </p:txBody>
        </p:sp>
        <p:sp>
          <p:nvSpPr>
            <p:cNvPr id="21" name="Freeform: Shape 20">
              <a:extLst>
                <a:ext uri="{FF2B5EF4-FFF2-40B4-BE49-F238E27FC236}">
                  <a16:creationId xmlns:a16="http://schemas.microsoft.com/office/drawing/2014/main" id="{24AF9CE7-53FE-2E68-7ABB-E05A652F91F2}"/>
                </a:ext>
              </a:extLst>
            </p:cNvPr>
            <p:cNvSpPr/>
            <p:nvPr userDrawn="1"/>
          </p:nvSpPr>
          <p:spPr>
            <a:xfrm>
              <a:off x="1116118" y="6489682"/>
              <a:ext cx="58663" cy="63282"/>
            </a:xfrm>
            <a:custGeom>
              <a:avLst/>
              <a:gdLst>
                <a:gd name="connsiteX0" fmla="*/ 29630 w 58663"/>
                <a:gd name="connsiteY0" fmla="*/ 0 h 63282"/>
                <a:gd name="connsiteX1" fmla="*/ 0 w 58663"/>
                <a:gd name="connsiteY1" fmla="*/ 31588 h 63282"/>
                <a:gd name="connsiteX2" fmla="*/ 0 w 58663"/>
                <a:gd name="connsiteY2" fmla="*/ 31822 h 63282"/>
                <a:gd name="connsiteX3" fmla="*/ 31098 w 58663"/>
                <a:gd name="connsiteY3" fmla="*/ 63282 h 63282"/>
                <a:gd name="connsiteX4" fmla="*/ 55918 w 58663"/>
                <a:gd name="connsiteY4" fmla="*/ 51916 h 63282"/>
                <a:gd name="connsiteX5" fmla="*/ 47765 w 58663"/>
                <a:gd name="connsiteY5" fmla="*/ 44679 h 63282"/>
                <a:gd name="connsiteX6" fmla="*/ 31333 w 58663"/>
                <a:gd name="connsiteY6" fmla="*/ 51916 h 63282"/>
                <a:gd name="connsiteX7" fmla="*/ 13878 w 58663"/>
                <a:gd name="connsiteY7" fmla="*/ 36526 h 63282"/>
                <a:gd name="connsiteX8" fmla="*/ 58429 w 58663"/>
                <a:gd name="connsiteY8" fmla="*/ 36526 h 63282"/>
                <a:gd name="connsiteX9" fmla="*/ 58664 w 58663"/>
                <a:gd name="connsiteY9" fmla="*/ 32631 h 63282"/>
                <a:gd name="connsiteX10" fmla="*/ 29630 w 58663"/>
                <a:gd name="connsiteY10" fmla="*/ 0 h 63282"/>
                <a:gd name="connsiteX11" fmla="*/ 13793 w 58663"/>
                <a:gd name="connsiteY11" fmla="*/ 27331 h 63282"/>
                <a:gd name="connsiteX12" fmla="*/ 29502 w 58663"/>
                <a:gd name="connsiteY12" fmla="*/ 11367 h 63282"/>
                <a:gd name="connsiteX13" fmla="*/ 44892 w 58663"/>
                <a:gd name="connsiteY13" fmla="*/ 27331 h 63282"/>
                <a:gd name="connsiteX14" fmla="*/ 13793 w 58663"/>
                <a:gd name="connsiteY14" fmla="*/ 27331 h 63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8663" h="63282">
                  <a:moveTo>
                    <a:pt x="29630" y="0"/>
                  </a:moveTo>
                  <a:cubicBezTo>
                    <a:pt x="12303" y="0"/>
                    <a:pt x="0" y="14240"/>
                    <a:pt x="0" y="31588"/>
                  </a:cubicBezTo>
                  <a:lnTo>
                    <a:pt x="0" y="31822"/>
                  </a:lnTo>
                  <a:cubicBezTo>
                    <a:pt x="0" y="50532"/>
                    <a:pt x="13559" y="63282"/>
                    <a:pt x="31098" y="63282"/>
                  </a:cubicBezTo>
                  <a:cubicBezTo>
                    <a:pt x="42231" y="63282"/>
                    <a:pt x="50170" y="58791"/>
                    <a:pt x="55918" y="51916"/>
                  </a:cubicBezTo>
                  <a:lnTo>
                    <a:pt x="47765" y="44679"/>
                  </a:lnTo>
                  <a:cubicBezTo>
                    <a:pt x="42955" y="49383"/>
                    <a:pt x="38123" y="51916"/>
                    <a:pt x="31333" y="51916"/>
                  </a:cubicBezTo>
                  <a:cubicBezTo>
                    <a:pt x="22393" y="51916"/>
                    <a:pt x="15368" y="46403"/>
                    <a:pt x="13878" y="36526"/>
                  </a:cubicBezTo>
                  <a:lnTo>
                    <a:pt x="58429" y="36526"/>
                  </a:lnTo>
                  <a:cubicBezTo>
                    <a:pt x="58536" y="35143"/>
                    <a:pt x="58664" y="33887"/>
                    <a:pt x="58664" y="32631"/>
                  </a:cubicBezTo>
                  <a:cubicBezTo>
                    <a:pt x="58664" y="15177"/>
                    <a:pt x="48915" y="0"/>
                    <a:pt x="29630" y="0"/>
                  </a:cubicBezTo>
                  <a:close/>
                  <a:moveTo>
                    <a:pt x="13793" y="27331"/>
                  </a:moveTo>
                  <a:cubicBezTo>
                    <a:pt x="15049" y="17901"/>
                    <a:pt x="21030" y="11367"/>
                    <a:pt x="29502" y="11367"/>
                  </a:cubicBezTo>
                  <a:cubicBezTo>
                    <a:pt x="38697" y="11367"/>
                    <a:pt x="43955" y="18370"/>
                    <a:pt x="44892" y="27331"/>
                  </a:cubicBezTo>
                  <a:lnTo>
                    <a:pt x="13793" y="27331"/>
                  </a:lnTo>
                  <a:close/>
                </a:path>
              </a:pathLst>
            </a:custGeom>
            <a:solidFill>
              <a:srgbClr val="FFFFFF"/>
            </a:solidFill>
            <a:ln w="2113" cap="flat">
              <a:noFill/>
              <a:prstDash val="solid"/>
              <a:miter/>
            </a:ln>
          </p:spPr>
          <p:txBody>
            <a:bodyPr rtlCol="0" anchor="ctr"/>
            <a:lstStyle/>
            <a:p>
              <a:endParaRPr lang="en-IN"/>
            </a:p>
          </p:txBody>
        </p:sp>
        <p:sp>
          <p:nvSpPr>
            <p:cNvPr id="22" name="Freeform: Shape 21">
              <a:extLst>
                <a:ext uri="{FF2B5EF4-FFF2-40B4-BE49-F238E27FC236}">
                  <a16:creationId xmlns:a16="http://schemas.microsoft.com/office/drawing/2014/main" id="{04F44BFF-D5F1-E2EB-2CCF-F20976F860AF}"/>
                </a:ext>
              </a:extLst>
            </p:cNvPr>
            <p:cNvSpPr/>
            <p:nvPr/>
          </p:nvSpPr>
          <p:spPr>
            <a:xfrm>
              <a:off x="1037850" y="6161222"/>
              <a:ext cx="310474" cy="267305"/>
            </a:xfrm>
            <a:custGeom>
              <a:avLst/>
              <a:gdLst>
                <a:gd name="connsiteX0" fmla="*/ 132653 w 310474"/>
                <a:gd name="connsiteY0" fmla="*/ 251214 h 267305"/>
                <a:gd name="connsiteX1" fmla="*/ 128438 w 310474"/>
                <a:gd name="connsiteY1" fmla="*/ 238953 h 267305"/>
                <a:gd name="connsiteX2" fmla="*/ 122116 w 310474"/>
                <a:gd name="connsiteY2" fmla="*/ 238953 h 267305"/>
                <a:gd name="connsiteX3" fmla="*/ 101065 w 310474"/>
                <a:gd name="connsiteY3" fmla="*/ 217902 h 267305"/>
                <a:gd name="connsiteX4" fmla="*/ 101065 w 310474"/>
                <a:gd name="connsiteY4" fmla="*/ 111005 h 267305"/>
                <a:gd name="connsiteX5" fmla="*/ 159984 w 310474"/>
                <a:gd name="connsiteY5" fmla="*/ 42061 h 267305"/>
                <a:gd name="connsiteX6" fmla="*/ 209452 w 310474"/>
                <a:gd name="connsiteY6" fmla="*/ 92572 h 267305"/>
                <a:gd name="connsiteX7" fmla="*/ 209452 w 310474"/>
                <a:gd name="connsiteY7" fmla="*/ 217923 h 267305"/>
                <a:gd name="connsiteX8" fmla="*/ 188400 w 310474"/>
                <a:gd name="connsiteY8" fmla="*/ 238975 h 267305"/>
                <a:gd name="connsiteX9" fmla="*/ 182078 w 310474"/>
                <a:gd name="connsiteY9" fmla="*/ 238975 h 267305"/>
                <a:gd name="connsiteX10" fmla="*/ 177864 w 310474"/>
                <a:gd name="connsiteY10" fmla="*/ 250810 h 267305"/>
                <a:gd name="connsiteX11" fmla="*/ 182078 w 310474"/>
                <a:gd name="connsiteY11" fmla="*/ 267306 h 267305"/>
                <a:gd name="connsiteX12" fmla="*/ 306259 w 310474"/>
                <a:gd name="connsiteY12" fmla="*/ 267306 h 267305"/>
                <a:gd name="connsiteX13" fmla="*/ 310474 w 310474"/>
                <a:gd name="connsiteY13" fmla="*/ 251916 h 267305"/>
                <a:gd name="connsiteX14" fmla="*/ 306259 w 310474"/>
                <a:gd name="connsiteY14" fmla="*/ 238996 h 267305"/>
                <a:gd name="connsiteX15" fmla="*/ 299938 w 310474"/>
                <a:gd name="connsiteY15" fmla="*/ 238996 h 267305"/>
                <a:gd name="connsiteX16" fmla="*/ 278886 w 310474"/>
                <a:gd name="connsiteY16" fmla="*/ 217944 h 267305"/>
                <a:gd name="connsiteX17" fmla="*/ 278886 w 310474"/>
                <a:gd name="connsiteY17" fmla="*/ 89975 h 267305"/>
                <a:gd name="connsiteX18" fmla="*/ 186272 w 310474"/>
                <a:gd name="connsiteY18" fmla="*/ 0 h 267305"/>
                <a:gd name="connsiteX19" fmla="*/ 95765 w 310474"/>
                <a:gd name="connsiteY19" fmla="*/ 46829 h 267305"/>
                <a:gd name="connsiteX20" fmla="*/ 95658 w 310474"/>
                <a:gd name="connsiteY20" fmla="*/ 15900 h 267305"/>
                <a:gd name="connsiteX21" fmla="*/ 76607 w 310474"/>
                <a:gd name="connsiteY21" fmla="*/ 7918 h 267305"/>
                <a:gd name="connsiteX22" fmla="*/ 4257 w 310474"/>
                <a:gd name="connsiteY22" fmla="*/ 23180 h 267305"/>
                <a:gd name="connsiteX23" fmla="*/ 0 w 310474"/>
                <a:gd name="connsiteY23" fmla="*/ 37207 h 267305"/>
                <a:gd name="connsiteX24" fmla="*/ 4215 w 310474"/>
                <a:gd name="connsiteY24" fmla="*/ 51448 h 267305"/>
                <a:gd name="connsiteX25" fmla="*/ 10536 w 310474"/>
                <a:gd name="connsiteY25" fmla="*/ 51448 h 267305"/>
                <a:gd name="connsiteX26" fmla="*/ 31588 w 310474"/>
                <a:gd name="connsiteY26" fmla="*/ 72499 h 267305"/>
                <a:gd name="connsiteX27" fmla="*/ 31588 w 310474"/>
                <a:gd name="connsiteY27" fmla="*/ 217923 h 267305"/>
                <a:gd name="connsiteX28" fmla="*/ 10536 w 310474"/>
                <a:gd name="connsiteY28" fmla="*/ 238975 h 267305"/>
                <a:gd name="connsiteX29" fmla="*/ 4215 w 310474"/>
                <a:gd name="connsiteY29" fmla="*/ 238975 h 267305"/>
                <a:gd name="connsiteX30" fmla="*/ 0 w 310474"/>
                <a:gd name="connsiteY30" fmla="*/ 251022 h 267305"/>
                <a:gd name="connsiteX31" fmla="*/ 4215 w 310474"/>
                <a:gd name="connsiteY31" fmla="*/ 267285 h 267305"/>
                <a:gd name="connsiteX32" fmla="*/ 128396 w 310474"/>
                <a:gd name="connsiteY32" fmla="*/ 267285 h 267305"/>
                <a:gd name="connsiteX33" fmla="*/ 132653 w 310474"/>
                <a:gd name="connsiteY33" fmla="*/ 251214 h 267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10474" h="267305">
                  <a:moveTo>
                    <a:pt x="132653" y="251214"/>
                  </a:moveTo>
                  <a:cubicBezTo>
                    <a:pt x="132653" y="239635"/>
                    <a:pt x="128438" y="238953"/>
                    <a:pt x="128438" y="238953"/>
                  </a:cubicBezTo>
                  <a:lnTo>
                    <a:pt x="122116" y="238953"/>
                  </a:lnTo>
                  <a:cubicBezTo>
                    <a:pt x="111580" y="238953"/>
                    <a:pt x="101065" y="228417"/>
                    <a:pt x="101065" y="217902"/>
                  </a:cubicBezTo>
                  <a:lnTo>
                    <a:pt x="101065" y="111005"/>
                  </a:lnTo>
                  <a:cubicBezTo>
                    <a:pt x="101065" y="67859"/>
                    <a:pt x="126842" y="42061"/>
                    <a:pt x="159984" y="42061"/>
                  </a:cubicBezTo>
                  <a:cubicBezTo>
                    <a:pt x="188400" y="42061"/>
                    <a:pt x="209452" y="57833"/>
                    <a:pt x="209452" y="92572"/>
                  </a:cubicBezTo>
                  <a:lnTo>
                    <a:pt x="209452" y="217923"/>
                  </a:lnTo>
                  <a:cubicBezTo>
                    <a:pt x="209452" y="228460"/>
                    <a:pt x="198915" y="238975"/>
                    <a:pt x="188400" y="238975"/>
                  </a:cubicBezTo>
                  <a:lnTo>
                    <a:pt x="182078" y="238975"/>
                  </a:lnTo>
                  <a:cubicBezTo>
                    <a:pt x="182078" y="238975"/>
                    <a:pt x="177864" y="240082"/>
                    <a:pt x="177864" y="250810"/>
                  </a:cubicBezTo>
                  <a:cubicBezTo>
                    <a:pt x="177864" y="261538"/>
                    <a:pt x="182078" y="267306"/>
                    <a:pt x="182078" y="267306"/>
                  </a:cubicBezTo>
                  <a:lnTo>
                    <a:pt x="306259" y="267306"/>
                  </a:lnTo>
                  <a:cubicBezTo>
                    <a:pt x="306259" y="267306"/>
                    <a:pt x="310474" y="262644"/>
                    <a:pt x="310474" y="251916"/>
                  </a:cubicBezTo>
                  <a:cubicBezTo>
                    <a:pt x="310474" y="241188"/>
                    <a:pt x="306259" y="238996"/>
                    <a:pt x="306259" y="238996"/>
                  </a:cubicBezTo>
                  <a:lnTo>
                    <a:pt x="299938" y="238996"/>
                  </a:lnTo>
                  <a:cubicBezTo>
                    <a:pt x="289401" y="238996"/>
                    <a:pt x="278886" y="228460"/>
                    <a:pt x="278886" y="217944"/>
                  </a:cubicBezTo>
                  <a:lnTo>
                    <a:pt x="278886" y="89975"/>
                  </a:lnTo>
                  <a:cubicBezTo>
                    <a:pt x="278886" y="29438"/>
                    <a:pt x="240997" y="0"/>
                    <a:pt x="186272" y="0"/>
                  </a:cubicBezTo>
                  <a:cubicBezTo>
                    <a:pt x="145765" y="0"/>
                    <a:pt x="114709" y="18944"/>
                    <a:pt x="95765" y="46829"/>
                  </a:cubicBezTo>
                  <a:cubicBezTo>
                    <a:pt x="95765" y="46829"/>
                    <a:pt x="95658" y="19221"/>
                    <a:pt x="95658" y="15900"/>
                  </a:cubicBezTo>
                  <a:cubicBezTo>
                    <a:pt x="95658" y="6875"/>
                    <a:pt x="86995" y="3725"/>
                    <a:pt x="76607" y="7918"/>
                  </a:cubicBezTo>
                  <a:cubicBezTo>
                    <a:pt x="69604" y="10749"/>
                    <a:pt x="34249" y="23180"/>
                    <a:pt x="4257" y="23180"/>
                  </a:cubicBezTo>
                  <a:cubicBezTo>
                    <a:pt x="2597" y="25394"/>
                    <a:pt x="0" y="29885"/>
                    <a:pt x="0" y="37207"/>
                  </a:cubicBezTo>
                  <a:cubicBezTo>
                    <a:pt x="0" y="43657"/>
                    <a:pt x="1511" y="47041"/>
                    <a:pt x="4215" y="51448"/>
                  </a:cubicBezTo>
                  <a:lnTo>
                    <a:pt x="10536" y="51448"/>
                  </a:lnTo>
                  <a:cubicBezTo>
                    <a:pt x="21073" y="51448"/>
                    <a:pt x="31588" y="61984"/>
                    <a:pt x="31588" y="72499"/>
                  </a:cubicBezTo>
                  <a:lnTo>
                    <a:pt x="31588" y="217923"/>
                  </a:lnTo>
                  <a:cubicBezTo>
                    <a:pt x="31588" y="228460"/>
                    <a:pt x="21052" y="238975"/>
                    <a:pt x="10536" y="238975"/>
                  </a:cubicBezTo>
                  <a:lnTo>
                    <a:pt x="4215" y="238975"/>
                  </a:lnTo>
                  <a:cubicBezTo>
                    <a:pt x="4215" y="238975"/>
                    <a:pt x="0" y="239656"/>
                    <a:pt x="0" y="251022"/>
                  </a:cubicBezTo>
                  <a:cubicBezTo>
                    <a:pt x="0" y="262410"/>
                    <a:pt x="4215" y="267285"/>
                    <a:pt x="4215" y="267285"/>
                  </a:cubicBezTo>
                  <a:lnTo>
                    <a:pt x="128396" y="267285"/>
                  </a:lnTo>
                  <a:cubicBezTo>
                    <a:pt x="128481" y="267285"/>
                    <a:pt x="132653" y="262836"/>
                    <a:pt x="132653" y="251214"/>
                  </a:cubicBezTo>
                  <a:close/>
                </a:path>
              </a:pathLst>
            </a:custGeom>
            <a:solidFill>
              <a:srgbClr val="FFFFFF"/>
            </a:solidFill>
            <a:ln w="2113" cap="flat">
              <a:noFill/>
              <a:prstDash val="solid"/>
              <a:miter/>
            </a:ln>
          </p:spPr>
          <p:txBody>
            <a:bodyPr rtlCol="0" anchor="ctr"/>
            <a:lstStyle/>
            <a:p>
              <a:endParaRPr lang="en-IN"/>
            </a:p>
          </p:txBody>
        </p:sp>
        <p:sp>
          <p:nvSpPr>
            <p:cNvPr id="23" name="Freeform: Shape 22">
              <a:extLst>
                <a:ext uri="{FF2B5EF4-FFF2-40B4-BE49-F238E27FC236}">
                  <a16:creationId xmlns:a16="http://schemas.microsoft.com/office/drawing/2014/main" id="{CF49739D-A311-73DB-3F9C-8FFA3DA6D7BD}"/>
                </a:ext>
              </a:extLst>
            </p:cNvPr>
            <p:cNvSpPr/>
            <p:nvPr/>
          </p:nvSpPr>
          <p:spPr>
            <a:xfrm>
              <a:off x="753749" y="6160860"/>
              <a:ext cx="261325" cy="392104"/>
            </a:xfrm>
            <a:custGeom>
              <a:avLst/>
              <a:gdLst>
                <a:gd name="connsiteX0" fmla="*/ 187187 w 261325"/>
                <a:gd name="connsiteY0" fmla="*/ 19540 h 392104"/>
                <a:gd name="connsiteX1" fmla="*/ 118966 w 261325"/>
                <a:gd name="connsiteY1" fmla="*/ 0 h 392104"/>
                <a:gd name="connsiteX2" fmla="*/ 6258 w 261325"/>
                <a:gd name="connsiteY2" fmla="*/ 98042 h 392104"/>
                <a:gd name="connsiteX3" fmla="*/ 49766 w 261325"/>
                <a:gd name="connsiteY3" fmla="*/ 175628 h 392104"/>
                <a:gd name="connsiteX4" fmla="*/ 5619 w 261325"/>
                <a:gd name="connsiteY4" fmla="*/ 230482 h 392104"/>
                <a:gd name="connsiteX5" fmla="*/ 0 w 261325"/>
                <a:gd name="connsiteY5" fmla="*/ 250788 h 392104"/>
                <a:gd name="connsiteX6" fmla="*/ 6428 w 261325"/>
                <a:gd name="connsiteY6" fmla="*/ 267710 h 392104"/>
                <a:gd name="connsiteX7" fmla="*/ 37740 w 261325"/>
                <a:gd name="connsiteY7" fmla="*/ 267710 h 392104"/>
                <a:gd name="connsiteX8" fmla="*/ 4193 w 261325"/>
                <a:gd name="connsiteY8" fmla="*/ 323436 h 392104"/>
                <a:gd name="connsiteX9" fmla="*/ 111154 w 261325"/>
                <a:gd name="connsiteY9" fmla="*/ 392104 h 392104"/>
                <a:gd name="connsiteX10" fmla="*/ 254790 w 261325"/>
                <a:gd name="connsiteY10" fmla="*/ 290912 h 392104"/>
                <a:gd name="connsiteX11" fmla="*/ 163049 w 261325"/>
                <a:gd name="connsiteY11" fmla="*/ 217029 h 392104"/>
                <a:gd name="connsiteX12" fmla="*/ 63985 w 261325"/>
                <a:gd name="connsiteY12" fmla="*/ 217029 h 392104"/>
                <a:gd name="connsiteX13" fmla="*/ 83376 w 261325"/>
                <a:gd name="connsiteY13" fmla="*/ 190784 h 392104"/>
                <a:gd name="connsiteX14" fmla="*/ 119030 w 261325"/>
                <a:gd name="connsiteY14" fmla="*/ 196020 h 392104"/>
                <a:gd name="connsiteX15" fmla="*/ 231738 w 261325"/>
                <a:gd name="connsiteY15" fmla="*/ 97978 h 392104"/>
                <a:gd name="connsiteX16" fmla="*/ 218796 w 261325"/>
                <a:gd name="connsiteY16" fmla="*/ 51788 h 392104"/>
                <a:gd name="connsiteX17" fmla="*/ 257111 w 261325"/>
                <a:gd name="connsiteY17" fmla="*/ 51788 h 392104"/>
                <a:gd name="connsiteX18" fmla="*/ 261325 w 261325"/>
                <a:gd name="connsiteY18" fmla="*/ 35313 h 392104"/>
                <a:gd name="connsiteX19" fmla="*/ 257174 w 261325"/>
                <a:gd name="connsiteY19" fmla="*/ 19498 h 392104"/>
                <a:gd name="connsiteX20" fmla="*/ 187251 w 261325"/>
                <a:gd name="connsiteY20" fmla="*/ 19498 h 392104"/>
                <a:gd name="connsiteX21" fmla="*/ 187251 w 261325"/>
                <a:gd name="connsiteY21" fmla="*/ 19540 h 392104"/>
                <a:gd name="connsiteX22" fmla="*/ 187187 w 261325"/>
                <a:gd name="connsiteY22" fmla="*/ 19540 h 392104"/>
                <a:gd name="connsiteX23" fmla="*/ 83334 w 261325"/>
                <a:gd name="connsiteY23" fmla="*/ 267689 h 392104"/>
                <a:gd name="connsiteX24" fmla="*/ 142040 w 261325"/>
                <a:gd name="connsiteY24" fmla="*/ 267689 h 392104"/>
                <a:gd name="connsiteX25" fmla="*/ 189209 w 261325"/>
                <a:gd name="connsiteY25" fmla="*/ 307153 h 392104"/>
                <a:gd name="connsiteX26" fmla="*/ 121606 w 261325"/>
                <a:gd name="connsiteY26" fmla="*/ 357983 h 392104"/>
                <a:gd name="connsiteX27" fmla="*/ 57642 w 261325"/>
                <a:gd name="connsiteY27" fmla="*/ 312389 h 392104"/>
                <a:gd name="connsiteX28" fmla="*/ 83334 w 261325"/>
                <a:gd name="connsiteY28" fmla="*/ 267689 h 392104"/>
                <a:gd name="connsiteX29" fmla="*/ 118966 w 261325"/>
                <a:gd name="connsiteY29" fmla="*/ 163538 h 392104"/>
                <a:gd name="connsiteX30" fmla="*/ 70733 w 261325"/>
                <a:gd name="connsiteY30" fmla="*/ 98021 h 392104"/>
                <a:gd name="connsiteX31" fmla="*/ 118966 w 261325"/>
                <a:gd name="connsiteY31" fmla="*/ 32503 h 392104"/>
                <a:gd name="connsiteX32" fmla="*/ 166667 w 261325"/>
                <a:gd name="connsiteY32" fmla="*/ 98021 h 392104"/>
                <a:gd name="connsiteX33" fmla="*/ 118966 w 261325"/>
                <a:gd name="connsiteY33" fmla="*/ 163538 h 3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61325" h="392104">
                  <a:moveTo>
                    <a:pt x="187187" y="19540"/>
                  </a:moveTo>
                  <a:cubicBezTo>
                    <a:pt x="168392" y="7258"/>
                    <a:pt x="144850" y="0"/>
                    <a:pt x="118966" y="0"/>
                  </a:cubicBezTo>
                  <a:cubicBezTo>
                    <a:pt x="53981" y="0"/>
                    <a:pt x="6258" y="43508"/>
                    <a:pt x="6258" y="98042"/>
                  </a:cubicBezTo>
                  <a:cubicBezTo>
                    <a:pt x="6258" y="131588"/>
                    <a:pt x="24606" y="158855"/>
                    <a:pt x="49766" y="175628"/>
                  </a:cubicBezTo>
                  <a:lnTo>
                    <a:pt x="5619" y="230482"/>
                  </a:lnTo>
                  <a:cubicBezTo>
                    <a:pt x="5619" y="230482"/>
                    <a:pt x="0" y="240656"/>
                    <a:pt x="0" y="250788"/>
                  </a:cubicBezTo>
                  <a:cubicBezTo>
                    <a:pt x="0" y="260899"/>
                    <a:pt x="6428" y="267710"/>
                    <a:pt x="6428" y="267710"/>
                  </a:cubicBezTo>
                  <a:lnTo>
                    <a:pt x="37740" y="267710"/>
                  </a:lnTo>
                  <a:cubicBezTo>
                    <a:pt x="14687" y="281333"/>
                    <a:pt x="4193" y="304024"/>
                    <a:pt x="4193" y="323436"/>
                  </a:cubicBezTo>
                  <a:cubicBezTo>
                    <a:pt x="4193" y="361176"/>
                    <a:pt x="37207" y="392104"/>
                    <a:pt x="111154" y="392104"/>
                  </a:cubicBezTo>
                  <a:cubicBezTo>
                    <a:pt x="185590" y="392104"/>
                    <a:pt x="254790" y="352789"/>
                    <a:pt x="254790" y="290912"/>
                  </a:cubicBezTo>
                  <a:cubicBezTo>
                    <a:pt x="254790" y="246872"/>
                    <a:pt x="228588" y="217029"/>
                    <a:pt x="163049" y="217029"/>
                  </a:cubicBezTo>
                  <a:lnTo>
                    <a:pt x="63985" y="217029"/>
                  </a:lnTo>
                  <a:lnTo>
                    <a:pt x="83376" y="190784"/>
                  </a:lnTo>
                  <a:cubicBezTo>
                    <a:pt x="94381" y="194466"/>
                    <a:pt x="103300" y="196020"/>
                    <a:pt x="119030" y="196020"/>
                  </a:cubicBezTo>
                  <a:cubicBezTo>
                    <a:pt x="183505" y="196020"/>
                    <a:pt x="231738" y="151980"/>
                    <a:pt x="231738" y="97978"/>
                  </a:cubicBezTo>
                  <a:cubicBezTo>
                    <a:pt x="231738" y="81205"/>
                    <a:pt x="227055" y="65517"/>
                    <a:pt x="218796" y="51788"/>
                  </a:cubicBezTo>
                  <a:lnTo>
                    <a:pt x="257111" y="51788"/>
                  </a:lnTo>
                  <a:cubicBezTo>
                    <a:pt x="259133" y="48297"/>
                    <a:pt x="261325" y="43423"/>
                    <a:pt x="261325" y="35313"/>
                  </a:cubicBezTo>
                  <a:cubicBezTo>
                    <a:pt x="261325" y="28970"/>
                    <a:pt x="258962" y="22095"/>
                    <a:pt x="257174" y="19498"/>
                  </a:cubicBezTo>
                  <a:lnTo>
                    <a:pt x="187251" y="19498"/>
                  </a:lnTo>
                  <a:lnTo>
                    <a:pt x="187251" y="19540"/>
                  </a:lnTo>
                  <a:lnTo>
                    <a:pt x="187187" y="19540"/>
                  </a:lnTo>
                  <a:close/>
                  <a:moveTo>
                    <a:pt x="83334" y="267689"/>
                  </a:moveTo>
                  <a:lnTo>
                    <a:pt x="142040" y="267689"/>
                  </a:lnTo>
                  <a:cubicBezTo>
                    <a:pt x="177161" y="267689"/>
                    <a:pt x="189209" y="287272"/>
                    <a:pt x="189209" y="307153"/>
                  </a:cubicBezTo>
                  <a:cubicBezTo>
                    <a:pt x="189209" y="332313"/>
                    <a:pt x="165092" y="357983"/>
                    <a:pt x="121606" y="357983"/>
                  </a:cubicBezTo>
                  <a:cubicBezTo>
                    <a:pt x="80716" y="357983"/>
                    <a:pt x="57642" y="339635"/>
                    <a:pt x="57642" y="312389"/>
                  </a:cubicBezTo>
                  <a:cubicBezTo>
                    <a:pt x="57642" y="294062"/>
                    <a:pt x="68136" y="275565"/>
                    <a:pt x="83334" y="267689"/>
                  </a:cubicBezTo>
                  <a:close/>
                  <a:moveTo>
                    <a:pt x="118966" y="163538"/>
                  </a:moveTo>
                  <a:cubicBezTo>
                    <a:pt x="89613" y="163538"/>
                    <a:pt x="70733" y="138911"/>
                    <a:pt x="70733" y="98021"/>
                  </a:cubicBezTo>
                  <a:cubicBezTo>
                    <a:pt x="70733" y="57131"/>
                    <a:pt x="89592" y="32503"/>
                    <a:pt x="118966" y="32503"/>
                  </a:cubicBezTo>
                  <a:cubicBezTo>
                    <a:pt x="147808" y="32503"/>
                    <a:pt x="166667" y="57131"/>
                    <a:pt x="166667" y="98021"/>
                  </a:cubicBezTo>
                  <a:cubicBezTo>
                    <a:pt x="166667" y="138911"/>
                    <a:pt x="147808" y="163538"/>
                    <a:pt x="118966" y="163538"/>
                  </a:cubicBezTo>
                  <a:close/>
                </a:path>
              </a:pathLst>
            </a:custGeom>
            <a:solidFill>
              <a:srgbClr val="FFFFFF"/>
            </a:solidFill>
            <a:ln w="2113" cap="flat">
              <a:noFill/>
              <a:prstDash val="solid"/>
              <a:miter/>
            </a:ln>
          </p:spPr>
          <p:txBody>
            <a:bodyPr rtlCol="0" anchor="ctr"/>
            <a:lstStyle/>
            <a:p>
              <a:endParaRPr lang="en-IN"/>
            </a:p>
          </p:txBody>
        </p:sp>
        <p:sp>
          <p:nvSpPr>
            <p:cNvPr id="24" name="Freeform: Shape 23">
              <a:extLst>
                <a:ext uri="{FF2B5EF4-FFF2-40B4-BE49-F238E27FC236}">
                  <a16:creationId xmlns:a16="http://schemas.microsoft.com/office/drawing/2014/main" id="{8DEAF870-1225-35A9-8221-84433F4FA51A}"/>
                </a:ext>
              </a:extLst>
            </p:cNvPr>
            <p:cNvSpPr/>
            <p:nvPr/>
          </p:nvSpPr>
          <p:spPr>
            <a:xfrm>
              <a:off x="333377" y="6161180"/>
              <a:ext cx="242849" cy="274692"/>
            </a:xfrm>
            <a:custGeom>
              <a:avLst/>
              <a:gdLst>
                <a:gd name="connsiteX0" fmla="*/ 232462 w 242849"/>
                <a:gd name="connsiteY0" fmla="*/ 179268 h 274692"/>
                <a:gd name="connsiteX1" fmla="*/ 217115 w 242849"/>
                <a:gd name="connsiteY1" fmla="*/ 178906 h 274692"/>
                <a:gd name="connsiteX2" fmla="*/ 152576 w 242849"/>
                <a:gd name="connsiteY2" fmla="*/ 228353 h 274692"/>
                <a:gd name="connsiteX3" fmla="*/ 71541 w 242849"/>
                <a:gd name="connsiteY3" fmla="*/ 130503 h 274692"/>
                <a:gd name="connsiteX4" fmla="*/ 144701 w 242849"/>
                <a:gd name="connsiteY4" fmla="*/ 32610 h 274692"/>
                <a:gd name="connsiteX5" fmla="*/ 201448 w 242849"/>
                <a:gd name="connsiteY5" fmla="*/ 83121 h 274692"/>
                <a:gd name="connsiteX6" fmla="*/ 202172 w 242849"/>
                <a:gd name="connsiteY6" fmla="*/ 92593 h 274692"/>
                <a:gd name="connsiteX7" fmla="*/ 214539 w 242849"/>
                <a:gd name="connsiteY7" fmla="*/ 96807 h 274692"/>
                <a:gd name="connsiteX8" fmla="*/ 231525 w 242849"/>
                <a:gd name="connsiteY8" fmla="*/ 92593 h 274692"/>
                <a:gd name="connsiteX9" fmla="*/ 228886 w 242849"/>
                <a:gd name="connsiteY9" fmla="*/ 23670 h 274692"/>
                <a:gd name="connsiteX10" fmla="*/ 227651 w 242849"/>
                <a:gd name="connsiteY10" fmla="*/ 20605 h 274692"/>
                <a:gd name="connsiteX11" fmla="*/ 225182 w 242849"/>
                <a:gd name="connsiteY11" fmla="*/ 18412 h 274692"/>
                <a:gd name="connsiteX12" fmla="*/ 145211 w 242849"/>
                <a:gd name="connsiteY12" fmla="*/ 0 h 274692"/>
                <a:gd name="connsiteX13" fmla="*/ 0 w 242849"/>
                <a:gd name="connsiteY13" fmla="*/ 141571 h 274692"/>
                <a:gd name="connsiteX14" fmla="*/ 132099 w 242849"/>
                <a:gd name="connsiteY14" fmla="*/ 274692 h 274692"/>
                <a:gd name="connsiteX15" fmla="*/ 242849 w 242849"/>
                <a:gd name="connsiteY15" fmla="*/ 186803 h 274692"/>
                <a:gd name="connsiteX16" fmla="*/ 232462 w 242849"/>
                <a:gd name="connsiteY16" fmla="*/ 179268 h 274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42849" h="274692">
                  <a:moveTo>
                    <a:pt x="232462" y="179268"/>
                  </a:moveTo>
                  <a:cubicBezTo>
                    <a:pt x="224033" y="176331"/>
                    <a:pt x="217115" y="178906"/>
                    <a:pt x="217115" y="178906"/>
                  </a:cubicBezTo>
                  <a:cubicBezTo>
                    <a:pt x="197617" y="212751"/>
                    <a:pt x="179992" y="228353"/>
                    <a:pt x="152576" y="228353"/>
                  </a:cubicBezTo>
                  <a:cubicBezTo>
                    <a:pt x="103108" y="228353"/>
                    <a:pt x="71541" y="183632"/>
                    <a:pt x="71541" y="130503"/>
                  </a:cubicBezTo>
                  <a:cubicBezTo>
                    <a:pt x="71541" y="81035"/>
                    <a:pt x="93636" y="32610"/>
                    <a:pt x="144701" y="32610"/>
                  </a:cubicBezTo>
                  <a:cubicBezTo>
                    <a:pt x="176799" y="32610"/>
                    <a:pt x="201448" y="52618"/>
                    <a:pt x="201448" y="83121"/>
                  </a:cubicBezTo>
                  <a:lnTo>
                    <a:pt x="202172" y="92593"/>
                  </a:lnTo>
                  <a:cubicBezTo>
                    <a:pt x="202172" y="92593"/>
                    <a:pt x="201193" y="96807"/>
                    <a:pt x="214539" y="96807"/>
                  </a:cubicBezTo>
                  <a:cubicBezTo>
                    <a:pt x="227885" y="96807"/>
                    <a:pt x="231525" y="92593"/>
                    <a:pt x="231525" y="92593"/>
                  </a:cubicBezTo>
                  <a:lnTo>
                    <a:pt x="228886" y="23670"/>
                  </a:lnTo>
                  <a:cubicBezTo>
                    <a:pt x="228886" y="23670"/>
                    <a:pt x="228609" y="21860"/>
                    <a:pt x="227651" y="20605"/>
                  </a:cubicBezTo>
                  <a:cubicBezTo>
                    <a:pt x="226715" y="19370"/>
                    <a:pt x="225182" y="18412"/>
                    <a:pt x="225182" y="18412"/>
                  </a:cubicBezTo>
                  <a:cubicBezTo>
                    <a:pt x="204663" y="6854"/>
                    <a:pt x="177289" y="0"/>
                    <a:pt x="145211" y="0"/>
                  </a:cubicBezTo>
                  <a:cubicBezTo>
                    <a:pt x="69966" y="0"/>
                    <a:pt x="0" y="50511"/>
                    <a:pt x="0" y="141571"/>
                  </a:cubicBezTo>
                  <a:cubicBezTo>
                    <a:pt x="0" y="223138"/>
                    <a:pt x="61558" y="274692"/>
                    <a:pt x="132099" y="274692"/>
                  </a:cubicBezTo>
                  <a:cubicBezTo>
                    <a:pt x="198405" y="274692"/>
                    <a:pt x="229184" y="233100"/>
                    <a:pt x="242849" y="186803"/>
                  </a:cubicBezTo>
                  <a:cubicBezTo>
                    <a:pt x="242807" y="186740"/>
                    <a:pt x="239103" y="181588"/>
                    <a:pt x="232462" y="179268"/>
                  </a:cubicBezTo>
                  <a:close/>
                </a:path>
              </a:pathLst>
            </a:custGeom>
            <a:solidFill>
              <a:srgbClr val="FFFFFF"/>
            </a:solidFill>
            <a:ln w="2113" cap="flat">
              <a:noFill/>
              <a:prstDash val="solid"/>
              <a:miter/>
            </a:ln>
          </p:spPr>
          <p:txBody>
            <a:bodyPr rtlCol="0" anchor="ctr"/>
            <a:lstStyle/>
            <a:p>
              <a:endParaRPr lang="en-IN"/>
            </a:p>
          </p:txBody>
        </p:sp>
        <p:sp>
          <p:nvSpPr>
            <p:cNvPr id="25" name="Freeform: Shape 24">
              <a:extLst>
                <a:ext uri="{FF2B5EF4-FFF2-40B4-BE49-F238E27FC236}">
                  <a16:creationId xmlns:a16="http://schemas.microsoft.com/office/drawing/2014/main" id="{0EE79B93-07B9-A27D-3886-591D2EE9F310}"/>
                </a:ext>
              </a:extLst>
            </p:cNvPr>
            <p:cNvSpPr/>
            <p:nvPr/>
          </p:nvSpPr>
          <p:spPr>
            <a:xfrm>
              <a:off x="616605" y="6053133"/>
              <a:ext cx="87058" cy="89293"/>
            </a:xfrm>
            <a:custGeom>
              <a:avLst/>
              <a:gdLst>
                <a:gd name="connsiteX0" fmla="*/ 43529 w 87058"/>
                <a:gd name="connsiteY0" fmla="*/ 89294 h 89293"/>
                <a:gd name="connsiteX1" fmla="*/ 87059 w 87058"/>
                <a:gd name="connsiteY1" fmla="*/ 44657 h 89293"/>
                <a:gd name="connsiteX2" fmla="*/ 43529 w 87058"/>
                <a:gd name="connsiteY2" fmla="*/ 0 h 89293"/>
                <a:gd name="connsiteX3" fmla="*/ 0 w 87058"/>
                <a:gd name="connsiteY3" fmla="*/ 44657 h 89293"/>
                <a:gd name="connsiteX4" fmla="*/ 43529 w 87058"/>
                <a:gd name="connsiteY4" fmla="*/ 89294 h 892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058" h="89293">
                  <a:moveTo>
                    <a:pt x="43529" y="89294"/>
                  </a:moveTo>
                  <a:cubicBezTo>
                    <a:pt x="67561" y="89294"/>
                    <a:pt x="87059" y="69285"/>
                    <a:pt x="87059" y="44657"/>
                  </a:cubicBezTo>
                  <a:cubicBezTo>
                    <a:pt x="87059" y="19966"/>
                    <a:pt x="67561" y="0"/>
                    <a:pt x="43529" y="0"/>
                  </a:cubicBezTo>
                  <a:cubicBezTo>
                    <a:pt x="19498" y="0"/>
                    <a:pt x="0" y="19966"/>
                    <a:pt x="0" y="44657"/>
                  </a:cubicBezTo>
                  <a:cubicBezTo>
                    <a:pt x="21" y="69306"/>
                    <a:pt x="19519" y="89294"/>
                    <a:pt x="43529" y="89294"/>
                  </a:cubicBezTo>
                  <a:close/>
                </a:path>
              </a:pathLst>
            </a:custGeom>
            <a:solidFill>
              <a:srgbClr val="FFFFFF"/>
            </a:solidFill>
            <a:ln w="2113" cap="flat">
              <a:noFill/>
              <a:prstDash val="solid"/>
              <a:miter/>
            </a:ln>
          </p:spPr>
          <p:txBody>
            <a:bodyPr rtlCol="0" anchor="ctr"/>
            <a:lstStyle/>
            <a:p>
              <a:endParaRPr lang="en-IN"/>
            </a:p>
          </p:txBody>
        </p:sp>
        <p:sp>
          <p:nvSpPr>
            <p:cNvPr id="26" name="Freeform: Shape 25">
              <a:extLst>
                <a:ext uri="{FF2B5EF4-FFF2-40B4-BE49-F238E27FC236}">
                  <a16:creationId xmlns:a16="http://schemas.microsoft.com/office/drawing/2014/main" id="{20F5FB4B-72FE-34FD-DC02-AC9E6B24A1BB}"/>
                </a:ext>
              </a:extLst>
            </p:cNvPr>
            <p:cNvSpPr/>
            <p:nvPr/>
          </p:nvSpPr>
          <p:spPr>
            <a:xfrm>
              <a:off x="593850" y="6174760"/>
              <a:ext cx="132610" cy="253683"/>
            </a:xfrm>
            <a:custGeom>
              <a:avLst/>
              <a:gdLst>
                <a:gd name="connsiteX0" fmla="*/ 101022 w 132610"/>
                <a:gd name="connsiteY0" fmla="*/ 49383 h 253683"/>
                <a:gd name="connsiteX1" fmla="*/ 122074 w 132610"/>
                <a:gd name="connsiteY1" fmla="*/ 28331 h 253683"/>
                <a:gd name="connsiteX2" fmla="*/ 128396 w 132610"/>
                <a:gd name="connsiteY2" fmla="*/ 28331 h 253683"/>
                <a:gd name="connsiteX3" fmla="*/ 132610 w 132610"/>
                <a:gd name="connsiteY3" fmla="*/ 15475 h 253683"/>
                <a:gd name="connsiteX4" fmla="*/ 128396 w 132610"/>
                <a:gd name="connsiteY4" fmla="*/ 0 h 253683"/>
                <a:gd name="connsiteX5" fmla="*/ 4215 w 132610"/>
                <a:gd name="connsiteY5" fmla="*/ 0 h 253683"/>
                <a:gd name="connsiteX6" fmla="*/ 0 w 132610"/>
                <a:gd name="connsiteY6" fmla="*/ 16347 h 253683"/>
                <a:gd name="connsiteX7" fmla="*/ 4215 w 132610"/>
                <a:gd name="connsiteY7" fmla="*/ 28310 h 253683"/>
                <a:gd name="connsiteX8" fmla="*/ 10536 w 132610"/>
                <a:gd name="connsiteY8" fmla="*/ 28310 h 253683"/>
                <a:gd name="connsiteX9" fmla="*/ 31588 w 132610"/>
                <a:gd name="connsiteY9" fmla="*/ 49362 h 253683"/>
                <a:gd name="connsiteX10" fmla="*/ 31588 w 132610"/>
                <a:gd name="connsiteY10" fmla="*/ 154577 h 253683"/>
                <a:gd name="connsiteX11" fmla="*/ 31588 w 132610"/>
                <a:gd name="connsiteY11" fmla="*/ 204300 h 253683"/>
                <a:gd name="connsiteX12" fmla="*/ 10536 w 132610"/>
                <a:gd name="connsiteY12" fmla="*/ 225352 h 253683"/>
                <a:gd name="connsiteX13" fmla="*/ 4215 w 132610"/>
                <a:gd name="connsiteY13" fmla="*/ 225352 h 253683"/>
                <a:gd name="connsiteX14" fmla="*/ 0 w 132610"/>
                <a:gd name="connsiteY14" fmla="*/ 237336 h 253683"/>
                <a:gd name="connsiteX15" fmla="*/ 4215 w 132610"/>
                <a:gd name="connsiteY15" fmla="*/ 253683 h 253683"/>
                <a:gd name="connsiteX16" fmla="*/ 128396 w 132610"/>
                <a:gd name="connsiteY16" fmla="*/ 253683 h 253683"/>
                <a:gd name="connsiteX17" fmla="*/ 132610 w 132610"/>
                <a:gd name="connsiteY17" fmla="*/ 238208 h 253683"/>
                <a:gd name="connsiteX18" fmla="*/ 128396 w 132610"/>
                <a:gd name="connsiteY18" fmla="*/ 225352 h 253683"/>
                <a:gd name="connsiteX19" fmla="*/ 122074 w 132610"/>
                <a:gd name="connsiteY19" fmla="*/ 225352 h 253683"/>
                <a:gd name="connsiteX20" fmla="*/ 101022 w 132610"/>
                <a:gd name="connsiteY20" fmla="*/ 204300 h 253683"/>
                <a:gd name="connsiteX21" fmla="*/ 101022 w 132610"/>
                <a:gd name="connsiteY21" fmla="*/ 168072 h 253683"/>
                <a:gd name="connsiteX22" fmla="*/ 101022 w 132610"/>
                <a:gd name="connsiteY22" fmla="*/ 49383 h 253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32610" h="253683">
                  <a:moveTo>
                    <a:pt x="101022" y="49383"/>
                  </a:moveTo>
                  <a:cubicBezTo>
                    <a:pt x="101022" y="38846"/>
                    <a:pt x="111559" y="28331"/>
                    <a:pt x="122074" y="28331"/>
                  </a:cubicBezTo>
                  <a:lnTo>
                    <a:pt x="128396" y="28331"/>
                  </a:lnTo>
                  <a:cubicBezTo>
                    <a:pt x="128396" y="28331"/>
                    <a:pt x="132610" y="25692"/>
                    <a:pt x="132610" y="15475"/>
                  </a:cubicBezTo>
                  <a:cubicBezTo>
                    <a:pt x="132610" y="5258"/>
                    <a:pt x="128396" y="0"/>
                    <a:pt x="128396" y="0"/>
                  </a:cubicBezTo>
                  <a:lnTo>
                    <a:pt x="4215" y="0"/>
                  </a:lnTo>
                  <a:cubicBezTo>
                    <a:pt x="4215" y="0"/>
                    <a:pt x="0" y="6428"/>
                    <a:pt x="0" y="16347"/>
                  </a:cubicBezTo>
                  <a:cubicBezTo>
                    <a:pt x="0" y="26267"/>
                    <a:pt x="4215" y="28310"/>
                    <a:pt x="4215" y="28310"/>
                  </a:cubicBezTo>
                  <a:lnTo>
                    <a:pt x="10536" y="28310"/>
                  </a:lnTo>
                  <a:cubicBezTo>
                    <a:pt x="21073" y="28310"/>
                    <a:pt x="31588" y="38846"/>
                    <a:pt x="31588" y="49362"/>
                  </a:cubicBezTo>
                  <a:lnTo>
                    <a:pt x="31588" y="154577"/>
                  </a:lnTo>
                  <a:lnTo>
                    <a:pt x="31588" y="204300"/>
                  </a:lnTo>
                  <a:cubicBezTo>
                    <a:pt x="31588" y="214837"/>
                    <a:pt x="21052" y="225352"/>
                    <a:pt x="10536" y="225352"/>
                  </a:cubicBezTo>
                  <a:lnTo>
                    <a:pt x="4215" y="225352"/>
                  </a:lnTo>
                  <a:cubicBezTo>
                    <a:pt x="4215" y="225352"/>
                    <a:pt x="0" y="227416"/>
                    <a:pt x="0" y="237336"/>
                  </a:cubicBezTo>
                  <a:cubicBezTo>
                    <a:pt x="0" y="247255"/>
                    <a:pt x="4215" y="253683"/>
                    <a:pt x="4215" y="253683"/>
                  </a:cubicBezTo>
                  <a:lnTo>
                    <a:pt x="128396" y="253683"/>
                  </a:lnTo>
                  <a:cubicBezTo>
                    <a:pt x="128396" y="253683"/>
                    <a:pt x="132610" y="248447"/>
                    <a:pt x="132610" y="238208"/>
                  </a:cubicBezTo>
                  <a:cubicBezTo>
                    <a:pt x="132610" y="228012"/>
                    <a:pt x="128396" y="225352"/>
                    <a:pt x="128396" y="225352"/>
                  </a:cubicBezTo>
                  <a:lnTo>
                    <a:pt x="122074" y="225352"/>
                  </a:lnTo>
                  <a:cubicBezTo>
                    <a:pt x="111537" y="225352"/>
                    <a:pt x="101022" y="214815"/>
                    <a:pt x="101022" y="204300"/>
                  </a:cubicBezTo>
                  <a:lnTo>
                    <a:pt x="101022" y="168072"/>
                  </a:lnTo>
                  <a:lnTo>
                    <a:pt x="101022" y="49383"/>
                  </a:lnTo>
                  <a:close/>
                </a:path>
              </a:pathLst>
            </a:custGeom>
            <a:solidFill>
              <a:srgbClr val="FFFFFF"/>
            </a:solidFill>
            <a:ln w="2113" cap="flat">
              <a:noFill/>
              <a:prstDash val="solid"/>
              <a:miter/>
            </a:ln>
          </p:spPr>
          <p:txBody>
            <a:bodyPr rtlCol="0" anchor="ctr"/>
            <a:lstStyle/>
            <a:p>
              <a:endParaRPr lang="en-IN"/>
            </a:p>
          </p:txBody>
        </p:sp>
        <p:sp>
          <p:nvSpPr>
            <p:cNvPr id="27" name="Freeform: Shape 26">
              <a:extLst>
                <a:ext uri="{FF2B5EF4-FFF2-40B4-BE49-F238E27FC236}">
                  <a16:creationId xmlns:a16="http://schemas.microsoft.com/office/drawing/2014/main" id="{07C756F8-B01F-1FE6-0DE8-E519FF3F3E5C}"/>
                </a:ext>
              </a:extLst>
            </p:cNvPr>
            <p:cNvSpPr/>
            <p:nvPr/>
          </p:nvSpPr>
          <p:spPr>
            <a:xfrm>
              <a:off x="1468716" y="6490023"/>
              <a:ext cx="54981" cy="62835"/>
            </a:xfrm>
            <a:custGeom>
              <a:avLst/>
              <a:gdLst>
                <a:gd name="connsiteX0" fmla="*/ 28353 w 54981"/>
                <a:gd name="connsiteY0" fmla="*/ 0 h 62835"/>
                <a:gd name="connsiteX1" fmla="*/ 5279 w 54981"/>
                <a:gd name="connsiteY1" fmla="*/ 5066 h 62835"/>
                <a:gd name="connsiteX2" fmla="*/ 9068 w 54981"/>
                <a:gd name="connsiteY2" fmla="*/ 16198 h 62835"/>
                <a:gd name="connsiteX3" fmla="*/ 26394 w 54981"/>
                <a:gd name="connsiteY3" fmla="*/ 12410 h 62835"/>
                <a:gd name="connsiteX4" fmla="*/ 41337 w 54981"/>
                <a:gd name="connsiteY4" fmla="*/ 25373 h 62835"/>
                <a:gd name="connsiteX5" fmla="*/ 41337 w 54981"/>
                <a:gd name="connsiteY5" fmla="*/ 26522 h 62835"/>
                <a:gd name="connsiteX6" fmla="*/ 24585 w 54981"/>
                <a:gd name="connsiteY6" fmla="*/ 24010 h 62835"/>
                <a:gd name="connsiteX7" fmla="*/ 0 w 54981"/>
                <a:gd name="connsiteY7" fmla="*/ 43891 h 62835"/>
                <a:gd name="connsiteX8" fmla="*/ 0 w 54981"/>
                <a:gd name="connsiteY8" fmla="*/ 44125 h 62835"/>
                <a:gd name="connsiteX9" fmla="*/ 21584 w 54981"/>
                <a:gd name="connsiteY9" fmla="*/ 62835 h 62835"/>
                <a:gd name="connsiteX10" fmla="*/ 41209 w 54981"/>
                <a:gd name="connsiteY10" fmla="*/ 54130 h 62835"/>
                <a:gd name="connsiteX11" fmla="*/ 41209 w 54981"/>
                <a:gd name="connsiteY11" fmla="*/ 61580 h 62835"/>
                <a:gd name="connsiteX12" fmla="*/ 54981 w 54981"/>
                <a:gd name="connsiteY12" fmla="*/ 61580 h 62835"/>
                <a:gd name="connsiteX13" fmla="*/ 54981 w 54981"/>
                <a:gd name="connsiteY13" fmla="*/ 25649 h 62835"/>
                <a:gd name="connsiteX14" fmla="*/ 28353 w 54981"/>
                <a:gd name="connsiteY14" fmla="*/ 0 h 62835"/>
                <a:gd name="connsiteX15" fmla="*/ 41550 w 54981"/>
                <a:gd name="connsiteY15" fmla="*/ 39613 h 62835"/>
                <a:gd name="connsiteX16" fmla="*/ 25479 w 54981"/>
                <a:gd name="connsiteY16" fmla="*/ 52363 h 62835"/>
                <a:gd name="connsiteX17" fmla="*/ 13772 w 54981"/>
                <a:gd name="connsiteY17" fmla="*/ 43423 h 62835"/>
                <a:gd name="connsiteX18" fmla="*/ 13772 w 54981"/>
                <a:gd name="connsiteY18" fmla="*/ 43189 h 62835"/>
                <a:gd name="connsiteX19" fmla="*/ 27650 w 54981"/>
                <a:gd name="connsiteY19" fmla="*/ 33759 h 62835"/>
                <a:gd name="connsiteX20" fmla="*/ 41529 w 54981"/>
                <a:gd name="connsiteY20" fmla="*/ 36186 h 62835"/>
                <a:gd name="connsiteX21" fmla="*/ 41550 w 54981"/>
                <a:gd name="connsiteY21" fmla="*/ 39613 h 62835"/>
                <a:gd name="connsiteX22" fmla="*/ 41550 w 54981"/>
                <a:gd name="connsiteY22" fmla="*/ 39613 h 62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4981" h="62835">
                  <a:moveTo>
                    <a:pt x="28353" y="0"/>
                  </a:moveTo>
                  <a:cubicBezTo>
                    <a:pt x="18476" y="0"/>
                    <a:pt x="11920" y="2065"/>
                    <a:pt x="5279" y="5066"/>
                  </a:cubicBezTo>
                  <a:lnTo>
                    <a:pt x="9068" y="16198"/>
                  </a:lnTo>
                  <a:cubicBezTo>
                    <a:pt x="14581" y="13900"/>
                    <a:pt x="19625" y="12410"/>
                    <a:pt x="26394" y="12410"/>
                  </a:cubicBezTo>
                  <a:cubicBezTo>
                    <a:pt x="36037" y="12410"/>
                    <a:pt x="41337" y="16986"/>
                    <a:pt x="41337" y="25373"/>
                  </a:cubicBezTo>
                  <a:lnTo>
                    <a:pt x="41337" y="26522"/>
                  </a:lnTo>
                  <a:cubicBezTo>
                    <a:pt x="36633" y="25032"/>
                    <a:pt x="31907" y="24010"/>
                    <a:pt x="24585" y="24010"/>
                  </a:cubicBezTo>
                  <a:cubicBezTo>
                    <a:pt x="10451" y="24010"/>
                    <a:pt x="0" y="30439"/>
                    <a:pt x="0" y="43891"/>
                  </a:cubicBezTo>
                  <a:lnTo>
                    <a:pt x="0" y="44125"/>
                  </a:lnTo>
                  <a:cubicBezTo>
                    <a:pt x="0" y="56301"/>
                    <a:pt x="10111" y="62835"/>
                    <a:pt x="21584" y="62835"/>
                  </a:cubicBezTo>
                  <a:cubicBezTo>
                    <a:pt x="30758" y="62835"/>
                    <a:pt x="37080" y="59047"/>
                    <a:pt x="41209" y="54130"/>
                  </a:cubicBezTo>
                  <a:lnTo>
                    <a:pt x="41209" y="61580"/>
                  </a:lnTo>
                  <a:lnTo>
                    <a:pt x="54981" y="61580"/>
                  </a:lnTo>
                  <a:lnTo>
                    <a:pt x="54981" y="25649"/>
                  </a:lnTo>
                  <a:cubicBezTo>
                    <a:pt x="54981" y="9451"/>
                    <a:pt x="46233" y="0"/>
                    <a:pt x="28353" y="0"/>
                  </a:cubicBezTo>
                  <a:close/>
                  <a:moveTo>
                    <a:pt x="41550" y="39613"/>
                  </a:moveTo>
                  <a:cubicBezTo>
                    <a:pt x="41550" y="47190"/>
                    <a:pt x="34653" y="52363"/>
                    <a:pt x="25479" y="52363"/>
                  </a:cubicBezTo>
                  <a:cubicBezTo>
                    <a:pt x="18923" y="52363"/>
                    <a:pt x="13772" y="49170"/>
                    <a:pt x="13772" y="43423"/>
                  </a:cubicBezTo>
                  <a:lnTo>
                    <a:pt x="13772" y="43189"/>
                  </a:lnTo>
                  <a:cubicBezTo>
                    <a:pt x="13772" y="37314"/>
                    <a:pt x="18944" y="33759"/>
                    <a:pt x="27650" y="33759"/>
                  </a:cubicBezTo>
                  <a:cubicBezTo>
                    <a:pt x="33036" y="33759"/>
                    <a:pt x="37974" y="34802"/>
                    <a:pt x="41529" y="36186"/>
                  </a:cubicBezTo>
                  <a:lnTo>
                    <a:pt x="41550" y="39613"/>
                  </a:lnTo>
                  <a:lnTo>
                    <a:pt x="41550" y="39613"/>
                  </a:lnTo>
                  <a:close/>
                </a:path>
              </a:pathLst>
            </a:custGeom>
            <a:solidFill>
              <a:srgbClr val="FFFFFF"/>
            </a:solidFill>
            <a:ln w="2113" cap="flat">
              <a:noFill/>
              <a:prstDash val="solid"/>
              <a:miter/>
            </a:ln>
          </p:spPr>
          <p:txBody>
            <a:bodyPr rtlCol="0" anchor="ctr"/>
            <a:lstStyle/>
            <a:p>
              <a:endParaRPr lang="en-IN"/>
            </a:p>
          </p:txBody>
        </p:sp>
        <p:sp>
          <p:nvSpPr>
            <p:cNvPr id="28" name="Freeform: Shape 27">
              <a:extLst>
                <a:ext uri="{FF2B5EF4-FFF2-40B4-BE49-F238E27FC236}">
                  <a16:creationId xmlns:a16="http://schemas.microsoft.com/office/drawing/2014/main" id="{C013D201-7849-5E7E-47E3-3C4FF661B00E}"/>
                </a:ext>
              </a:extLst>
            </p:cNvPr>
            <p:cNvSpPr/>
            <p:nvPr/>
          </p:nvSpPr>
          <p:spPr>
            <a:xfrm>
              <a:off x="1540236" y="6489785"/>
              <a:ext cx="35376" cy="61795"/>
            </a:xfrm>
            <a:custGeom>
              <a:avLst/>
              <a:gdLst>
                <a:gd name="connsiteX0" fmla="*/ 13878 w 35376"/>
                <a:gd name="connsiteY0" fmla="*/ 14818 h 61795"/>
                <a:gd name="connsiteX1" fmla="*/ 13878 w 35376"/>
                <a:gd name="connsiteY1" fmla="*/ 1174 h 61795"/>
                <a:gd name="connsiteX2" fmla="*/ 0 w 35376"/>
                <a:gd name="connsiteY2" fmla="*/ 1174 h 61795"/>
                <a:gd name="connsiteX3" fmla="*/ 0 w 35376"/>
                <a:gd name="connsiteY3" fmla="*/ 61796 h 61795"/>
                <a:gd name="connsiteX4" fmla="*/ 13878 w 35376"/>
                <a:gd name="connsiteY4" fmla="*/ 61796 h 61795"/>
                <a:gd name="connsiteX5" fmla="*/ 13878 w 35376"/>
                <a:gd name="connsiteY5" fmla="*/ 38722 h 61795"/>
                <a:gd name="connsiteX6" fmla="*/ 34568 w 35376"/>
                <a:gd name="connsiteY6" fmla="*/ 14733 h 61795"/>
                <a:gd name="connsiteX7" fmla="*/ 35377 w 35376"/>
                <a:gd name="connsiteY7" fmla="*/ 14733 h 61795"/>
                <a:gd name="connsiteX8" fmla="*/ 35377 w 35376"/>
                <a:gd name="connsiteY8" fmla="*/ 25 h 61795"/>
                <a:gd name="connsiteX9" fmla="*/ 13878 w 35376"/>
                <a:gd name="connsiteY9" fmla="*/ 14818 h 61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376" h="61795">
                  <a:moveTo>
                    <a:pt x="13878" y="14818"/>
                  </a:moveTo>
                  <a:lnTo>
                    <a:pt x="13878" y="1174"/>
                  </a:lnTo>
                  <a:lnTo>
                    <a:pt x="0" y="1174"/>
                  </a:lnTo>
                  <a:lnTo>
                    <a:pt x="0" y="61796"/>
                  </a:lnTo>
                  <a:lnTo>
                    <a:pt x="13878" y="61796"/>
                  </a:lnTo>
                  <a:lnTo>
                    <a:pt x="13878" y="38722"/>
                  </a:lnTo>
                  <a:cubicBezTo>
                    <a:pt x="13878" y="22651"/>
                    <a:pt x="22371" y="14733"/>
                    <a:pt x="34568" y="14733"/>
                  </a:cubicBezTo>
                  <a:lnTo>
                    <a:pt x="35377" y="14733"/>
                  </a:lnTo>
                  <a:lnTo>
                    <a:pt x="35377" y="25"/>
                  </a:lnTo>
                  <a:cubicBezTo>
                    <a:pt x="24670" y="-444"/>
                    <a:pt x="17667" y="5772"/>
                    <a:pt x="13878" y="14818"/>
                  </a:cubicBezTo>
                  <a:close/>
                </a:path>
              </a:pathLst>
            </a:custGeom>
            <a:solidFill>
              <a:srgbClr val="FFFFFF"/>
            </a:solidFill>
            <a:ln w="2113" cap="flat">
              <a:noFill/>
              <a:prstDash val="solid"/>
              <a:miter/>
            </a:ln>
          </p:spPr>
          <p:txBody>
            <a:bodyPr rtlCol="0" anchor="ctr"/>
            <a:lstStyle/>
            <a:p>
              <a:endParaRPr lang="en-IN"/>
            </a:p>
          </p:txBody>
        </p:sp>
        <p:sp>
          <p:nvSpPr>
            <p:cNvPr id="29" name="Freeform: Shape 28">
              <a:extLst>
                <a:ext uri="{FF2B5EF4-FFF2-40B4-BE49-F238E27FC236}">
                  <a16:creationId xmlns:a16="http://schemas.microsoft.com/office/drawing/2014/main" id="{6EC323DD-CFFF-E3CB-C333-3DA828B65501}"/>
                </a:ext>
              </a:extLst>
            </p:cNvPr>
            <p:cNvSpPr/>
            <p:nvPr/>
          </p:nvSpPr>
          <p:spPr>
            <a:xfrm>
              <a:off x="1352879" y="6161116"/>
              <a:ext cx="305195" cy="274692"/>
            </a:xfrm>
            <a:custGeom>
              <a:avLst/>
              <a:gdLst>
                <a:gd name="connsiteX0" fmla="*/ 305195 w 305195"/>
                <a:gd name="connsiteY0" fmla="*/ 229566 h 274692"/>
                <a:gd name="connsiteX1" fmla="*/ 300981 w 305195"/>
                <a:gd name="connsiteY1" fmla="*/ 218945 h 274692"/>
                <a:gd name="connsiteX2" fmla="*/ 294659 w 305195"/>
                <a:gd name="connsiteY2" fmla="*/ 218945 h 274692"/>
                <a:gd name="connsiteX3" fmla="*/ 273628 w 305195"/>
                <a:gd name="connsiteY3" fmla="*/ 197893 h 274692"/>
                <a:gd name="connsiteX4" fmla="*/ 273628 w 305195"/>
                <a:gd name="connsiteY4" fmla="*/ 12857 h 274692"/>
                <a:gd name="connsiteX5" fmla="*/ 267413 w 305195"/>
                <a:gd name="connsiteY5" fmla="*/ 7407 h 274692"/>
                <a:gd name="connsiteX6" fmla="*/ 251385 w 305195"/>
                <a:gd name="connsiteY6" fmla="*/ 7407 h 274692"/>
                <a:gd name="connsiteX7" fmla="*/ 245808 w 305195"/>
                <a:gd name="connsiteY7" fmla="*/ 10047 h 274692"/>
                <a:gd name="connsiteX8" fmla="*/ 223501 w 305195"/>
                <a:gd name="connsiteY8" fmla="*/ 39187 h 274692"/>
                <a:gd name="connsiteX9" fmla="*/ 217881 w 305195"/>
                <a:gd name="connsiteY9" fmla="*/ 39208 h 274692"/>
                <a:gd name="connsiteX10" fmla="*/ 217881 w 305195"/>
                <a:gd name="connsiteY10" fmla="*/ 39230 h 274692"/>
                <a:gd name="connsiteX11" fmla="*/ 132589 w 305195"/>
                <a:gd name="connsiteY11" fmla="*/ 0 h 274692"/>
                <a:gd name="connsiteX12" fmla="*/ 0 w 305195"/>
                <a:gd name="connsiteY12" fmla="*/ 139975 h 274692"/>
                <a:gd name="connsiteX13" fmla="*/ 124181 w 305195"/>
                <a:gd name="connsiteY13" fmla="*/ 274692 h 274692"/>
                <a:gd name="connsiteX14" fmla="*/ 207323 w 305195"/>
                <a:gd name="connsiteY14" fmla="*/ 233100 h 274692"/>
                <a:gd name="connsiteX15" fmla="*/ 207323 w 305195"/>
                <a:gd name="connsiteY15" fmla="*/ 264390 h 274692"/>
                <a:gd name="connsiteX16" fmla="*/ 215603 w 305195"/>
                <a:gd name="connsiteY16" fmla="*/ 273309 h 274692"/>
                <a:gd name="connsiteX17" fmla="*/ 228375 w 305195"/>
                <a:gd name="connsiteY17" fmla="*/ 272585 h 274692"/>
                <a:gd name="connsiteX18" fmla="*/ 301002 w 305195"/>
                <a:gd name="connsiteY18" fmla="*/ 241550 h 274692"/>
                <a:gd name="connsiteX19" fmla="*/ 305195 w 305195"/>
                <a:gd name="connsiteY19" fmla="*/ 229566 h 274692"/>
                <a:gd name="connsiteX20" fmla="*/ 137825 w 305195"/>
                <a:gd name="connsiteY20" fmla="*/ 239975 h 274692"/>
                <a:gd name="connsiteX21" fmla="*/ 71520 w 305195"/>
                <a:gd name="connsiteY21" fmla="*/ 137357 h 274692"/>
                <a:gd name="connsiteX22" fmla="*/ 137825 w 305195"/>
                <a:gd name="connsiteY22" fmla="*/ 34760 h 274692"/>
                <a:gd name="connsiteX23" fmla="*/ 204130 w 305195"/>
                <a:gd name="connsiteY23" fmla="*/ 137357 h 274692"/>
                <a:gd name="connsiteX24" fmla="*/ 137825 w 305195"/>
                <a:gd name="connsiteY24" fmla="*/ 239975 h 274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05195" h="274692">
                  <a:moveTo>
                    <a:pt x="305195" y="229566"/>
                  </a:moveTo>
                  <a:cubicBezTo>
                    <a:pt x="305195" y="221414"/>
                    <a:pt x="300981" y="218945"/>
                    <a:pt x="300981" y="218945"/>
                  </a:cubicBezTo>
                  <a:lnTo>
                    <a:pt x="294659" y="218945"/>
                  </a:lnTo>
                  <a:cubicBezTo>
                    <a:pt x="284122" y="218945"/>
                    <a:pt x="273628" y="208408"/>
                    <a:pt x="273628" y="197893"/>
                  </a:cubicBezTo>
                  <a:lnTo>
                    <a:pt x="273628" y="12857"/>
                  </a:lnTo>
                  <a:cubicBezTo>
                    <a:pt x="273628" y="12857"/>
                    <a:pt x="273224" y="7407"/>
                    <a:pt x="267413" y="7407"/>
                  </a:cubicBezTo>
                  <a:lnTo>
                    <a:pt x="251385" y="7407"/>
                  </a:lnTo>
                  <a:cubicBezTo>
                    <a:pt x="248235" y="7407"/>
                    <a:pt x="245808" y="10047"/>
                    <a:pt x="245808" y="10047"/>
                  </a:cubicBezTo>
                  <a:lnTo>
                    <a:pt x="223501" y="39187"/>
                  </a:lnTo>
                  <a:cubicBezTo>
                    <a:pt x="220882" y="42614"/>
                    <a:pt x="217881" y="39208"/>
                    <a:pt x="217881" y="39208"/>
                  </a:cubicBezTo>
                  <a:lnTo>
                    <a:pt x="217881" y="39230"/>
                  </a:lnTo>
                  <a:cubicBezTo>
                    <a:pt x="202938" y="21626"/>
                    <a:pt x="177864" y="0"/>
                    <a:pt x="132589" y="0"/>
                  </a:cubicBezTo>
                  <a:cubicBezTo>
                    <a:pt x="64709" y="0"/>
                    <a:pt x="0" y="49468"/>
                    <a:pt x="0" y="139975"/>
                  </a:cubicBezTo>
                  <a:cubicBezTo>
                    <a:pt x="0" y="224692"/>
                    <a:pt x="55769" y="274692"/>
                    <a:pt x="124181" y="274692"/>
                  </a:cubicBezTo>
                  <a:cubicBezTo>
                    <a:pt x="163134" y="274692"/>
                    <a:pt x="187868" y="258366"/>
                    <a:pt x="207323" y="233100"/>
                  </a:cubicBezTo>
                  <a:lnTo>
                    <a:pt x="207323" y="264390"/>
                  </a:lnTo>
                  <a:cubicBezTo>
                    <a:pt x="207323" y="264390"/>
                    <a:pt x="207579" y="271542"/>
                    <a:pt x="215603" y="273309"/>
                  </a:cubicBezTo>
                  <a:cubicBezTo>
                    <a:pt x="222841" y="274905"/>
                    <a:pt x="228375" y="272585"/>
                    <a:pt x="228375" y="272585"/>
                  </a:cubicBezTo>
                  <a:lnTo>
                    <a:pt x="301002" y="241550"/>
                  </a:lnTo>
                  <a:cubicBezTo>
                    <a:pt x="300959" y="241572"/>
                    <a:pt x="305195" y="237740"/>
                    <a:pt x="305195" y="229566"/>
                  </a:cubicBezTo>
                  <a:close/>
                  <a:moveTo>
                    <a:pt x="137825" y="239975"/>
                  </a:moveTo>
                  <a:cubicBezTo>
                    <a:pt x="90997" y="239975"/>
                    <a:pt x="71520" y="193679"/>
                    <a:pt x="71520" y="137357"/>
                  </a:cubicBezTo>
                  <a:cubicBezTo>
                    <a:pt x="71520" y="81056"/>
                    <a:pt x="90997" y="34760"/>
                    <a:pt x="137825" y="34760"/>
                  </a:cubicBezTo>
                  <a:cubicBezTo>
                    <a:pt x="184654" y="34760"/>
                    <a:pt x="204130" y="81056"/>
                    <a:pt x="204130" y="137357"/>
                  </a:cubicBezTo>
                  <a:cubicBezTo>
                    <a:pt x="204152" y="193679"/>
                    <a:pt x="184696" y="239975"/>
                    <a:pt x="137825" y="239975"/>
                  </a:cubicBezTo>
                  <a:close/>
                </a:path>
              </a:pathLst>
            </a:custGeom>
            <a:solidFill>
              <a:srgbClr val="FFFFFF"/>
            </a:solidFill>
            <a:ln w="2113" cap="flat">
              <a:noFill/>
              <a:prstDash val="solid"/>
              <a:miter/>
            </a:ln>
          </p:spPr>
          <p:txBody>
            <a:bodyPr rtlCol="0" anchor="ctr"/>
            <a:lstStyle/>
            <a:p>
              <a:endParaRPr lang="en-IN"/>
            </a:p>
          </p:txBody>
        </p:sp>
        <p:sp>
          <p:nvSpPr>
            <p:cNvPr id="30" name="Freeform: Shape 29">
              <a:extLst>
                <a:ext uri="{FF2B5EF4-FFF2-40B4-BE49-F238E27FC236}">
                  <a16:creationId xmlns:a16="http://schemas.microsoft.com/office/drawing/2014/main" id="{492AC33D-8D79-79F0-7E0B-CE7D0BF94D8C}"/>
                </a:ext>
              </a:extLst>
            </p:cNvPr>
            <p:cNvSpPr/>
            <p:nvPr/>
          </p:nvSpPr>
          <p:spPr>
            <a:xfrm>
              <a:off x="1184658" y="6490023"/>
              <a:ext cx="54981" cy="62835"/>
            </a:xfrm>
            <a:custGeom>
              <a:avLst/>
              <a:gdLst>
                <a:gd name="connsiteX0" fmla="*/ 28374 w 54981"/>
                <a:gd name="connsiteY0" fmla="*/ 0 h 62835"/>
                <a:gd name="connsiteX1" fmla="*/ 5300 w 54981"/>
                <a:gd name="connsiteY1" fmla="*/ 5066 h 62835"/>
                <a:gd name="connsiteX2" fmla="*/ 9089 w 54981"/>
                <a:gd name="connsiteY2" fmla="*/ 16198 h 62835"/>
                <a:gd name="connsiteX3" fmla="*/ 26416 w 54981"/>
                <a:gd name="connsiteY3" fmla="*/ 12410 h 62835"/>
                <a:gd name="connsiteX4" fmla="*/ 41358 w 54981"/>
                <a:gd name="connsiteY4" fmla="*/ 25373 h 62835"/>
                <a:gd name="connsiteX5" fmla="*/ 41358 w 54981"/>
                <a:gd name="connsiteY5" fmla="*/ 26522 h 62835"/>
                <a:gd name="connsiteX6" fmla="*/ 24585 w 54981"/>
                <a:gd name="connsiteY6" fmla="*/ 24010 h 62835"/>
                <a:gd name="connsiteX7" fmla="*/ 0 w 54981"/>
                <a:gd name="connsiteY7" fmla="*/ 43891 h 62835"/>
                <a:gd name="connsiteX8" fmla="*/ 0 w 54981"/>
                <a:gd name="connsiteY8" fmla="*/ 44125 h 62835"/>
                <a:gd name="connsiteX9" fmla="*/ 21584 w 54981"/>
                <a:gd name="connsiteY9" fmla="*/ 62835 h 62835"/>
                <a:gd name="connsiteX10" fmla="*/ 41209 w 54981"/>
                <a:gd name="connsiteY10" fmla="*/ 54130 h 62835"/>
                <a:gd name="connsiteX11" fmla="*/ 41209 w 54981"/>
                <a:gd name="connsiteY11" fmla="*/ 61580 h 62835"/>
                <a:gd name="connsiteX12" fmla="*/ 54981 w 54981"/>
                <a:gd name="connsiteY12" fmla="*/ 61580 h 62835"/>
                <a:gd name="connsiteX13" fmla="*/ 54981 w 54981"/>
                <a:gd name="connsiteY13" fmla="*/ 25649 h 62835"/>
                <a:gd name="connsiteX14" fmla="*/ 28374 w 54981"/>
                <a:gd name="connsiteY14" fmla="*/ 0 h 62835"/>
                <a:gd name="connsiteX15" fmla="*/ 41571 w 54981"/>
                <a:gd name="connsiteY15" fmla="*/ 39613 h 62835"/>
                <a:gd name="connsiteX16" fmla="*/ 25500 w 54981"/>
                <a:gd name="connsiteY16" fmla="*/ 52363 h 62835"/>
                <a:gd name="connsiteX17" fmla="*/ 13793 w 54981"/>
                <a:gd name="connsiteY17" fmla="*/ 43423 h 62835"/>
                <a:gd name="connsiteX18" fmla="*/ 13793 w 54981"/>
                <a:gd name="connsiteY18" fmla="*/ 43189 h 62835"/>
                <a:gd name="connsiteX19" fmla="*/ 27671 w 54981"/>
                <a:gd name="connsiteY19" fmla="*/ 33759 h 62835"/>
                <a:gd name="connsiteX20" fmla="*/ 41550 w 54981"/>
                <a:gd name="connsiteY20" fmla="*/ 36186 h 62835"/>
                <a:gd name="connsiteX21" fmla="*/ 41571 w 54981"/>
                <a:gd name="connsiteY21" fmla="*/ 39613 h 62835"/>
                <a:gd name="connsiteX22" fmla="*/ 41571 w 54981"/>
                <a:gd name="connsiteY22" fmla="*/ 39613 h 62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4981" h="62835">
                  <a:moveTo>
                    <a:pt x="28374" y="0"/>
                  </a:moveTo>
                  <a:cubicBezTo>
                    <a:pt x="18497" y="0"/>
                    <a:pt x="11941" y="2065"/>
                    <a:pt x="5300" y="5066"/>
                  </a:cubicBezTo>
                  <a:lnTo>
                    <a:pt x="9089" y="16198"/>
                  </a:lnTo>
                  <a:cubicBezTo>
                    <a:pt x="14602" y="13900"/>
                    <a:pt x="19647" y="12410"/>
                    <a:pt x="26416" y="12410"/>
                  </a:cubicBezTo>
                  <a:cubicBezTo>
                    <a:pt x="36058" y="12410"/>
                    <a:pt x="41358" y="16986"/>
                    <a:pt x="41358" y="25373"/>
                  </a:cubicBezTo>
                  <a:lnTo>
                    <a:pt x="41358" y="26522"/>
                  </a:lnTo>
                  <a:cubicBezTo>
                    <a:pt x="36654" y="25032"/>
                    <a:pt x="31929" y="24010"/>
                    <a:pt x="24585" y="24010"/>
                  </a:cubicBezTo>
                  <a:cubicBezTo>
                    <a:pt x="10451" y="24010"/>
                    <a:pt x="0" y="30439"/>
                    <a:pt x="0" y="43891"/>
                  </a:cubicBezTo>
                  <a:lnTo>
                    <a:pt x="0" y="44125"/>
                  </a:lnTo>
                  <a:cubicBezTo>
                    <a:pt x="0" y="56301"/>
                    <a:pt x="10111" y="62835"/>
                    <a:pt x="21584" y="62835"/>
                  </a:cubicBezTo>
                  <a:cubicBezTo>
                    <a:pt x="30758" y="62835"/>
                    <a:pt x="37080" y="59047"/>
                    <a:pt x="41209" y="54130"/>
                  </a:cubicBezTo>
                  <a:lnTo>
                    <a:pt x="41209" y="61580"/>
                  </a:lnTo>
                  <a:lnTo>
                    <a:pt x="54981" y="61580"/>
                  </a:lnTo>
                  <a:lnTo>
                    <a:pt x="54981" y="25649"/>
                  </a:lnTo>
                  <a:cubicBezTo>
                    <a:pt x="55002" y="9451"/>
                    <a:pt x="46275" y="0"/>
                    <a:pt x="28374" y="0"/>
                  </a:cubicBezTo>
                  <a:close/>
                  <a:moveTo>
                    <a:pt x="41571" y="39613"/>
                  </a:moveTo>
                  <a:cubicBezTo>
                    <a:pt x="41571" y="47190"/>
                    <a:pt x="34675" y="52363"/>
                    <a:pt x="25500" y="52363"/>
                  </a:cubicBezTo>
                  <a:cubicBezTo>
                    <a:pt x="18944" y="52363"/>
                    <a:pt x="13793" y="49170"/>
                    <a:pt x="13793" y="43423"/>
                  </a:cubicBezTo>
                  <a:lnTo>
                    <a:pt x="13793" y="43189"/>
                  </a:lnTo>
                  <a:cubicBezTo>
                    <a:pt x="13793" y="37314"/>
                    <a:pt x="18966" y="33759"/>
                    <a:pt x="27671" y="33759"/>
                  </a:cubicBezTo>
                  <a:cubicBezTo>
                    <a:pt x="33057" y="33759"/>
                    <a:pt x="37995" y="34802"/>
                    <a:pt x="41550" y="36186"/>
                  </a:cubicBezTo>
                  <a:lnTo>
                    <a:pt x="41571" y="39613"/>
                  </a:lnTo>
                  <a:lnTo>
                    <a:pt x="41571" y="39613"/>
                  </a:lnTo>
                  <a:close/>
                </a:path>
              </a:pathLst>
            </a:custGeom>
            <a:solidFill>
              <a:srgbClr val="FFFFFF"/>
            </a:solidFill>
            <a:ln w="2113" cap="flat">
              <a:noFill/>
              <a:prstDash val="solid"/>
              <a:miter/>
            </a:ln>
          </p:spPr>
          <p:txBody>
            <a:bodyPr rtlCol="0" anchor="ctr"/>
            <a:lstStyle/>
            <a:p>
              <a:endParaRPr lang="en-IN"/>
            </a:p>
          </p:txBody>
        </p:sp>
        <p:sp>
          <p:nvSpPr>
            <p:cNvPr id="31" name="Freeform: Shape 30">
              <a:extLst>
                <a:ext uri="{FF2B5EF4-FFF2-40B4-BE49-F238E27FC236}">
                  <a16:creationId xmlns:a16="http://schemas.microsoft.com/office/drawing/2014/main" id="{BEF3343B-8D68-9DD0-0B10-ABE08847CDBE}"/>
                </a:ext>
              </a:extLst>
            </p:cNvPr>
            <p:cNvSpPr/>
            <p:nvPr userDrawn="1"/>
          </p:nvSpPr>
          <p:spPr>
            <a:xfrm>
              <a:off x="1582212" y="6489682"/>
              <a:ext cx="58663" cy="63282"/>
            </a:xfrm>
            <a:custGeom>
              <a:avLst/>
              <a:gdLst>
                <a:gd name="connsiteX0" fmla="*/ 29630 w 58663"/>
                <a:gd name="connsiteY0" fmla="*/ 0 h 63282"/>
                <a:gd name="connsiteX1" fmla="*/ 0 w 58663"/>
                <a:gd name="connsiteY1" fmla="*/ 31588 h 63282"/>
                <a:gd name="connsiteX2" fmla="*/ 0 w 58663"/>
                <a:gd name="connsiteY2" fmla="*/ 31822 h 63282"/>
                <a:gd name="connsiteX3" fmla="*/ 31098 w 58663"/>
                <a:gd name="connsiteY3" fmla="*/ 63282 h 63282"/>
                <a:gd name="connsiteX4" fmla="*/ 55918 w 58663"/>
                <a:gd name="connsiteY4" fmla="*/ 51916 h 63282"/>
                <a:gd name="connsiteX5" fmla="*/ 47765 w 58663"/>
                <a:gd name="connsiteY5" fmla="*/ 44679 h 63282"/>
                <a:gd name="connsiteX6" fmla="*/ 31333 w 58663"/>
                <a:gd name="connsiteY6" fmla="*/ 51916 h 63282"/>
                <a:gd name="connsiteX7" fmla="*/ 13878 w 58663"/>
                <a:gd name="connsiteY7" fmla="*/ 36526 h 63282"/>
                <a:gd name="connsiteX8" fmla="*/ 58429 w 58663"/>
                <a:gd name="connsiteY8" fmla="*/ 36526 h 63282"/>
                <a:gd name="connsiteX9" fmla="*/ 58664 w 58663"/>
                <a:gd name="connsiteY9" fmla="*/ 32631 h 63282"/>
                <a:gd name="connsiteX10" fmla="*/ 29630 w 58663"/>
                <a:gd name="connsiteY10" fmla="*/ 0 h 63282"/>
                <a:gd name="connsiteX11" fmla="*/ 13793 w 58663"/>
                <a:gd name="connsiteY11" fmla="*/ 27331 h 63282"/>
                <a:gd name="connsiteX12" fmla="*/ 29502 w 58663"/>
                <a:gd name="connsiteY12" fmla="*/ 11367 h 63282"/>
                <a:gd name="connsiteX13" fmla="*/ 44892 w 58663"/>
                <a:gd name="connsiteY13" fmla="*/ 27331 h 63282"/>
                <a:gd name="connsiteX14" fmla="*/ 13793 w 58663"/>
                <a:gd name="connsiteY14" fmla="*/ 27331 h 63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8663" h="63282">
                  <a:moveTo>
                    <a:pt x="29630" y="0"/>
                  </a:moveTo>
                  <a:cubicBezTo>
                    <a:pt x="12303" y="0"/>
                    <a:pt x="0" y="14240"/>
                    <a:pt x="0" y="31588"/>
                  </a:cubicBezTo>
                  <a:lnTo>
                    <a:pt x="0" y="31822"/>
                  </a:lnTo>
                  <a:cubicBezTo>
                    <a:pt x="0" y="50532"/>
                    <a:pt x="13559" y="63282"/>
                    <a:pt x="31098" y="63282"/>
                  </a:cubicBezTo>
                  <a:cubicBezTo>
                    <a:pt x="42231" y="63282"/>
                    <a:pt x="50171" y="58791"/>
                    <a:pt x="55918" y="51916"/>
                  </a:cubicBezTo>
                  <a:lnTo>
                    <a:pt x="47765" y="44679"/>
                  </a:lnTo>
                  <a:cubicBezTo>
                    <a:pt x="42955" y="49383"/>
                    <a:pt x="38123" y="51916"/>
                    <a:pt x="31333" y="51916"/>
                  </a:cubicBezTo>
                  <a:cubicBezTo>
                    <a:pt x="22393" y="51916"/>
                    <a:pt x="15368" y="46403"/>
                    <a:pt x="13878" y="36526"/>
                  </a:cubicBezTo>
                  <a:lnTo>
                    <a:pt x="58429" y="36526"/>
                  </a:lnTo>
                  <a:cubicBezTo>
                    <a:pt x="58536" y="35143"/>
                    <a:pt x="58664" y="33887"/>
                    <a:pt x="58664" y="32631"/>
                  </a:cubicBezTo>
                  <a:cubicBezTo>
                    <a:pt x="58685" y="15177"/>
                    <a:pt x="48936" y="0"/>
                    <a:pt x="29630" y="0"/>
                  </a:cubicBezTo>
                  <a:close/>
                  <a:moveTo>
                    <a:pt x="13793" y="27331"/>
                  </a:moveTo>
                  <a:cubicBezTo>
                    <a:pt x="15049" y="17901"/>
                    <a:pt x="21030" y="11367"/>
                    <a:pt x="29502" y="11367"/>
                  </a:cubicBezTo>
                  <a:cubicBezTo>
                    <a:pt x="38697" y="11367"/>
                    <a:pt x="43955" y="18370"/>
                    <a:pt x="44892" y="27331"/>
                  </a:cubicBezTo>
                  <a:lnTo>
                    <a:pt x="13793" y="27331"/>
                  </a:lnTo>
                  <a:close/>
                </a:path>
              </a:pathLst>
            </a:custGeom>
            <a:solidFill>
              <a:srgbClr val="FFFFFF"/>
            </a:solidFill>
            <a:ln w="2113" cap="flat">
              <a:noFill/>
              <a:prstDash val="solid"/>
              <a:miter/>
            </a:ln>
          </p:spPr>
          <p:txBody>
            <a:bodyPr rtlCol="0" anchor="ctr"/>
            <a:lstStyle/>
            <a:p>
              <a:endParaRPr lang="en-IN"/>
            </a:p>
          </p:txBody>
        </p:sp>
        <p:sp>
          <p:nvSpPr>
            <p:cNvPr id="32" name="Freeform: Shape 31">
              <a:extLst>
                <a:ext uri="{FF2B5EF4-FFF2-40B4-BE49-F238E27FC236}">
                  <a16:creationId xmlns:a16="http://schemas.microsoft.com/office/drawing/2014/main" id="{581FC503-1DF6-A9CD-F74F-2D9953E6CA17}"/>
                </a:ext>
              </a:extLst>
            </p:cNvPr>
            <p:cNvSpPr/>
            <p:nvPr/>
          </p:nvSpPr>
          <p:spPr>
            <a:xfrm>
              <a:off x="1403944" y="6489682"/>
              <a:ext cx="56151" cy="63261"/>
            </a:xfrm>
            <a:custGeom>
              <a:avLst/>
              <a:gdLst>
                <a:gd name="connsiteX0" fmla="*/ 32035 w 56151"/>
                <a:gd name="connsiteY0" fmla="*/ 51213 h 63261"/>
                <a:gd name="connsiteX1" fmla="*/ 13900 w 56151"/>
                <a:gd name="connsiteY1" fmla="*/ 31694 h 63261"/>
                <a:gd name="connsiteX2" fmla="*/ 13900 w 56151"/>
                <a:gd name="connsiteY2" fmla="*/ 31460 h 63261"/>
                <a:gd name="connsiteX3" fmla="*/ 31354 w 56151"/>
                <a:gd name="connsiteY3" fmla="*/ 12175 h 63261"/>
                <a:gd name="connsiteX4" fmla="*/ 47063 w 56151"/>
                <a:gd name="connsiteY4" fmla="*/ 19753 h 63261"/>
                <a:gd name="connsiteX5" fmla="*/ 55683 w 56151"/>
                <a:gd name="connsiteY5" fmla="*/ 10451 h 63261"/>
                <a:gd name="connsiteX6" fmla="*/ 31460 w 56151"/>
                <a:gd name="connsiteY6" fmla="*/ 0 h 63261"/>
                <a:gd name="connsiteX7" fmla="*/ 0 w 56151"/>
                <a:gd name="connsiteY7" fmla="*/ 31694 h 63261"/>
                <a:gd name="connsiteX8" fmla="*/ 0 w 56151"/>
                <a:gd name="connsiteY8" fmla="*/ 31929 h 63261"/>
                <a:gd name="connsiteX9" fmla="*/ 31333 w 56151"/>
                <a:gd name="connsiteY9" fmla="*/ 63261 h 63261"/>
                <a:gd name="connsiteX10" fmla="*/ 56152 w 56151"/>
                <a:gd name="connsiteY10" fmla="*/ 51895 h 63261"/>
                <a:gd name="connsiteX11" fmla="*/ 47765 w 56151"/>
                <a:gd name="connsiteY11" fmla="*/ 43636 h 63261"/>
                <a:gd name="connsiteX12" fmla="*/ 32035 w 56151"/>
                <a:gd name="connsiteY12" fmla="*/ 51213 h 63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6151" h="63261">
                  <a:moveTo>
                    <a:pt x="32035" y="51213"/>
                  </a:moveTo>
                  <a:cubicBezTo>
                    <a:pt x="21350" y="51213"/>
                    <a:pt x="13900" y="42508"/>
                    <a:pt x="13900" y="31694"/>
                  </a:cubicBezTo>
                  <a:lnTo>
                    <a:pt x="13900" y="31460"/>
                  </a:lnTo>
                  <a:cubicBezTo>
                    <a:pt x="13900" y="20903"/>
                    <a:pt x="21264" y="12175"/>
                    <a:pt x="31354" y="12175"/>
                  </a:cubicBezTo>
                  <a:cubicBezTo>
                    <a:pt x="38357" y="12175"/>
                    <a:pt x="42848" y="15283"/>
                    <a:pt x="47063" y="19753"/>
                  </a:cubicBezTo>
                  <a:lnTo>
                    <a:pt x="55683" y="10451"/>
                  </a:lnTo>
                  <a:cubicBezTo>
                    <a:pt x="50064" y="4257"/>
                    <a:pt x="42933" y="0"/>
                    <a:pt x="31460" y="0"/>
                  </a:cubicBezTo>
                  <a:cubicBezTo>
                    <a:pt x="13325" y="0"/>
                    <a:pt x="0" y="14453"/>
                    <a:pt x="0" y="31694"/>
                  </a:cubicBezTo>
                  <a:lnTo>
                    <a:pt x="0" y="31929"/>
                  </a:lnTo>
                  <a:cubicBezTo>
                    <a:pt x="0" y="49149"/>
                    <a:pt x="13325" y="63261"/>
                    <a:pt x="31333" y="63261"/>
                  </a:cubicBezTo>
                  <a:cubicBezTo>
                    <a:pt x="43146" y="63261"/>
                    <a:pt x="50149" y="58557"/>
                    <a:pt x="56152" y="51895"/>
                  </a:cubicBezTo>
                  <a:lnTo>
                    <a:pt x="47765" y="43636"/>
                  </a:lnTo>
                  <a:cubicBezTo>
                    <a:pt x="43402" y="48127"/>
                    <a:pt x="38591" y="51213"/>
                    <a:pt x="32035" y="51213"/>
                  </a:cubicBezTo>
                  <a:close/>
                </a:path>
              </a:pathLst>
            </a:custGeom>
            <a:solidFill>
              <a:srgbClr val="FFFFFF"/>
            </a:solidFill>
            <a:ln w="2113" cap="flat">
              <a:noFill/>
              <a:prstDash val="solid"/>
              <a:miter/>
            </a:ln>
          </p:spPr>
          <p:txBody>
            <a:bodyPr rtlCol="0" anchor="ctr"/>
            <a:lstStyle/>
            <a:p>
              <a:endParaRPr lang="en-IN"/>
            </a:p>
          </p:txBody>
        </p:sp>
        <p:sp>
          <p:nvSpPr>
            <p:cNvPr id="33" name="Freeform: Shape 32">
              <a:extLst>
                <a:ext uri="{FF2B5EF4-FFF2-40B4-BE49-F238E27FC236}">
                  <a16:creationId xmlns:a16="http://schemas.microsoft.com/office/drawing/2014/main" id="{915696A4-7F5B-67F8-5809-62AD768D7B47}"/>
                </a:ext>
              </a:extLst>
            </p:cNvPr>
            <p:cNvSpPr/>
            <p:nvPr/>
          </p:nvSpPr>
          <p:spPr>
            <a:xfrm>
              <a:off x="1256987" y="6467758"/>
              <a:ext cx="13878" cy="83801"/>
            </a:xfrm>
            <a:custGeom>
              <a:avLst/>
              <a:gdLst>
                <a:gd name="connsiteX0" fmla="*/ 0 w 13878"/>
                <a:gd name="connsiteY0" fmla="*/ 0 h 83801"/>
                <a:gd name="connsiteX1" fmla="*/ 13878 w 13878"/>
                <a:gd name="connsiteY1" fmla="*/ 0 h 83801"/>
                <a:gd name="connsiteX2" fmla="*/ 13878 w 13878"/>
                <a:gd name="connsiteY2" fmla="*/ 83802 h 83801"/>
                <a:gd name="connsiteX3" fmla="*/ 0 w 13878"/>
                <a:gd name="connsiteY3" fmla="*/ 83802 h 83801"/>
              </a:gdLst>
              <a:ahLst/>
              <a:cxnLst>
                <a:cxn ang="0">
                  <a:pos x="connsiteX0" y="connsiteY0"/>
                </a:cxn>
                <a:cxn ang="0">
                  <a:pos x="connsiteX1" y="connsiteY1"/>
                </a:cxn>
                <a:cxn ang="0">
                  <a:pos x="connsiteX2" y="connsiteY2"/>
                </a:cxn>
                <a:cxn ang="0">
                  <a:pos x="connsiteX3" y="connsiteY3"/>
                </a:cxn>
              </a:cxnLst>
              <a:rect l="l" t="t" r="r" b="b"/>
              <a:pathLst>
                <a:path w="13878" h="83801">
                  <a:moveTo>
                    <a:pt x="0" y="0"/>
                  </a:moveTo>
                  <a:lnTo>
                    <a:pt x="13878" y="0"/>
                  </a:lnTo>
                  <a:lnTo>
                    <a:pt x="13878" y="83802"/>
                  </a:lnTo>
                  <a:lnTo>
                    <a:pt x="0" y="83802"/>
                  </a:lnTo>
                  <a:close/>
                </a:path>
              </a:pathLst>
            </a:custGeom>
            <a:solidFill>
              <a:srgbClr val="FFFFFF"/>
            </a:solidFill>
            <a:ln w="2113" cap="flat">
              <a:noFill/>
              <a:prstDash val="solid"/>
              <a:miter/>
            </a:ln>
          </p:spPr>
          <p:txBody>
            <a:bodyPr rtlCol="0" anchor="ctr"/>
            <a:lstStyle/>
            <a:p>
              <a:endParaRPr lang="en-IN"/>
            </a:p>
          </p:txBody>
        </p:sp>
        <p:sp>
          <p:nvSpPr>
            <p:cNvPr id="34" name="Freeform: Shape 33">
              <a:extLst>
                <a:ext uri="{FF2B5EF4-FFF2-40B4-BE49-F238E27FC236}">
                  <a16:creationId xmlns:a16="http://schemas.microsoft.com/office/drawing/2014/main" id="{081BDEB2-1358-CC4A-99D0-1233868B0840}"/>
                </a:ext>
              </a:extLst>
            </p:cNvPr>
            <p:cNvSpPr/>
            <p:nvPr/>
          </p:nvSpPr>
          <p:spPr>
            <a:xfrm>
              <a:off x="1284211" y="6474250"/>
              <a:ext cx="37888" cy="78310"/>
            </a:xfrm>
            <a:custGeom>
              <a:avLst/>
              <a:gdLst>
                <a:gd name="connsiteX0" fmla="*/ 21562 w 37888"/>
                <a:gd name="connsiteY0" fmla="*/ 43 h 78310"/>
                <a:gd name="connsiteX1" fmla="*/ 7684 w 37888"/>
                <a:gd name="connsiteY1" fmla="*/ 43 h 78310"/>
                <a:gd name="connsiteX2" fmla="*/ 7684 w 37888"/>
                <a:gd name="connsiteY2" fmla="*/ 16688 h 78310"/>
                <a:gd name="connsiteX3" fmla="*/ 0 w 37888"/>
                <a:gd name="connsiteY3" fmla="*/ 16688 h 78310"/>
                <a:gd name="connsiteX4" fmla="*/ 0 w 37888"/>
                <a:gd name="connsiteY4" fmla="*/ 28629 h 78310"/>
                <a:gd name="connsiteX5" fmla="*/ 7684 w 37888"/>
                <a:gd name="connsiteY5" fmla="*/ 28629 h 78310"/>
                <a:gd name="connsiteX6" fmla="*/ 7684 w 37888"/>
                <a:gd name="connsiteY6" fmla="*/ 60537 h 78310"/>
                <a:gd name="connsiteX7" fmla="*/ 25138 w 37888"/>
                <a:gd name="connsiteY7" fmla="*/ 78310 h 78310"/>
                <a:gd name="connsiteX8" fmla="*/ 37655 w 37888"/>
                <a:gd name="connsiteY8" fmla="*/ 75202 h 78310"/>
                <a:gd name="connsiteX9" fmla="*/ 37655 w 37888"/>
                <a:gd name="connsiteY9" fmla="*/ 63836 h 78310"/>
                <a:gd name="connsiteX10" fmla="*/ 29034 w 37888"/>
                <a:gd name="connsiteY10" fmla="*/ 65901 h 78310"/>
                <a:gd name="connsiteX11" fmla="*/ 21584 w 37888"/>
                <a:gd name="connsiteY11" fmla="*/ 58323 h 78310"/>
                <a:gd name="connsiteX12" fmla="*/ 21584 w 37888"/>
                <a:gd name="connsiteY12" fmla="*/ 28565 h 78310"/>
                <a:gd name="connsiteX13" fmla="*/ 37889 w 37888"/>
                <a:gd name="connsiteY13" fmla="*/ 28565 h 78310"/>
                <a:gd name="connsiteX14" fmla="*/ 37889 w 37888"/>
                <a:gd name="connsiteY14" fmla="*/ 16624 h 78310"/>
                <a:gd name="connsiteX15" fmla="*/ 21584 w 37888"/>
                <a:gd name="connsiteY15" fmla="*/ 16624 h 78310"/>
                <a:gd name="connsiteX16" fmla="*/ 21584 w 37888"/>
                <a:gd name="connsiteY16" fmla="*/ 0 h 78310"/>
                <a:gd name="connsiteX17" fmla="*/ 21562 w 37888"/>
                <a:gd name="connsiteY17" fmla="*/ 0 h 78310"/>
                <a:gd name="connsiteX18" fmla="*/ 21562 w 37888"/>
                <a:gd name="connsiteY18" fmla="*/ 43 h 78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7888" h="78310">
                  <a:moveTo>
                    <a:pt x="21562" y="43"/>
                  </a:moveTo>
                  <a:lnTo>
                    <a:pt x="7684" y="43"/>
                  </a:lnTo>
                  <a:lnTo>
                    <a:pt x="7684" y="16688"/>
                  </a:lnTo>
                  <a:lnTo>
                    <a:pt x="0" y="16688"/>
                  </a:lnTo>
                  <a:lnTo>
                    <a:pt x="0" y="28629"/>
                  </a:lnTo>
                  <a:lnTo>
                    <a:pt x="7684" y="28629"/>
                  </a:lnTo>
                  <a:lnTo>
                    <a:pt x="7684" y="60537"/>
                  </a:lnTo>
                  <a:cubicBezTo>
                    <a:pt x="7684" y="73861"/>
                    <a:pt x="14921" y="78310"/>
                    <a:pt x="25138" y="78310"/>
                  </a:cubicBezTo>
                  <a:cubicBezTo>
                    <a:pt x="30311" y="78310"/>
                    <a:pt x="34206" y="77161"/>
                    <a:pt x="37655" y="75202"/>
                  </a:cubicBezTo>
                  <a:lnTo>
                    <a:pt x="37655" y="63836"/>
                  </a:lnTo>
                  <a:cubicBezTo>
                    <a:pt x="34887" y="65219"/>
                    <a:pt x="32141" y="65901"/>
                    <a:pt x="29034" y="65901"/>
                  </a:cubicBezTo>
                  <a:cubicBezTo>
                    <a:pt x="24330" y="65901"/>
                    <a:pt x="21584" y="63708"/>
                    <a:pt x="21584" y="58323"/>
                  </a:cubicBezTo>
                  <a:lnTo>
                    <a:pt x="21584" y="28565"/>
                  </a:lnTo>
                  <a:lnTo>
                    <a:pt x="37889" y="28565"/>
                  </a:lnTo>
                  <a:lnTo>
                    <a:pt x="37889" y="16624"/>
                  </a:lnTo>
                  <a:lnTo>
                    <a:pt x="21584" y="16624"/>
                  </a:lnTo>
                  <a:lnTo>
                    <a:pt x="21584" y="0"/>
                  </a:lnTo>
                  <a:lnTo>
                    <a:pt x="21562" y="0"/>
                  </a:lnTo>
                  <a:lnTo>
                    <a:pt x="21562" y="43"/>
                  </a:lnTo>
                  <a:close/>
                </a:path>
              </a:pathLst>
            </a:custGeom>
            <a:solidFill>
              <a:srgbClr val="FFFFFF"/>
            </a:solidFill>
            <a:ln w="2113" cap="flat">
              <a:noFill/>
              <a:prstDash val="solid"/>
              <a:miter/>
            </a:ln>
          </p:spPr>
          <p:txBody>
            <a:bodyPr rtlCol="0" anchor="ctr"/>
            <a:lstStyle/>
            <a:p>
              <a:endParaRPr lang="en-IN"/>
            </a:p>
          </p:txBody>
        </p:sp>
        <p:sp>
          <p:nvSpPr>
            <p:cNvPr id="35" name="Freeform: Shape 34">
              <a:extLst>
                <a:ext uri="{FF2B5EF4-FFF2-40B4-BE49-F238E27FC236}">
                  <a16:creationId xmlns:a16="http://schemas.microsoft.com/office/drawing/2014/main" id="{358FA7C3-4B6A-84E7-0A81-C5C886F9410C}"/>
                </a:ext>
              </a:extLst>
            </p:cNvPr>
            <p:cNvSpPr/>
            <p:nvPr/>
          </p:nvSpPr>
          <p:spPr>
            <a:xfrm>
              <a:off x="1336106" y="6467779"/>
              <a:ext cx="54406" cy="83823"/>
            </a:xfrm>
            <a:custGeom>
              <a:avLst/>
              <a:gdLst>
                <a:gd name="connsiteX0" fmla="*/ 32823 w 54406"/>
                <a:gd name="connsiteY0" fmla="*/ 21903 h 83823"/>
                <a:gd name="connsiteX1" fmla="*/ 13878 w 54406"/>
                <a:gd name="connsiteY1" fmla="*/ 32588 h 83823"/>
                <a:gd name="connsiteX2" fmla="*/ 13878 w 54406"/>
                <a:gd name="connsiteY2" fmla="*/ 0 h 83823"/>
                <a:gd name="connsiteX3" fmla="*/ 0 w 54406"/>
                <a:gd name="connsiteY3" fmla="*/ 0 h 83823"/>
                <a:gd name="connsiteX4" fmla="*/ 0 w 54406"/>
                <a:gd name="connsiteY4" fmla="*/ 83802 h 83823"/>
                <a:gd name="connsiteX5" fmla="*/ 13878 w 54406"/>
                <a:gd name="connsiteY5" fmla="*/ 83802 h 83823"/>
                <a:gd name="connsiteX6" fmla="*/ 13878 w 54406"/>
                <a:gd name="connsiteY6" fmla="*/ 49596 h 83823"/>
                <a:gd name="connsiteX7" fmla="*/ 27565 w 54406"/>
                <a:gd name="connsiteY7" fmla="*/ 34568 h 83823"/>
                <a:gd name="connsiteX8" fmla="*/ 40528 w 54406"/>
                <a:gd name="connsiteY8" fmla="*/ 49383 h 83823"/>
                <a:gd name="connsiteX9" fmla="*/ 40528 w 54406"/>
                <a:gd name="connsiteY9" fmla="*/ 83823 h 83823"/>
                <a:gd name="connsiteX10" fmla="*/ 54406 w 54406"/>
                <a:gd name="connsiteY10" fmla="*/ 83823 h 83823"/>
                <a:gd name="connsiteX11" fmla="*/ 54406 w 54406"/>
                <a:gd name="connsiteY11" fmla="*/ 45232 h 83823"/>
                <a:gd name="connsiteX12" fmla="*/ 32823 w 54406"/>
                <a:gd name="connsiteY12" fmla="*/ 21903 h 83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406" h="83823">
                  <a:moveTo>
                    <a:pt x="32823" y="21903"/>
                  </a:moveTo>
                  <a:cubicBezTo>
                    <a:pt x="23393" y="21903"/>
                    <a:pt x="17795" y="26841"/>
                    <a:pt x="13878" y="32588"/>
                  </a:cubicBezTo>
                  <a:lnTo>
                    <a:pt x="13878" y="0"/>
                  </a:lnTo>
                  <a:lnTo>
                    <a:pt x="0" y="0"/>
                  </a:lnTo>
                  <a:lnTo>
                    <a:pt x="0" y="83802"/>
                  </a:lnTo>
                  <a:lnTo>
                    <a:pt x="13878" y="83802"/>
                  </a:lnTo>
                  <a:lnTo>
                    <a:pt x="13878" y="49596"/>
                  </a:lnTo>
                  <a:cubicBezTo>
                    <a:pt x="13878" y="40166"/>
                    <a:pt x="19498" y="34568"/>
                    <a:pt x="27565" y="34568"/>
                  </a:cubicBezTo>
                  <a:cubicBezTo>
                    <a:pt x="35824" y="34568"/>
                    <a:pt x="40528" y="39953"/>
                    <a:pt x="40528" y="49383"/>
                  </a:cubicBezTo>
                  <a:lnTo>
                    <a:pt x="40528" y="83823"/>
                  </a:lnTo>
                  <a:lnTo>
                    <a:pt x="54406" y="83823"/>
                  </a:lnTo>
                  <a:lnTo>
                    <a:pt x="54406" y="45232"/>
                  </a:lnTo>
                  <a:cubicBezTo>
                    <a:pt x="54406" y="31077"/>
                    <a:pt x="46467" y="21903"/>
                    <a:pt x="32823" y="21903"/>
                  </a:cubicBezTo>
                  <a:close/>
                </a:path>
              </a:pathLst>
            </a:custGeom>
            <a:solidFill>
              <a:srgbClr val="FFFFFF"/>
            </a:solidFill>
            <a:ln w="2113" cap="flat">
              <a:noFill/>
              <a:prstDash val="solid"/>
              <a:miter/>
            </a:ln>
          </p:spPr>
          <p:txBody>
            <a:bodyPr rtlCol="0" anchor="ctr"/>
            <a:lstStyle/>
            <a:p>
              <a:endParaRPr lang="en-IN"/>
            </a:p>
          </p:txBody>
        </p:sp>
        <p:sp>
          <p:nvSpPr>
            <p:cNvPr id="36" name="Freeform: Shape 35">
              <a:extLst>
                <a:ext uri="{FF2B5EF4-FFF2-40B4-BE49-F238E27FC236}">
                  <a16:creationId xmlns:a16="http://schemas.microsoft.com/office/drawing/2014/main" id="{E99BE1EF-0CB0-28F5-375C-3D75A67157BF}"/>
                </a:ext>
              </a:extLst>
            </p:cNvPr>
            <p:cNvSpPr/>
            <p:nvPr/>
          </p:nvSpPr>
          <p:spPr>
            <a:xfrm>
              <a:off x="396340" y="5833742"/>
              <a:ext cx="527631" cy="296978"/>
            </a:xfrm>
            <a:custGeom>
              <a:avLst/>
              <a:gdLst>
                <a:gd name="connsiteX0" fmla="*/ 231589 w 527631"/>
                <a:gd name="connsiteY0" fmla="*/ 111707 h 296978"/>
                <a:gd name="connsiteX1" fmla="*/ 264178 w 527631"/>
                <a:gd name="connsiteY1" fmla="*/ 41805 h 296978"/>
                <a:gd name="connsiteX2" fmla="*/ 296489 w 527631"/>
                <a:gd name="connsiteY2" fmla="*/ 111835 h 296978"/>
                <a:gd name="connsiteX3" fmla="*/ 263901 w 527631"/>
                <a:gd name="connsiteY3" fmla="*/ 181737 h 296978"/>
                <a:gd name="connsiteX4" fmla="*/ 231589 w 527631"/>
                <a:gd name="connsiteY4" fmla="*/ 111707 h 296978"/>
                <a:gd name="connsiteX5" fmla="*/ 330249 w 527631"/>
                <a:gd name="connsiteY5" fmla="*/ 40017 h 296978"/>
                <a:gd name="connsiteX6" fmla="*/ 332590 w 527631"/>
                <a:gd name="connsiteY6" fmla="*/ 98510 h 296978"/>
                <a:gd name="connsiteX7" fmla="*/ 375736 w 527631"/>
                <a:gd name="connsiteY7" fmla="*/ 58961 h 296978"/>
                <a:gd name="connsiteX8" fmla="*/ 373395 w 527631"/>
                <a:gd name="connsiteY8" fmla="*/ 468 h 296978"/>
                <a:gd name="connsiteX9" fmla="*/ 330249 w 527631"/>
                <a:gd name="connsiteY9" fmla="*/ 40017 h 296978"/>
                <a:gd name="connsiteX10" fmla="*/ 152321 w 527631"/>
                <a:gd name="connsiteY10" fmla="*/ 58493 h 296978"/>
                <a:gd name="connsiteX11" fmla="*/ 195318 w 527631"/>
                <a:gd name="connsiteY11" fmla="*/ 98191 h 296978"/>
                <a:gd name="connsiteX12" fmla="*/ 197894 w 527631"/>
                <a:gd name="connsiteY12" fmla="*/ 39698 h 296978"/>
                <a:gd name="connsiteX13" fmla="*/ 154896 w 527631"/>
                <a:gd name="connsiteY13" fmla="*/ 0 h 296978"/>
                <a:gd name="connsiteX14" fmla="*/ 152321 w 527631"/>
                <a:gd name="connsiteY14" fmla="*/ 58493 h 296978"/>
                <a:gd name="connsiteX15" fmla="*/ 39549 w 527631"/>
                <a:gd name="connsiteY15" fmla="*/ 197361 h 296978"/>
                <a:gd name="connsiteX16" fmla="*/ 98042 w 527631"/>
                <a:gd name="connsiteY16" fmla="*/ 195020 h 296978"/>
                <a:gd name="connsiteX17" fmla="*/ 58493 w 527631"/>
                <a:gd name="connsiteY17" fmla="*/ 151874 h 296978"/>
                <a:gd name="connsiteX18" fmla="*/ 0 w 527631"/>
                <a:gd name="connsiteY18" fmla="*/ 154194 h 296978"/>
                <a:gd name="connsiteX19" fmla="*/ 39549 w 527631"/>
                <a:gd name="connsiteY19" fmla="*/ 197361 h 296978"/>
                <a:gd name="connsiteX20" fmla="*/ 469138 w 527631"/>
                <a:gd name="connsiteY20" fmla="*/ 152789 h 296978"/>
                <a:gd name="connsiteX21" fmla="*/ 429440 w 527631"/>
                <a:gd name="connsiteY21" fmla="*/ 195786 h 296978"/>
                <a:gd name="connsiteX22" fmla="*/ 487933 w 527631"/>
                <a:gd name="connsiteY22" fmla="*/ 198362 h 296978"/>
                <a:gd name="connsiteX23" fmla="*/ 527631 w 527631"/>
                <a:gd name="connsiteY23" fmla="*/ 155364 h 296978"/>
                <a:gd name="connsiteX24" fmla="*/ 469138 w 527631"/>
                <a:gd name="connsiteY24" fmla="*/ 152789 h 296978"/>
                <a:gd name="connsiteX25" fmla="*/ 415902 w 527631"/>
                <a:gd name="connsiteY25" fmla="*/ 232057 h 296978"/>
                <a:gd name="connsiteX26" fmla="*/ 345872 w 527631"/>
                <a:gd name="connsiteY26" fmla="*/ 264390 h 296978"/>
                <a:gd name="connsiteX27" fmla="*/ 415775 w 527631"/>
                <a:gd name="connsiteY27" fmla="*/ 296978 h 296978"/>
                <a:gd name="connsiteX28" fmla="*/ 485805 w 527631"/>
                <a:gd name="connsiteY28" fmla="*/ 264645 h 296978"/>
                <a:gd name="connsiteX29" fmla="*/ 415902 w 527631"/>
                <a:gd name="connsiteY29" fmla="*/ 232057 h 296978"/>
                <a:gd name="connsiteX30" fmla="*/ 348661 w 527631"/>
                <a:gd name="connsiteY30" fmla="*/ 133717 h 296978"/>
                <a:gd name="connsiteX31" fmla="*/ 322011 w 527631"/>
                <a:gd name="connsiteY31" fmla="*/ 206088 h 296978"/>
                <a:gd name="connsiteX32" fmla="*/ 394510 w 527631"/>
                <a:gd name="connsiteY32" fmla="*/ 179715 h 296978"/>
                <a:gd name="connsiteX33" fmla="*/ 421160 w 527631"/>
                <a:gd name="connsiteY33" fmla="*/ 107344 h 296978"/>
                <a:gd name="connsiteX34" fmla="*/ 348661 w 527631"/>
                <a:gd name="connsiteY34" fmla="*/ 133717 h 296978"/>
                <a:gd name="connsiteX35" fmla="*/ 111942 w 527631"/>
                <a:gd name="connsiteY35" fmla="*/ 232057 h 296978"/>
                <a:gd name="connsiteX36" fmla="*/ 42039 w 527631"/>
                <a:gd name="connsiteY36" fmla="*/ 264645 h 296978"/>
                <a:gd name="connsiteX37" fmla="*/ 112070 w 527631"/>
                <a:gd name="connsiteY37" fmla="*/ 296978 h 296978"/>
                <a:gd name="connsiteX38" fmla="*/ 181972 w 527631"/>
                <a:gd name="connsiteY38" fmla="*/ 264390 h 296978"/>
                <a:gd name="connsiteX39" fmla="*/ 111942 w 527631"/>
                <a:gd name="connsiteY39" fmla="*/ 232057 h 296978"/>
                <a:gd name="connsiteX40" fmla="*/ 179162 w 527631"/>
                <a:gd name="connsiteY40" fmla="*/ 133717 h 296978"/>
                <a:gd name="connsiteX41" fmla="*/ 106663 w 527631"/>
                <a:gd name="connsiteY41" fmla="*/ 107344 h 296978"/>
                <a:gd name="connsiteX42" fmla="*/ 133313 w 527631"/>
                <a:gd name="connsiteY42" fmla="*/ 179715 h 296978"/>
                <a:gd name="connsiteX43" fmla="*/ 205812 w 527631"/>
                <a:gd name="connsiteY43" fmla="*/ 206088 h 296978"/>
                <a:gd name="connsiteX44" fmla="*/ 179162 w 527631"/>
                <a:gd name="connsiteY44" fmla="*/ 133717 h 29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527631" h="296978">
                  <a:moveTo>
                    <a:pt x="231589" y="111707"/>
                  </a:moveTo>
                  <a:cubicBezTo>
                    <a:pt x="231632" y="83653"/>
                    <a:pt x="244339" y="58600"/>
                    <a:pt x="264178" y="41805"/>
                  </a:cubicBezTo>
                  <a:cubicBezTo>
                    <a:pt x="283973" y="58685"/>
                    <a:pt x="296553" y="83781"/>
                    <a:pt x="296489" y="111835"/>
                  </a:cubicBezTo>
                  <a:cubicBezTo>
                    <a:pt x="296447" y="139890"/>
                    <a:pt x="283760" y="164943"/>
                    <a:pt x="263901" y="181737"/>
                  </a:cubicBezTo>
                  <a:cubicBezTo>
                    <a:pt x="244105" y="164858"/>
                    <a:pt x="231546" y="139762"/>
                    <a:pt x="231589" y="111707"/>
                  </a:cubicBezTo>
                  <a:moveTo>
                    <a:pt x="330249" y="40017"/>
                  </a:moveTo>
                  <a:cubicBezTo>
                    <a:pt x="322054" y="59664"/>
                    <a:pt x="323607" y="80928"/>
                    <a:pt x="332590" y="98510"/>
                  </a:cubicBezTo>
                  <a:cubicBezTo>
                    <a:pt x="351407" y="92486"/>
                    <a:pt x="367562" y="78608"/>
                    <a:pt x="375736" y="58961"/>
                  </a:cubicBezTo>
                  <a:cubicBezTo>
                    <a:pt x="383931" y="39315"/>
                    <a:pt x="382377" y="18050"/>
                    <a:pt x="373395" y="468"/>
                  </a:cubicBezTo>
                  <a:cubicBezTo>
                    <a:pt x="354621" y="6471"/>
                    <a:pt x="338444" y="20370"/>
                    <a:pt x="330249" y="40017"/>
                  </a:cubicBezTo>
                  <a:moveTo>
                    <a:pt x="152321" y="58493"/>
                  </a:moveTo>
                  <a:cubicBezTo>
                    <a:pt x="160431" y="78161"/>
                    <a:pt x="176523" y="92125"/>
                    <a:pt x="195318" y="98191"/>
                  </a:cubicBezTo>
                  <a:cubicBezTo>
                    <a:pt x="204386" y="80630"/>
                    <a:pt x="206004" y="59408"/>
                    <a:pt x="197894" y="39698"/>
                  </a:cubicBezTo>
                  <a:cubicBezTo>
                    <a:pt x="189784" y="20030"/>
                    <a:pt x="173692" y="6066"/>
                    <a:pt x="154896" y="0"/>
                  </a:cubicBezTo>
                  <a:cubicBezTo>
                    <a:pt x="145807" y="17561"/>
                    <a:pt x="144211" y="38783"/>
                    <a:pt x="152321" y="58493"/>
                  </a:cubicBezTo>
                  <a:moveTo>
                    <a:pt x="39549" y="197361"/>
                  </a:moveTo>
                  <a:cubicBezTo>
                    <a:pt x="59196" y="205556"/>
                    <a:pt x="80460" y="204002"/>
                    <a:pt x="98042" y="195020"/>
                  </a:cubicBezTo>
                  <a:cubicBezTo>
                    <a:pt x="92018" y="176203"/>
                    <a:pt x="78140" y="160047"/>
                    <a:pt x="58493" y="151874"/>
                  </a:cubicBezTo>
                  <a:cubicBezTo>
                    <a:pt x="38847" y="143679"/>
                    <a:pt x="17582" y="145232"/>
                    <a:pt x="0" y="154194"/>
                  </a:cubicBezTo>
                  <a:cubicBezTo>
                    <a:pt x="6024" y="172989"/>
                    <a:pt x="19902" y="189166"/>
                    <a:pt x="39549" y="197361"/>
                  </a:cubicBezTo>
                  <a:moveTo>
                    <a:pt x="469138" y="152789"/>
                  </a:moveTo>
                  <a:cubicBezTo>
                    <a:pt x="449470" y="160899"/>
                    <a:pt x="435507" y="176991"/>
                    <a:pt x="429440" y="195786"/>
                  </a:cubicBezTo>
                  <a:cubicBezTo>
                    <a:pt x="447001" y="204854"/>
                    <a:pt x="468223" y="206471"/>
                    <a:pt x="487933" y="198362"/>
                  </a:cubicBezTo>
                  <a:cubicBezTo>
                    <a:pt x="507601" y="190252"/>
                    <a:pt x="521565" y="174160"/>
                    <a:pt x="527631" y="155364"/>
                  </a:cubicBezTo>
                  <a:cubicBezTo>
                    <a:pt x="510092" y="146297"/>
                    <a:pt x="488827" y="144679"/>
                    <a:pt x="469138" y="152789"/>
                  </a:cubicBezTo>
                  <a:moveTo>
                    <a:pt x="415902" y="232057"/>
                  </a:moveTo>
                  <a:cubicBezTo>
                    <a:pt x="387848" y="232014"/>
                    <a:pt x="362752" y="244573"/>
                    <a:pt x="345872" y="264390"/>
                  </a:cubicBezTo>
                  <a:cubicBezTo>
                    <a:pt x="362667" y="284271"/>
                    <a:pt x="387720" y="296936"/>
                    <a:pt x="415775" y="296978"/>
                  </a:cubicBezTo>
                  <a:cubicBezTo>
                    <a:pt x="443829" y="297021"/>
                    <a:pt x="468925" y="284462"/>
                    <a:pt x="485805" y="264645"/>
                  </a:cubicBezTo>
                  <a:cubicBezTo>
                    <a:pt x="469032" y="244786"/>
                    <a:pt x="443957" y="232121"/>
                    <a:pt x="415902" y="232057"/>
                  </a:cubicBezTo>
                  <a:moveTo>
                    <a:pt x="348661" y="133717"/>
                  </a:moveTo>
                  <a:cubicBezTo>
                    <a:pt x="328780" y="153513"/>
                    <a:pt x="319925" y="180162"/>
                    <a:pt x="322011" y="206088"/>
                  </a:cubicBezTo>
                  <a:cubicBezTo>
                    <a:pt x="347937" y="208259"/>
                    <a:pt x="374608" y="199511"/>
                    <a:pt x="394510" y="179715"/>
                  </a:cubicBezTo>
                  <a:cubicBezTo>
                    <a:pt x="414391" y="159920"/>
                    <a:pt x="423246" y="133270"/>
                    <a:pt x="421160" y="107344"/>
                  </a:cubicBezTo>
                  <a:cubicBezTo>
                    <a:pt x="395213" y="105151"/>
                    <a:pt x="368563" y="113921"/>
                    <a:pt x="348661" y="133717"/>
                  </a:cubicBezTo>
                  <a:moveTo>
                    <a:pt x="111942" y="232057"/>
                  </a:moveTo>
                  <a:cubicBezTo>
                    <a:pt x="83887" y="232099"/>
                    <a:pt x="58834" y="244786"/>
                    <a:pt x="42039" y="264645"/>
                  </a:cubicBezTo>
                  <a:cubicBezTo>
                    <a:pt x="58898" y="284462"/>
                    <a:pt x="84015" y="297042"/>
                    <a:pt x="112070" y="296978"/>
                  </a:cubicBezTo>
                  <a:cubicBezTo>
                    <a:pt x="140124" y="296936"/>
                    <a:pt x="165177" y="284249"/>
                    <a:pt x="181972" y="264390"/>
                  </a:cubicBezTo>
                  <a:cubicBezTo>
                    <a:pt x="165092" y="244573"/>
                    <a:pt x="139996" y="232014"/>
                    <a:pt x="111942" y="232057"/>
                  </a:cubicBezTo>
                  <a:moveTo>
                    <a:pt x="179162" y="133717"/>
                  </a:moveTo>
                  <a:cubicBezTo>
                    <a:pt x="159281" y="113921"/>
                    <a:pt x="132610" y="105173"/>
                    <a:pt x="106663" y="107344"/>
                  </a:cubicBezTo>
                  <a:cubicBezTo>
                    <a:pt x="104577" y="133270"/>
                    <a:pt x="113432" y="159920"/>
                    <a:pt x="133313" y="179715"/>
                  </a:cubicBezTo>
                  <a:cubicBezTo>
                    <a:pt x="153194" y="199511"/>
                    <a:pt x="179886" y="208259"/>
                    <a:pt x="205812" y="206088"/>
                  </a:cubicBezTo>
                  <a:cubicBezTo>
                    <a:pt x="207919" y="180141"/>
                    <a:pt x="199043" y="153534"/>
                    <a:pt x="179162" y="133717"/>
                  </a:cubicBezTo>
                </a:path>
              </a:pathLst>
            </a:custGeom>
            <a:solidFill>
              <a:srgbClr val="03CC54"/>
            </a:solidFill>
            <a:ln w="2113" cap="flat">
              <a:noFill/>
              <a:prstDash val="solid"/>
              <a:miter/>
            </a:ln>
          </p:spPr>
          <p:txBody>
            <a:bodyPr rtlCol="0" anchor="ctr"/>
            <a:lstStyle/>
            <a:p>
              <a:endParaRPr lang="en-IN"/>
            </a:p>
          </p:txBody>
        </p:sp>
      </p:grpSp>
      <p:grpSp>
        <p:nvGrpSpPr>
          <p:cNvPr id="37" name="Graphic 9">
            <a:extLst>
              <a:ext uri="{FF2B5EF4-FFF2-40B4-BE49-F238E27FC236}">
                <a16:creationId xmlns:a16="http://schemas.microsoft.com/office/drawing/2014/main" id="{D2CE6199-A3EB-5984-7583-D8BA13F8DF08}"/>
              </a:ext>
            </a:extLst>
          </p:cNvPr>
          <p:cNvGrpSpPr/>
          <p:nvPr/>
        </p:nvGrpSpPr>
        <p:grpSpPr>
          <a:xfrm>
            <a:off x="1035564" y="5848365"/>
            <a:ext cx="622512" cy="269011"/>
            <a:chOff x="1035564" y="5848365"/>
            <a:chExt cx="622512" cy="269011"/>
          </a:xfrm>
          <a:solidFill>
            <a:srgbClr val="FFFFFF"/>
          </a:solidFill>
        </p:grpSpPr>
        <p:grpSp>
          <p:nvGrpSpPr>
            <p:cNvPr id="38" name="Graphic 9">
              <a:extLst>
                <a:ext uri="{FF2B5EF4-FFF2-40B4-BE49-F238E27FC236}">
                  <a16:creationId xmlns:a16="http://schemas.microsoft.com/office/drawing/2014/main" id="{953F1FDE-D123-5DBA-4AD9-04794982B59B}"/>
                </a:ext>
              </a:extLst>
            </p:cNvPr>
            <p:cNvGrpSpPr/>
            <p:nvPr/>
          </p:nvGrpSpPr>
          <p:grpSpPr>
            <a:xfrm>
              <a:off x="1035816" y="5848365"/>
              <a:ext cx="622260" cy="189331"/>
              <a:chOff x="1035816" y="5848365"/>
              <a:chExt cx="622260" cy="189331"/>
            </a:xfrm>
            <a:solidFill>
              <a:srgbClr val="FFFFFF"/>
            </a:solidFill>
          </p:grpSpPr>
          <p:sp>
            <p:nvSpPr>
              <p:cNvPr id="39" name="Freeform: Shape 38">
                <a:extLst>
                  <a:ext uri="{FF2B5EF4-FFF2-40B4-BE49-F238E27FC236}">
                    <a16:creationId xmlns:a16="http://schemas.microsoft.com/office/drawing/2014/main" id="{9D8225D6-8B91-9B5F-610F-BB75569C1C78}"/>
                  </a:ext>
                </a:extLst>
              </p:cNvPr>
              <p:cNvSpPr/>
              <p:nvPr/>
            </p:nvSpPr>
            <p:spPr>
              <a:xfrm>
                <a:off x="1158886" y="5882706"/>
                <a:ext cx="35562" cy="33698"/>
              </a:xfrm>
              <a:custGeom>
                <a:avLst/>
                <a:gdLst>
                  <a:gd name="connsiteX0" fmla="*/ 24835 w 35562"/>
                  <a:gd name="connsiteY0" fmla="*/ 33538 h 33698"/>
                  <a:gd name="connsiteX1" fmla="*/ 35563 w 35562"/>
                  <a:gd name="connsiteY1" fmla="*/ 13743 h 33698"/>
                  <a:gd name="connsiteX2" fmla="*/ 10616 w 35562"/>
                  <a:gd name="connsiteY2" fmla="*/ 205 h 33698"/>
                  <a:gd name="connsiteX3" fmla="*/ 16 w 35562"/>
                  <a:gd name="connsiteY3" fmla="*/ 20554 h 33698"/>
                  <a:gd name="connsiteX4" fmla="*/ 24835 w 35562"/>
                  <a:gd name="connsiteY4" fmla="*/ 33538 h 336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562" h="33698">
                    <a:moveTo>
                      <a:pt x="24835" y="33538"/>
                    </a:moveTo>
                    <a:cubicBezTo>
                      <a:pt x="28794" y="26961"/>
                      <a:pt x="32200" y="20065"/>
                      <a:pt x="35563" y="13743"/>
                    </a:cubicBezTo>
                    <a:cubicBezTo>
                      <a:pt x="35435" y="10614"/>
                      <a:pt x="12085" y="-1732"/>
                      <a:pt x="10616" y="205"/>
                    </a:cubicBezTo>
                    <a:cubicBezTo>
                      <a:pt x="5997" y="6357"/>
                      <a:pt x="2762" y="13381"/>
                      <a:pt x="16" y="20554"/>
                    </a:cubicBezTo>
                    <a:cubicBezTo>
                      <a:pt x="-708" y="22491"/>
                      <a:pt x="23792" y="35263"/>
                      <a:pt x="24835" y="33538"/>
                    </a:cubicBezTo>
                    <a:close/>
                  </a:path>
                </a:pathLst>
              </a:custGeom>
              <a:solidFill>
                <a:srgbClr val="FFFFFF"/>
              </a:solidFill>
              <a:ln w="2113" cap="flat">
                <a:noFill/>
                <a:prstDash val="solid"/>
                <a:miter/>
              </a:ln>
            </p:spPr>
            <p:txBody>
              <a:bodyPr rtlCol="0" anchor="ctr"/>
              <a:lstStyle/>
              <a:p>
                <a:endParaRPr lang="en-IN"/>
              </a:p>
            </p:txBody>
          </p:sp>
          <p:sp>
            <p:nvSpPr>
              <p:cNvPr id="40" name="Freeform: Shape 39">
                <a:extLst>
                  <a:ext uri="{FF2B5EF4-FFF2-40B4-BE49-F238E27FC236}">
                    <a16:creationId xmlns:a16="http://schemas.microsoft.com/office/drawing/2014/main" id="{31446C1B-6669-B5D1-A5A7-152AA6F0519C}"/>
                  </a:ext>
                </a:extLst>
              </p:cNvPr>
              <p:cNvSpPr/>
              <p:nvPr/>
            </p:nvSpPr>
            <p:spPr>
              <a:xfrm>
                <a:off x="1035816" y="5848365"/>
                <a:ext cx="622260" cy="189331"/>
              </a:xfrm>
              <a:custGeom>
                <a:avLst/>
                <a:gdLst>
                  <a:gd name="connsiteX0" fmla="*/ 622045 w 622260"/>
                  <a:gd name="connsiteY0" fmla="*/ 172542 h 189331"/>
                  <a:gd name="connsiteX1" fmla="*/ 619704 w 622260"/>
                  <a:gd name="connsiteY1" fmla="*/ 129736 h 189331"/>
                  <a:gd name="connsiteX2" fmla="*/ 619704 w 622260"/>
                  <a:gd name="connsiteY2" fmla="*/ 129736 h 189331"/>
                  <a:gd name="connsiteX3" fmla="*/ 614234 w 622260"/>
                  <a:gd name="connsiteY3" fmla="*/ 114134 h 189331"/>
                  <a:gd name="connsiteX4" fmla="*/ 608699 w 622260"/>
                  <a:gd name="connsiteY4" fmla="*/ 111005 h 189331"/>
                  <a:gd name="connsiteX5" fmla="*/ 602803 w 622260"/>
                  <a:gd name="connsiteY5" fmla="*/ 128736 h 189331"/>
                  <a:gd name="connsiteX6" fmla="*/ 611658 w 622260"/>
                  <a:gd name="connsiteY6" fmla="*/ 143785 h 189331"/>
                  <a:gd name="connsiteX7" fmla="*/ 608508 w 622260"/>
                  <a:gd name="connsiteY7" fmla="*/ 159387 h 189331"/>
                  <a:gd name="connsiteX8" fmla="*/ 591053 w 622260"/>
                  <a:gd name="connsiteY8" fmla="*/ 155301 h 189331"/>
                  <a:gd name="connsiteX9" fmla="*/ 581219 w 622260"/>
                  <a:gd name="connsiteY9" fmla="*/ 134632 h 189331"/>
                  <a:gd name="connsiteX10" fmla="*/ 576430 w 622260"/>
                  <a:gd name="connsiteY10" fmla="*/ 118114 h 189331"/>
                  <a:gd name="connsiteX11" fmla="*/ 571066 w 622260"/>
                  <a:gd name="connsiteY11" fmla="*/ 132716 h 189331"/>
                  <a:gd name="connsiteX12" fmla="*/ 571896 w 622260"/>
                  <a:gd name="connsiteY12" fmla="*/ 141465 h 189331"/>
                  <a:gd name="connsiteX13" fmla="*/ 555400 w 622260"/>
                  <a:gd name="connsiteY13" fmla="*/ 160367 h 189331"/>
                  <a:gd name="connsiteX14" fmla="*/ 536200 w 622260"/>
                  <a:gd name="connsiteY14" fmla="*/ 160814 h 189331"/>
                  <a:gd name="connsiteX15" fmla="*/ 510104 w 622260"/>
                  <a:gd name="connsiteY15" fmla="*/ 146361 h 189331"/>
                  <a:gd name="connsiteX16" fmla="*/ 497886 w 622260"/>
                  <a:gd name="connsiteY16" fmla="*/ 117689 h 189331"/>
                  <a:gd name="connsiteX17" fmla="*/ 492500 w 622260"/>
                  <a:gd name="connsiteY17" fmla="*/ 136825 h 189331"/>
                  <a:gd name="connsiteX18" fmla="*/ 472981 w 622260"/>
                  <a:gd name="connsiteY18" fmla="*/ 160579 h 189331"/>
                  <a:gd name="connsiteX19" fmla="*/ 435348 w 622260"/>
                  <a:gd name="connsiteY19" fmla="*/ 160920 h 189331"/>
                  <a:gd name="connsiteX20" fmla="*/ 430240 w 622260"/>
                  <a:gd name="connsiteY20" fmla="*/ 156152 h 189331"/>
                  <a:gd name="connsiteX21" fmla="*/ 428792 w 622260"/>
                  <a:gd name="connsiteY21" fmla="*/ 125820 h 189331"/>
                  <a:gd name="connsiteX22" fmla="*/ 411721 w 622260"/>
                  <a:gd name="connsiteY22" fmla="*/ 89762 h 189331"/>
                  <a:gd name="connsiteX23" fmla="*/ 403866 w 622260"/>
                  <a:gd name="connsiteY23" fmla="*/ 105535 h 189331"/>
                  <a:gd name="connsiteX24" fmla="*/ 406208 w 622260"/>
                  <a:gd name="connsiteY24" fmla="*/ 122882 h 189331"/>
                  <a:gd name="connsiteX25" fmla="*/ 418085 w 622260"/>
                  <a:gd name="connsiteY25" fmla="*/ 155769 h 189331"/>
                  <a:gd name="connsiteX26" fmla="*/ 412551 w 622260"/>
                  <a:gd name="connsiteY26" fmla="*/ 161133 h 189331"/>
                  <a:gd name="connsiteX27" fmla="*/ 348502 w 622260"/>
                  <a:gd name="connsiteY27" fmla="*/ 161005 h 189331"/>
                  <a:gd name="connsiteX28" fmla="*/ 336667 w 622260"/>
                  <a:gd name="connsiteY28" fmla="*/ 157003 h 189331"/>
                  <a:gd name="connsiteX29" fmla="*/ 297438 w 622260"/>
                  <a:gd name="connsiteY29" fmla="*/ 124181 h 189331"/>
                  <a:gd name="connsiteX30" fmla="*/ 262486 w 622260"/>
                  <a:gd name="connsiteY30" fmla="*/ 101575 h 189331"/>
                  <a:gd name="connsiteX31" fmla="*/ 210145 w 622260"/>
                  <a:gd name="connsiteY31" fmla="*/ 127374 h 189331"/>
                  <a:gd name="connsiteX32" fmla="*/ 298821 w 622260"/>
                  <a:gd name="connsiteY32" fmla="*/ 160601 h 189331"/>
                  <a:gd name="connsiteX33" fmla="*/ 177194 w 622260"/>
                  <a:gd name="connsiteY33" fmla="*/ 160686 h 189331"/>
                  <a:gd name="connsiteX34" fmla="*/ 171192 w 622260"/>
                  <a:gd name="connsiteY34" fmla="*/ 154683 h 189331"/>
                  <a:gd name="connsiteX35" fmla="*/ 170681 w 622260"/>
                  <a:gd name="connsiteY35" fmla="*/ 128289 h 189331"/>
                  <a:gd name="connsiteX36" fmla="*/ 153078 w 622260"/>
                  <a:gd name="connsiteY36" fmla="*/ 89911 h 189331"/>
                  <a:gd name="connsiteX37" fmla="*/ 144095 w 622260"/>
                  <a:gd name="connsiteY37" fmla="*/ 108089 h 189331"/>
                  <a:gd name="connsiteX38" fmla="*/ 145777 w 622260"/>
                  <a:gd name="connsiteY38" fmla="*/ 120456 h 189331"/>
                  <a:gd name="connsiteX39" fmla="*/ 159804 w 622260"/>
                  <a:gd name="connsiteY39" fmla="*/ 153491 h 189331"/>
                  <a:gd name="connsiteX40" fmla="*/ 152375 w 622260"/>
                  <a:gd name="connsiteY40" fmla="*/ 161218 h 189331"/>
                  <a:gd name="connsiteX41" fmla="*/ 62698 w 622260"/>
                  <a:gd name="connsiteY41" fmla="*/ 161048 h 189331"/>
                  <a:gd name="connsiteX42" fmla="*/ 31898 w 622260"/>
                  <a:gd name="connsiteY42" fmla="*/ 135505 h 189331"/>
                  <a:gd name="connsiteX43" fmla="*/ 31493 w 622260"/>
                  <a:gd name="connsiteY43" fmla="*/ 132333 h 189331"/>
                  <a:gd name="connsiteX44" fmla="*/ 28577 w 622260"/>
                  <a:gd name="connsiteY44" fmla="*/ 92593 h 189331"/>
                  <a:gd name="connsiteX45" fmla="*/ 26938 w 622260"/>
                  <a:gd name="connsiteY45" fmla="*/ 50958 h 189331"/>
                  <a:gd name="connsiteX46" fmla="*/ 26938 w 622260"/>
                  <a:gd name="connsiteY46" fmla="*/ 50958 h 189331"/>
                  <a:gd name="connsiteX47" fmla="*/ 18360 w 622260"/>
                  <a:gd name="connsiteY47" fmla="*/ 0 h 189331"/>
                  <a:gd name="connsiteX48" fmla="*/ 1161 w 622260"/>
                  <a:gd name="connsiteY48" fmla="*/ 26884 h 189331"/>
                  <a:gd name="connsiteX49" fmla="*/ 1885 w 622260"/>
                  <a:gd name="connsiteY49" fmla="*/ 33802 h 189331"/>
                  <a:gd name="connsiteX50" fmla="*/ 12464 w 622260"/>
                  <a:gd name="connsiteY50" fmla="*/ 57493 h 189331"/>
                  <a:gd name="connsiteX51" fmla="*/ 17189 w 622260"/>
                  <a:gd name="connsiteY51" fmla="*/ 118796 h 189331"/>
                  <a:gd name="connsiteX52" fmla="*/ 25619 w 622260"/>
                  <a:gd name="connsiteY52" fmla="*/ 171435 h 189331"/>
                  <a:gd name="connsiteX53" fmla="*/ 38986 w 622260"/>
                  <a:gd name="connsiteY53" fmla="*/ 186037 h 189331"/>
                  <a:gd name="connsiteX54" fmla="*/ 44244 w 622260"/>
                  <a:gd name="connsiteY54" fmla="*/ 187932 h 189331"/>
                  <a:gd name="connsiteX55" fmla="*/ 52737 w 622260"/>
                  <a:gd name="connsiteY55" fmla="*/ 189166 h 189331"/>
                  <a:gd name="connsiteX56" fmla="*/ 449929 w 622260"/>
                  <a:gd name="connsiteY56" fmla="*/ 189166 h 189331"/>
                  <a:gd name="connsiteX57" fmla="*/ 463147 w 622260"/>
                  <a:gd name="connsiteY57" fmla="*/ 188123 h 189331"/>
                  <a:gd name="connsiteX58" fmla="*/ 464020 w 622260"/>
                  <a:gd name="connsiteY58" fmla="*/ 187825 h 189331"/>
                  <a:gd name="connsiteX59" fmla="*/ 464084 w 622260"/>
                  <a:gd name="connsiteY59" fmla="*/ 187804 h 189331"/>
                  <a:gd name="connsiteX60" fmla="*/ 475834 w 622260"/>
                  <a:gd name="connsiteY60" fmla="*/ 186080 h 189331"/>
                  <a:gd name="connsiteX61" fmla="*/ 475834 w 622260"/>
                  <a:gd name="connsiteY61" fmla="*/ 186080 h 189331"/>
                  <a:gd name="connsiteX62" fmla="*/ 482858 w 622260"/>
                  <a:gd name="connsiteY62" fmla="*/ 185611 h 189331"/>
                  <a:gd name="connsiteX63" fmla="*/ 516787 w 622260"/>
                  <a:gd name="connsiteY63" fmla="*/ 186080 h 189331"/>
                  <a:gd name="connsiteX64" fmla="*/ 559423 w 622260"/>
                  <a:gd name="connsiteY64" fmla="*/ 186080 h 189331"/>
                  <a:gd name="connsiteX65" fmla="*/ 559423 w 622260"/>
                  <a:gd name="connsiteY65" fmla="*/ 186080 h 189331"/>
                  <a:gd name="connsiteX66" fmla="*/ 559423 w 622260"/>
                  <a:gd name="connsiteY66" fmla="*/ 186080 h 189331"/>
                  <a:gd name="connsiteX67" fmla="*/ 563297 w 622260"/>
                  <a:gd name="connsiteY67" fmla="*/ 185846 h 189331"/>
                  <a:gd name="connsiteX68" fmla="*/ 596205 w 622260"/>
                  <a:gd name="connsiteY68" fmla="*/ 186080 h 189331"/>
                  <a:gd name="connsiteX69" fmla="*/ 604506 w 622260"/>
                  <a:gd name="connsiteY69" fmla="*/ 187995 h 189331"/>
                  <a:gd name="connsiteX70" fmla="*/ 622045 w 622260"/>
                  <a:gd name="connsiteY70" fmla="*/ 172542 h 189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622260" h="189331">
                    <a:moveTo>
                      <a:pt x="622045" y="172542"/>
                    </a:moveTo>
                    <a:cubicBezTo>
                      <a:pt x="621386" y="158281"/>
                      <a:pt x="623216" y="143849"/>
                      <a:pt x="619704" y="129736"/>
                    </a:cubicBezTo>
                    <a:lnTo>
                      <a:pt x="619704" y="129736"/>
                    </a:lnTo>
                    <a:cubicBezTo>
                      <a:pt x="619810" y="123862"/>
                      <a:pt x="616873" y="119008"/>
                      <a:pt x="614234" y="114134"/>
                    </a:cubicBezTo>
                    <a:cubicBezTo>
                      <a:pt x="613233" y="112282"/>
                      <a:pt x="611999" y="109834"/>
                      <a:pt x="608699" y="111005"/>
                    </a:cubicBezTo>
                    <a:cubicBezTo>
                      <a:pt x="602888" y="113048"/>
                      <a:pt x="599163" y="123691"/>
                      <a:pt x="602803" y="128736"/>
                    </a:cubicBezTo>
                    <a:cubicBezTo>
                      <a:pt x="606230" y="133483"/>
                      <a:pt x="609998" y="138017"/>
                      <a:pt x="611658" y="143785"/>
                    </a:cubicBezTo>
                    <a:cubicBezTo>
                      <a:pt x="613340" y="149575"/>
                      <a:pt x="615192" y="156173"/>
                      <a:pt x="608508" y="159387"/>
                    </a:cubicBezTo>
                    <a:cubicBezTo>
                      <a:pt x="602420" y="162325"/>
                      <a:pt x="596034" y="160516"/>
                      <a:pt x="591053" y="155301"/>
                    </a:cubicBezTo>
                    <a:cubicBezTo>
                      <a:pt x="585477" y="149468"/>
                      <a:pt x="583327" y="142082"/>
                      <a:pt x="581219" y="134632"/>
                    </a:cubicBezTo>
                    <a:cubicBezTo>
                      <a:pt x="579687" y="129226"/>
                      <a:pt x="579219" y="123478"/>
                      <a:pt x="576430" y="118114"/>
                    </a:cubicBezTo>
                    <a:cubicBezTo>
                      <a:pt x="571662" y="122372"/>
                      <a:pt x="569470" y="126756"/>
                      <a:pt x="571066" y="132716"/>
                    </a:cubicBezTo>
                    <a:cubicBezTo>
                      <a:pt x="571811" y="135505"/>
                      <a:pt x="571683" y="138527"/>
                      <a:pt x="571896" y="141465"/>
                    </a:cubicBezTo>
                    <a:cubicBezTo>
                      <a:pt x="572875" y="154470"/>
                      <a:pt x="568235" y="159856"/>
                      <a:pt x="555400" y="160367"/>
                    </a:cubicBezTo>
                    <a:cubicBezTo>
                      <a:pt x="548993" y="160622"/>
                      <a:pt x="542543" y="160196"/>
                      <a:pt x="536200" y="160814"/>
                    </a:cubicBezTo>
                    <a:cubicBezTo>
                      <a:pt x="524003" y="162027"/>
                      <a:pt x="516064" y="156556"/>
                      <a:pt x="510104" y="146361"/>
                    </a:cubicBezTo>
                    <a:cubicBezTo>
                      <a:pt x="504846" y="137378"/>
                      <a:pt x="501632" y="127587"/>
                      <a:pt x="497886" y="117689"/>
                    </a:cubicBezTo>
                    <a:cubicBezTo>
                      <a:pt x="490840" y="123180"/>
                      <a:pt x="491330" y="129651"/>
                      <a:pt x="492500" y="136825"/>
                    </a:cubicBezTo>
                    <a:cubicBezTo>
                      <a:pt x="495289" y="154087"/>
                      <a:pt x="489946" y="160345"/>
                      <a:pt x="472981" y="160579"/>
                    </a:cubicBezTo>
                    <a:cubicBezTo>
                      <a:pt x="460444" y="160750"/>
                      <a:pt x="447885" y="160516"/>
                      <a:pt x="435348" y="160920"/>
                    </a:cubicBezTo>
                    <a:cubicBezTo>
                      <a:pt x="431325" y="161048"/>
                      <a:pt x="430367" y="159877"/>
                      <a:pt x="430240" y="156152"/>
                    </a:cubicBezTo>
                    <a:cubicBezTo>
                      <a:pt x="429941" y="146041"/>
                      <a:pt x="429154" y="135931"/>
                      <a:pt x="428792" y="125820"/>
                    </a:cubicBezTo>
                    <a:cubicBezTo>
                      <a:pt x="428260" y="111558"/>
                      <a:pt x="421470" y="100447"/>
                      <a:pt x="411721" y="89762"/>
                    </a:cubicBezTo>
                    <a:cubicBezTo>
                      <a:pt x="408869" y="95573"/>
                      <a:pt x="406868" y="100873"/>
                      <a:pt x="403866" y="105535"/>
                    </a:cubicBezTo>
                    <a:cubicBezTo>
                      <a:pt x="399503" y="112282"/>
                      <a:pt x="400525" y="117306"/>
                      <a:pt x="406208" y="122882"/>
                    </a:cubicBezTo>
                    <a:cubicBezTo>
                      <a:pt x="415233" y="131780"/>
                      <a:pt x="418043" y="143317"/>
                      <a:pt x="418085" y="155769"/>
                    </a:cubicBezTo>
                    <a:cubicBezTo>
                      <a:pt x="418107" y="160047"/>
                      <a:pt x="416638" y="161175"/>
                      <a:pt x="412551" y="161133"/>
                    </a:cubicBezTo>
                    <a:cubicBezTo>
                      <a:pt x="391201" y="160941"/>
                      <a:pt x="369852" y="160984"/>
                      <a:pt x="348502" y="161005"/>
                    </a:cubicBezTo>
                    <a:cubicBezTo>
                      <a:pt x="344054" y="161005"/>
                      <a:pt x="340329" y="159536"/>
                      <a:pt x="336667" y="157003"/>
                    </a:cubicBezTo>
                    <a:cubicBezTo>
                      <a:pt x="322640" y="147212"/>
                      <a:pt x="310465" y="135186"/>
                      <a:pt x="297438" y="124181"/>
                    </a:cubicBezTo>
                    <a:cubicBezTo>
                      <a:pt x="286731" y="115134"/>
                      <a:pt x="275599" y="106748"/>
                      <a:pt x="262486" y="101575"/>
                    </a:cubicBezTo>
                    <a:cubicBezTo>
                      <a:pt x="239945" y="92657"/>
                      <a:pt x="215913" y="104194"/>
                      <a:pt x="210145" y="127374"/>
                    </a:cubicBezTo>
                    <a:cubicBezTo>
                      <a:pt x="245394" y="121690"/>
                      <a:pt x="271746" y="138953"/>
                      <a:pt x="298821" y="160601"/>
                    </a:cubicBezTo>
                    <a:cubicBezTo>
                      <a:pt x="256718" y="160601"/>
                      <a:pt x="216956" y="160537"/>
                      <a:pt x="177194" y="160686"/>
                    </a:cubicBezTo>
                    <a:cubicBezTo>
                      <a:pt x="172597" y="160707"/>
                      <a:pt x="171149" y="159111"/>
                      <a:pt x="171192" y="154683"/>
                    </a:cubicBezTo>
                    <a:cubicBezTo>
                      <a:pt x="171277" y="145892"/>
                      <a:pt x="171575" y="137016"/>
                      <a:pt x="170681" y="128289"/>
                    </a:cubicBezTo>
                    <a:cubicBezTo>
                      <a:pt x="169191" y="113985"/>
                      <a:pt x="164593" y="100788"/>
                      <a:pt x="153078" y="89911"/>
                    </a:cubicBezTo>
                    <a:cubicBezTo>
                      <a:pt x="149949" y="96318"/>
                      <a:pt x="147331" y="102384"/>
                      <a:pt x="144095" y="108089"/>
                    </a:cubicBezTo>
                    <a:cubicBezTo>
                      <a:pt x="141371" y="112899"/>
                      <a:pt x="141371" y="116263"/>
                      <a:pt x="145777" y="120456"/>
                    </a:cubicBezTo>
                    <a:cubicBezTo>
                      <a:pt x="155079" y="129289"/>
                      <a:pt x="158825" y="140826"/>
                      <a:pt x="159804" y="153491"/>
                    </a:cubicBezTo>
                    <a:cubicBezTo>
                      <a:pt x="160251" y="159366"/>
                      <a:pt x="158591" y="161303"/>
                      <a:pt x="152375" y="161218"/>
                    </a:cubicBezTo>
                    <a:cubicBezTo>
                      <a:pt x="122490" y="160877"/>
                      <a:pt x="92584" y="161069"/>
                      <a:pt x="62698" y="161048"/>
                    </a:cubicBezTo>
                    <a:cubicBezTo>
                      <a:pt x="38943" y="161026"/>
                      <a:pt x="36432" y="158940"/>
                      <a:pt x="31898" y="135505"/>
                    </a:cubicBezTo>
                    <a:cubicBezTo>
                      <a:pt x="31706" y="134462"/>
                      <a:pt x="31728" y="133376"/>
                      <a:pt x="31493" y="132333"/>
                    </a:cubicBezTo>
                    <a:cubicBezTo>
                      <a:pt x="28726" y="119221"/>
                      <a:pt x="30983" y="105726"/>
                      <a:pt x="28577" y="92593"/>
                    </a:cubicBezTo>
                    <a:cubicBezTo>
                      <a:pt x="28513" y="78693"/>
                      <a:pt x="29216" y="64772"/>
                      <a:pt x="26938" y="50958"/>
                    </a:cubicBezTo>
                    <a:lnTo>
                      <a:pt x="26938" y="50958"/>
                    </a:lnTo>
                    <a:cubicBezTo>
                      <a:pt x="27109" y="33951"/>
                      <a:pt x="23490" y="17625"/>
                      <a:pt x="18360" y="0"/>
                    </a:cubicBezTo>
                    <a:cubicBezTo>
                      <a:pt x="12038" y="9898"/>
                      <a:pt x="6696" y="18455"/>
                      <a:pt x="1161" y="26884"/>
                    </a:cubicBezTo>
                    <a:cubicBezTo>
                      <a:pt x="-605" y="29587"/>
                      <a:pt x="-350" y="31482"/>
                      <a:pt x="1885" y="33802"/>
                    </a:cubicBezTo>
                    <a:cubicBezTo>
                      <a:pt x="8228" y="40379"/>
                      <a:pt x="11038" y="48702"/>
                      <a:pt x="12464" y="57493"/>
                    </a:cubicBezTo>
                    <a:cubicBezTo>
                      <a:pt x="15785" y="77799"/>
                      <a:pt x="15827" y="98340"/>
                      <a:pt x="17189" y="118796"/>
                    </a:cubicBezTo>
                    <a:cubicBezTo>
                      <a:pt x="18360" y="136590"/>
                      <a:pt x="19361" y="154470"/>
                      <a:pt x="25619" y="171435"/>
                    </a:cubicBezTo>
                    <a:cubicBezTo>
                      <a:pt x="28024" y="177949"/>
                      <a:pt x="31302" y="184121"/>
                      <a:pt x="38986" y="186037"/>
                    </a:cubicBezTo>
                    <a:cubicBezTo>
                      <a:pt x="40348" y="187761"/>
                      <a:pt x="42392" y="187591"/>
                      <a:pt x="44244" y="187932"/>
                    </a:cubicBezTo>
                    <a:cubicBezTo>
                      <a:pt x="46840" y="189996"/>
                      <a:pt x="49884" y="189166"/>
                      <a:pt x="52737" y="189166"/>
                    </a:cubicBezTo>
                    <a:cubicBezTo>
                      <a:pt x="185134" y="189209"/>
                      <a:pt x="317531" y="189209"/>
                      <a:pt x="449929" y="189166"/>
                    </a:cubicBezTo>
                    <a:cubicBezTo>
                      <a:pt x="454356" y="189166"/>
                      <a:pt x="458848" y="189613"/>
                      <a:pt x="463147" y="188123"/>
                    </a:cubicBezTo>
                    <a:cubicBezTo>
                      <a:pt x="463445" y="188038"/>
                      <a:pt x="463743" y="187932"/>
                      <a:pt x="464020" y="187825"/>
                    </a:cubicBezTo>
                    <a:cubicBezTo>
                      <a:pt x="464041" y="187825"/>
                      <a:pt x="464063" y="187804"/>
                      <a:pt x="464084" y="187804"/>
                    </a:cubicBezTo>
                    <a:cubicBezTo>
                      <a:pt x="468022" y="187336"/>
                      <a:pt x="472130" y="188102"/>
                      <a:pt x="475834" y="186080"/>
                    </a:cubicBezTo>
                    <a:lnTo>
                      <a:pt x="475834" y="186080"/>
                    </a:lnTo>
                    <a:cubicBezTo>
                      <a:pt x="478196" y="185952"/>
                      <a:pt x="480857" y="186527"/>
                      <a:pt x="482858" y="185611"/>
                    </a:cubicBezTo>
                    <a:cubicBezTo>
                      <a:pt x="494310" y="180375"/>
                      <a:pt x="505570" y="179566"/>
                      <a:pt x="516787" y="186080"/>
                    </a:cubicBezTo>
                    <a:cubicBezTo>
                      <a:pt x="531006" y="190081"/>
                      <a:pt x="545225" y="189209"/>
                      <a:pt x="559423" y="186080"/>
                    </a:cubicBezTo>
                    <a:lnTo>
                      <a:pt x="559423" y="186080"/>
                    </a:lnTo>
                    <a:lnTo>
                      <a:pt x="559423" y="186080"/>
                    </a:lnTo>
                    <a:cubicBezTo>
                      <a:pt x="560721" y="186016"/>
                      <a:pt x="562318" y="186442"/>
                      <a:pt x="563297" y="185846"/>
                    </a:cubicBezTo>
                    <a:cubicBezTo>
                      <a:pt x="574365" y="179077"/>
                      <a:pt x="585285" y="180567"/>
                      <a:pt x="596205" y="186080"/>
                    </a:cubicBezTo>
                    <a:cubicBezTo>
                      <a:pt x="598525" y="188570"/>
                      <a:pt x="601696" y="187676"/>
                      <a:pt x="604506" y="187995"/>
                    </a:cubicBezTo>
                    <a:cubicBezTo>
                      <a:pt x="622237" y="190018"/>
                      <a:pt x="622854" y="189932"/>
                      <a:pt x="622045" y="172542"/>
                    </a:cubicBezTo>
                    <a:close/>
                  </a:path>
                </a:pathLst>
              </a:custGeom>
              <a:solidFill>
                <a:srgbClr val="FFFFFF"/>
              </a:solidFill>
              <a:ln w="2113" cap="flat">
                <a:noFill/>
                <a:prstDash val="solid"/>
                <a:miter/>
              </a:ln>
            </p:spPr>
            <p:txBody>
              <a:bodyPr rtlCol="0" anchor="ctr"/>
              <a:lstStyle/>
              <a:p>
                <a:endParaRPr lang="en-IN"/>
              </a:p>
            </p:txBody>
          </p:sp>
        </p:grpSp>
        <p:sp>
          <p:nvSpPr>
            <p:cNvPr id="41" name="Freeform: Shape 40">
              <a:extLst>
                <a:ext uri="{FF2B5EF4-FFF2-40B4-BE49-F238E27FC236}">
                  <a16:creationId xmlns:a16="http://schemas.microsoft.com/office/drawing/2014/main" id="{D446D052-72C0-0286-D367-03A179C7D59C}"/>
                </a:ext>
              </a:extLst>
            </p:cNvPr>
            <p:cNvSpPr/>
            <p:nvPr/>
          </p:nvSpPr>
          <p:spPr>
            <a:xfrm>
              <a:off x="1035564" y="6058562"/>
              <a:ext cx="85053" cy="58814"/>
            </a:xfrm>
            <a:custGeom>
              <a:avLst/>
              <a:gdLst>
                <a:gd name="connsiteX0" fmla="*/ 70911 w 85053"/>
                <a:gd name="connsiteY0" fmla="*/ 14090 h 58814"/>
                <a:gd name="connsiteX1" fmla="*/ 65228 w 85053"/>
                <a:gd name="connsiteY1" fmla="*/ 12600 h 58814"/>
                <a:gd name="connsiteX2" fmla="*/ 67867 w 85053"/>
                <a:gd name="connsiteY2" fmla="*/ 7322 h 58814"/>
                <a:gd name="connsiteX3" fmla="*/ 71954 w 85053"/>
                <a:gd name="connsiteY3" fmla="*/ 297 h 58814"/>
                <a:gd name="connsiteX4" fmla="*/ 57437 w 85053"/>
                <a:gd name="connsiteY4" fmla="*/ 11089 h 58814"/>
                <a:gd name="connsiteX5" fmla="*/ 61247 w 85053"/>
                <a:gd name="connsiteY5" fmla="*/ 18135 h 58814"/>
                <a:gd name="connsiteX6" fmla="*/ 66037 w 85053"/>
                <a:gd name="connsiteY6" fmla="*/ 18156 h 58814"/>
                <a:gd name="connsiteX7" fmla="*/ 77041 w 85053"/>
                <a:gd name="connsiteY7" fmla="*/ 23861 h 58814"/>
                <a:gd name="connsiteX8" fmla="*/ 72018 w 85053"/>
                <a:gd name="connsiteY8" fmla="*/ 35142 h 58814"/>
                <a:gd name="connsiteX9" fmla="*/ 48284 w 85053"/>
                <a:gd name="connsiteY9" fmla="*/ 35014 h 58814"/>
                <a:gd name="connsiteX10" fmla="*/ 43027 w 85053"/>
                <a:gd name="connsiteY10" fmla="*/ 18646 h 58814"/>
                <a:gd name="connsiteX11" fmla="*/ 39174 w 85053"/>
                <a:gd name="connsiteY11" fmla="*/ 14133 h 58814"/>
                <a:gd name="connsiteX12" fmla="*/ 36066 w 85053"/>
                <a:gd name="connsiteY12" fmla="*/ 18475 h 58814"/>
                <a:gd name="connsiteX13" fmla="*/ 35492 w 85053"/>
                <a:gd name="connsiteY13" fmla="*/ 28011 h 58814"/>
                <a:gd name="connsiteX14" fmla="*/ 28893 w 85053"/>
                <a:gd name="connsiteY14" fmla="*/ 34780 h 58814"/>
                <a:gd name="connsiteX15" fmla="*/ 21337 w 85053"/>
                <a:gd name="connsiteY15" fmla="*/ 27990 h 58814"/>
                <a:gd name="connsiteX16" fmla="*/ 21017 w 85053"/>
                <a:gd name="connsiteY16" fmla="*/ 18433 h 58814"/>
                <a:gd name="connsiteX17" fmla="*/ 17846 w 85053"/>
                <a:gd name="connsiteY17" fmla="*/ 14133 h 58814"/>
                <a:gd name="connsiteX18" fmla="*/ 14078 w 85053"/>
                <a:gd name="connsiteY18" fmla="*/ 18539 h 58814"/>
                <a:gd name="connsiteX19" fmla="*/ 14142 w 85053"/>
                <a:gd name="connsiteY19" fmla="*/ 40102 h 58814"/>
                <a:gd name="connsiteX20" fmla="*/ 3329 w 85053"/>
                <a:gd name="connsiteY20" fmla="*/ 52618 h 58814"/>
                <a:gd name="connsiteX21" fmla="*/ 8 w 85053"/>
                <a:gd name="connsiteY21" fmla="*/ 54980 h 58814"/>
                <a:gd name="connsiteX22" fmla="*/ 2861 w 85053"/>
                <a:gd name="connsiteY22" fmla="*/ 58088 h 58814"/>
                <a:gd name="connsiteX23" fmla="*/ 19996 w 85053"/>
                <a:gd name="connsiteY23" fmla="*/ 50361 h 58814"/>
                <a:gd name="connsiteX24" fmla="*/ 31852 w 85053"/>
                <a:gd name="connsiteY24" fmla="*/ 40123 h 58814"/>
                <a:gd name="connsiteX25" fmla="*/ 46433 w 85053"/>
                <a:gd name="connsiteY25" fmla="*/ 39740 h 58814"/>
                <a:gd name="connsiteX26" fmla="*/ 75743 w 85053"/>
                <a:gd name="connsiteY26" fmla="*/ 39697 h 58814"/>
                <a:gd name="connsiteX27" fmla="*/ 81043 w 85053"/>
                <a:gd name="connsiteY27" fmla="*/ 36419 h 58814"/>
                <a:gd name="connsiteX28" fmla="*/ 83810 w 85053"/>
                <a:gd name="connsiteY28" fmla="*/ 21072 h 58814"/>
                <a:gd name="connsiteX29" fmla="*/ 70911 w 85053"/>
                <a:gd name="connsiteY29" fmla="*/ 14090 h 58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85053" h="58814">
                  <a:moveTo>
                    <a:pt x="70911" y="14090"/>
                  </a:moveTo>
                  <a:cubicBezTo>
                    <a:pt x="68995" y="14325"/>
                    <a:pt x="66335" y="15155"/>
                    <a:pt x="65228" y="12600"/>
                  </a:cubicBezTo>
                  <a:cubicBezTo>
                    <a:pt x="64142" y="10110"/>
                    <a:pt x="66867" y="9046"/>
                    <a:pt x="67867" y="7322"/>
                  </a:cubicBezTo>
                  <a:cubicBezTo>
                    <a:pt x="69166" y="5108"/>
                    <a:pt x="71912" y="3746"/>
                    <a:pt x="71954" y="297"/>
                  </a:cubicBezTo>
                  <a:cubicBezTo>
                    <a:pt x="62929" y="-1704"/>
                    <a:pt x="61482" y="6896"/>
                    <a:pt x="57437" y="11089"/>
                  </a:cubicBezTo>
                  <a:cubicBezTo>
                    <a:pt x="53648" y="15006"/>
                    <a:pt x="54947" y="18433"/>
                    <a:pt x="61247" y="18135"/>
                  </a:cubicBezTo>
                  <a:cubicBezTo>
                    <a:pt x="62844" y="18050"/>
                    <a:pt x="64440" y="18199"/>
                    <a:pt x="66037" y="18156"/>
                  </a:cubicBezTo>
                  <a:cubicBezTo>
                    <a:pt x="70783" y="17986"/>
                    <a:pt x="75275" y="18390"/>
                    <a:pt x="77041" y="23861"/>
                  </a:cubicBezTo>
                  <a:cubicBezTo>
                    <a:pt x="78723" y="29076"/>
                    <a:pt x="76254" y="32524"/>
                    <a:pt x="72018" y="35142"/>
                  </a:cubicBezTo>
                  <a:cubicBezTo>
                    <a:pt x="64100" y="35099"/>
                    <a:pt x="56181" y="35057"/>
                    <a:pt x="48284" y="35014"/>
                  </a:cubicBezTo>
                  <a:cubicBezTo>
                    <a:pt x="41494" y="31183"/>
                    <a:pt x="43112" y="24584"/>
                    <a:pt x="43027" y="18646"/>
                  </a:cubicBezTo>
                  <a:cubicBezTo>
                    <a:pt x="42984" y="15878"/>
                    <a:pt x="42580" y="14069"/>
                    <a:pt x="39174" y="14133"/>
                  </a:cubicBezTo>
                  <a:cubicBezTo>
                    <a:pt x="35875" y="14197"/>
                    <a:pt x="36173" y="16325"/>
                    <a:pt x="36066" y="18475"/>
                  </a:cubicBezTo>
                  <a:cubicBezTo>
                    <a:pt x="35917" y="21668"/>
                    <a:pt x="35790" y="24840"/>
                    <a:pt x="35492" y="28011"/>
                  </a:cubicBezTo>
                  <a:cubicBezTo>
                    <a:pt x="35130" y="31992"/>
                    <a:pt x="32746" y="34546"/>
                    <a:pt x="28893" y="34780"/>
                  </a:cubicBezTo>
                  <a:cubicBezTo>
                    <a:pt x="24466" y="35036"/>
                    <a:pt x="22039" y="31949"/>
                    <a:pt x="21337" y="27990"/>
                  </a:cubicBezTo>
                  <a:cubicBezTo>
                    <a:pt x="20783" y="24882"/>
                    <a:pt x="21060" y="21626"/>
                    <a:pt x="21017" y="18433"/>
                  </a:cubicBezTo>
                  <a:cubicBezTo>
                    <a:pt x="20996" y="16219"/>
                    <a:pt x="21060" y="14303"/>
                    <a:pt x="17846" y="14133"/>
                  </a:cubicBezTo>
                  <a:cubicBezTo>
                    <a:pt x="14270" y="13941"/>
                    <a:pt x="14036" y="15878"/>
                    <a:pt x="14078" y="18539"/>
                  </a:cubicBezTo>
                  <a:cubicBezTo>
                    <a:pt x="14142" y="25734"/>
                    <a:pt x="14014" y="32928"/>
                    <a:pt x="14142" y="40102"/>
                  </a:cubicBezTo>
                  <a:cubicBezTo>
                    <a:pt x="14270" y="47573"/>
                    <a:pt x="13056" y="53682"/>
                    <a:pt x="3329" y="52618"/>
                  </a:cubicBezTo>
                  <a:cubicBezTo>
                    <a:pt x="1626" y="52426"/>
                    <a:pt x="157" y="52745"/>
                    <a:pt x="8" y="54980"/>
                  </a:cubicBezTo>
                  <a:cubicBezTo>
                    <a:pt x="-119" y="57088"/>
                    <a:pt x="1243" y="57492"/>
                    <a:pt x="2861" y="58088"/>
                  </a:cubicBezTo>
                  <a:cubicBezTo>
                    <a:pt x="9331" y="60451"/>
                    <a:pt x="17484" y="56832"/>
                    <a:pt x="19996" y="50361"/>
                  </a:cubicBezTo>
                  <a:cubicBezTo>
                    <a:pt x="22592" y="43635"/>
                    <a:pt x="24934" y="42273"/>
                    <a:pt x="31852" y="40123"/>
                  </a:cubicBezTo>
                  <a:cubicBezTo>
                    <a:pt x="36897" y="38569"/>
                    <a:pt x="41090" y="38505"/>
                    <a:pt x="46433" y="39740"/>
                  </a:cubicBezTo>
                  <a:cubicBezTo>
                    <a:pt x="55926" y="41932"/>
                    <a:pt x="65994" y="41102"/>
                    <a:pt x="75743" y="39697"/>
                  </a:cubicBezTo>
                  <a:cubicBezTo>
                    <a:pt x="77637" y="39420"/>
                    <a:pt x="79681" y="37930"/>
                    <a:pt x="81043" y="36419"/>
                  </a:cubicBezTo>
                  <a:cubicBezTo>
                    <a:pt x="85045" y="31970"/>
                    <a:pt x="86216" y="26798"/>
                    <a:pt x="83810" y="21072"/>
                  </a:cubicBezTo>
                  <a:cubicBezTo>
                    <a:pt x="81320" y="15304"/>
                    <a:pt x="76956" y="13367"/>
                    <a:pt x="70911" y="14090"/>
                  </a:cubicBezTo>
                  <a:close/>
                </a:path>
              </a:pathLst>
            </a:custGeom>
            <a:solidFill>
              <a:srgbClr val="FFFFFF"/>
            </a:solidFill>
            <a:ln w="2113" cap="flat">
              <a:noFill/>
              <a:prstDash val="solid"/>
              <a:miter/>
            </a:ln>
          </p:spPr>
          <p:txBody>
            <a:bodyPr rtlCol="0" anchor="ctr"/>
            <a:lstStyle/>
            <a:p>
              <a:endParaRPr lang="en-IN"/>
            </a:p>
          </p:txBody>
        </p:sp>
        <p:sp>
          <p:nvSpPr>
            <p:cNvPr id="42" name="Freeform: Shape 41">
              <a:extLst>
                <a:ext uri="{FF2B5EF4-FFF2-40B4-BE49-F238E27FC236}">
                  <a16:creationId xmlns:a16="http://schemas.microsoft.com/office/drawing/2014/main" id="{86C9D24E-1D8D-C972-A963-6A97978F6B2B}"/>
                </a:ext>
              </a:extLst>
            </p:cNvPr>
            <p:cNvSpPr/>
            <p:nvPr/>
          </p:nvSpPr>
          <p:spPr>
            <a:xfrm>
              <a:off x="1064684" y="6103207"/>
              <a:ext cx="8095" cy="7499"/>
            </a:xfrm>
            <a:custGeom>
              <a:avLst/>
              <a:gdLst>
                <a:gd name="connsiteX0" fmla="*/ 3860 w 8095"/>
                <a:gd name="connsiteY0" fmla="*/ 12 h 7499"/>
                <a:gd name="connsiteX1" fmla="*/ 7 w 8095"/>
                <a:gd name="connsiteY1" fmla="*/ 3332 h 7499"/>
                <a:gd name="connsiteX2" fmla="*/ 3924 w 8095"/>
                <a:gd name="connsiteY2" fmla="*/ 7483 h 7499"/>
                <a:gd name="connsiteX3" fmla="*/ 8096 w 8095"/>
                <a:gd name="connsiteY3" fmla="*/ 3673 h 7499"/>
                <a:gd name="connsiteX4" fmla="*/ 3860 w 8095"/>
                <a:gd name="connsiteY4" fmla="*/ 12 h 74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95" h="7499">
                  <a:moveTo>
                    <a:pt x="3860" y="12"/>
                  </a:moveTo>
                  <a:cubicBezTo>
                    <a:pt x="1774" y="118"/>
                    <a:pt x="135" y="1267"/>
                    <a:pt x="7" y="3332"/>
                  </a:cubicBezTo>
                  <a:cubicBezTo>
                    <a:pt x="-121" y="5759"/>
                    <a:pt x="1518" y="7291"/>
                    <a:pt x="3924" y="7483"/>
                  </a:cubicBezTo>
                  <a:cubicBezTo>
                    <a:pt x="6457" y="7674"/>
                    <a:pt x="7861" y="6248"/>
                    <a:pt x="8096" y="3673"/>
                  </a:cubicBezTo>
                  <a:cubicBezTo>
                    <a:pt x="7840" y="1161"/>
                    <a:pt x="6414" y="-137"/>
                    <a:pt x="3860" y="12"/>
                  </a:cubicBezTo>
                  <a:close/>
                </a:path>
              </a:pathLst>
            </a:custGeom>
            <a:solidFill>
              <a:srgbClr val="FFFFFF"/>
            </a:solidFill>
            <a:ln w="2113" cap="flat">
              <a:noFill/>
              <a:prstDash val="solid"/>
              <a:miter/>
            </a:ln>
          </p:spPr>
          <p:txBody>
            <a:bodyPr rtlCol="0" anchor="ctr"/>
            <a:lstStyle/>
            <a:p>
              <a:endParaRPr lang="en-IN"/>
            </a:p>
          </p:txBody>
        </p:sp>
        <p:sp>
          <p:nvSpPr>
            <p:cNvPr id="44" name="Freeform: Shape 43">
              <a:extLst>
                <a:ext uri="{FF2B5EF4-FFF2-40B4-BE49-F238E27FC236}">
                  <a16:creationId xmlns:a16="http://schemas.microsoft.com/office/drawing/2014/main" id="{EAC03CF5-56FF-6C73-14DB-BDC69CAA8273}"/>
                </a:ext>
              </a:extLst>
            </p:cNvPr>
            <p:cNvSpPr/>
            <p:nvPr/>
          </p:nvSpPr>
          <p:spPr>
            <a:xfrm>
              <a:off x="1073731" y="6103207"/>
              <a:ext cx="8095" cy="7499"/>
            </a:xfrm>
            <a:custGeom>
              <a:avLst/>
              <a:gdLst>
                <a:gd name="connsiteX0" fmla="*/ 3860 w 8095"/>
                <a:gd name="connsiteY0" fmla="*/ 12 h 7499"/>
                <a:gd name="connsiteX1" fmla="*/ 7 w 8095"/>
                <a:gd name="connsiteY1" fmla="*/ 3332 h 7499"/>
                <a:gd name="connsiteX2" fmla="*/ 3924 w 8095"/>
                <a:gd name="connsiteY2" fmla="*/ 7483 h 7499"/>
                <a:gd name="connsiteX3" fmla="*/ 8096 w 8095"/>
                <a:gd name="connsiteY3" fmla="*/ 3673 h 7499"/>
                <a:gd name="connsiteX4" fmla="*/ 3860 w 8095"/>
                <a:gd name="connsiteY4" fmla="*/ 12 h 74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95" h="7499">
                  <a:moveTo>
                    <a:pt x="3860" y="12"/>
                  </a:moveTo>
                  <a:cubicBezTo>
                    <a:pt x="1774" y="118"/>
                    <a:pt x="135" y="1267"/>
                    <a:pt x="7" y="3332"/>
                  </a:cubicBezTo>
                  <a:cubicBezTo>
                    <a:pt x="-121" y="5759"/>
                    <a:pt x="1518" y="7291"/>
                    <a:pt x="3924" y="7483"/>
                  </a:cubicBezTo>
                  <a:cubicBezTo>
                    <a:pt x="6457" y="7674"/>
                    <a:pt x="7861" y="6248"/>
                    <a:pt x="8096" y="3673"/>
                  </a:cubicBezTo>
                  <a:cubicBezTo>
                    <a:pt x="7840" y="1161"/>
                    <a:pt x="6414" y="-137"/>
                    <a:pt x="3860" y="12"/>
                  </a:cubicBezTo>
                  <a:close/>
                </a:path>
              </a:pathLst>
            </a:custGeom>
            <a:solidFill>
              <a:srgbClr val="FFFFFF"/>
            </a:solidFill>
            <a:ln w="2113" cap="flat">
              <a:noFill/>
              <a:prstDash val="solid"/>
              <a:miter/>
            </a:ln>
          </p:spPr>
          <p:txBody>
            <a:bodyPr rtlCol="0" anchor="ctr"/>
            <a:lstStyle/>
            <a:p>
              <a:endParaRPr lang="en-IN"/>
            </a:p>
          </p:txBody>
        </p:sp>
        <p:sp>
          <p:nvSpPr>
            <p:cNvPr id="45" name="Freeform: Shape 44">
              <a:extLst>
                <a:ext uri="{FF2B5EF4-FFF2-40B4-BE49-F238E27FC236}">
                  <a16:creationId xmlns:a16="http://schemas.microsoft.com/office/drawing/2014/main" id="{091CA5C5-A134-9E2A-ADDB-BD85029AF048}"/>
                </a:ext>
              </a:extLst>
            </p:cNvPr>
            <p:cNvSpPr/>
            <p:nvPr/>
          </p:nvSpPr>
          <p:spPr>
            <a:xfrm>
              <a:off x="1216154" y="6103207"/>
              <a:ext cx="8095" cy="7499"/>
            </a:xfrm>
            <a:custGeom>
              <a:avLst/>
              <a:gdLst>
                <a:gd name="connsiteX0" fmla="*/ 3860 w 8095"/>
                <a:gd name="connsiteY0" fmla="*/ 12 h 7499"/>
                <a:gd name="connsiteX1" fmla="*/ 7 w 8095"/>
                <a:gd name="connsiteY1" fmla="*/ 3332 h 7499"/>
                <a:gd name="connsiteX2" fmla="*/ 3924 w 8095"/>
                <a:gd name="connsiteY2" fmla="*/ 7483 h 7499"/>
                <a:gd name="connsiteX3" fmla="*/ 8096 w 8095"/>
                <a:gd name="connsiteY3" fmla="*/ 3673 h 7499"/>
                <a:gd name="connsiteX4" fmla="*/ 3860 w 8095"/>
                <a:gd name="connsiteY4" fmla="*/ 12 h 74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95" h="7499">
                  <a:moveTo>
                    <a:pt x="3860" y="12"/>
                  </a:moveTo>
                  <a:cubicBezTo>
                    <a:pt x="1774" y="118"/>
                    <a:pt x="135" y="1267"/>
                    <a:pt x="7" y="3332"/>
                  </a:cubicBezTo>
                  <a:cubicBezTo>
                    <a:pt x="-121" y="5759"/>
                    <a:pt x="1518" y="7291"/>
                    <a:pt x="3924" y="7483"/>
                  </a:cubicBezTo>
                  <a:cubicBezTo>
                    <a:pt x="6457" y="7674"/>
                    <a:pt x="7861" y="6248"/>
                    <a:pt x="8096" y="3673"/>
                  </a:cubicBezTo>
                  <a:cubicBezTo>
                    <a:pt x="7840" y="1161"/>
                    <a:pt x="6414" y="-137"/>
                    <a:pt x="3860" y="12"/>
                  </a:cubicBezTo>
                  <a:close/>
                </a:path>
              </a:pathLst>
            </a:custGeom>
            <a:solidFill>
              <a:srgbClr val="FFFFFF"/>
            </a:solidFill>
            <a:ln w="2113" cap="flat">
              <a:noFill/>
              <a:prstDash val="solid"/>
              <a:miter/>
            </a:ln>
          </p:spPr>
          <p:txBody>
            <a:bodyPr rtlCol="0" anchor="ctr"/>
            <a:lstStyle/>
            <a:p>
              <a:endParaRPr lang="en-IN"/>
            </a:p>
          </p:txBody>
        </p:sp>
        <p:sp>
          <p:nvSpPr>
            <p:cNvPr id="46" name="Freeform: Shape 45">
              <a:extLst>
                <a:ext uri="{FF2B5EF4-FFF2-40B4-BE49-F238E27FC236}">
                  <a16:creationId xmlns:a16="http://schemas.microsoft.com/office/drawing/2014/main" id="{E53DC1EC-C0B8-F00D-9132-06B1BF439E00}"/>
                </a:ext>
              </a:extLst>
            </p:cNvPr>
            <p:cNvSpPr/>
            <p:nvPr/>
          </p:nvSpPr>
          <p:spPr>
            <a:xfrm>
              <a:off x="1225200" y="6103207"/>
              <a:ext cx="8095" cy="7499"/>
            </a:xfrm>
            <a:custGeom>
              <a:avLst/>
              <a:gdLst>
                <a:gd name="connsiteX0" fmla="*/ 3860 w 8095"/>
                <a:gd name="connsiteY0" fmla="*/ 12 h 7499"/>
                <a:gd name="connsiteX1" fmla="*/ 7 w 8095"/>
                <a:gd name="connsiteY1" fmla="*/ 3332 h 7499"/>
                <a:gd name="connsiteX2" fmla="*/ 3924 w 8095"/>
                <a:gd name="connsiteY2" fmla="*/ 7483 h 7499"/>
                <a:gd name="connsiteX3" fmla="*/ 8096 w 8095"/>
                <a:gd name="connsiteY3" fmla="*/ 3673 h 7499"/>
                <a:gd name="connsiteX4" fmla="*/ 3860 w 8095"/>
                <a:gd name="connsiteY4" fmla="*/ 12 h 74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95" h="7499">
                  <a:moveTo>
                    <a:pt x="3860" y="12"/>
                  </a:moveTo>
                  <a:cubicBezTo>
                    <a:pt x="1774" y="118"/>
                    <a:pt x="135" y="1267"/>
                    <a:pt x="7" y="3332"/>
                  </a:cubicBezTo>
                  <a:cubicBezTo>
                    <a:pt x="-121" y="5759"/>
                    <a:pt x="1518" y="7291"/>
                    <a:pt x="3924" y="7483"/>
                  </a:cubicBezTo>
                  <a:cubicBezTo>
                    <a:pt x="6457" y="7674"/>
                    <a:pt x="7861" y="6248"/>
                    <a:pt x="8096" y="3673"/>
                  </a:cubicBezTo>
                  <a:cubicBezTo>
                    <a:pt x="7840" y="1161"/>
                    <a:pt x="6414" y="-137"/>
                    <a:pt x="3860" y="12"/>
                  </a:cubicBezTo>
                  <a:close/>
                </a:path>
              </a:pathLst>
            </a:custGeom>
            <a:solidFill>
              <a:srgbClr val="FFFFFF"/>
            </a:solidFill>
            <a:ln w="2113" cap="flat">
              <a:noFill/>
              <a:prstDash val="solid"/>
              <a:miter/>
            </a:ln>
          </p:spPr>
          <p:txBody>
            <a:bodyPr rtlCol="0" anchor="ctr"/>
            <a:lstStyle/>
            <a:p>
              <a:endParaRPr lang="en-IN"/>
            </a:p>
          </p:txBody>
        </p:sp>
        <p:sp>
          <p:nvSpPr>
            <p:cNvPr id="47" name="Freeform: Shape 46">
              <a:extLst>
                <a:ext uri="{FF2B5EF4-FFF2-40B4-BE49-F238E27FC236}">
                  <a16:creationId xmlns:a16="http://schemas.microsoft.com/office/drawing/2014/main" id="{493E0D49-D480-60DB-0491-E509C39E4AD3}"/>
                </a:ext>
              </a:extLst>
            </p:cNvPr>
            <p:cNvSpPr/>
            <p:nvPr/>
          </p:nvSpPr>
          <p:spPr>
            <a:xfrm>
              <a:off x="1158299" y="6070363"/>
              <a:ext cx="8095" cy="7499"/>
            </a:xfrm>
            <a:custGeom>
              <a:avLst/>
              <a:gdLst>
                <a:gd name="connsiteX0" fmla="*/ 3860 w 8095"/>
                <a:gd name="connsiteY0" fmla="*/ 12 h 7499"/>
                <a:gd name="connsiteX1" fmla="*/ 7 w 8095"/>
                <a:gd name="connsiteY1" fmla="*/ 3332 h 7499"/>
                <a:gd name="connsiteX2" fmla="*/ 3924 w 8095"/>
                <a:gd name="connsiteY2" fmla="*/ 7483 h 7499"/>
                <a:gd name="connsiteX3" fmla="*/ 8096 w 8095"/>
                <a:gd name="connsiteY3" fmla="*/ 3673 h 7499"/>
                <a:gd name="connsiteX4" fmla="*/ 3860 w 8095"/>
                <a:gd name="connsiteY4" fmla="*/ 12 h 74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95" h="7499">
                  <a:moveTo>
                    <a:pt x="3860" y="12"/>
                  </a:moveTo>
                  <a:cubicBezTo>
                    <a:pt x="1774" y="118"/>
                    <a:pt x="135" y="1267"/>
                    <a:pt x="7" y="3332"/>
                  </a:cubicBezTo>
                  <a:cubicBezTo>
                    <a:pt x="-121" y="5759"/>
                    <a:pt x="1518" y="7291"/>
                    <a:pt x="3924" y="7483"/>
                  </a:cubicBezTo>
                  <a:cubicBezTo>
                    <a:pt x="6457" y="7674"/>
                    <a:pt x="7861" y="6248"/>
                    <a:pt x="8096" y="3673"/>
                  </a:cubicBezTo>
                  <a:cubicBezTo>
                    <a:pt x="7819" y="1161"/>
                    <a:pt x="6393" y="-137"/>
                    <a:pt x="3860" y="12"/>
                  </a:cubicBezTo>
                  <a:close/>
                </a:path>
              </a:pathLst>
            </a:custGeom>
            <a:solidFill>
              <a:srgbClr val="FFFFFF"/>
            </a:solidFill>
            <a:ln w="2113" cap="flat">
              <a:noFill/>
              <a:prstDash val="solid"/>
              <a:miter/>
            </a:ln>
          </p:spPr>
          <p:txBody>
            <a:bodyPr rtlCol="0" anchor="ctr"/>
            <a:lstStyle/>
            <a:p>
              <a:endParaRPr lang="en-IN"/>
            </a:p>
          </p:txBody>
        </p:sp>
        <p:sp>
          <p:nvSpPr>
            <p:cNvPr id="48" name="Freeform: Shape 47">
              <a:extLst>
                <a:ext uri="{FF2B5EF4-FFF2-40B4-BE49-F238E27FC236}">
                  <a16:creationId xmlns:a16="http://schemas.microsoft.com/office/drawing/2014/main" id="{0181D8D4-4065-450E-02EF-4B085946C75B}"/>
                </a:ext>
              </a:extLst>
            </p:cNvPr>
            <p:cNvSpPr/>
            <p:nvPr/>
          </p:nvSpPr>
          <p:spPr>
            <a:xfrm>
              <a:off x="1167345" y="6070363"/>
              <a:ext cx="8095" cy="7499"/>
            </a:xfrm>
            <a:custGeom>
              <a:avLst/>
              <a:gdLst>
                <a:gd name="connsiteX0" fmla="*/ 3860 w 8095"/>
                <a:gd name="connsiteY0" fmla="*/ 12 h 7499"/>
                <a:gd name="connsiteX1" fmla="*/ 7 w 8095"/>
                <a:gd name="connsiteY1" fmla="*/ 3332 h 7499"/>
                <a:gd name="connsiteX2" fmla="*/ 3924 w 8095"/>
                <a:gd name="connsiteY2" fmla="*/ 7483 h 7499"/>
                <a:gd name="connsiteX3" fmla="*/ 8096 w 8095"/>
                <a:gd name="connsiteY3" fmla="*/ 3673 h 7499"/>
                <a:gd name="connsiteX4" fmla="*/ 3860 w 8095"/>
                <a:gd name="connsiteY4" fmla="*/ 12 h 74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95" h="7499">
                  <a:moveTo>
                    <a:pt x="3860" y="12"/>
                  </a:moveTo>
                  <a:cubicBezTo>
                    <a:pt x="1774" y="118"/>
                    <a:pt x="135" y="1267"/>
                    <a:pt x="7" y="3332"/>
                  </a:cubicBezTo>
                  <a:cubicBezTo>
                    <a:pt x="-121" y="5759"/>
                    <a:pt x="1518" y="7291"/>
                    <a:pt x="3924" y="7483"/>
                  </a:cubicBezTo>
                  <a:cubicBezTo>
                    <a:pt x="6457" y="7674"/>
                    <a:pt x="7861" y="6248"/>
                    <a:pt x="8096" y="3673"/>
                  </a:cubicBezTo>
                  <a:cubicBezTo>
                    <a:pt x="7819" y="1161"/>
                    <a:pt x="6414" y="-137"/>
                    <a:pt x="3860" y="12"/>
                  </a:cubicBezTo>
                  <a:close/>
                </a:path>
              </a:pathLst>
            </a:custGeom>
            <a:solidFill>
              <a:srgbClr val="FFFFFF"/>
            </a:solidFill>
            <a:ln w="2113" cap="flat">
              <a:noFill/>
              <a:prstDash val="solid"/>
              <a:miter/>
            </a:ln>
          </p:spPr>
          <p:txBody>
            <a:bodyPr rtlCol="0" anchor="ctr"/>
            <a:lstStyle/>
            <a:p>
              <a:endParaRPr lang="en-IN"/>
            </a:p>
          </p:txBody>
        </p:sp>
        <p:sp>
          <p:nvSpPr>
            <p:cNvPr id="50" name="Freeform: Shape 49">
              <a:extLst>
                <a:ext uri="{FF2B5EF4-FFF2-40B4-BE49-F238E27FC236}">
                  <a16:creationId xmlns:a16="http://schemas.microsoft.com/office/drawing/2014/main" id="{96E0FC9F-3942-AB0A-614C-51F8ED70A66E}"/>
                </a:ext>
              </a:extLst>
            </p:cNvPr>
            <p:cNvSpPr/>
            <p:nvPr/>
          </p:nvSpPr>
          <p:spPr>
            <a:xfrm>
              <a:off x="1162343" y="6062871"/>
              <a:ext cx="8095" cy="7499"/>
            </a:xfrm>
            <a:custGeom>
              <a:avLst/>
              <a:gdLst>
                <a:gd name="connsiteX0" fmla="*/ 3860 w 8095"/>
                <a:gd name="connsiteY0" fmla="*/ 12 h 7499"/>
                <a:gd name="connsiteX1" fmla="*/ 7 w 8095"/>
                <a:gd name="connsiteY1" fmla="*/ 3332 h 7499"/>
                <a:gd name="connsiteX2" fmla="*/ 3924 w 8095"/>
                <a:gd name="connsiteY2" fmla="*/ 7483 h 7499"/>
                <a:gd name="connsiteX3" fmla="*/ 8096 w 8095"/>
                <a:gd name="connsiteY3" fmla="*/ 3673 h 7499"/>
                <a:gd name="connsiteX4" fmla="*/ 3860 w 8095"/>
                <a:gd name="connsiteY4" fmla="*/ 12 h 74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95" h="7499">
                  <a:moveTo>
                    <a:pt x="3860" y="12"/>
                  </a:moveTo>
                  <a:cubicBezTo>
                    <a:pt x="1774" y="118"/>
                    <a:pt x="135" y="1267"/>
                    <a:pt x="7" y="3332"/>
                  </a:cubicBezTo>
                  <a:cubicBezTo>
                    <a:pt x="-121" y="5759"/>
                    <a:pt x="1518" y="7291"/>
                    <a:pt x="3924" y="7483"/>
                  </a:cubicBezTo>
                  <a:cubicBezTo>
                    <a:pt x="6457" y="7674"/>
                    <a:pt x="7861" y="6248"/>
                    <a:pt x="8096" y="3673"/>
                  </a:cubicBezTo>
                  <a:cubicBezTo>
                    <a:pt x="7819" y="1161"/>
                    <a:pt x="6414" y="-137"/>
                    <a:pt x="3860" y="12"/>
                  </a:cubicBezTo>
                  <a:close/>
                </a:path>
              </a:pathLst>
            </a:custGeom>
            <a:solidFill>
              <a:srgbClr val="FFFFFF"/>
            </a:solidFill>
            <a:ln w="2113" cap="flat">
              <a:noFill/>
              <a:prstDash val="solid"/>
              <a:miter/>
            </a:ln>
          </p:spPr>
          <p:txBody>
            <a:bodyPr rtlCol="0" anchor="ctr"/>
            <a:lstStyle/>
            <a:p>
              <a:endParaRPr lang="en-IN"/>
            </a:p>
          </p:txBody>
        </p:sp>
        <p:sp>
          <p:nvSpPr>
            <p:cNvPr id="51" name="Freeform: Shape 50">
              <a:extLst>
                <a:ext uri="{FF2B5EF4-FFF2-40B4-BE49-F238E27FC236}">
                  <a16:creationId xmlns:a16="http://schemas.microsoft.com/office/drawing/2014/main" id="{5B928283-C721-9B9C-64C7-85556AEA4F0C}"/>
                </a:ext>
              </a:extLst>
            </p:cNvPr>
            <p:cNvSpPr/>
            <p:nvPr/>
          </p:nvSpPr>
          <p:spPr>
            <a:xfrm>
              <a:off x="1140797" y="6059849"/>
              <a:ext cx="154869" cy="39445"/>
            </a:xfrm>
            <a:custGeom>
              <a:avLst/>
              <a:gdLst>
                <a:gd name="connsiteX0" fmla="*/ 143158 w 154869"/>
                <a:gd name="connsiteY0" fmla="*/ 11313 h 39445"/>
                <a:gd name="connsiteX1" fmla="*/ 125896 w 154869"/>
                <a:gd name="connsiteY1" fmla="*/ 8141 h 39445"/>
                <a:gd name="connsiteX2" fmla="*/ 115380 w 154869"/>
                <a:gd name="connsiteY2" fmla="*/ 12867 h 39445"/>
                <a:gd name="connsiteX3" fmla="*/ 113018 w 154869"/>
                <a:gd name="connsiteY3" fmla="*/ 14868 h 39445"/>
                <a:gd name="connsiteX4" fmla="*/ 109357 w 154869"/>
                <a:gd name="connsiteY4" fmla="*/ 28682 h 39445"/>
                <a:gd name="connsiteX5" fmla="*/ 103950 w 154869"/>
                <a:gd name="connsiteY5" fmla="*/ 35153 h 39445"/>
                <a:gd name="connsiteX6" fmla="*/ 95010 w 154869"/>
                <a:gd name="connsiteY6" fmla="*/ 25000 h 39445"/>
                <a:gd name="connsiteX7" fmla="*/ 94669 w 154869"/>
                <a:gd name="connsiteY7" fmla="*/ 13016 h 39445"/>
                <a:gd name="connsiteX8" fmla="*/ 93392 w 154869"/>
                <a:gd name="connsiteY8" fmla="*/ 12867 h 39445"/>
                <a:gd name="connsiteX9" fmla="*/ 94669 w 154869"/>
                <a:gd name="connsiteY9" fmla="*/ 13016 h 39445"/>
                <a:gd name="connsiteX10" fmla="*/ 89007 w 154869"/>
                <a:gd name="connsiteY10" fmla="*/ 11866 h 39445"/>
                <a:gd name="connsiteX11" fmla="*/ 88220 w 154869"/>
                <a:gd name="connsiteY11" fmla="*/ 21232 h 39445"/>
                <a:gd name="connsiteX12" fmla="*/ 88220 w 154869"/>
                <a:gd name="connsiteY12" fmla="*/ 21232 h 39445"/>
                <a:gd name="connsiteX13" fmla="*/ 80025 w 154869"/>
                <a:gd name="connsiteY13" fmla="*/ 33365 h 39445"/>
                <a:gd name="connsiteX14" fmla="*/ 72766 w 154869"/>
                <a:gd name="connsiteY14" fmla="*/ 20381 h 39445"/>
                <a:gd name="connsiteX15" fmla="*/ 72745 w 154869"/>
                <a:gd name="connsiteY15" fmla="*/ 4459 h 39445"/>
                <a:gd name="connsiteX16" fmla="*/ 68999 w 154869"/>
                <a:gd name="connsiteY16" fmla="*/ 10 h 39445"/>
                <a:gd name="connsiteX17" fmla="*/ 66061 w 154869"/>
                <a:gd name="connsiteY17" fmla="*/ 4395 h 39445"/>
                <a:gd name="connsiteX18" fmla="*/ 65934 w 154869"/>
                <a:gd name="connsiteY18" fmla="*/ 25085 h 39445"/>
                <a:gd name="connsiteX19" fmla="*/ 53503 w 154869"/>
                <a:gd name="connsiteY19" fmla="*/ 32088 h 39445"/>
                <a:gd name="connsiteX20" fmla="*/ 51481 w 154869"/>
                <a:gd name="connsiteY20" fmla="*/ 16209 h 39445"/>
                <a:gd name="connsiteX21" fmla="*/ 44988 w 154869"/>
                <a:gd name="connsiteY21" fmla="*/ 12782 h 39445"/>
                <a:gd name="connsiteX22" fmla="*/ 44988 w 154869"/>
                <a:gd name="connsiteY22" fmla="*/ 12782 h 39445"/>
                <a:gd name="connsiteX23" fmla="*/ 44988 w 154869"/>
                <a:gd name="connsiteY23" fmla="*/ 12782 h 39445"/>
                <a:gd name="connsiteX24" fmla="*/ 39795 w 154869"/>
                <a:gd name="connsiteY24" fmla="*/ 33408 h 39445"/>
                <a:gd name="connsiteX25" fmla="*/ 39795 w 154869"/>
                <a:gd name="connsiteY25" fmla="*/ 33408 h 39445"/>
                <a:gd name="connsiteX26" fmla="*/ 14805 w 154869"/>
                <a:gd name="connsiteY26" fmla="*/ 33748 h 39445"/>
                <a:gd name="connsiteX27" fmla="*/ 8100 w 154869"/>
                <a:gd name="connsiteY27" fmla="*/ 18231 h 39445"/>
                <a:gd name="connsiteX28" fmla="*/ 7909 w 154869"/>
                <a:gd name="connsiteY28" fmla="*/ 13782 h 39445"/>
                <a:gd name="connsiteX29" fmla="*/ 2438 w 154869"/>
                <a:gd name="connsiteY29" fmla="*/ 15613 h 39445"/>
                <a:gd name="connsiteX30" fmla="*/ 9037 w 154869"/>
                <a:gd name="connsiteY30" fmla="*/ 37707 h 39445"/>
                <a:gd name="connsiteX31" fmla="*/ 44627 w 154869"/>
                <a:gd name="connsiteY31" fmla="*/ 37963 h 39445"/>
                <a:gd name="connsiteX32" fmla="*/ 72404 w 154869"/>
                <a:gd name="connsiteY32" fmla="*/ 37580 h 39445"/>
                <a:gd name="connsiteX33" fmla="*/ 80727 w 154869"/>
                <a:gd name="connsiteY33" fmla="*/ 39282 h 39445"/>
                <a:gd name="connsiteX34" fmla="*/ 102375 w 154869"/>
                <a:gd name="connsiteY34" fmla="*/ 39261 h 39445"/>
                <a:gd name="connsiteX35" fmla="*/ 139880 w 154869"/>
                <a:gd name="connsiteY35" fmla="*/ 39240 h 39445"/>
                <a:gd name="connsiteX36" fmla="*/ 154738 w 154869"/>
                <a:gd name="connsiteY36" fmla="*/ 26852 h 39445"/>
                <a:gd name="connsiteX37" fmla="*/ 143158 w 154869"/>
                <a:gd name="connsiteY37" fmla="*/ 11313 h 39445"/>
                <a:gd name="connsiteX38" fmla="*/ 46031 w 154869"/>
                <a:gd name="connsiteY38" fmla="*/ 24957 h 39445"/>
                <a:gd name="connsiteX39" fmla="*/ 46074 w 154869"/>
                <a:gd name="connsiteY39" fmla="*/ 24829 h 39445"/>
                <a:gd name="connsiteX40" fmla="*/ 46074 w 154869"/>
                <a:gd name="connsiteY40" fmla="*/ 25511 h 39445"/>
                <a:gd name="connsiteX41" fmla="*/ 46031 w 154869"/>
                <a:gd name="connsiteY41" fmla="*/ 24957 h 39445"/>
                <a:gd name="connsiteX42" fmla="*/ 122149 w 154869"/>
                <a:gd name="connsiteY42" fmla="*/ 32407 h 39445"/>
                <a:gd name="connsiteX43" fmla="*/ 114933 w 154869"/>
                <a:gd name="connsiteY43" fmla="*/ 24872 h 39445"/>
                <a:gd name="connsiteX44" fmla="*/ 122298 w 154869"/>
                <a:gd name="connsiteY44" fmla="*/ 16507 h 39445"/>
                <a:gd name="connsiteX45" fmla="*/ 129450 w 154869"/>
                <a:gd name="connsiteY45" fmla="*/ 24468 h 39445"/>
                <a:gd name="connsiteX46" fmla="*/ 122149 w 154869"/>
                <a:gd name="connsiteY46" fmla="*/ 32407 h 39445"/>
                <a:gd name="connsiteX47" fmla="*/ 147650 w 154869"/>
                <a:gd name="connsiteY47" fmla="*/ 25745 h 39445"/>
                <a:gd name="connsiteX48" fmla="*/ 133090 w 154869"/>
                <a:gd name="connsiteY48" fmla="*/ 33003 h 39445"/>
                <a:gd name="connsiteX49" fmla="*/ 132239 w 154869"/>
                <a:gd name="connsiteY49" fmla="*/ 15613 h 39445"/>
                <a:gd name="connsiteX50" fmla="*/ 147650 w 154869"/>
                <a:gd name="connsiteY50" fmla="*/ 25745 h 39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54869" h="39445">
                  <a:moveTo>
                    <a:pt x="143158" y="11313"/>
                  </a:moveTo>
                  <a:cubicBezTo>
                    <a:pt x="137518" y="9823"/>
                    <a:pt x="131685" y="8972"/>
                    <a:pt x="125896" y="8141"/>
                  </a:cubicBezTo>
                  <a:cubicBezTo>
                    <a:pt x="121553" y="7503"/>
                    <a:pt x="114742" y="1947"/>
                    <a:pt x="115380" y="12867"/>
                  </a:cubicBezTo>
                  <a:cubicBezTo>
                    <a:pt x="115423" y="13484"/>
                    <a:pt x="113763" y="14123"/>
                    <a:pt x="113018" y="14868"/>
                  </a:cubicBezTo>
                  <a:cubicBezTo>
                    <a:pt x="109101" y="18763"/>
                    <a:pt x="107313" y="23595"/>
                    <a:pt x="109357" y="28682"/>
                  </a:cubicBezTo>
                  <a:cubicBezTo>
                    <a:pt x="111890" y="34983"/>
                    <a:pt x="107824" y="35536"/>
                    <a:pt x="103950" y="35153"/>
                  </a:cubicBezTo>
                  <a:cubicBezTo>
                    <a:pt x="98288" y="34600"/>
                    <a:pt x="95457" y="30491"/>
                    <a:pt x="95010" y="25000"/>
                  </a:cubicBezTo>
                  <a:cubicBezTo>
                    <a:pt x="94691" y="21019"/>
                    <a:pt x="94776" y="17018"/>
                    <a:pt x="94669" y="13016"/>
                  </a:cubicBezTo>
                  <a:cubicBezTo>
                    <a:pt x="94222" y="12952"/>
                    <a:pt x="93797" y="12909"/>
                    <a:pt x="93392" y="12867"/>
                  </a:cubicBezTo>
                  <a:cubicBezTo>
                    <a:pt x="93797" y="12888"/>
                    <a:pt x="94201" y="12952"/>
                    <a:pt x="94669" y="13016"/>
                  </a:cubicBezTo>
                  <a:cubicBezTo>
                    <a:pt x="93371" y="9780"/>
                    <a:pt x="90093" y="10845"/>
                    <a:pt x="89007" y="11866"/>
                  </a:cubicBezTo>
                  <a:cubicBezTo>
                    <a:pt x="86283" y="14399"/>
                    <a:pt x="87517" y="17997"/>
                    <a:pt x="88220" y="21232"/>
                  </a:cubicBezTo>
                  <a:lnTo>
                    <a:pt x="88220" y="21232"/>
                  </a:lnTo>
                  <a:cubicBezTo>
                    <a:pt x="87390" y="26639"/>
                    <a:pt x="87794" y="33855"/>
                    <a:pt x="80025" y="33365"/>
                  </a:cubicBezTo>
                  <a:cubicBezTo>
                    <a:pt x="72681" y="32897"/>
                    <a:pt x="72915" y="25979"/>
                    <a:pt x="72766" y="20381"/>
                  </a:cubicBezTo>
                  <a:cubicBezTo>
                    <a:pt x="72639" y="15081"/>
                    <a:pt x="72660" y="9780"/>
                    <a:pt x="72745" y="4459"/>
                  </a:cubicBezTo>
                  <a:cubicBezTo>
                    <a:pt x="72788" y="1798"/>
                    <a:pt x="72532" y="-160"/>
                    <a:pt x="68999" y="10"/>
                  </a:cubicBezTo>
                  <a:cubicBezTo>
                    <a:pt x="65657" y="159"/>
                    <a:pt x="66061" y="2330"/>
                    <a:pt x="66061" y="4395"/>
                  </a:cubicBezTo>
                  <a:cubicBezTo>
                    <a:pt x="66019" y="11292"/>
                    <a:pt x="66317" y="18210"/>
                    <a:pt x="65934" y="25085"/>
                  </a:cubicBezTo>
                  <a:cubicBezTo>
                    <a:pt x="65487" y="32961"/>
                    <a:pt x="59697" y="36026"/>
                    <a:pt x="53503" y="32088"/>
                  </a:cubicBezTo>
                  <a:cubicBezTo>
                    <a:pt x="50076" y="27150"/>
                    <a:pt x="51651" y="21551"/>
                    <a:pt x="51481" y="16209"/>
                  </a:cubicBezTo>
                  <a:cubicBezTo>
                    <a:pt x="51332" y="10823"/>
                    <a:pt x="49395" y="9695"/>
                    <a:pt x="44988" y="12782"/>
                  </a:cubicBezTo>
                  <a:lnTo>
                    <a:pt x="44988" y="12782"/>
                  </a:lnTo>
                  <a:lnTo>
                    <a:pt x="44988" y="12782"/>
                  </a:lnTo>
                  <a:cubicBezTo>
                    <a:pt x="42732" y="19529"/>
                    <a:pt x="46862" y="27873"/>
                    <a:pt x="39795" y="33408"/>
                  </a:cubicBezTo>
                  <a:lnTo>
                    <a:pt x="39795" y="33408"/>
                  </a:lnTo>
                  <a:cubicBezTo>
                    <a:pt x="31472" y="33514"/>
                    <a:pt x="23128" y="33642"/>
                    <a:pt x="14805" y="33748"/>
                  </a:cubicBezTo>
                  <a:cubicBezTo>
                    <a:pt x="8505" y="30342"/>
                    <a:pt x="2545" y="26873"/>
                    <a:pt x="8100" y="18231"/>
                  </a:cubicBezTo>
                  <a:cubicBezTo>
                    <a:pt x="8760" y="17188"/>
                    <a:pt x="11123" y="14889"/>
                    <a:pt x="7909" y="13782"/>
                  </a:cubicBezTo>
                  <a:cubicBezTo>
                    <a:pt x="5844" y="13080"/>
                    <a:pt x="3992" y="13335"/>
                    <a:pt x="2438" y="15613"/>
                  </a:cubicBezTo>
                  <a:cubicBezTo>
                    <a:pt x="-2607" y="23041"/>
                    <a:pt x="459" y="35749"/>
                    <a:pt x="9037" y="37707"/>
                  </a:cubicBezTo>
                  <a:cubicBezTo>
                    <a:pt x="20680" y="40389"/>
                    <a:pt x="32600" y="39261"/>
                    <a:pt x="44627" y="37963"/>
                  </a:cubicBezTo>
                  <a:cubicBezTo>
                    <a:pt x="53652" y="36984"/>
                    <a:pt x="63081" y="38984"/>
                    <a:pt x="72404" y="37580"/>
                  </a:cubicBezTo>
                  <a:cubicBezTo>
                    <a:pt x="75044" y="37175"/>
                    <a:pt x="78513" y="40134"/>
                    <a:pt x="80727" y="39282"/>
                  </a:cubicBezTo>
                  <a:cubicBezTo>
                    <a:pt x="88177" y="36345"/>
                    <a:pt x="95138" y="39027"/>
                    <a:pt x="102375" y="39261"/>
                  </a:cubicBezTo>
                  <a:cubicBezTo>
                    <a:pt x="114827" y="39644"/>
                    <a:pt x="127364" y="39325"/>
                    <a:pt x="139880" y="39240"/>
                  </a:cubicBezTo>
                  <a:cubicBezTo>
                    <a:pt x="148991" y="39176"/>
                    <a:pt x="153801" y="34855"/>
                    <a:pt x="154738" y="26852"/>
                  </a:cubicBezTo>
                  <a:cubicBezTo>
                    <a:pt x="155632" y="18891"/>
                    <a:pt x="151992" y="13654"/>
                    <a:pt x="143158" y="11313"/>
                  </a:cubicBezTo>
                  <a:close/>
                  <a:moveTo>
                    <a:pt x="46031" y="24957"/>
                  </a:moveTo>
                  <a:cubicBezTo>
                    <a:pt x="46053" y="24915"/>
                    <a:pt x="46053" y="24872"/>
                    <a:pt x="46074" y="24829"/>
                  </a:cubicBezTo>
                  <a:cubicBezTo>
                    <a:pt x="46074" y="25064"/>
                    <a:pt x="46074" y="25276"/>
                    <a:pt x="46074" y="25511"/>
                  </a:cubicBezTo>
                  <a:cubicBezTo>
                    <a:pt x="46074" y="25319"/>
                    <a:pt x="46053" y="25127"/>
                    <a:pt x="46031" y="24957"/>
                  </a:cubicBezTo>
                  <a:close/>
                  <a:moveTo>
                    <a:pt x="122149" y="32407"/>
                  </a:moveTo>
                  <a:cubicBezTo>
                    <a:pt x="117041" y="32620"/>
                    <a:pt x="115040" y="29150"/>
                    <a:pt x="114933" y="24872"/>
                  </a:cubicBezTo>
                  <a:cubicBezTo>
                    <a:pt x="114827" y="20210"/>
                    <a:pt x="117019" y="16400"/>
                    <a:pt x="122298" y="16507"/>
                  </a:cubicBezTo>
                  <a:cubicBezTo>
                    <a:pt x="127088" y="16613"/>
                    <a:pt x="128705" y="20402"/>
                    <a:pt x="129450" y="24468"/>
                  </a:cubicBezTo>
                  <a:cubicBezTo>
                    <a:pt x="128790" y="28874"/>
                    <a:pt x="127045" y="32216"/>
                    <a:pt x="122149" y="32407"/>
                  </a:cubicBezTo>
                  <a:close/>
                  <a:moveTo>
                    <a:pt x="147650" y="25745"/>
                  </a:moveTo>
                  <a:cubicBezTo>
                    <a:pt x="147160" y="32428"/>
                    <a:pt x="143116" y="34472"/>
                    <a:pt x="133090" y="33003"/>
                  </a:cubicBezTo>
                  <a:cubicBezTo>
                    <a:pt x="135921" y="27213"/>
                    <a:pt x="136134" y="21424"/>
                    <a:pt x="132239" y="15613"/>
                  </a:cubicBezTo>
                  <a:cubicBezTo>
                    <a:pt x="144010" y="16549"/>
                    <a:pt x="148118" y="19380"/>
                    <a:pt x="147650" y="25745"/>
                  </a:cubicBezTo>
                  <a:close/>
                </a:path>
              </a:pathLst>
            </a:custGeom>
            <a:solidFill>
              <a:srgbClr val="FFFFFF"/>
            </a:solidFill>
            <a:ln w="2113" cap="flat">
              <a:noFill/>
              <a:prstDash val="solid"/>
              <a:miter/>
            </a:ln>
          </p:spPr>
          <p:txBody>
            <a:bodyPr rtlCol="0" anchor="ctr"/>
            <a:lstStyle/>
            <a:p>
              <a:endParaRPr lang="en-IN"/>
            </a:p>
          </p:txBody>
        </p:sp>
        <p:sp>
          <p:nvSpPr>
            <p:cNvPr id="52" name="Freeform: Shape 51">
              <a:extLst>
                <a:ext uri="{FF2B5EF4-FFF2-40B4-BE49-F238E27FC236}">
                  <a16:creationId xmlns:a16="http://schemas.microsoft.com/office/drawing/2014/main" id="{1A32B1B5-37B1-B134-302E-23C0AF32B733}"/>
                </a:ext>
              </a:extLst>
            </p:cNvPr>
            <p:cNvSpPr/>
            <p:nvPr/>
          </p:nvSpPr>
          <p:spPr>
            <a:xfrm rot="-3599956">
              <a:off x="1459380" y="6055919"/>
              <a:ext cx="24478" cy="30863"/>
            </a:xfrm>
            <a:custGeom>
              <a:avLst/>
              <a:gdLst>
                <a:gd name="connsiteX0" fmla="*/ 0 w 24478"/>
                <a:gd name="connsiteY0" fmla="*/ 0 h 30863"/>
                <a:gd name="connsiteX1" fmla="*/ 24478 w 24478"/>
                <a:gd name="connsiteY1" fmla="*/ 0 h 30863"/>
                <a:gd name="connsiteX2" fmla="*/ 24478 w 24478"/>
                <a:gd name="connsiteY2" fmla="*/ 30864 h 30863"/>
                <a:gd name="connsiteX3" fmla="*/ 0 w 24478"/>
                <a:gd name="connsiteY3" fmla="*/ 30864 h 30863"/>
              </a:gdLst>
              <a:ahLst/>
              <a:cxnLst>
                <a:cxn ang="0">
                  <a:pos x="connsiteX0" y="connsiteY0"/>
                </a:cxn>
                <a:cxn ang="0">
                  <a:pos x="connsiteX1" y="connsiteY1"/>
                </a:cxn>
                <a:cxn ang="0">
                  <a:pos x="connsiteX2" y="connsiteY2"/>
                </a:cxn>
                <a:cxn ang="0">
                  <a:pos x="connsiteX3" y="connsiteY3"/>
                </a:cxn>
              </a:cxnLst>
              <a:rect l="l" t="t" r="r" b="b"/>
              <a:pathLst>
                <a:path w="24478" h="30863">
                  <a:moveTo>
                    <a:pt x="0" y="0"/>
                  </a:moveTo>
                  <a:lnTo>
                    <a:pt x="24478" y="0"/>
                  </a:lnTo>
                  <a:lnTo>
                    <a:pt x="24478" y="30864"/>
                  </a:lnTo>
                  <a:lnTo>
                    <a:pt x="0" y="30864"/>
                  </a:lnTo>
                  <a:close/>
                </a:path>
              </a:pathLst>
            </a:custGeom>
            <a:solidFill>
              <a:srgbClr val="FFFFFF"/>
            </a:solidFill>
            <a:ln w="2113" cap="flat">
              <a:noFill/>
              <a:prstDash val="solid"/>
              <a:miter/>
            </a:ln>
          </p:spPr>
          <p:txBody>
            <a:bodyPr rtlCol="0" anchor="ctr"/>
            <a:lstStyle/>
            <a:p>
              <a:endParaRPr lang="en-IN"/>
            </a:p>
          </p:txBody>
        </p:sp>
        <p:sp>
          <p:nvSpPr>
            <p:cNvPr id="53" name="Freeform: Shape 52">
              <a:extLst>
                <a:ext uri="{FF2B5EF4-FFF2-40B4-BE49-F238E27FC236}">
                  <a16:creationId xmlns:a16="http://schemas.microsoft.com/office/drawing/2014/main" id="{07062669-A7C1-9535-975B-D5F241AD69BA}"/>
                </a:ext>
              </a:extLst>
            </p:cNvPr>
            <p:cNvSpPr/>
            <p:nvPr/>
          </p:nvSpPr>
          <p:spPr>
            <a:xfrm rot="-3599956">
              <a:off x="1423751" y="6069991"/>
              <a:ext cx="24478" cy="30863"/>
            </a:xfrm>
            <a:custGeom>
              <a:avLst/>
              <a:gdLst>
                <a:gd name="connsiteX0" fmla="*/ 0 w 24478"/>
                <a:gd name="connsiteY0" fmla="*/ 0 h 30863"/>
                <a:gd name="connsiteX1" fmla="*/ 24478 w 24478"/>
                <a:gd name="connsiteY1" fmla="*/ 0 h 30863"/>
                <a:gd name="connsiteX2" fmla="*/ 24478 w 24478"/>
                <a:gd name="connsiteY2" fmla="*/ 30864 h 30863"/>
                <a:gd name="connsiteX3" fmla="*/ 0 w 24478"/>
                <a:gd name="connsiteY3" fmla="*/ 30864 h 30863"/>
              </a:gdLst>
              <a:ahLst/>
              <a:cxnLst>
                <a:cxn ang="0">
                  <a:pos x="connsiteX0" y="connsiteY0"/>
                </a:cxn>
                <a:cxn ang="0">
                  <a:pos x="connsiteX1" y="connsiteY1"/>
                </a:cxn>
                <a:cxn ang="0">
                  <a:pos x="connsiteX2" y="connsiteY2"/>
                </a:cxn>
                <a:cxn ang="0">
                  <a:pos x="connsiteX3" y="connsiteY3"/>
                </a:cxn>
              </a:cxnLst>
              <a:rect l="l" t="t" r="r" b="b"/>
              <a:pathLst>
                <a:path w="24478" h="30863">
                  <a:moveTo>
                    <a:pt x="0" y="0"/>
                  </a:moveTo>
                  <a:lnTo>
                    <a:pt x="24478" y="0"/>
                  </a:lnTo>
                  <a:lnTo>
                    <a:pt x="24478" y="30864"/>
                  </a:lnTo>
                  <a:lnTo>
                    <a:pt x="0" y="30864"/>
                  </a:lnTo>
                  <a:close/>
                </a:path>
              </a:pathLst>
            </a:custGeom>
            <a:solidFill>
              <a:srgbClr val="FFFFFF"/>
            </a:solidFill>
            <a:ln w="2113" cap="flat">
              <a:noFill/>
              <a:prstDash val="solid"/>
              <a:miter/>
            </a:ln>
          </p:spPr>
          <p:txBody>
            <a:bodyPr rtlCol="0" anchor="ctr"/>
            <a:lstStyle/>
            <a:p>
              <a:endParaRPr lang="en-IN"/>
            </a:p>
          </p:txBody>
        </p:sp>
        <p:sp>
          <p:nvSpPr>
            <p:cNvPr id="54" name="Freeform: Shape 53">
              <a:extLst>
                <a:ext uri="{FF2B5EF4-FFF2-40B4-BE49-F238E27FC236}">
                  <a16:creationId xmlns:a16="http://schemas.microsoft.com/office/drawing/2014/main" id="{BC290FED-A132-5D78-ED14-E452E5E2C50F}"/>
                </a:ext>
              </a:extLst>
            </p:cNvPr>
            <p:cNvSpPr/>
            <p:nvPr/>
          </p:nvSpPr>
          <p:spPr>
            <a:xfrm rot="-3599956">
              <a:off x="1324791" y="6058723"/>
              <a:ext cx="24478" cy="30863"/>
            </a:xfrm>
            <a:custGeom>
              <a:avLst/>
              <a:gdLst>
                <a:gd name="connsiteX0" fmla="*/ 0 w 24478"/>
                <a:gd name="connsiteY0" fmla="*/ 0 h 30863"/>
                <a:gd name="connsiteX1" fmla="*/ 24478 w 24478"/>
                <a:gd name="connsiteY1" fmla="*/ 0 h 30863"/>
                <a:gd name="connsiteX2" fmla="*/ 24478 w 24478"/>
                <a:gd name="connsiteY2" fmla="*/ 30864 h 30863"/>
                <a:gd name="connsiteX3" fmla="*/ 0 w 24478"/>
                <a:gd name="connsiteY3" fmla="*/ 30864 h 30863"/>
              </a:gdLst>
              <a:ahLst/>
              <a:cxnLst>
                <a:cxn ang="0">
                  <a:pos x="connsiteX0" y="connsiteY0"/>
                </a:cxn>
                <a:cxn ang="0">
                  <a:pos x="connsiteX1" y="connsiteY1"/>
                </a:cxn>
                <a:cxn ang="0">
                  <a:pos x="connsiteX2" y="connsiteY2"/>
                </a:cxn>
                <a:cxn ang="0">
                  <a:pos x="connsiteX3" y="connsiteY3"/>
                </a:cxn>
              </a:cxnLst>
              <a:rect l="l" t="t" r="r" b="b"/>
              <a:pathLst>
                <a:path w="24478" h="30863">
                  <a:moveTo>
                    <a:pt x="0" y="0"/>
                  </a:moveTo>
                  <a:lnTo>
                    <a:pt x="24478" y="0"/>
                  </a:lnTo>
                  <a:lnTo>
                    <a:pt x="24478" y="30864"/>
                  </a:lnTo>
                  <a:lnTo>
                    <a:pt x="0" y="30864"/>
                  </a:lnTo>
                  <a:close/>
                </a:path>
              </a:pathLst>
            </a:custGeom>
            <a:solidFill>
              <a:srgbClr val="FFFFFF"/>
            </a:solidFill>
            <a:ln w="2113" cap="flat">
              <a:noFill/>
              <a:prstDash val="solid"/>
              <a:miter/>
            </a:ln>
          </p:spPr>
          <p:txBody>
            <a:bodyPr rtlCol="0" anchor="ctr"/>
            <a:lstStyle/>
            <a:p>
              <a:endParaRPr lang="en-IN"/>
            </a:p>
          </p:txBody>
        </p:sp>
      </p:grpSp>
    </p:spTree>
    <p:extLst>
      <p:ext uri="{BB962C8B-B14F-4D97-AF65-F5344CB8AC3E}">
        <p14:creationId xmlns:p14="http://schemas.microsoft.com/office/powerpoint/2010/main" val="15580033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C. Cover and picture">
    <p:bg bwMode="ltGray">
      <p:bgPr>
        <a:solidFill>
          <a:schemeClr val="accent5"/>
        </a:solidFill>
        <a:effectLst/>
      </p:bgPr>
    </p:bg>
    <p:spTree>
      <p:nvGrpSpPr>
        <p:cNvPr id="1" name=""/>
        <p:cNvGrpSpPr/>
        <p:nvPr/>
      </p:nvGrpSpPr>
      <p:grpSpPr>
        <a:xfrm>
          <a:off x="0" y="0"/>
          <a:ext cx="0" cy="0"/>
          <a:chOff x="0" y="0"/>
          <a:chExt cx="0" cy="0"/>
        </a:xfrm>
      </p:grpSpPr>
      <p:sp>
        <p:nvSpPr>
          <p:cNvPr id="49" name="Slide Number Placeholder 5" hidden="1">
            <a:extLst>
              <a:ext uri="{FF2B5EF4-FFF2-40B4-BE49-F238E27FC236}">
                <a16:creationId xmlns:a16="http://schemas.microsoft.com/office/drawing/2014/main" id="{2F7745B8-4770-1CB6-2C8B-FFC925A4406E}"/>
              </a:ext>
            </a:extLst>
          </p:cNvPr>
          <p:cNvSpPr>
            <a:spLocks noGrp="1"/>
          </p:cNvSpPr>
          <p:nvPr>
            <p:ph type="sldNum" sz="quarter" idx="4"/>
          </p:nvPr>
        </p:nvSpPr>
        <p:spPr>
          <a:xfrm>
            <a:off x="0" y="6858000"/>
            <a:ext cx="0" cy="0"/>
          </a:xfrm>
          <a:prstGeom prst="rect">
            <a:avLst/>
          </a:prstGeom>
        </p:spPr>
        <p:txBody>
          <a:bodyPr vert="horz" lIns="0" tIns="0" rIns="0" bIns="0" rtlCol="0" anchor="b" anchorCtr="0"/>
          <a:lstStyle>
            <a:lvl1pPr algn="r">
              <a:defRPr sz="100">
                <a:noFill/>
              </a:defRPr>
            </a:lvl1pPr>
          </a:lstStyle>
          <a:p>
            <a:fld id="{24C8C45C-947F-4981-8B3F-4F32E973C901}" type="slidenum">
              <a:rPr lang="en-US" smtClean="0"/>
              <a:pPr/>
              <a:t>‹#›</a:t>
            </a:fld>
            <a:endParaRPr lang="en-US" dirty="0"/>
          </a:p>
        </p:txBody>
      </p:sp>
      <p:sp>
        <p:nvSpPr>
          <p:cNvPr id="6" name="Background">
            <a:extLst>
              <a:ext uri="{FF2B5EF4-FFF2-40B4-BE49-F238E27FC236}">
                <a16:creationId xmlns:a16="http://schemas.microsoft.com/office/drawing/2014/main" id="{29E6FAF1-D120-4172-AE29-B3271FE51748}"/>
              </a:ext>
            </a:extLst>
          </p:cNvPr>
          <p:cNvSpPr/>
          <p:nvPr userDrawn="1"/>
        </p:nvSpPr>
        <p:spPr>
          <a:xfrm>
            <a:off x="0" y="0"/>
            <a:ext cx="121932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noProof="0" dirty="0" err="1">
              <a:solidFill>
                <a:schemeClr val="tx1"/>
              </a:solidFill>
            </a:endParaRPr>
          </a:p>
        </p:txBody>
      </p:sp>
      <p:sp>
        <p:nvSpPr>
          <p:cNvPr id="8" name="Picture Placeholder 7">
            <a:extLst>
              <a:ext uri="{FF2B5EF4-FFF2-40B4-BE49-F238E27FC236}">
                <a16:creationId xmlns:a16="http://schemas.microsoft.com/office/drawing/2014/main" id="{E3729A2B-CB65-2059-426C-0C33E089D903}"/>
              </a:ext>
            </a:extLst>
          </p:cNvPr>
          <p:cNvSpPr>
            <a:spLocks noGrp="1"/>
          </p:cNvSpPr>
          <p:nvPr>
            <p:ph type="pic" sz="quarter" idx="16"/>
          </p:nvPr>
        </p:nvSpPr>
        <p:spPr>
          <a:xfrm>
            <a:off x="5349420" y="0"/>
            <a:ext cx="6842580" cy="6858000"/>
          </a:xfrm>
          <a:custGeom>
            <a:avLst/>
            <a:gdLst>
              <a:gd name="connsiteX0" fmla="*/ 0 w 6842580"/>
              <a:gd name="connsiteY0" fmla="*/ 0 h 6858000"/>
              <a:gd name="connsiteX1" fmla="*/ 6842580 w 6842580"/>
              <a:gd name="connsiteY1" fmla="*/ 0 h 6858000"/>
              <a:gd name="connsiteX2" fmla="*/ 6842580 w 6842580"/>
              <a:gd name="connsiteY2" fmla="*/ 6858000 h 6858000"/>
              <a:gd name="connsiteX3" fmla="*/ 977569 w 6842580"/>
              <a:gd name="connsiteY3" fmla="*/ 6858000 h 6858000"/>
              <a:gd name="connsiteX4" fmla="*/ 87459 w 6842580"/>
              <a:gd name="connsiteY4" fmla="*/ 3996557 h 6858000"/>
              <a:gd name="connsiteX5" fmla="*/ 2311782 w 6842580"/>
              <a:gd name="connsiteY5" fmla="*/ 1587 h 6858000"/>
              <a:gd name="connsiteX6" fmla="*/ 0 w 6842580"/>
              <a:gd name="connsiteY6" fmla="*/ 158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42580" h="6858000">
                <a:moveTo>
                  <a:pt x="0" y="0"/>
                </a:moveTo>
                <a:lnTo>
                  <a:pt x="6842580" y="0"/>
                </a:lnTo>
                <a:lnTo>
                  <a:pt x="6842580" y="6858000"/>
                </a:lnTo>
                <a:lnTo>
                  <a:pt x="977569" y="6858000"/>
                </a:lnTo>
                <a:cubicBezTo>
                  <a:pt x="401952" y="6210270"/>
                  <a:pt x="-145076" y="5112939"/>
                  <a:pt x="87459" y="3996557"/>
                </a:cubicBezTo>
                <a:cubicBezTo>
                  <a:pt x="403858" y="2499158"/>
                  <a:pt x="1414048" y="1384681"/>
                  <a:pt x="2311782" y="1587"/>
                </a:cubicBezTo>
                <a:lnTo>
                  <a:pt x="0" y="1587"/>
                </a:lnTo>
                <a:close/>
              </a:path>
            </a:pathLst>
          </a:custGeom>
          <a:solidFill>
            <a:schemeClr val="tx1">
              <a:lumMod val="85000"/>
            </a:schemeClr>
          </a:solidFill>
        </p:spPr>
        <p:txBody>
          <a:bodyPr wrap="square" tIns="720000" anchor="ctr" anchorCtr="0">
            <a:noAutofit/>
          </a:bodyPr>
          <a:lstStyle>
            <a:lvl1pPr marL="0" indent="0" algn="ctr">
              <a:buNone/>
              <a:defRPr sz="1600">
                <a:solidFill>
                  <a:schemeClr val="bg1"/>
                </a:solidFill>
              </a:defRPr>
            </a:lvl1pPr>
          </a:lstStyle>
          <a:p>
            <a:r>
              <a:rPr lang="en-US" dirty="0"/>
              <a:t>Click icon to add picture</a:t>
            </a:r>
          </a:p>
        </p:txBody>
      </p:sp>
      <p:sp>
        <p:nvSpPr>
          <p:cNvPr id="4" name="Title 1">
            <a:extLst>
              <a:ext uri="{FF2B5EF4-FFF2-40B4-BE49-F238E27FC236}">
                <a16:creationId xmlns:a16="http://schemas.microsoft.com/office/drawing/2014/main" id="{CEC75FB5-25E2-4D69-1E5E-374CC77CD3FA}"/>
              </a:ext>
            </a:extLst>
          </p:cNvPr>
          <p:cNvSpPr>
            <a:spLocks noGrp="1"/>
          </p:cNvSpPr>
          <p:nvPr>
            <p:ph type="ctrTitle" hasCustomPrompt="1"/>
          </p:nvPr>
        </p:nvSpPr>
        <p:spPr bwMode="white">
          <a:xfrm>
            <a:off x="359998" y="1360800"/>
            <a:ext cx="7588800" cy="3553200"/>
          </a:xfrm>
          <a:noFill/>
        </p:spPr>
        <p:txBody>
          <a:bodyPr anchor="ctr" anchorCtr="0"/>
          <a:lstStyle>
            <a:lvl1pPr algn="l">
              <a:lnSpc>
                <a:spcPct val="83000"/>
              </a:lnSpc>
              <a:defRPr sz="5400">
                <a:solidFill>
                  <a:schemeClr val="tx1"/>
                </a:solidFill>
              </a:defRPr>
            </a:lvl1pPr>
          </a:lstStyle>
          <a:p>
            <a:r>
              <a:rPr lang="en-US" dirty="0"/>
              <a:t>Click to add title</a:t>
            </a:r>
          </a:p>
        </p:txBody>
      </p:sp>
      <p:sp>
        <p:nvSpPr>
          <p:cNvPr id="2" name="Subtitle 2">
            <a:extLst>
              <a:ext uri="{FF2B5EF4-FFF2-40B4-BE49-F238E27FC236}">
                <a16:creationId xmlns:a16="http://schemas.microsoft.com/office/drawing/2014/main" id="{7C3AB6C4-8CAE-CB4D-2397-DBDC7ACF35D6}"/>
              </a:ext>
            </a:extLst>
          </p:cNvPr>
          <p:cNvSpPr>
            <a:spLocks noGrp="1"/>
          </p:cNvSpPr>
          <p:nvPr>
            <p:ph type="subTitle" idx="1" hasCustomPrompt="1"/>
          </p:nvPr>
        </p:nvSpPr>
        <p:spPr>
          <a:xfrm>
            <a:off x="359998" y="4914000"/>
            <a:ext cx="7588800" cy="320400"/>
          </a:xfrm>
        </p:spPr>
        <p:txBody>
          <a:bodyPr anchor="b" anchorCtr="0"/>
          <a:lstStyle>
            <a:lvl1pPr marL="0" indent="0" algn="l">
              <a:lnSpc>
                <a:spcPct val="100000"/>
              </a:lnSpc>
              <a:spcBef>
                <a:spcPts val="0"/>
              </a:spcBef>
              <a:spcAft>
                <a:spcPts val="0"/>
              </a:spcAft>
              <a:buFont typeface="Arial" panose="020B0604020202020204" pitchFamily="34" charset="0"/>
              <a:buChar char="​"/>
              <a:defRPr sz="2000" b="0">
                <a:solidFill>
                  <a:schemeClr val="tx1"/>
                </a:solidFill>
                <a:latin typeface="+mn-lt"/>
              </a:defRPr>
            </a:lvl1pPr>
            <a:lvl2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9pPr>
          </a:lstStyle>
          <a:p>
            <a:r>
              <a:rPr lang="en-US" dirty="0"/>
              <a:t>Click to add subtitle</a:t>
            </a:r>
          </a:p>
        </p:txBody>
      </p:sp>
      <p:sp>
        <p:nvSpPr>
          <p:cNvPr id="5" name="Date Placeholder 4">
            <a:extLst>
              <a:ext uri="{FF2B5EF4-FFF2-40B4-BE49-F238E27FC236}">
                <a16:creationId xmlns:a16="http://schemas.microsoft.com/office/drawing/2014/main" id="{9CBFFD67-813A-47D6-93D5-82C8D380FF6C}"/>
              </a:ext>
            </a:extLst>
          </p:cNvPr>
          <p:cNvSpPr>
            <a:spLocks noGrp="1"/>
          </p:cNvSpPr>
          <p:nvPr>
            <p:ph type="dt" sz="half" idx="14"/>
          </p:nvPr>
        </p:nvSpPr>
        <p:spPr bwMode="white">
          <a:xfrm>
            <a:off x="360000" y="360000"/>
            <a:ext cx="1585607" cy="288000"/>
          </a:xfrm>
          <a:prstGeom prst="rect">
            <a:avLst/>
          </a:prstGeom>
        </p:spPr>
        <p:txBody>
          <a:bodyPr tIns="32400" anchor="t" anchorCtr="0"/>
          <a:lstStyle>
            <a:lvl1pPr algn="l">
              <a:defRPr sz="1200">
                <a:solidFill>
                  <a:schemeClr val="tx1"/>
                </a:solidFill>
              </a:defRPr>
            </a:lvl1pPr>
          </a:lstStyle>
          <a:p>
            <a:fld id="{022D0AFB-253E-4510-8251-8E8696347364}" type="datetime4">
              <a:rPr lang="en-IN" smtClean="0"/>
              <a:t>03 September 2026</a:t>
            </a:fld>
            <a:endParaRPr lang="en-US" dirty="0"/>
          </a:p>
        </p:txBody>
      </p:sp>
      <p:sp>
        <p:nvSpPr>
          <p:cNvPr id="43" name="Footer Placeholder 42">
            <a:extLst>
              <a:ext uri="{FF2B5EF4-FFF2-40B4-BE49-F238E27FC236}">
                <a16:creationId xmlns:a16="http://schemas.microsoft.com/office/drawing/2014/main" id="{25D0DEB9-810F-C189-1C73-87D0BFFFB3BD}"/>
              </a:ext>
            </a:extLst>
          </p:cNvPr>
          <p:cNvSpPr>
            <a:spLocks noGrp="1"/>
          </p:cNvSpPr>
          <p:nvPr>
            <p:ph type="ftr" sz="quarter" idx="15"/>
          </p:nvPr>
        </p:nvSpPr>
        <p:spPr bwMode="white">
          <a:xfrm>
            <a:off x="2305605" y="360000"/>
            <a:ext cx="5641419" cy="288000"/>
          </a:xfrm>
        </p:spPr>
        <p:txBody>
          <a:bodyPr tIns="32400" anchor="t" anchorCtr="0"/>
          <a:lstStyle>
            <a:lvl1pPr algn="l">
              <a:defRPr sz="1200">
                <a:solidFill>
                  <a:schemeClr val="tx1"/>
                </a:solidFill>
              </a:defRPr>
            </a:lvl1pPr>
          </a:lstStyle>
          <a:p>
            <a:endParaRPr lang="en-US" dirty="0"/>
          </a:p>
        </p:txBody>
      </p:sp>
      <p:pic>
        <p:nvPicPr>
          <p:cNvPr id="7" name="Logo">
            <a:extLst>
              <a:ext uri="{FF2B5EF4-FFF2-40B4-BE49-F238E27FC236}">
                <a16:creationId xmlns:a16="http://schemas.microsoft.com/office/drawing/2014/main" id="{4CF5CE28-1134-3297-8C3C-2C29835ED6AE}"/>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86777" y="5750420"/>
            <a:ext cx="1340794" cy="734636"/>
          </a:xfrm>
          <a:prstGeom prst="rect">
            <a:avLst/>
          </a:prstGeom>
        </p:spPr>
      </p:pic>
    </p:spTree>
    <p:extLst>
      <p:ext uri="{BB962C8B-B14F-4D97-AF65-F5344CB8AC3E}">
        <p14:creationId xmlns:p14="http://schemas.microsoft.com/office/powerpoint/2010/main" val="289750509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D. Cover and picture">
    <p:bg bwMode="ltGray">
      <p:bgPr>
        <a:solidFill>
          <a:schemeClr val="bg2"/>
        </a:solidFill>
        <a:effectLst/>
      </p:bgPr>
    </p:bg>
    <p:spTree>
      <p:nvGrpSpPr>
        <p:cNvPr id="1" name=""/>
        <p:cNvGrpSpPr/>
        <p:nvPr/>
      </p:nvGrpSpPr>
      <p:grpSpPr>
        <a:xfrm>
          <a:off x="0" y="0"/>
          <a:ext cx="0" cy="0"/>
          <a:chOff x="0" y="0"/>
          <a:chExt cx="0" cy="0"/>
        </a:xfrm>
      </p:grpSpPr>
      <p:sp>
        <p:nvSpPr>
          <p:cNvPr id="49" name="Slide Number Placeholder 5" hidden="1">
            <a:extLst>
              <a:ext uri="{FF2B5EF4-FFF2-40B4-BE49-F238E27FC236}">
                <a16:creationId xmlns:a16="http://schemas.microsoft.com/office/drawing/2014/main" id="{2F7745B8-4770-1CB6-2C8B-FFC925A4406E}"/>
              </a:ext>
            </a:extLst>
          </p:cNvPr>
          <p:cNvSpPr>
            <a:spLocks noGrp="1"/>
          </p:cNvSpPr>
          <p:nvPr>
            <p:ph type="sldNum" sz="quarter" idx="4"/>
          </p:nvPr>
        </p:nvSpPr>
        <p:spPr>
          <a:xfrm>
            <a:off x="0" y="6858000"/>
            <a:ext cx="0" cy="0"/>
          </a:xfrm>
          <a:prstGeom prst="rect">
            <a:avLst/>
          </a:prstGeom>
        </p:spPr>
        <p:txBody>
          <a:bodyPr vert="horz" lIns="0" tIns="0" rIns="0" bIns="0" rtlCol="0" anchor="b" anchorCtr="0"/>
          <a:lstStyle>
            <a:lvl1pPr algn="r">
              <a:defRPr sz="100">
                <a:noFill/>
              </a:defRPr>
            </a:lvl1pPr>
          </a:lstStyle>
          <a:p>
            <a:fld id="{24C8C45C-947F-4981-8B3F-4F32E973C901}" type="slidenum">
              <a:rPr lang="en-US" smtClean="0"/>
              <a:pPr/>
              <a:t>‹#›</a:t>
            </a:fld>
            <a:endParaRPr lang="en-US" dirty="0"/>
          </a:p>
        </p:txBody>
      </p:sp>
      <p:sp>
        <p:nvSpPr>
          <p:cNvPr id="6" name="Background">
            <a:extLst>
              <a:ext uri="{FF2B5EF4-FFF2-40B4-BE49-F238E27FC236}">
                <a16:creationId xmlns:a16="http://schemas.microsoft.com/office/drawing/2014/main" id="{29E6FAF1-D120-4172-AE29-B3271FE51748}"/>
              </a:ext>
            </a:extLst>
          </p:cNvPr>
          <p:cNvSpPr/>
          <p:nvPr userDrawn="1"/>
        </p:nvSpPr>
        <p:spPr>
          <a:xfrm>
            <a:off x="0" y="0"/>
            <a:ext cx="121932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noProof="0" dirty="0" err="1">
              <a:solidFill>
                <a:schemeClr val="tx1"/>
              </a:solidFill>
            </a:endParaRPr>
          </a:p>
        </p:txBody>
      </p:sp>
      <p:sp>
        <p:nvSpPr>
          <p:cNvPr id="7" name="Picture placeholder">
            <a:extLst>
              <a:ext uri="{FF2B5EF4-FFF2-40B4-BE49-F238E27FC236}">
                <a16:creationId xmlns:a16="http://schemas.microsoft.com/office/drawing/2014/main" id="{39CA323D-0A08-F926-698A-30EAB06A1873}"/>
              </a:ext>
            </a:extLst>
          </p:cNvPr>
          <p:cNvSpPr>
            <a:spLocks noGrp="1"/>
          </p:cNvSpPr>
          <p:nvPr>
            <p:ph type="pic" sz="quarter" idx="16" hasCustomPrompt="1"/>
          </p:nvPr>
        </p:nvSpPr>
        <p:spPr>
          <a:xfrm>
            <a:off x="-1" y="0"/>
            <a:ext cx="10603346" cy="6858000"/>
          </a:xfrm>
          <a:custGeom>
            <a:avLst/>
            <a:gdLst>
              <a:gd name="connsiteX0" fmla="*/ 0 w 10603346"/>
              <a:gd name="connsiteY0" fmla="*/ 0 h 6858000"/>
              <a:gd name="connsiteX1" fmla="*/ 10603346 w 10603346"/>
              <a:gd name="connsiteY1" fmla="*/ 0 h 6858000"/>
              <a:gd name="connsiteX2" fmla="*/ 10603346 w 10603346"/>
              <a:gd name="connsiteY2" fmla="*/ 1587 h 6858000"/>
              <a:gd name="connsiteX3" fmla="*/ 10494111 w 10603346"/>
              <a:gd name="connsiteY3" fmla="*/ 1587 h 6858000"/>
              <a:gd name="connsiteX4" fmla="*/ 9365376 w 10603346"/>
              <a:gd name="connsiteY4" fmla="*/ 1587 h 6858000"/>
              <a:gd name="connsiteX5" fmla="*/ 10255487 w 10603346"/>
              <a:gd name="connsiteY5" fmla="*/ 2863030 h 6858000"/>
              <a:gd name="connsiteX6" fmla="*/ 8031163 w 10603346"/>
              <a:gd name="connsiteY6" fmla="*/ 6858000 h 6858000"/>
              <a:gd name="connsiteX7" fmla="*/ 0 w 10603346"/>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603346" h="6858000">
                <a:moveTo>
                  <a:pt x="0" y="0"/>
                </a:moveTo>
                <a:lnTo>
                  <a:pt x="10603346" y="0"/>
                </a:lnTo>
                <a:lnTo>
                  <a:pt x="10603346" y="1587"/>
                </a:lnTo>
                <a:lnTo>
                  <a:pt x="10494111" y="1587"/>
                </a:lnTo>
                <a:cubicBezTo>
                  <a:pt x="10179687" y="1587"/>
                  <a:pt x="9807036" y="1587"/>
                  <a:pt x="9365376" y="1587"/>
                </a:cubicBezTo>
                <a:cubicBezTo>
                  <a:pt x="9940993" y="649317"/>
                  <a:pt x="10488021" y="1746648"/>
                  <a:pt x="10255487" y="2863030"/>
                </a:cubicBezTo>
                <a:cubicBezTo>
                  <a:pt x="9939087" y="4360429"/>
                  <a:pt x="8928898" y="5474906"/>
                  <a:pt x="8031163" y="6858000"/>
                </a:cubicBezTo>
                <a:lnTo>
                  <a:pt x="0" y="6858000"/>
                </a:lnTo>
                <a:close/>
              </a:path>
            </a:pathLst>
          </a:custGeom>
          <a:solidFill>
            <a:schemeClr val="tx1">
              <a:lumMod val="85000"/>
            </a:schemeClr>
          </a:solidFill>
        </p:spPr>
        <p:txBody>
          <a:bodyPr wrap="square" lIns="3060000" tIns="0" rIns="2736000" bIns="108000" anchor="b" anchorCtr="0">
            <a:noAutofit/>
          </a:bodyPr>
          <a:lstStyle>
            <a:lvl1pPr marL="0" indent="0" algn="r">
              <a:buNone/>
              <a:defRPr sz="1600">
                <a:solidFill>
                  <a:schemeClr val="bg1"/>
                </a:solidFill>
              </a:defRPr>
            </a:lvl1pPr>
          </a:lstStyle>
          <a:p>
            <a:r>
              <a:rPr lang="en-US" dirty="0"/>
              <a:t>Click icon to add picture or click on frame and insert picture using the Insert tab - Pictures</a:t>
            </a:r>
          </a:p>
        </p:txBody>
      </p:sp>
      <p:sp>
        <p:nvSpPr>
          <p:cNvPr id="4" name="Title 1">
            <a:extLst>
              <a:ext uri="{FF2B5EF4-FFF2-40B4-BE49-F238E27FC236}">
                <a16:creationId xmlns:a16="http://schemas.microsoft.com/office/drawing/2014/main" id="{CEC75FB5-25E2-4D69-1E5E-374CC77CD3FA}"/>
              </a:ext>
            </a:extLst>
          </p:cNvPr>
          <p:cNvSpPr>
            <a:spLocks noGrp="1"/>
          </p:cNvSpPr>
          <p:nvPr>
            <p:ph type="ctrTitle" hasCustomPrompt="1"/>
          </p:nvPr>
        </p:nvSpPr>
        <p:spPr bwMode="white">
          <a:xfrm>
            <a:off x="359998" y="1360800"/>
            <a:ext cx="6615477" cy="3553200"/>
          </a:xfrm>
          <a:noFill/>
        </p:spPr>
        <p:txBody>
          <a:bodyPr anchor="ctr" anchorCtr="0"/>
          <a:lstStyle>
            <a:lvl1pPr algn="l">
              <a:lnSpc>
                <a:spcPct val="83000"/>
              </a:lnSpc>
              <a:defRPr sz="5400">
                <a:solidFill>
                  <a:schemeClr val="tx1"/>
                </a:solidFill>
              </a:defRPr>
            </a:lvl1pPr>
          </a:lstStyle>
          <a:p>
            <a:r>
              <a:rPr lang="en-US" dirty="0"/>
              <a:t>Click to add title</a:t>
            </a:r>
          </a:p>
        </p:txBody>
      </p:sp>
      <p:sp>
        <p:nvSpPr>
          <p:cNvPr id="10" name="Subtitle 2">
            <a:extLst>
              <a:ext uri="{FF2B5EF4-FFF2-40B4-BE49-F238E27FC236}">
                <a16:creationId xmlns:a16="http://schemas.microsoft.com/office/drawing/2014/main" id="{17E59AF6-EB40-CFAB-321E-7AE7E9917986}"/>
              </a:ext>
            </a:extLst>
          </p:cNvPr>
          <p:cNvSpPr>
            <a:spLocks noGrp="1"/>
          </p:cNvSpPr>
          <p:nvPr>
            <p:ph type="subTitle" idx="1" hasCustomPrompt="1"/>
          </p:nvPr>
        </p:nvSpPr>
        <p:spPr>
          <a:xfrm>
            <a:off x="359999" y="4914000"/>
            <a:ext cx="6615477" cy="320400"/>
          </a:xfrm>
        </p:spPr>
        <p:txBody>
          <a:bodyPr anchor="b" anchorCtr="0"/>
          <a:lstStyle>
            <a:lvl1pPr marL="0" indent="0" algn="l">
              <a:lnSpc>
                <a:spcPct val="100000"/>
              </a:lnSpc>
              <a:spcBef>
                <a:spcPts val="0"/>
              </a:spcBef>
              <a:spcAft>
                <a:spcPts val="0"/>
              </a:spcAft>
              <a:buFont typeface="Arial" panose="020B0604020202020204" pitchFamily="34" charset="0"/>
              <a:buChar char="​"/>
              <a:defRPr sz="2000" b="0">
                <a:solidFill>
                  <a:schemeClr val="tx1"/>
                </a:solidFill>
                <a:latin typeface="+mn-lt"/>
              </a:defRPr>
            </a:lvl1pPr>
            <a:lvl2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9pPr>
          </a:lstStyle>
          <a:p>
            <a:r>
              <a:rPr lang="en-US" dirty="0"/>
              <a:t>Click to add subtitle</a:t>
            </a:r>
          </a:p>
        </p:txBody>
      </p:sp>
      <p:sp>
        <p:nvSpPr>
          <p:cNvPr id="5" name="Date Placeholder 4">
            <a:extLst>
              <a:ext uri="{FF2B5EF4-FFF2-40B4-BE49-F238E27FC236}">
                <a16:creationId xmlns:a16="http://schemas.microsoft.com/office/drawing/2014/main" id="{9CBFFD67-813A-47D6-93D5-82C8D380FF6C}"/>
              </a:ext>
            </a:extLst>
          </p:cNvPr>
          <p:cNvSpPr>
            <a:spLocks noGrp="1"/>
          </p:cNvSpPr>
          <p:nvPr>
            <p:ph type="dt" sz="half" idx="14"/>
          </p:nvPr>
        </p:nvSpPr>
        <p:spPr bwMode="white">
          <a:xfrm>
            <a:off x="360000" y="360000"/>
            <a:ext cx="1585607" cy="288000"/>
          </a:xfrm>
          <a:prstGeom prst="rect">
            <a:avLst/>
          </a:prstGeom>
        </p:spPr>
        <p:txBody>
          <a:bodyPr tIns="32400" anchor="t" anchorCtr="0"/>
          <a:lstStyle>
            <a:lvl1pPr algn="l">
              <a:defRPr sz="1200">
                <a:solidFill>
                  <a:schemeClr val="tx1"/>
                </a:solidFill>
              </a:defRPr>
            </a:lvl1pPr>
          </a:lstStyle>
          <a:p>
            <a:fld id="{3A2C014E-3AFC-47E5-869C-A2B040FFE9B1}" type="datetime4">
              <a:rPr lang="en-IN" smtClean="0"/>
              <a:t>03 September 2026</a:t>
            </a:fld>
            <a:endParaRPr lang="en-US" dirty="0"/>
          </a:p>
        </p:txBody>
      </p:sp>
      <p:sp>
        <p:nvSpPr>
          <p:cNvPr id="43" name="Footer Placeholder 42">
            <a:extLst>
              <a:ext uri="{FF2B5EF4-FFF2-40B4-BE49-F238E27FC236}">
                <a16:creationId xmlns:a16="http://schemas.microsoft.com/office/drawing/2014/main" id="{25D0DEB9-810F-C189-1C73-87D0BFFFB3BD}"/>
              </a:ext>
            </a:extLst>
          </p:cNvPr>
          <p:cNvSpPr>
            <a:spLocks noGrp="1"/>
          </p:cNvSpPr>
          <p:nvPr>
            <p:ph type="ftr" sz="quarter" idx="15"/>
          </p:nvPr>
        </p:nvSpPr>
        <p:spPr bwMode="white">
          <a:xfrm>
            <a:off x="2305605" y="360000"/>
            <a:ext cx="5641419" cy="288000"/>
          </a:xfrm>
        </p:spPr>
        <p:txBody>
          <a:bodyPr tIns="32400" anchor="t" anchorCtr="0"/>
          <a:lstStyle>
            <a:lvl1pPr algn="l">
              <a:defRPr sz="1200">
                <a:solidFill>
                  <a:schemeClr val="tx1"/>
                </a:solidFill>
              </a:defRPr>
            </a:lvl1pPr>
          </a:lstStyle>
          <a:p>
            <a:endParaRPr lang="en-US" dirty="0"/>
          </a:p>
        </p:txBody>
      </p:sp>
      <p:pic>
        <p:nvPicPr>
          <p:cNvPr id="2" name="Logo">
            <a:extLst>
              <a:ext uri="{FF2B5EF4-FFF2-40B4-BE49-F238E27FC236}">
                <a16:creationId xmlns:a16="http://schemas.microsoft.com/office/drawing/2014/main" id="{762D2A31-245A-F59E-BBF8-6430E2CA4F9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86777" y="5750420"/>
            <a:ext cx="1340794" cy="734636"/>
          </a:xfrm>
          <a:prstGeom prst="rect">
            <a:avLst/>
          </a:prstGeom>
        </p:spPr>
      </p:pic>
    </p:spTree>
    <p:extLst>
      <p:ext uri="{BB962C8B-B14F-4D97-AF65-F5344CB8AC3E}">
        <p14:creationId xmlns:p14="http://schemas.microsoft.com/office/powerpoint/2010/main" val="161790735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E. Cover and picture">
    <p:bg bwMode="ltGray">
      <p:bgPr>
        <a:solidFill>
          <a:schemeClr val="bg2"/>
        </a:solidFill>
        <a:effectLst/>
      </p:bgPr>
    </p:bg>
    <p:spTree>
      <p:nvGrpSpPr>
        <p:cNvPr id="1" name=""/>
        <p:cNvGrpSpPr/>
        <p:nvPr/>
      </p:nvGrpSpPr>
      <p:grpSpPr>
        <a:xfrm>
          <a:off x="0" y="0"/>
          <a:ext cx="0" cy="0"/>
          <a:chOff x="0" y="0"/>
          <a:chExt cx="0" cy="0"/>
        </a:xfrm>
      </p:grpSpPr>
      <p:sp>
        <p:nvSpPr>
          <p:cNvPr id="49" name="Slide Number Placeholder 5" hidden="1">
            <a:extLst>
              <a:ext uri="{FF2B5EF4-FFF2-40B4-BE49-F238E27FC236}">
                <a16:creationId xmlns:a16="http://schemas.microsoft.com/office/drawing/2014/main" id="{2F7745B8-4770-1CB6-2C8B-FFC925A4406E}"/>
              </a:ext>
            </a:extLst>
          </p:cNvPr>
          <p:cNvSpPr>
            <a:spLocks noGrp="1"/>
          </p:cNvSpPr>
          <p:nvPr>
            <p:ph type="sldNum" sz="quarter" idx="4"/>
          </p:nvPr>
        </p:nvSpPr>
        <p:spPr>
          <a:xfrm>
            <a:off x="0" y="6858000"/>
            <a:ext cx="0" cy="0"/>
          </a:xfrm>
          <a:prstGeom prst="rect">
            <a:avLst/>
          </a:prstGeom>
        </p:spPr>
        <p:txBody>
          <a:bodyPr vert="horz" lIns="0" tIns="0" rIns="0" bIns="0" rtlCol="0" anchor="b" anchorCtr="0"/>
          <a:lstStyle>
            <a:lvl1pPr algn="r">
              <a:defRPr sz="100">
                <a:noFill/>
              </a:defRPr>
            </a:lvl1pPr>
          </a:lstStyle>
          <a:p>
            <a:fld id="{24C8C45C-947F-4981-8B3F-4F32E973C901}" type="slidenum">
              <a:rPr lang="en-US" smtClean="0"/>
              <a:pPr/>
              <a:t>‹#›</a:t>
            </a:fld>
            <a:endParaRPr lang="en-US" dirty="0"/>
          </a:p>
        </p:txBody>
      </p:sp>
      <p:sp>
        <p:nvSpPr>
          <p:cNvPr id="6" name="Background">
            <a:extLst>
              <a:ext uri="{FF2B5EF4-FFF2-40B4-BE49-F238E27FC236}">
                <a16:creationId xmlns:a16="http://schemas.microsoft.com/office/drawing/2014/main" id="{29E6FAF1-D120-4172-AE29-B3271FE51748}"/>
              </a:ext>
            </a:extLst>
          </p:cNvPr>
          <p:cNvSpPr/>
          <p:nvPr userDrawn="1"/>
        </p:nvSpPr>
        <p:spPr>
          <a:xfrm>
            <a:off x="0" y="0"/>
            <a:ext cx="121932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noProof="0" dirty="0" err="1">
              <a:solidFill>
                <a:schemeClr val="tx1"/>
              </a:solidFill>
            </a:endParaRPr>
          </a:p>
        </p:txBody>
      </p:sp>
      <p:sp>
        <p:nvSpPr>
          <p:cNvPr id="2" name="Picture placeholder">
            <a:extLst>
              <a:ext uri="{FF2B5EF4-FFF2-40B4-BE49-F238E27FC236}">
                <a16:creationId xmlns:a16="http://schemas.microsoft.com/office/drawing/2014/main" id="{FC142ACF-CE05-FEDA-5E19-0FB12F5AFB78}"/>
              </a:ext>
            </a:extLst>
          </p:cNvPr>
          <p:cNvSpPr>
            <a:spLocks noGrp="1"/>
          </p:cNvSpPr>
          <p:nvPr>
            <p:ph type="pic" sz="quarter" idx="16" hasCustomPrompt="1"/>
          </p:nvPr>
        </p:nvSpPr>
        <p:spPr>
          <a:xfrm>
            <a:off x="-1" y="0"/>
            <a:ext cx="10603346" cy="6858000"/>
          </a:xfrm>
          <a:custGeom>
            <a:avLst/>
            <a:gdLst>
              <a:gd name="connsiteX0" fmla="*/ 0 w 10603346"/>
              <a:gd name="connsiteY0" fmla="*/ 0 h 6858000"/>
              <a:gd name="connsiteX1" fmla="*/ 10603346 w 10603346"/>
              <a:gd name="connsiteY1" fmla="*/ 0 h 6858000"/>
              <a:gd name="connsiteX2" fmla="*/ 10603346 w 10603346"/>
              <a:gd name="connsiteY2" fmla="*/ 1587 h 6858000"/>
              <a:gd name="connsiteX3" fmla="*/ 10494111 w 10603346"/>
              <a:gd name="connsiteY3" fmla="*/ 1587 h 6858000"/>
              <a:gd name="connsiteX4" fmla="*/ 9365376 w 10603346"/>
              <a:gd name="connsiteY4" fmla="*/ 1587 h 6858000"/>
              <a:gd name="connsiteX5" fmla="*/ 10255487 w 10603346"/>
              <a:gd name="connsiteY5" fmla="*/ 2863030 h 6858000"/>
              <a:gd name="connsiteX6" fmla="*/ 8031163 w 10603346"/>
              <a:gd name="connsiteY6" fmla="*/ 6858000 h 6858000"/>
              <a:gd name="connsiteX7" fmla="*/ 0 w 10603346"/>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603346" h="6858000">
                <a:moveTo>
                  <a:pt x="0" y="0"/>
                </a:moveTo>
                <a:lnTo>
                  <a:pt x="10603346" y="0"/>
                </a:lnTo>
                <a:lnTo>
                  <a:pt x="10603346" y="1587"/>
                </a:lnTo>
                <a:lnTo>
                  <a:pt x="10494111" y="1587"/>
                </a:lnTo>
                <a:cubicBezTo>
                  <a:pt x="10179687" y="1587"/>
                  <a:pt x="9807036" y="1587"/>
                  <a:pt x="9365376" y="1587"/>
                </a:cubicBezTo>
                <a:cubicBezTo>
                  <a:pt x="9940993" y="649317"/>
                  <a:pt x="10488021" y="1746648"/>
                  <a:pt x="10255487" y="2863030"/>
                </a:cubicBezTo>
                <a:cubicBezTo>
                  <a:pt x="9939087" y="4360429"/>
                  <a:pt x="8928898" y="5474906"/>
                  <a:pt x="8031163" y="6858000"/>
                </a:cubicBezTo>
                <a:lnTo>
                  <a:pt x="0" y="6858000"/>
                </a:lnTo>
                <a:close/>
              </a:path>
            </a:pathLst>
          </a:custGeom>
          <a:solidFill>
            <a:schemeClr val="tx1">
              <a:lumMod val="85000"/>
            </a:schemeClr>
          </a:solidFill>
        </p:spPr>
        <p:txBody>
          <a:bodyPr wrap="square" lIns="3060000" tIns="0" rIns="2736000" bIns="108000" anchor="b" anchorCtr="0">
            <a:noAutofit/>
          </a:bodyPr>
          <a:lstStyle>
            <a:lvl1pPr marL="0" indent="0" algn="r">
              <a:buNone/>
              <a:defRPr sz="1600">
                <a:solidFill>
                  <a:schemeClr val="bg1"/>
                </a:solidFill>
              </a:defRPr>
            </a:lvl1pPr>
          </a:lstStyle>
          <a:p>
            <a:r>
              <a:rPr lang="en-US" dirty="0"/>
              <a:t>Click icon to add picture or click on frame and insert picture using the Insert tab - Pictures</a:t>
            </a:r>
          </a:p>
        </p:txBody>
      </p:sp>
      <p:sp>
        <p:nvSpPr>
          <p:cNvPr id="4" name="Title 1">
            <a:extLst>
              <a:ext uri="{FF2B5EF4-FFF2-40B4-BE49-F238E27FC236}">
                <a16:creationId xmlns:a16="http://schemas.microsoft.com/office/drawing/2014/main" id="{CEC75FB5-25E2-4D69-1E5E-374CC77CD3FA}"/>
              </a:ext>
            </a:extLst>
          </p:cNvPr>
          <p:cNvSpPr>
            <a:spLocks noGrp="1"/>
          </p:cNvSpPr>
          <p:nvPr>
            <p:ph type="ctrTitle" hasCustomPrompt="1"/>
          </p:nvPr>
        </p:nvSpPr>
        <p:spPr bwMode="white">
          <a:xfrm>
            <a:off x="359998" y="1360800"/>
            <a:ext cx="6615477" cy="3553200"/>
          </a:xfrm>
          <a:noFill/>
        </p:spPr>
        <p:txBody>
          <a:bodyPr anchor="ctr" anchorCtr="0"/>
          <a:lstStyle>
            <a:lvl1pPr algn="l">
              <a:lnSpc>
                <a:spcPct val="83000"/>
              </a:lnSpc>
              <a:defRPr sz="5400">
                <a:solidFill>
                  <a:schemeClr val="tx1"/>
                </a:solidFill>
              </a:defRPr>
            </a:lvl1pPr>
          </a:lstStyle>
          <a:p>
            <a:r>
              <a:rPr lang="en-US" dirty="0"/>
              <a:t>Click to add title</a:t>
            </a:r>
          </a:p>
        </p:txBody>
      </p:sp>
      <p:sp>
        <p:nvSpPr>
          <p:cNvPr id="10" name="Subtitle 2">
            <a:extLst>
              <a:ext uri="{FF2B5EF4-FFF2-40B4-BE49-F238E27FC236}">
                <a16:creationId xmlns:a16="http://schemas.microsoft.com/office/drawing/2014/main" id="{17E59AF6-EB40-CFAB-321E-7AE7E9917986}"/>
              </a:ext>
            </a:extLst>
          </p:cNvPr>
          <p:cNvSpPr>
            <a:spLocks noGrp="1"/>
          </p:cNvSpPr>
          <p:nvPr>
            <p:ph type="subTitle" idx="1" hasCustomPrompt="1"/>
          </p:nvPr>
        </p:nvSpPr>
        <p:spPr>
          <a:xfrm>
            <a:off x="359999" y="4914000"/>
            <a:ext cx="6615477" cy="320400"/>
          </a:xfrm>
        </p:spPr>
        <p:txBody>
          <a:bodyPr anchor="b" anchorCtr="0"/>
          <a:lstStyle>
            <a:lvl1pPr marL="0" indent="0" algn="l">
              <a:lnSpc>
                <a:spcPct val="100000"/>
              </a:lnSpc>
              <a:spcBef>
                <a:spcPts val="0"/>
              </a:spcBef>
              <a:spcAft>
                <a:spcPts val="0"/>
              </a:spcAft>
              <a:buFont typeface="Arial" panose="020B0604020202020204" pitchFamily="34" charset="0"/>
              <a:buChar char="​"/>
              <a:defRPr sz="2000" b="0">
                <a:solidFill>
                  <a:schemeClr val="tx1"/>
                </a:solidFill>
                <a:latin typeface="+mn-lt"/>
              </a:defRPr>
            </a:lvl1pPr>
            <a:lvl2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9pPr>
          </a:lstStyle>
          <a:p>
            <a:r>
              <a:rPr lang="en-US" dirty="0"/>
              <a:t>Click to add subtitle</a:t>
            </a:r>
          </a:p>
        </p:txBody>
      </p:sp>
      <p:sp>
        <p:nvSpPr>
          <p:cNvPr id="5" name="Date Placeholder 4">
            <a:extLst>
              <a:ext uri="{FF2B5EF4-FFF2-40B4-BE49-F238E27FC236}">
                <a16:creationId xmlns:a16="http://schemas.microsoft.com/office/drawing/2014/main" id="{9CBFFD67-813A-47D6-93D5-82C8D380FF6C}"/>
              </a:ext>
            </a:extLst>
          </p:cNvPr>
          <p:cNvSpPr>
            <a:spLocks noGrp="1"/>
          </p:cNvSpPr>
          <p:nvPr>
            <p:ph type="dt" sz="half" idx="14"/>
          </p:nvPr>
        </p:nvSpPr>
        <p:spPr bwMode="white">
          <a:xfrm>
            <a:off x="360000" y="360000"/>
            <a:ext cx="1585607" cy="288000"/>
          </a:xfrm>
          <a:prstGeom prst="rect">
            <a:avLst/>
          </a:prstGeom>
        </p:spPr>
        <p:txBody>
          <a:bodyPr tIns="32400" anchor="t" anchorCtr="0"/>
          <a:lstStyle>
            <a:lvl1pPr algn="l">
              <a:defRPr sz="1200">
                <a:solidFill>
                  <a:schemeClr val="tx1"/>
                </a:solidFill>
              </a:defRPr>
            </a:lvl1pPr>
          </a:lstStyle>
          <a:p>
            <a:fld id="{54C78606-B399-4F34-B039-69CBDCEBE765}" type="datetime4">
              <a:rPr lang="en-IN" smtClean="0"/>
              <a:t>03 September 2026</a:t>
            </a:fld>
            <a:endParaRPr lang="en-US" dirty="0"/>
          </a:p>
        </p:txBody>
      </p:sp>
      <p:sp>
        <p:nvSpPr>
          <p:cNvPr id="43" name="Footer Placeholder 42">
            <a:extLst>
              <a:ext uri="{FF2B5EF4-FFF2-40B4-BE49-F238E27FC236}">
                <a16:creationId xmlns:a16="http://schemas.microsoft.com/office/drawing/2014/main" id="{25D0DEB9-810F-C189-1C73-87D0BFFFB3BD}"/>
              </a:ext>
            </a:extLst>
          </p:cNvPr>
          <p:cNvSpPr>
            <a:spLocks noGrp="1"/>
          </p:cNvSpPr>
          <p:nvPr>
            <p:ph type="ftr" sz="quarter" idx="15"/>
          </p:nvPr>
        </p:nvSpPr>
        <p:spPr bwMode="white">
          <a:xfrm>
            <a:off x="2305605" y="360000"/>
            <a:ext cx="5641419" cy="288000"/>
          </a:xfrm>
        </p:spPr>
        <p:txBody>
          <a:bodyPr tIns="32400" anchor="t" anchorCtr="0"/>
          <a:lstStyle>
            <a:lvl1pPr algn="l">
              <a:defRPr sz="1200">
                <a:solidFill>
                  <a:schemeClr val="tx1"/>
                </a:solidFill>
              </a:defRPr>
            </a:lvl1pPr>
          </a:lstStyle>
          <a:p>
            <a:endParaRPr lang="en-US" dirty="0"/>
          </a:p>
        </p:txBody>
      </p:sp>
      <p:pic>
        <p:nvPicPr>
          <p:cNvPr id="3" name="Logo">
            <a:extLst>
              <a:ext uri="{FF2B5EF4-FFF2-40B4-BE49-F238E27FC236}">
                <a16:creationId xmlns:a16="http://schemas.microsoft.com/office/drawing/2014/main" id="{EFF36B07-F0BA-78A4-ADA2-24F319B419B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86777" y="5750420"/>
            <a:ext cx="1340794" cy="734636"/>
          </a:xfrm>
          <a:prstGeom prst="rect">
            <a:avLst/>
          </a:prstGeom>
        </p:spPr>
      </p:pic>
    </p:spTree>
    <p:extLst>
      <p:ext uri="{BB962C8B-B14F-4D97-AF65-F5344CB8AC3E}">
        <p14:creationId xmlns:p14="http://schemas.microsoft.com/office/powerpoint/2010/main" val="180966006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F. Cover and picture">
    <p:bg bwMode="ltGray">
      <p:bgPr>
        <a:solidFill>
          <a:schemeClr val="bg2"/>
        </a:solidFill>
        <a:effectLst/>
      </p:bgPr>
    </p:bg>
    <p:spTree>
      <p:nvGrpSpPr>
        <p:cNvPr id="1" name=""/>
        <p:cNvGrpSpPr/>
        <p:nvPr/>
      </p:nvGrpSpPr>
      <p:grpSpPr>
        <a:xfrm>
          <a:off x="0" y="0"/>
          <a:ext cx="0" cy="0"/>
          <a:chOff x="0" y="0"/>
          <a:chExt cx="0" cy="0"/>
        </a:xfrm>
      </p:grpSpPr>
      <p:sp>
        <p:nvSpPr>
          <p:cNvPr id="49" name="Slide Number Placeholder 5" hidden="1">
            <a:extLst>
              <a:ext uri="{FF2B5EF4-FFF2-40B4-BE49-F238E27FC236}">
                <a16:creationId xmlns:a16="http://schemas.microsoft.com/office/drawing/2014/main" id="{2F7745B8-4770-1CB6-2C8B-FFC925A4406E}"/>
              </a:ext>
            </a:extLst>
          </p:cNvPr>
          <p:cNvSpPr>
            <a:spLocks noGrp="1"/>
          </p:cNvSpPr>
          <p:nvPr>
            <p:ph type="sldNum" sz="quarter" idx="4"/>
          </p:nvPr>
        </p:nvSpPr>
        <p:spPr>
          <a:xfrm>
            <a:off x="0" y="6858000"/>
            <a:ext cx="0" cy="0"/>
          </a:xfrm>
          <a:prstGeom prst="rect">
            <a:avLst/>
          </a:prstGeom>
        </p:spPr>
        <p:txBody>
          <a:bodyPr vert="horz" lIns="0" tIns="0" rIns="0" bIns="0" rtlCol="0" anchor="b" anchorCtr="0"/>
          <a:lstStyle>
            <a:lvl1pPr algn="r">
              <a:defRPr sz="100">
                <a:noFill/>
              </a:defRPr>
            </a:lvl1pPr>
          </a:lstStyle>
          <a:p>
            <a:fld id="{24C8C45C-947F-4981-8B3F-4F32E973C901}" type="slidenum">
              <a:rPr lang="en-US" smtClean="0"/>
              <a:pPr/>
              <a:t>‹#›</a:t>
            </a:fld>
            <a:endParaRPr lang="en-US" dirty="0"/>
          </a:p>
        </p:txBody>
      </p:sp>
      <p:sp>
        <p:nvSpPr>
          <p:cNvPr id="6" name="Background">
            <a:extLst>
              <a:ext uri="{FF2B5EF4-FFF2-40B4-BE49-F238E27FC236}">
                <a16:creationId xmlns:a16="http://schemas.microsoft.com/office/drawing/2014/main" id="{29E6FAF1-D120-4172-AE29-B3271FE51748}"/>
              </a:ext>
            </a:extLst>
          </p:cNvPr>
          <p:cNvSpPr/>
          <p:nvPr userDrawn="1"/>
        </p:nvSpPr>
        <p:spPr>
          <a:xfrm>
            <a:off x="0" y="0"/>
            <a:ext cx="121932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noProof="0" dirty="0" err="1">
              <a:solidFill>
                <a:schemeClr val="tx1"/>
              </a:solidFill>
            </a:endParaRPr>
          </a:p>
        </p:txBody>
      </p:sp>
      <p:sp>
        <p:nvSpPr>
          <p:cNvPr id="2" name="Picture placeholder">
            <a:extLst>
              <a:ext uri="{FF2B5EF4-FFF2-40B4-BE49-F238E27FC236}">
                <a16:creationId xmlns:a16="http://schemas.microsoft.com/office/drawing/2014/main" id="{2473A34D-8019-FCD0-4795-2EAAF56BAF96}"/>
              </a:ext>
            </a:extLst>
          </p:cNvPr>
          <p:cNvSpPr>
            <a:spLocks noGrp="1"/>
          </p:cNvSpPr>
          <p:nvPr>
            <p:ph type="pic" sz="quarter" idx="16" hasCustomPrompt="1"/>
          </p:nvPr>
        </p:nvSpPr>
        <p:spPr>
          <a:xfrm>
            <a:off x="-1" y="0"/>
            <a:ext cx="10603346" cy="6858000"/>
          </a:xfrm>
          <a:custGeom>
            <a:avLst/>
            <a:gdLst>
              <a:gd name="connsiteX0" fmla="*/ 0 w 10603346"/>
              <a:gd name="connsiteY0" fmla="*/ 0 h 6858000"/>
              <a:gd name="connsiteX1" fmla="*/ 10603346 w 10603346"/>
              <a:gd name="connsiteY1" fmla="*/ 0 h 6858000"/>
              <a:gd name="connsiteX2" fmla="*/ 10603346 w 10603346"/>
              <a:gd name="connsiteY2" fmla="*/ 1587 h 6858000"/>
              <a:gd name="connsiteX3" fmla="*/ 10494111 w 10603346"/>
              <a:gd name="connsiteY3" fmla="*/ 1587 h 6858000"/>
              <a:gd name="connsiteX4" fmla="*/ 9365376 w 10603346"/>
              <a:gd name="connsiteY4" fmla="*/ 1587 h 6858000"/>
              <a:gd name="connsiteX5" fmla="*/ 10255487 w 10603346"/>
              <a:gd name="connsiteY5" fmla="*/ 2863030 h 6858000"/>
              <a:gd name="connsiteX6" fmla="*/ 8031163 w 10603346"/>
              <a:gd name="connsiteY6" fmla="*/ 6858000 h 6858000"/>
              <a:gd name="connsiteX7" fmla="*/ 0 w 10603346"/>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603346" h="6858000">
                <a:moveTo>
                  <a:pt x="0" y="0"/>
                </a:moveTo>
                <a:lnTo>
                  <a:pt x="10603346" y="0"/>
                </a:lnTo>
                <a:lnTo>
                  <a:pt x="10603346" y="1587"/>
                </a:lnTo>
                <a:lnTo>
                  <a:pt x="10494111" y="1587"/>
                </a:lnTo>
                <a:cubicBezTo>
                  <a:pt x="10179687" y="1587"/>
                  <a:pt x="9807036" y="1587"/>
                  <a:pt x="9365376" y="1587"/>
                </a:cubicBezTo>
                <a:cubicBezTo>
                  <a:pt x="9940993" y="649317"/>
                  <a:pt x="10488021" y="1746648"/>
                  <a:pt x="10255487" y="2863030"/>
                </a:cubicBezTo>
                <a:cubicBezTo>
                  <a:pt x="9939087" y="4360429"/>
                  <a:pt x="8928898" y="5474906"/>
                  <a:pt x="8031163" y="6858000"/>
                </a:cubicBezTo>
                <a:lnTo>
                  <a:pt x="0" y="6858000"/>
                </a:lnTo>
                <a:close/>
              </a:path>
            </a:pathLst>
          </a:custGeom>
          <a:solidFill>
            <a:schemeClr val="tx1">
              <a:lumMod val="85000"/>
            </a:schemeClr>
          </a:solidFill>
        </p:spPr>
        <p:txBody>
          <a:bodyPr wrap="square" lIns="3060000" tIns="0" rIns="2736000" bIns="108000" anchor="b" anchorCtr="0">
            <a:noAutofit/>
          </a:bodyPr>
          <a:lstStyle>
            <a:lvl1pPr marL="0" indent="0" algn="r">
              <a:buNone/>
              <a:defRPr sz="1600">
                <a:solidFill>
                  <a:schemeClr val="bg1"/>
                </a:solidFill>
              </a:defRPr>
            </a:lvl1pPr>
          </a:lstStyle>
          <a:p>
            <a:r>
              <a:rPr lang="en-US" dirty="0"/>
              <a:t>Click icon to add picture or click on frame and insert picture using the Insert tab - Pictures</a:t>
            </a:r>
          </a:p>
        </p:txBody>
      </p:sp>
      <p:sp>
        <p:nvSpPr>
          <p:cNvPr id="4" name="Title 1">
            <a:extLst>
              <a:ext uri="{FF2B5EF4-FFF2-40B4-BE49-F238E27FC236}">
                <a16:creationId xmlns:a16="http://schemas.microsoft.com/office/drawing/2014/main" id="{CEC75FB5-25E2-4D69-1E5E-374CC77CD3FA}"/>
              </a:ext>
            </a:extLst>
          </p:cNvPr>
          <p:cNvSpPr>
            <a:spLocks noGrp="1"/>
          </p:cNvSpPr>
          <p:nvPr>
            <p:ph type="ctrTitle" hasCustomPrompt="1"/>
          </p:nvPr>
        </p:nvSpPr>
        <p:spPr bwMode="white">
          <a:xfrm>
            <a:off x="359998" y="1360800"/>
            <a:ext cx="6615477" cy="3553200"/>
          </a:xfrm>
          <a:noFill/>
        </p:spPr>
        <p:txBody>
          <a:bodyPr anchor="ctr" anchorCtr="0"/>
          <a:lstStyle>
            <a:lvl1pPr algn="l">
              <a:lnSpc>
                <a:spcPct val="83000"/>
              </a:lnSpc>
              <a:defRPr sz="5400">
                <a:solidFill>
                  <a:schemeClr val="tx1"/>
                </a:solidFill>
              </a:defRPr>
            </a:lvl1pPr>
          </a:lstStyle>
          <a:p>
            <a:r>
              <a:rPr lang="en-US" dirty="0"/>
              <a:t>Click to add title</a:t>
            </a:r>
          </a:p>
        </p:txBody>
      </p:sp>
      <p:sp>
        <p:nvSpPr>
          <p:cNvPr id="10" name="Subtitle 2">
            <a:extLst>
              <a:ext uri="{FF2B5EF4-FFF2-40B4-BE49-F238E27FC236}">
                <a16:creationId xmlns:a16="http://schemas.microsoft.com/office/drawing/2014/main" id="{17E59AF6-EB40-CFAB-321E-7AE7E9917986}"/>
              </a:ext>
            </a:extLst>
          </p:cNvPr>
          <p:cNvSpPr>
            <a:spLocks noGrp="1"/>
          </p:cNvSpPr>
          <p:nvPr>
            <p:ph type="subTitle" idx="1" hasCustomPrompt="1"/>
          </p:nvPr>
        </p:nvSpPr>
        <p:spPr>
          <a:xfrm>
            <a:off x="359999" y="4914000"/>
            <a:ext cx="6615477" cy="320400"/>
          </a:xfrm>
        </p:spPr>
        <p:txBody>
          <a:bodyPr anchor="b" anchorCtr="0"/>
          <a:lstStyle>
            <a:lvl1pPr marL="0" indent="0" algn="l">
              <a:lnSpc>
                <a:spcPct val="100000"/>
              </a:lnSpc>
              <a:spcBef>
                <a:spcPts val="0"/>
              </a:spcBef>
              <a:spcAft>
                <a:spcPts val="0"/>
              </a:spcAft>
              <a:buFont typeface="Arial" panose="020B0604020202020204" pitchFamily="34" charset="0"/>
              <a:buChar char="​"/>
              <a:defRPr sz="2000" b="0">
                <a:solidFill>
                  <a:schemeClr val="tx1"/>
                </a:solidFill>
                <a:latin typeface="+mn-lt"/>
              </a:defRPr>
            </a:lvl1pPr>
            <a:lvl2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9pPr>
          </a:lstStyle>
          <a:p>
            <a:r>
              <a:rPr lang="en-US" dirty="0"/>
              <a:t>Click to add subtitle</a:t>
            </a:r>
          </a:p>
        </p:txBody>
      </p:sp>
      <p:sp>
        <p:nvSpPr>
          <p:cNvPr id="5" name="Date Placeholder 4">
            <a:extLst>
              <a:ext uri="{FF2B5EF4-FFF2-40B4-BE49-F238E27FC236}">
                <a16:creationId xmlns:a16="http://schemas.microsoft.com/office/drawing/2014/main" id="{9CBFFD67-813A-47D6-93D5-82C8D380FF6C}"/>
              </a:ext>
            </a:extLst>
          </p:cNvPr>
          <p:cNvSpPr>
            <a:spLocks noGrp="1"/>
          </p:cNvSpPr>
          <p:nvPr>
            <p:ph type="dt" sz="half" idx="14"/>
          </p:nvPr>
        </p:nvSpPr>
        <p:spPr bwMode="white">
          <a:xfrm>
            <a:off x="360000" y="360000"/>
            <a:ext cx="1585607" cy="288000"/>
          </a:xfrm>
          <a:prstGeom prst="rect">
            <a:avLst/>
          </a:prstGeom>
        </p:spPr>
        <p:txBody>
          <a:bodyPr tIns="32400" anchor="t" anchorCtr="0"/>
          <a:lstStyle>
            <a:lvl1pPr algn="l">
              <a:defRPr sz="1200">
                <a:solidFill>
                  <a:schemeClr val="tx1"/>
                </a:solidFill>
              </a:defRPr>
            </a:lvl1pPr>
          </a:lstStyle>
          <a:p>
            <a:fld id="{9DA78865-58B2-4502-BBD6-B2C2E48AE198}" type="datetime4">
              <a:rPr lang="en-IN" smtClean="0"/>
              <a:t>03 September 2026</a:t>
            </a:fld>
            <a:endParaRPr lang="en-US" dirty="0"/>
          </a:p>
        </p:txBody>
      </p:sp>
      <p:sp>
        <p:nvSpPr>
          <p:cNvPr id="43" name="Footer Placeholder 42">
            <a:extLst>
              <a:ext uri="{FF2B5EF4-FFF2-40B4-BE49-F238E27FC236}">
                <a16:creationId xmlns:a16="http://schemas.microsoft.com/office/drawing/2014/main" id="{25D0DEB9-810F-C189-1C73-87D0BFFFB3BD}"/>
              </a:ext>
            </a:extLst>
          </p:cNvPr>
          <p:cNvSpPr>
            <a:spLocks noGrp="1"/>
          </p:cNvSpPr>
          <p:nvPr>
            <p:ph type="ftr" sz="quarter" idx="15"/>
          </p:nvPr>
        </p:nvSpPr>
        <p:spPr bwMode="white">
          <a:xfrm>
            <a:off x="2305605" y="360000"/>
            <a:ext cx="5641419" cy="288000"/>
          </a:xfrm>
        </p:spPr>
        <p:txBody>
          <a:bodyPr tIns="32400" anchor="t" anchorCtr="0"/>
          <a:lstStyle>
            <a:lvl1pPr algn="l">
              <a:defRPr sz="1200">
                <a:solidFill>
                  <a:schemeClr val="tx1"/>
                </a:solidFill>
              </a:defRPr>
            </a:lvl1pPr>
          </a:lstStyle>
          <a:p>
            <a:endParaRPr lang="en-US" dirty="0"/>
          </a:p>
        </p:txBody>
      </p:sp>
      <p:pic>
        <p:nvPicPr>
          <p:cNvPr id="3" name="Logo">
            <a:extLst>
              <a:ext uri="{FF2B5EF4-FFF2-40B4-BE49-F238E27FC236}">
                <a16:creationId xmlns:a16="http://schemas.microsoft.com/office/drawing/2014/main" id="{B2EF79CD-7DAB-AD22-61AA-C61668842F9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86777" y="5750420"/>
            <a:ext cx="1340794" cy="734636"/>
          </a:xfrm>
          <a:prstGeom prst="rect">
            <a:avLst/>
          </a:prstGeom>
        </p:spPr>
      </p:pic>
    </p:spTree>
    <p:extLst>
      <p:ext uri="{BB962C8B-B14F-4D97-AF65-F5344CB8AC3E}">
        <p14:creationId xmlns:p14="http://schemas.microsoft.com/office/powerpoint/2010/main" val="169404900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A. Cover and picture, animation">
    <p:bg bwMode="ltGray">
      <p:bgRef idx="1001">
        <a:schemeClr val="bg1"/>
      </p:bgRef>
    </p:bg>
    <p:spTree>
      <p:nvGrpSpPr>
        <p:cNvPr id="1" name=""/>
        <p:cNvGrpSpPr/>
        <p:nvPr/>
      </p:nvGrpSpPr>
      <p:grpSpPr>
        <a:xfrm>
          <a:off x="0" y="0"/>
          <a:ext cx="0" cy="0"/>
          <a:chOff x="0" y="0"/>
          <a:chExt cx="0" cy="0"/>
        </a:xfrm>
      </p:grpSpPr>
      <p:sp>
        <p:nvSpPr>
          <p:cNvPr id="49" name="Slide Number Placeholder 5" hidden="1">
            <a:extLst>
              <a:ext uri="{FF2B5EF4-FFF2-40B4-BE49-F238E27FC236}">
                <a16:creationId xmlns:a16="http://schemas.microsoft.com/office/drawing/2014/main" id="{2F7745B8-4770-1CB6-2C8B-FFC925A4406E}"/>
              </a:ext>
            </a:extLst>
          </p:cNvPr>
          <p:cNvSpPr>
            <a:spLocks noGrp="1"/>
          </p:cNvSpPr>
          <p:nvPr>
            <p:ph type="sldNum" sz="quarter" idx="4"/>
          </p:nvPr>
        </p:nvSpPr>
        <p:spPr>
          <a:xfrm>
            <a:off x="0" y="6858000"/>
            <a:ext cx="0" cy="0"/>
          </a:xfrm>
          <a:prstGeom prst="rect">
            <a:avLst/>
          </a:prstGeom>
        </p:spPr>
        <p:txBody>
          <a:bodyPr vert="horz" lIns="0" tIns="0" rIns="0" bIns="0" rtlCol="0" anchor="b" anchorCtr="0"/>
          <a:lstStyle>
            <a:lvl1pPr algn="r">
              <a:defRPr sz="100">
                <a:noFill/>
              </a:defRPr>
            </a:lvl1pPr>
          </a:lstStyle>
          <a:p>
            <a:fld id="{24C8C45C-947F-4981-8B3F-4F32E973C901}" type="slidenum">
              <a:rPr lang="en-US" smtClean="0"/>
              <a:pPr/>
              <a:t>‹#›</a:t>
            </a:fld>
            <a:endParaRPr lang="en-US" dirty="0"/>
          </a:p>
        </p:txBody>
      </p:sp>
      <p:sp>
        <p:nvSpPr>
          <p:cNvPr id="6" name="Background">
            <a:extLst>
              <a:ext uri="{FF2B5EF4-FFF2-40B4-BE49-F238E27FC236}">
                <a16:creationId xmlns:a16="http://schemas.microsoft.com/office/drawing/2014/main" id="{29E6FAF1-D120-4172-AE29-B3271FE51748}"/>
              </a:ext>
            </a:extLst>
          </p:cNvPr>
          <p:cNvSpPr/>
          <p:nvPr userDrawn="1"/>
        </p:nvSpPr>
        <p:spPr>
          <a:xfrm>
            <a:off x="0" y="0"/>
            <a:ext cx="121932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noProof="0" dirty="0" err="1">
              <a:solidFill>
                <a:schemeClr val="tx1"/>
              </a:solidFill>
            </a:endParaRPr>
          </a:p>
        </p:txBody>
      </p:sp>
      <p:sp>
        <p:nvSpPr>
          <p:cNvPr id="57" name="Picture placeholder">
            <a:extLst>
              <a:ext uri="{FF2B5EF4-FFF2-40B4-BE49-F238E27FC236}">
                <a16:creationId xmlns:a16="http://schemas.microsoft.com/office/drawing/2014/main" id="{0B3EF4CD-25A6-9283-3A74-5C50F6D267A7}"/>
              </a:ext>
            </a:extLst>
          </p:cNvPr>
          <p:cNvSpPr>
            <a:spLocks noGrp="1"/>
          </p:cNvSpPr>
          <p:nvPr>
            <p:ph type="pic" sz="quarter" idx="16" hasCustomPrompt="1"/>
          </p:nvPr>
        </p:nvSpPr>
        <p:spPr>
          <a:xfrm>
            <a:off x="0" y="0"/>
            <a:ext cx="12193200" cy="6858000"/>
          </a:xfrm>
          <a:prstGeom prst="rect">
            <a:avLst/>
          </a:prstGeom>
          <a:solidFill>
            <a:schemeClr val="bg1">
              <a:lumMod val="85000"/>
            </a:schemeClr>
          </a:solidFill>
        </p:spPr>
        <p:txBody>
          <a:bodyPr wrap="square" lIns="8424000" tIns="0" rIns="432000" bIns="108000" anchor="b" anchorCtr="0">
            <a:noAutofit/>
          </a:bodyPr>
          <a:lstStyle>
            <a:lvl1pPr marL="0" indent="0" algn="r">
              <a:buNone/>
              <a:defRPr sz="1400">
                <a:solidFill>
                  <a:schemeClr val="tx1"/>
                </a:solidFill>
              </a:defRPr>
            </a:lvl1pPr>
          </a:lstStyle>
          <a:p>
            <a:r>
              <a:rPr lang="en-US" dirty="0"/>
              <a:t>Click icon to add picture or click on frame and insert picture using the Insert tab - Pictures</a:t>
            </a:r>
          </a:p>
        </p:txBody>
      </p:sp>
      <p:sp>
        <p:nvSpPr>
          <p:cNvPr id="16" name="Freeform: Shape leaf left">
            <a:extLst>
              <a:ext uri="{FF2B5EF4-FFF2-40B4-BE49-F238E27FC236}">
                <a16:creationId xmlns:a16="http://schemas.microsoft.com/office/drawing/2014/main" id="{2CAF8F06-2D01-8797-BDC8-A6B109A49D64}"/>
              </a:ext>
            </a:extLst>
          </p:cNvPr>
          <p:cNvSpPr>
            <a:spLocks noGrp="1"/>
          </p:cNvSpPr>
          <p:nvPr>
            <p:ph type="body" sz="quarter" idx="18" hasCustomPrompt="1"/>
          </p:nvPr>
        </p:nvSpPr>
        <p:spPr>
          <a:xfrm>
            <a:off x="-1109720" y="4383079"/>
            <a:ext cx="11548800" cy="7034141"/>
          </a:xfrm>
          <a:custGeom>
            <a:avLst/>
            <a:gdLst>
              <a:gd name="connsiteX0" fmla="*/ 3489277 w 11548800"/>
              <a:gd name="connsiteY0" fmla="*/ 256 h 7034141"/>
              <a:gd name="connsiteX1" fmla="*/ 7061096 w 11548800"/>
              <a:gd name="connsiteY1" fmla="*/ 826440 h 7034141"/>
              <a:gd name="connsiteX2" fmla="*/ 11437222 w 11548800"/>
              <a:gd name="connsiteY2" fmla="*/ 5875239 h 7034141"/>
              <a:gd name="connsiteX3" fmla="*/ 11548800 w 11548800"/>
              <a:gd name="connsiteY3" fmla="*/ 6258510 h 7034141"/>
              <a:gd name="connsiteX4" fmla="*/ 11548800 w 11548800"/>
              <a:gd name="connsiteY4" fmla="*/ 6301946 h 7034141"/>
              <a:gd name="connsiteX5" fmla="*/ 11547490 w 11548800"/>
              <a:gd name="connsiteY5" fmla="*/ 6309316 h 7034141"/>
              <a:gd name="connsiteX6" fmla="*/ 11145845 w 11548800"/>
              <a:gd name="connsiteY6" fmla="*/ 6475800 h 7034141"/>
              <a:gd name="connsiteX7" fmla="*/ 4500639 w 11548800"/>
              <a:gd name="connsiteY7" fmla="*/ 6207697 h 7034141"/>
              <a:gd name="connsiteX8" fmla="*/ 0 w 11548800"/>
              <a:gd name="connsiteY8" fmla="*/ 730925 h 7034141"/>
              <a:gd name="connsiteX9" fmla="*/ 3489277 w 11548800"/>
              <a:gd name="connsiteY9" fmla="*/ 256 h 7034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548800" h="7034141">
                <a:moveTo>
                  <a:pt x="3489277" y="256"/>
                </a:moveTo>
                <a:cubicBezTo>
                  <a:pt x="4691542" y="9668"/>
                  <a:pt x="5907669" y="278661"/>
                  <a:pt x="7061096" y="826440"/>
                </a:cubicBezTo>
                <a:cubicBezTo>
                  <a:pt x="9256917" y="1901648"/>
                  <a:pt x="10758571" y="3752040"/>
                  <a:pt x="11437222" y="5875239"/>
                </a:cubicBezTo>
                <a:lnTo>
                  <a:pt x="11548800" y="6258510"/>
                </a:lnTo>
                <a:lnTo>
                  <a:pt x="11548800" y="6301946"/>
                </a:lnTo>
                <a:lnTo>
                  <a:pt x="11547490" y="6309316"/>
                </a:lnTo>
                <a:lnTo>
                  <a:pt x="11145845" y="6475800"/>
                </a:lnTo>
                <a:cubicBezTo>
                  <a:pt x="9046301" y="7281506"/>
                  <a:pt x="6663393" y="7234830"/>
                  <a:pt x="4500639" y="6207697"/>
                </a:cubicBezTo>
                <a:cubicBezTo>
                  <a:pt x="2158557" y="5061011"/>
                  <a:pt x="606156" y="3032054"/>
                  <a:pt x="0" y="730925"/>
                </a:cubicBezTo>
                <a:cubicBezTo>
                  <a:pt x="1098356" y="240760"/>
                  <a:pt x="2287012" y="-9155"/>
                  <a:pt x="3489277" y="256"/>
                </a:cubicBezTo>
                <a:close/>
              </a:path>
            </a:pathLst>
          </a:custGeom>
          <a:solidFill>
            <a:schemeClr val="accent1"/>
          </a:solidFill>
        </p:spPr>
        <p:txBody>
          <a:bodyPr wrap="square">
            <a:noAutofit/>
          </a:bodyPr>
          <a:lstStyle>
            <a:lvl1pPr marL="0" indent="0">
              <a:buNone/>
              <a:defRPr sz="100">
                <a:noFill/>
              </a:defRPr>
            </a:lvl1pPr>
          </a:lstStyle>
          <a:p>
            <a:pPr lvl="0"/>
            <a:r>
              <a:rPr lang="en-US" dirty="0"/>
              <a:t>.</a:t>
            </a:r>
          </a:p>
        </p:txBody>
      </p:sp>
      <p:sp>
        <p:nvSpPr>
          <p:cNvPr id="11" name="Text Placeholder leaf right">
            <a:extLst>
              <a:ext uri="{FF2B5EF4-FFF2-40B4-BE49-F238E27FC236}">
                <a16:creationId xmlns:a16="http://schemas.microsoft.com/office/drawing/2014/main" id="{83D2589F-C708-888A-D6F4-F6ABECF0A10B}"/>
              </a:ext>
            </a:extLst>
          </p:cNvPr>
          <p:cNvSpPr>
            <a:spLocks noGrp="1"/>
          </p:cNvSpPr>
          <p:nvPr>
            <p:ph type="body" sz="quarter" idx="19" hasCustomPrompt="1"/>
          </p:nvPr>
        </p:nvSpPr>
        <p:spPr>
          <a:xfrm>
            <a:off x="5392841" y="-1565217"/>
            <a:ext cx="16634589" cy="8955368"/>
          </a:xfrm>
          <a:custGeom>
            <a:avLst/>
            <a:gdLst>
              <a:gd name="connsiteX0" fmla="*/ 6609854 w 16634589"/>
              <a:gd name="connsiteY0" fmla="*/ 375 h 8955368"/>
              <a:gd name="connsiteX1" fmla="*/ 11357897 w 16634589"/>
              <a:gd name="connsiteY1" fmla="*/ 720776 h 8955368"/>
              <a:gd name="connsiteX2" fmla="*/ 16592958 w 16634589"/>
              <a:gd name="connsiteY2" fmla="*/ 6386813 h 8955368"/>
              <a:gd name="connsiteX3" fmla="*/ 16191366 w 16634589"/>
              <a:gd name="connsiteY3" fmla="*/ 7521496 h 8955368"/>
              <a:gd name="connsiteX4" fmla="*/ 11702418 w 16634589"/>
              <a:gd name="connsiteY4" fmla="*/ 8947858 h 8955368"/>
              <a:gd name="connsiteX5" fmla="*/ 11466570 w 16634589"/>
              <a:gd name="connsiteY5" fmla="*/ 8955368 h 8955368"/>
              <a:gd name="connsiteX6" fmla="*/ 11059633 w 16634589"/>
              <a:gd name="connsiteY6" fmla="*/ 8955368 h 8955368"/>
              <a:gd name="connsiteX7" fmla="*/ 10879036 w 16634589"/>
              <a:gd name="connsiteY7" fmla="*/ 8951023 h 8955368"/>
              <a:gd name="connsiteX8" fmla="*/ 8131556 w 16634589"/>
              <a:gd name="connsiteY8" fmla="*/ 8429115 h 8955368"/>
              <a:gd name="connsiteX9" fmla="*/ 0 w 16634589"/>
              <a:gd name="connsiteY9" fmla="*/ 635802 h 8955368"/>
              <a:gd name="connsiteX10" fmla="*/ 6609854 w 16634589"/>
              <a:gd name="connsiteY10" fmla="*/ 375 h 8955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634589" h="8955368">
                <a:moveTo>
                  <a:pt x="6609854" y="375"/>
                </a:moveTo>
                <a:cubicBezTo>
                  <a:pt x="8269805" y="-9481"/>
                  <a:pt x="9868014" y="173986"/>
                  <a:pt x="11357897" y="720776"/>
                </a:cubicBezTo>
                <a:cubicBezTo>
                  <a:pt x="14084952" y="1755729"/>
                  <a:pt x="15741564" y="3842553"/>
                  <a:pt x="16592958" y="6386813"/>
                </a:cubicBezTo>
                <a:cubicBezTo>
                  <a:pt x="16713424" y="6819824"/>
                  <a:pt x="16570316" y="7272426"/>
                  <a:pt x="16191366" y="7521496"/>
                </a:cubicBezTo>
                <a:cubicBezTo>
                  <a:pt x="15045820" y="8341287"/>
                  <a:pt x="13427020" y="8869001"/>
                  <a:pt x="11702418" y="8947858"/>
                </a:cubicBezTo>
                <a:lnTo>
                  <a:pt x="11466570" y="8955368"/>
                </a:lnTo>
                <a:lnTo>
                  <a:pt x="11059633" y="8955368"/>
                </a:lnTo>
                <a:lnTo>
                  <a:pt x="10879036" y="8951023"/>
                </a:lnTo>
                <a:cubicBezTo>
                  <a:pt x="9958588" y="8915867"/>
                  <a:pt x="9024904" y="8749517"/>
                  <a:pt x="8131556" y="8429115"/>
                </a:cubicBezTo>
                <a:cubicBezTo>
                  <a:pt x="5269407" y="7359944"/>
                  <a:pt x="3046217" y="3591702"/>
                  <a:pt x="0" y="635802"/>
                </a:cubicBezTo>
                <a:cubicBezTo>
                  <a:pt x="2239346" y="345294"/>
                  <a:pt x="4475632" y="13047"/>
                  <a:pt x="6609854" y="375"/>
                </a:cubicBezTo>
                <a:close/>
              </a:path>
            </a:pathLst>
          </a:custGeom>
          <a:solidFill>
            <a:schemeClr val="accent1"/>
          </a:solidFill>
        </p:spPr>
        <p:txBody>
          <a:bodyPr wrap="square">
            <a:noAutofit/>
          </a:bodyPr>
          <a:lstStyle>
            <a:lvl1pPr marL="0" indent="0">
              <a:buNone/>
              <a:defRPr sz="100">
                <a:noFill/>
              </a:defRPr>
            </a:lvl1pPr>
          </a:lstStyle>
          <a:p>
            <a:pPr lvl="0"/>
            <a:r>
              <a:rPr lang="en-US" dirty="0"/>
              <a:t>.</a:t>
            </a:r>
          </a:p>
        </p:txBody>
      </p:sp>
      <p:sp>
        <p:nvSpPr>
          <p:cNvPr id="2" name="Title 1"/>
          <p:cNvSpPr>
            <a:spLocks noGrp="1"/>
          </p:cNvSpPr>
          <p:nvPr>
            <p:ph type="ctrTitle" hasCustomPrompt="1"/>
          </p:nvPr>
        </p:nvSpPr>
        <p:spPr bwMode="white">
          <a:xfrm>
            <a:off x="359997" y="1360800"/>
            <a:ext cx="7588800" cy="3553200"/>
          </a:xfrm>
          <a:noFill/>
        </p:spPr>
        <p:txBody>
          <a:bodyPr anchor="ctr" anchorCtr="0"/>
          <a:lstStyle>
            <a:lvl1pPr algn="l">
              <a:lnSpc>
                <a:spcPct val="83000"/>
              </a:lnSpc>
              <a:defRPr sz="5400">
                <a:solidFill>
                  <a:schemeClr val="bg1"/>
                </a:solidFill>
              </a:defRPr>
            </a:lvl1pPr>
          </a:lstStyle>
          <a:p>
            <a:r>
              <a:rPr lang="en-US" dirty="0"/>
              <a:t>Click to add title</a:t>
            </a:r>
          </a:p>
        </p:txBody>
      </p:sp>
      <p:sp>
        <p:nvSpPr>
          <p:cNvPr id="38" name="Subtitle 2">
            <a:extLst>
              <a:ext uri="{FF2B5EF4-FFF2-40B4-BE49-F238E27FC236}">
                <a16:creationId xmlns:a16="http://schemas.microsoft.com/office/drawing/2014/main" id="{B1E23670-1026-DDCB-959A-932A6F3645D2}"/>
              </a:ext>
            </a:extLst>
          </p:cNvPr>
          <p:cNvSpPr>
            <a:spLocks noGrp="1"/>
          </p:cNvSpPr>
          <p:nvPr>
            <p:ph type="subTitle" idx="1" hasCustomPrompt="1"/>
          </p:nvPr>
        </p:nvSpPr>
        <p:spPr>
          <a:xfrm>
            <a:off x="359998" y="4914000"/>
            <a:ext cx="7588800" cy="320400"/>
          </a:xfrm>
        </p:spPr>
        <p:txBody>
          <a:bodyPr anchor="b" anchorCtr="0"/>
          <a:lstStyle>
            <a:lvl1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1pPr>
            <a:lvl2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9pPr>
          </a:lstStyle>
          <a:p>
            <a:r>
              <a:rPr lang="en-US" dirty="0"/>
              <a:t>Click to add subtitle</a:t>
            </a:r>
          </a:p>
        </p:txBody>
      </p:sp>
      <p:sp>
        <p:nvSpPr>
          <p:cNvPr id="5" name="Date Placeholder 4">
            <a:extLst>
              <a:ext uri="{FF2B5EF4-FFF2-40B4-BE49-F238E27FC236}">
                <a16:creationId xmlns:a16="http://schemas.microsoft.com/office/drawing/2014/main" id="{9CBFFD67-813A-47D6-93D5-82C8D380FF6C}"/>
              </a:ext>
            </a:extLst>
          </p:cNvPr>
          <p:cNvSpPr>
            <a:spLocks noGrp="1"/>
          </p:cNvSpPr>
          <p:nvPr>
            <p:ph type="dt" sz="half" idx="14"/>
          </p:nvPr>
        </p:nvSpPr>
        <p:spPr bwMode="white">
          <a:xfrm>
            <a:off x="360000" y="360000"/>
            <a:ext cx="1585607" cy="288000"/>
          </a:xfrm>
          <a:prstGeom prst="rect">
            <a:avLst/>
          </a:prstGeom>
        </p:spPr>
        <p:txBody>
          <a:bodyPr tIns="32400" anchor="t" anchorCtr="0"/>
          <a:lstStyle>
            <a:lvl1pPr algn="l">
              <a:defRPr sz="1200">
                <a:solidFill>
                  <a:schemeClr val="bg1"/>
                </a:solidFill>
              </a:defRPr>
            </a:lvl1pPr>
          </a:lstStyle>
          <a:p>
            <a:fld id="{879250EA-B796-4B69-AD15-98D73F650236}" type="datetime4">
              <a:rPr lang="en-IN" smtClean="0"/>
              <a:t>03 September 2026</a:t>
            </a:fld>
            <a:endParaRPr lang="en-US" dirty="0"/>
          </a:p>
        </p:txBody>
      </p:sp>
      <p:sp>
        <p:nvSpPr>
          <p:cNvPr id="43" name="Footer Placeholder 42">
            <a:extLst>
              <a:ext uri="{FF2B5EF4-FFF2-40B4-BE49-F238E27FC236}">
                <a16:creationId xmlns:a16="http://schemas.microsoft.com/office/drawing/2014/main" id="{25D0DEB9-810F-C189-1C73-87D0BFFFB3BD}"/>
              </a:ext>
            </a:extLst>
          </p:cNvPr>
          <p:cNvSpPr>
            <a:spLocks noGrp="1"/>
          </p:cNvSpPr>
          <p:nvPr>
            <p:ph type="ftr" sz="quarter" idx="15"/>
          </p:nvPr>
        </p:nvSpPr>
        <p:spPr bwMode="white">
          <a:xfrm>
            <a:off x="2304000" y="360000"/>
            <a:ext cx="5641200" cy="288000"/>
          </a:xfrm>
        </p:spPr>
        <p:txBody>
          <a:bodyPr tIns="32400" anchor="t" anchorCtr="0"/>
          <a:lstStyle>
            <a:lvl1pPr algn="l">
              <a:defRPr sz="1200">
                <a:solidFill>
                  <a:schemeClr val="bg1"/>
                </a:solidFill>
              </a:defRPr>
            </a:lvl1pPr>
          </a:lstStyle>
          <a:p>
            <a:endParaRPr lang="en-US" dirty="0"/>
          </a:p>
        </p:txBody>
      </p:sp>
      <p:pic>
        <p:nvPicPr>
          <p:cNvPr id="3" name="Logo">
            <a:extLst>
              <a:ext uri="{FF2B5EF4-FFF2-40B4-BE49-F238E27FC236}">
                <a16:creationId xmlns:a16="http://schemas.microsoft.com/office/drawing/2014/main" id="{6DEF0E59-943D-2435-E18C-C6ECBB9E31C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86777" y="5750420"/>
            <a:ext cx="1340794" cy="734636"/>
          </a:xfrm>
          <a:prstGeom prst="rect">
            <a:avLst/>
          </a:prstGeom>
        </p:spPr>
      </p:pic>
    </p:spTree>
    <p:extLst>
      <p:ext uri="{BB962C8B-B14F-4D97-AF65-F5344CB8AC3E}">
        <p14:creationId xmlns:p14="http://schemas.microsoft.com/office/powerpoint/2010/main" val="98217591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repeatCount="indefinite" accel="29000" autoRev="1" fill="hold" grpId="0" nodeType="withEffect" p14:presetBounceEnd="24000">
                                      <p:stCondLst>
                                        <p:cond delay="0"/>
                                      </p:stCondLst>
                                      <p:childTnLst>
                                        <p:animMotion origin="layout" path="M -0.01029 -0.02338 C -0.01029 -0.02315 -0.02526 -0.00348 -0.02526 -0.00348 C -0.03893 0.0118 -0.01341 0.00185 -0.01641 0.01273 C -0.01667 0.01342 -0.02813 0.02546 -0.02839 0.02685 C -0.02839 0.02893 -0.01771 0.02129 -0.01719 0.02384 C -0.01589 0.02754 -0.00899 0.04421 -0.00729 0.0456 C -0.00352 0.04514 0.00338 0.04097 0.00729 0.04051 C 0.00794 0.04051 0.00286 0.02893 0.00351 0.02754 C 0.00378 0.02685 0.00378 0.02477 0.00443 0.02384 C 0.00378 0.01967 0.0043 0.01481 0.00351 0.01111 C 0.00299 0.00926 0.02057 -0.01598 0.01992 -0.0169 C 0.01615 -0.02223 -0.00872 -0.02269 -0.01029 -0.02338 Z " pathEditMode="relative" rAng="0" ptsTypes="AAAAAAAAAAAA" p14:bounceEnd="24000">
                                          <p:cBhvr>
                                            <p:cTn id="6" dur="20000" fill="hold"/>
                                            <p:tgtEl>
                                              <p:spTgt spid="11"/>
                                            </p:tgtEl>
                                            <p:attrNameLst>
                                              <p:attrName>ppt_x</p:attrName>
                                              <p:attrName>ppt_y</p:attrName>
                                            </p:attrNameLst>
                                          </p:cBhvr>
                                          <p:rCtr x="560" y="3449"/>
                                        </p:animMotion>
                                      </p:childTnLst>
                                    </p:cTn>
                                  </p:par>
                                  <p:par>
                                    <p:cTn id="7" presetID="0" presetClass="path" presetSubtype="0" repeatCount="indefinite" accel="29000" autoRev="1" fill="hold" grpId="0" nodeType="withEffect" p14:presetBounceEnd="24000">
                                      <p:stCondLst>
                                        <p:cond delay="0"/>
                                      </p:stCondLst>
                                      <p:childTnLst>
                                        <p:animMotion origin="layout" path="M 0.02318 -0.00046 L 0.02318 -1.85185E-6 C 0.02305 -0.0037 0.02331 -0.00717 0.02292 -0.01088 C 0.02266 -0.01342 0.02149 -0.01412 0.02058 -0.01528 C 0.01992 -0.0162 0.0194 -0.01782 0.01875 -0.01852 C 0.0181 -0.01944 0.0155 -0.02315 0.01446 -0.0243 C 0.01393 -0.02454 0.01341 -0.025 0.01302 -0.02523 C 0.01094 -0.02639 0.01094 -0.02616 0.00886 -0.02662 L -0.00286 -0.02523 C -0.00351 -0.025 -0.00403 -0.025 -0.00456 -0.025 C -0.00482 -0.02454 -0.00664 -0.02245 -0.00664 -0.02199 C -0.00898 -0.01921 -0.00599 -0.02315 -0.00846 -0.01944 C -0.00924 -0.01805 -0.01028 -0.01736 -0.01107 -0.01528 C -0.01133 -0.01481 -0.01146 -0.01412 -0.01159 -0.01342 C -0.01172 -0.01204 -0.01198 -0.01018 -0.01185 -0.00879 C -0.01185 -0.00833 -0.01133 -0.00116 -0.01107 0.0007 C -0.01081 0.00162 -0.01067 0.00278 -0.01041 0.00394 C -0.01028 0.00463 -0.01015 0.00602 -0.00989 0.00741 C -0.00924 0.01042 -0.00872 0.0125 -0.00755 0.01435 C -0.00677 0.01621 -0.00495 0.01759 -0.00403 0.01898 C -0.00377 0.01898 -0.00338 0.01898 -0.00312 0.01945 C -0.00221 0.02014 -0.00143 0.02084 -0.00052 0.02153 C 0.00065 0.02199 0.00196 0.02222 0.00326 0.02222 C 0.00378 0.02292 0.00417 0.02338 0.00456 0.02338 C 0.00508 0.02338 0.0056 0.02338 0.00586 0.02408 L 0.00951 0.02546 C 0.0125 0.025 0.0155 0.02546 0.01849 0.02408 C 0.01901 0.02408 0.01927 0.02292 0.01966 0.02222 C 0.02005 0.02153 0.02031 0.02084 0.02058 0.02037 C 0.02123 0.01829 0.02084 0.01759 0.02201 0.01574 C 0.0224 0.01505 0.02279 0.01505 0.02318 0.01435 C 0.02409 0.01389 0.02487 0.01366 0.02578 0.0132 C 0.02787 0.01181 0.03008 0.01181 0.0319 0.00996 L 0.03308 0.00903 C 0.03347 0.00787 0.03425 0.00741 0.03425 0.00648 C 0.03464 0.00162 0.03308 -0.00162 0.03138 -0.0044 C 0.03099 -0.00509 0.03086 -0.00555 0.03047 -0.00625 C 0.02995 -0.00694 0.0293 -0.00764 0.02878 -0.00833 C 0.02852 -0.00879 0.02813 -0.00903 0.02813 -0.00972 C 0.028 -0.01157 0.02891 -0.01227 0.0293 -0.01366 C 0.02956 -0.01481 0.02969 -0.01551 0.02995 -0.01666 C 0.02969 -0.01805 0.02995 -0.01991 0.0293 -0.02129 C 0.02761 -0.02384 0.02344 -0.02245 0.02175 -0.02199 C 0.01797 -0.01875 0.01797 -0.01921 0.01498 -0.01528 C 0.01446 -0.01481 0.01315 -0.01273 0.01263 -0.01204 C 0.0125 -0.01157 0.02097 -0.03148 0.02084 -0.03102 C 0.02097 -0.02731 0.03021 -0.0419 0.03021 -0.03819 C 0.02591 -0.03842 0.03334 -0.03102 0.02904 -0.03125 " pathEditMode="relative" rAng="0" ptsTypes="AAAAAAAAAAAAAAAAAAAAAAAAAAAAAAAAAAAAAAAAAAAAAAAA" p14:bounceEnd="24000">
                                          <p:cBhvr>
                                            <p:cTn id="8" dur="20000" fill="hold"/>
                                            <p:tgtEl>
                                              <p:spTgt spid="16"/>
                                            </p:tgtEl>
                                            <p:attrNameLst>
                                              <p:attrName>ppt_x</p:attrName>
                                              <p:attrName>ppt_y</p:attrName>
                                            </p:attrNameLst>
                                          </p:cBhvr>
                                          <p:rCtr x="-1198" y="-62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uiExpand="1" animBg="1">
            <p:tmplLst>
              <p:tmpl>
                <p:tnLst>
                  <p:par>
                    <p:cTn presetID="0" presetClass="path" presetSubtype="0" repeatCount="indefinite" accel="29000" autoRev="1" fill="hold" nodeType="withEffect" p14:presetBounceEnd="24000">
                      <p:stCondLst>
                        <p:cond delay="0"/>
                      </p:stCondLst>
                      <p:childTnLst>
                        <p:animMotion origin="layout" path="M 0.02318 -0.00046 L 0.02318 -1.85185E-6 C 0.02305 -0.0037 0.02331 -0.00717 0.02292 -0.01088 C 0.02266 -0.01342 0.02149 -0.01412 0.02058 -0.01528 C 0.01992 -0.0162 0.0194 -0.01782 0.01875 -0.01852 C 0.0181 -0.01944 0.0155 -0.02315 0.01446 -0.0243 C 0.01393 -0.02454 0.01341 -0.025 0.01302 -0.02523 C 0.01094 -0.02639 0.01094 -0.02616 0.00886 -0.02662 L -0.00286 -0.02523 C -0.00351 -0.025 -0.00403 -0.025 -0.00456 -0.025 C -0.00482 -0.02454 -0.00664 -0.02245 -0.00664 -0.02199 C -0.00898 -0.01921 -0.00599 -0.02315 -0.00846 -0.01944 C -0.00924 -0.01805 -0.01028 -0.01736 -0.01107 -0.01528 C -0.01133 -0.01481 -0.01146 -0.01412 -0.01159 -0.01342 C -0.01172 -0.01204 -0.01198 -0.01018 -0.01185 -0.00879 C -0.01185 -0.00833 -0.01133 -0.00116 -0.01107 0.0007 C -0.01081 0.00162 -0.01067 0.00278 -0.01041 0.00394 C -0.01028 0.00463 -0.01015 0.00602 -0.00989 0.00741 C -0.00924 0.01042 -0.00872 0.0125 -0.00755 0.01435 C -0.00677 0.01621 -0.00495 0.01759 -0.00403 0.01898 C -0.00377 0.01898 -0.00338 0.01898 -0.00312 0.01945 C -0.00221 0.02014 -0.00143 0.02084 -0.00052 0.02153 C 0.00065 0.02199 0.00196 0.02222 0.00326 0.02222 C 0.00378 0.02292 0.00417 0.02338 0.00456 0.02338 C 0.00508 0.02338 0.0056 0.02338 0.00586 0.02408 L 0.00951 0.02546 C 0.0125 0.025 0.0155 0.02546 0.01849 0.02408 C 0.01901 0.02408 0.01927 0.02292 0.01966 0.02222 C 0.02005 0.02153 0.02031 0.02084 0.02058 0.02037 C 0.02123 0.01829 0.02084 0.01759 0.02201 0.01574 C 0.0224 0.01505 0.02279 0.01505 0.02318 0.01435 C 0.02409 0.01389 0.02487 0.01366 0.02578 0.0132 C 0.02787 0.01181 0.03008 0.01181 0.0319 0.00996 L 0.03308 0.00903 C 0.03347 0.00787 0.03425 0.00741 0.03425 0.00648 C 0.03464 0.00162 0.03308 -0.00162 0.03138 -0.0044 C 0.03099 -0.00509 0.03086 -0.00555 0.03047 -0.00625 C 0.02995 -0.00694 0.0293 -0.00764 0.02878 -0.00833 C 0.02852 -0.00879 0.02813 -0.00903 0.02813 -0.00972 C 0.028 -0.01157 0.02891 -0.01227 0.0293 -0.01366 C 0.02956 -0.01481 0.02969 -0.01551 0.02995 -0.01666 C 0.02969 -0.01805 0.02995 -0.01991 0.0293 -0.02129 C 0.02761 -0.02384 0.02344 -0.02245 0.02175 -0.02199 C 0.01797 -0.01875 0.01797 -0.01921 0.01498 -0.01528 C 0.01446 -0.01481 0.01315 -0.01273 0.01263 -0.01204 C 0.0125 -0.01157 0.02097 -0.03148 0.02084 -0.03102 C 0.02097 -0.02731 0.03021 -0.0419 0.03021 -0.03819 C 0.02591 -0.03842 0.03334 -0.03102 0.02904 -0.03125 " pathEditMode="relative" rAng="0" ptsTypes="AAAAAAAAAAAAAAAAAAAAAAAAAAAAAAAAAAAAAAAAAAAAAAAA" p14:bounceEnd="24000">
                          <p:cBhvr>
                            <p:cTn dur="20000" fill="hold"/>
                            <p:tgtEl>
                              <p:spTgt spid="16"/>
                            </p:tgtEl>
                            <p:attrNameLst>
                              <p:attrName>ppt_x</p:attrName>
                              <p:attrName>ppt_y</p:attrName>
                            </p:attrNameLst>
                          </p:cBhvr>
                          <p:rCtr x="-1198" y="-625"/>
                        </p:animMotion>
                      </p:childTnLst>
                    </p:cTn>
                  </p:par>
                </p:tnLst>
              </p:tmpl>
            </p:tmplLst>
          </p:bldP>
          <p:bldP spid="11" grpId="0" animBg="1">
            <p:tmplLst>
              <p:tmpl>
                <p:tnLst>
                  <p:par>
                    <p:cTn presetID="0" presetClass="path" presetSubtype="0" repeatCount="indefinite" accel="29000" autoRev="1" fill="hold" nodeType="withEffect" p14:presetBounceEnd="24000">
                      <p:stCondLst>
                        <p:cond delay="0"/>
                      </p:stCondLst>
                      <p:childTnLst>
                        <p:animMotion origin="layout" path="M -0.01029 -0.02338 C -0.01029 -0.02315 -0.02526 -0.00348 -0.02526 -0.00348 C -0.03893 0.0118 -0.01341 0.00185 -0.01641 0.01273 C -0.01667 0.01342 -0.02813 0.02546 -0.02839 0.02685 C -0.02839 0.02893 -0.01771 0.02129 -0.01719 0.02384 C -0.01589 0.02754 -0.00899 0.04421 -0.00729 0.0456 C -0.00352 0.04514 0.00338 0.04097 0.00729 0.04051 C 0.00794 0.04051 0.00286 0.02893 0.00351 0.02754 C 0.00378 0.02685 0.00378 0.02477 0.00443 0.02384 C 0.00378 0.01967 0.0043 0.01481 0.00351 0.01111 C 0.00299 0.00926 0.02057 -0.01598 0.01992 -0.0169 C 0.01615 -0.02223 -0.00872 -0.02269 -0.01029 -0.02338 Z " pathEditMode="relative" rAng="0" ptsTypes="AAAAAAAAAAAA" p14:bounceEnd="24000">
                          <p:cBhvr>
                            <p:cTn dur="20000" fill="hold"/>
                            <p:tgtEl>
                              <p:spTgt spid="11"/>
                            </p:tgtEl>
                            <p:attrNameLst>
                              <p:attrName>ppt_x</p:attrName>
                              <p:attrName>ppt_y</p:attrName>
                            </p:attrNameLst>
                          </p:cBhvr>
                          <p:rCtr x="560" y="3449"/>
                        </p:animMotion>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repeatCount="indefinite" accel="29000" autoRev="1" fill="hold" grpId="0" nodeType="withEffect">
                                      <p:stCondLst>
                                        <p:cond delay="0"/>
                                      </p:stCondLst>
                                      <p:childTnLst>
                                        <p:animMotion origin="layout" path="M -0.01029 -0.02338 C -0.01029 -0.02315 -0.02526 -0.00348 -0.02526 -0.00348 C -0.03893 0.0118 -0.01341 0.00185 -0.01641 0.01273 C -0.01667 0.01342 -0.02813 0.02546 -0.02839 0.02685 C -0.02839 0.02893 -0.01771 0.02129 -0.01719 0.02384 C -0.01589 0.02754 -0.00899 0.04421 -0.00729 0.0456 C -0.00352 0.04514 0.00338 0.04097 0.00729 0.04051 C 0.00794 0.04051 0.00286 0.02893 0.00351 0.02754 C 0.00378 0.02685 0.00378 0.02477 0.00443 0.02384 C 0.00378 0.01967 0.0043 0.01481 0.00351 0.01111 C 0.00299 0.00926 0.02057 -0.01598 0.01992 -0.0169 C 0.01615 -0.02223 -0.00872 -0.02269 -0.01029 -0.02338 Z " pathEditMode="relative" rAng="0" ptsTypes="AAAAAAAAAAAA">
                                          <p:cBhvr>
                                            <p:cTn id="6" dur="20000" fill="hold"/>
                                            <p:tgtEl>
                                              <p:spTgt spid="11"/>
                                            </p:tgtEl>
                                            <p:attrNameLst>
                                              <p:attrName>ppt_x</p:attrName>
                                              <p:attrName>ppt_y</p:attrName>
                                            </p:attrNameLst>
                                          </p:cBhvr>
                                          <p:rCtr x="560" y="3449"/>
                                        </p:animMotion>
                                      </p:childTnLst>
                                    </p:cTn>
                                  </p:par>
                                  <p:par>
                                    <p:cTn id="7" presetID="0" presetClass="path" presetSubtype="0" repeatCount="indefinite" accel="29000" autoRev="1" fill="hold" grpId="0" nodeType="withEffect">
                                      <p:stCondLst>
                                        <p:cond delay="0"/>
                                      </p:stCondLst>
                                      <p:childTnLst>
                                        <p:animMotion origin="layout" path="M 0.02318 -0.00046 L 0.02318 -1.85185E-6 C 0.02305 -0.0037 0.02331 -0.00717 0.02292 -0.01088 C 0.02266 -0.01342 0.02149 -0.01412 0.02058 -0.01528 C 0.01992 -0.0162 0.0194 -0.01782 0.01875 -0.01852 C 0.0181 -0.01944 0.0155 -0.02315 0.01446 -0.0243 C 0.01393 -0.02454 0.01341 -0.025 0.01302 -0.02523 C 0.01094 -0.02639 0.01094 -0.02616 0.00886 -0.02662 L -0.00286 -0.02523 C -0.00351 -0.025 -0.00403 -0.025 -0.00456 -0.025 C -0.00482 -0.02454 -0.00664 -0.02245 -0.00664 -0.02199 C -0.00898 -0.01921 -0.00599 -0.02315 -0.00846 -0.01944 C -0.00924 -0.01805 -0.01028 -0.01736 -0.01107 -0.01528 C -0.01133 -0.01481 -0.01146 -0.01412 -0.01159 -0.01342 C -0.01172 -0.01204 -0.01198 -0.01018 -0.01185 -0.00879 C -0.01185 -0.00833 -0.01133 -0.00116 -0.01107 0.0007 C -0.01081 0.00162 -0.01067 0.00278 -0.01041 0.00394 C -0.01028 0.00463 -0.01015 0.00602 -0.00989 0.00741 C -0.00924 0.01042 -0.00872 0.0125 -0.00755 0.01435 C -0.00677 0.01621 -0.00495 0.01759 -0.00403 0.01898 C -0.00377 0.01898 -0.00338 0.01898 -0.00312 0.01945 C -0.00221 0.02014 -0.00143 0.02084 -0.00052 0.02153 C 0.00065 0.02199 0.00196 0.02222 0.00326 0.02222 C 0.00378 0.02292 0.00417 0.02338 0.00456 0.02338 C 0.00508 0.02338 0.0056 0.02338 0.00586 0.02408 L 0.00951 0.02546 C 0.0125 0.025 0.0155 0.02546 0.01849 0.02408 C 0.01901 0.02408 0.01927 0.02292 0.01966 0.02222 C 0.02005 0.02153 0.02031 0.02084 0.02058 0.02037 C 0.02123 0.01829 0.02084 0.01759 0.02201 0.01574 C 0.0224 0.01505 0.02279 0.01505 0.02318 0.01435 C 0.02409 0.01389 0.02487 0.01366 0.02578 0.0132 C 0.02787 0.01181 0.03008 0.01181 0.0319 0.00996 L 0.03308 0.00903 C 0.03347 0.00787 0.03425 0.00741 0.03425 0.00648 C 0.03464 0.00162 0.03308 -0.00162 0.03138 -0.0044 C 0.03099 -0.00509 0.03086 -0.00555 0.03047 -0.00625 C 0.02995 -0.00694 0.0293 -0.00764 0.02878 -0.00833 C 0.02852 -0.00879 0.02813 -0.00903 0.02813 -0.00972 C 0.028 -0.01157 0.02891 -0.01227 0.0293 -0.01366 C 0.02956 -0.01481 0.02969 -0.01551 0.02995 -0.01666 C 0.02969 -0.01805 0.02995 -0.01991 0.0293 -0.02129 C 0.02761 -0.02384 0.02344 -0.02245 0.02175 -0.02199 C 0.01797 -0.01875 0.01797 -0.01921 0.01498 -0.01528 C 0.01446 -0.01481 0.01315 -0.01273 0.01263 -0.01204 C 0.0125 -0.01157 0.02097 -0.03148 0.02084 -0.03102 C 0.02097 -0.02731 0.03021 -0.0419 0.03021 -0.03819 C 0.02591 -0.03842 0.03334 -0.03102 0.02904 -0.03125 " pathEditMode="relative" rAng="0" ptsTypes="AAAAAAAAAAAAAAAAAAAAAAAAAAAAAAAAAAAAAAAAAAAAAAAA">
                                          <p:cBhvr>
                                            <p:cTn id="8" dur="20000" fill="hold"/>
                                            <p:tgtEl>
                                              <p:spTgt spid="16"/>
                                            </p:tgtEl>
                                            <p:attrNameLst>
                                              <p:attrName>ppt_x</p:attrName>
                                              <p:attrName>ppt_y</p:attrName>
                                            </p:attrNameLst>
                                          </p:cBhvr>
                                          <p:rCtr x="-1198" y="-62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uiExpand="1" animBg="1">
            <p:tmplLst>
              <p:tmpl>
                <p:tnLst>
                  <p:par>
                    <p:cTn presetID="0" presetClass="path" presetSubtype="0" repeatCount="indefinite" accel="29000" autoRev="1" fill="hold" nodeType="withEffect">
                      <p:stCondLst>
                        <p:cond delay="0"/>
                      </p:stCondLst>
                      <p:childTnLst>
                        <p:animMotion origin="layout" path="M 0.02318 -0.00046 L 0.02318 -1.85185E-6 C 0.02305 -0.0037 0.02331 -0.00717 0.02292 -0.01088 C 0.02266 -0.01342 0.02149 -0.01412 0.02058 -0.01528 C 0.01992 -0.0162 0.0194 -0.01782 0.01875 -0.01852 C 0.0181 -0.01944 0.0155 -0.02315 0.01446 -0.0243 C 0.01393 -0.02454 0.01341 -0.025 0.01302 -0.02523 C 0.01094 -0.02639 0.01094 -0.02616 0.00886 -0.02662 L -0.00286 -0.02523 C -0.00351 -0.025 -0.00403 -0.025 -0.00456 -0.025 C -0.00482 -0.02454 -0.00664 -0.02245 -0.00664 -0.02199 C -0.00898 -0.01921 -0.00599 -0.02315 -0.00846 -0.01944 C -0.00924 -0.01805 -0.01028 -0.01736 -0.01107 -0.01528 C -0.01133 -0.01481 -0.01146 -0.01412 -0.01159 -0.01342 C -0.01172 -0.01204 -0.01198 -0.01018 -0.01185 -0.00879 C -0.01185 -0.00833 -0.01133 -0.00116 -0.01107 0.0007 C -0.01081 0.00162 -0.01067 0.00278 -0.01041 0.00394 C -0.01028 0.00463 -0.01015 0.00602 -0.00989 0.00741 C -0.00924 0.01042 -0.00872 0.0125 -0.00755 0.01435 C -0.00677 0.01621 -0.00495 0.01759 -0.00403 0.01898 C -0.00377 0.01898 -0.00338 0.01898 -0.00312 0.01945 C -0.00221 0.02014 -0.00143 0.02084 -0.00052 0.02153 C 0.00065 0.02199 0.00196 0.02222 0.00326 0.02222 C 0.00378 0.02292 0.00417 0.02338 0.00456 0.02338 C 0.00508 0.02338 0.0056 0.02338 0.00586 0.02408 L 0.00951 0.02546 C 0.0125 0.025 0.0155 0.02546 0.01849 0.02408 C 0.01901 0.02408 0.01927 0.02292 0.01966 0.02222 C 0.02005 0.02153 0.02031 0.02084 0.02058 0.02037 C 0.02123 0.01829 0.02084 0.01759 0.02201 0.01574 C 0.0224 0.01505 0.02279 0.01505 0.02318 0.01435 C 0.02409 0.01389 0.02487 0.01366 0.02578 0.0132 C 0.02787 0.01181 0.03008 0.01181 0.0319 0.00996 L 0.03308 0.00903 C 0.03347 0.00787 0.03425 0.00741 0.03425 0.00648 C 0.03464 0.00162 0.03308 -0.00162 0.03138 -0.0044 C 0.03099 -0.00509 0.03086 -0.00555 0.03047 -0.00625 C 0.02995 -0.00694 0.0293 -0.00764 0.02878 -0.00833 C 0.02852 -0.00879 0.02813 -0.00903 0.02813 -0.00972 C 0.028 -0.01157 0.02891 -0.01227 0.0293 -0.01366 C 0.02956 -0.01481 0.02969 -0.01551 0.02995 -0.01666 C 0.02969 -0.01805 0.02995 -0.01991 0.0293 -0.02129 C 0.02761 -0.02384 0.02344 -0.02245 0.02175 -0.02199 C 0.01797 -0.01875 0.01797 -0.01921 0.01498 -0.01528 C 0.01446 -0.01481 0.01315 -0.01273 0.01263 -0.01204 C 0.0125 -0.01157 0.02097 -0.03148 0.02084 -0.03102 C 0.02097 -0.02731 0.03021 -0.0419 0.03021 -0.03819 C 0.02591 -0.03842 0.03334 -0.03102 0.02904 -0.03125 " pathEditMode="relative" rAng="0" ptsTypes="AAAAAAAAAAAAAAAAAAAAAAAAAAAAAAAAAAAAAAAAAAAAAAAA">
                          <p:cBhvr>
                            <p:cTn dur="20000" fill="hold"/>
                            <p:tgtEl>
                              <p:spTgt spid="16"/>
                            </p:tgtEl>
                            <p:attrNameLst>
                              <p:attrName>ppt_x</p:attrName>
                              <p:attrName>ppt_y</p:attrName>
                            </p:attrNameLst>
                          </p:cBhvr>
                          <p:rCtr x="-1198" y="-625"/>
                        </p:animMotion>
                      </p:childTnLst>
                    </p:cTn>
                  </p:par>
                </p:tnLst>
              </p:tmpl>
            </p:tmplLst>
          </p:bldP>
          <p:bldP spid="11" grpId="0" animBg="1">
            <p:tmplLst>
              <p:tmpl>
                <p:tnLst>
                  <p:par>
                    <p:cTn presetID="0" presetClass="path" presetSubtype="0" repeatCount="indefinite" accel="29000" autoRev="1" fill="hold" nodeType="withEffect">
                      <p:stCondLst>
                        <p:cond delay="0"/>
                      </p:stCondLst>
                      <p:childTnLst>
                        <p:animMotion origin="layout" path="M -0.01029 -0.02338 C -0.01029 -0.02315 -0.02526 -0.00348 -0.02526 -0.00348 C -0.03893 0.0118 -0.01341 0.00185 -0.01641 0.01273 C -0.01667 0.01342 -0.02813 0.02546 -0.02839 0.02685 C -0.02839 0.02893 -0.01771 0.02129 -0.01719 0.02384 C -0.01589 0.02754 -0.00899 0.04421 -0.00729 0.0456 C -0.00352 0.04514 0.00338 0.04097 0.00729 0.04051 C 0.00794 0.04051 0.00286 0.02893 0.00351 0.02754 C 0.00378 0.02685 0.00378 0.02477 0.00443 0.02384 C 0.00378 0.01967 0.0043 0.01481 0.00351 0.01111 C 0.00299 0.00926 0.02057 -0.01598 0.01992 -0.0169 C 0.01615 -0.02223 -0.00872 -0.02269 -0.01029 -0.02338 Z " pathEditMode="relative" rAng="0" ptsTypes="AAAAAAAAAAAA">
                          <p:cBhvr>
                            <p:cTn dur="20000" fill="hold"/>
                            <p:tgtEl>
                              <p:spTgt spid="11"/>
                            </p:tgtEl>
                            <p:attrNameLst>
                              <p:attrName>ppt_x</p:attrName>
                              <p:attrName>ppt_y</p:attrName>
                            </p:attrNameLst>
                          </p:cBhvr>
                          <p:rCtr x="560" y="3449"/>
                        </p:animMotion>
                      </p:childTnLst>
                    </p:cTn>
                  </p:par>
                </p:tnLst>
              </p:tmpl>
            </p:tmplLst>
          </p:bldP>
        </p:bldLst>
      </p:timing>
    </mc:Fallback>
  </mc:AlternateContent>
  <p:extLst>
    <p:ext uri="{DCECCB84-F9BA-43D5-87BE-67443E8EF086}">
      <p15:sldGuideLst xmlns:p15="http://schemas.microsoft.com/office/powerpoint/2012/main"/>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B. Cover and picture, animation">
    <p:bg bwMode="ltGray">
      <p:bgRef idx="1001">
        <a:schemeClr val="bg1"/>
      </p:bgRef>
    </p:bg>
    <p:spTree>
      <p:nvGrpSpPr>
        <p:cNvPr id="1" name=""/>
        <p:cNvGrpSpPr/>
        <p:nvPr/>
      </p:nvGrpSpPr>
      <p:grpSpPr>
        <a:xfrm>
          <a:off x="0" y="0"/>
          <a:ext cx="0" cy="0"/>
          <a:chOff x="0" y="0"/>
          <a:chExt cx="0" cy="0"/>
        </a:xfrm>
      </p:grpSpPr>
      <p:sp>
        <p:nvSpPr>
          <p:cNvPr id="49" name="Slide Number Placeholder 5" hidden="1">
            <a:extLst>
              <a:ext uri="{FF2B5EF4-FFF2-40B4-BE49-F238E27FC236}">
                <a16:creationId xmlns:a16="http://schemas.microsoft.com/office/drawing/2014/main" id="{2F7745B8-4770-1CB6-2C8B-FFC925A4406E}"/>
              </a:ext>
            </a:extLst>
          </p:cNvPr>
          <p:cNvSpPr>
            <a:spLocks noGrp="1"/>
          </p:cNvSpPr>
          <p:nvPr>
            <p:ph type="sldNum" sz="quarter" idx="4"/>
          </p:nvPr>
        </p:nvSpPr>
        <p:spPr>
          <a:xfrm>
            <a:off x="0" y="6858000"/>
            <a:ext cx="0" cy="0"/>
          </a:xfrm>
          <a:prstGeom prst="rect">
            <a:avLst/>
          </a:prstGeom>
        </p:spPr>
        <p:txBody>
          <a:bodyPr vert="horz" lIns="0" tIns="0" rIns="0" bIns="0" rtlCol="0" anchor="b" anchorCtr="0"/>
          <a:lstStyle>
            <a:lvl1pPr algn="r">
              <a:defRPr sz="100">
                <a:noFill/>
              </a:defRPr>
            </a:lvl1pPr>
          </a:lstStyle>
          <a:p>
            <a:fld id="{24C8C45C-947F-4981-8B3F-4F32E973C901}" type="slidenum">
              <a:rPr lang="en-US" smtClean="0"/>
              <a:pPr/>
              <a:t>‹#›</a:t>
            </a:fld>
            <a:endParaRPr lang="en-US" dirty="0"/>
          </a:p>
        </p:txBody>
      </p:sp>
      <p:sp>
        <p:nvSpPr>
          <p:cNvPr id="6" name="Background">
            <a:extLst>
              <a:ext uri="{FF2B5EF4-FFF2-40B4-BE49-F238E27FC236}">
                <a16:creationId xmlns:a16="http://schemas.microsoft.com/office/drawing/2014/main" id="{29E6FAF1-D120-4172-AE29-B3271FE51748}"/>
              </a:ext>
            </a:extLst>
          </p:cNvPr>
          <p:cNvSpPr/>
          <p:nvPr userDrawn="1"/>
        </p:nvSpPr>
        <p:spPr>
          <a:xfrm>
            <a:off x="0" y="0"/>
            <a:ext cx="121932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noProof="0" dirty="0" err="1">
              <a:solidFill>
                <a:schemeClr val="tx1"/>
              </a:solidFill>
            </a:endParaRPr>
          </a:p>
        </p:txBody>
      </p:sp>
      <p:sp>
        <p:nvSpPr>
          <p:cNvPr id="57" name="Picture placeholder">
            <a:extLst>
              <a:ext uri="{FF2B5EF4-FFF2-40B4-BE49-F238E27FC236}">
                <a16:creationId xmlns:a16="http://schemas.microsoft.com/office/drawing/2014/main" id="{0B3EF4CD-25A6-9283-3A74-5C50F6D267A7}"/>
              </a:ext>
            </a:extLst>
          </p:cNvPr>
          <p:cNvSpPr>
            <a:spLocks noGrp="1"/>
          </p:cNvSpPr>
          <p:nvPr>
            <p:ph type="pic" sz="quarter" idx="16" hasCustomPrompt="1"/>
          </p:nvPr>
        </p:nvSpPr>
        <p:spPr>
          <a:xfrm>
            <a:off x="0" y="0"/>
            <a:ext cx="12193200" cy="6858000"/>
          </a:xfrm>
          <a:prstGeom prst="rect">
            <a:avLst/>
          </a:prstGeom>
          <a:solidFill>
            <a:schemeClr val="bg1">
              <a:lumMod val="85000"/>
            </a:schemeClr>
          </a:solidFill>
        </p:spPr>
        <p:txBody>
          <a:bodyPr wrap="square" lIns="8424000" tIns="0" rIns="432000" bIns="108000" anchor="b" anchorCtr="0">
            <a:noAutofit/>
          </a:bodyPr>
          <a:lstStyle>
            <a:lvl1pPr marL="0" indent="0" algn="r">
              <a:buNone/>
              <a:defRPr sz="1400">
                <a:solidFill>
                  <a:schemeClr val="tx1"/>
                </a:solidFill>
              </a:defRPr>
            </a:lvl1pPr>
          </a:lstStyle>
          <a:p>
            <a:r>
              <a:rPr lang="en-US" dirty="0"/>
              <a:t>Click icon to add picture or click on frame and insert picture using the Insert tab - Pictures</a:t>
            </a:r>
          </a:p>
        </p:txBody>
      </p:sp>
      <p:sp>
        <p:nvSpPr>
          <p:cNvPr id="16" name="Freeform: Shape leaf left">
            <a:extLst>
              <a:ext uri="{FF2B5EF4-FFF2-40B4-BE49-F238E27FC236}">
                <a16:creationId xmlns:a16="http://schemas.microsoft.com/office/drawing/2014/main" id="{2CAF8F06-2D01-8797-BDC8-A6B109A49D64}"/>
              </a:ext>
            </a:extLst>
          </p:cNvPr>
          <p:cNvSpPr>
            <a:spLocks noGrp="1"/>
          </p:cNvSpPr>
          <p:nvPr>
            <p:ph type="body" sz="quarter" idx="18" hasCustomPrompt="1"/>
          </p:nvPr>
        </p:nvSpPr>
        <p:spPr>
          <a:xfrm>
            <a:off x="-1109720" y="4383079"/>
            <a:ext cx="11548800" cy="7034141"/>
          </a:xfrm>
          <a:custGeom>
            <a:avLst/>
            <a:gdLst>
              <a:gd name="connsiteX0" fmla="*/ 3489277 w 11548800"/>
              <a:gd name="connsiteY0" fmla="*/ 256 h 7034141"/>
              <a:gd name="connsiteX1" fmla="*/ 7061096 w 11548800"/>
              <a:gd name="connsiteY1" fmla="*/ 826440 h 7034141"/>
              <a:gd name="connsiteX2" fmla="*/ 11437222 w 11548800"/>
              <a:gd name="connsiteY2" fmla="*/ 5875239 h 7034141"/>
              <a:gd name="connsiteX3" fmla="*/ 11548800 w 11548800"/>
              <a:gd name="connsiteY3" fmla="*/ 6258510 h 7034141"/>
              <a:gd name="connsiteX4" fmla="*/ 11548800 w 11548800"/>
              <a:gd name="connsiteY4" fmla="*/ 6301946 h 7034141"/>
              <a:gd name="connsiteX5" fmla="*/ 11547490 w 11548800"/>
              <a:gd name="connsiteY5" fmla="*/ 6309316 h 7034141"/>
              <a:gd name="connsiteX6" fmla="*/ 11145845 w 11548800"/>
              <a:gd name="connsiteY6" fmla="*/ 6475800 h 7034141"/>
              <a:gd name="connsiteX7" fmla="*/ 4500639 w 11548800"/>
              <a:gd name="connsiteY7" fmla="*/ 6207697 h 7034141"/>
              <a:gd name="connsiteX8" fmla="*/ 0 w 11548800"/>
              <a:gd name="connsiteY8" fmla="*/ 730925 h 7034141"/>
              <a:gd name="connsiteX9" fmla="*/ 3489277 w 11548800"/>
              <a:gd name="connsiteY9" fmla="*/ 256 h 7034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548800" h="7034141">
                <a:moveTo>
                  <a:pt x="3489277" y="256"/>
                </a:moveTo>
                <a:cubicBezTo>
                  <a:pt x="4691542" y="9668"/>
                  <a:pt x="5907669" y="278661"/>
                  <a:pt x="7061096" y="826440"/>
                </a:cubicBezTo>
                <a:cubicBezTo>
                  <a:pt x="9256917" y="1901648"/>
                  <a:pt x="10758571" y="3752040"/>
                  <a:pt x="11437222" y="5875239"/>
                </a:cubicBezTo>
                <a:lnTo>
                  <a:pt x="11548800" y="6258510"/>
                </a:lnTo>
                <a:lnTo>
                  <a:pt x="11548800" y="6301946"/>
                </a:lnTo>
                <a:lnTo>
                  <a:pt x="11547490" y="6309316"/>
                </a:lnTo>
                <a:lnTo>
                  <a:pt x="11145845" y="6475800"/>
                </a:lnTo>
                <a:cubicBezTo>
                  <a:pt x="9046301" y="7281506"/>
                  <a:pt x="6663393" y="7234830"/>
                  <a:pt x="4500639" y="6207697"/>
                </a:cubicBezTo>
                <a:cubicBezTo>
                  <a:pt x="2158557" y="5061011"/>
                  <a:pt x="606156" y="3032054"/>
                  <a:pt x="0" y="730925"/>
                </a:cubicBezTo>
                <a:cubicBezTo>
                  <a:pt x="1098356" y="240760"/>
                  <a:pt x="2287012" y="-9155"/>
                  <a:pt x="3489277" y="256"/>
                </a:cubicBezTo>
                <a:close/>
              </a:path>
            </a:pathLst>
          </a:custGeom>
          <a:solidFill>
            <a:schemeClr val="accent3"/>
          </a:solidFill>
        </p:spPr>
        <p:txBody>
          <a:bodyPr wrap="square">
            <a:noAutofit/>
          </a:bodyPr>
          <a:lstStyle>
            <a:lvl1pPr marL="0" indent="0">
              <a:buNone/>
              <a:defRPr sz="100">
                <a:noFill/>
              </a:defRPr>
            </a:lvl1pPr>
          </a:lstStyle>
          <a:p>
            <a:pPr lvl="0"/>
            <a:r>
              <a:rPr lang="en-US" dirty="0"/>
              <a:t>.</a:t>
            </a:r>
          </a:p>
        </p:txBody>
      </p:sp>
      <p:sp>
        <p:nvSpPr>
          <p:cNvPr id="11" name="Text Placeholder leaf right">
            <a:extLst>
              <a:ext uri="{FF2B5EF4-FFF2-40B4-BE49-F238E27FC236}">
                <a16:creationId xmlns:a16="http://schemas.microsoft.com/office/drawing/2014/main" id="{83D2589F-C708-888A-D6F4-F6ABECF0A10B}"/>
              </a:ext>
            </a:extLst>
          </p:cNvPr>
          <p:cNvSpPr>
            <a:spLocks noGrp="1"/>
          </p:cNvSpPr>
          <p:nvPr>
            <p:ph type="body" sz="quarter" idx="19" hasCustomPrompt="1"/>
          </p:nvPr>
        </p:nvSpPr>
        <p:spPr>
          <a:xfrm>
            <a:off x="5392841" y="-1565217"/>
            <a:ext cx="16634589" cy="8955368"/>
          </a:xfrm>
          <a:custGeom>
            <a:avLst/>
            <a:gdLst>
              <a:gd name="connsiteX0" fmla="*/ 6609854 w 16634589"/>
              <a:gd name="connsiteY0" fmla="*/ 375 h 8955368"/>
              <a:gd name="connsiteX1" fmla="*/ 11357897 w 16634589"/>
              <a:gd name="connsiteY1" fmla="*/ 720776 h 8955368"/>
              <a:gd name="connsiteX2" fmla="*/ 16592958 w 16634589"/>
              <a:gd name="connsiteY2" fmla="*/ 6386813 h 8955368"/>
              <a:gd name="connsiteX3" fmla="*/ 16191366 w 16634589"/>
              <a:gd name="connsiteY3" fmla="*/ 7521496 h 8955368"/>
              <a:gd name="connsiteX4" fmla="*/ 11702418 w 16634589"/>
              <a:gd name="connsiteY4" fmla="*/ 8947858 h 8955368"/>
              <a:gd name="connsiteX5" fmla="*/ 11466570 w 16634589"/>
              <a:gd name="connsiteY5" fmla="*/ 8955368 h 8955368"/>
              <a:gd name="connsiteX6" fmla="*/ 11059633 w 16634589"/>
              <a:gd name="connsiteY6" fmla="*/ 8955368 h 8955368"/>
              <a:gd name="connsiteX7" fmla="*/ 10879036 w 16634589"/>
              <a:gd name="connsiteY7" fmla="*/ 8951023 h 8955368"/>
              <a:gd name="connsiteX8" fmla="*/ 8131556 w 16634589"/>
              <a:gd name="connsiteY8" fmla="*/ 8429115 h 8955368"/>
              <a:gd name="connsiteX9" fmla="*/ 0 w 16634589"/>
              <a:gd name="connsiteY9" fmla="*/ 635802 h 8955368"/>
              <a:gd name="connsiteX10" fmla="*/ 6609854 w 16634589"/>
              <a:gd name="connsiteY10" fmla="*/ 375 h 8955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634589" h="8955368">
                <a:moveTo>
                  <a:pt x="6609854" y="375"/>
                </a:moveTo>
                <a:cubicBezTo>
                  <a:pt x="8269805" y="-9481"/>
                  <a:pt x="9868014" y="173986"/>
                  <a:pt x="11357897" y="720776"/>
                </a:cubicBezTo>
                <a:cubicBezTo>
                  <a:pt x="14084952" y="1755729"/>
                  <a:pt x="15741564" y="3842553"/>
                  <a:pt x="16592958" y="6386813"/>
                </a:cubicBezTo>
                <a:cubicBezTo>
                  <a:pt x="16713424" y="6819824"/>
                  <a:pt x="16570316" y="7272426"/>
                  <a:pt x="16191366" y="7521496"/>
                </a:cubicBezTo>
                <a:cubicBezTo>
                  <a:pt x="15045820" y="8341287"/>
                  <a:pt x="13427020" y="8869001"/>
                  <a:pt x="11702418" y="8947858"/>
                </a:cubicBezTo>
                <a:lnTo>
                  <a:pt x="11466570" y="8955368"/>
                </a:lnTo>
                <a:lnTo>
                  <a:pt x="11059633" y="8955368"/>
                </a:lnTo>
                <a:lnTo>
                  <a:pt x="10879036" y="8951023"/>
                </a:lnTo>
                <a:cubicBezTo>
                  <a:pt x="9958588" y="8915867"/>
                  <a:pt x="9024904" y="8749517"/>
                  <a:pt x="8131556" y="8429115"/>
                </a:cubicBezTo>
                <a:cubicBezTo>
                  <a:pt x="5269407" y="7359944"/>
                  <a:pt x="3046217" y="3591702"/>
                  <a:pt x="0" y="635802"/>
                </a:cubicBezTo>
                <a:cubicBezTo>
                  <a:pt x="2239346" y="345294"/>
                  <a:pt x="4475632" y="13047"/>
                  <a:pt x="6609854" y="375"/>
                </a:cubicBezTo>
                <a:close/>
              </a:path>
            </a:pathLst>
          </a:custGeom>
          <a:solidFill>
            <a:schemeClr val="accent3"/>
          </a:solidFill>
        </p:spPr>
        <p:txBody>
          <a:bodyPr wrap="square">
            <a:noAutofit/>
          </a:bodyPr>
          <a:lstStyle>
            <a:lvl1pPr marL="0" indent="0">
              <a:buNone/>
              <a:defRPr sz="100">
                <a:noFill/>
              </a:defRPr>
            </a:lvl1pPr>
          </a:lstStyle>
          <a:p>
            <a:pPr lvl="0"/>
            <a:r>
              <a:rPr lang="en-US" dirty="0"/>
              <a:t>.</a:t>
            </a:r>
          </a:p>
        </p:txBody>
      </p:sp>
      <p:sp>
        <p:nvSpPr>
          <p:cNvPr id="7" name="Title 1">
            <a:extLst>
              <a:ext uri="{FF2B5EF4-FFF2-40B4-BE49-F238E27FC236}">
                <a16:creationId xmlns:a16="http://schemas.microsoft.com/office/drawing/2014/main" id="{CF1CF6E5-108E-5800-0F1E-96DFDBFE66B0}"/>
              </a:ext>
            </a:extLst>
          </p:cNvPr>
          <p:cNvSpPr>
            <a:spLocks noGrp="1"/>
          </p:cNvSpPr>
          <p:nvPr>
            <p:ph type="ctrTitle" hasCustomPrompt="1"/>
          </p:nvPr>
        </p:nvSpPr>
        <p:spPr bwMode="white">
          <a:xfrm>
            <a:off x="359997" y="1360800"/>
            <a:ext cx="7588800" cy="3553200"/>
          </a:xfrm>
          <a:noFill/>
        </p:spPr>
        <p:txBody>
          <a:bodyPr anchor="ctr" anchorCtr="0"/>
          <a:lstStyle>
            <a:lvl1pPr algn="l">
              <a:lnSpc>
                <a:spcPct val="83000"/>
              </a:lnSpc>
              <a:defRPr sz="5400">
                <a:solidFill>
                  <a:schemeClr val="bg1"/>
                </a:solidFill>
              </a:defRPr>
            </a:lvl1pPr>
          </a:lstStyle>
          <a:p>
            <a:r>
              <a:rPr lang="en-US" dirty="0"/>
              <a:t>Click to add title</a:t>
            </a:r>
          </a:p>
        </p:txBody>
      </p:sp>
      <p:sp>
        <p:nvSpPr>
          <p:cNvPr id="38" name="Subtitle 2">
            <a:extLst>
              <a:ext uri="{FF2B5EF4-FFF2-40B4-BE49-F238E27FC236}">
                <a16:creationId xmlns:a16="http://schemas.microsoft.com/office/drawing/2014/main" id="{B1E23670-1026-DDCB-959A-932A6F3645D2}"/>
              </a:ext>
            </a:extLst>
          </p:cNvPr>
          <p:cNvSpPr>
            <a:spLocks noGrp="1"/>
          </p:cNvSpPr>
          <p:nvPr>
            <p:ph type="subTitle" idx="1" hasCustomPrompt="1"/>
          </p:nvPr>
        </p:nvSpPr>
        <p:spPr>
          <a:xfrm>
            <a:off x="359998" y="4914000"/>
            <a:ext cx="7588800" cy="320400"/>
          </a:xfrm>
        </p:spPr>
        <p:txBody>
          <a:bodyPr anchor="b" anchorCtr="0"/>
          <a:lstStyle>
            <a:lvl1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1pPr>
            <a:lvl2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9pPr>
          </a:lstStyle>
          <a:p>
            <a:r>
              <a:rPr lang="en-US" dirty="0"/>
              <a:t>Click to add subtitle</a:t>
            </a:r>
          </a:p>
        </p:txBody>
      </p:sp>
      <p:sp>
        <p:nvSpPr>
          <p:cNvPr id="5" name="Date Placeholder 4">
            <a:extLst>
              <a:ext uri="{FF2B5EF4-FFF2-40B4-BE49-F238E27FC236}">
                <a16:creationId xmlns:a16="http://schemas.microsoft.com/office/drawing/2014/main" id="{9CBFFD67-813A-47D6-93D5-82C8D380FF6C}"/>
              </a:ext>
            </a:extLst>
          </p:cNvPr>
          <p:cNvSpPr>
            <a:spLocks noGrp="1"/>
          </p:cNvSpPr>
          <p:nvPr>
            <p:ph type="dt" sz="half" idx="14"/>
          </p:nvPr>
        </p:nvSpPr>
        <p:spPr bwMode="white">
          <a:xfrm>
            <a:off x="360000" y="360000"/>
            <a:ext cx="1585607" cy="288000"/>
          </a:xfrm>
          <a:prstGeom prst="rect">
            <a:avLst/>
          </a:prstGeom>
        </p:spPr>
        <p:txBody>
          <a:bodyPr tIns="32400" anchor="t" anchorCtr="0"/>
          <a:lstStyle>
            <a:lvl1pPr algn="l">
              <a:defRPr sz="1200">
                <a:solidFill>
                  <a:schemeClr val="bg1"/>
                </a:solidFill>
              </a:defRPr>
            </a:lvl1pPr>
          </a:lstStyle>
          <a:p>
            <a:fld id="{6BC45F78-33C0-4630-A594-87010EA5DFDA}" type="datetime4">
              <a:rPr lang="en-IN" smtClean="0"/>
              <a:t>03 September 2026</a:t>
            </a:fld>
            <a:endParaRPr lang="en-US" dirty="0"/>
          </a:p>
        </p:txBody>
      </p:sp>
      <p:sp>
        <p:nvSpPr>
          <p:cNvPr id="43" name="Footer Placeholder 42">
            <a:extLst>
              <a:ext uri="{FF2B5EF4-FFF2-40B4-BE49-F238E27FC236}">
                <a16:creationId xmlns:a16="http://schemas.microsoft.com/office/drawing/2014/main" id="{25D0DEB9-810F-C189-1C73-87D0BFFFB3BD}"/>
              </a:ext>
            </a:extLst>
          </p:cNvPr>
          <p:cNvSpPr>
            <a:spLocks noGrp="1"/>
          </p:cNvSpPr>
          <p:nvPr>
            <p:ph type="ftr" sz="quarter" idx="15"/>
          </p:nvPr>
        </p:nvSpPr>
        <p:spPr bwMode="white">
          <a:xfrm>
            <a:off x="2304000" y="360000"/>
            <a:ext cx="5641200" cy="288000"/>
          </a:xfrm>
        </p:spPr>
        <p:txBody>
          <a:bodyPr tIns="32400" anchor="t" anchorCtr="0"/>
          <a:lstStyle>
            <a:lvl1pPr algn="l">
              <a:defRPr sz="1200">
                <a:solidFill>
                  <a:schemeClr val="bg1"/>
                </a:solidFill>
              </a:defRPr>
            </a:lvl1pPr>
          </a:lstStyle>
          <a:p>
            <a:endParaRPr lang="en-US" dirty="0"/>
          </a:p>
        </p:txBody>
      </p:sp>
      <p:pic>
        <p:nvPicPr>
          <p:cNvPr id="2" name="Logo">
            <a:extLst>
              <a:ext uri="{FF2B5EF4-FFF2-40B4-BE49-F238E27FC236}">
                <a16:creationId xmlns:a16="http://schemas.microsoft.com/office/drawing/2014/main" id="{FFE80610-1313-6F55-06BE-F09BDAFF7A4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86777" y="5750420"/>
            <a:ext cx="1340794" cy="734636"/>
          </a:xfrm>
          <a:prstGeom prst="rect">
            <a:avLst/>
          </a:prstGeom>
        </p:spPr>
      </p:pic>
    </p:spTree>
    <p:extLst>
      <p:ext uri="{BB962C8B-B14F-4D97-AF65-F5344CB8AC3E}">
        <p14:creationId xmlns:p14="http://schemas.microsoft.com/office/powerpoint/2010/main" val="42274023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repeatCount="indefinite" accel="29000" autoRev="1" fill="hold" grpId="0" nodeType="withEffect" p14:presetBounceEnd="24000">
                                      <p:stCondLst>
                                        <p:cond delay="0"/>
                                      </p:stCondLst>
                                      <p:childTnLst>
                                        <p:animMotion origin="layout" path="M -0.01029 -0.02338 C -0.01029 -0.02315 -0.02526 -0.00348 -0.02526 -0.00348 C -0.03893 0.0118 -0.01341 0.00185 -0.01641 0.01273 C -0.01667 0.01342 -0.02813 0.02546 -0.02839 0.02685 C -0.02839 0.02893 -0.01771 0.02129 -0.01719 0.02384 C -0.01589 0.02754 -0.00899 0.04421 -0.00729 0.0456 C -0.00352 0.04514 0.00338 0.04097 0.00729 0.04051 C 0.00794 0.04051 0.00286 0.02893 0.00351 0.02754 C 0.00378 0.02685 0.00378 0.02477 0.00443 0.02384 C 0.00378 0.01967 0.0043 0.01481 0.00351 0.01111 C 0.00299 0.00926 0.02057 -0.01598 0.01992 -0.0169 C 0.01615 -0.02223 -0.00872 -0.02269 -0.01029 -0.02338 Z " pathEditMode="relative" rAng="0" ptsTypes="AAAAAAAAAAAA" p14:bounceEnd="24000">
                                          <p:cBhvr>
                                            <p:cTn id="6" dur="20000" fill="hold"/>
                                            <p:tgtEl>
                                              <p:spTgt spid="11"/>
                                            </p:tgtEl>
                                            <p:attrNameLst>
                                              <p:attrName>ppt_x</p:attrName>
                                              <p:attrName>ppt_y</p:attrName>
                                            </p:attrNameLst>
                                          </p:cBhvr>
                                          <p:rCtr x="560" y="3449"/>
                                        </p:animMotion>
                                      </p:childTnLst>
                                    </p:cTn>
                                  </p:par>
                                  <p:par>
                                    <p:cTn id="7" presetID="0" presetClass="path" presetSubtype="0" repeatCount="indefinite" accel="29000" autoRev="1" fill="hold" grpId="0" nodeType="withEffect" p14:presetBounceEnd="24000">
                                      <p:stCondLst>
                                        <p:cond delay="0"/>
                                      </p:stCondLst>
                                      <p:childTnLst>
                                        <p:animMotion origin="layout" path="M 0.02318 -0.00046 L 0.02318 -1.85185E-6 C 0.02305 -0.0037 0.02331 -0.00717 0.02292 -0.01088 C 0.02266 -0.01342 0.02149 -0.01412 0.02058 -0.01528 C 0.01992 -0.0162 0.0194 -0.01782 0.01875 -0.01852 C 0.0181 -0.01944 0.0155 -0.02315 0.01446 -0.0243 C 0.01393 -0.02454 0.01341 -0.025 0.01302 -0.02523 C 0.01094 -0.02639 0.01094 -0.02616 0.00886 -0.02662 L -0.00286 -0.02523 C -0.00351 -0.025 -0.00403 -0.025 -0.00456 -0.025 C -0.00482 -0.02454 -0.00664 -0.02245 -0.00664 -0.02199 C -0.00898 -0.01921 -0.00599 -0.02315 -0.00846 -0.01944 C -0.00924 -0.01805 -0.01028 -0.01736 -0.01107 -0.01528 C -0.01133 -0.01481 -0.01146 -0.01412 -0.01159 -0.01342 C -0.01172 -0.01204 -0.01198 -0.01018 -0.01185 -0.00879 C -0.01185 -0.00833 -0.01133 -0.00116 -0.01107 0.0007 C -0.01081 0.00162 -0.01067 0.00278 -0.01041 0.00394 C -0.01028 0.00463 -0.01015 0.00602 -0.00989 0.00741 C -0.00924 0.01042 -0.00872 0.0125 -0.00755 0.01435 C -0.00677 0.01621 -0.00495 0.01759 -0.00403 0.01898 C -0.00377 0.01898 -0.00338 0.01898 -0.00312 0.01945 C -0.00221 0.02014 -0.00143 0.02084 -0.00052 0.02153 C 0.00065 0.02199 0.00196 0.02222 0.00326 0.02222 C 0.00378 0.02292 0.00417 0.02338 0.00456 0.02338 C 0.00508 0.02338 0.0056 0.02338 0.00586 0.02408 L 0.00951 0.02546 C 0.0125 0.025 0.0155 0.02546 0.01849 0.02408 C 0.01901 0.02408 0.01927 0.02292 0.01966 0.02222 C 0.02005 0.02153 0.02031 0.02084 0.02058 0.02037 C 0.02123 0.01829 0.02084 0.01759 0.02201 0.01574 C 0.0224 0.01505 0.02279 0.01505 0.02318 0.01435 C 0.02409 0.01389 0.02487 0.01366 0.02578 0.0132 C 0.02787 0.01181 0.03008 0.01181 0.0319 0.00996 L 0.03308 0.00903 C 0.03347 0.00787 0.03425 0.00741 0.03425 0.00648 C 0.03464 0.00162 0.03308 -0.00162 0.03138 -0.0044 C 0.03099 -0.00509 0.03086 -0.00555 0.03047 -0.00625 C 0.02995 -0.00694 0.0293 -0.00764 0.02878 -0.00833 C 0.02852 -0.00879 0.02813 -0.00903 0.02813 -0.00972 C 0.028 -0.01157 0.02891 -0.01227 0.0293 -0.01366 C 0.02956 -0.01481 0.02969 -0.01551 0.02995 -0.01666 C 0.02969 -0.01805 0.02995 -0.01991 0.0293 -0.02129 C 0.02761 -0.02384 0.02344 -0.02245 0.02175 -0.02199 C 0.01797 -0.01875 0.01797 -0.01921 0.01498 -0.01528 C 0.01446 -0.01481 0.01315 -0.01273 0.01263 -0.01204 C 0.0125 -0.01157 0.02097 -0.03148 0.02084 -0.03102 C 0.02097 -0.02731 0.03021 -0.0419 0.03021 -0.03819 C 0.02591 -0.03842 0.03334 -0.03102 0.02904 -0.03125 " pathEditMode="relative" rAng="0" ptsTypes="AAAAAAAAAAAAAAAAAAAAAAAAAAAAAAAAAAAAAAAAAAAAAAAA" p14:bounceEnd="24000">
                                          <p:cBhvr>
                                            <p:cTn id="8" dur="20000" fill="hold"/>
                                            <p:tgtEl>
                                              <p:spTgt spid="16"/>
                                            </p:tgtEl>
                                            <p:attrNameLst>
                                              <p:attrName>ppt_x</p:attrName>
                                              <p:attrName>ppt_y</p:attrName>
                                            </p:attrNameLst>
                                          </p:cBhvr>
                                          <p:rCtr x="-1198" y="-62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uiExpand="1" animBg="1">
            <p:tmplLst>
              <p:tmpl>
                <p:tnLst>
                  <p:par>
                    <p:cTn presetID="0" presetClass="path" presetSubtype="0" repeatCount="indefinite" accel="29000" autoRev="1" fill="hold" nodeType="withEffect" p14:presetBounceEnd="24000">
                      <p:stCondLst>
                        <p:cond delay="0"/>
                      </p:stCondLst>
                      <p:childTnLst>
                        <p:animMotion origin="layout" path="M 0.02318 -0.00046 L 0.02318 -1.85185E-6 C 0.02305 -0.0037 0.02331 -0.00717 0.02292 -0.01088 C 0.02266 -0.01342 0.02149 -0.01412 0.02058 -0.01528 C 0.01992 -0.0162 0.0194 -0.01782 0.01875 -0.01852 C 0.0181 -0.01944 0.0155 -0.02315 0.01446 -0.0243 C 0.01393 -0.02454 0.01341 -0.025 0.01302 -0.02523 C 0.01094 -0.02639 0.01094 -0.02616 0.00886 -0.02662 L -0.00286 -0.02523 C -0.00351 -0.025 -0.00403 -0.025 -0.00456 -0.025 C -0.00482 -0.02454 -0.00664 -0.02245 -0.00664 -0.02199 C -0.00898 -0.01921 -0.00599 -0.02315 -0.00846 -0.01944 C -0.00924 -0.01805 -0.01028 -0.01736 -0.01107 -0.01528 C -0.01133 -0.01481 -0.01146 -0.01412 -0.01159 -0.01342 C -0.01172 -0.01204 -0.01198 -0.01018 -0.01185 -0.00879 C -0.01185 -0.00833 -0.01133 -0.00116 -0.01107 0.0007 C -0.01081 0.00162 -0.01067 0.00278 -0.01041 0.00394 C -0.01028 0.00463 -0.01015 0.00602 -0.00989 0.00741 C -0.00924 0.01042 -0.00872 0.0125 -0.00755 0.01435 C -0.00677 0.01621 -0.00495 0.01759 -0.00403 0.01898 C -0.00377 0.01898 -0.00338 0.01898 -0.00312 0.01945 C -0.00221 0.02014 -0.00143 0.02084 -0.00052 0.02153 C 0.00065 0.02199 0.00196 0.02222 0.00326 0.02222 C 0.00378 0.02292 0.00417 0.02338 0.00456 0.02338 C 0.00508 0.02338 0.0056 0.02338 0.00586 0.02408 L 0.00951 0.02546 C 0.0125 0.025 0.0155 0.02546 0.01849 0.02408 C 0.01901 0.02408 0.01927 0.02292 0.01966 0.02222 C 0.02005 0.02153 0.02031 0.02084 0.02058 0.02037 C 0.02123 0.01829 0.02084 0.01759 0.02201 0.01574 C 0.0224 0.01505 0.02279 0.01505 0.02318 0.01435 C 0.02409 0.01389 0.02487 0.01366 0.02578 0.0132 C 0.02787 0.01181 0.03008 0.01181 0.0319 0.00996 L 0.03308 0.00903 C 0.03347 0.00787 0.03425 0.00741 0.03425 0.00648 C 0.03464 0.00162 0.03308 -0.00162 0.03138 -0.0044 C 0.03099 -0.00509 0.03086 -0.00555 0.03047 -0.00625 C 0.02995 -0.00694 0.0293 -0.00764 0.02878 -0.00833 C 0.02852 -0.00879 0.02813 -0.00903 0.02813 -0.00972 C 0.028 -0.01157 0.02891 -0.01227 0.0293 -0.01366 C 0.02956 -0.01481 0.02969 -0.01551 0.02995 -0.01666 C 0.02969 -0.01805 0.02995 -0.01991 0.0293 -0.02129 C 0.02761 -0.02384 0.02344 -0.02245 0.02175 -0.02199 C 0.01797 -0.01875 0.01797 -0.01921 0.01498 -0.01528 C 0.01446 -0.01481 0.01315 -0.01273 0.01263 -0.01204 C 0.0125 -0.01157 0.02097 -0.03148 0.02084 -0.03102 C 0.02097 -0.02731 0.03021 -0.0419 0.03021 -0.03819 C 0.02591 -0.03842 0.03334 -0.03102 0.02904 -0.03125 " pathEditMode="relative" rAng="0" ptsTypes="AAAAAAAAAAAAAAAAAAAAAAAAAAAAAAAAAAAAAAAAAAAAAAAA" p14:bounceEnd="24000">
                          <p:cBhvr>
                            <p:cTn dur="20000" fill="hold"/>
                            <p:tgtEl>
                              <p:spTgt spid="16"/>
                            </p:tgtEl>
                            <p:attrNameLst>
                              <p:attrName>ppt_x</p:attrName>
                              <p:attrName>ppt_y</p:attrName>
                            </p:attrNameLst>
                          </p:cBhvr>
                          <p:rCtr x="-1198" y="-625"/>
                        </p:animMotion>
                      </p:childTnLst>
                    </p:cTn>
                  </p:par>
                </p:tnLst>
              </p:tmpl>
            </p:tmplLst>
          </p:bldP>
          <p:bldP spid="11" grpId="0" animBg="1">
            <p:tmplLst>
              <p:tmpl>
                <p:tnLst>
                  <p:par>
                    <p:cTn presetID="0" presetClass="path" presetSubtype="0" repeatCount="indefinite" accel="29000" autoRev="1" fill="hold" nodeType="withEffect" p14:presetBounceEnd="24000">
                      <p:stCondLst>
                        <p:cond delay="0"/>
                      </p:stCondLst>
                      <p:childTnLst>
                        <p:animMotion origin="layout" path="M -0.01029 -0.02338 C -0.01029 -0.02315 -0.02526 -0.00348 -0.02526 -0.00348 C -0.03893 0.0118 -0.01341 0.00185 -0.01641 0.01273 C -0.01667 0.01342 -0.02813 0.02546 -0.02839 0.02685 C -0.02839 0.02893 -0.01771 0.02129 -0.01719 0.02384 C -0.01589 0.02754 -0.00899 0.04421 -0.00729 0.0456 C -0.00352 0.04514 0.00338 0.04097 0.00729 0.04051 C 0.00794 0.04051 0.00286 0.02893 0.00351 0.02754 C 0.00378 0.02685 0.00378 0.02477 0.00443 0.02384 C 0.00378 0.01967 0.0043 0.01481 0.00351 0.01111 C 0.00299 0.00926 0.02057 -0.01598 0.01992 -0.0169 C 0.01615 -0.02223 -0.00872 -0.02269 -0.01029 -0.02338 Z " pathEditMode="relative" rAng="0" ptsTypes="AAAAAAAAAAAA" p14:bounceEnd="24000">
                          <p:cBhvr>
                            <p:cTn dur="20000" fill="hold"/>
                            <p:tgtEl>
                              <p:spTgt spid="11"/>
                            </p:tgtEl>
                            <p:attrNameLst>
                              <p:attrName>ppt_x</p:attrName>
                              <p:attrName>ppt_y</p:attrName>
                            </p:attrNameLst>
                          </p:cBhvr>
                          <p:rCtr x="560" y="3449"/>
                        </p:animMotion>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repeatCount="indefinite" accel="29000" autoRev="1" fill="hold" grpId="0" nodeType="withEffect">
                                      <p:stCondLst>
                                        <p:cond delay="0"/>
                                      </p:stCondLst>
                                      <p:childTnLst>
                                        <p:animMotion origin="layout" path="M -0.01029 -0.02338 C -0.01029 -0.02315 -0.02526 -0.00348 -0.02526 -0.00348 C -0.03893 0.0118 -0.01341 0.00185 -0.01641 0.01273 C -0.01667 0.01342 -0.02813 0.02546 -0.02839 0.02685 C -0.02839 0.02893 -0.01771 0.02129 -0.01719 0.02384 C -0.01589 0.02754 -0.00899 0.04421 -0.00729 0.0456 C -0.00352 0.04514 0.00338 0.04097 0.00729 0.04051 C 0.00794 0.04051 0.00286 0.02893 0.00351 0.02754 C 0.00378 0.02685 0.00378 0.02477 0.00443 0.02384 C 0.00378 0.01967 0.0043 0.01481 0.00351 0.01111 C 0.00299 0.00926 0.02057 -0.01598 0.01992 -0.0169 C 0.01615 -0.02223 -0.00872 -0.02269 -0.01029 -0.02338 Z " pathEditMode="relative" rAng="0" ptsTypes="AAAAAAAAAAAA">
                                          <p:cBhvr>
                                            <p:cTn id="6" dur="20000" fill="hold"/>
                                            <p:tgtEl>
                                              <p:spTgt spid="11"/>
                                            </p:tgtEl>
                                            <p:attrNameLst>
                                              <p:attrName>ppt_x</p:attrName>
                                              <p:attrName>ppt_y</p:attrName>
                                            </p:attrNameLst>
                                          </p:cBhvr>
                                          <p:rCtr x="560" y="3449"/>
                                        </p:animMotion>
                                      </p:childTnLst>
                                    </p:cTn>
                                  </p:par>
                                  <p:par>
                                    <p:cTn id="7" presetID="0" presetClass="path" presetSubtype="0" repeatCount="indefinite" accel="29000" autoRev="1" fill="hold" grpId="0" nodeType="withEffect">
                                      <p:stCondLst>
                                        <p:cond delay="0"/>
                                      </p:stCondLst>
                                      <p:childTnLst>
                                        <p:animMotion origin="layout" path="M 0.02318 -0.00046 L 0.02318 -1.85185E-6 C 0.02305 -0.0037 0.02331 -0.00717 0.02292 -0.01088 C 0.02266 -0.01342 0.02149 -0.01412 0.02058 -0.01528 C 0.01992 -0.0162 0.0194 -0.01782 0.01875 -0.01852 C 0.0181 -0.01944 0.0155 -0.02315 0.01446 -0.0243 C 0.01393 -0.02454 0.01341 -0.025 0.01302 -0.02523 C 0.01094 -0.02639 0.01094 -0.02616 0.00886 -0.02662 L -0.00286 -0.02523 C -0.00351 -0.025 -0.00403 -0.025 -0.00456 -0.025 C -0.00482 -0.02454 -0.00664 -0.02245 -0.00664 -0.02199 C -0.00898 -0.01921 -0.00599 -0.02315 -0.00846 -0.01944 C -0.00924 -0.01805 -0.01028 -0.01736 -0.01107 -0.01528 C -0.01133 -0.01481 -0.01146 -0.01412 -0.01159 -0.01342 C -0.01172 -0.01204 -0.01198 -0.01018 -0.01185 -0.00879 C -0.01185 -0.00833 -0.01133 -0.00116 -0.01107 0.0007 C -0.01081 0.00162 -0.01067 0.00278 -0.01041 0.00394 C -0.01028 0.00463 -0.01015 0.00602 -0.00989 0.00741 C -0.00924 0.01042 -0.00872 0.0125 -0.00755 0.01435 C -0.00677 0.01621 -0.00495 0.01759 -0.00403 0.01898 C -0.00377 0.01898 -0.00338 0.01898 -0.00312 0.01945 C -0.00221 0.02014 -0.00143 0.02084 -0.00052 0.02153 C 0.00065 0.02199 0.00196 0.02222 0.00326 0.02222 C 0.00378 0.02292 0.00417 0.02338 0.00456 0.02338 C 0.00508 0.02338 0.0056 0.02338 0.00586 0.02408 L 0.00951 0.02546 C 0.0125 0.025 0.0155 0.02546 0.01849 0.02408 C 0.01901 0.02408 0.01927 0.02292 0.01966 0.02222 C 0.02005 0.02153 0.02031 0.02084 0.02058 0.02037 C 0.02123 0.01829 0.02084 0.01759 0.02201 0.01574 C 0.0224 0.01505 0.02279 0.01505 0.02318 0.01435 C 0.02409 0.01389 0.02487 0.01366 0.02578 0.0132 C 0.02787 0.01181 0.03008 0.01181 0.0319 0.00996 L 0.03308 0.00903 C 0.03347 0.00787 0.03425 0.00741 0.03425 0.00648 C 0.03464 0.00162 0.03308 -0.00162 0.03138 -0.0044 C 0.03099 -0.00509 0.03086 -0.00555 0.03047 -0.00625 C 0.02995 -0.00694 0.0293 -0.00764 0.02878 -0.00833 C 0.02852 -0.00879 0.02813 -0.00903 0.02813 -0.00972 C 0.028 -0.01157 0.02891 -0.01227 0.0293 -0.01366 C 0.02956 -0.01481 0.02969 -0.01551 0.02995 -0.01666 C 0.02969 -0.01805 0.02995 -0.01991 0.0293 -0.02129 C 0.02761 -0.02384 0.02344 -0.02245 0.02175 -0.02199 C 0.01797 -0.01875 0.01797 -0.01921 0.01498 -0.01528 C 0.01446 -0.01481 0.01315 -0.01273 0.01263 -0.01204 C 0.0125 -0.01157 0.02097 -0.03148 0.02084 -0.03102 C 0.02097 -0.02731 0.03021 -0.0419 0.03021 -0.03819 C 0.02591 -0.03842 0.03334 -0.03102 0.02904 -0.03125 " pathEditMode="relative" rAng="0" ptsTypes="AAAAAAAAAAAAAAAAAAAAAAAAAAAAAAAAAAAAAAAAAAAAAAAA">
                                          <p:cBhvr>
                                            <p:cTn id="8" dur="20000" fill="hold"/>
                                            <p:tgtEl>
                                              <p:spTgt spid="16"/>
                                            </p:tgtEl>
                                            <p:attrNameLst>
                                              <p:attrName>ppt_x</p:attrName>
                                              <p:attrName>ppt_y</p:attrName>
                                            </p:attrNameLst>
                                          </p:cBhvr>
                                          <p:rCtr x="-1198" y="-62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uiExpand="1" animBg="1">
            <p:tmplLst>
              <p:tmpl>
                <p:tnLst>
                  <p:par>
                    <p:cTn presetID="0" presetClass="path" presetSubtype="0" repeatCount="indefinite" accel="29000" autoRev="1" fill="hold" nodeType="withEffect">
                      <p:stCondLst>
                        <p:cond delay="0"/>
                      </p:stCondLst>
                      <p:childTnLst>
                        <p:animMotion origin="layout" path="M 0.02318 -0.00046 L 0.02318 -1.85185E-6 C 0.02305 -0.0037 0.02331 -0.00717 0.02292 -0.01088 C 0.02266 -0.01342 0.02149 -0.01412 0.02058 -0.01528 C 0.01992 -0.0162 0.0194 -0.01782 0.01875 -0.01852 C 0.0181 -0.01944 0.0155 -0.02315 0.01446 -0.0243 C 0.01393 -0.02454 0.01341 -0.025 0.01302 -0.02523 C 0.01094 -0.02639 0.01094 -0.02616 0.00886 -0.02662 L -0.00286 -0.02523 C -0.00351 -0.025 -0.00403 -0.025 -0.00456 -0.025 C -0.00482 -0.02454 -0.00664 -0.02245 -0.00664 -0.02199 C -0.00898 -0.01921 -0.00599 -0.02315 -0.00846 -0.01944 C -0.00924 -0.01805 -0.01028 -0.01736 -0.01107 -0.01528 C -0.01133 -0.01481 -0.01146 -0.01412 -0.01159 -0.01342 C -0.01172 -0.01204 -0.01198 -0.01018 -0.01185 -0.00879 C -0.01185 -0.00833 -0.01133 -0.00116 -0.01107 0.0007 C -0.01081 0.00162 -0.01067 0.00278 -0.01041 0.00394 C -0.01028 0.00463 -0.01015 0.00602 -0.00989 0.00741 C -0.00924 0.01042 -0.00872 0.0125 -0.00755 0.01435 C -0.00677 0.01621 -0.00495 0.01759 -0.00403 0.01898 C -0.00377 0.01898 -0.00338 0.01898 -0.00312 0.01945 C -0.00221 0.02014 -0.00143 0.02084 -0.00052 0.02153 C 0.00065 0.02199 0.00196 0.02222 0.00326 0.02222 C 0.00378 0.02292 0.00417 0.02338 0.00456 0.02338 C 0.00508 0.02338 0.0056 0.02338 0.00586 0.02408 L 0.00951 0.02546 C 0.0125 0.025 0.0155 0.02546 0.01849 0.02408 C 0.01901 0.02408 0.01927 0.02292 0.01966 0.02222 C 0.02005 0.02153 0.02031 0.02084 0.02058 0.02037 C 0.02123 0.01829 0.02084 0.01759 0.02201 0.01574 C 0.0224 0.01505 0.02279 0.01505 0.02318 0.01435 C 0.02409 0.01389 0.02487 0.01366 0.02578 0.0132 C 0.02787 0.01181 0.03008 0.01181 0.0319 0.00996 L 0.03308 0.00903 C 0.03347 0.00787 0.03425 0.00741 0.03425 0.00648 C 0.03464 0.00162 0.03308 -0.00162 0.03138 -0.0044 C 0.03099 -0.00509 0.03086 -0.00555 0.03047 -0.00625 C 0.02995 -0.00694 0.0293 -0.00764 0.02878 -0.00833 C 0.02852 -0.00879 0.02813 -0.00903 0.02813 -0.00972 C 0.028 -0.01157 0.02891 -0.01227 0.0293 -0.01366 C 0.02956 -0.01481 0.02969 -0.01551 0.02995 -0.01666 C 0.02969 -0.01805 0.02995 -0.01991 0.0293 -0.02129 C 0.02761 -0.02384 0.02344 -0.02245 0.02175 -0.02199 C 0.01797 -0.01875 0.01797 -0.01921 0.01498 -0.01528 C 0.01446 -0.01481 0.01315 -0.01273 0.01263 -0.01204 C 0.0125 -0.01157 0.02097 -0.03148 0.02084 -0.03102 C 0.02097 -0.02731 0.03021 -0.0419 0.03021 -0.03819 C 0.02591 -0.03842 0.03334 -0.03102 0.02904 -0.03125 " pathEditMode="relative" rAng="0" ptsTypes="AAAAAAAAAAAAAAAAAAAAAAAAAAAAAAAAAAAAAAAAAAAAAAAA">
                          <p:cBhvr>
                            <p:cTn dur="20000" fill="hold"/>
                            <p:tgtEl>
                              <p:spTgt spid="16"/>
                            </p:tgtEl>
                            <p:attrNameLst>
                              <p:attrName>ppt_x</p:attrName>
                              <p:attrName>ppt_y</p:attrName>
                            </p:attrNameLst>
                          </p:cBhvr>
                          <p:rCtr x="-1198" y="-625"/>
                        </p:animMotion>
                      </p:childTnLst>
                    </p:cTn>
                  </p:par>
                </p:tnLst>
              </p:tmpl>
            </p:tmplLst>
          </p:bldP>
          <p:bldP spid="11" grpId="0" animBg="1">
            <p:tmplLst>
              <p:tmpl>
                <p:tnLst>
                  <p:par>
                    <p:cTn presetID="0" presetClass="path" presetSubtype="0" repeatCount="indefinite" accel="29000" autoRev="1" fill="hold" nodeType="withEffect">
                      <p:stCondLst>
                        <p:cond delay="0"/>
                      </p:stCondLst>
                      <p:childTnLst>
                        <p:animMotion origin="layout" path="M -0.01029 -0.02338 C -0.01029 -0.02315 -0.02526 -0.00348 -0.02526 -0.00348 C -0.03893 0.0118 -0.01341 0.00185 -0.01641 0.01273 C -0.01667 0.01342 -0.02813 0.02546 -0.02839 0.02685 C -0.02839 0.02893 -0.01771 0.02129 -0.01719 0.02384 C -0.01589 0.02754 -0.00899 0.04421 -0.00729 0.0456 C -0.00352 0.04514 0.00338 0.04097 0.00729 0.04051 C 0.00794 0.04051 0.00286 0.02893 0.00351 0.02754 C 0.00378 0.02685 0.00378 0.02477 0.00443 0.02384 C 0.00378 0.01967 0.0043 0.01481 0.00351 0.01111 C 0.00299 0.00926 0.02057 -0.01598 0.01992 -0.0169 C 0.01615 -0.02223 -0.00872 -0.02269 -0.01029 -0.02338 Z " pathEditMode="relative" rAng="0" ptsTypes="AAAAAAAAAAAA">
                          <p:cBhvr>
                            <p:cTn dur="20000" fill="hold"/>
                            <p:tgtEl>
                              <p:spTgt spid="11"/>
                            </p:tgtEl>
                            <p:attrNameLst>
                              <p:attrName>ppt_x</p:attrName>
                              <p:attrName>ppt_y</p:attrName>
                            </p:attrNameLst>
                          </p:cBhvr>
                          <p:rCtr x="560" y="3449"/>
                        </p:animMotion>
                      </p:childTnLst>
                    </p:cTn>
                  </p:par>
                </p:tnLst>
              </p:tmpl>
            </p:tmplLst>
          </p:bldP>
        </p:bldLst>
      </p:timing>
    </mc:Fallback>
  </mc:AlternateContent>
  <p:extLst>
    <p:ext uri="{DCECCB84-F9BA-43D5-87BE-67443E8EF086}">
      <p15:sldGuideLst xmlns:p15="http://schemas.microsoft.com/office/powerpoint/2012/main"/>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C. Cover and picture, animation">
    <p:bg bwMode="ltGray">
      <p:bgRef idx="1001">
        <a:schemeClr val="bg1"/>
      </p:bgRef>
    </p:bg>
    <p:spTree>
      <p:nvGrpSpPr>
        <p:cNvPr id="1" name=""/>
        <p:cNvGrpSpPr/>
        <p:nvPr/>
      </p:nvGrpSpPr>
      <p:grpSpPr>
        <a:xfrm>
          <a:off x="0" y="0"/>
          <a:ext cx="0" cy="0"/>
          <a:chOff x="0" y="0"/>
          <a:chExt cx="0" cy="0"/>
        </a:xfrm>
      </p:grpSpPr>
      <p:sp>
        <p:nvSpPr>
          <p:cNvPr id="49" name="Slide Number Placeholder 5" hidden="1">
            <a:extLst>
              <a:ext uri="{FF2B5EF4-FFF2-40B4-BE49-F238E27FC236}">
                <a16:creationId xmlns:a16="http://schemas.microsoft.com/office/drawing/2014/main" id="{2F7745B8-4770-1CB6-2C8B-FFC925A4406E}"/>
              </a:ext>
            </a:extLst>
          </p:cNvPr>
          <p:cNvSpPr>
            <a:spLocks noGrp="1"/>
          </p:cNvSpPr>
          <p:nvPr>
            <p:ph type="sldNum" sz="quarter" idx="4"/>
          </p:nvPr>
        </p:nvSpPr>
        <p:spPr>
          <a:xfrm>
            <a:off x="0" y="6858000"/>
            <a:ext cx="0" cy="0"/>
          </a:xfrm>
          <a:prstGeom prst="rect">
            <a:avLst/>
          </a:prstGeom>
        </p:spPr>
        <p:txBody>
          <a:bodyPr vert="horz" lIns="0" tIns="0" rIns="0" bIns="0" rtlCol="0" anchor="b" anchorCtr="0"/>
          <a:lstStyle>
            <a:lvl1pPr algn="r">
              <a:defRPr sz="100">
                <a:noFill/>
              </a:defRPr>
            </a:lvl1pPr>
          </a:lstStyle>
          <a:p>
            <a:fld id="{24C8C45C-947F-4981-8B3F-4F32E973C901}" type="slidenum">
              <a:rPr lang="en-US" smtClean="0"/>
              <a:pPr/>
              <a:t>‹#›</a:t>
            </a:fld>
            <a:endParaRPr lang="en-US" dirty="0"/>
          </a:p>
        </p:txBody>
      </p:sp>
      <p:sp>
        <p:nvSpPr>
          <p:cNvPr id="6" name="Background">
            <a:extLst>
              <a:ext uri="{FF2B5EF4-FFF2-40B4-BE49-F238E27FC236}">
                <a16:creationId xmlns:a16="http://schemas.microsoft.com/office/drawing/2014/main" id="{29E6FAF1-D120-4172-AE29-B3271FE51748}"/>
              </a:ext>
            </a:extLst>
          </p:cNvPr>
          <p:cNvSpPr/>
          <p:nvPr userDrawn="1"/>
        </p:nvSpPr>
        <p:spPr>
          <a:xfrm>
            <a:off x="0" y="0"/>
            <a:ext cx="121932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noProof="0" dirty="0" err="1">
              <a:solidFill>
                <a:schemeClr val="tx1"/>
              </a:solidFill>
            </a:endParaRPr>
          </a:p>
        </p:txBody>
      </p:sp>
      <p:sp>
        <p:nvSpPr>
          <p:cNvPr id="57" name="Picture placeholder">
            <a:extLst>
              <a:ext uri="{FF2B5EF4-FFF2-40B4-BE49-F238E27FC236}">
                <a16:creationId xmlns:a16="http://schemas.microsoft.com/office/drawing/2014/main" id="{0B3EF4CD-25A6-9283-3A74-5C50F6D267A7}"/>
              </a:ext>
            </a:extLst>
          </p:cNvPr>
          <p:cNvSpPr>
            <a:spLocks noGrp="1"/>
          </p:cNvSpPr>
          <p:nvPr>
            <p:ph type="pic" sz="quarter" idx="16" hasCustomPrompt="1"/>
          </p:nvPr>
        </p:nvSpPr>
        <p:spPr>
          <a:xfrm>
            <a:off x="0" y="0"/>
            <a:ext cx="12193200" cy="6858000"/>
          </a:xfrm>
          <a:prstGeom prst="rect">
            <a:avLst/>
          </a:prstGeom>
          <a:solidFill>
            <a:schemeClr val="bg1">
              <a:lumMod val="85000"/>
            </a:schemeClr>
          </a:solidFill>
        </p:spPr>
        <p:txBody>
          <a:bodyPr wrap="square" lIns="8424000" tIns="0" rIns="432000" bIns="108000" anchor="b" anchorCtr="0">
            <a:noAutofit/>
          </a:bodyPr>
          <a:lstStyle>
            <a:lvl1pPr marL="0" indent="0" algn="r">
              <a:buNone/>
              <a:defRPr sz="1400">
                <a:solidFill>
                  <a:schemeClr val="tx1"/>
                </a:solidFill>
              </a:defRPr>
            </a:lvl1pPr>
          </a:lstStyle>
          <a:p>
            <a:r>
              <a:rPr lang="en-US" dirty="0"/>
              <a:t>Click icon to add picture or click on frame and insert picture using the Insert tab - Pictures</a:t>
            </a:r>
          </a:p>
        </p:txBody>
      </p:sp>
      <p:sp>
        <p:nvSpPr>
          <p:cNvPr id="16" name="Freeform: Shape leaf left">
            <a:extLst>
              <a:ext uri="{FF2B5EF4-FFF2-40B4-BE49-F238E27FC236}">
                <a16:creationId xmlns:a16="http://schemas.microsoft.com/office/drawing/2014/main" id="{2CAF8F06-2D01-8797-BDC8-A6B109A49D64}"/>
              </a:ext>
            </a:extLst>
          </p:cNvPr>
          <p:cNvSpPr>
            <a:spLocks noGrp="1"/>
          </p:cNvSpPr>
          <p:nvPr>
            <p:ph type="body" sz="quarter" idx="18" hasCustomPrompt="1"/>
          </p:nvPr>
        </p:nvSpPr>
        <p:spPr>
          <a:xfrm>
            <a:off x="-1109720" y="4383079"/>
            <a:ext cx="11548800" cy="7034141"/>
          </a:xfrm>
          <a:custGeom>
            <a:avLst/>
            <a:gdLst>
              <a:gd name="connsiteX0" fmla="*/ 3489277 w 11548800"/>
              <a:gd name="connsiteY0" fmla="*/ 256 h 7034141"/>
              <a:gd name="connsiteX1" fmla="*/ 7061096 w 11548800"/>
              <a:gd name="connsiteY1" fmla="*/ 826440 h 7034141"/>
              <a:gd name="connsiteX2" fmla="*/ 11437222 w 11548800"/>
              <a:gd name="connsiteY2" fmla="*/ 5875239 h 7034141"/>
              <a:gd name="connsiteX3" fmla="*/ 11548800 w 11548800"/>
              <a:gd name="connsiteY3" fmla="*/ 6258510 h 7034141"/>
              <a:gd name="connsiteX4" fmla="*/ 11548800 w 11548800"/>
              <a:gd name="connsiteY4" fmla="*/ 6301946 h 7034141"/>
              <a:gd name="connsiteX5" fmla="*/ 11547490 w 11548800"/>
              <a:gd name="connsiteY5" fmla="*/ 6309316 h 7034141"/>
              <a:gd name="connsiteX6" fmla="*/ 11145845 w 11548800"/>
              <a:gd name="connsiteY6" fmla="*/ 6475800 h 7034141"/>
              <a:gd name="connsiteX7" fmla="*/ 4500639 w 11548800"/>
              <a:gd name="connsiteY7" fmla="*/ 6207697 h 7034141"/>
              <a:gd name="connsiteX8" fmla="*/ 0 w 11548800"/>
              <a:gd name="connsiteY8" fmla="*/ 730925 h 7034141"/>
              <a:gd name="connsiteX9" fmla="*/ 3489277 w 11548800"/>
              <a:gd name="connsiteY9" fmla="*/ 256 h 7034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548800" h="7034141">
                <a:moveTo>
                  <a:pt x="3489277" y="256"/>
                </a:moveTo>
                <a:cubicBezTo>
                  <a:pt x="4691542" y="9668"/>
                  <a:pt x="5907669" y="278661"/>
                  <a:pt x="7061096" y="826440"/>
                </a:cubicBezTo>
                <a:cubicBezTo>
                  <a:pt x="9256917" y="1901648"/>
                  <a:pt x="10758571" y="3752040"/>
                  <a:pt x="11437222" y="5875239"/>
                </a:cubicBezTo>
                <a:lnTo>
                  <a:pt x="11548800" y="6258510"/>
                </a:lnTo>
                <a:lnTo>
                  <a:pt x="11548800" y="6301946"/>
                </a:lnTo>
                <a:lnTo>
                  <a:pt x="11547490" y="6309316"/>
                </a:lnTo>
                <a:lnTo>
                  <a:pt x="11145845" y="6475800"/>
                </a:lnTo>
                <a:cubicBezTo>
                  <a:pt x="9046301" y="7281506"/>
                  <a:pt x="6663393" y="7234830"/>
                  <a:pt x="4500639" y="6207697"/>
                </a:cubicBezTo>
                <a:cubicBezTo>
                  <a:pt x="2158557" y="5061011"/>
                  <a:pt x="606156" y="3032054"/>
                  <a:pt x="0" y="730925"/>
                </a:cubicBezTo>
                <a:cubicBezTo>
                  <a:pt x="1098356" y="240760"/>
                  <a:pt x="2287012" y="-9155"/>
                  <a:pt x="3489277" y="256"/>
                </a:cubicBezTo>
                <a:close/>
              </a:path>
            </a:pathLst>
          </a:custGeom>
          <a:solidFill>
            <a:schemeClr val="accent5"/>
          </a:solidFill>
        </p:spPr>
        <p:txBody>
          <a:bodyPr wrap="square">
            <a:noAutofit/>
          </a:bodyPr>
          <a:lstStyle>
            <a:lvl1pPr marL="0" indent="0">
              <a:buNone/>
              <a:defRPr sz="100">
                <a:noFill/>
              </a:defRPr>
            </a:lvl1pPr>
          </a:lstStyle>
          <a:p>
            <a:pPr lvl="0"/>
            <a:r>
              <a:rPr lang="en-US" dirty="0"/>
              <a:t>.</a:t>
            </a:r>
          </a:p>
        </p:txBody>
      </p:sp>
      <p:sp>
        <p:nvSpPr>
          <p:cNvPr id="11" name="Text Placeholder leaf right">
            <a:extLst>
              <a:ext uri="{FF2B5EF4-FFF2-40B4-BE49-F238E27FC236}">
                <a16:creationId xmlns:a16="http://schemas.microsoft.com/office/drawing/2014/main" id="{83D2589F-C708-888A-D6F4-F6ABECF0A10B}"/>
              </a:ext>
            </a:extLst>
          </p:cNvPr>
          <p:cNvSpPr>
            <a:spLocks noGrp="1"/>
          </p:cNvSpPr>
          <p:nvPr>
            <p:ph type="body" sz="quarter" idx="19" hasCustomPrompt="1"/>
          </p:nvPr>
        </p:nvSpPr>
        <p:spPr>
          <a:xfrm>
            <a:off x="5392841" y="-1565217"/>
            <a:ext cx="16634589" cy="8955368"/>
          </a:xfrm>
          <a:custGeom>
            <a:avLst/>
            <a:gdLst>
              <a:gd name="connsiteX0" fmla="*/ 6609854 w 16634589"/>
              <a:gd name="connsiteY0" fmla="*/ 375 h 8955368"/>
              <a:gd name="connsiteX1" fmla="*/ 11357897 w 16634589"/>
              <a:gd name="connsiteY1" fmla="*/ 720776 h 8955368"/>
              <a:gd name="connsiteX2" fmla="*/ 16592958 w 16634589"/>
              <a:gd name="connsiteY2" fmla="*/ 6386813 h 8955368"/>
              <a:gd name="connsiteX3" fmla="*/ 16191366 w 16634589"/>
              <a:gd name="connsiteY3" fmla="*/ 7521496 h 8955368"/>
              <a:gd name="connsiteX4" fmla="*/ 11702418 w 16634589"/>
              <a:gd name="connsiteY4" fmla="*/ 8947858 h 8955368"/>
              <a:gd name="connsiteX5" fmla="*/ 11466570 w 16634589"/>
              <a:gd name="connsiteY5" fmla="*/ 8955368 h 8955368"/>
              <a:gd name="connsiteX6" fmla="*/ 11059633 w 16634589"/>
              <a:gd name="connsiteY6" fmla="*/ 8955368 h 8955368"/>
              <a:gd name="connsiteX7" fmla="*/ 10879036 w 16634589"/>
              <a:gd name="connsiteY7" fmla="*/ 8951023 h 8955368"/>
              <a:gd name="connsiteX8" fmla="*/ 8131556 w 16634589"/>
              <a:gd name="connsiteY8" fmla="*/ 8429115 h 8955368"/>
              <a:gd name="connsiteX9" fmla="*/ 0 w 16634589"/>
              <a:gd name="connsiteY9" fmla="*/ 635802 h 8955368"/>
              <a:gd name="connsiteX10" fmla="*/ 6609854 w 16634589"/>
              <a:gd name="connsiteY10" fmla="*/ 375 h 8955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634589" h="8955368">
                <a:moveTo>
                  <a:pt x="6609854" y="375"/>
                </a:moveTo>
                <a:cubicBezTo>
                  <a:pt x="8269805" y="-9481"/>
                  <a:pt x="9868014" y="173986"/>
                  <a:pt x="11357897" y="720776"/>
                </a:cubicBezTo>
                <a:cubicBezTo>
                  <a:pt x="14084952" y="1755729"/>
                  <a:pt x="15741564" y="3842553"/>
                  <a:pt x="16592958" y="6386813"/>
                </a:cubicBezTo>
                <a:cubicBezTo>
                  <a:pt x="16713424" y="6819824"/>
                  <a:pt x="16570316" y="7272426"/>
                  <a:pt x="16191366" y="7521496"/>
                </a:cubicBezTo>
                <a:cubicBezTo>
                  <a:pt x="15045820" y="8341287"/>
                  <a:pt x="13427020" y="8869001"/>
                  <a:pt x="11702418" y="8947858"/>
                </a:cubicBezTo>
                <a:lnTo>
                  <a:pt x="11466570" y="8955368"/>
                </a:lnTo>
                <a:lnTo>
                  <a:pt x="11059633" y="8955368"/>
                </a:lnTo>
                <a:lnTo>
                  <a:pt x="10879036" y="8951023"/>
                </a:lnTo>
                <a:cubicBezTo>
                  <a:pt x="9958588" y="8915867"/>
                  <a:pt x="9024904" y="8749517"/>
                  <a:pt x="8131556" y="8429115"/>
                </a:cubicBezTo>
                <a:cubicBezTo>
                  <a:pt x="5269407" y="7359944"/>
                  <a:pt x="3046217" y="3591702"/>
                  <a:pt x="0" y="635802"/>
                </a:cubicBezTo>
                <a:cubicBezTo>
                  <a:pt x="2239346" y="345294"/>
                  <a:pt x="4475632" y="13047"/>
                  <a:pt x="6609854" y="375"/>
                </a:cubicBezTo>
                <a:close/>
              </a:path>
            </a:pathLst>
          </a:custGeom>
          <a:solidFill>
            <a:schemeClr val="accent5"/>
          </a:solidFill>
        </p:spPr>
        <p:txBody>
          <a:bodyPr wrap="square">
            <a:noAutofit/>
          </a:bodyPr>
          <a:lstStyle>
            <a:lvl1pPr marL="0" indent="0">
              <a:buNone/>
              <a:defRPr sz="100">
                <a:noFill/>
              </a:defRPr>
            </a:lvl1pPr>
          </a:lstStyle>
          <a:p>
            <a:pPr lvl="0"/>
            <a:r>
              <a:rPr lang="en-US" dirty="0"/>
              <a:t>.</a:t>
            </a:r>
          </a:p>
        </p:txBody>
      </p:sp>
      <p:sp>
        <p:nvSpPr>
          <p:cNvPr id="4" name="Title 1">
            <a:extLst>
              <a:ext uri="{FF2B5EF4-FFF2-40B4-BE49-F238E27FC236}">
                <a16:creationId xmlns:a16="http://schemas.microsoft.com/office/drawing/2014/main" id="{5E48011D-1AE7-E609-78DE-2DC1C9662917}"/>
              </a:ext>
            </a:extLst>
          </p:cNvPr>
          <p:cNvSpPr>
            <a:spLocks noGrp="1"/>
          </p:cNvSpPr>
          <p:nvPr>
            <p:ph type="ctrTitle" hasCustomPrompt="1"/>
          </p:nvPr>
        </p:nvSpPr>
        <p:spPr bwMode="white">
          <a:xfrm>
            <a:off x="359997" y="1360800"/>
            <a:ext cx="7588800" cy="3553200"/>
          </a:xfrm>
          <a:noFill/>
        </p:spPr>
        <p:txBody>
          <a:bodyPr anchor="ctr" anchorCtr="0"/>
          <a:lstStyle>
            <a:lvl1pPr algn="l">
              <a:lnSpc>
                <a:spcPct val="83000"/>
              </a:lnSpc>
              <a:defRPr sz="5400">
                <a:solidFill>
                  <a:schemeClr val="bg1"/>
                </a:solidFill>
              </a:defRPr>
            </a:lvl1pPr>
          </a:lstStyle>
          <a:p>
            <a:r>
              <a:rPr lang="en-US" dirty="0"/>
              <a:t>Click to add title</a:t>
            </a:r>
          </a:p>
        </p:txBody>
      </p:sp>
      <p:sp>
        <p:nvSpPr>
          <p:cNvPr id="38" name="Subtitle 2">
            <a:extLst>
              <a:ext uri="{FF2B5EF4-FFF2-40B4-BE49-F238E27FC236}">
                <a16:creationId xmlns:a16="http://schemas.microsoft.com/office/drawing/2014/main" id="{B1E23670-1026-DDCB-959A-932A6F3645D2}"/>
              </a:ext>
            </a:extLst>
          </p:cNvPr>
          <p:cNvSpPr>
            <a:spLocks noGrp="1"/>
          </p:cNvSpPr>
          <p:nvPr>
            <p:ph type="subTitle" idx="1" hasCustomPrompt="1"/>
          </p:nvPr>
        </p:nvSpPr>
        <p:spPr>
          <a:xfrm>
            <a:off x="359998" y="4914000"/>
            <a:ext cx="7588800" cy="320400"/>
          </a:xfrm>
        </p:spPr>
        <p:txBody>
          <a:bodyPr anchor="b" anchorCtr="0"/>
          <a:lstStyle>
            <a:lvl1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1pPr>
            <a:lvl2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9pPr>
          </a:lstStyle>
          <a:p>
            <a:r>
              <a:rPr lang="en-US" dirty="0"/>
              <a:t>Click to add subtitle</a:t>
            </a:r>
          </a:p>
        </p:txBody>
      </p:sp>
      <p:sp>
        <p:nvSpPr>
          <p:cNvPr id="5" name="Date Placeholder 4">
            <a:extLst>
              <a:ext uri="{FF2B5EF4-FFF2-40B4-BE49-F238E27FC236}">
                <a16:creationId xmlns:a16="http://schemas.microsoft.com/office/drawing/2014/main" id="{9CBFFD67-813A-47D6-93D5-82C8D380FF6C}"/>
              </a:ext>
            </a:extLst>
          </p:cNvPr>
          <p:cNvSpPr>
            <a:spLocks noGrp="1"/>
          </p:cNvSpPr>
          <p:nvPr>
            <p:ph type="dt" sz="half" idx="14"/>
          </p:nvPr>
        </p:nvSpPr>
        <p:spPr bwMode="white">
          <a:xfrm>
            <a:off x="360000" y="360000"/>
            <a:ext cx="1585607" cy="288000"/>
          </a:xfrm>
          <a:prstGeom prst="rect">
            <a:avLst/>
          </a:prstGeom>
        </p:spPr>
        <p:txBody>
          <a:bodyPr tIns="32400" anchor="t" anchorCtr="0"/>
          <a:lstStyle>
            <a:lvl1pPr algn="l">
              <a:defRPr sz="1200">
                <a:solidFill>
                  <a:schemeClr val="bg1"/>
                </a:solidFill>
              </a:defRPr>
            </a:lvl1pPr>
          </a:lstStyle>
          <a:p>
            <a:fld id="{EAD05C09-4CF5-40C1-8FBC-791A62DC1394}" type="datetime4">
              <a:rPr lang="en-IN" smtClean="0"/>
              <a:t>03 September 2026</a:t>
            </a:fld>
            <a:endParaRPr lang="en-US" dirty="0"/>
          </a:p>
        </p:txBody>
      </p:sp>
      <p:sp>
        <p:nvSpPr>
          <p:cNvPr id="43" name="Footer Placeholder 42">
            <a:extLst>
              <a:ext uri="{FF2B5EF4-FFF2-40B4-BE49-F238E27FC236}">
                <a16:creationId xmlns:a16="http://schemas.microsoft.com/office/drawing/2014/main" id="{25D0DEB9-810F-C189-1C73-87D0BFFFB3BD}"/>
              </a:ext>
            </a:extLst>
          </p:cNvPr>
          <p:cNvSpPr>
            <a:spLocks noGrp="1"/>
          </p:cNvSpPr>
          <p:nvPr>
            <p:ph type="ftr" sz="quarter" idx="15"/>
          </p:nvPr>
        </p:nvSpPr>
        <p:spPr bwMode="white">
          <a:xfrm>
            <a:off x="2304000" y="360000"/>
            <a:ext cx="5641200" cy="288000"/>
          </a:xfrm>
        </p:spPr>
        <p:txBody>
          <a:bodyPr tIns="32400" anchor="t" anchorCtr="0"/>
          <a:lstStyle>
            <a:lvl1pPr algn="l">
              <a:defRPr sz="1200">
                <a:solidFill>
                  <a:schemeClr val="bg1"/>
                </a:solidFill>
              </a:defRPr>
            </a:lvl1pPr>
          </a:lstStyle>
          <a:p>
            <a:endParaRPr lang="en-US" dirty="0"/>
          </a:p>
        </p:txBody>
      </p:sp>
      <p:pic>
        <p:nvPicPr>
          <p:cNvPr id="2" name="Logo">
            <a:extLst>
              <a:ext uri="{FF2B5EF4-FFF2-40B4-BE49-F238E27FC236}">
                <a16:creationId xmlns:a16="http://schemas.microsoft.com/office/drawing/2014/main" id="{601B794C-785D-94EB-13D4-D5ECF7122089}"/>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86777" y="5750420"/>
            <a:ext cx="1340794" cy="734636"/>
          </a:xfrm>
          <a:prstGeom prst="rect">
            <a:avLst/>
          </a:prstGeom>
        </p:spPr>
      </p:pic>
    </p:spTree>
    <p:extLst>
      <p:ext uri="{BB962C8B-B14F-4D97-AF65-F5344CB8AC3E}">
        <p14:creationId xmlns:p14="http://schemas.microsoft.com/office/powerpoint/2010/main" val="43902077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repeatCount="indefinite" accel="29000" autoRev="1" fill="hold" grpId="0" nodeType="withEffect" p14:presetBounceEnd="24000">
                                      <p:stCondLst>
                                        <p:cond delay="0"/>
                                      </p:stCondLst>
                                      <p:childTnLst>
                                        <p:animMotion origin="layout" path="M -0.01029 -0.02338 C -0.01029 -0.02315 -0.02526 -0.00348 -0.02526 -0.00348 C -0.03893 0.0118 -0.01341 0.00185 -0.01641 0.01273 C -0.01667 0.01342 -0.02813 0.02546 -0.02839 0.02685 C -0.02839 0.02893 -0.01771 0.02129 -0.01719 0.02384 C -0.01589 0.02754 -0.00899 0.04421 -0.00729 0.0456 C -0.00352 0.04514 0.00338 0.04097 0.00729 0.04051 C 0.00794 0.04051 0.00286 0.02893 0.00351 0.02754 C 0.00378 0.02685 0.00378 0.02477 0.00443 0.02384 C 0.00378 0.01967 0.0043 0.01481 0.00351 0.01111 C 0.00299 0.00926 0.02057 -0.01598 0.01992 -0.0169 C 0.01615 -0.02223 -0.00872 -0.02269 -0.01029 -0.02338 Z " pathEditMode="relative" rAng="0" ptsTypes="AAAAAAAAAAAA" p14:bounceEnd="24000">
                                          <p:cBhvr>
                                            <p:cTn id="6" dur="20000" fill="hold"/>
                                            <p:tgtEl>
                                              <p:spTgt spid="11"/>
                                            </p:tgtEl>
                                            <p:attrNameLst>
                                              <p:attrName>ppt_x</p:attrName>
                                              <p:attrName>ppt_y</p:attrName>
                                            </p:attrNameLst>
                                          </p:cBhvr>
                                          <p:rCtr x="560" y="3449"/>
                                        </p:animMotion>
                                      </p:childTnLst>
                                    </p:cTn>
                                  </p:par>
                                  <p:par>
                                    <p:cTn id="7" presetID="0" presetClass="path" presetSubtype="0" repeatCount="indefinite" accel="29000" autoRev="1" fill="hold" grpId="0" nodeType="withEffect" p14:presetBounceEnd="24000">
                                      <p:stCondLst>
                                        <p:cond delay="0"/>
                                      </p:stCondLst>
                                      <p:childTnLst>
                                        <p:animMotion origin="layout" path="M 0.02318 -0.00046 L 0.02318 -1.85185E-6 C 0.02305 -0.0037 0.02331 -0.00717 0.02292 -0.01088 C 0.02266 -0.01342 0.02149 -0.01412 0.02058 -0.01528 C 0.01992 -0.0162 0.0194 -0.01782 0.01875 -0.01852 C 0.0181 -0.01944 0.0155 -0.02315 0.01446 -0.0243 C 0.01393 -0.02454 0.01341 -0.025 0.01302 -0.02523 C 0.01094 -0.02639 0.01094 -0.02616 0.00886 -0.02662 L -0.00286 -0.02523 C -0.00351 -0.025 -0.00403 -0.025 -0.00456 -0.025 C -0.00482 -0.02454 -0.00664 -0.02245 -0.00664 -0.02199 C -0.00898 -0.01921 -0.00599 -0.02315 -0.00846 -0.01944 C -0.00924 -0.01805 -0.01028 -0.01736 -0.01107 -0.01528 C -0.01133 -0.01481 -0.01146 -0.01412 -0.01159 -0.01342 C -0.01172 -0.01204 -0.01198 -0.01018 -0.01185 -0.00879 C -0.01185 -0.00833 -0.01133 -0.00116 -0.01107 0.0007 C -0.01081 0.00162 -0.01067 0.00278 -0.01041 0.00394 C -0.01028 0.00463 -0.01015 0.00602 -0.00989 0.00741 C -0.00924 0.01042 -0.00872 0.0125 -0.00755 0.01435 C -0.00677 0.01621 -0.00495 0.01759 -0.00403 0.01898 C -0.00377 0.01898 -0.00338 0.01898 -0.00312 0.01945 C -0.00221 0.02014 -0.00143 0.02084 -0.00052 0.02153 C 0.00065 0.02199 0.00196 0.02222 0.00326 0.02222 C 0.00378 0.02292 0.00417 0.02338 0.00456 0.02338 C 0.00508 0.02338 0.0056 0.02338 0.00586 0.02408 L 0.00951 0.02546 C 0.0125 0.025 0.0155 0.02546 0.01849 0.02408 C 0.01901 0.02408 0.01927 0.02292 0.01966 0.02222 C 0.02005 0.02153 0.02031 0.02084 0.02058 0.02037 C 0.02123 0.01829 0.02084 0.01759 0.02201 0.01574 C 0.0224 0.01505 0.02279 0.01505 0.02318 0.01435 C 0.02409 0.01389 0.02487 0.01366 0.02578 0.0132 C 0.02787 0.01181 0.03008 0.01181 0.0319 0.00996 L 0.03308 0.00903 C 0.03347 0.00787 0.03425 0.00741 0.03425 0.00648 C 0.03464 0.00162 0.03308 -0.00162 0.03138 -0.0044 C 0.03099 -0.00509 0.03086 -0.00555 0.03047 -0.00625 C 0.02995 -0.00694 0.0293 -0.00764 0.02878 -0.00833 C 0.02852 -0.00879 0.02813 -0.00903 0.02813 -0.00972 C 0.028 -0.01157 0.02891 -0.01227 0.0293 -0.01366 C 0.02956 -0.01481 0.02969 -0.01551 0.02995 -0.01666 C 0.02969 -0.01805 0.02995 -0.01991 0.0293 -0.02129 C 0.02761 -0.02384 0.02344 -0.02245 0.02175 -0.02199 C 0.01797 -0.01875 0.01797 -0.01921 0.01498 -0.01528 C 0.01446 -0.01481 0.01315 -0.01273 0.01263 -0.01204 C 0.0125 -0.01157 0.02097 -0.03148 0.02084 -0.03102 C 0.02097 -0.02731 0.03021 -0.0419 0.03021 -0.03819 C 0.02591 -0.03842 0.03334 -0.03102 0.02904 -0.03125 " pathEditMode="relative" rAng="0" ptsTypes="AAAAAAAAAAAAAAAAAAAAAAAAAAAAAAAAAAAAAAAAAAAAAAAA" p14:bounceEnd="24000">
                                          <p:cBhvr>
                                            <p:cTn id="8" dur="20000" fill="hold"/>
                                            <p:tgtEl>
                                              <p:spTgt spid="16"/>
                                            </p:tgtEl>
                                            <p:attrNameLst>
                                              <p:attrName>ppt_x</p:attrName>
                                              <p:attrName>ppt_y</p:attrName>
                                            </p:attrNameLst>
                                          </p:cBhvr>
                                          <p:rCtr x="-1198" y="-62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uiExpand="1" animBg="1">
            <p:tmplLst>
              <p:tmpl>
                <p:tnLst>
                  <p:par>
                    <p:cTn presetID="0" presetClass="path" presetSubtype="0" repeatCount="indefinite" accel="29000" autoRev="1" fill="hold" nodeType="withEffect" p14:presetBounceEnd="24000">
                      <p:stCondLst>
                        <p:cond delay="0"/>
                      </p:stCondLst>
                      <p:childTnLst>
                        <p:animMotion origin="layout" path="M 0.02318 -0.00046 L 0.02318 -1.85185E-6 C 0.02305 -0.0037 0.02331 -0.00717 0.02292 -0.01088 C 0.02266 -0.01342 0.02149 -0.01412 0.02058 -0.01528 C 0.01992 -0.0162 0.0194 -0.01782 0.01875 -0.01852 C 0.0181 -0.01944 0.0155 -0.02315 0.01446 -0.0243 C 0.01393 -0.02454 0.01341 -0.025 0.01302 -0.02523 C 0.01094 -0.02639 0.01094 -0.02616 0.00886 -0.02662 L -0.00286 -0.02523 C -0.00351 -0.025 -0.00403 -0.025 -0.00456 -0.025 C -0.00482 -0.02454 -0.00664 -0.02245 -0.00664 -0.02199 C -0.00898 -0.01921 -0.00599 -0.02315 -0.00846 -0.01944 C -0.00924 -0.01805 -0.01028 -0.01736 -0.01107 -0.01528 C -0.01133 -0.01481 -0.01146 -0.01412 -0.01159 -0.01342 C -0.01172 -0.01204 -0.01198 -0.01018 -0.01185 -0.00879 C -0.01185 -0.00833 -0.01133 -0.00116 -0.01107 0.0007 C -0.01081 0.00162 -0.01067 0.00278 -0.01041 0.00394 C -0.01028 0.00463 -0.01015 0.00602 -0.00989 0.00741 C -0.00924 0.01042 -0.00872 0.0125 -0.00755 0.01435 C -0.00677 0.01621 -0.00495 0.01759 -0.00403 0.01898 C -0.00377 0.01898 -0.00338 0.01898 -0.00312 0.01945 C -0.00221 0.02014 -0.00143 0.02084 -0.00052 0.02153 C 0.00065 0.02199 0.00196 0.02222 0.00326 0.02222 C 0.00378 0.02292 0.00417 0.02338 0.00456 0.02338 C 0.00508 0.02338 0.0056 0.02338 0.00586 0.02408 L 0.00951 0.02546 C 0.0125 0.025 0.0155 0.02546 0.01849 0.02408 C 0.01901 0.02408 0.01927 0.02292 0.01966 0.02222 C 0.02005 0.02153 0.02031 0.02084 0.02058 0.02037 C 0.02123 0.01829 0.02084 0.01759 0.02201 0.01574 C 0.0224 0.01505 0.02279 0.01505 0.02318 0.01435 C 0.02409 0.01389 0.02487 0.01366 0.02578 0.0132 C 0.02787 0.01181 0.03008 0.01181 0.0319 0.00996 L 0.03308 0.00903 C 0.03347 0.00787 0.03425 0.00741 0.03425 0.00648 C 0.03464 0.00162 0.03308 -0.00162 0.03138 -0.0044 C 0.03099 -0.00509 0.03086 -0.00555 0.03047 -0.00625 C 0.02995 -0.00694 0.0293 -0.00764 0.02878 -0.00833 C 0.02852 -0.00879 0.02813 -0.00903 0.02813 -0.00972 C 0.028 -0.01157 0.02891 -0.01227 0.0293 -0.01366 C 0.02956 -0.01481 0.02969 -0.01551 0.02995 -0.01666 C 0.02969 -0.01805 0.02995 -0.01991 0.0293 -0.02129 C 0.02761 -0.02384 0.02344 -0.02245 0.02175 -0.02199 C 0.01797 -0.01875 0.01797 -0.01921 0.01498 -0.01528 C 0.01446 -0.01481 0.01315 -0.01273 0.01263 -0.01204 C 0.0125 -0.01157 0.02097 -0.03148 0.02084 -0.03102 C 0.02097 -0.02731 0.03021 -0.0419 0.03021 -0.03819 C 0.02591 -0.03842 0.03334 -0.03102 0.02904 -0.03125 " pathEditMode="relative" rAng="0" ptsTypes="AAAAAAAAAAAAAAAAAAAAAAAAAAAAAAAAAAAAAAAAAAAAAAAA" p14:bounceEnd="24000">
                          <p:cBhvr>
                            <p:cTn dur="20000" fill="hold"/>
                            <p:tgtEl>
                              <p:spTgt spid="16"/>
                            </p:tgtEl>
                            <p:attrNameLst>
                              <p:attrName>ppt_x</p:attrName>
                              <p:attrName>ppt_y</p:attrName>
                            </p:attrNameLst>
                          </p:cBhvr>
                          <p:rCtr x="-1198" y="-625"/>
                        </p:animMotion>
                      </p:childTnLst>
                    </p:cTn>
                  </p:par>
                </p:tnLst>
              </p:tmpl>
            </p:tmplLst>
          </p:bldP>
          <p:bldP spid="11" grpId="0" animBg="1">
            <p:tmplLst>
              <p:tmpl>
                <p:tnLst>
                  <p:par>
                    <p:cTn presetID="0" presetClass="path" presetSubtype="0" repeatCount="indefinite" accel="29000" autoRev="1" fill="hold" nodeType="withEffect" p14:presetBounceEnd="24000">
                      <p:stCondLst>
                        <p:cond delay="0"/>
                      </p:stCondLst>
                      <p:childTnLst>
                        <p:animMotion origin="layout" path="M -0.01029 -0.02338 C -0.01029 -0.02315 -0.02526 -0.00348 -0.02526 -0.00348 C -0.03893 0.0118 -0.01341 0.00185 -0.01641 0.01273 C -0.01667 0.01342 -0.02813 0.02546 -0.02839 0.02685 C -0.02839 0.02893 -0.01771 0.02129 -0.01719 0.02384 C -0.01589 0.02754 -0.00899 0.04421 -0.00729 0.0456 C -0.00352 0.04514 0.00338 0.04097 0.00729 0.04051 C 0.00794 0.04051 0.00286 0.02893 0.00351 0.02754 C 0.00378 0.02685 0.00378 0.02477 0.00443 0.02384 C 0.00378 0.01967 0.0043 0.01481 0.00351 0.01111 C 0.00299 0.00926 0.02057 -0.01598 0.01992 -0.0169 C 0.01615 -0.02223 -0.00872 -0.02269 -0.01029 -0.02338 Z " pathEditMode="relative" rAng="0" ptsTypes="AAAAAAAAAAAA" p14:bounceEnd="24000">
                          <p:cBhvr>
                            <p:cTn dur="20000" fill="hold"/>
                            <p:tgtEl>
                              <p:spTgt spid="11"/>
                            </p:tgtEl>
                            <p:attrNameLst>
                              <p:attrName>ppt_x</p:attrName>
                              <p:attrName>ppt_y</p:attrName>
                            </p:attrNameLst>
                          </p:cBhvr>
                          <p:rCtr x="560" y="3449"/>
                        </p:animMotion>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repeatCount="indefinite" accel="29000" autoRev="1" fill="hold" grpId="0" nodeType="withEffect">
                                      <p:stCondLst>
                                        <p:cond delay="0"/>
                                      </p:stCondLst>
                                      <p:childTnLst>
                                        <p:animMotion origin="layout" path="M -0.01029 -0.02338 C -0.01029 -0.02315 -0.02526 -0.00348 -0.02526 -0.00348 C -0.03893 0.0118 -0.01341 0.00185 -0.01641 0.01273 C -0.01667 0.01342 -0.02813 0.02546 -0.02839 0.02685 C -0.02839 0.02893 -0.01771 0.02129 -0.01719 0.02384 C -0.01589 0.02754 -0.00899 0.04421 -0.00729 0.0456 C -0.00352 0.04514 0.00338 0.04097 0.00729 0.04051 C 0.00794 0.04051 0.00286 0.02893 0.00351 0.02754 C 0.00378 0.02685 0.00378 0.02477 0.00443 0.02384 C 0.00378 0.01967 0.0043 0.01481 0.00351 0.01111 C 0.00299 0.00926 0.02057 -0.01598 0.01992 -0.0169 C 0.01615 -0.02223 -0.00872 -0.02269 -0.01029 -0.02338 Z " pathEditMode="relative" rAng="0" ptsTypes="AAAAAAAAAAAA">
                                          <p:cBhvr>
                                            <p:cTn id="6" dur="20000" fill="hold"/>
                                            <p:tgtEl>
                                              <p:spTgt spid="11"/>
                                            </p:tgtEl>
                                            <p:attrNameLst>
                                              <p:attrName>ppt_x</p:attrName>
                                              <p:attrName>ppt_y</p:attrName>
                                            </p:attrNameLst>
                                          </p:cBhvr>
                                          <p:rCtr x="560" y="3449"/>
                                        </p:animMotion>
                                      </p:childTnLst>
                                    </p:cTn>
                                  </p:par>
                                  <p:par>
                                    <p:cTn id="7" presetID="0" presetClass="path" presetSubtype="0" repeatCount="indefinite" accel="29000" autoRev="1" fill="hold" grpId="0" nodeType="withEffect">
                                      <p:stCondLst>
                                        <p:cond delay="0"/>
                                      </p:stCondLst>
                                      <p:childTnLst>
                                        <p:animMotion origin="layout" path="M 0.02318 -0.00046 L 0.02318 -1.85185E-6 C 0.02305 -0.0037 0.02331 -0.00717 0.02292 -0.01088 C 0.02266 -0.01342 0.02149 -0.01412 0.02058 -0.01528 C 0.01992 -0.0162 0.0194 -0.01782 0.01875 -0.01852 C 0.0181 -0.01944 0.0155 -0.02315 0.01446 -0.0243 C 0.01393 -0.02454 0.01341 -0.025 0.01302 -0.02523 C 0.01094 -0.02639 0.01094 -0.02616 0.00886 -0.02662 L -0.00286 -0.02523 C -0.00351 -0.025 -0.00403 -0.025 -0.00456 -0.025 C -0.00482 -0.02454 -0.00664 -0.02245 -0.00664 -0.02199 C -0.00898 -0.01921 -0.00599 -0.02315 -0.00846 -0.01944 C -0.00924 -0.01805 -0.01028 -0.01736 -0.01107 -0.01528 C -0.01133 -0.01481 -0.01146 -0.01412 -0.01159 -0.01342 C -0.01172 -0.01204 -0.01198 -0.01018 -0.01185 -0.00879 C -0.01185 -0.00833 -0.01133 -0.00116 -0.01107 0.0007 C -0.01081 0.00162 -0.01067 0.00278 -0.01041 0.00394 C -0.01028 0.00463 -0.01015 0.00602 -0.00989 0.00741 C -0.00924 0.01042 -0.00872 0.0125 -0.00755 0.01435 C -0.00677 0.01621 -0.00495 0.01759 -0.00403 0.01898 C -0.00377 0.01898 -0.00338 0.01898 -0.00312 0.01945 C -0.00221 0.02014 -0.00143 0.02084 -0.00052 0.02153 C 0.00065 0.02199 0.00196 0.02222 0.00326 0.02222 C 0.00378 0.02292 0.00417 0.02338 0.00456 0.02338 C 0.00508 0.02338 0.0056 0.02338 0.00586 0.02408 L 0.00951 0.02546 C 0.0125 0.025 0.0155 0.02546 0.01849 0.02408 C 0.01901 0.02408 0.01927 0.02292 0.01966 0.02222 C 0.02005 0.02153 0.02031 0.02084 0.02058 0.02037 C 0.02123 0.01829 0.02084 0.01759 0.02201 0.01574 C 0.0224 0.01505 0.02279 0.01505 0.02318 0.01435 C 0.02409 0.01389 0.02487 0.01366 0.02578 0.0132 C 0.02787 0.01181 0.03008 0.01181 0.0319 0.00996 L 0.03308 0.00903 C 0.03347 0.00787 0.03425 0.00741 0.03425 0.00648 C 0.03464 0.00162 0.03308 -0.00162 0.03138 -0.0044 C 0.03099 -0.00509 0.03086 -0.00555 0.03047 -0.00625 C 0.02995 -0.00694 0.0293 -0.00764 0.02878 -0.00833 C 0.02852 -0.00879 0.02813 -0.00903 0.02813 -0.00972 C 0.028 -0.01157 0.02891 -0.01227 0.0293 -0.01366 C 0.02956 -0.01481 0.02969 -0.01551 0.02995 -0.01666 C 0.02969 -0.01805 0.02995 -0.01991 0.0293 -0.02129 C 0.02761 -0.02384 0.02344 -0.02245 0.02175 -0.02199 C 0.01797 -0.01875 0.01797 -0.01921 0.01498 -0.01528 C 0.01446 -0.01481 0.01315 -0.01273 0.01263 -0.01204 C 0.0125 -0.01157 0.02097 -0.03148 0.02084 -0.03102 C 0.02097 -0.02731 0.03021 -0.0419 0.03021 -0.03819 C 0.02591 -0.03842 0.03334 -0.03102 0.02904 -0.03125 " pathEditMode="relative" rAng="0" ptsTypes="AAAAAAAAAAAAAAAAAAAAAAAAAAAAAAAAAAAAAAAAAAAAAAAA">
                                          <p:cBhvr>
                                            <p:cTn id="8" dur="20000" fill="hold"/>
                                            <p:tgtEl>
                                              <p:spTgt spid="16"/>
                                            </p:tgtEl>
                                            <p:attrNameLst>
                                              <p:attrName>ppt_x</p:attrName>
                                              <p:attrName>ppt_y</p:attrName>
                                            </p:attrNameLst>
                                          </p:cBhvr>
                                          <p:rCtr x="-1198" y="-62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uiExpand="1" animBg="1">
            <p:tmplLst>
              <p:tmpl>
                <p:tnLst>
                  <p:par>
                    <p:cTn presetID="0" presetClass="path" presetSubtype="0" repeatCount="indefinite" accel="29000" autoRev="1" fill="hold" nodeType="withEffect">
                      <p:stCondLst>
                        <p:cond delay="0"/>
                      </p:stCondLst>
                      <p:childTnLst>
                        <p:animMotion origin="layout" path="M 0.02318 -0.00046 L 0.02318 -1.85185E-6 C 0.02305 -0.0037 0.02331 -0.00717 0.02292 -0.01088 C 0.02266 -0.01342 0.02149 -0.01412 0.02058 -0.01528 C 0.01992 -0.0162 0.0194 -0.01782 0.01875 -0.01852 C 0.0181 -0.01944 0.0155 -0.02315 0.01446 -0.0243 C 0.01393 -0.02454 0.01341 -0.025 0.01302 -0.02523 C 0.01094 -0.02639 0.01094 -0.02616 0.00886 -0.02662 L -0.00286 -0.02523 C -0.00351 -0.025 -0.00403 -0.025 -0.00456 -0.025 C -0.00482 -0.02454 -0.00664 -0.02245 -0.00664 -0.02199 C -0.00898 -0.01921 -0.00599 -0.02315 -0.00846 -0.01944 C -0.00924 -0.01805 -0.01028 -0.01736 -0.01107 -0.01528 C -0.01133 -0.01481 -0.01146 -0.01412 -0.01159 -0.01342 C -0.01172 -0.01204 -0.01198 -0.01018 -0.01185 -0.00879 C -0.01185 -0.00833 -0.01133 -0.00116 -0.01107 0.0007 C -0.01081 0.00162 -0.01067 0.00278 -0.01041 0.00394 C -0.01028 0.00463 -0.01015 0.00602 -0.00989 0.00741 C -0.00924 0.01042 -0.00872 0.0125 -0.00755 0.01435 C -0.00677 0.01621 -0.00495 0.01759 -0.00403 0.01898 C -0.00377 0.01898 -0.00338 0.01898 -0.00312 0.01945 C -0.00221 0.02014 -0.00143 0.02084 -0.00052 0.02153 C 0.00065 0.02199 0.00196 0.02222 0.00326 0.02222 C 0.00378 0.02292 0.00417 0.02338 0.00456 0.02338 C 0.00508 0.02338 0.0056 0.02338 0.00586 0.02408 L 0.00951 0.02546 C 0.0125 0.025 0.0155 0.02546 0.01849 0.02408 C 0.01901 0.02408 0.01927 0.02292 0.01966 0.02222 C 0.02005 0.02153 0.02031 0.02084 0.02058 0.02037 C 0.02123 0.01829 0.02084 0.01759 0.02201 0.01574 C 0.0224 0.01505 0.02279 0.01505 0.02318 0.01435 C 0.02409 0.01389 0.02487 0.01366 0.02578 0.0132 C 0.02787 0.01181 0.03008 0.01181 0.0319 0.00996 L 0.03308 0.00903 C 0.03347 0.00787 0.03425 0.00741 0.03425 0.00648 C 0.03464 0.00162 0.03308 -0.00162 0.03138 -0.0044 C 0.03099 -0.00509 0.03086 -0.00555 0.03047 -0.00625 C 0.02995 -0.00694 0.0293 -0.00764 0.02878 -0.00833 C 0.02852 -0.00879 0.02813 -0.00903 0.02813 -0.00972 C 0.028 -0.01157 0.02891 -0.01227 0.0293 -0.01366 C 0.02956 -0.01481 0.02969 -0.01551 0.02995 -0.01666 C 0.02969 -0.01805 0.02995 -0.01991 0.0293 -0.02129 C 0.02761 -0.02384 0.02344 -0.02245 0.02175 -0.02199 C 0.01797 -0.01875 0.01797 -0.01921 0.01498 -0.01528 C 0.01446 -0.01481 0.01315 -0.01273 0.01263 -0.01204 C 0.0125 -0.01157 0.02097 -0.03148 0.02084 -0.03102 C 0.02097 -0.02731 0.03021 -0.0419 0.03021 -0.03819 C 0.02591 -0.03842 0.03334 -0.03102 0.02904 -0.03125 " pathEditMode="relative" rAng="0" ptsTypes="AAAAAAAAAAAAAAAAAAAAAAAAAAAAAAAAAAAAAAAAAAAAAAAA">
                          <p:cBhvr>
                            <p:cTn dur="20000" fill="hold"/>
                            <p:tgtEl>
                              <p:spTgt spid="16"/>
                            </p:tgtEl>
                            <p:attrNameLst>
                              <p:attrName>ppt_x</p:attrName>
                              <p:attrName>ppt_y</p:attrName>
                            </p:attrNameLst>
                          </p:cBhvr>
                          <p:rCtr x="-1198" y="-625"/>
                        </p:animMotion>
                      </p:childTnLst>
                    </p:cTn>
                  </p:par>
                </p:tnLst>
              </p:tmpl>
            </p:tmplLst>
          </p:bldP>
          <p:bldP spid="11" grpId="0" animBg="1">
            <p:tmplLst>
              <p:tmpl>
                <p:tnLst>
                  <p:par>
                    <p:cTn presetID="0" presetClass="path" presetSubtype="0" repeatCount="indefinite" accel="29000" autoRev="1" fill="hold" nodeType="withEffect">
                      <p:stCondLst>
                        <p:cond delay="0"/>
                      </p:stCondLst>
                      <p:childTnLst>
                        <p:animMotion origin="layout" path="M -0.01029 -0.02338 C -0.01029 -0.02315 -0.02526 -0.00348 -0.02526 -0.00348 C -0.03893 0.0118 -0.01341 0.00185 -0.01641 0.01273 C -0.01667 0.01342 -0.02813 0.02546 -0.02839 0.02685 C -0.02839 0.02893 -0.01771 0.02129 -0.01719 0.02384 C -0.01589 0.02754 -0.00899 0.04421 -0.00729 0.0456 C -0.00352 0.04514 0.00338 0.04097 0.00729 0.04051 C 0.00794 0.04051 0.00286 0.02893 0.00351 0.02754 C 0.00378 0.02685 0.00378 0.02477 0.00443 0.02384 C 0.00378 0.01967 0.0043 0.01481 0.00351 0.01111 C 0.00299 0.00926 0.02057 -0.01598 0.01992 -0.0169 C 0.01615 -0.02223 -0.00872 -0.02269 -0.01029 -0.02338 Z " pathEditMode="relative" rAng="0" ptsTypes="AAAAAAAAAAAA">
                          <p:cBhvr>
                            <p:cTn dur="20000" fill="hold"/>
                            <p:tgtEl>
                              <p:spTgt spid="11"/>
                            </p:tgtEl>
                            <p:attrNameLst>
                              <p:attrName>ppt_x</p:attrName>
                              <p:attrName>ppt_y</p:attrName>
                            </p:attrNameLst>
                          </p:cBhvr>
                          <p:rCtr x="560" y="3449"/>
                        </p:animMotion>
                      </p:childTnLst>
                    </p:cTn>
                  </p:par>
                </p:tnLst>
              </p:tmpl>
            </p:tmplLst>
          </p:bldP>
        </p:bldLst>
      </p:timing>
    </mc:Fallback>
  </mc:AlternateContent>
  <p:extLst>
    <p:ext uri="{DCECCB84-F9BA-43D5-87BE-67443E8EF086}">
      <p15:sldGuideLst xmlns:p15="http://schemas.microsoft.com/office/powerpoint/2012/main"/>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A. Cover color background">
    <p:bg bwMode="ltGray">
      <p:bgRef idx="1001">
        <a:schemeClr val="bg1"/>
      </p:bgRef>
    </p:bg>
    <p:spTree>
      <p:nvGrpSpPr>
        <p:cNvPr id="1" name=""/>
        <p:cNvGrpSpPr/>
        <p:nvPr/>
      </p:nvGrpSpPr>
      <p:grpSpPr>
        <a:xfrm>
          <a:off x="0" y="0"/>
          <a:ext cx="0" cy="0"/>
          <a:chOff x="0" y="0"/>
          <a:chExt cx="0" cy="0"/>
        </a:xfrm>
      </p:grpSpPr>
      <p:sp>
        <p:nvSpPr>
          <p:cNvPr id="49" name="Slide Number Placeholder 5" hidden="1">
            <a:extLst>
              <a:ext uri="{FF2B5EF4-FFF2-40B4-BE49-F238E27FC236}">
                <a16:creationId xmlns:a16="http://schemas.microsoft.com/office/drawing/2014/main" id="{2F7745B8-4770-1CB6-2C8B-FFC925A4406E}"/>
              </a:ext>
            </a:extLst>
          </p:cNvPr>
          <p:cNvSpPr>
            <a:spLocks noGrp="1"/>
          </p:cNvSpPr>
          <p:nvPr>
            <p:ph type="sldNum" sz="quarter" idx="4"/>
          </p:nvPr>
        </p:nvSpPr>
        <p:spPr>
          <a:xfrm>
            <a:off x="0" y="6858000"/>
            <a:ext cx="0" cy="0"/>
          </a:xfrm>
          <a:prstGeom prst="rect">
            <a:avLst/>
          </a:prstGeom>
        </p:spPr>
        <p:txBody>
          <a:bodyPr vert="horz" lIns="0" tIns="0" rIns="0" bIns="0" rtlCol="0" anchor="b" anchorCtr="0"/>
          <a:lstStyle>
            <a:lvl1pPr algn="r">
              <a:defRPr sz="100">
                <a:noFill/>
              </a:defRPr>
            </a:lvl1pPr>
          </a:lstStyle>
          <a:p>
            <a:fld id="{24C8C45C-947F-4981-8B3F-4F32E973C901}" type="slidenum">
              <a:rPr lang="en-US" smtClean="0"/>
              <a:pPr/>
              <a:t>‹#›</a:t>
            </a:fld>
            <a:endParaRPr lang="en-US" dirty="0"/>
          </a:p>
        </p:txBody>
      </p:sp>
      <p:sp>
        <p:nvSpPr>
          <p:cNvPr id="6" name="Background">
            <a:extLst>
              <a:ext uri="{FF2B5EF4-FFF2-40B4-BE49-F238E27FC236}">
                <a16:creationId xmlns:a16="http://schemas.microsoft.com/office/drawing/2014/main" id="{29E6FAF1-D120-4172-AE29-B3271FE51748}"/>
              </a:ext>
            </a:extLst>
          </p:cNvPr>
          <p:cNvSpPr/>
          <p:nvPr userDrawn="1"/>
        </p:nvSpPr>
        <p:spPr>
          <a:xfrm>
            <a:off x="0" y="0"/>
            <a:ext cx="121932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noProof="0" dirty="0" err="1">
              <a:solidFill>
                <a:schemeClr val="tx1"/>
              </a:solidFill>
            </a:endParaRPr>
          </a:p>
        </p:txBody>
      </p:sp>
      <p:grpSp>
        <p:nvGrpSpPr>
          <p:cNvPr id="109" name="Group 108">
            <a:extLst>
              <a:ext uri="{FF2B5EF4-FFF2-40B4-BE49-F238E27FC236}">
                <a16:creationId xmlns:a16="http://schemas.microsoft.com/office/drawing/2014/main" id="{EF1432D5-A3F9-115B-962B-388A466D0024}"/>
              </a:ext>
            </a:extLst>
          </p:cNvPr>
          <p:cNvGrpSpPr/>
          <p:nvPr userDrawn="1"/>
        </p:nvGrpSpPr>
        <p:grpSpPr>
          <a:xfrm>
            <a:off x="6558257" y="0"/>
            <a:ext cx="5633743" cy="6858001"/>
            <a:chOff x="6558257" y="0"/>
            <a:chExt cx="5633743" cy="6858001"/>
          </a:xfrm>
          <a:solidFill>
            <a:schemeClr val="bg2"/>
          </a:solidFill>
        </p:grpSpPr>
        <p:sp>
          <p:nvSpPr>
            <p:cNvPr id="7" name="Freeform 5">
              <a:extLst>
                <a:ext uri="{FF2B5EF4-FFF2-40B4-BE49-F238E27FC236}">
                  <a16:creationId xmlns:a16="http://schemas.microsoft.com/office/drawing/2014/main" id="{024A1C9F-3168-578B-8BDE-5FD7886BD37A}"/>
                </a:ext>
              </a:extLst>
            </p:cNvPr>
            <p:cNvSpPr>
              <a:spLocks/>
            </p:cNvSpPr>
            <p:nvPr/>
          </p:nvSpPr>
          <p:spPr bwMode="auto">
            <a:xfrm>
              <a:off x="10458824" y="2544977"/>
              <a:ext cx="1414713" cy="929669"/>
            </a:xfrm>
            <a:custGeom>
              <a:avLst/>
              <a:gdLst>
                <a:gd name="T0" fmla="*/ 156 w 401"/>
                <a:gd name="T1" fmla="*/ 225 h 264"/>
                <a:gd name="T2" fmla="*/ 0 w 401"/>
                <a:gd name="T3" fmla="*/ 34 h 264"/>
                <a:gd name="T4" fmla="*/ 246 w 401"/>
                <a:gd name="T5" fmla="*/ 39 h 264"/>
                <a:gd name="T6" fmla="*/ 401 w 401"/>
                <a:gd name="T7" fmla="*/ 229 h 264"/>
                <a:gd name="T8" fmla="*/ 156 w 401"/>
                <a:gd name="T9" fmla="*/ 225 h 264"/>
              </a:gdLst>
              <a:ahLst/>
              <a:cxnLst>
                <a:cxn ang="0">
                  <a:pos x="T0" y="T1"/>
                </a:cxn>
                <a:cxn ang="0">
                  <a:pos x="T2" y="T3"/>
                </a:cxn>
                <a:cxn ang="0">
                  <a:pos x="T4" y="T5"/>
                </a:cxn>
                <a:cxn ang="0">
                  <a:pos x="T6" y="T7"/>
                </a:cxn>
                <a:cxn ang="0">
                  <a:pos x="T8" y="T9"/>
                </a:cxn>
              </a:cxnLst>
              <a:rect l="0" t="0" r="r" b="b"/>
              <a:pathLst>
                <a:path w="401" h="264">
                  <a:moveTo>
                    <a:pt x="156" y="225"/>
                  </a:moveTo>
                  <a:cubicBezTo>
                    <a:pt x="75" y="186"/>
                    <a:pt x="21" y="115"/>
                    <a:pt x="0" y="34"/>
                  </a:cubicBezTo>
                  <a:cubicBezTo>
                    <a:pt x="76" y="1"/>
                    <a:pt x="166" y="0"/>
                    <a:pt x="246" y="39"/>
                  </a:cubicBezTo>
                  <a:cubicBezTo>
                    <a:pt x="327" y="78"/>
                    <a:pt x="381" y="149"/>
                    <a:pt x="401" y="229"/>
                  </a:cubicBezTo>
                  <a:cubicBezTo>
                    <a:pt x="326" y="263"/>
                    <a:pt x="236" y="264"/>
                    <a:pt x="156" y="22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6">
              <a:extLst>
                <a:ext uri="{FF2B5EF4-FFF2-40B4-BE49-F238E27FC236}">
                  <a16:creationId xmlns:a16="http://schemas.microsoft.com/office/drawing/2014/main" id="{328E937B-75AD-DF1D-7917-61D54E6247C5}"/>
                </a:ext>
              </a:extLst>
            </p:cNvPr>
            <p:cNvSpPr>
              <a:spLocks/>
            </p:cNvSpPr>
            <p:nvPr/>
          </p:nvSpPr>
          <p:spPr bwMode="auto">
            <a:xfrm>
              <a:off x="8472451" y="2068594"/>
              <a:ext cx="990299" cy="565885"/>
            </a:xfrm>
            <a:custGeom>
              <a:avLst/>
              <a:gdLst>
                <a:gd name="T0" fmla="*/ 123 w 281"/>
                <a:gd name="T1" fmla="*/ 146 h 161"/>
                <a:gd name="T2" fmla="*/ 0 w 281"/>
                <a:gd name="T3" fmla="*/ 42 h 161"/>
                <a:gd name="T4" fmla="*/ 158 w 281"/>
                <a:gd name="T5" fmla="*/ 15 h 161"/>
                <a:gd name="T6" fmla="*/ 281 w 281"/>
                <a:gd name="T7" fmla="*/ 119 h 161"/>
                <a:gd name="T8" fmla="*/ 123 w 281"/>
                <a:gd name="T9" fmla="*/ 146 h 161"/>
              </a:gdLst>
              <a:ahLst/>
              <a:cxnLst>
                <a:cxn ang="0">
                  <a:pos x="T0" y="T1"/>
                </a:cxn>
                <a:cxn ang="0">
                  <a:pos x="T2" y="T3"/>
                </a:cxn>
                <a:cxn ang="0">
                  <a:pos x="T4" y="T5"/>
                </a:cxn>
                <a:cxn ang="0">
                  <a:pos x="T6" y="T7"/>
                </a:cxn>
                <a:cxn ang="0">
                  <a:pos x="T8" y="T9"/>
                </a:cxn>
              </a:cxnLst>
              <a:rect l="0" t="0" r="r" b="b"/>
              <a:pathLst>
                <a:path w="281" h="161">
                  <a:moveTo>
                    <a:pt x="123" y="146"/>
                  </a:moveTo>
                  <a:cubicBezTo>
                    <a:pt x="66" y="130"/>
                    <a:pt x="23" y="91"/>
                    <a:pt x="0" y="42"/>
                  </a:cubicBezTo>
                  <a:cubicBezTo>
                    <a:pt x="45" y="11"/>
                    <a:pt x="102" y="0"/>
                    <a:pt x="158" y="15"/>
                  </a:cubicBezTo>
                  <a:cubicBezTo>
                    <a:pt x="215" y="31"/>
                    <a:pt x="258" y="70"/>
                    <a:pt x="281" y="119"/>
                  </a:cubicBezTo>
                  <a:cubicBezTo>
                    <a:pt x="236" y="150"/>
                    <a:pt x="179" y="161"/>
                    <a:pt x="123" y="14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8">
              <a:extLst>
                <a:ext uri="{FF2B5EF4-FFF2-40B4-BE49-F238E27FC236}">
                  <a16:creationId xmlns:a16="http://schemas.microsoft.com/office/drawing/2014/main" id="{C85033FA-793E-AA01-0AB1-F5E7C6942C1A}"/>
                </a:ext>
              </a:extLst>
            </p:cNvPr>
            <p:cNvSpPr>
              <a:spLocks/>
            </p:cNvSpPr>
            <p:nvPr/>
          </p:nvSpPr>
          <p:spPr bwMode="auto">
            <a:xfrm>
              <a:off x="8172185" y="4496704"/>
              <a:ext cx="805521" cy="464834"/>
            </a:xfrm>
            <a:custGeom>
              <a:avLst/>
              <a:gdLst>
                <a:gd name="T0" fmla="*/ 130 w 229"/>
                <a:gd name="T1" fmla="*/ 119 h 132"/>
                <a:gd name="T2" fmla="*/ 0 w 229"/>
                <a:gd name="T3" fmla="*/ 99 h 132"/>
                <a:gd name="T4" fmla="*/ 99 w 229"/>
                <a:gd name="T5" fmla="*/ 13 h 132"/>
                <a:gd name="T6" fmla="*/ 229 w 229"/>
                <a:gd name="T7" fmla="*/ 33 h 132"/>
                <a:gd name="T8" fmla="*/ 130 w 229"/>
                <a:gd name="T9" fmla="*/ 119 h 132"/>
              </a:gdLst>
              <a:ahLst/>
              <a:cxnLst>
                <a:cxn ang="0">
                  <a:pos x="T0" y="T1"/>
                </a:cxn>
                <a:cxn ang="0">
                  <a:pos x="T2" y="T3"/>
                </a:cxn>
                <a:cxn ang="0">
                  <a:pos x="T4" y="T5"/>
                </a:cxn>
                <a:cxn ang="0">
                  <a:pos x="T6" y="T7"/>
                </a:cxn>
                <a:cxn ang="0">
                  <a:pos x="T8" y="T9"/>
                </a:cxn>
              </a:cxnLst>
              <a:rect l="0" t="0" r="r" b="b"/>
              <a:pathLst>
                <a:path w="229" h="132">
                  <a:moveTo>
                    <a:pt x="130" y="119"/>
                  </a:moveTo>
                  <a:cubicBezTo>
                    <a:pt x="84" y="132"/>
                    <a:pt x="37" y="123"/>
                    <a:pt x="0" y="99"/>
                  </a:cubicBezTo>
                  <a:cubicBezTo>
                    <a:pt x="18" y="58"/>
                    <a:pt x="53" y="26"/>
                    <a:pt x="99" y="13"/>
                  </a:cubicBezTo>
                  <a:cubicBezTo>
                    <a:pt x="145" y="0"/>
                    <a:pt x="192" y="8"/>
                    <a:pt x="229" y="33"/>
                  </a:cubicBezTo>
                  <a:cubicBezTo>
                    <a:pt x="210" y="73"/>
                    <a:pt x="175" y="106"/>
                    <a:pt x="130" y="11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9">
              <a:extLst>
                <a:ext uri="{FF2B5EF4-FFF2-40B4-BE49-F238E27FC236}">
                  <a16:creationId xmlns:a16="http://schemas.microsoft.com/office/drawing/2014/main" id="{969D7882-626D-04E8-A8B2-115119BF2A22}"/>
                </a:ext>
              </a:extLst>
            </p:cNvPr>
            <p:cNvSpPr>
              <a:spLocks/>
            </p:cNvSpPr>
            <p:nvPr/>
          </p:nvSpPr>
          <p:spPr bwMode="auto">
            <a:xfrm>
              <a:off x="7199209" y="3823993"/>
              <a:ext cx="678485" cy="392655"/>
            </a:xfrm>
            <a:custGeom>
              <a:avLst/>
              <a:gdLst>
                <a:gd name="T0" fmla="*/ 110 w 193"/>
                <a:gd name="T1" fmla="*/ 101 h 112"/>
                <a:gd name="T2" fmla="*/ 0 w 193"/>
                <a:gd name="T3" fmla="*/ 84 h 112"/>
                <a:gd name="T4" fmla="*/ 84 w 193"/>
                <a:gd name="T5" fmla="*/ 12 h 112"/>
                <a:gd name="T6" fmla="*/ 193 w 193"/>
                <a:gd name="T7" fmla="*/ 29 h 112"/>
                <a:gd name="T8" fmla="*/ 110 w 193"/>
                <a:gd name="T9" fmla="*/ 101 h 112"/>
              </a:gdLst>
              <a:ahLst/>
              <a:cxnLst>
                <a:cxn ang="0">
                  <a:pos x="T0" y="T1"/>
                </a:cxn>
                <a:cxn ang="0">
                  <a:pos x="T2" y="T3"/>
                </a:cxn>
                <a:cxn ang="0">
                  <a:pos x="T4" y="T5"/>
                </a:cxn>
                <a:cxn ang="0">
                  <a:pos x="T6" y="T7"/>
                </a:cxn>
                <a:cxn ang="0">
                  <a:pos x="T8" y="T9"/>
                </a:cxn>
              </a:cxnLst>
              <a:rect l="0" t="0" r="r" b="b"/>
              <a:pathLst>
                <a:path w="193" h="112">
                  <a:moveTo>
                    <a:pt x="110" y="101"/>
                  </a:moveTo>
                  <a:cubicBezTo>
                    <a:pt x="71" y="112"/>
                    <a:pt x="31" y="105"/>
                    <a:pt x="0" y="84"/>
                  </a:cubicBezTo>
                  <a:cubicBezTo>
                    <a:pt x="16" y="50"/>
                    <a:pt x="45" y="23"/>
                    <a:pt x="84" y="12"/>
                  </a:cubicBezTo>
                  <a:cubicBezTo>
                    <a:pt x="123" y="0"/>
                    <a:pt x="162" y="8"/>
                    <a:pt x="193" y="29"/>
                  </a:cubicBezTo>
                  <a:cubicBezTo>
                    <a:pt x="178" y="63"/>
                    <a:pt x="148" y="90"/>
                    <a:pt x="110" y="10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0">
              <a:extLst>
                <a:ext uri="{FF2B5EF4-FFF2-40B4-BE49-F238E27FC236}">
                  <a16:creationId xmlns:a16="http://schemas.microsoft.com/office/drawing/2014/main" id="{1CCD7702-4DED-B05D-E109-C679BDCF70CF}"/>
                </a:ext>
              </a:extLst>
            </p:cNvPr>
            <p:cNvSpPr>
              <a:spLocks/>
            </p:cNvSpPr>
            <p:nvPr/>
          </p:nvSpPr>
          <p:spPr bwMode="auto">
            <a:xfrm>
              <a:off x="8027827" y="5746848"/>
              <a:ext cx="640952" cy="415752"/>
            </a:xfrm>
            <a:custGeom>
              <a:avLst/>
              <a:gdLst>
                <a:gd name="T0" fmla="*/ 110 w 182"/>
                <a:gd name="T1" fmla="*/ 102 h 118"/>
                <a:gd name="T2" fmla="*/ 0 w 182"/>
                <a:gd name="T3" fmla="*/ 100 h 118"/>
                <a:gd name="T4" fmla="*/ 72 w 182"/>
                <a:gd name="T5" fmla="*/ 17 h 118"/>
                <a:gd name="T6" fmla="*/ 182 w 182"/>
                <a:gd name="T7" fmla="*/ 18 h 118"/>
                <a:gd name="T8" fmla="*/ 110 w 182"/>
                <a:gd name="T9" fmla="*/ 102 h 118"/>
              </a:gdLst>
              <a:ahLst/>
              <a:cxnLst>
                <a:cxn ang="0">
                  <a:pos x="T0" y="T1"/>
                </a:cxn>
                <a:cxn ang="0">
                  <a:pos x="T2" y="T3"/>
                </a:cxn>
                <a:cxn ang="0">
                  <a:pos x="T4" y="T5"/>
                </a:cxn>
                <a:cxn ang="0">
                  <a:pos x="T6" y="T7"/>
                </a:cxn>
                <a:cxn ang="0">
                  <a:pos x="T8" y="T9"/>
                </a:cxn>
              </a:cxnLst>
              <a:rect l="0" t="0" r="r" b="b"/>
              <a:pathLst>
                <a:path w="182" h="118">
                  <a:moveTo>
                    <a:pt x="110" y="102"/>
                  </a:moveTo>
                  <a:cubicBezTo>
                    <a:pt x="73" y="118"/>
                    <a:pt x="33" y="116"/>
                    <a:pt x="0" y="100"/>
                  </a:cubicBezTo>
                  <a:cubicBezTo>
                    <a:pt x="10" y="64"/>
                    <a:pt x="35" y="33"/>
                    <a:pt x="72" y="17"/>
                  </a:cubicBezTo>
                  <a:cubicBezTo>
                    <a:pt x="108" y="0"/>
                    <a:pt x="149" y="2"/>
                    <a:pt x="182" y="18"/>
                  </a:cubicBezTo>
                  <a:cubicBezTo>
                    <a:pt x="172" y="54"/>
                    <a:pt x="147" y="85"/>
                    <a:pt x="110" y="1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1">
              <a:extLst>
                <a:ext uri="{FF2B5EF4-FFF2-40B4-BE49-F238E27FC236}">
                  <a16:creationId xmlns:a16="http://schemas.microsoft.com/office/drawing/2014/main" id="{11FDB7A3-B7E0-6D67-D723-C1A2324C96FE}"/>
                </a:ext>
              </a:extLst>
            </p:cNvPr>
            <p:cNvSpPr>
              <a:spLocks/>
            </p:cNvSpPr>
            <p:nvPr/>
          </p:nvSpPr>
          <p:spPr bwMode="auto">
            <a:xfrm>
              <a:off x="10539665" y="5498552"/>
              <a:ext cx="444624" cy="609193"/>
            </a:xfrm>
            <a:custGeom>
              <a:avLst/>
              <a:gdLst>
                <a:gd name="T0" fmla="*/ 103 w 126"/>
                <a:gd name="T1" fmla="*/ 110 h 173"/>
                <a:gd name="T2" fmla="*/ 12 w 126"/>
                <a:gd name="T3" fmla="*/ 173 h 173"/>
                <a:gd name="T4" fmla="*/ 23 w 126"/>
                <a:gd name="T5" fmla="*/ 63 h 173"/>
                <a:gd name="T6" fmla="*/ 114 w 126"/>
                <a:gd name="T7" fmla="*/ 0 h 173"/>
                <a:gd name="T8" fmla="*/ 103 w 126"/>
                <a:gd name="T9" fmla="*/ 110 h 173"/>
              </a:gdLst>
              <a:ahLst/>
              <a:cxnLst>
                <a:cxn ang="0">
                  <a:pos x="T0" y="T1"/>
                </a:cxn>
                <a:cxn ang="0">
                  <a:pos x="T2" y="T3"/>
                </a:cxn>
                <a:cxn ang="0">
                  <a:pos x="T4" y="T5"/>
                </a:cxn>
                <a:cxn ang="0">
                  <a:pos x="T6" y="T7"/>
                </a:cxn>
                <a:cxn ang="0">
                  <a:pos x="T8" y="T9"/>
                </a:cxn>
              </a:cxnLst>
              <a:rect l="0" t="0" r="r" b="b"/>
              <a:pathLst>
                <a:path w="126" h="173">
                  <a:moveTo>
                    <a:pt x="103" y="110"/>
                  </a:moveTo>
                  <a:cubicBezTo>
                    <a:pt x="82" y="145"/>
                    <a:pt x="49" y="167"/>
                    <a:pt x="12" y="173"/>
                  </a:cubicBezTo>
                  <a:cubicBezTo>
                    <a:pt x="0" y="138"/>
                    <a:pt x="2" y="98"/>
                    <a:pt x="23" y="63"/>
                  </a:cubicBezTo>
                  <a:cubicBezTo>
                    <a:pt x="43" y="28"/>
                    <a:pt x="77" y="7"/>
                    <a:pt x="114" y="0"/>
                  </a:cubicBezTo>
                  <a:cubicBezTo>
                    <a:pt x="126" y="36"/>
                    <a:pt x="123" y="76"/>
                    <a:pt x="103" y="1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2">
              <a:extLst>
                <a:ext uri="{FF2B5EF4-FFF2-40B4-BE49-F238E27FC236}">
                  <a16:creationId xmlns:a16="http://schemas.microsoft.com/office/drawing/2014/main" id="{4756103D-ABD1-2B3D-AC33-EC23E5C5FFEA}"/>
                </a:ext>
              </a:extLst>
            </p:cNvPr>
            <p:cNvSpPr>
              <a:spLocks/>
            </p:cNvSpPr>
            <p:nvPr/>
          </p:nvSpPr>
          <p:spPr bwMode="auto">
            <a:xfrm>
              <a:off x="11091114" y="4620852"/>
              <a:ext cx="762213" cy="1157755"/>
            </a:xfrm>
            <a:custGeom>
              <a:avLst/>
              <a:gdLst>
                <a:gd name="T0" fmla="*/ 185 w 217"/>
                <a:gd name="T1" fmla="*/ 202 h 328"/>
                <a:gd name="T2" fmla="*/ 27 w 217"/>
                <a:gd name="T3" fmla="*/ 328 h 328"/>
                <a:gd name="T4" fmla="*/ 33 w 217"/>
                <a:gd name="T5" fmla="*/ 127 h 328"/>
                <a:gd name="T6" fmla="*/ 190 w 217"/>
                <a:gd name="T7" fmla="*/ 0 h 328"/>
                <a:gd name="T8" fmla="*/ 185 w 217"/>
                <a:gd name="T9" fmla="*/ 202 h 328"/>
              </a:gdLst>
              <a:ahLst/>
              <a:cxnLst>
                <a:cxn ang="0">
                  <a:pos x="T0" y="T1"/>
                </a:cxn>
                <a:cxn ang="0">
                  <a:pos x="T2" y="T3"/>
                </a:cxn>
                <a:cxn ang="0">
                  <a:pos x="T4" y="T5"/>
                </a:cxn>
                <a:cxn ang="0">
                  <a:pos x="T6" y="T7"/>
                </a:cxn>
                <a:cxn ang="0">
                  <a:pos x="T8" y="T9"/>
                </a:cxn>
              </a:cxnLst>
              <a:rect l="0" t="0" r="r" b="b"/>
              <a:pathLst>
                <a:path w="217" h="328">
                  <a:moveTo>
                    <a:pt x="185" y="202"/>
                  </a:moveTo>
                  <a:cubicBezTo>
                    <a:pt x="152" y="268"/>
                    <a:pt x="93" y="312"/>
                    <a:pt x="27" y="328"/>
                  </a:cubicBezTo>
                  <a:cubicBezTo>
                    <a:pt x="0" y="266"/>
                    <a:pt x="0" y="192"/>
                    <a:pt x="33" y="127"/>
                  </a:cubicBezTo>
                  <a:cubicBezTo>
                    <a:pt x="65" y="61"/>
                    <a:pt x="124" y="17"/>
                    <a:pt x="190" y="0"/>
                  </a:cubicBezTo>
                  <a:cubicBezTo>
                    <a:pt x="217" y="63"/>
                    <a:pt x="217" y="136"/>
                    <a:pt x="185" y="2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3">
              <a:extLst>
                <a:ext uri="{FF2B5EF4-FFF2-40B4-BE49-F238E27FC236}">
                  <a16:creationId xmlns:a16="http://schemas.microsoft.com/office/drawing/2014/main" id="{A4FA5AC8-FF67-D98B-99E5-ED07F35712DC}"/>
                </a:ext>
              </a:extLst>
            </p:cNvPr>
            <p:cNvSpPr>
              <a:spLocks/>
            </p:cNvSpPr>
            <p:nvPr/>
          </p:nvSpPr>
          <p:spPr bwMode="auto">
            <a:xfrm>
              <a:off x="10071943" y="272774"/>
              <a:ext cx="845941" cy="984525"/>
            </a:xfrm>
            <a:custGeom>
              <a:avLst/>
              <a:gdLst>
                <a:gd name="T0" fmla="*/ 185 w 240"/>
                <a:gd name="T1" fmla="*/ 91 h 280"/>
                <a:gd name="T2" fmla="*/ 225 w 240"/>
                <a:gd name="T3" fmla="*/ 280 h 280"/>
                <a:gd name="T4" fmla="*/ 55 w 240"/>
                <a:gd name="T5" fmla="*/ 189 h 280"/>
                <a:gd name="T6" fmla="*/ 15 w 240"/>
                <a:gd name="T7" fmla="*/ 0 h 280"/>
                <a:gd name="T8" fmla="*/ 185 w 240"/>
                <a:gd name="T9" fmla="*/ 91 h 280"/>
              </a:gdLst>
              <a:ahLst/>
              <a:cxnLst>
                <a:cxn ang="0">
                  <a:pos x="T0" y="T1"/>
                </a:cxn>
                <a:cxn ang="0">
                  <a:pos x="T2" y="T3"/>
                </a:cxn>
                <a:cxn ang="0">
                  <a:pos x="T4" y="T5"/>
                </a:cxn>
                <a:cxn ang="0">
                  <a:pos x="T6" y="T7"/>
                </a:cxn>
                <a:cxn ang="0">
                  <a:pos x="T8" y="T9"/>
                </a:cxn>
              </a:cxnLst>
              <a:rect l="0" t="0" r="r" b="b"/>
              <a:pathLst>
                <a:path w="240" h="280">
                  <a:moveTo>
                    <a:pt x="185" y="91"/>
                  </a:moveTo>
                  <a:cubicBezTo>
                    <a:pt x="227" y="147"/>
                    <a:pt x="240" y="216"/>
                    <a:pt x="225" y="280"/>
                  </a:cubicBezTo>
                  <a:cubicBezTo>
                    <a:pt x="160" y="276"/>
                    <a:pt x="97" y="245"/>
                    <a:pt x="55" y="189"/>
                  </a:cubicBezTo>
                  <a:cubicBezTo>
                    <a:pt x="13" y="133"/>
                    <a:pt x="0" y="64"/>
                    <a:pt x="15" y="0"/>
                  </a:cubicBezTo>
                  <a:cubicBezTo>
                    <a:pt x="80" y="4"/>
                    <a:pt x="143" y="35"/>
                    <a:pt x="185" y="9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7" name="Freeform: Shape 106">
              <a:extLst>
                <a:ext uri="{FF2B5EF4-FFF2-40B4-BE49-F238E27FC236}">
                  <a16:creationId xmlns:a16="http://schemas.microsoft.com/office/drawing/2014/main" id="{E97028E4-1F95-1D28-439C-967F723B86D4}"/>
                </a:ext>
              </a:extLst>
            </p:cNvPr>
            <p:cNvSpPr>
              <a:spLocks/>
            </p:cNvSpPr>
            <p:nvPr/>
          </p:nvSpPr>
          <p:spPr bwMode="auto">
            <a:xfrm>
              <a:off x="11969989" y="3795700"/>
              <a:ext cx="222011" cy="1279191"/>
            </a:xfrm>
            <a:custGeom>
              <a:avLst/>
              <a:gdLst>
                <a:gd name="connsiteX0" fmla="*/ 222011 w 222011"/>
                <a:gd name="connsiteY0" fmla="*/ 0 h 1279191"/>
                <a:gd name="connsiteX1" fmla="*/ 222011 w 222011"/>
                <a:gd name="connsiteY1" fmla="*/ 1279191 h 1279191"/>
                <a:gd name="connsiteX2" fmla="*/ 182381 w 222011"/>
                <a:gd name="connsiteY2" fmla="*/ 1227648 h 1279191"/>
                <a:gd name="connsiteX3" fmla="*/ 14142 w 222011"/>
                <a:gd name="connsiteY3" fmla="*/ 804179 h 1279191"/>
                <a:gd name="connsiteX4" fmla="*/ 185629 w 222011"/>
                <a:gd name="connsiteY4" fmla="*/ 47028 h 1279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011" h="1279191">
                  <a:moveTo>
                    <a:pt x="222011" y="0"/>
                  </a:moveTo>
                  <a:lnTo>
                    <a:pt x="222011" y="1279191"/>
                  </a:lnTo>
                  <a:lnTo>
                    <a:pt x="182381" y="1227648"/>
                  </a:lnTo>
                  <a:cubicBezTo>
                    <a:pt x="97821" y="1104393"/>
                    <a:pt x="38805" y="960889"/>
                    <a:pt x="14142" y="804179"/>
                  </a:cubicBezTo>
                  <a:cubicBezTo>
                    <a:pt x="-32102" y="526855"/>
                    <a:pt x="37649" y="260316"/>
                    <a:pt x="185629" y="470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17" name="Freeform 15">
              <a:extLst>
                <a:ext uri="{FF2B5EF4-FFF2-40B4-BE49-F238E27FC236}">
                  <a16:creationId xmlns:a16="http://schemas.microsoft.com/office/drawing/2014/main" id="{04B4D291-0C14-3E70-A9E2-A9A414F7DCD8}"/>
                </a:ext>
              </a:extLst>
            </p:cNvPr>
            <p:cNvSpPr>
              <a:spLocks/>
            </p:cNvSpPr>
            <p:nvPr/>
          </p:nvSpPr>
          <p:spPr bwMode="auto">
            <a:xfrm>
              <a:off x="6878733" y="1635518"/>
              <a:ext cx="828618" cy="412865"/>
            </a:xfrm>
            <a:custGeom>
              <a:avLst/>
              <a:gdLst>
                <a:gd name="T0" fmla="*/ 113 w 235"/>
                <a:gd name="T1" fmla="*/ 113 h 117"/>
                <a:gd name="T2" fmla="*/ 0 w 235"/>
                <a:gd name="T3" fmla="*/ 48 h 117"/>
                <a:gd name="T4" fmla="*/ 122 w 235"/>
                <a:gd name="T5" fmla="*/ 4 h 117"/>
                <a:gd name="T6" fmla="*/ 235 w 235"/>
                <a:gd name="T7" fmla="*/ 68 h 117"/>
                <a:gd name="T8" fmla="*/ 113 w 235"/>
                <a:gd name="T9" fmla="*/ 113 h 117"/>
              </a:gdLst>
              <a:ahLst/>
              <a:cxnLst>
                <a:cxn ang="0">
                  <a:pos x="T0" y="T1"/>
                </a:cxn>
                <a:cxn ang="0">
                  <a:pos x="T2" y="T3"/>
                </a:cxn>
                <a:cxn ang="0">
                  <a:pos x="T4" y="T5"/>
                </a:cxn>
                <a:cxn ang="0">
                  <a:pos x="T6" y="T7"/>
                </a:cxn>
                <a:cxn ang="0">
                  <a:pos x="T8" y="T9"/>
                </a:cxn>
              </a:cxnLst>
              <a:rect l="0" t="0" r="r" b="b"/>
              <a:pathLst>
                <a:path w="235" h="117">
                  <a:moveTo>
                    <a:pt x="113" y="113"/>
                  </a:moveTo>
                  <a:cubicBezTo>
                    <a:pt x="66" y="109"/>
                    <a:pt x="25" y="84"/>
                    <a:pt x="0" y="48"/>
                  </a:cubicBezTo>
                  <a:cubicBezTo>
                    <a:pt x="31" y="17"/>
                    <a:pt x="75" y="0"/>
                    <a:pt x="122" y="4"/>
                  </a:cubicBezTo>
                  <a:cubicBezTo>
                    <a:pt x="169" y="8"/>
                    <a:pt x="210" y="33"/>
                    <a:pt x="235" y="68"/>
                  </a:cubicBezTo>
                  <a:cubicBezTo>
                    <a:pt x="204" y="99"/>
                    <a:pt x="160" y="117"/>
                    <a:pt x="113" y="11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6">
              <a:extLst>
                <a:ext uri="{FF2B5EF4-FFF2-40B4-BE49-F238E27FC236}">
                  <a16:creationId xmlns:a16="http://schemas.microsoft.com/office/drawing/2014/main" id="{20AC9553-328E-B9EA-F074-A9482E9681C6}"/>
                </a:ext>
              </a:extLst>
            </p:cNvPr>
            <p:cNvSpPr>
              <a:spLocks/>
            </p:cNvSpPr>
            <p:nvPr/>
          </p:nvSpPr>
          <p:spPr bwMode="auto">
            <a:xfrm>
              <a:off x="9621545" y="5524536"/>
              <a:ext cx="851715" cy="744890"/>
            </a:xfrm>
            <a:custGeom>
              <a:avLst/>
              <a:gdLst>
                <a:gd name="T0" fmla="*/ 165 w 242"/>
                <a:gd name="T1" fmla="*/ 162 h 212"/>
                <a:gd name="T2" fmla="*/ 0 w 242"/>
                <a:gd name="T3" fmla="*/ 200 h 212"/>
                <a:gd name="T4" fmla="*/ 77 w 242"/>
                <a:gd name="T5" fmla="*/ 50 h 212"/>
                <a:gd name="T6" fmla="*/ 242 w 242"/>
                <a:gd name="T7" fmla="*/ 11 h 212"/>
                <a:gd name="T8" fmla="*/ 165 w 242"/>
                <a:gd name="T9" fmla="*/ 162 h 212"/>
              </a:gdLst>
              <a:ahLst/>
              <a:cxnLst>
                <a:cxn ang="0">
                  <a:pos x="T0" y="T1"/>
                </a:cxn>
                <a:cxn ang="0">
                  <a:pos x="T2" y="T3"/>
                </a:cxn>
                <a:cxn ang="0">
                  <a:pos x="T4" y="T5"/>
                </a:cxn>
                <a:cxn ang="0">
                  <a:pos x="T6" y="T7"/>
                </a:cxn>
                <a:cxn ang="0">
                  <a:pos x="T8" y="T9"/>
                </a:cxn>
              </a:cxnLst>
              <a:rect l="0" t="0" r="r" b="b"/>
              <a:pathLst>
                <a:path w="242" h="212">
                  <a:moveTo>
                    <a:pt x="165" y="162"/>
                  </a:moveTo>
                  <a:cubicBezTo>
                    <a:pt x="116" y="200"/>
                    <a:pt x="56" y="212"/>
                    <a:pt x="0" y="200"/>
                  </a:cubicBezTo>
                  <a:cubicBezTo>
                    <a:pt x="2" y="143"/>
                    <a:pt x="28" y="88"/>
                    <a:pt x="77" y="50"/>
                  </a:cubicBezTo>
                  <a:cubicBezTo>
                    <a:pt x="125" y="12"/>
                    <a:pt x="186" y="0"/>
                    <a:pt x="242" y="11"/>
                  </a:cubicBezTo>
                  <a:cubicBezTo>
                    <a:pt x="239" y="68"/>
                    <a:pt x="213" y="124"/>
                    <a:pt x="165" y="16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7">
              <a:extLst>
                <a:ext uri="{FF2B5EF4-FFF2-40B4-BE49-F238E27FC236}">
                  <a16:creationId xmlns:a16="http://schemas.microsoft.com/office/drawing/2014/main" id="{E9213E32-D0DB-9F57-2BDB-C34A607EDCA1}"/>
                </a:ext>
              </a:extLst>
            </p:cNvPr>
            <p:cNvSpPr>
              <a:spLocks/>
            </p:cNvSpPr>
            <p:nvPr/>
          </p:nvSpPr>
          <p:spPr bwMode="auto">
            <a:xfrm>
              <a:off x="8940173" y="3171493"/>
              <a:ext cx="857490" cy="398429"/>
            </a:xfrm>
            <a:custGeom>
              <a:avLst/>
              <a:gdLst>
                <a:gd name="T0" fmla="*/ 121 w 243"/>
                <a:gd name="T1" fmla="*/ 113 h 113"/>
                <a:gd name="T2" fmla="*/ 0 w 243"/>
                <a:gd name="T3" fmla="*/ 56 h 113"/>
                <a:gd name="T4" fmla="*/ 122 w 243"/>
                <a:gd name="T5" fmla="*/ 0 h 113"/>
                <a:gd name="T6" fmla="*/ 243 w 243"/>
                <a:gd name="T7" fmla="*/ 57 h 113"/>
                <a:gd name="T8" fmla="*/ 121 w 243"/>
                <a:gd name="T9" fmla="*/ 113 h 113"/>
              </a:gdLst>
              <a:ahLst/>
              <a:cxnLst>
                <a:cxn ang="0">
                  <a:pos x="T0" y="T1"/>
                </a:cxn>
                <a:cxn ang="0">
                  <a:pos x="T2" y="T3"/>
                </a:cxn>
                <a:cxn ang="0">
                  <a:pos x="T4" y="T5"/>
                </a:cxn>
                <a:cxn ang="0">
                  <a:pos x="T6" y="T7"/>
                </a:cxn>
                <a:cxn ang="0">
                  <a:pos x="T8" y="T9"/>
                </a:cxn>
              </a:cxnLst>
              <a:rect l="0" t="0" r="r" b="b"/>
              <a:pathLst>
                <a:path w="243" h="113">
                  <a:moveTo>
                    <a:pt x="121" y="113"/>
                  </a:moveTo>
                  <a:cubicBezTo>
                    <a:pt x="72" y="112"/>
                    <a:pt x="29" y="90"/>
                    <a:pt x="0" y="56"/>
                  </a:cubicBezTo>
                  <a:cubicBezTo>
                    <a:pt x="29" y="21"/>
                    <a:pt x="73" y="0"/>
                    <a:pt x="122" y="0"/>
                  </a:cubicBezTo>
                  <a:cubicBezTo>
                    <a:pt x="170" y="0"/>
                    <a:pt x="214" y="23"/>
                    <a:pt x="243" y="57"/>
                  </a:cubicBezTo>
                  <a:cubicBezTo>
                    <a:pt x="213" y="91"/>
                    <a:pt x="170" y="113"/>
                    <a:pt x="121" y="11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7" name="Freeform: Shape 86">
              <a:extLst>
                <a:ext uri="{FF2B5EF4-FFF2-40B4-BE49-F238E27FC236}">
                  <a16:creationId xmlns:a16="http://schemas.microsoft.com/office/drawing/2014/main" id="{8F3583FA-2F33-BF1D-EB69-85FAFEFCA696}"/>
                </a:ext>
              </a:extLst>
            </p:cNvPr>
            <p:cNvSpPr>
              <a:spLocks/>
            </p:cNvSpPr>
            <p:nvPr/>
          </p:nvSpPr>
          <p:spPr bwMode="auto">
            <a:xfrm>
              <a:off x="10789043" y="0"/>
              <a:ext cx="487585" cy="676978"/>
            </a:xfrm>
            <a:custGeom>
              <a:avLst/>
              <a:gdLst>
                <a:gd name="connsiteX0" fmla="*/ 11666 w 487585"/>
                <a:gd name="connsiteY0" fmla="*/ 0 h 676978"/>
                <a:gd name="connsiteX1" fmla="*/ 434755 w 487585"/>
                <a:gd name="connsiteY1" fmla="*/ 0 h 676978"/>
                <a:gd name="connsiteX2" fmla="*/ 477547 w 487585"/>
                <a:gd name="connsiteY2" fmla="*/ 138465 h 676978"/>
                <a:gd name="connsiteX3" fmla="*/ 332868 w 487585"/>
                <a:gd name="connsiteY3" fmla="*/ 676978 h 676978"/>
                <a:gd name="connsiteX4" fmla="*/ 11750 w 487585"/>
                <a:gd name="connsiteY4" fmla="*/ 219418 h 676978"/>
                <a:gd name="connsiteX5" fmla="*/ 558 w 487585"/>
                <a:gd name="connsiteY5" fmla="*/ 70930 h 67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7585" h="676978">
                  <a:moveTo>
                    <a:pt x="11666" y="0"/>
                  </a:moveTo>
                  <a:lnTo>
                    <a:pt x="434755" y="0"/>
                  </a:lnTo>
                  <a:lnTo>
                    <a:pt x="477547" y="138465"/>
                  </a:lnTo>
                  <a:cubicBezTo>
                    <a:pt x="512835" y="339087"/>
                    <a:pt x="452846" y="532670"/>
                    <a:pt x="332868" y="676978"/>
                  </a:cubicBezTo>
                  <a:cubicBezTo>
                    <a:pt x="170545" y="585466"/>
                    <a:pt x="47038" y="420040"/>
                    <a:pt x="11750" y="219418"/>
                  </a:cubicBezTo>
                  <a:cubicBezTo>
                    <a:pt x="2046" y="169262"/>
                    <a:pt x="-1483" y="119546"/>
                    <a:pt x="558" y="709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21" name="Freeform 19">
              <a:extLst>
                <a:ext uri="{FF2B5EF4-FFF2-40B4-BE49-F238E27FC236}">
                  <a16:creationId xmlns:a16="http://schemas.microsoft.com/office/drawing/2014/main" id="{10700D61-F3FB-15D2-6EB2-CBB5088B3C09}"/>
                </a:ext>
              </a:extLst>
            </p:cNvPr>
            <p:cNvSpPr>
              <a:spLocks/>
            </p:cNvSpPr>
            <p:nvPr/>
          </p:nvSpPr>
          <p:spPr bwMode="auto">
            <a:xfrm>
              <a:off x="10686911" y="3607455"/>
              <a:ext cx="1189514" cy="1013397"/>
            </a:xfrm>
            <a:custGeom>
              <a:avLst/>
              <a:gdLst>
                <a:gd name="T0" fmla="*/ 254 w 337"/>
                <a:gd name="T1" fmla="*/ 221 h 288"/>
                <a:gd name="T2" fmla="*/ 0 w 337"/>
                <a:gd name="T3" fmla="*/ 258 h 288"/>
                <a:gd name="T4" fmla="*/ 126 w 337"/>
                <a:gd name="T5" fmla="*/ 50 h 288"/>
                <a:gd name="T6" fmla="*/ 310 w 337"/>
                <a:gd name="T7" fmla="*/ 16 h 288"/>
                <a:gd name="T8" fmla="*/ 331 w 337"/>
                <a:gd name="T9" fmla="*/ 41 h 288"/>
                <a:gd name="T10" fmla="*/ 254 w 337"/>
                <a:gd name="T11" fmla="*/ 221 h 288"/>
              </a:gdLst>
              <a:ahLst/>
              <a:cxnLst>
                <a:cxn ang="0">
                  <a:pos x="T0" y="T1"/>
                </a:cxn>
                <a:cxn ang="0">
                  <a:pos x="T2" y="T3"/>
                </a:cxn>
                <a:cxn ang="0">
                  <a:pos x="T4" y="T5"/>
                </a:cxn>
                <a:cxn ang="0">
                  <a:pos x="T6" y="T7"/>
                </a:cxn>
                <a:cxn ang="0">
                  <a:pos x="T8" y="T9"/>
                </a:cxn>
                <a:cxn ang="0">
                  <a:pos x="T10" y="T11"/>
                </a:cxn>
              </a:cxnLst>
              <a:rect l="0" t="0" r="r" b="b"/>
              <a:pathLst>
                <a:path w="337" h="288">
                  <a:moveTo>
                    <a:pt x="254" y="221"/>
                  </a:moveTo>
                  <a:cubicBezTo>
                    <a:pt x="197" y="267"/>
                    <a:pt x="105" y="288"/>
                    <a:pt x="0" y="258"/>
                  </a:cubicBezTo>
                  <a:cubicBezTo>
                    <a:pt x="64" y="173"/>
                    <a:pt x="59" y="104"/>
                    <a:pt x="126" y="50"/>
                  </a:cubicBezTo>
                  <a:cubicBezTo>
                    <a:pt x="181" y="6"/>
                    <a:pt x="246" y="0"/>
                    <a:pt x="310" y="16"/>
                  </a:cubicBezTo>
                  <a:cubicBezTo>
                    <a:pt x="321" y="19"/>
                    <a:pt x="330" y="30"/>
                    <a:pt x="331" y="41"/>
                  </a:cubicBezTo>
                  <a:cubicBezTo>
                    <a:pt x="337" y="100"/>
                    <a:pt x="311" y="176"/>
                    <a:pt x="254" y="22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5" name="Freeform: Shape 104">
              <a:extLst>
                <a:ext uri="{FF2B5EF4-FFF2-40B4-BE49-F238E27FC236}">
                  <a16:creationId xmlns:a16="http://schemas.microsoft.com/office/drawing/2014/main" id="{F7DF9D59-6400-A709-F3BF-6AFF6089086C}"/>
                </a:ext>
              </a:extLst>
            </p:cNvPr>
            <p:cNvSpPr>
              <a:spLocks/>
            </p:cNvSpPr>
            <p:nvPr/>
          </p:nvSpPr>
          <p:spPr bwMode="auto">
            <a:xfrm>
              <a:off x="11674412" y="1300607"/>
              <a:ext cx="517588" cy="1683010"/>
            </a:xfrm>
            <a:custGeom>
              <a:avLst/>
              <a:gdLst>
                <a:gd name="connsiteX0" fmla="*/ 410053 w 517588"/>
                <a:gd name="connsiteY0" fmla="*/ 0 h 1683010"/>
                <a:gd name="connsiteX1" fmla="*/ 517588 w 517588"/>
                <a:gd name="connsiteY1" fmla="*/ 236418 h 1683010"/>
                <a:gd name="connsiteX2" fmla="*/ 517588 w 517588"/>
                <a:gd name="connsiteY2" fmla="*/ 1666571 h 1683010"/>
                <a:gd name="connsiteX3" fmla="*/ 488597 w 517588"/>
                <a:gd name="connsiteY3" fmla="*/ 1681308 h 1683010"/>
                <a:gd name="connsiteX4" fmla="*/ 434763 w 517588"/>
                <a:gd name="connsiteY4" fmla="*/ 1674258 h 1683010"/>
                <a:gd name="connsiteX5" fmla="*/ 7626 w 517588"/>
                <a:gd name="connsiteY5" fmla="*/ 1057426 h 1683010"/>
                <a:gd name="connsiteX6" fmla="*/ 410053 w 517588"/>
                <a:gd name="connsiteY6" fmla="*/ 0 h 1683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7588" h="1683010">
                  <a:moveTo>
                    <a:pt x="410053" y="0"/>
                  </a:moveTo>
                  <a:lnTo>
                    <a:pt x="517588" y="236418"/>
                  </a:lnTo>
                  <a:lnTo>
                    <a:pt x="517588" y="1666571"/>
                  </a:lnTo>
                  <a:lnTo>
                    <a:pt x="488597" y="1681308"/>
                  </a:lnTo>
                  <a:cubicBezTo>
                    <a:pt x="470946" y="1684833"/>
                    <a:pt x="452414" y="1683070"/>
                    <a:pt x="434763" y="1674258"/>
                  </a:cubicBezTo>
                  <a:cubicBezTo>
                    <a:pt x="215899" y="1586140"/>
                    <a:pt x="46456" y="1342932"/>
                    <a:pt x="7626" y="1057426"/>
                  </a:cubicBezTo>
                  <a:cubicBezTo>
                    <a:pt x="-34735" y="775446"/>
                    <a:pt x="99407" y="296080"/>
                    <a:pt x="41005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96" name="Freeform: Shape 95">
              <a:extLst>
                <a:ext uri="{FF2B5EF4-FFF2-40B4-BE49-F238E27FC236}">
                  <a16:creationId xmlns:a16="http://schemas.microsoft.com/office/drawing/2014/main" id="{0452F7D4-5702-5939-561B-74075C1FA01D}"/>
                </a:ext>
              </a:extLst>
            </p:cNvPr>
            <p:cNvSpPr>
              <a:spLocks/>
            </p:cNvSpPr>
            <p:nvPr/>
          </p:nvSpPr>
          <p:spPr bwMode="auto">
            <a:xfrm>
              <a:off x="9755429" y="6304270"/>
              <a:ext cx="578941" cy="553729"/>
            </a:xfrm>
            <a:custGeom>
              <a:avLst/>
              <a:gdLst>
                <a:gd name="connsiteX0" fmla="*/ 512809 w 578941"/>
                <a:gd name="connsiteY0" fmla="*/ 449 h 553729"/>
                <a:gd name="connsiteX1" fmla="*/ 569069 w 578941"/>
                <a:gd name="connsiteY1" fmla="*/ 42849 h 553729"/>
                <a:gd name="connsiteX2" fmla="*/ 502260 w 578941"/>
                <a:gd name="connsiteY2" fmla="*/ 449184 h 553729"/>
                <a:gd name="connsiteX3" fmla="*/ 415528 w 578941"/>
                <a:gd name="connsiteY3" fmla="*/ 553729 h 553729"/>
                <a:gd name="connsiteX4" fmla="*/ 0 w 578941"/>
                <a:gd name="connsiteY4" fmla="*/ 553729 h 553729"/>
                <a:gd name="connsiteX5" fmla="*/ 20539 w 578941"/>
                <a:gd name="connsiteY5" fmla="*/ 441234 h 553729"/>
                <a:gd name="connsiteX6" fmla="*/ 140090 w 578941"/>
                <a:gd name="connsiteY6" fmla="*/ 180649 h 553729"/>
                <a:gd name="connsiteX7" fmla="*/ 512809 w 578941"/>
                <a:gd name="connsiteY7" fmla="*/ 449 h 553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8941" h="553729">
                  <a:moveTo>
                    <a:pt x="512809" y="449"/>
                  </a:moveTo>
                  <a:cubicBezTo>
                    <a:pt x="540939" y="-3085"/>
                    <a:pt x="565552" y="14582"/>
                    <a:pt x="569069" y="42849"/>
                  </a:cubicBezTo>
                  <a:cubicBezTo>
                    <a:pt x="593682" y="208916"/>
                    <a:pt x="572585" y="332583"/>
                    <a:pt x="502260" y="449184"/>
                  </a:cubicBezTo>
                  <a:lnTo>
                    <a:pt x="415528" y="553729"/>
                  </a:lnTo>
                  <a:lnTo>
                    <a:pt x="0" y="553729"/>
                  </a:lnTo>
                  <a:lnTo>
                    <a:pt x="20539" y="441234"/>
                  </a:lnTo>
                  <a:cubicBezTo>
                    <a:pt x="41636" y="345833"/>
                    <a:pt x="73282" y="256616"/>
                    <a:pt x="140090" y="180649"/>
                  </a:cubicBezTo>
                  <a:cubicBezTo>
                    <a:pt x="245576" y="56982"/>
                    <a:pt x="368644" y="11049"/>
                    <a:pt x="512809" y="4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24" name="Freeform 22">
              <a:extLst>
                <a:ext uri="{FF2B5EF4-FFF2-40B4-BE49-F238E27FC236}">
                  <a16:creationId xmlns:a16="http://schemas.microsoft.com/office/drawing/2014/main" id="{74646E50-FBF3-0088-2175-0B4AA8AD7891}"/>
                </a:ext>
              </a:extLst>
            </p:cNvPr>
            <p:cNvSpPr>
              <a:spLocks/>
            </p:cNvSpPr>
            <p:nvPr/>
          </p:nvSpPr>
          <p:spPr bwMode="auto">
            <a:xfrm>
              <a:off x="7886355" y="3408241"/>
              <a:ext cx="1102899" cy="545675"/>
            </a:xfrm>
            <a:custGeom>
              <a:avLst/>
              <a:gdLst>
                <a:gd name="T0" fmla="*/ 196 w 313"/>
                <a:gd name="T1" fmla="*/ 149 h 155"/>
                <a:gd name="T2" fmla="*/ 0 w 313"/>
                <a:gd name="T3" fmla="*/ 78 h 155"/>
                <a:gd name="T4" fmla="*/ 185 w 313"/>
                <a:gd name="T5" fmla="*/ 6 h 155"/>
                <a:gd name="T6" fmla="*/ 309 w 313"/>
                <a:gd name="T7" fmla="*/ 56 h 155"/>
                <a:gd name="T8" fmla="*/ 312 w 313"/>
                <a:gd name="T9" fmla="*/ 69 h 155"/>
                <a:gd name="T10" fmla="*/ 196 w 313"/>
                <a:gd name="T11" fmla="*/ 149 h 155"/>
              </a:gdLst>
              <a:ahLst/>
              <a:cxnLst>
                <a:cxn ang="0">
                  <a:pos x="T0" y="T1"/>
                </a:cxn>
                <a:cxn ang="0">
                  <a:pos x="T2" y="T3"/>
                </a:cxn>
                <a:cxn ang="0">
                  <a:pos x="T4" y="T5"/>
                </a:cxn>
                <a:cxn ang="0">
                  <a:pos x="T6" y="T7"/>
                </a:cxn>
                <a:cxn ang="0">
                  <a:pos x="T8" y="T9"/>
                </a:cxn>
                <a:cxn ang="0">
                  <a:pos x="T10" y="T11"/>
                </a:cxn>
              </a:cxnLst>
              <a:rect l="0" t="0" r="r" b="b"/>
              <a:pathLst>
                <a:path w="313" h="155">
                  <a:moveTo>
                    <a:pt x="196" y="149"/>
                  </a:moveTo>
                  <a:cubicBezTo>
                    <a:pt x="145" y="155"/>
                    <a:pt x="50" y="132"/>
                    <a:pt x="0" y="78"/>
                  </a:cubicBezTo>
                  <a:cubicBezTo>
                    <a:pt x="65" y="64"/>
                    <a:pt x="125" y="13"/>
                    <a:pt x="185" y="6"/>
                  </a:cubicBezTo>
                  <a:cubicBezTo>
                    <a:pt x="236" y="0"/>
                    <a:pt x="277" y="21"/>
                    <a:pt x="309" y="56"/>
                  </a:cubicBezTo>
                  <a:cubicBezTo>
                    <a:pt x="312" y="59"/>
                    <a:pt x="313" y="64"/>
                    <a:pt x="312" y="69"/>
                  </a:cubicBezTo>
                  <a:cubicBezTo>
                    <a:pt x="295" y="106"/>
                    <a:pt x="249" y="143"/>
                    <a:pt x="196" y="14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6" name="Freeform: Shape 105">
              <a:extLst>
                <a:ext uri="{FF2B5EF4-FFF2-40B4-BE49-F238E27FC236}">
                  <a16:creationId xmlns:a16="http://schemas.microsoft.com/office/drawing/2014/main" id="{4554A76D-DF4B-FB5D-43F3-1DCDEE53156F}"/>
                </a:ext>
              </a:extLst>
            </p:cNvPr>
            <p:cNvSpPr>
              <a:spLocks/>
            </p:cNvSpPr>
            <p:nvPr/>
          </p:nvSpPr>
          <p:spPr bwMode="auto">
            <a:xfrm>
              <a:off x="11906788" y="56196"/>
              <a:ext cx="285212" cy="1094774"/>
            </a:xfrm>
            <a:custGeom>
              <a:avLst/>
              <a:gdLst>
                <a:gd name="connsiteX0" fmla="*/ 285212 w 285212"/>
                <a:gd name="connsiteY0" fmla="*/ 0 h 1094774"/>
                <a:gd name="connsiteX1" fmla="*/ 285212 w 285212"/>
                <a:gd name="connsiteY1" fmla="*/ 1094774 h 1094774"/>
                <a:gd name="connsiteX2" fmla="*/ 262203 w 285212"/>
                <a:gd name="connsiteY2" fmla="*/ 1093008 h 1094774"/>
                <a:gd name="connsiteX3" fmla="*/ 1075 w 285212"/>
                <a:gd name="connsiteY3" fmla="*/ 631602 h 1094774"/>
                <a:gd name="connsiteX4" fmla="*/ 232319 w 285212"/>
                <a:gd name="connsiteY4" fmla="*/ 64476 h 1094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212" h="1094774">
                  <a:moveTo>
                    <a:pt x="285212" y="0"/>
                  </a:moveTo>
                  <a:lnTo>
                    <a:pt x="285212" y="1094774"/>
                  </a:lnTo>
                  <a:lnTo>
                    <a:pt x="262203" y="1093008"/>
                  </a:lnTo>
                  <a:cubicBezTo>
                    <a:pt x="113995" y="1011998"/>
                    <a:pt x="-13040" y="839411"/>
                    <a:pt x="1075" y="631602"/>
                  </a:cubicBezTo>
                  <a:cubicBezTo>
                    <a:pt x="11661" y="483671"/>
                    <a:pt x="95690" y="250547"/>
                    <a:pt x="232319" y="644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26" name="Freeform 24">
              <a:extLst>
                <a:ext uri="{FF2B5EF4-FFF2-40B4-BE49-F238E27FC236}">
                  <a16:creationId xmlns:a16="http://schemas.microsoft.com/office/drawing/2014/main" id="{E04086D5-8E23-8730-4AD4-716116683355}"/>
                </a:ext>
              </a:extLst>
            </p:cNvPr>
            <p:cNvSpPr>
              <a:spLocks/>
            </p:cNvSpPr>
            <p:nvPr/>
          </p:nvSpPr>
          <p:spPr bwMode="auto">
            <a:xfrm>
              <a:off x="11102663" y="633670"/>
              <a:ext cx="629403" cy="1022058"/>
            </a:xfrm>
            <a:custGeom>
              <a:avLst/>
              <a:gdLst>
                <a:gd name="T0" fmla="*/ 19 w 178"/>
                <a:gd name="T1" fmla="*/ 197 h 290"/>
                <a:gd name="T2" fmla="*/ 73 w 178"/>
                <a:gd name="T3" fmla="*/ 0 h 290"/>
                <a:gd name="T4" fmla="*/ 159 w 178"/>
                <a:gd name="T5" fmla="*/ 146 h 290"/>
                <a:gd name="T6" fmla="*/ 143 w 178"/>
                <a:gd name="T7" fmla="*/ 284 h 290"/>
                <a:gd name="T8" fmla="*/ 131 w 178"/>
                <a:gd name="T9" fmla="*/ 289 h 290"/>
                <a:gd name="T10" fmla="*/ 19 w 178"/>
                <a:gd name="T11" fmla="*/ 197 h 290"/>
              </a:gdLst>
              <a:ahLst/>
              <a:cxnLst>
                <a:cxn ang="0">
                  <a:pos x="T0" y="T1"/>
                </a:cxn>
                <a:cxn ang="0">
                  <a:pos x="T2" y="T3"/>
                </a:cxn>
                <a:cxn ang="0">
                  <a:pos x="T4" y="T5"/>
                </a:cxn>
                <a:cxn ang="0">
                  <a:pos x="T6" y="T7"/>
                </a:cxn>
                <a:cxn ang="0">
                  <a:pos x="T8" y="T9"/>
                </a:cxn>
                <a:cxn ang="0">
                  <a:pos x="T10" y="T11"/>
                </a:cxn>
              </a:cxnLst>
              <a:rect l="0" t="0" r="r" b="b"/>
              <a:pathLst>
                <a:path w="178" h="290">
                  <a:moveTo>
                    <a:pt x="19" y="197"/>
                  </a:moveTo>
                  <a:cubicBezTo>
                    <a:pt x="0" y="132"/>
                    <a:pt x="14" y="70"/>
                    <a:pt x="73" y="0"/>
                  </a:cubicBezTo>
                  <a:cubicBezTo>
                    <a:pt x="104" y="62"/>
                    <a:pt x="138" y="93"/>
                    <a:pt x="159" y="146"/>
                  </a:cubicBezTo>
                  <a:cubicBezTo>
                    <a:pt x="178" y="194"/>
                    <a:pt x="167" y="245"/>
                    <a:pt x="143" y="284"/>
                  </a:cubicBezTo>
                  <a:cubicBezTo>
                    <a:pt x="141" y="288"/>
                    <a:pt x="136" y="290"/>
                    <a:pt x="131" y="289"/>
                  </a:cubicBezTo>
                  <a:cubicBezTo>
                    <a:pt x="74" y="275"/>
                    <a:pt x="29" y="232"/>
                    <a:pt x="19" y="19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25">
              <a:extLst>
                <a:ext uri="{FF2B5EF4-FFF2-40B4-BE49-F238E27FC236}">
                  <a16:creationId xmlns:a16="http://schemas.microsoft.com/office/drawing/2014/main" id="{EEF01020-57F2-5D4D-8807-7E2676641E52}"/>
                </a:ext>
              </a:extLst>
            </p:cNvPr>
            <p:cNvSpPr>
              <a:spLocks/>
            </p:cNvSpPr>
            <p:nvPr/>
          </p:nvSpPr>
          <p:spPr bwMode="auto">
            <a:xfrm>
              <a:off x="9070095" y="1687487"/>
              <a:ext cx="1296339" cy="814182"/>
            </a:xfrm>
            <a:custGeom>
              <a:avLst/>
              <a:gdLst>
                <a:gd name="T0" fmla="*/ 171 w 368"/>
                <a:gd name="T1" fmla="*/ 203 h 231"/>
                <a:gd name="T2" fmla="*/ 0 w 368"/>
                <a:gd name="T3" fmla="*/ 13 h 231"/>
                <a:gd name="T4" fmla="*/ 257 w 368"/>
                <a:gd name="T5" fmla="*/ 34 h 231"/>
                <a:gd name="T6" fmla="*/ 366 w 368"/>
                <a:gd name="T7" fmla="*/ 171 h 231"/>
                <a:gd name="T8" fmla="*/ 355 w 368"/>
                <a:gd name="T9" fmla="*/ 196 h 231"/>
                <a:gd name="T10" fmla="*/ 171 w 368"/>
                <a:gd name="T11" fmla="*/ 203 h 231"/>
              </a:gdLst>
              <a:ahLst/>
              <a:cxnLst>
                <a:cxn ang="0">
                  <a:pos x="T0" y="T1"/>
                </a:cxn>
                <a:cxn ang="0">
                  <a:pos x="T2" y="T3"/>
                </a:cxn>
                <a:cxn ang="0">
                  <a:pos x="T4" y="T5"/>
                </a:cxn>
                <a:cxn ang="0">
                  <a:pos x="T6" y="T7"/>
                </a:cxn>
                <a:cxn ang="0">
                  <a:pos x="T8" y="T9"/>
                </a:cxn>
                <a:cxn ang="0">
                  <a:pos x="T10" y="T11"/>
                </a:cxn>
              </a:cxnLst>
              <a:rect l="0" t="0" r="r" b="b"/>
              <a:pathLst>
                <a:path w="368" h="231">
                  <a:moveTo>
                    <a:pt x="171" y="203"/>
                  </a:moveTo>
                  <a:cubicBezTo>
                    <a:pt x="108" y="174"/>
                    <a:pt x="64" y="85"/>
                    <a:pt x="0" y="13"/>
                  </a:cubicBezTo>
                  <a:cubicBezTo>
                    <a:pt x="91" y="8"/>
                    <a:pt x="182" y="0"/>
                    <a:pt x="257" y="34"/>
                  </a:cubicBezTo>
                  <a:cubicBezTo>
                    <a:pt x="317" y="62"/>
                    <a:pt x="351" y="112"/>
                    <a:pt x="366" y="171"/>
                  </a:cubicBezTo>
                  <a:cubicBezTo>
                    <a:pt x="368" y="181"/>
                    <a:pt x="364" y="191"/>
                    <a:pt x="355" y="196"/>
                  </a:cubicBezTo>
                  <a:cubicBezTo>
                    <a:pt x="309" y="224"/>
                    <a:pt x="234" y="231"/>
                    <a:pt x="171" y="20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26">
              <a:extLst>
                <a:ext uri="{FF2B5EF4-FFF2-40B4-BE49-F238E27FC236}">
                  <a16:creationId xmlns:a16="http://schemas.microsoft.com/office/drawing/2014/main" id="{DC75AC61-26F9-0C1F-AB96-2139DE622023}"/>
                </a:ext>
              </a:extLst>
            </p:cNvPr>
            <p:cNvSpPr>
              <a:spLocks/>
            </p:cNvSpPr>
            <p:nvPr/>
          </p:nvSpPr>
          <p:spPr bwMode="auto">
            <a:xfrm>
              <a:off x="8460902" y="977244"/>
              <a:ext cx="987412" cy="640952"/>
            </a:xfrm>
            <a:custGeom>
              <a:avLst/>
              <a:gdLst>
                <a:gd name="T0" fmla="*/ 133 w 280"/>
                <a:gd name="T1" fmla="*/ 160 h 182"/>
                <a:gd name="T2" fmla="*/ 0 w 280"/>
                <a:gd name="T3" fmla="*/ 7 h 182"/>
                <a:gd name="T4" fmla="*/ 207 w 280"/>
                <a:gd name="T5" fmla="*/ 24 h 182"/>
                <a:gd name="T6" fmla="*/ 280 w 280"/>
                <a:gd name="T7" fmla="*/ 137 h 182"/>
                <a:gd name="T8" fmla="*/ 271 w 280"/>
                <a:gd name="T9" fmla="*/ 154 h 182"/>
                <a:gd name="T10" fmla="*/ 133 w 280"/>
                <a:gd name="T11" fmla="*/ 160 h 182"/>
              </a:gdLst>
              <a:ahLst/>
              <a:cxnLst>
                <a:cxn ang="0">
                  <a:pos x="T0" y="T1"/>
                </a:cxn>
                <a:cxn ang="0">
                  <a:pos x="T2" y="T3"/>
                </a:cxn>
                <a:cxn ang="0">
                  <a:pos x="T4" y="T5"/>
                </a:cxn>
                <a:cxn ang="0">
                  <a:pos x="T6" y="T7"/>
                </a:cxn>
                <a:cxn ang="0">
                  <a:pos x="T8" y="T9"/>
                </a:cxn>
                <a:cxn ang="0">
                  <a:pos x="T10" y="T11"/>
                </a:cxn>
              </a:cxnLst>
              <a:rect l="0" t="0" r="r" b="b"/>
              <a:pathLst>
                <a:path w="280" h="182">
                  <a:moveTo>
                    <a:pt x="133" y="160"/>
                  </a:moveTo>
                  <a:cubicBezTo>
                    <a:pt x="73" y="135"/>
                    <a:pt x="17" y="81"/>
                    <a:pt x="0" y="7"/>
                  </a:cubicBezTo>
                  <a:cubicBezTo>
                    <a:pt x="76" y="16"/>
                    <a:pt x="162" y="0"/>
                    <a:pt x="207" y="24"/>
                  </a:cubicBezTo>
                  <a:cubicBezTo>
                    <a:pt x="255" y="50"/>
                    <a:pt x="274" y="88"/>
                    <a:pt x="280" y="137"/>
                  </a:cubicBezTo>
                  <a:cubicBezTo>
                    <a:pt x="280" y="144"/>
                    <a:pt x="277" y="150"/>
                    <a:pt x="271" y="154"/>
                  </a:cubicBezTo>
                  <a:cubicBezTo>
                    <a:pt x="239" y="171"/>
                    <a:pt x="184" y="182"/>
                    <a:pt x="133" y="16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9" name="Freeform 27">
              <a:extLst>
                <a:ext uri="{FF2B5EF4-FFF2-40B4-BE49-F238E27FC236}">
                  <a16:creationId xmlns:a16="http://schemas.microsoft.com/office/drawing/2014/main" id="{C4B91423-2AA4-D359-33FB-CFA2174E5E0D}"/>
                </a:ext>
              </a:extLst>
            </p:cNvPr>
            <p:cNvSpPr>
              <a:spLocks/>
            </p:cNvSpPr>
            <p:nvPr/>
          </p:nvSpPr>
          <p:spPr bwMode="auto">
            <a:xfrm>
              <a:off x="9621545" y="1182233"/>
              <a:ext cx="649613" cy="534126"/>
            </a:xfrm>
            <a:custGeom>
              <a:avLst/>
              <a:gdLst>
                <a:gd name="T0" fmla="*/ 58 w 185"/>
                <a:gd name="T1" fmla="*/ 126 h 152"/>
                <a:gd name="T2" fmla="*/ 0 w 185"/>
                <a:gd name="T3" fmla="*/ 4 h 152"/>
                <a:gd name="T4" fmla="*/ 147 w 185"/>
                <a:gd name="T5" fmla="*/ 35 h 152"/>
                <a:gd name="T6" fmla="*/ 184 w 185"/>
                <a:gd name="T7" fmla="*/ 122 h 152"/>
                <a:gd name="T8" fmla="*/ 177 w 185"/>
                <a:gd name="T9" fmla="*/ 135 h 152"/>
                <a:gd name="T10" fmla="*/ 58 w 185"/>
                <a:gd name="T11" fmla="*/ 126 h 152"/>
              </a:gdLst>
              <a:ahLst/>
              <a:cxnLst>
                <a:cxn ang="0">
                  <a:pos x="T0" y="T1"/>
                </a:cxn>
                <a:cxn ang="0">
                  <a:pos x="T2" y="T3"/>
                </a:cxn>
                <a:cxn ang="0">
                  <a:pos x="T4" y="T5"/>
                </a:cxn>
                <a:cxn ang="0">
                  <a:pos x="T6" y="T7"/>
                </a:cxn>
                <a:cxn ang="0">
                  <a:pos x="T8" y="T9"/>
                </a:cxn>
                <a:cxn ang="0">
                  <a:pos x="T10" y="T11"/>
                </a:cxn>
              </a:cxnLst>
              <a:rect l="0" t="0" r="r" b="b"/>
              <a:pathLst>
                <a:path w="185" h="152">
                  <a:moveTo>
                    <a:pt x="58" y="126"/>
                  </a:moveTo>
                  <a:cubicBezTo>
                    <a:pt x="29" y="102"/>
                    <a:pt x="21" y="54"/>
                    <a:pt x="0" y="4"/>
                  </a:cubicBezTo>
                  <a:cubicBezTo>
                    <a:pt x="52" y="0"/>
                    <a:pt x="115" y="5"/>
                    <a:pt x="147" y="35"/>
                  </a:cubicBezTo>
                  <a:cubicBezTo>
                    <a:pt x="177" y="62"/>
                    <a:pt x="178" y="89"/>
                    <a:pt x="184" y="122"/>
                  </a:cubicBezTo>
                  <a:cubicBezTo>
                    <a:pt x="185" y="127"/>
                    <a:pt x="182" y="132"/>
                    <a:pt x="177" y="135"/>
                  </a:cubicBezTo>
                  <a:cubicBezTo>
                    <a:pt x="145" y="150"/>
                    <a:pt x="88" y="152"/>
                    <a:pt x="58" y="12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9" name="Freeform: Shape 88">
              <a:extLst>
                <a:ext uri="{FF2B5EF4-FFF2-40B4-BE49-F238E27FC236}">
                  <a16:creationId xmlns:a16="http://schemas.microsoft.com/office/drawing/2014/main" id="{11098F3A-017A-24C7-434C-B87142EBE9A8}"/>
                </a:ext>
              </a:extLst>
            </p:cNvPr>
            <p:cNvSpPr>
              <a:spLocks/>
            </p:cNvSpPr>
            <p:nvPr/>
          </p:nvSpPr>
          <p:spPr bwMode="auto">
            <a:xfrm>
              <a:off x="11385653" y="0"/>
              <a:ext cx="440759" cy="530420"/>
            </a:xfrm>
            <a:custGeom>
              <a:avLst/>
              <a:gdLst>
                <a:gd name="connsiteX0" fmla="*/ 46019 w 440759"/>
                <a:gd name="connsiteY0" fmla="*/ 0 h 530420"/>
                <a:gd name="connsiteX1" fmla="*/ 389756 w 440759"/>
                <a:gd name="connsiteY1" fmla="*/ 0 h 530420"/>
                <a:gd name="connsiteX2" fmla="*/ 426016 w 440759"/>
                <a:gd name="connsiteY2" fmla="*/ 88693 h 530420"/>
                <a:gd name="connsiteX3" fmla="*/ 440406 w 440759"/>
                <a:gd name="connsiteY3" fmla="*/ 230109 h 530420"/>
                <a:gd name="connsiteX4" fmla="*/ 292198 w 440759"/>
                <a:gd name="connsiteY4" fmla="*/ 518549 h 530420"/>
                <a:gd name="connsiteX5" fmla="*/ 246325 w 440759"/>
                <a:gd name="connsiteY5" fmla="*/ 529101 h 530420"/>
                <a:gd name="connsiteX6" fmla="*/ 6369 w 440759"/>
                <a:gd name="connsiteY6" fmla="*/ 282873 h 530420"/>
                <a:gd name="connsiteX7" fmla="*/ 43421 w 440759"/>
                <a:gd name="connsiteY7" fmla="*/ 6305 h 530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0759" h="530420">
                  <a:moveTo>
                    <a:pt x="46019" y="0"/>
                  </a:moveTo>
                  <a:lnTo>
                    <a:pt x="389756" y="0"/>
                  </a:lnTo>
                  <a:lnTo>
                    <a:pt x="426016" y="88693"/>
                  </a:lnTo>
                  <a:cubicBezTo>
                    <a:pt x="437319" y="133816"/>
                    <a:pt x="442171" y="180864"/>
                    <a:pt x="440406" y="230109"/>
                  </a:cubicBezTo>
                  <a:cubicBezTo>
                    <a:pt x="433349" y="353224"/>
                    <a:pt x="359245" y="451715"/>
                    <a:pt x="292198" y="518549"/>
                  </a:cubicBezTo>
                  <a:cubicBezTo>
                    <a:pt x="281612" y="529101"/>
                    <a:pt x="263968" y="532619"/>
                    <a:pt x="246325" y="529101"/>
                  </a:cubicBezTo>
                  <a:cubicBezTo>
                    <a:pt x="119289" y="490408"/>
                    <a:pt x="27541" y="398952"/>
                    <a:pt x="6369" y="282873"/>
                  </a:cubicBezTo>
                  <a:cubicBezTo>
                    <a:pt x="-11275" y="186140"/>
                    <a:pt x="9898" y="96442"/>
                    <a:pt x="43421" y="63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31" name="Freeform 29">
              <a:extLst>
                <a:ext uri="{FF2B5EF4-FFF2-40B4-BE49-F238E27FC236}">
                  <a16:creationId xmlns:a16="http://schemas.microsoft.com/office/drawing/2014/main" id="{DA2C6237-47EE-C21F-2896-F3871EA83AFC}"/>
                </a:ext>
              </a:extLst>
            </p:cNvPr>
            <p:cNvSpPr>
              <a:spLocks/>
            </p:cNvSpPr>
            <p:nvPr/>
          </p:nvSpPr>
          <p:spPr bwMode="auto">
            <a:xfrm>
              <a:off x="8149088" y="70672"/>
              <a:ext cx="1019171" cy="822843"/>
            </a:xfrm>
            <a:custGeom>
              <a:avLst/>
              <a:gdLst>
                <a:gd name="T0" fmla="*/ 129 w 289"/>
                <a:gd name="T1" fmla="*/ 202 h 233"/>
                <a:gd name="T2" fmla="*/ 0 w 289"/>
                <a:gd name="T3" fmla="*/ 0 h 233"/>
                <a:gd name="T4" fmla="*/ 236 w 289"/>
                <a:gd name="T5" fmla="*/ 80 h 233"/>
                <a:gd name="T6" fmla="*/ 288 w 289"/>
                <a:gd name="T7" fmla="*/ 214 h 233"/>
                <a:gd name="T8" fmla="*/ 276 w 289"/>
                <a:gd name="T9" fmla="*/ 226 h 233"/>
                <a:gd name="T10" fmla="*/ 129 w 289"/>
                <a:gd name="T11" fmla="*/ 202 h 233"/>
              </a:gdLst>
              <a:ahLst/>
              <a:cxnLst>
                <a:cxn ang="0">
                  <a:pos x="T0" y="T1"/>
                </a:cxn>
                <a:cxn ang="0">
                  <a:pos x="T2" y="T3"/>
                </a:cxn>
                <a:cxn ang="0">
                  <a:pos x="T4" y="T5"/>
                </a:cxn>
                <a:cxn ang="0">
                  <a:pos x="T6" y="T7"/>
                </a:cxn>
                <a:cxn ang="0">
                  <a:pos x="T8" y="T9"/>
                </a:cxn>
                <a:cxn ang="0">
                  <a:pos x="T10" y="T11"/>
                </a:cxn>
              </a:cxnLst>
              <a:rect l="0" t="0" r="r" b="b"/>
              <a:pathLst>
                <a:path w="289" h="233">
                  <a:moveTo>
                    <a:pt x="129" y="202"/>
                  </a:moveTo>
                  <a:cubicBezTo>
                    <a:pt x="54" y="147"/>
                    <a:pt x="26" y="69"/>
                    <a:pt x="0" y="0"/>
                  </a:cubicBezTo>
                  <a:cubicBezTo>
                    <a:pt x="107" y="10"/>
                    <a:pt x="184" y="30"/>
                    <a:pt x="236" y="80"/>
                  </a:cubicBezTo>
                  <a:cubicBezTo>
                    <a:pt x="279" y="121"/>
                    <a:pt x="289" y="176"/>
                    <a:pt x="288" y="214"/>
                  </a:cubicBezTo>
                  <a:cubicBezTo>
                    <a:pt x="287" y="221"/>
                    <a:pt x="283" y="226"/>
                    <a:pt x="276" y="226"/>
                  </a:cubicBezTo>
                  <a:cubicBezTo>
                    <a:pt x="228" y="233"/>
                    <a:pt x="161" y="225"/>
                    <a:pt x="129" y="2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9" name="Freeform: Shape 98">
              <a:extLst>
                <a:ext uri="{FF2B5EF4-FFF2-40B4-BE49-F238E27FC236}">
                  <a16:creationId xmlns:a16="http://schemas.microsoft.com/office/drawing/2014/main" id="{D8019C3F-0941-AC2A-C521-3F17F530F76B}"/>
                </a:ext>
              </a:extLst>
            </p:cNvPr>
            <p:cNvSpPr>
              <a:spLocks/>
            </p:cNvSpPr>
            <p:nvPr/>
          </p:nvSpPr>
          <p:spPr bwMode="auto">
            <a:xfrm>
              <a:off x="10440609" y="6174150"/>
              <a:ext cx="632536" cy="683850"/>
            </a:xfrm>
            <a:custGeom>
              <a:avLst/>
              <a:gdLst>
                <a:gd name="connsiteX0" fmla="*/ 540680 w 632536"/>
                <a:gd name="connsiteY0" fmla="*/ 0 h 683850"/>
                <a:gd name="connsiteX1" fmla="*/ 586595 w 632536"/>
                <a:gd name="connsiteY1" fmla="*/ 31781 h 683850"/>
                <a:gd name="connsiteX2" fmla="*/ 551276 w 632536"/>
                <a:gd name="connsiteY2" fmla="*/ 572046 h 683850"/>
                <a:gd name="connsiteX3" fmla="*/ 459438 w 632536"/>
                <a:gd name="connsiteY3" fmla="*/ 683850 h 683850"/>
                <a:gd name="connsiteX4" fmla="*/ 0 w 632536"/>
                <a:gd name="connsiteY4" fmla="*/ 683850 h 683850"/>
                <a:gd name="connsiteX5" fmla="*/ 10898 w 632536"/>
                <a:gd name="connsiteY5" fmla="*/ 616627 h 683850"/>
                <a:gd name="connsiteX6" fmla="*/ 123919 w 632536"/>
                <a:gd name="connsiteY6" fmla="*/ 275430 h 683850"/>
                <a:gd name="connsiteX7" fmla="*/ 540680 w 632536"/>
                <a:gd name="connsiteY7" fmla="*/ 0 h 68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2536" h="683850">
                  <a:moveTo>
                    <a:pt x="540680" y="0"/>
                  </a:moveTo>
                  <a:cubicBezTo>
                    <a:pt x="561872" y="0"/>
                    <a:pt x="579531" y="10594"/>
                    <a:pt x="586595" y="31781"/>
                  </a:cubicBezTo>
                  <a:cubicBezTo>
                    <a:pt x="639573" y="183620"/>
                    <a:pt x="667828" y="384895"/>
                    <a:pt x="551276" y="572046"/>
                  </a:cubicBezTo>
                  <a:lnTo>
                    <a:pt x="459438" y="683850"/>
                  </a:lnTo>
                  <a:lnTo>
                    <a:pt x="0" y="683850"/>
                  </a:lnTo>
                  <a:lnTo>
                    <a:pt x="10898" y="616627"/>
                  </a:lnTo>
                  <a:cubicBezTo>
                    <a:pt x="29441" y="504955"/>
                    <a:pt x="55047" y="391958"/>
                    <a:pt x="123919" y="275430"/>
                  </a:cubicBezTo>
                  <a:cubicBezTo>
                    <a:pt x="201620" y="141246"/>
                    <a:pt x="381746" y="3531"/>
                    <a:pt x="54068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101" name="Freeform: Shape 100">
              <a:extLst>
                <a:ext uri="{FF2B5EF4-FFF2-40B4-BE49-F238E27FC236}">
                  <a16:creationId xmlns:a16="http://schemas.microsoft.com/office/drawing/2014/main" id="{75BCDA8E-0903-DF65-3E80-740D60E51F45}"/>
                </a:ext>
              </a:extLst>
            </p:cNvPr>
            <p:cNvSpPr>
              <a:spLocks/>
            </p:cNvSpPr>
            <p:nvPr/>
          </p:nvSpPr>
          <p:spPr bwMode="auto">
            <a:xfrm>
              <a:off x="11222231" y="5928478"/>
              <a:ext cx="494605" cy="929522"/>
            </a:xfrm>
            <a:custGeom>
              <a:avLst/>
              <a:gdLst>
                <a:gd name="connsiteX0" fmla="*/ 339565 w 494605"/>
                <a:gd name="connsiteY0" fmla="*/ 898 h 929522"/>
                <a:gd name="connsiteX1" fmla="*/ 388684 w 494605"/>
                <a:gd name="connsiteY1" fmla="*/ 18509 h 929522"/>
                <a:gd name="connsiteX2" fmla="*/ 476395 w 494605"/>
                <a:gd name="connsiteY2" fmla="*/ 532772 h 929522"/>
                <a:gd name="connsiteX3" fmla="*/ 294339 w 494605"/>
                <a:gd name="connsiteY3" fmla="*/ 908727 h 929522"/>
                <a:gd name="connsiteX4" fmla="*/ 277903 w 494605"/>
                <a:gd name="connsiteY4" fmla="*/ 929522 h 929522"/>
                <a:gd name="connsiteX5" fmla="*/ 100284 w 494605"/>
                <a:gd name="connsiteY5" fmla="*/ 929522 h 929522"/>
                <a:gd name="connsiteX6" fmla="*/ 80487 w 494605"/>
                <a:gd name="connsiteY6" fmla="*/ 890400 h 929522"/>
                <a:gd name="connsiteX7" fmla="*/ 20295 w 494605"/>
                <a:gd name="connsiteY7" fmla="*/ 342565 h 929522"/>
                <a:gd name="connsiteX8" fmla="*/ 339565 w 494605"/>
                <a:gd name="connsiteY8" fmla="*/ 898 h 929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4605" h="929522">
                  <a:moveTo>
                    <a:pt x="339565" y="898"/>
                  </a:moveTo>
                  <a:cubicBezTo>
                    <a:pt x="357108" y="-2625"/>
                    <a:pt x="374650" y="4420"/>
                    <a:pt x="388684" y="18509"/>
                  </a:cubicBezTo>
                  <a:cubicBezTo>
                    <a:pt x="486921" y="138269"/>
                    <a:pt x="518497" y="349610"/>
                    <a:pt x="476395" y="532772"/>
                  </a:cubicBezTo>
                  <a:cubicBezTo>
                    <a:pt x="444819" y="667502"/>
                    <a:pt x="395481" y="774493"/>
                    <a:pt x="294339" y="908727"/>
                  </a:cubicBezTo>
                  <a:lnTo>
                    <a:pt x="277903" y="929522"/>
                  </a:lnTo>
                  <a:lnTo>
                    <a:pt x="100284" y="929522"/>
                  </a:lnTo>
                  <a:lnTo>
                    <a:pt x="80487" y="890400"/>
                  </a:lnTo>
                  <a:cubicBezTo>
                    <a:pt x="3191" y="715714"/>
                    <a:pt x="-21806" y="514280"/>
                    <a:pt x="20295" y="342565"/>
                  </a:cubicBezTo>
                  <a:cubicBezTo>
                    <a:pt x="62397" y="169970"/>
                    <a:pt x="192210" y="36121"/>
                    <a:pt x="339565" y="8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40" name="Freeform 36">
              <a:extLst>
                <a:ext uri="{FF2B5EF4-FFF2-40B4-BE49-F238E27FC236}">
                  <a16:creationId xmlns:a16="http://schemas.microsoft.com/office/drawing/2014/main" id="{2864DB57-8E53-0EF6-65A4-4D1A51A9D9D6}"/>
                </a:ext>
              </a:extLst>
            </p:cNvPr>
            <p:cNvSpPr>
              <a:spLocks/>
            </p:cNvSpPr>
            <p:nvPr/>
          </p:nvSpPr>
          <p:spPr bwMode="auto">
            <a:xfrm>
              <a:off x="7453280" y="4115597"/>
              <a:ext cx="926782" cy="516803"/>
            </a:xfrm>
            <a:custGeom>
              <a:avLst/>
              <a:gdLst>
                <a:gd name="T0" fmla="*/ 179 w 263"/>
                <a:gd name="T1" fmla="*/ 132 h 147"/>
                <a:gd name="T2" fmla="*/ 0 w 263"/>
                <a:gd name="T3" fmla="*/ 112 h 147"/>
                <a:gd name="T4" fmla="*/ 148 w 263"/>
                <a:gd name="T5" fmla="*/ 13 h 147"/>
                <a:gd name="T6" fmla="*/ 257 w 263"/>
                <a:gd name="T7" fmla="*/ 40 h 147"/>
                <a:gd name="T8" fmla="*/ 261 w 263"/>
                <a:gd name="T9" fmla="*/ 54 h 147"/>
                <a:gd name="T10" fmla="*/ 179 w 263"/>
                <a:gd name="T11" fmla="*/ 132 h 147"/>
              </a:gdLst>
              <a:ahLst/>
              <a:cxnLst>
                <a:cxn ang="0">
                  <a:pos x="T0" y="T1"/>
                </a:cxn>
                <a:cxn ang="0">
                  <a:pos x="T2" y="T3"/>
                </a:cxn>
                <a:cxn ang="0">
                  <a:pos x="T4" y="T5"/>
                </a:cxn>
                <a:cxn ang="0">
                  <a:pos x="T6" y="T7"/>
                </a:cxn>
                <a:cxn ang="0">
                  <a:pos x="T8" y="T9"/>
                </a:cxn>
                <a:cxn ang="0">
                  <a:pos x="T10" y="T11"/>
                </a:cxn>
              </a:cxnLst>
              <a:rect l="0" t="0" r="r" b="b"/>
              <a:pathLst>
                <a:path w="263" h="147">
                  <a:moveTo>
                    <a:pt x="179" y="132"/>
                  </a:moveTo>
                  <a:cubicBezTo>
                    <a:pt x="141" y="143"/>
                    <a:pt x="54" y="147"/>
                    <a:pt x="0" y="112"/>
                  </a:cubicBezTo>
                  <a:cubicBezTo>
                    <a:pt x="57" y="81"/>
                    <a:pt x="106" y="26"/>
                    <a:pt x="148" y="13"/>
                  </a:cubicBezTo>
                  <a:cubicBezTo>
                    <a:pt x="190" y="0"/>
                    <a:pt x="225" y="13"/>
                    <a:pt x="257" y="40"/>
                  </a:cubicBezTo>
                  <a:cubicBezTo>
                    <a:pt x="261" y="44"/>
                    <a:pt x="263" y="49"/>
                    <a:pt x="261" y="54"/>
                  </a:cubicBezTo>
                  <a:cubicBezTo>
                    <a:pt x="250" y="87"/>
                    <a:pt x="218" y="120"/>
                    <a:pt x="179" y="1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1" name="Freeform 37">
              <a:extLst>
                <a:ext uri="{FF2B5EF4-FFF2-40B4-BE49-F238E27FC236}">
                  <a16:creationId xmlns:a16="http://schemas.microsoft.com/office/drawing/2014/main" id="{A60E9F92-453F-8D55-39C2-4F5FD06A77B3}"/>
                </a:ext>
              </a:extLst>
            </p:cNvPr>
            <p:cNvSpPr>
              <a:spLocks/>
            </p:cNvSpPr>
            <p:nvPr/>
          </p:nvSpPr>
          <p:spPr bwMode="auto">
            <a:xfrm>
              <a:off x="9393458" y="5042379"/>
              <a:ext cx="666936" cy="545675"/>
            </a:xfrm>
            <a:custGeom>
              <a:avLst/>
              <a:gdLst>
                <a:gd name="T0" fmla="*/ 128 w 189"/>
                <a:gd name="T1" fmla="*/ 107 h 155"/>
                <a:gd name="T2" fmla="*/ 0 w 189"/>
                <a:gd name="T3" fmla="*/ 155 h 155"/>
                <a:gd name="T4" fmla="*/ 50 w 189"/>
                <a:gd name="T5" fmla="*/ 36 h 155"/>
                <a:gd name="T6" fmla="*/ 173 w 189"/>
                <a:gd name="T7" fmla="*/ 7 h 155"/>
                <a:gd name="T8" fmla="*/ 181 w 189"/>
                <a:gd name="T9" fmla="*/ 15 h 155"/>
                <a:gd name="T10" fmla="*/ 128 w 189"/>
                <a:gd name="T11" fmla="*/ 107 h 155"/>
              </a:gdLst>
              <a:ahLst/>
              <a:cxnLst>
                <a:cxn ang="0">
                  <a:pos x="T0" y="T1"/>
                </a:cxn>
                <a:cxn ang="0">
                  <a:pos x="T2" y="T3"/>
                </a:cxn>
                <a:cxn ang="0">
                  <a:pos x="T4" y="T5"/>
                </a:cxn>
                <a:cxn ang="0">
                  <a:pos x="T6" y="T7"/>
                </a:cxn>
                <a:cxn ang="0">
                  <a:pos x="T8" y="T9"/>
                </a:cxn>
                <a:cxn ang="0">
                  <a:pos x="T10" y="T11"/>
                </a:cxn>
              </a:cxnLst>
              <a:rect l="0" t="0" r="r" b="b"/>
              <a:pathLst>
                <a:path w="189" h="155">
                  <a:moveTo>
                    <a:pt x="128" y="107"/>
                  </a:moveTo>
                  <a:cubicBezTo>
                    <a:pt x="83" y="130"/>
                    <a:pt x="49" y="136"/>
                    <a:pt x="0" y="155"/>
                  </a:cubicBezTo>
                  <a:cubicBezTo>
                    <a:pt x="6" y="105"/>
                    <a:pt x="21" y="60"/>
                    <a:pt x="50" y="36"/>
                  </a:cubicBezTo>
                  <a:cubicBezTo>
                    <a:pt x="86" y="6"/>
                    <a:pt x="134" y="0"/>
                    <a:pt x="173" y="7"/>
                  </a:cubicBezTo>
                  <a:cubicBezTo>
                    <a:pt x="177" y="8"/>
                    <a:pt x="180" y="11"/>
                    <a:pt x="181" y="15"/>
                  </a:cubicBezTo>
                  <a:cubicBezTo>
                    <a:pt x="189" y="54"/>
                    <a:pt x="168" y="87"/>
                    <a:pt x="128" y="10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2" name="Freeform 38">
              <a:extLst>
                <a:ext uri="{FF2B5EF4-FFF2-40B4-BE49-F238E27FC236}">
                  <a16:creationId xmlns:a16="http://schemas.microsoft.com/office/drawing/2014/main" id="{51E9B685-285E-CA9E-CB22-C52A8E731CDD}"/>
                </a:ext>
              </a:extLst>
            </p:cNvPr>
            <p:cNvSpPr>
              <a:spLocks/>
            </p:cNvSpPr>
            <p:nvPr/>
          </p:nvSpPr>
          <p:spPr bwMode="auto">
            <a:xfrm>
              <a:off x="7739110" y="1456514"/>
              <a:ext cx="944105" cy="519691"/>
            </a:xfrm>
            <a:custGeom>
              <a:avLst/>
              <a:gdLst>
                <a:gd name="T0" fmla="*/ 144 w 268"/>
                <a:gd name="T1" fmla="*/ 130 h 148"/>
                <a:gd name="T2" fmla="*/ 0 w 268"/>
                <a:gd name="T3" fmla="*/ 58 h 148"/>
                <a:gd name="T4" fmla="*/ 142 w 268"/>
                <a:gd name="T5" fmla="*/ 6 h 148"/>
                <a:gd name="T6" fmla="*/ 265 w 268"/>
                <a:gd name="T7" fmla="*/ 88 h 148"/>
                <a:gd name="T8" fmla="*/ 265 w 268"/>
                <a:gd name="T9" fmla="*/ 101 h 148"/>
                <a:gd name="T10" fmla="*/ 144 w 268"/>
                <a:gd name="T11" fmla="*/ 130 h 148"/>
              </a:gdLst>
              <a:ahLst/>
              <a:cxnLst>
                <a:cxn ang="0">
                  <a:pos x="T0" y="T1"/>
                </a:cxn>
                <a:cxn ang="0">
                  <a:pos x="T2" y="T3"/>
                </a:cxn>
                <a:cxn ang="0">
                  <a:pos x="T4" y="T5"/>
                </a:cxn>
                <a:cxn ang="0">
                  <a:pos x="T6" y="T7"/>
                </a:cxn>
                <a:cxn ang="0">
                  <a:pos x="T8" y="T9"/>
                </a:cxn>
                <a:cxn ang="0">
                  <a:pos x="T10" y="T11"/>
                </a:cxn>
              </a:cxnLst>
              <a:rect l="0" t="0" r="r" b="b"/>
              <a:pathLst>
                <a:path w="268" h="148">
                  <a:moveTo>
                    <a:pt x="144" y="130"/>
                  </a:moveTo>
                  <a:cubicBezTo>
                    <a:pt x="88" y="109"/>
                    <a:pt x="56" y="85"/>
                    <a:pt x="0" y="58"/>
                  </a:cubicBezTo>
                  <a:cubicBezTo>
                    <a:pt x="48" y="24"/>
                    <a:pt x="99" y="0"/>
                    <a:pt x="142" y="6"/>
                  </a:cubicBezTo>
                  <a:cubicBezTo>
                    <a:pt x="197" y="13"/>
                    <a:pt x="240" y="49"/>
                    <a:pt x="265" y="88"/>
                  </a:cubicBezTo>
                  <a:cubicBezTo>
                    <a:pt x="268" y="92"/>
                    <a:pt x="268" y="98"/>
                    <a:pt x="265" y="101"/>
                  </a:cubicBezTo>
                  <a:cubicBezTo>
                    <a:pt x="238" y="139"/>
                    <a:pt x="193" y="148"/>
                    <a:pt x="144" y="1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3" name="Freeform: Shape 82">
              <a:extLst>
                <a:ext uri="{FF2B5EF4-FFF2-40B4-BE49-F238E27FC236}">
                  <a16:creationId xmlns:a16="http://schemas.microsoft.com/office/drawing/2014/main" id="{59216B6D-19C2-3996-68DD-25E14281D1C6}"/>
                </a:ext>
              </a:extLst>
            </p:cNvPr>
            <p:cNvSpPr>
              <a:spLocks/>
            </p:cNvSpPr>
            <p:nvPr/>
          </p:nvSpPr>
          <p:spPr bwMode="auto">
            <a:xfrm>
              <a:off x="10198315" y="0"/>
              <a:ext cx="380203" cy="79581"/>
            </a:xfrm>
            <a:custGeom>
              <a:avLst/>
              <a:gdLst>
                <a:gd name="connsiteX0" fmla="*/ 0 w 380203"/>
                <a:gd name="connsiteY0" fmla="*/ 0 h 79581"/>
                <a:gd name="connsiteX1" fmla="*/ 380203 w 380203"/>
                <a:gd name="connsiteY1" fmla="*/ 0 h 79581"/>
                <a:gd name="connsiteX2" fmla="*/ 350066 w 380203"/>
                <a:gd name="connsiteY2" fmla="*/ 57590 h 79581"/>
                <a:gd name="connsiteX3" fmla="*/ 293630 w 380203"/>
                <a:gd name="connsiteY3" fmla="*/ 78702 h 79581"/>
                <a:gd name="connsiteX4" fmla="*/ 7923 w 380203"/>
                <a:gd name="connsiteY4" fmla="*/ 4369 h 795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03" h="79581">
                  <a:moveTo>
                    <a:pt x="0" y="0"/>
                  </a:moveTo>
                  <a:lnTo>
                    <a:pt x="380203" y="0"/>
                  </a:lnTo>
                  <a:lnTo>
                    <a:pt x="350066" y="57590"/>
                  </a:lnTo>
                  <a:cubicBezTo>
                    <a:pt x="335957" y="75184"/>
                    <a:pt x="314793" y="82221"/>
                    <a:pt x="293630" y="78702"/>
                  </a:cubicBezTo>
                  <a:cubicBezTo>
                    <a:pt x="189576" y="59349"/>
                    <a:pt x="91695" y="42635"/>
                    <a:pt x="7923" y="43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95" name="Freeform: Shape 94">
              <a:extLst>
                <a:ext uri="{FF2B5EF4-FFF2-40B4-BE49-F238E27FC236}">
                  <a16:creationId xmlns:a16="http://schemas.microsoft.com/office/drawing/2014/main" id="{A35B4067-8BDC-DFCC-3C98-F8261D6530C6}"/>
                </a:ext>
              </a:extLst>
            </p:cNvPr>
            <p:cNvSpPr>
              <a:spLocks/>
            </p:cNvSpPr>
            <p:nvPr/>
          </p:nvSpPr>
          <p:spPr bwMode="auto">
            <a:xfrm>
              <a:off x="9140703" y="6476385"/>
              <a:ext cx="477647" cy="381615"/>
            </a:xfrm>
            <a:custGeom>
              <a:avLst/>
              <a:gdLst>
                <a:gd name="connsiteX0" fmla="*/ 361307 w 477647"/>
                <a:gd name="connsiteY0" fmla="*/ 606 h 381615"/>
                <a:gd name="connsiteX1" fmla="*/ 440688 w 477647"/>
                <a:gd name="connsiteY1" fmla="*/ 2803 h 381615"/>
                <a:gd name="connsiteX2" fmla="*/ 472485 w 477647"/>
                <a:gd name="connsiteY2" fmla="*/ 34444 h 381615"/>
                <a:gd name="connsiteX3" fmla="*/ 387693 w 477647"/>
                <a:gd name="connsiteY3" fmla="*/ 326245 h 381615"/>
                <a:gd name="connsiteX4" fmla="*/ 303279 w 477647"/>
                <a:gd name="connsiteY4" fmla="*/ 381615 h 381615"/>
                <a:gd name="connsiteX5" fmla="*/ 0 w 477647"/>
                <a:gd name="connsiteY5" fmla="*/ 381615 h 381615"/>
                <a:gd name="connsiteX6" fmla="*/ 1108 w 477647"/>
                <a:gd name="connsiteY6" fmla="*/ 378815 h 381615"/>
                <a:gd name="connsiteX7" fmla="*/ 161582 w 477647"/>
                <a:gd name="connsiteY7" fmla="*/ 83664 h 381615"/>
                <a:gd name="connsiteX8" fmla="*/ 361307 w 477647"/>
                <a:gd name="connsiteY8" fmla="*/ 606 h 381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7647" h="381615">
                  <a:moveTo>
                    <a:pt x="361307" y="606"/>
                  </a:moveTo>
                  <a:cubicBezTo>
                    <a:pt x="386810" y="-712"/>
                    <a:pt x="413308" y="167"/>
                    <a:pt x="440688" y="2803"/>
                  </a:cubicBezTo>
                  <a:cubicBezTo>
                    <a:pt x="458353" y="2803"/>
                    <a:pt x="472485" y="16866"/>
                    <a:pt x="472485" y="34444"/>
                  </a:cubicBezTo>
                  <a:cubicBezTo>
                    <a:pt x="483084" y="129367"/>
                    <a:pt x="486617" y="241869"/>
                    <a:pt x="387693" y="326245"/>
                  </a:cubicBezTo>
                  <a:lnTo>
                    <a:pt x="303279" y="381615"/>
                  </a:lnTo>
                  <a:lnTo>
                    <a:pt x="0" y="381615"/>
                  </a:lnTo>
                  <a:lnTo>
                    <a:pt x="1108" y="378815"/>
                  </a:lnTo>
                  <a:cubicBezTo>
                    <a:pt x="49631" y="255712"/>
                    <a:pt x="92689" y="154856"/>
                    <a:pt x="161582" y="83664"/>
                  </a:cubicBezTo>
                  <a:cubicBezTo>
                    <a:pt x="217227" y="28292"/>
                    <a:pt x="284795" y="4561"/>
                    <a:pt x="361307" y="6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50" name="Freeform 44">
              <a:extLst>
                <a:ext uri="{FF2B5EF4-FFF2-40B4-BE49-F238E27FC236}">
                  <a16:creationId xmlns:a16="http://schemas.microsoft.com/office/drawing/2014/main" id="{FE054E00-5781-115B-1CF1-09A970AB0C0C}"/>
                </a:ext>
              </a:extLst>
            </p:cNvPr>
            <p:cNvSpPr>
              <a:spLocks/>
            </p:cNvSpPr>
            <p:nvPr/>
          </p:nvSpPr>
          <p:spPr bwMode="auto">
            <a:xfrm>
              <a:off x="7057737" y="2683561"/>
              <a:ext cx="606306" cy="303153"/>
            </a:xfrm>
            <a:custGeom>
              <a:avLst/>
              <a:gdLst>
                <a:gd name="T0" fmla="*/ 96 w 172"/>
                <a:gd name="T1" fmla="*/ 0 h 86"/>
                <a:gd name="T2" fmla="*/ 0 w 172"/>
                <a:gd name="T3" fmla="*/ 45 h 86"/>
                <a:gd name="T4" fmla="*/ 99 w 172"/>
                <a:gd name="T5" fmla="*/ 85 h 86"/>
                <a:gd name="T6" fmla="*/ 168 w 172"/>
                <a:gd name="T7" fmla="*/ 46 h 86"/>
                <a:gd name="T8" fmla="*/ 167 w 172"/>
                <a:gd name="T9" fmla="*/ 29 h 86"/>
                <a:gd name="T10" fmla="*/ 96 w 172"/>
                <a:gd name="T11" fmla="*/ 0 h 86"/>
              </a:gdLst>
              <a:ahLst/>
              <a:cxnLst>
                <a:cxn ang="0">
                  <a:pos x="T0" y="T1"/>
                </a:cxn>
                <a:cxn ang="0">
                  <a:pos x="T2" y="T3"/>
                </a:cxn>
                <a:cxn ang="0">
                  <a:pos x="T4" y="T5"/>
                </a:cxn>
                <a:cxn ang="0">
                  <a:pos x="T6" y="T7"/>
                </a:cxn>
                <a:cxn ang="0">
                  <a:pos x="T8" y="T9"/>
                </a:cxn>
                <a:cxn ang="0">
                  <a:pos x="T10" y="T11"/>
                </a:cxn>
              </a:cxnLst>
              <a:rect l="0" t="0" r="r" b="b"/>
              <a:pathLst>
                <a:path w="172" h="86">
                  <a:moveTo>
                    <a:pt x="96" y="0"/>
                  </a:moveTo>
                  <a:cubicBezTo>
                    <a:pt x="67" y="0"/>
                    <a:pt x="31" y="14"/>
                    <a:pt x="0" y="45"/>
                  </a:cubicBezTo>
                  <a:cubicBezTo>
                    <a:pt x="31" y="61"/>
                    <a:pt x="66" y="84"/>
                    <a:pt x="99" y="85"/>
                  </a:cubicBezTo>
                  <a:cubicBezTo>
                    <a:pt x="130" y="86"/>
                    <a:pt x="151" y="68"/>
                    <a:pt x="168" y="46"/>
                  </a:cubicBezTo>
                  <a:cubicBezTo>
                    <a:pt x="172" y="41"/>
                    <a:pt x="172" y="34"/>
                    <a:pt x="167" y="29"/>
                  </a:cubicBezTo>
                  <a:cubicBezTo>
                    <a:pt x="151" y="13"/>
                    <a:pt x="124" y="0"/>
                    <a:pt x="9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1" name="Freeform 45">
              <a:extLst>
                <a:ext uri="{FF2B5EF4-FFF2-40B4-BE49-F238E27FC236}">
                  <a16:creationId xmlns:a16="http://schemas.microsoft.com/office/drawing/2014/main" id="{BF8C8EB0-8786-911A-69BD-2B2934A86B83}"/>
                </a:ext>
              </a:extLst>
            </p:cNvPr>
            <p:cNvSpPr>
              <a:spLocks/>
            </p:cNvSpPr>
            <p:nvPr/>
          </p:nvSpPr>
          <p:spPr bwMode="auto">
            <a:xfrm>
              <a:off x="7395536" y="4955764"/>
              <a:ext cx="941218" cy="574547"/>
            </a:xfrm>
            <a:custGeom>
              <a:avLst/>
              <a:gdLst>
                <a:gd name="T0" fmla="*/ 138 w 267"/>
                <a:gd name="T1" fmla="*/ 20 h 163"/>
                <a:gd name="T2" fmla="*/ 0 w 267"/>
                <a:gd name="T3" fmla="*/ 145 h 163"/>
                <a:gd name="T4" fmla="*/ 191 w 267"/>
                <a:gd name="T5" fmla="*/ 137 h 163"/>
                <a:gd name="T6" fmla="*/ 267 w 267"/>
                <a:gd name="T7" fmla="*/ 39 h 163"/>
                <a:gd name="T8" fmla="*/ 260 w 267"/>
                <a:gd name="T9" fmla="*/ 29 h 163"/>
                <a:gd name="T10" fmla="*/ 138 w 267"/>
                <a:gd name="T11" fmla="*/ 20 h 163"/>
              </a:gdLst>
              <a:ahLst/>
              <a:cxnLst>
                <a:cxn ang="0">
                  <a:pos x="T0" y="T1"/>
                </a:cxn>
                <a:cxn ang="0">
                  <a:pos x="T2" y="T3"/>
                </a:cxn>
                <a:cxn ang="0">
                  <a:pos x="T4" y="T5"/>
                </a:cxn>
                <a:cxn ang="0">
                  <a:pos x="T6" y="T7"/>
                </a:cxn>
                <a:cxn ang="0">
                  <a:pos x="T8" y="T9"/>
                </a:cxn>
                <a:cxn ang="0">
                  <a:pos x="T10" y="T11"/>
                </a:cxn>
              </a:cxnLst>
              <a:rect l="0" t="0" r="r" b="b"/>
              <a:pathLst>
                <a:path w="267" h="163">
                  <a:moveTo>
                    <a:pt x="138" y="20"/>
                  </a:moveTo>
                  <a:cubicBezTo>
                    <a:pt x="82" y="46"/>
                    <a:pt x="47" y="96"/>
                    <a:pt x="0" y="145"/>
                  </a:cubicBezTo>
                  <a:cubicBezTo>
                    <a:pt x="61" y="163"/>
                    <a:pt x="144" y="154"/>
                    <a:pt x="191" y="137"/>
                  </a:cubicBezTo>
                  <a:cubicBezTo>
                    <a:pt x="238" y="118"/>
                    <a:pt x="267" y="80"/>
                    <a:pt x="267" y="39"/>
                  </a:cubicBezTo>
                  <a:cubicBezTo>
                    <a:pt x="267" y="34"/>
                    <a:pt x="264" y="31"/>
                    <a:pt x="260" y="29"/>
                  </a:cubicBezTo>
                  <a:cubicBezTo>
                    <a:pt x="229" y="12"/>
                    <a:pt x="180" y="0"/>
                    <a:pt x="138" y="2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2" name="Freeform 46">
              <a:extLst>
                <a:ext uri="{FF2B5EF4-FFF2-40B4-BE49-F238E27FC236}">
                  <a16:creationId xmlns:a16="http://schemas.microsoft.com/office/drawing/2014/main" id="{7CA4FCD4-19E9-F404-DB0E-E71340713BBD}"/>
                </a:ext>
              </a:extLst>
            </p:cNvPr>
            <p:cNvSpPr>
              <a:spLocks/>
            </p:cNvSpPr>
            <p:nvPr/>
          </p:nvSpPr>
          <p:spPr bwMode="auto">
            <a:xfrm>
              <a:off x="7219419" y="2062820"/>
              <a:ext cx="1079802" cy="534126"/>
            </a:xfrm>
            <a:custGeom>
              <a:avLst/>
              <a:gdLst>
                <a:gd name="T0" fmla="*/ 194 w 306"/>
                <a:gd name="T1" fmla="*/ 10 h 152"/>
                <a:gd name="T2" fmla="*/ 0 w 306"/>
                <a:gd name="T3" fmla="*/ 66 h 152"/>
                <a:gd name="T4" fmla="*/ 167 w 306"/>
                <a:gd name="T5" fmla="*/ 141 h 152"/>
                <a:gd name="T6" fmla="*/ 298 w 306"/>
                <a:gd name="T7" fmla="*/ 105 h 152"/>
                <a:gd name="T8" fmla="*/ 301 w 306"/>
                <a:gd name="T9" fmla="*/ 82 h 152"/>
                <a:gd name="T10" fmla="*/ 194 w 306"/>
                <a:gd name="T11" fmla="*/ 10 h 152"/>
              </a:gdLst>
              <a:ahLst/>
              <a:cxnLst>
                <a:cxn ang="0">
                  <a:pos x="T0" y="T1"/>
                </a:cxn>
                <a:cxn ang="0">
                  <a:pos x="T2" y="T3"/>
                </a:cxn>
                <a:cxn ang="0">
                  <a:pos x="T4" y="T5"/>
                </a:cxn>
                <a:cxn ang="0">
                  <a:pos x="T6" y="T7"/>
                </a:cxn>
                <a:cxn ang="0">
                  <a:pos x="T8" y="T9"/>
                </a:cxn>
                <a:cxn ang="0">
                  <a:pos x="T10" y="T11"/>
                </a:cxn>
              </a:cxnLst>
              <a:rect l="0" t="0" r="r" b="b"/>
              <a:pathLst>
                <a:path w="306" h="152">
                  <a:moveTo>
                    <a:pt x="194" y="10"/>
                  </a:moveTo>
                  <a:cubicBezTo>
                    <a:pt x="146" y="0"/>
                    <a:pt x="60" y="26"/>
                    <a:pt x="0" y="66"/>
                  </a:cubicBezTo>
                  <a:cubicBezTo>
                    <a:pt x="54" y="97"/>
                    <a:pt x="114" y="130"/>
                    <a:pt x="167" y="141"/>
                  </a:cubicBezTo>
                  <a:cubicBezTo>
                    <a:pt x="218" y="152"/>
                    <a:pt x="264" y="136"/>
                    <a:pt x="298" y="105"/>
                  </a:cubicBezTo>
                  <a:cubicBezTo>
                    <a:pt x="305" y="100"/>
                    <a:pt x="306" y="90"/>
                    <a:pt x="301" y="82"/>
                  </a:cubicBezTo>
                  <a:cubicBezTo>
                    <a:pt x="281" y="50"/>
                    <a:pt x="240" y="19"/>
                    <a:pt x="194" y="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3" name="Freeform 47">
              <a:extLst>
                <a:ext uri="{FF2B5EF4-FFF2-40B4-BE49-F238E27FC236}">
                  <a16:creationId xmlns:a16="http://schemas.microsoft.com/office/drawing/2014/main" id="{8D4AE83F-5F78-CCCC-565B-4BDEF4BEA9E8}"/>
                </a:ext>
              </a:extLst>
            </p:cNvPr>
            <p:cNvSpPr>
              <a:spLocks/>
            </p:cNvSpPr>
            <p:nvPr/>
          </p:nvSpPr>
          <p:spPr bwMode="auto">
            <a:xfrm>
              <a:off x="9191356" y="258338"/>
              <a:ext cx="736228" cy="707357"/>
            </a:xfrm>
            <a:custGeom>
              <a:avLst/>
              <a:gdLst>
                <a:gd name="T0" fmla="*/ 171 w 209"/>
                <a:gd name="T1" fmla="*/ 76 h 201"/>
                <a:gd name="T2" fmla="*/ 0 w 209"/>
                <a:gd name="T3" fmla="*/ 0 h 201"/>
                <a:gd name="T4" fmla="*/ 73 w 209"/>
                <a:gd name="T5" fmla="*/ 165 h 201"/>
                <a:gd name="T6" fmla="*/ 196 w 209"/>
                <a:gd name="T7" fmla="*/ 189 h 201"/>
                <a:gd name="T8" fmla="*/ 207 w 209"/>
                <a:gd name="T9" fmla="*/ 176 h 201"/>
                <a:gd name="T10" fmla="*/ 171 w 209"/>
                <a:gd name="T11" fmla="*/ 76 h 201"/>
              </a:gdLst>
              <a:ahLst/>
              <a:cxnLst>
                <a:cxn ang="0">
                  <a:pos x="T0" y="T1"/>
                </a:cxn>
                <a:cxn ang="0">
                  <a:pos x="T2" y="T3"/>
                </a:cxn>
                <a:cxn ang="0">
                  <a:pos x="T4" y="T5"/>
                </a:cxn>
                <a:cxn ang="0">
                  <a:pos x="T6" y="T7"/>
                </a:cxn>
                <a:cxn ang="0">
                  <a:pos x="T8" y="T9"/>
                </a:cxn>
                <a:cxn ang="0">
                  <a:pos x="T10" y="T11"/>
                </a:cxn>
              </a:cxnLst>
              <a:rect l="0" t="0" r="r" b="b"/>
              <a:pathLst>
                <a:path w="209" h="201">
                  <a:moveTo>
                    <a:pt x="171" y="76"/>
                  </a:moveTo>
                  <a:cubicBezTo>
                    <a:pt x="136" y="40"/>
                    <a:pt x="56" y="9"/>
                    <a:pt x="0" y="0"/>
                  </a:cubicBezTo>
                  <a:cubicBezTo>
                    <a:pt x="12" y="36"/>
                    <a:pt x="37" y="133"/>
                    <a:pt x="73" y="165"/>
                  </a:cubicBezTo>
                  <a:cubicBezTo>
                    <a:pt x="110" y="198"/>
                    <a:pt x="150" y="201"/>
                    <a:pt x="196" y="189"/>
                  </a:cubicBezTo>
                  <a:cubicBezTo>
                    <a:pt x="202" y="187"/>
                    <a:pt x="207" y="182"/>
                    <a:pt x="207" y="176"/>
                  </a:cubicBezTo>
                  <a:cubicBezTo>
                    <a:pt x="209" y="139"/>
                    <a:pt x="202" y="108"/>
                    <a:pt x="171" y="7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5" name="Freeform 49">
              <a:extLst>
                <a:ext uri="{FF2B5EF4-FFF2-40B4-BE49-F238E27FC236}">
                  <a16:creationId xmlns:a16="http://schemas.microsoft.com/office/drawing/2014/main" id="{835A1DD0-DB46-3945-82CF-5105EF8C27DB}"/>
                </a:ext>
              </a:extLst>
            </p:cNvPr>
            <p:cNvSpPr>
              <a:spLocks/>
            </p:cNvSpPr>
            <p:nvPr/>
          </p:nvSpPr>
          <p:spPr bwMode="auto">
            <a:xfrm>
              <a:off x="7796853" y="2596946"/>
              <a:ext cx="1255919" cy="629403"/>
            </a:xfrm>
            <a:custGeom>
              <a:avLst/>
              <a:gdLst>
                <a:gd name="T0" fmla="*/ 212 w 356"/>
                <a:gd name="T1" fmla="*/ 174 h 179"/>
                <a:gd name="T2" fmla="*/ 0 w 356"/>
                <a:gd name="T3" fmla="*/ 110 h 179"/>
                <a:gd name="T4" fmla="*/ 171 w 356"/>
                <a:gd name="T5" fmla="*/ 10 h 179"/>
                <a:gd name="T6" fmla="*/ 352 w 356"/>
                <a:gd name="T7" fmla="*/ 91 h 179"/>
                <a:gd name="T8" fmla="*/ 350 w 356"/>
                <a:gd name="T9" fmla="*/ 110 h 179"/>
                <a:gd name="T10" fmla="*/ 212 w 356"/>
                <a:gd name="T11" fmla="*/ 174 h 179"/>
              </a:gdLst>
              <a:ahLst/>
              <a:cxnLst>
                <a:cxn ang="0">
                  <a:pos x="T0" y="T1"/>
                </a:cxn>
                <a:cxn ang="0">
                  <a:pos x="T2" y="T3"/>
                </a:cxn>
                <a:cxn ang="0">
                  <a:pos x="T4" y="T5"/>
                </a:cxn>
                <a:cxn ang="0">
                  <a:pos x="T6" y="T7"/>
                </a:cxn>
                <a:cxn ang="0">
                  <a:pos x="T8" y="T9"/>
                </a:cxn>
                <a:cxn ang="0">
                  <a:pos x="T10" y="T11"/>
                </a:cxn>
              </a:cxnLst>
              <a:rect l="0" t="0" r="r" b="b"/>
              <a:pathLst>
                <a:path w="356" h="179">
                  <a:moveTo>
                    <a:pt x="212" y="174"/>
                  </a:moveTo>
                  <a:cubicBezTo>
                    <a:pt x="146" y="179"/>
                    <a:pt x="89" y="144"/>
                    <a:pt x="0" y="110"/>
                  </a:cubicBezTo>
                  <a:cubicBezTo>
                    <a:pt x="34" y="72"/>
                    <a:pt x="108" y="20"/>
                    <a:pt x="171" y="10"/>
                  </a:cubicBezTo>
                  <a:cubicBezTo>
                    <a:pt x="236" y="0"/>
                    <a:pt x="316" y="34"/>
                    <a:pt x="352" y="91"/>
                  </a:cubicBezTo>
                  <a:cubicBezTo>
                    <a:pt x="356" y="97"/>
                    <a:pt x="355" y="104"/>
                    <a:pt x="350" y="110"/>
                  </a:cubicBezTo>
                  <a:cubicBezTo>
                    <a:pt x="316" y="144"/>
                    <a:pt x="271" y="170"/>
                    <a:pt x="212" y="1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5" name="Freeform: Shape 84">
              <a:extLst>
                <a:ext uri="{FF2B5EF4-FFF2-40B4-BE49-F238E27FC236}">
                  <a16:creationId xmlns:a16="http://schemas.microsoft.com/office/drawing/2014/main" id="{A31EE870-5954-8DA9-57FB-A144BB767E45}"/>
                </a:ext>
              </a:extLst>
            </p:cNvPr>
            <p:cNvSpPr>
              <a:spLocks/>
            </p:cNvSpPr>
            <p:nvPr/>
          </p:nvSpPr>
          <p:spPr bwMode="auto">
            <a:xfrm>
              <a:off x="9411698" y="0"/>
              <a:ext cx="490556" cy="255065"/>
            </a:xfrm>
            <a:custGeom>
              <a:avLst/>
              <a:gdLst>
                <a:gd name="connsiteX0" fmla="*/ 0 w 490556"/>
                <a:gd name="connsiteY0" fmla="*/ 0 h 255065"/>
                <a:gd name="connsiteX1" fmla="*/ 462198 w 490556"/>
                <a:gd name="connsiteY1" fmla="*/ 0 h 255065"/>
                <a:gd name="connsiteX2" fmla="*/ 482076 w 490556"/>
                <a:gd name="connsiteY2" fmla="*/ 44519 h 255065"/>
                <a:gd name="connsiteX3" fmla="*/ 483837 w 490556"/>
                <a:gd name="connsiteY3" fmla="*/ 219414 h 255065"/>
                <a:gd name="connsiteX4" fmla="*/ 452133 w 490556"/>
                <a:gd name="connsiteY4" fmla="*/ 251053 h 255065"/>
                <a:gd name="connsiteX5" fmla="*/ 25885 w 490556"/>
                <a:gd name="connsiteY5" fmla="*/ 54187 h 255065"/>
                <a:gd name="connsiteX6" fmla="*/ 1054 w 490556"/>
                <a:gd name="connsiteY6" fmla="*/ 3116 h 25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0556" h="255065">
                  <a:moveTo>
                    <a:pt x="0" y="0"/>
                  </a:moveTo>
                  <a:lnTo>
                    <a:pt x="462198" y="0"/>
                  </a:lnTo>
                  <a:lnTo>
                    <a:pt x="482076" y="44519"/>
                  </a:lnTo>
                  <a:cubicBezTo>
                    <a:pt x="493525" y="102524"/>
                    <a:pt x="492644" y="161408"/>
                    <a:pt x="483837" y="219414"/>
                  </a:cubicBezTo>
                  <a:cubicBezTo>
                    <a:pt x="483837" y="236991"/>
                    <a:pt x="469747" y="247537"/>
                    <a:pt x="452133" y="251053"/>
                  </a:cubicBezTo>
                  <a:cubicBezTo>
                    <a:pt x="286566" y="275661"/>
                    <a:pt x="103385" y="184259"/>
                    <a:pt x="25885" y="54187"/>
                  </a:cubicBezTo>
                  <a:cubicBezTo>
                    <a:pt x="16638" y="38367"/>
                    <a:pt x="8382" y="21229"/>
                    <a:pt x="1054" y="31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91" name="Freeform: Shape 90">
              <a:extLst>
                <a:ext uri="{FF2B5EF4-FFF2-40B4-BE49-F238E27FC236}">
                  <a16:creationId xmlns:a16="http://schemas.microsoft.com/office/drawing/2014/main" id="{FC8AB1CF-D8B6-D0B3-0856-B8A0F688F696}"/>
                </a:ext>
              </a:extLst>
            </p:cNvPr>
            <p:cNvSpPr>
              <a:spLocks/>
            </p:cNvSpPr>
            <p:nvPr/>
          </p:nvSpPr>
          <p:spPr bwMode="auto">
            <a:xfrm>
              <a:off x="8498012" y="6604048"/>
              <a:ext cx="484591" cy="253953"/>
            </a:xfrm>
            <a:custGeom>
              <a:avLst/>
              <a:gdLst>
                <a:gd name="connsiteX0" fmla="*/ 301011 w 484591"/>
                <a:gd name="connsiteY0" fmla="*/ 1718 h 253953"/>
                <a:gd name="connsiteX1" fmla="*/ 456276 w 484591"/>
                <a:gd name="connsiteY1" fmla="*/ 21106 h 253953"/>
                <a:gd name="connsiteX2" fmla="*/ 480978 w 484591"/>
                <a:gd name="connsiteY2" fmla="*/ 52831 h 253953"/>
                <a:gd name="connsiteX3" fmla="*/ 476898 w 484591"/>
                <a:gd name="connsiteY3" fmla="*/ 176427 h 253953"/>
                <a:gd name="connsiteX4" fmla="*/ 447187 w 484591"/>
                <a:gd name="connsiteY4" fmla="*/ 253953 h 253953"/>
                <a:gd name="connsiteX5" fmla="*/ 0 w 484591"/>
                <a:gd name="connsiteY5" fmla="*/ 253953 h 253953"/>
                <a:gd name="connsiteX6" fmla="*/ 27208 w 484591"/>
                <a:gd name="connsiteY6" fmla="*/ 201722 h 253953"/>
                <a:gd name="connsiteX7" fmla="*/ 145745 w 484591"/>
                <a:gd name="connsiteY7" fmla="*/ 56356 h 253953"/>
                <a:gd name="connsiteX8" fmla="*/ 301011 w 484591"/>
                <a:gd name="connsiteY8" fmla="*/ 1718 h 253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4591" h="253953">
                  <a:moveTo>
                    <a:pt x="301011" y="1718"/>
                  </a:moveTo>
                  <a:cubicBezTo>
                    <a:pt x="352178" y="-3570"/>
                    <a:pt x="403345" y="3481"/>
                    <a:pt x="456276" y="21106"/>
                  </a:cubicBezTo>
                  <a:cubicBezTo>
                    <a:pt x="470391" y="28156"/>
                    <a:pt x="477449" y="38731"/>
                    <a:pt x="480978" y="52831"/>
                  </a:cubicBezTo>
                  <a:cubicBezTo>
                    <a:pt x="487153" y="96013"/>
                    <a:pt x="485168" y="137432"/>
                    <a:pt x="476898" y="176427"/>
                  </a:cubicBezTo>
                  <a:lnTo>
                    <a:pt x="447187" y="253953"/>
                  </a:lnTo>
                  <a:lnTo>
                    <a:pt x="0" y="253953"/>
                  </a:lnTo>
                  <a:lnTo>
                    <a:pt x="27208" y="201722"/>
                  </a:lnTo>
                  <a:cubicBezTo>
                    <a:pt x="63867" y="136165"/>
                    <a:pt x="102077" y="84116"/>
                    <a:pt x="145745" y="56356"/>
                  </a:cubicBezTo>
                  <a:cubicBezTo>
                    <a:pt x="198677" y="24631"/>
                    <a:pt x="249844" y="7005"/>
                    <a:pt x="301011" y="17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90" name="Freeform: Shape 89">
              <a:extLst>
                <a:ext uri="{FF2B5EF4-FFF2-40B4-BE49-F238E27FC236}">
                  <a16:creationId xmlns:a16="http://schemas.microsoft.com/office/drawing/2014/main" id="{8C7E4295-C5DF-7B8C-F623-092CCAACB838}"/>
                </a:ext>
              </a:extLst>
            </p:cNvPr>
            <p:cNvSpPr>
              <a:spLocks/>
            </p:cNvSpPr>
            <p:nvPr/>
          </p:nvSpPr>
          <p:spPr bwMode="auto">
            <a:xfrm>
              <a:off x="7278285" y="0"/>
              <a:ext cx="763729" cy="645716"/>
            </a:xfrm>
            <a:custGeom>
              <a:avLst/>
              <a:gdLst>
                <a:gd name="connsiteX0" fmla="*/ 0 w 763729"/>
                <a:gd name="connsiteY0" fmla="*/ 0 h 645716"/>
                <a:gd name="connsiteX1" fmla="*/ 185294 w 763729"/>
                <a:gd name="connsiteY1" fmla="*/ 0 h 645716"/>
                <a:gd name="connsiteX2" fmla="*/ 355055 w 763729"/>
                <a:gd name="connsiteY2" fmla="*/ 58725 h 645716"/>
                <a:gd name="connsiteX3" fmla="*/ 656721 w 763729"/>
                <a:gd name="connsiteY3" fmla="*/ 212533 h 645716"/>
                <a:gd name="connsiteX4" fmla="*/ 744799 w 763729"/>
                <a:gd name="connsiteY4" fmla="*/ 600357 h 645716"/>
                <a:gd name="connsiteX5" fmla="*/ 698998 w 763729"/>
                <a:gd name="connsiteY5" fmla="*/ 639140 h 645716"/>
                <a:gd name="connsiteX6" fmla="*/ 297364 w 763729"/>
                <a:gd name="connsiteY6" fmla="*/ 550998 h 645716"/>
                <a:gd name="connsiteX7" fmla="*/ 13974 w 763729"/>
                <a:gd name="connsiteY7" fmla="*/ 84451 h 645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3729" h="645716">
                  <a:moveTo>
                    <a:pt x="0" y="0"/>
                  </a:moveTo>
                  <a:lnTo>
                    <a:pt x="185294" y="0"/>
                  </a:lnTo>
                  <a:lnTo>
                    <a:pt x="355055" y="58725"/>
                  </a:lnTo>
                  <a:cubicBezTo>
                    <a:pt x="479685" y="103237"/>
                    <a:pt x="593305" y="150833"/>
                    <a:pt x="656721" y="212533"/>
                  </a:cubicBezTo>
                  <a:cubicBezTo>
                    <a:pt x="758891" y="307726"/>
                    <a:pt x="787076" y="469907"/>
                    <a:pt x="744799" y="600357"/>
                  </a:cubicBezTo>
                  <a:cubicBezTo>
                    <a:pt x="737753" y="621511"/>
                    <a:pt x="720137" y="635614"/>
                    <a:pt x="698998" y="639140"/>
                  </a:cubicBezTo>
                  <a:cubicBezTo>
                    <a:pt x="582736" y="656768"/>
                    <a:pt x="417150" y="642665"/>
                    <a:pt x="297364" y="550998"/>
                  </a:cubicBezTo>
                  <a:cubicBezTo>
                    <a:pt x="125612" y="418785"/>
                    <a:pt x="50967" y="248891"/>
                    <a:pt x="13974" y="844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68" name="Freeform 61">
              <a:extLst>
                <a:ext uri="{FF2B5EF4-FFF2-40B4-BE49-F238E27FC236}">
                  <a16:creationId xmlns:a16="http://schemas.microsoft.com/office/drawing/2014/main" id="{5D173788-730B-26E3-F522-0EF2C87C732C}"/>
                </a:ext>
              </a:extLst>
            </p:cNvPr>
            <p:cNvSpPr>
              <a:spLocks/>
            </p:cNvSpPr>
            <p:nvPr/>
          </p:nvSpPr>
          <p:spPr bwMode="auto">
            <a:xfrm>
              <a:off x="8521533" y="3875962"/>
              <a:ext cx="1166417" cy="588983"/>
            </a:xfrm>
            <a:custGeom>
              <a:avLst/>
              <a:gdLst>
                <a:gd name="T0" fmla="*/ 220 w 331"/>
                <a:gd name="T1" fmla="*/ 147 h 167"/>
                <a:gd name="T2" fmla="*/ 0 w 331"/>
                <a:gd name="T3" fmla="*/ 134 h 167"/>
                <a:gd name="T4" fmla="*/ 186 w 331"/>
                <a:gd name="T5" fmla="*/ 11 h 167"/>
                <a:gd name="T6" fmla="*/ 324 w 331"/>
                <a:gd name="T7" fmla="*/ 37 h 167"/>
                <a:gd name="T8" fmla="*/ 329 w 331"/>
                <a:gd name="T9" fmla="*/ 53 h 167"/>
                <a:gd name="T10" fmla="*/ 220 w 331"/>
                <a:gd name="T11" fmla="*/ 147 h 167"/>
              </a:gdLst>
              <a:ahLst/>
              <a:cxnLst>
                <a:cxn ang="0">
                  <a:pos x="T0" y="T1"/>
                </a:cxn>
                <a:cxn ang="0">
                  <a:pos x="T2" y="T3"/>
                </a:cxn>
                <a:cxn ang="0">
                  <a:pos x="T4" y="T5"/>
                </a:cxn>
                <a:cxn ang="0">
                  <a:pos x="T6" y="T7"/>
                </a:cxn>
                <a:cxn ang="0">
                  <a:pos x="T8" y="T9"/>
                </a:cxn>
                <a:cxn ang="0">
                  <a:pos x="T10" y="T11"/>
                </a:cxn>
              </a:cxnLst>
              <a:rect l="0" t="0" r="r" b="b"/>
              <a:pathLst>
                <a:path w="331" h="167">
                  <a:moveTo>
                    <a:pt x="220" y="147"/>
                  </a:moveTo>
                  <a:cubicBezTo>
                    <a:pt x="126" y="167"/>
                    <a:pt x="78" y="146"/>
                    <a:pt x="0" y="134"/>
                  </a:cubicBezTo>
                  <a:cubicBezTo>
                    <a:pt x="61" y="65"/>
                    <a:pt x="108" y="29"/>
                    <a:pt x="186" y="11"/>
                  </a:cubicBezTo>
                  <a:cubicBezTo>
                    <a:pt x="230" y="0"/>
                    <a:pt x="284" y="6"/>
                    <a:pt x="324" y="37"/>
                  </a:cubicBezTo>
                  <a:cubicBezTo>
                    <a:pt x="329" y="41"/>
                    <a:pt x="331" y="47"/>
                    <a:pt x="329" y="53"/>
                  </a:cubicBezTo>
                  <a:cubicBezTo>
                    <a:pt x="316" y="92"/>
                    <a:pt x="277" y="134"/>
                    <a:pt x="220" y="14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9" name="Freeform 62">
              <a:extLst>
                <a:ext uri="{FF2B5EF4-FFF2-40B4-BE49-F238E27FC236}">
                  <a16:creationId xmlns:a16="http://schemas.microsoft.com/office/drawing/2014/main" id="{2E91ED03-981B-F4C4-AC04-5F4B46CEE9A5}"/>
                </a:ext>
              </a:extLst>
            </p:cNvPr>
            <p:cNvSpPr>
              <a:spLocks/>
            </p:cNvSpPr>
            <p:nvPr/>
          </p:nvSpPr>
          <p:spPr bwMode="auto">
            <a:xfrm>
              <a:off x="9257761" y="2689335"/>
              <a:ext cx="1140432" cy="537014"/>
            </a:xfrm>
            <a:custGeom>
              <a:avLst/>
              <a:gdLst>
                <a:gd name="T0" fmla="*/ 183 w 324"/>
                <a:gd name="T1" fmla="*/ 147 h 153"/>
                <a:gd name="T2" fmla="*/ 0 w 324"/>
                <a:gd name="T3" fmla="*/ 22 h 153"/>
                <a:gd name="T4" fmla="*/ 204 w 324"/>
                <a:gd name="T5" fmla="*/ 6 h 153"/>
                <a:gd name="T6" fmla="*/ 319 w 324"/>
                <a:gd name="T7" fmla="*/ 77 h 153"/>
                <a:gd name="T8" fmla="*/ 318 w 324"/>
                <a:gd name="T9" fmla="*/ 99 h 153"/>
                <a:gd name="T10" fmla="*/ 183 w 324"/>
                <a:gd name="T11" fmla="*/ 147 h 153"/>
              </a:gdLst>
              <a:ahLst/>
              <a:cxnLst>
                <a:cxn ang="0">
                  <a:pos x="T0" y="T1"/>
                </a:cxn>
                <a:cxn ang="0">
                  <a:pos x="T2" y="T3"/>
                </a:cxn>
                <a:cxn ang="0">
                  <a:pos x="T4" y="T5"/>
                </a:cxn>
                <a:cxn ang="0">
                  <a:pos x="T6" y="T7"/>
                </a:cxn>
                <a:cxn ang="0">
                  <a:pos x="T8" y="T9"/>
                </a:cxn>
                <a:cxn ang="0">
                  <a:pos x="T10" y="T11"/>
                </a:cxn>
              </a:cxnLst>
              <a:rect l="0" t="0" r="r" b="b"/>
              <a:pathLst>
                <a:path w="324" h="153">
                  <a:moveTo>
                    <a:pt x="183" y="147"/>
                  </a:moveTo>
                  <a:cubicBezTo>
                    <a:pt x="129" y="141"/>
                    <a:pt x="45" y="83"/>
                    <a:pt x="0" y="22"/>
                  </a:cubicBezTo>
                  <a:cubicBezTo>
                    <a:pt x="85" y="14"/>
                    <a:pt x="140" y="0"/>
                    <a:pt x="204" y="6"/>
                  </a:cubicBezTo>
                  <a:cubicBezTo>
                    <a:pt x="256" y="12"/>
                    <a:pt x="293" y="39"/>
                    <a:pt x="319" y="77"/>
                  </a:cubicBezTo>
                  <a:cubicBezTo>
                    <a:pt x="324" y="84"/>
                    <a:pt x="323" y="93"/>
                    <a:pt x="318" y="99"/>
                  </a:cubicBezTo>
                  <a:cubicBezTo>
                    <a:pt x="291" y="130"/>
                    <a:pt x="237" y="153"/>
                    <a:pt x="183" y="14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0" name="Freeform 63">
              <a:extLst>
                <a:ext uri="{FF2B5EF4-FFF2-40B4-BE49-F238E27FC236}">
                  <a16:creationId xmlns:a16="http://schemas.microsoft.com/office/drawing/2014/main" id="{A8B0A40F-01EB-7132-7907-C38E509DC66E}"/>
                </a:ext>
              </a:extLst>
            </p:cNvPr>
            <p:cNvSpPr>
              <a:spLocks/>
            </p:cNvSpPr>
            <p:nvPr/>
          </p:nvSpPr>
          <p:spPr bwMode="auto">
            <a:xfrm>
              <a:off x="6558257" y="3174380"/>
              <a:ext cx="1362744" cy="528352"/>
            </a:xfrm>
            <a:custGeom>
              <a:avLst/>
              <a:gdLst>
                <a:gd name="T0" fmla="*/ 244 w 387"/>
                <a:gd name="T1" fmla="*/ 140 h 150"/>
                <a:gd name="T2" fmla="*/ 0 w 387"/>
                <a:gd name="T3" fmla="*/ 81 h 150"/>
                <a:gd name="T4" fmla="*/ 244 w 387"/>
                <a:gd name="T5" fmla="*/ 3 h 150"/>
                <a:gd name="T6" fmla="*/ 380 w 387"/>
                <a:gd name="T7" fmla="*/ 49 h 150"/>
                <a:gd name="T8" fmla="*/ 382 w 387"/>
                <a:gd name="T9" fmla="*/ 71 h 150"/>
                <a:gd name="T10" fmla="*/ 244 w 387"/>
                <a:gd name="T11" fmla="*/ 140 h 150"/>
              </a:gdLst>
              <a:ahLst/>
              <a:cxnLst>
                <a:cxn ang="0">
                  <a:pos x="T0" y="T1"/>
                </a:cxn>
                <a:cxn ang="0">
                  <a:pos x="T2" y="T3"/>
                </a:cxn>
                <a:cxn ang="0">
                  <a:pos x="T4" y="T5"/>
                </a:cxn>
                <a:cxn ang="0">
                  <a:pos x="T6" y="T7"/>
                </a:cxn>
                <a:cxn ang="0">
                  <a:pos x="T8" y="T9"/>
                </a:cxn>
                <a:cxn ang="0">
                  <a:pos x="T10" y="T11"/>
                </a:cxn>
              </a:cxnLst>
              <a:rect l="0" t="0" r="r" b="b"/>
              <a:pathLst>
                <a:path w="387" h="150">
                  <a:moveTo>
                    <a:pt x="244" y="140"/>
                  </a:moveTo>
                  <a:cubicBezTo>
                    <a:pt x="143" y="150"/>
                    <a:pt x="64" y="123"/>
                    <a:pt x="0" y="81"/>
                  </a:cubicBezTo>
                  <a:cubicBezTo>
                    <a:pt x="90" y="59"/>
                    <a:pt x="173" y="8"/>
                    <a:pt x="244" y="3"/>
                  </a:cubicBezTo>
                  <a:cubicBezTo>
                    <a:pt x="301" y="0"/>
                    <a:pt x="346" y="16"/>
                    <a:pt x="380" y="49"/>
                  </a:cubicBezTo>
                  <a:cubicBezTo>
                    <a:pt x="386" y="55"/>
                    <a:pt x="387" y="64"/>
                    <a:pt x="382" y="71"/>
                  </a:cubicBezTo>
                  <a:cubicBezTo>
                    <a:pt x="358" y="105"/>
                    <a:pt x="303" y="134"/>
                    <a:pt x="244" y="14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1" name="Freeform 64">
              <a:extLst>
                <a:ext uri="{FF2B5EF4-FFF2-40B4-BE49-F238E27FC236}">
                  <a16:creationId xmlns:a16="http://schemas.microsoft.com/office/drawing/2014/main" id="{8C8D3910-75DA-88C0-78C6-5234CA68A2D9}"/>
                </a:ext>
              </a:extLst>
            </p:cNvPr>
            <p:cNvSpPr>
              <a:spLocks/>
            </p:cNvSpPr>
            <p:nvPr/>
          </p:nvSpPr>
          <p:spPr bwMode="auto">
            <a:xfrm>
              <a:off x="10455937" y="1361237"/>
              <a:ext cx="958541" cy="1062479"/>
            </a:xfrm>
            <a:custGeom>
              <a:avLst/>
              <a:gdLst>
                <a:gd name="T0" fmla="*/ 63 w 272"/>
                <a:gd name="T1" fmla="*/ 231 h 302"/>
                <a:gd name="T2" fmla="*/ 5 w 272"/>
                <a:gd name="T3" fmla="*/ 0 h 302"/>
                <a:gd name="T4" fmla="*/ 212 w 272"/>
                <a:gd name="T5" fmla="*/ 122 h 302"/>
                <a:gd name="T6" fmla="*/ 262 w 272"/>
                <a:gd name="T7" fmla="*/ 285 h 302"/>
                <a:gd name="T8" fmla="*/ 242 w 272"/>
                <a:gd name="T9" fmla="*/ 302 h 302"/>
                <a:gd name="T10" fmla="*/ 63 w 272"/>
                <a:gd name="T11" fmla="*/ 231 h 302"/>
              </a:gdLst>
              <a:ahLst/>
              <a:cxnLst>
                <a:cxn ang="0">
                  <a:pos x="T0" y="T1"/>
                </a:cxn>
                <a:cxn ang="0">
                  <a:pos x="T2" y="T3"/>
                </a:cxn>
                <a:cxn ang="0">
                  <a:pos x="T4" y="T5"/>
                </a:cxn>
                <a:cxn ang="0">
                  <a:pos x="T6" y="T7"/>
                </a:cxn>
                <a:cxn ang="0">
                  <a:pos x="T8" y="T9"/>
                </a:cxn>
                <a:cxn ang="0">
                  <a:pos x="T10" y="T11"/>
                </a:cxn>
              </a:cxnLst>
              <a:rect l="0" t="0" r="r" b="b"/>
              <a:pathLst>
                <a:path w="272" h="302">
                  <a:moveTo>
                    <a:pt x="63" y="231"/>
                  </a:moveTo>
                  <a:cubicBezTo>
                    <a:pt x="14" y="176"/>
                    <a:pt x="0" y="101"/>
                    <a:pt x="5" y="0"/>
                  </a:cubicBezTo>
                  <a:cubicBezTo>
                    <a:pt x="79" y="68"/>
                    <a:pt x="155" y="66"/>
                    <a:pt x="212" y="122"/>
                  </a:cubicBezTo>
                  <a:cubicBezTo>
                    <a:pt x="251" y="160"/>
                    <a:pt x="272" y="224"/>
                    <a:pt x="262" y="285"/>
                  </a:cubicBezTo>
                  <a:cubicBezTo>
                    <a:pt x="260" y="294"/>
                    <a:pt x="252" y="302"/>
                    <a:pt x="242" y="302"/>
                  </a:cubicBezTo>
                  <a:cubicBezTo>
                    <a:pt x="179" y="302"/>
                    <a:pt x="113" y="288"/>
                    <a:pt x="63" y="23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2" name="Freeform 65">
              <a:extLst>
                <a:ext uri="{FF2B5EF4-FFF2-40B4-BE49-F238E27FC236}">
                  <a16:creationId xmlns:a16="http://schemas.microsoft.com/office/drawing/2014/main" id="{8F0ADBA5-BED2-B1DE-29C0-E235C4EF7BD3}"/>
                </a:ext>
              </a:extLst>
            </p:cNvPr>
            <p:cNvSpPr>
              <a:spLocks/>
            </p:cNvSpPr>
            <p:nvPr/>
          </p:nvSpPr>
          <p:spPr bwMode="auto">
            <a:xfrm>
              <a:off x="8290559" y="4886472"/>
              <a:ext cx="1065366" cy="742003"/>
            </a:xfrm>
            <a:custGeom>
              <a:avLst/>
              <a:gdLst>
                <a:gd name="T0" fmla="*/ 209 w 302"/>
                <a:gd name="T1" fmla="*/ 172 h 211"/>
                <a:gd name="T2" fmla="*/ 0 w 302"/>
                <a:gd name="T3" fmla="*/ 179 h 211"/>
                <a:gd name="T4" fmla="*/ 137 w 302"/>
                <a:gd name="T5" fmla="*/ 30 h 211"/>
                <a:gd name="T6" fmla="*/ 293 w 302"/>
                <a:gd name="T7" fmla="*/ 21 h 211"/>
                <a:gd name="T8" fmla="*/ 302 w 302"/>
                <a:gd name="T9" fmla="*/ 35 h 211"/>
                <a:gd name="T10" fmla="*/ 209 w 302"/>
                <a:gd name="T11" fmla="*/ 172 h 211"/>
              </a:gdLst>
              <a:ahLst/>
              <a:cxnLst>
                <a:cxn ang="0">
                  <a:pos x="T0" y="T1"/>
                </a:cxn>
                <a:cxn ang="0">
                  <a:pos x="T2" y="T3"/>
                </a:cxn>
                <a:cxn ang="0">
                  <a:pos x="T4" y="T5"/>
                </a:cxn>
                <a:cxn ang="0">
                  <a:pos x="T6" y="T7"/>
                </a:cxn>
                <a:cxn ang="0">
                  <a:pos x="T8" y="T9"/>
                </a:cxn>
                <a:cxn ang="0">
                  <a:pos x="T10" y="T11"/>
                </a:cxn>
              </a:cxnLst>
              <a:rect l="0" t="0" r="r" b="b"/>
              <a:pathLst>
                <a:path w="302" h="211">
                  <a:moveTo>
                    <a:pt x="209" y="172"/>
                  </a:moveTo>
                  <a:cubicBezTo>
                    <a:pt x="156" y="202"/>
                    <a:pt x="79" y="211"/>
                    <a:pt x="0" y="179"/>
                  </a:cubicBezTo>
                  <a:cubicBezTo>
                    <a:pt x="56" y="125"/>
                    <a:pt x="74" y="66"/>
                    <a:pt x="137" y="30"/>
                  </a:cubicBezTo>
                  <a:cubicBezTo>
                    <a:pt x="190" y="0"/>
                    <a:pt x="244" y="2"/>
                    <a:pt x="293" y="21"/>
                  </a:cubicBezTo>
                  <a:cubicBezTo>
                    <a:pt x="299" y="24"/>
                    <a:pt x="302" y="29"/>
                    <a:pt x="302" y="35"/>
                  </a:cubicBezTo>
                  <a:cubicBezTo>
                    <a:pt x="299" y="81"/>
                    <a:pt x="264" y="141"/>
                    <a:pt x="209" y="17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3" name="Freeform 66">
              <a:extLst>
                <a:ext uri="{FF2B5EF4-FFF2-40B4-BE49-F238E27FC236}">
                  <a16:creationId xmlns:a16="http://schemas.microsoft.com/office/drawing/2014/main" id="{923D81A2-8230-F303-D003-74DAB0C8E4D1}"/>
                </a:ext>
              </a:extLst>
            </p:cNvPr>
            <p:cNvSpPr>
              <a:spLocks/>
            </p:cNvSpPr>
            <p:nvPr/>
          </p:nvSpPr>
          <p:spPr bwMode="auto">
            <a:xfrm>
              <a:off x="10175881" y="4698806"/>
              <a:ext cx="886361" cy="747777"/>
            </a:xfrm>
            <a:custGeom>
              <a:avLst/>
              <a:gdLst>
                <a:gd name="T0" fmla="*/ 187 w 251"/>
                <a:gd name="T1" fmla="*/ 162 h 212"/>
                <a:gd name="T2" fmla="*/ 0 w 251"/>
                <a:gd name="T3" fmla="*/ 191 h 212"/>
                <a:gd name="T4" fmla="*/ 106 w 251"/>
                <a:gd name="T5" fmla="*/ 37 h 212"/>
                <a:gd name="T6" fmla="*/ 233 w 251"/>
                <a:gd name="T7" fmla="*/ 13 h 212"/>
                <a:gd name="T8" fmla="*/ 247 w 251"/>
                <a:gd name="T9" fmla="*/ 28 h 212"/>
                <a:gd name="T10" fmla="*/ 187 w 251"/>
                <a:gd name="T11" fmla="*/ 162 h 212"/>
              </a:gdLst>
              <a:ahLst/>
              <a:cxnLst>
                <a:cxn ang="0">
                  <a:pos x="T0" y="T1"/>
                </a:cxn>
                <a:cxn ang="0">
                  <a:pos x="T2" y="T3"/>
                </a:cxn>
                <a:cxn ang="0">
                  <a:pos x="T4" y="T5"/>
                </a:cxn>
                <a:cxn ang="0">
                  <a:pos x="T6" y="T7"/>
                </a:cxn>
                <a:cxn ang="0">
                  <a:pos x="T8" y="T9"/>
                </a:cxn>
                <a:cxn ang="0">
                  <a:pos x="T10" y="T11"/>
                </a:cxn>
              </a:cxnLst>
              <a:rect l="0" t="0" r="r" b="b"/>
              <a:pathLst>
                <a:path w="251" h="212">
                  <a:moveTo>
                    <a:pt x="187" y="162"/>
                  </a:moveTo>
                  <a:cubicBezTo>
                    <a:pt x="144" y="196"/>
                    <a:pt x="76" y="212"/>
                    <a:pt x="0" y="191"/>
                  </a:cubicBezTo>
                  <a:cubicBezTo>
                    <a:pt x="43" y="132"/>
                    <a:pt x="67" y="67"/>
                    <a:pt x="106" y="37"/>
                  </a:cubicBezTo>
                  <a:cubicBezTo>
                    <a:pt x="148" y="4"/>
                    <a:pt x="187" y="0"/>
                    <a:pt x="233" y="13"/>
                  </a:cubicBezTo>
                  <a:cubicBezTo>
                    <a:pt x="240" y="15"/>
                    <a:pt x="246" y="21"/>
                    <a:pt x="247" y="28"/>
                  </a:cubicBezTo>
                  <a:cubicBezTo>
                    <a:pt x="251" y="71"/>
                    <a:pt x="230" y="128"/>
                    <a:pt x="187" y="16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4" name="Freeform 67">
              <a:extLst>
                <a:ext uri="{FF2B5EF4-FFF2-40B4-BE49-F238E27FC236}">
                  <a16:creationId xmlns:a16="http://schemas.microsoft.com/office/drawing/2014/main" id="{03560F7C-2E3E-39B9-094A-DFAE8E18BEAB}"/>
                </a:ext>
              </a:extLst>
            </p:cNvPr>
            <p:cNvSpPr>
              <a:spLocks/>
            </p:cNvSpPr>
            <p:nvPr/>
          </p:nvSpPr>
          <p:spPr bwMode="auto">
            <a:xfrm>
              <a:off x="9194243" y="4210874"/>
              <a:ext cx="1345421" cy="695808"/>
            </a:xfrm>
            <a:custGeom>
              <a:avLst/>
              <a:gdLst>
                <a:gd name="T0" fmla="*/ 278 w 382"/>
                <a:gd name="T1" fmla="*/ 174 h 198"/>
                <a:gd name="T2" fmla="*/ 0 w 382"/>
                <a:gd name="T3" fmla="*/ 141 h 198"/>
                <a:gd name="T4" fmla="*/ 218 w 382"/>
                <a:gd name="T5" fmla="*/ 16 h 198"/>
                <a:gd name="T6" fmla="*/ 373 w 382"/>
                <a:gd name="T7" fmla="*/ 29 h 198"/>
                <a:gd name="T8" fmla="*/ 382 w 382"/>
                <a:gd name="T9" fmla="*/ 45 h 198"/>
                <a:gd name="T10" fmla="*/ 278 w 382"/>
                <a:gd name="T11" fmla="*/ 174 h 198"/>
              </a:gdLst>
              <a:ahLst/>
              <a:cxnLst>
                <a:cxn ang="0">
                  <a:pos x="T0" y="T1"/>
                </a:cxn>
                <a:cxn ang="0">
                  <a:pos x="T2" y="T3"/>
                </a:cxn>
                <a:cxn ang="0">
                  <a:pos x="T4" y="T5"/>
                </a:cxn>
                <a:cxn ang="0">
                  <a:pos x="T6" y="T7"/>
                </a:cxn>
                <a:cxn ang="0">
                  <a:pos x="T8" y="T9"/>
                </a:cxn>
                <a:cxn ang="0">
                  <a:pos x="T10" y="T11"/>
                </a:cxn>
              </a:cxnLst>
              <a:rect l="0" t="0" r="r" b="b"/>
              <a:pathLst>
                <a:path w="382" h="198">
                  <a:moveTo>
                    <a:pt x="278" y="174"/>
                  </a:moveTo>
                  <a:cubicBezTo>
                    <a:pt x="223" y="198"/>
                    <a:pt x="75" y="185"/>
                    <a:pt x="0" y="141"/>
                  </a:cubicBezTo>
                  <a:cubicBezTo>
                    <a:pt x="84" y="96"/>
                    <a:pt x="122" y="45"/>
                    <a:pt x="218" y="16"/>
                  </a:cubicBezTo>
                  <a:cubicBezTo>
                    <a:pt x="270" y="0"/>
                    <a:pt x="325" y="2"/>
                    <a:pt x="373" y="29"/>
                  </a:cubicBezTo>
                  <a:cubicBezTo>
                    <a:pt x="379" y="33"/>
                    <a:pt x="382" y="39"/>
                    <a:pt x="382" y="45"/>
                  </a:cubicBezTo>
                  <a:cubicBezTo>
                    <a:pt x="375" y="93"/>
                    <a:pt x="335" y="150"/>
                    <a:pt x="278" y="1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8" name="Freeform: Shape 107">
              <a:extLst>
                <a:ext uri="{FF2B5EF4-FFF2-40B4-BE49-F238E27FC236}">
                  <a16:creationId xmlns:a16="http://schemas.microsoft.com/office/drawing/2014/main" id="{3702B85C-E98E-D7B5-7745-48B1EF00DF53}"/>
                </a:ext>
              </a:extLst>
            </p:cNvPr>
            <p:cNvSpPr>
              <a:spLocks/>
            </p:cNvSpPr>
            <p:nvPr/>
          </p:nvSpPr>
          <p:spPr bwMode="auto">
            <a:xfrm>
              <a:off x="11826605" y="5322345"/>
              <a:ext cx="365395" cy="1437900"/>
            </a:xfrm>
            <a:custGeom>
              <a:avLst/>
              <a:gdLst>
                <a:gd name="connsiteX0" fmla="*/ 364532 w 365395"/>
                <a:gd name="connsiteY0" fmla="*/ 37 h 1437900"/>
                <a:gd name="connsiteX1" fmla="*/ 365395 w 365395"/>
                <a:gd name="connsiteY1" fmla="*/ 347 h 1437900"/>
                <a:gd name="connsiteX2" fmla="*/ 365395 w 365395"/>
                <a:gd name="connsiteY2" fmla="*/ 1221898 h 1437900"/>
                <a:gd name="connsiteX3" fmla="*/ 313152 w 365395"/>
                <a:gd name="connsiteY3" fmla="*/ 1283144 h 1437900"/>
                <a:gd name="connsiteX4" fmla="*/ 125679 w 365395"/>
                <a:gd name="connsiteY4" fmla="*/ 1437900 h 1437900"/>
                <a:gd name="connsiteX5" fmla="*/ 9122 w 365395"/>
                <a:gd name="connsiteY5" fmla="*/ 606959 h 1437900"/>
                <a:gd name="connsiteX6" fmla="*/ 334068 w 365395"/>
                <a:gd name="connsiteY6" fmla="*/ 11920 h 1437900"/>
                <a:gd name="connsiteX7" fmla="*/ 364532 w 365395"/>
                <a:gd name="connsiteY7" fmla="*/ 37 h 1437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5395" h="1437900">
                  <a:moveTo>
                    <a:pt x="364532" y="37"/>
                  </a:moveTo>
                  <a:lnTo>
                    <a:pt x="365395" y="347"/>
                  </a:lnTo>
                  <a:lnTo>
                    <a:pt x="365395" y="1221898"/>
                  </a:lnTo>
                  <a:lnTo>
                    <a:pt x="313152" y="1283144"/>
                  </a:lnTo>
                  <a:cubicBezTo>
                    <a:pt x="257247" y="1341955"/>
                    <a:pt x="194554" y="1394769"/>
                    <a:pt x="125679" y="1437900"/>
                  </a:cubicBezTo>
                  <a:cubicBezTo>
                    <a:pt x="104487" y="1117495"/>
                    <a:pt x="-36794" y="895676"/>
                    <a:pt x="9122" y="606959"/>
                  </a:cubicBezTo>
                  <a:cubicBezTo>
                    <a:pt x="44442" y="364014"/>
                    <a:pt x="178659" y="124590"/>
                    <a:pt x="334068" y="11920"/>
                  </a:cubicBezTo>
                  <a:cubicBezTo>
                    <a:pt x="342898" y="3118"/>
                    <a:pt x="353494" y="-403"/>
                    <a:pt x="364532"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76" name="Freeform 69">
              <a:extLst>
                <a:ext uri="{FF2B5EF4-FFF2-40B4-BE49-F238E27FC236}">
                  <a16:creationId xmlns:a16="http://schemas.microsoft.com/office/drawing/2014/main" id="{E7C4E7AA-FD08-BAF3-E06D-CB79D58EAD95}"/>
                </a:ext>
              </a:extLst>
            </p:cNvPr>
            <p:cNvSpPr>
              <a:spLocks/>
            </p:cNvSpPr>
            <p:nvPr/>
          </p:nvSpPr>
          <p:spPr bwMode="auto">
            <a:xfrm>
              <a:off x="9609996" y="3330287"/>
              <a:ext cx="1316550" cy="727567"/>
            </a:xfrm>
            <a:custGeom>
              <a:avLst/>
              <a:gdLst>
                <a:gd name="T0" fmla="*/ 219 w 374"/>
                <a:gd name="T1" fmla="*/ 198 h 207"/>
                <a:gd name="T2" fmla="*/ 0 w 374"/>
                <a:gd name="T3" fmla="*/ 109 h 207"/>
                <a:gd name="T4" fmla="*/ 202 w 374"/>
                <a:gd name="T5" fmla="*/ 8 h 207"/>
                <a:gd name="T6" fmla="*/ 366 w 374"/>
                <a:gd name="T7" fmla="*/ 70 h 207"/>
                <a:gd name="T8" fmla="*/ 370 w 374"/>
                <a:gd name="T9" fmla="*/ 92 h 207"/>
                <a:gd name="T10" fmla="*/ 219 w 374"/>
                <a:gd name="T11" fmla="*/ 198 h 207"/>
              </a:gdLst>
              <a:ahLst/>
              <a:cxnLst>
                <a:cxn ang="0">
                  <a:pos x="T0" y="T1"/>
                </a:cxn>
                <a:cxn ang="0">
                  <a:pos x="T2" y="T3"/>
                </a:cxn>
                <a:cxn ang="0">
                  <a:pos x="T4" y="T5"/>
                </a:cxn>
                <a:cxn ang="0">
                  <a:pos x="T6" y="T7"/>
                </a:cxn>
                <a:cxn ang="0">
                  <a:pos x="T8" y="T9"/>
                </a:cxn>
                <a:cxn ang="0">
                  <a:pos x="T10" y="T11"/>
                </a:cxn>
              </a:cxnLst>
              <a:rect l="0" t="0" r="r" b="b"/>
              <a:pathLst>
                <a:path w="374" h="207">
                  <a:moveTo>
                    <a:pt x="219" y="198"/>
                  </a:moveTo>
                  <a:cubicBezTo>
                    <a:pt x="151" y="207"/>
                    <a:pt x="68" y="180"/>
                    <a:pt x="0" y="109"/>
                  </a:cubicBezTo>
                  <a:cubicBezTo>
                    <a:pt x="73" y="71"/>
                    <a:pt x="122" y="18"/>
                    <a:pt x="202" y="8"/>
                  </a:cubicBezTo>
                  <a:cubicBezTo>
                    <a:pt x="268" y="0"/>
                    <a:pt x="330" y="31"/>
                    <a:pt x="366" y="70"/>
                  </a:cubicBezTo>
                  <a:cubicBezTo>
                    <a:pt x="372" y="76"/>
                    <a:pt x="374" y="84"/>
                    <a:pt x="370" y="92"/>
                  </a:cubicBezTo>
                  <a:cubicBezTo>
                    <a:pt x="348" y="141"/>
                    <a:pt x="288" y="190"/>
                    <a:pt x="219" y="19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7" name="Freeform 70">
              <a:extLst>
                <a:ext uri="{FF2B5EF4-FFF2-40B4-BE49-F238E27FC236}">
                  <a16:creationId xmlns:a16="http://schemas.microsoft.com/office/drawing/2014/main" id="{15FE4254-2B79-B418-D85D-A8DD47343ED6}"/>
                </a:ext>
              </a:extLst>
            </p:cNvPr>
            <p:cNvSpPr>
              <a:spLocks/>
            </p:cNvSpPr>
            <p:nvPr/>
          </p:nvSpPr>
          <p:spPr bwMode="auto">
            <a:xfrm>
              <a:off x="8535969" y="5746848"/>
              <a:ext cx="978751" cy="739116"/>
            </a:xfrm>
            <a:custGeom>
              <a:avLst/>
              <a:gdLst>
                <a:gd name="T0" fmla="*/ 205 w 278"/>
                <a:gd name="T1" fmla="*/ 160 h 210"/>
                <a:gd name="T2" fmla="*/ 0 w 278"/>
                <a:gd name="T3" fmla="*/ 174 h 210"/>
                <a:gd name="T4" fmla="*/ 129 w 278"/>
                <a:gd name="T5" fmla="*/ 35 h 210"/>
                <a:gd name="T6" fmla="*/ 263 w 278"/>
                <a:gd name="T7" fmla="*/ 20 h 210"/>
                <a:gd name="T8" fmla="*/ 274 w 278"/>
                <a:gd name="T9" fmla="*/ 35 h 210"/>
                <a:gd name="T10" fmla="*/ 205 w 278"/>
                <a:gd name="T11" fmla="*/ 160 h 210"/>
              </a:gdLst>
              <a:ahLst/>
              <a:cxnLst>
                <a:cxn ang="0">
                  <a:pos x="T0" y="T1"/>
                </a:cxn>
                <a:cxn ang="0">
                  <a:pos x="T2" y="T3"/>
                </a:cxn>
                <a:cxn ang="0">
                  <a:pos x="T4" y="T5"/>
                </a:cxn>
                <a:cxn ang="0">
                  <a:pos x="T6" y="T7"/>
                </a:cxn>
                <a:cxn ang="0">
                  <a:pos x="T8" y="T9"/>
                </a:cxn>
                <a:cxn ang="0">
                  <a:pos x="T10" y="T11"/>
                </a:cxn>
              </a:cxnLst>
              <a:rect l="0" t="0" r="r" b="b"/>
              <a:pathLst>
                <a:path w="278" h="210">
                  <a:moveTo>
                    <a:pt x="205" y="160"/>
                  </a:moveTo>
                  <a:cubicBezTo>
                    <a:pt x="162" y="189"/>
                    <a:pt x="85" y="210"/>
                    <a:pt x="0" y="174"/>
                  </a:cubicBezTo>
                  <a:cubicBezTo>
                    <a:pt x="56" y="119"/>
                    <a:pt x="77" y="69"/>
                    <a:pt x="129" y="35"/>
                  </a:cubicBezTo>
                  <a:cubicBezTo>
                    <a:pt x="171" y="7"/>
                    <a:pt x="225" y="0"/>
                    <a:pt x="263" y="20"/>
                  </a:cubicBezTo>
                  <a:cubicBezTo>
                    <a:pt x="269" y="23"/>
                    <a:pt x="273" y="28"/>
                    <a:pt x="274" y="35"/>
                  </a:cubicBezTo>
                  <a:cubicBezTo>
                    <a:pt x="278" y="81"/>
                    <a:pt x="250" y="130"/>
                    <a:pt x="205" y="16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8" name="Freeform 71">
              <a:extLst>
                <a:ext uri="{FF2B5EF4-FFF2-40B4-BE49-F238E27FC236}">
                  <a16:creationId xmlns:a16="http://schemas.microsoft.com/office/drawing/2014/main" id="{899C20AA-4E43-4A8C-F988-1E1ED238FE01}"/>
                </a:ext>
              </a:extLst>
            </p:cNvPr>
            <p:cNvSpPr>
              <a:spLocks/>
            </p:cNvSpPr>
            <p:nvPr/>
          </p:nvSpPr>
          <p:spPr bwMode="auto">
            <a:xfrm>
              <a:off x="7548556" y="881967"/>
              <a:ext cx="845941" cy="482157"/>
            </a:xfrm>
            <a:custGeom>
              <a:avLst/>
              <a:gdLst>
                <a:gd name="T0" fmla="*/ 151 w 240"/>
                <a:gd name="T1" fmla="*/ 14 h 137"/>
                <a:gd name="T2" fmla="*/ 0 w 240"/>
                <a:gd name="T3" fmla="*/ 24 h 137"/>
                <a:gd name="T4" fmla="*/ 118 w 240"/>
                <a:gd name="T5" fmla="*/ 121 h 137"/>
                <a:gd name="T6" fmla="*/ 229 w 240"/>
                <a:gd name="T7" fmla="*/ 106 h 137"/>
                <a:gd name="T8" fmla="*/ 236 w 240"/>
                <a:gd name="T9" fmla="*/ 84 h 137"/>
                <a:gd name="T10" fmla="*/ 151 w 240"/>
                <a:gd name="T11" fmla="*/ 14 h 137"/>
              </a:gdLst>
              <a:ahLst/>
              <a:cxnLst>
                <a:cxn ang="0">
                  <a:pos x="T0" y="T1"/>
                </a:cxn>
                <a:cxn ang="0">
                  <a:pos x="T2" y="T3"/>
                </a:cxn>
                <a:cxn ang="0">
                  <a:pos x="T4" y="T5"/>
                </a:cxn>
                <a:cxn ang="0">
                  <a:pos x="T6" y="T7"/>
                </a:cxn>
                <a:cxn ang="0">
                  <a:pos x="T8" y="T9"/>
                </a:cxn>
                <a:cxn ang="0">
                  <a:pos x="T10" y="T11"/>
                </a:cxn>
              </a:cxnLst>
              <a:rect l="0" t="0" r="r" b="b"/>
              <a:pathLst>
                <a:path w="240" h="137">
                  <a:moveTo>
                    <a:pt x="151" y="14"/>
                  </a:moveTo>
                  <a:cubicBezTo>
                    <a:pt x="110" y="0"/>
                    <a:pt x="55" y="1"/>
                    <a:pt x="0" y="24"/>
                  </a:cubicBezTo>
                  <a:cubicBezTo>
                    <a:pt x="28" y="62"/>
                    <a:pt x="74" y="105"/>
                    <a:pt x="118" y="121"/>
                  </a:cubicBezTo>
                  <a:cubicBezTo>
                    <a:pt x="160" y="137"/>
                    <a:pt x="198" y="124"/>
                    <a:pt x="229" y="106"/>
                  </a:cubicBezTo>
                  <a:cubicBezTo>
                    <a:pt x="237" y="101"/>
                    <a:pt x="240" y="92"/>
                    <a:pt x="236" y="84"/>
                  </a:cubicBezTo>
                  <a:cubicBezTo>
                    <a:pt x="221" y="57"/>
                    <a:pt x="188" y="28"/>
                    <a:pt x="151" y="1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 name="Title 1"/>
          <p:cNvSpPr>
            <a:spLocks noGrp="1"/>
          </p:cNvSpPr>
          <p:nvPr>
            <p:ph type="ctrTitle" hasCustomPrompt="1"/>
          </p:nvPr>
        </p:nvSpPr>
        <p:spPr bwMode="white">
          <a:xfrm>
            <a:off x="359997" y="1360800"/>
            <a:ext cx="7588800" cy="3553199"/>
          </a:xfrm>
          <a:noFill/>
        </p:spPr>
        <p:txBody>
          <a:bodyPr anchor="ctr" anchorCtr="0"/>
          <a:lstStyle>
            <a:lvl1pPr algn="l">
              <a:lnSpc>
                <a:spcPct val="83000"/>
              </a:lnSpc>
              <a:defRPr sz="5400">
                <a:solidFill>
                  <a:schemeClr val="tx1"/>
                </a:solidFill>
              </a:defRPr>
            </a:lvl1pPr>
          </a:lstStyle>
          <a:p>
            <a:r>
              <a:rPr lang="en-US" dirty="0"/>
              <a:t>Click to add title</a:t>
            </a:r>
          </a:p>
        </p:txBody>
      </p:sp>
      <p:sp>
        <p:nvSpPr>
          <p:cNvPr id="38" name="Subtitle 2">
            <a:extLst>
              <a:ext uri="{FF2B5EF4-FFF2-40B4-BE49-F238E27FC236}">
                <a16:creationId xmlns:a16="http://schemas.microsoft.com/office/drawing/2014/main" id="{B1E23670-1026-DDCB-959A-932A6F3645D2}"/>
              </a:ext>
            </a:extLst>
          </p:cNvPr>
          <p:cNvSpPr>
            <a:spLocks noGrp="1"/>
          </p:cNvSpPr>
          <p:nvPr>
            <p:ph type="subTitle" idx="1" hasCustomPrompt="1"/>
          </p:nvPr>
        </p:nvSpPr>
        <p:spPr>
          <a:xfrm>
            <a:off x="359998" y="4914000"/>
            <a:ext cx="7588800" cy="320400"/>
          </a:xfrm>
        </p:spPr>
        <p:txBody>
          <a:bodyPr anchor="b" anchorCtr="0"/>
          <a:lstStyle>
            <a:lvl1pPr marL="0" indent="0" algn="l">
              <a:lnSpc>
                <a:spcPct val="100000"/>
              </a:lnSpc>
              <a:spcBef>
                <a:spcPts val="0"/>
              </a:spcBef>
              <a:spcAft>
                <a:spcPts val="0"/>
              </a:spcAft>
              <a:buFont typeface="Arial" panose="020B0604020202020204" pitchFamily="34" charset="0"/>
              <a:buChar char="​"/>
              <a:defRPr sz="2000" b="0">
                <a:solidFill>
                  <a:schemeClr val="tx1"/>
                </a:solidFill>
                <a:latin typeface="+mn-lt"/>
              </a:defRPr>
            </a:lvl1pPr>
            <a:lvl2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9pPr>
          </a:lstStyle>
          <a:p>
            <a:r>
              <a:rPr lang="en-US" dirty="0"/>
              <a:t>Click to add subtitle</a:t>
            </a:r>
          </a:p>
        </p:txBody>
      </p:sp>
      <p:sp>
        <p:nvSpPr>
          <p:cNvPr id="5" name="Date Placeholder 4">
            <a:extLst>
              <a:ext uri="{FF2B5EF4-FFF2-40B4-BE49-F238E27FC236}">
                <a16:creationId xmlns:a16="http://schemas.microsoft.com/office/drawing/2014/main" id="{9CBFFD67-813A-47D6-93D5-82C8D380FF6C}"/>
              </a:ext>
            </a:extLst>
          </p:cNvPr>
          <p:cNvSpPr>
            <a:spLocks noGrp="1"/>
          </p:cNvSpPr>
          <p:nvPr>
            <p:ph type="dt" sz="half" idx="14"/>
          </p:nvPr>
        </p:nvSpPr>
        <p:spPr bwMode="white">
          <a:xfrm>
            <a:off x="360000" y="360000"/>
            <a:ext cx="1585607" cy="288000"/>
          </a:xfrm>
          <a:prstGeom prst="rect">
            <a:avLst/>
          </a:prstGeom>
        </p:spPr>
        <p:txBody>
          <a:bodyPr tIns="32400" anchor="t" anchorCtr="0"/>
          <a:lstStyle>
            <a:lvl1pPr algn="l">
              <a:defRPr sz="1200">
                <a:solidFill>
                  <a:schemeClr val="tx1"/>
                </a:solidFill>
              </a:defRPr>
            </a:lvl1pPr>
          </a:lstStyle>
          <a:p>
            <a:fld id="{E0855826-E33B-4D7A-B393-AE8D533139DB}" type="datetime4">
              <a:rPr lang="en-IN" smtClean="0"/>
              <a:t>03 September 2026</a:t>
            </a:fld>
            <a:endParaRPr lang="en-US" dirty="0"/>
          </a:p>
        </p:txBody>
      </p:sp>
      <p:sp>
        <p:nvSpPr>
          <p:cNvPr id="43" name="Footer Placeholder 42">
            <a:extLst>
              <a:ext uri="{FF2B5EF4-FFF2-40B4-BE49-F238E27FC236}">
                <a16:creationId xmlns:a16="http://schemas.microsoft.com/office/drawing/2014/main" id="{25D0DEB9-810F-C189-1C73-87D0BFFFB3BD}"/>
              </a:ext>
            </a:extLst>
          </p:cNvPr>
          <p:cNvSpPr>
            <a:spLocks noGrp="1"/>
          </p:cNvSpPr>
          <p:nvPr>
            <p:ph type="ftr" sz="quarter" idx="15"/>
          </p:nvPr>
        </p:nvSpPr>
        <p:spPr bwMode="white">
          <a:xfrm>
            <a:off x="2304000" y="360000"/>
            <a:ext cx="5641200" cy="288000"/>
          </a:xfrm>
        </p:spPr>
        <p:txBody>
          <a:bodyPr tIns="32400" anchor="t" anchorCtr="0"/>
          <a:lstStyle>
            <a:lvl1pPr algn="l">
              <a:defRPr sz="1200">
                <a:solidFill>
                  <a:schemeClr val="tx1"/>
                </a:solidFill>
              </a:defRPr>
            </a:lvl1pPr>
          </a:lstStyle>
          <a:p>
            <a:endParaRPr lang="en-US" dirty="0"/>
          </a:p>
        </p:txBody>
      </p:sp>
      <p:pic>
        <p:nvPicPr>
          <p:cNvPr id="3" name="Logo">
            <a:extLst>
              <a:ext uri="{FF2B5EF4-FFF2-40B4-BE49-F238E27FC236}">
                <a16:creationId xmlns:a16="http://schemas.microsoft.com/office/drawing/2014/main" id="{B9074005-A357-4338-16E1-26C1BBA9082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86777" y="5750420"/>
            <a:ext cx="1340794" cy="734636"/>
          </a:xfrm>
          <a:prstGeom prst="rect">
            <a:avLst/>
          </a:prstGeom>
        </p:spPr>
      </p:pic>
    </p:spTree>
    <p:extLst>
      <p:ext uri="{BB962C8B-B14F-4D97-AF65-F5344CB8AC3E}">
        <p14:creationId xmlns:p14="http://schemas.microsoft.com/office/powerpoint/2010/main" val="75724248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B. Cover color background">
    <p:bg bwMode="ltGray">
      <p:bgRef idx="1001">
        <a:schemeClr val="bg1"/>
      </p:bgRef>
    </p:bg>
    <p:spTree>
      <p:nvGrpSpPr>
        <p:cNvPr id="1" name=""/>
        <p:cNvGrpSpPr/>
        <p:nvPr/>
      </p:nvGrpSpPr>
      <p:grpSpPr>
        <a:xfrm>
          <a:off x="0" y="0"/>
          <a:ext cx="0" cy="0"/>
          <a:chOff x="0" y="0"/>
          <a:chExt cx="0" cy="0"/>
        </a:xfrm>
      </p:grpSpPr>
      <p:sp>
        <p:nvSpPr>
          <p:cNvPr id="49" name="Slide Number Placeholder 5" hidden="1">
            <a:extLst>
              <a:ext uri="{FF2B5EF4-FFF2-40B4-BE49-F238E27FC236}">
                <a16:creationId xmlns:a16="http://schemas.microsoft.com/office/drawing/2014/main" id="{2F7745B8-4770-1CB6-2C8B-FFC925A4406E}"/>
              </a:ext>
            </a:extLst>
          </p:cNvPr>
          <p:cNvSpPr>
            <a:spLocks noGrp="1"/>
          </p:cNvSpPr>
          <p:nvPr>
            <p:ph type="sldNum" sz="quarter" idx="4"/>
          </p:nvPr>
        </p:nvSpPr>
        <p:spPr>
          <a:xfrm>
            <a:off x="0" y="6858000"/>
            <a:ext cx="0" cy="0"/>
          </a:xfrm>
          <a:prstGeom prst="rect">
            <a:avLst/>
          </a:prstGeom>
        </p:spPr>
        <p:txBody>
          <a:bodyPr vert="horz" lIns="0" tIns="0" rIns="0" bIns="0" rtlCol="0" anchor="b" anchorCtr="0"/>
          <a:lstStyle>
            <a:lvl1pPr algn="r">
              <a:defRPr sz="100">
                <a:noFill/>
              </a:defRPr>
            </a:lvl1pPr>
          </a:lstStyle>
          <a:p>
            <a:fld id="{24C8C45C-947F-4981-8B3F-4F32E973C901}" type="slidenum">
              <a:rPr lang="en-US" smtClean="0"/>
              <a:pPr/>
              <a:t>‹#›</a:t>
            </a:fld>
            <a:endParaRPr lang="en-US" dirty="0"/>
          </a:p>
        </p:txBody>
      </p:sp>
      <p:sp>
        <p:nvSpPr>
          <p:cNvPr id="6" name="Background">
            <a:extLst>
              <a:ext uri="{FF2B5EF4-FFF2-40B4-BE49-F238E27FC236}">
                <a16:creationId xmlns:a16="http://schemas.microsoft.com/office/drawing/2014/main" id="{29E6FAF1-D120-4172-AE29-B3271FE51748}"/>
              </a:ext>
            </a:extLst>
          </p:cNvPr>
          <p:cNvSpPr/>
          <p:nvPr userDrawn="1"/>
        </p:nvSpPr>
        <p:spPr>
          <a:xfrm>
            <a:off x="0" y="0"/>
            <a:ext cx="121932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noProof="0" dirty="0" err="1">
              <a:solidFill>
                <a:schemeClr val="tx1"/>
              </a:solidFill>
            </a:endParaRPr>
          </a:p>
        </p:txBody>
      </p:sp>
      <p:sp>
        <p:nvSpPr>
          <p:cNvPr id="22" name="Freeform: Shape light green">
            <a:extLst>
              <a:ext uri="{FF2B5EF4-FFF2-40B4-BE49-F238E27FC236}">
                <a16:creationId xmlns:a16="http://schemas.microsoft.com/office/drawing/2014/main" id="{1C504DA0-1B4A-4204-A284-0B9F5DB75C0C}"/>
              </a:ext>
            </a:extLst>
          </p:cNvPr>
          <p:cNvSpPr/>
          <p:nvPr userDrawn="1"/>
        </p:nvSpPr>
        <p:spPr>
          <a:xfrm>
            <a:off x="8579224" y="0"/>
            <a:ext cx="3612776" cy="6858000"/>
          </a:xfrm>
          <a:custGeom>
            <a:avLst/>
            <a:gdLst>
              <a:gd name="connsiteX0" fmla="*/ 0 w 3612776"/>
              <a:gd name="connsiteY0" fmla="*/ 0 h 6858000"/>
              <a:gd name="connsiteX1" fmla="*/ 3612776 w 3612776"/>
              <a:gd name="connsiteY1" fmla="*/ 0 h 6858000"/>
              <a:gd name="connsiteX2" fmla="*/ 3612776 w 3612776"/>
              <a:gd name="connsiteY2" fmla="*/ 6858000 h 6858000"/>
              <a:gd name="connsiteX3" fmla="*/ 3452275 w 3612776"/>
              <a:gd name="connsiteY3" fmla="*/ 6858000 h 6858000"/>
              <a:gd name="connsiteX4" fmla="*/ 1227952 w 3612776"/>
              <a:gd name="connsiteY4" fmla="*/ 2863030 h 6858000"/>
              <a:gd name="connsiteX5" fmla="*/ 2118062 w 3612776"/>
              <a:gd name="connsiteY5" fmla="*/ 1587 h 6858000"/>
              <a:gd name="connsiteX6" fmla="*/ 90307 w 3612776"/>
              <a:gd name="connsiteY6" fmla="*/ 1587 h 6858000"/>
              <a:gd name="connsiteX7" fmla="*/ 0 w 3612776"/>
              <a:gd name="connsiteY7" fmla="*/ 158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12776" h="6858000">
                <a:moveTo>
                  <a:pt x="0" y="0"/>
                </a:moveTo>
                <a:lnTo>
                  <a:pt x="3612776" y="0"/>
                </a:lnTo>
                <a:lnTo>
                  <a:pt x="3612776" y="6858000"/>
                </a:lnTo>
                <a:lnTo>
                  <a:pt x="3452275" y="6858000"/>
                </a:lnTo>
                <a:cubicBezTo>
                  <a:pt x="2554540" y="5474906"/>
                  <a:pt x="1544351" y="4360429"/>
                  <a:pt x="1227952" y="2863030"/>
                </a:cubicBezTo>
                <a:cubicBezTo>
                  <a:pt x="995418" y="1746648"/>
                  <a:pt x="1542445" y="649317"/>
                  <a:pt x="2118062" y="1587"/>
                </a:cubicBezTo>
                <a:cubicBezTo>
                  <a:pt x="1146410" y="1587"/>
                  <a:pt x="508763" y="1587"/>
                  <a:pt x="90307" y="1587"/>
                </a:cubicBezTo>
                <a:lnTo>
                  <a:pt x="0" y="158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36000" rIns="72000" bIns="36000" rtlCol="0" anchor="ctr">
            <a:noAutofit/>
          </a:bodyPr>
          <a:lstStyle/>
          <a:p>
            <a:pPr algn="ctr"/>
            <a:endParaRPr lang="en-US" sz="2000" noProof="0" dirty="0" err="1">
              <a:solidFill>
                <a:schemeClr val="tx1"/>
              </a:solidFill>
            </a:endParaRPr>
          </a:p>
        </p:txBody>
      </p:sp>
      <p:sp>
        <p:nvSpPr>
          <p:cNvPr id="23" name="Graphic 18">
            <a:extLst>
              <a:ext uri="{FF2B5EF4-FFF2-40B4-BE49-F238E27FC236}">
                <a16:creationId xmlns:a16="http://schemas.microsoft.com/office/drawing/2014/main" id="{979F411F-DDC3-410A-39FF-E348CF087575}"/>
              </a:ext>
            </a:extLst>
          </p:cNvPr>
          <p:cNvSpPr/>
          <p:nvPr userDrawn="1"/>
        </p:nvSpPr>
        <p:spPr>
          <a:xfrm>
            <a:off x="401116" y="1625541"/>
            <a:ext cx="1013520" cy="700818"/>
          </a:xfrm>
          <a:custGeom>
            <a:avLst/>
            <a:gdLst>
              <a:gd name="connsiteX0" fmla="*/ 5869858 w 6694659"/>
              <a:gd name="connsiteY0" fmla="*/ 2392532 h 4629150"/>
              <a:gd name="connsiteX1" fmla="*/ 6694437 w 6694659"/>
              <a:gd name="connsiteY1" fmla="*/ -53 h 4629150"/>
              <a:gd name="connsiteX2" fmla="*/ 3484512 w 6694659"/>
              <a:gd name="connsiteY2" fmla="*/ 181684 h 4629150"/>
              <a:gd name="connsiteX3" fmla="*/ 3484512 w 6694659"/>
              <a:gd name="connsiteY3" fmla="*/ 183303 h 4629150"/>
              <a:gd name="connsiteX4" fmla="*/ 969341 w 6694659"/>
              <a:gd name="connsiteY4" fmla="*/ 1277535 h 4629150"/>
              <a:gd name="connsiteX5" fmla="*/ 155429 w 6694659"/>
              <a:gd name="connsiteY5" fmla="*/ 4629097 h 4629150"/>
              <a:gd name="connsiteX6" fmla="*/ 5869858 w 6694659"/>
              <a:gd name="connsiteY6" fmla="*/ 2392532 h 462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94659" h="4629150">
                <a:moveTo>
                  <a:pt x="5869858" y="2392532"/>
                </a:moveTo>
                <a:cubicBezTo>
                  <a:pt x="6347728" y="1671299"/>
                  <a:pt x="6547276" y="904155"/>
                  <a:pt x="6694437" y="-53"/>
                </a:cubicBezTo>
                <a:cubicBezTo>
                  <a:pt x="5560962" y="147680"/>
                  <a:pt x="4554075" y="128820"/>
                  <a:pt x="3484512" y="181684"/>
                </a:cubicBezTo>
                <a:lnTo>
                  <a:pt x="3484512" y="183303"/>
                </a:lnTo>
                <a:cubicBezTo>
                  <a:pt x="2560587" y="214259"/>
                  <a:pt x="1649426" y="581448"/>
                  <a:pt x="969341" y="1277535"/>
                </a:cubicBezTo>
                <a:cubicBezTo>
                  <a:pt x="59608" y="2208890"/>
                  <a:pt x="-205568" y="3492955"/>
                  <a:pt x="155429" y="4629097"/>
                </a:cubicBezTo>
                <a:cubicBezTo>
                  <a:pt x="1796206" y="3608303"/>
                  <a:pt x="4711333" y="4223332"/>
                  <a:pt x="5869858" y="2392532"/>
                </a:cubicBezTo>
              </a:path>
            </a:pathLst>
          </a:custGeom>
          <a:solidFill>
            <a:schemeClr val="tx2"/>
          </a:solidFill>
          <a:ln w="9525" cap="flat">
            <a:noFill/>
            <a:prstDash val="solid"/>
            <a:miter/>
          </a:ln>
        </p:spPr>
        <p:txBody>
          <a:bodyPr rtlCol="0" anchor="ctr"/>
          <a:lstStyle/>
          <a:p>
            <a:endParaRPr lang="en-US" dirty="0"/>
          </a:p>
        </p:txBody>
      </p:sp>
      <p:pic>
        <p:nvPicPr>
          <p:cNvPr id="3" name="Logo">
            <a:extLst>
              <a:ext uri="{FF2B5EF4-FFF2-40B4-BE49-F238E27FC236}">
                <a16:creationId xmlns:a16="http://schemas.microsoft.com/office/drawing/2014/main" id="{CAE4657E-921F-C9EA-1197-A53CCFB295CE}"/>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86777" y="5750420"/>
            <a:ext cx="1340794" cy="734636"/>
          </a:xfrm>
          <a:prstGeom prst="rect">
            <a:avLst/>
          </a:prstGeom>
        </p:spPr>
      </p:pic>
      <p:sp>
        <p:nvSpPr>
          <p:cNvPr id="38" name="Subtitle 2">
            <a:extLst>
              <a:ext uri="{FF2B5EF4-FFF2-40B4-BE49-F238E27FC236}">
                <a16:creationId xmlns:a16="http://schemas.microsoft.com/office/drawing/2014/main" id="{B1E23670-1026-DDCB-959A-932A6F3645D2}"/>
              </a:ext>
            </a:extLst>
          </p:cNvPr>
          <p:cNvSpPr>
            <a:spLocks noGrp="1"/>
          </p:cNvSpPr>
          <p:nvPr>
            <p:ph type="subTitle" idx="1" hasCustomPrompt="1"/>
          </p:nvPr>
        </p:nvSpPr>
        <p:spPr>
          <a:xfrm>
            <a:off x="359998" y="4914000"/>
            <a:ext cx="7588800" cy="320400"/>
          </a:xfrm>
        </p:spPr>
        <p:txBody>
          <a:bodyPr anchor="b" anchorCtr="0"/>
          <a:lstStyle>
            <a:lvl1pPr marL="0" indent="0" algn="l">
              <a:lnSpc>
                <a:spcPct val="100000"/>
              </a:lnSpc>
              <a:spcBef>
                <a:spcPts val="0"/>
              </a:spcBef>
              <a:spcAft>
                <a:spcPts val="0"/>
              </a:spcAft>
              <a:buFont typeface="Arial" panose="020B0604020202020204" pitchFamily="34" charset="0"/>
              <a:buChar char="​"/>
              <a:defRPr sz="2000" b="0">
                <a:solidFill>
                  <a:schemeClr val="tx1"/>
                </a:solidFill>
                <a:latin typeface="+mn-lt"/>
              </a:defRPr>
            </a:lvl1pPr>
            <a:lvl2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9pPr>
          </a:lstStyle>
          <a:p>
            <a:r>
              <a:rPr lang="en-US" dirty="0"/>
              <a:t>Click to add subtitle</a:t>
            </a:r>
          </a:p>
        </p:txBody>
      </p:sp>
      <p:sp>
        <p:nvSpPr>
          <p:cNvPr id="5" name="Date Placeholder 4">
            <a:extLst>
              <a:ext uri="{FF2B5EF4-FFF2-40B4-BE49-F238E27FC236}">
                <a16:creationId xmlns:a16="http://schemas.microsoft.com/office/drawing/2014/main" id="{9CBFFD67-813A-47D6-93D5-82C8D380FF6C}"/>
              </a:ext>
            </a:extLst>
          </p:cNvPr>
          <p:cNvSpPr>
            <a:spLocks noGrp="1"/>
          </p:cNvSpPr>
          <p:nvPr>
            <p:ph type="dt" sz="half" idx="14"/>
          </p:nvPr>
        </p:nvSpPr>
        <p:spPr bwMode="white">
          <a:xfrm>
            <a:off x="360000" y="360000"/>
            <a:ext cx="1585607" cy="288000"/>
          </a:xfrm>
          <a:prstGeom prst="rect">
            <a:avLst/>
          </a:prstGeom>
        </p:spPr>
        <p:txBody>
          <a:bodyPr tIns="32400" anchor="t" anchorCtr="0"/>
          <a:lstStyle>
            <a:lvl1pPr algn="l">
              <a:defRPr sz="1200">
                <a:solidFill>
                  <a:schemeClr val="tx1"/>
                </a:solidFill>
              </a:defRPr>
            </a:lvl1pPr>
          </a:lstStyle>
          <a:p>
            <a:fld id="{366612B0-CCF1-44E0-B68A-FCECCE38044D}" type="datetime4">
              <a:rPr lang="en-IN" smtClean="0"/>
              <a:t>03 September 2026</a:t>
            </a:fld>
            <a:endParaRPr lang="en-US" dirty="0"/>
          </a:p>
        </p:txBody>
      </p:sp>
      <p:sp>
        <p:nvSpPr>
          <p:cNvPr id="43" name="Footer Placeholder 42">
            <a:extLst>
              <a:ext uri="{FF2B5EF4-FFF2-40B4-BE49-F238E27FC236}">
                <a16:creationId xmlns:a16="http://schemas.microsoft.com/office/drawing/2014/main" id="{25D0DEB9-810F-C189-1C73-87D0BFFFB3BD}"/>
              </a:ext>
            </a:extLst>
          </p:cNvPr>
          <p:cNvSpPr>
            <a:spLocks noGrp="1"/>
          </p:cNvSpPr>
          <p:nvPr>
            <p:ph type="ftr" sz="quarter" idx="15"/>
          </p:nvPr>
        </p:nvSpPr>
        <p:spPr bwMode="white">
          <a:xfrm>
            <a:off x="2304000" y="360000"/>
            <a:ext cx="5641200" cy="288000"/>
          </a:xfrm>
        </p:spPr>
        <p:txBody>
          <a:bodyPr tIns="32400" anchor="t" anchorCtr="0"/>
          <a:lstStyle>
            <a:lvl1pPr algn="l">
              <a:defRPr sz="1200">
                <a:solidFill>
                  <a:schemeClr val="tx1"/>
                </a:solidFill>
              </a:defRPr>
            </a:lvl1pPr>
          </a:lstStyle>
          <a:p>
            <a:endParaRPr lang="en-US" dirty="0"/>
          </a:p>
        </p:txBody>
      </p:sp>
      <p:sp>
        <p:nvSpPr>
          <p:cNvPr id="25" name="Title 1">
            <a:extLst>
              <a:ext uri="{FF2B5EF4-FFF2-40B4-BE49-F238E27FC236}">
                <a16:creationId xmlns:a16="http://schemas.microsoft.com/office/drawing/2014/main" id="{87A3D42A-8BBF-DCC4-0104-0D87887DE58C}"/>
              </a:ext>
            </a:extLst>
          </p:cNvPr>
          <p:cNvSpPr>
            <a:spLocks noGrp="1"/>
          </p:cNvSpPr>
          <p:nvPr>
            <p:ph type="ctrTitle" hasCustomPrompt="1"/>
          </p:nvPr>
        </p:nvSpPr>
        <p:spPr bwMode="white">
          <a:xfrm>
            <a:off x="359997" y="2448000"/>
            <a:ext cx="7588800" cy="700818"/>
          </a:xfrm>
          <a:noFill/>
        </p:spPr>
        <p:txBody>
          <a:bodyPr anchor="t" anchorCtr="0"/>
          <a:lstStyle>
            <a:lvl1pPr algn="l">
              <a:lnSpc>
                <a:spcPct val="83000"/>
              </a:lnSpc>
              <a:defRPr sz="5400">
                <a:solidFill>
                  <a:schemeClr val="tx1"/>
                </a:solidFill>
              </a:defRPr>
            </a:lvl1pPr>
          </a:lstStyle>
          <a:p>
            <a:r>
              <a:rPr lang="en-US" dirty="0"/>
              <a:t>Click to add title</a:t>
            </a:r>
          </a:p>
        </p:txBody>
      </p:sp>
    </p:spTree>
    <p:extLst>
      <p:ext uri="{BB962C8B-B14F-4D97-AF65-F5344CB8AC3E}">
        <p14:creationId xmlns:p14="http://schemas.microsoft.com/office/powerpoint/2010/main" val="379740521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1_B. Cover color background">
    <p:bg bwMode="ltGray">
      <p:bgRef idx="1001">
        <a:schemeClr val="bg1"/>
      </p:bgRef>
    </p:bg>
    <p:spTree>
      <p:nvGrpSpPr>
        <p:cNvPr id="1" name=""/>
        <p:cNvGrpSpPr/>
        <p:nvPr/>
      </p:nvGrpSpPr>
      <p:grpSpPr>
        <a:xfrm>
          <a:off x="0" y="0"/>
          <a:ext cx="0" cy="0"/>
          <a:chOff x="0" y="0"/>
          <a:chExt cx="0" cy="0"/>
        </a:xfrm>
      </p:grpSpPr>
      <p:sp>
        <p:nvSpPr>
          <p:cNvPr id="49" name="Slide Number Placeholder 5" hidden="1">
            <a:extLst>
              <a:ext uri="{FF2B5EF4-FFF2-40B4-BE49-F238E27FC236}">
                <a16:creationId xmlns:a16="http://schemas.microsoft.com/office/drawing/2014/main" id="{2F7745B8-4770-1CB6-2C8B-FFC925A4406E}"/>
              </a:ext>
            </a:extLst>
          </p:cNvPr>
          <p:cNvSpPr>
            <a:spLocks noGrp="1"/>
          </p:cNvSpPr>
          <p:nvPr>
            <p:ph type="sldNum" sz="quarter" idx="4"/>
          </p:nvPr>
        </p:nvSpPr>
        <p:spPr>
          <a:xfrm>
            <a:off x="0" y="6858000"/>
            <a:ext cx="0" cy="0"/>
          </a:xfrm>
          <a:prstGeom prst="rect">
            <a:avLst/>
          </a:prstGeom>
        </p:spPr>
        <p:txBody>
          <a:bodyPr vert="horz" lIns="0" tIns="0" rIns="0" bIns="0" rtlCol="0" anchor="b" anchorCtr="0"/>
          <a:lstStyle>
            <a:lvl1pPr algn="r">
              <a:defRPr sz="100">
                <a:noFill/>
              </a:defRPr>
            </a:lvl1pPr>
          </a:lstStyle>
          <a:p>
            <a:fld id="{24C8C45C-947F-4981-8B3F-4F32E973C901}" type="slidenum">
              <a:rPr lang="en-US" smtClean="0"/>
              <a:pPr/>
              <a:t>‹#›</a:t>
            </a:fld>
            <a:endParaRPr lang="en-US" dirty="0"/>
          </a:p>
        </p:txBody>
      </p:sp>
      <p:sp>
        <p:nvSpPr>
          <p:cNvPr id="6" name="Background">
            <a:extLst>
              <a:ext uri="{FF2B5EF4-FFF2-40B4-BE49-F238E27FC236}">
                <a16:creationId xmlns:a16="http://schemas.microsoft.com/office/drawing/2014/main" id="{29E6FAF1-D120-4172-AE29-B3271FE51748}"/>
              </a:ext>
            </a:extLst>
          </p:cNvPr>
          <p:cNvSpPr/>
          <p:nvPr userDrawn="1"/>
        </p:nvSpPr>
        <p:spPr>
          <a:xfrm>
            <a:off x="0" y="0"/>
            <a:ext cx="121932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noProof="0" dirty="0" err="1">
              <a:solidFill>
                <a:schemeClr val="tx1"/>
              </a:solidFill>
            </a:endParaRPr>
          </a:p>
        </p:txBody>
      </p:sp>
      <p:sp>
        <p:nvSpPr>
          <p:cNvPr id="22" name="Freeform: Shape light green">
            <a:extLst>
              <a:ext uri="{FF2B5EF4-FFF2-40B4-BE49-F238E27FC236}">
                <a16:creationId xmlns:a16="http://schemas.microsoft.com/office/drawing/2014/main" id="{1C504DA0-1B4A-4204-A284-0B9F5DB75C0C}"/>
              </a:ext>
            </a:extLst>
          </p:cNvPr>
          <p:cNvSpPr/>
          <p:nvPr userDrawn="1"/>
        </p:nvSpPr>
        <p:spPr>
          <a:xfrm>
            <a:off x="8579224" y="0"/>
            <a:ext cx="3612776" cy="6858000"/>
          </a:xfrm>
          <a:custGeom>
            <a:avLst/>
            <a:gdLst>
              <a:gd name="connsiteX0" fmla="*/ 0 w 3612776"/>
              <a:gd name="connsiteY0" fmla="*/ 0 h 6858000"/>
              <a:gd name="connsiteX1" fmla="*/ 3612776 w 3612776"/>
              <a:gd name="connsiteY1" fmla="*/ 0 h 6858000"/>
              <a:gd name="connsiteX2" fmla="*/ 3612776 w 3612776"/>
              <a:gd name="connsiteY2" fmla="*/ 6858000 h 6858000"/>
              <a:gd name="connsiteX3" fmla="*/ 3452275 w 3612776"/>
              <a:gd name="connsiteY3" fmla="*/ 6858000 h 6858000"/>
              <a:gd name="connsiteX4" fmla="*/ 1227952 w 3612776"/>
              <a:gd name="connsiteY4" fmla="*/ 2863030 h 6858000"/>
              <a:gd name="connsiteX5" fmla="*/ 2118062 w 3612776"/>
              <a:gd name="connsiteY5" fmla="*/ 1587 h 6858000"/>
              <a:gd name="connsiteX6" fmla="*/ 90307 w 3612776"/>
              <a:gd name="connsiteY6" fmla="*/ 1587 h 6858000"/>
              <a:gd name="connsiteX7" fmla="*/ 0 w 3612776"/>
              <a:gd name="connsiteY7" fmla="*/ 158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12776" h="6858000">
                <a:moveTo>
                  <a:pt x="0" y="0"/>
                </a:moveTo>
                <a:lnTo>
                  <a:pt x="3612776" y="0"/>
                </a:lnTo>
                <a:lnTo>
                  <a:pt x="3612776" y="6858000"/>
                </a:lnTo>
                <a:lnTo>
                  <a:pt x="3452275" y="6858000"/>
                </a:lnTo>
                <a:cubicBezTo>
                  <a:pt x="2554540" y="5474906"/>
                  <a:pt x="1544351" y="4360429"/>
                  <a:pt x="1227952" y="2863030"/>
                </a:cubicBezTo>
                <a:cubicBezTo>
                  <a:pt x="995418" y="1746648"/>
                  <a:pt x="1542445" y="649317"/>
                  <a:pt x="2118062" y="1587"/>
                </a:cubicBezTo>
                <a:cubicBezTo>
                  <a:pt x="1146410" y="1587"/>
                  <a:pt x="508763" y="1587"/>
                  <a:pt x="90307" y="1587"/>
                </a:cubicBezTo>
                <a:lnTo>
                  <a:pt x="0" y="158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36000" rIns="72000" bIns="36000" rtlCol="0" anchor="ctr">
            <a:noAutofit/>
          </a:bodyPr>
          <a:lstStyle/>
          <a:p>
            <a:pPr algn="ctr"/>
            <a:endParaRPr lang="en-US" sz="2000" noProof="0" dirty="0" err="1">
              <a:solidFill>
                <a:schemeClr val="tx1"/>
              </a:solidFill>
            </a:endParaRPr>
          </a:p>
        </p:txBody>
      </p:sp>
      <p:sp>
        <p:nvSpPr>
          <p:cNvPr id="23" name="Graphic 18">
            <a:extLst>
              <a:ext uri="{FF2B5EF4-FFF2-40B4-BE49-F238E27FC236}">
                <a16:creationId xmlns:a16="http://schemas.microsoft.com/office/drawing/2014/main" id="{979F411F-DDC3-410A-39FF-E348CF087575}"/>
              </a:ext>
            </a:extLst>
          </p:cNvPr>
          <p:cNvSpPr/>
          <p:nvPr userDrawn="1"/>
        </p:nvSpPr>
        <p:spPr>
          <a:xfrm>
            <a:off x="401116" y="2578041"/>
            <a:ext cx="1013520" cy="700818"/>
          </a:xfrm>
          <a:custGeom>
            <a:avLst/>
            <a:gdLst>
              <a:gd name="connsiteX0" fmla="*/ 5869858 w 6694659"/>
              <a:gd name="connsiteY0" fmla="*/ 2392532 h 4629150"/>
              <a:gd name="connsiteX1" fmla="*/ 6694437 w 6694659"/>
              <a:gd name="connsiteY1" fmla="*/ -53 h 4629150"/>
              <a:gd name="connsiteX2" fmla="*/ 3484512 w 6694659"/>
              <a:gd name="connsiteY2" fmla="*/ 181684 h 4629150"/>
              <a:gd name="connsiteX3" fmla="*/ 3484512 w 6694659"/>
              <a:gd name="connsiteY3" fmla="*/ 183303 h 4629150"/>
              <a:gd name="connsiteX4" fmla="*/ 969341 w 6694659"/>
              <a:gd name="connsiteY4" fmla="*/ 1277535 h 4629150"/>
              <a:gd name="connsiteX5" fmla="*/ 155429 w 6694659"/>
              <a:gd name="connsiteY5" fmla="*/ 4629097 h 4629150"/>
              <a:gd name="connsiteX6" fmla="*/ 5869858 w 6694659"/>
              <a:gd name="connsiteY6" fmla="*/ 2392532 h 462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94659" h="4629150">
                <a:moveTo>
                  <a:pt x="5869858" y="2392532"/>
                </a:moveTo>
                <a:cubicBezTo>
                  <a:pt x="6347728" y="1671299"/>
                  <a:pt x="6547276" y="904155"/>
                  <a:pt x="6694437" y="-53"/>
                </a:cubicBezTo>
                <a:cubicBezTo>
                  <a:pt x="5560962" y="147680"/>
                  <a:pt x="4554075" y="128820"/>
                  <a:pt x="3484512" y="181684"/>
                </a:cubicBezTo>
                <a:lnTo>
                  <a:pt x="3484512" y="183303"/>
                </a:lnTo>
                <a:cubicBezTo>
                  <a:pt x="2560587" y="214259"/>
                  <a:pt x="1649426" y="581448"/>
                  <a:pt x="969341" y="1277535"/>
                </a:cubicBezTo>
                <a:cubicBezTo>
                  <a:pt x="59608" y="2208890"/>
                  <a:pt x="-205568" y="3492955"/>
                  <a:pt x="155429" y="4629097"/>
                </a:cubicBezTo>
                <a:cubicBezTo>
                  <a:pt x="1796206" y="3608303"/>
                  <a:pt x="4711333" y="4223332"/>
                  <a:pt x="5869858" y="2392532"/>
                </a:cubicBezTo>
              </a:path>
            </a:pathLst>
          </a:custGeom>
          <a:solidFill>
            <a:schemeClr val="tx2"/>
          </a:solidFill>
          <a:ln w="9525" cap="flat">
            <a:noFill/>
            <a:prstDash val="solid"/>
            <a:miter/>
          </a:ln>
        </p:spPr>
        <p:txBody>
          <a:bodyPr rtlCol="0" anchor="ctr"/>
          <a:lstStyle/>
          <a:p>
            <a:endParaRPr lang="en-US" dirty="0"/>
          </a:p>
        </p:txBody>
      </p:sp>
      <p:sp>
        <p:nvSpPr>
          <p:cNvPr id="5" name="Date Placeholder 4">
            <a:extLst>
              <a:ext uri="{FF2B5EF4-FFF2-40B4-BE49-F238E27FC236}">
                <a16:creationId xmlns:a16="http://schemas.microsoft.com/office/drawing/2014/main" id="{9CBFFD67-813A-47D6-93D5-82C8D380FF6C}"/>
              </a:ext>
            </a:extLst>
          </p:cNvPr>
          <p:cNvSpPr>
            <a:spLocks noGrp="1"/>
          </p:cNvSpPr>
          <p:nvPr>
            <p:ph type="dt" sz="half" idx="14"/>
          </p:nvPr>
        </p:nvSpPr>
        <p:spPr bwMode="white">
          <a:xfrm>
            <a:off x="360000" y="360000"/>
            <a:ext cx="1585607" cy="288000"/>
          </a:xfrm>
          <a:prstGeom prst="rect">
            <a:avLst/>
          </a:prstGeom>
        </p:spPr>
        <p:txBody>
          <a:bodyPr tIns="32400" anchor="t" anchorCtr="0"/>
          <a:lstStyle>
            <a:lvl1pPr algn="l">
              <a:defRPr sz="1200">
                <a:solidFill>
                  <a:schemeClr val="tx1"/>
                </a:solidFill>
              </a:defRPr>
            </a:lvl1pPr>
          </a:lstStyle>
          <a:p>
            <a:fld id="{3C8E078F-0202-4775-A23E-A4B7007FC7C2}" type="datetime4">
              <a:rPr lang="en-IN" smtClean="0"/>
              <a:t>03 September 2026</a:t>
            </a:fld>
            <a:endParaRPr lang="en-US" dirty="0"/>
          </a:p>
        </p:txBody>
      </p:sp>
      <p:sp>
        <p:nvSpPr>
          <p:cNvPr id="43" name="Footer Placeholder 42">
            <a:extLst>
              <a:ext uri="{FF2B5EF4-FFF2-40B4-BE49-F238E27FC236}">
                <a16:creationId xmlns:a16="http://schemas.microsoft.com/office/drawing/2014/main" id="{25D0DEB9-810F-C189-1C73-87D0BFFFB3BD}"/>
              </a:ext>
            </a:extLst>
          </p:cNvPr>
          <p:cNvSpPr>
            <a:spLocks noGrp="1"/>
          </p:cNvSpPr>
          <p:nvPr>
            <p:ph type="ftr" sz="quarter" idx="15"/>
          </p:nvPr>
        </p:nvSpPr>
        <p:spPr bwMode="white">
          <a:xfrm>
            <a:off x="2304000" y="360000"/>
            <a:ext cx="5641200" cy="288000"/>
          </a:xfrm>
        </p:spPr>
        <p:txBody>
          <a:bodyPr tIns="32400" anchor="t" anchorCtr="0"/>
          <a:lstStyle>
            <a:lvl1pPr algn="l">
              <a:defRPr sz="1200">
                <a:solidFill>
                  <a:schemeClr val="tx1"/>
                </a:solidFill>
              </a:defRPr>
            </a:lvl1pPr>
          </a:lstStyle>
          <a:p>
            <a:endParaRPr lang="en-US" dirty="0"/>
          </a:p>
        </p:txBody>
      </p:sp>
      <p:sp>
        <p:nvSpPr>
          <p:cNvPr id="25" name="Title 1">
            <a:extLst>
              <a:ext uri="{FF2B5EF4-FFF2-40B4-BE49-F238E27FC236}">
                <a16:creationId xmlns:a16="http://schemas.microsoft.com/office/drawing/2014/main" id="{87A3D42A-8BBF-DCC4-0104-0D87887DE58C}"/>
              </a:ext>
            </a:extLst>
          </p:cNvPr>
          <p:cNvSpPr>
            <a:spLocks noGrp="1"/>
          </p:cNvSpPr>
          <p:nvPr>
            <p:ph type="ctrTitle" hasCustomPrompt="1"/>
          </p:nvPr>
        </p:nvSpPr>
        <p:spPr bwMode="white">
          <a:xfrm>
            <a:off x="359997" y="3400500"/>
            <a:ext cx="7588800" cy="2088000"/>
          </a:xfrm>
          <a:noFill/>
        </p:spPr>
        <p:txBody>
          <a:bodyPr anchor="t" anchorCtr="0"/>
          <a:lstStyle>
            <a:lvl1pPr algn="l">
              <a:lnSpc>
                <a:spcPct val="83000"/>
              </a:lnSpc>
              <a:defRPr sz="5400">
                <a:solidFill>
                  <a:schemeClr val="tx1"/>
                </a:solidFill>
              </a:defRPr>
            </a:lvl1pPr>
          </a:lstStyle>
          <a:p>
            <a:r>
              <a:rPr lang="en-US" dirty="0"/>
              <a:t>Click to add title</a:t>
            </a:r>
          </a:p>
        </p:txBody>
      </p:sp>
      <p:grpSp>
        <p:nvGrpSpPr>
          <p:cNvPr id="3" name="Graphic 9">
            <a:extLst>
              <a:ext uri="{FF2B5EF4-FFF2-40B4-BE49-F238E27FC236}">
                <a16:creationId xmlns:a16="http://schemas.microsoft.com/office/drawing/2014/main" id="{2B965A8B-EF14-23CB-0243-5CC1406F670E}"/>
              </a:ext>
            </a:extLst>
          </p:cNvPr>
          <p:cNvGrpSpPr/>
          <p:nvPr userDrawn="1"/>
        </p:nvGrpSpPr>
        <p:grpSpPr>
          <a:xfrm>
            <a:off x="333377" y="5833742"/>
            <a:ext cx="1324697" cy="719222"/>
            <a:chOff x="333377" y="5833742"/>
            <a:chExt cx="1324697" cy="719222"/>
          </a:xfrm>
        </p:grpSpPr>
        <p:sp>
          <p:nvSpPr>
            <p:cNvPr id="4" name="Freeform: Shape 3">
              <a:extLst>
                <a:ext uri="{FF2B5EF4-FFF2-40B4-BE49-F238E27FC236}">
                  <a16:creationId xmlns:a16="http://schemas.microsoft.com/office/drawing/2014/main" id="{40939A45-ABCC-7C6D-2C62-7DF5919D1568}"/>
                </a:ext>
              </a:extLst>
            </p:cNvPr>
            <p:cNvSpPr/>
            <p:nvPr/>
          </p:nvSpPr>
          <p:spPr>
            <a:xfrm>
              <a:off x="1048280" y="6467779"/>
              <a:ext cx="54364" cy="83823"/>
            </a:xfrm>
            <a:custGeom>
              <a:avLst/>
              <a:gdLst>
                <a:gd name="connsiteX0" fmla="*/ 32823 w 54364"/>
                <a:gd name="connsiteY0" fmla="*/ 21903 h 83823"/>
                <a:gd name="connsiteX1" fmla="*/ 13878 w 54364"/>
                <a:gd name="connsiteY1" fmla="*/ 32588 h 83823"/>
                <a:gd name="connsiteX2" fmla="*/ 13878 w 54364"/>
                <a:gd name="connsiteY2" fmla="*/ 0 h 83823"/>
                <a:gd name="connsiteX3" fmla="*/ 0 w 54364"/>
                <a:gd name="connsiteY3" fmla="*/ 0 h 83823"/>
                <a:gd name="connsiteX4" fmla="*/ 0 w 54364"/>
                <a:gd name="connsiteY4" fmla="*/ 83802 h 83823"/>
                <a:gd name="connsiteX5" fmla="*/ 13878 w 54364"/>
                <a:gd name="connsiteY5" fmla="*/ 83802 h 83823"/>
                <a:gd name="connsiteX6" fmla="*/ 13878 w 54364"/>
                <a:gd name="connsiteY6" fmla="*/ 49596 h 83823"/>
                <a:gd name="connsiteX7" fmla="*/ 27523 w 54364"/>
                <a:gd name="connsiteY7" fmla="*/ 34568 h 83823"/>
                <a:gd name="connsiteX8" fmla="*/ 40486 w 54364"/>
                <a:gd name="connsiteY8" fmla="*/ 49383 h 83823"/>
                <a:gd name="connsiteX9" fmla="*/ 40486 w 54364"/>
                <a:gd name="connsiteY9" fmla="*/ 83823 h 83823"/>
                <a:gd name="connsiteX10" fmla="*/ 54364 w 54364"/>
                <a:gd name="connsiteY10" fmla="*/ 83823 h 83823"/>
                <a:gd name="connsiteX11" fmla="*/ 54364 w 54364"/>
                <a:gd name="connsiteY11" fmla="*/ 45232 h 83823"/>
                <a:gd name="connsiteX12" fmla="*/ 32823 w 54364"/>
                <a:gd name="connsiteY12" fmla="*/ 21903 h 83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364" h="83823">
                  <a:moveTo>
                    <a:pt x="32823" y="21903"/>
                  </a:moveTo>
                  <a:cubicBezTo>
                    <a:pt x="23393" y="21903"/>
                    <a:pt x="17795" y="26841"/>
                    <a:pt x="13878" y="32588"/>
                  </a:cubicBezTo>
                  <a:lnTo>
                    <a:pt x="13878" y="0"/>
                  </a:lnTo>
                  <a:lnTo>
                    <a:pt x="0" y="0"/>
                  </a:lnTo>
                  <a:lnTo>
                    <a:pt x="0" y="83802"/>
                  </a:lnTo>
                  <a:lnTo>
                    <a:pt x="13878" y="83802"/>
                  </a:lnTo>
                  <a:lnTo>
                    <a:pt x="13878" y="49596"/>
                  </a:lnTo>
                  <a:cubicBezTo>
                    <a:pt x="13878" y="40166"/>
                    <a:pt x="19498" y="34568"/>
                    <a:pt x="27523" y="34568"/>
                  </a:cubicBezTo>
                  <a:cubicBezTo>
                    <a:pt x="35781" y="34568"/>
                    <a:pt x="40486" y="39953"/>
                    <a:pt x="40486" y="49383"/>
                  </a:cubicBezTo>
                  <a:lnTo>
                    <a:pt x="40486" y="83823"/>
                  </a:lnTo>
                  <a:lnTo>
                    <a:pt x="54364" y="83823"/>
                  </a:lnTo>
                  <a:lnTo>
                    <a:pt x="54364" y="45232"/>
                  </a:lnTo>
                  <a:cubicBezTo>
                    <a:pt x="54428" y="31077"/>
                    <a:pt x="46488" y="21903"/>
                    <a:pt x="32823" y="21903"/>
                  </a:cubicBezTo>
                  <a:close/>
                </a:path>
              </a:pathLst>
            </a:custGeom>
            <a:solidFill>
              <a:srgbClr val="FFFFFF"/>
            </a:solidFill>
            <a:ln w="2113" cap="flat">
              <a:noFill/>
              <a:prstDash val="solid"/>
              <a:miter/>
            </a:ln>
          </p:spPr>
          <p:txBody>
            <a:bodyPr rtlCol="0" anchor="ctr"/>
            <a:lstStyle/>
            <a:p>
              <a:endParaRPr lang="en-IN"/>
            </a:p>
          </p:txBody>
        </p:sp>
        <p:sp>
          <p:nvSpPr>
            <p:cNvPr id="7" name="Freeform: Shape 6">
              <a:extLst>
                <a:ext uri="{FF2B5EF4-FFF2-40B4-BE49-F238E27FC236}">
                  <a16:creationId xmlns:a16="http://schemas.microsoft.com/office/drawing/2014/main" id="{27776978-569F-7704-2572-E66769795707}"/>
                </a:ext>
              </a:extLst>
            </p:cNvPr>
            <p:cNvSpPr/>
            <p:nvPr userDrawn="1"/>
          </p:nvSpPr>
          <p:spPr>
            <a:xfrm>
              <a:off x="1116118" y="6489682"/>
              <a:ext cx="58663" cy="63282"/>
            </a:xfrm>
            <a:custGeom>
              <a:avLst/>
              <a:gdLst>
                <a:gd name="connsiteX0" fmla="*/ 29630 w 58663"/>
                <a:gd name="connsiteY0" fmla="*/ 0 h 63282"/>
                <a:gd name="connsiteX1" fmla="*/ 0 w 58663"/>
                <a:gd name="connsiteY1" fmla="*/ 31588 h 63282"/>
                <a:gd name="connsiteX2" fmla="*/ 0 w 58663"/>
                <a:gd name="connsiteY2" fmla="*/ 31822 h 63282"/>
                <a:gd name="connsiteX3" fmla="*/ 31098 w 58663"/>
                <a:gd name="connsiteY3" fmla="*/ 63282 h 63282"/>
                <a:gd name="connsiteX4" fmla="*/ 55918 w 58663"/>
                <a:gd name="connsiteY4" fmla="*/ 51916 h 63282"/>
                <a:gd name="connsiteX5" fmla="*/ 47765 w 58663"/>
                <a:gd name="connsiteY5" fmla="*/ 44679 h 63282"/>
                <a:gd name="connsiteX6" fmla="*/ 31333 w 58663"/>
                <a:gd name="connsiteY6" fmla="*/ 51916 h 63282"/>
                <a:gd name="connsiteX7" fmla="*/ 13878 w 58663"/>
                <a:gd name="connsiteY7" fmla="*/ 36526 h 63282"/>
                <a:gd name="connsiteX8" fmla="*/ 58429 w 58663"/>
                <a:gd name="connsiteY8" fmla="*/ 36526 h 63282"/>
                <a:gd name="connsiteX9" fmla="*/ 58664 w 58663"/>
                <a:gd name="connsiteY9" fmla="*/ 32631 h 63282"/>
                <a:gd name="connsiteX10" fmla="*/ 29630 w 58663"/>
                <a:gd name="connsiteY10" fmla="*/ 0 h 63282"/>
                <a:gd name="connsiteX11" fmla="*/ 13793 w 58663"/>
                <a:gd name="connsiteY11" fmla="*/ 27331 h 63282"/>
                <a:gd name="connsiteX12" fmla="*/ 29502 w 58663"/>
                <a:gd name="connsiteY12" fmla="*/ 11367 h 63282"/>
                <a:gd name="connsiteX13" fmla="*/ 44892 w 58663"/>
                <a:gd name="connsiteY13" fmla="*/ 27331 h 63282"/>
                <a:gd name="connsiteX14" fmla="*/ 13793 w 58663"/>
                <a:gd name="connsiteY14" fmla="*/ 27331 h 63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8663" h="63282">
                  <a:moveTo>
                    <a:pt x="29630" y="0"/>
                  </a:moveTo>
                  <a:cubicBezTo>
                    <a:pt x="12303" y="0"/>
                    <a:pt x="0" y="14240"/>
                    <a:pt x="0" y="31588"/>
                  </a:cubicBezTo>
                  <a:lnTo>
                    <a:pt x="0" y="31822"/>
                  </a:lnTo>
                  <a:cubicBezTo>
                    <a:pt x="0" y="50532"/>
                    <a:pt x="13559" y="63282"/>
                    <a:pt x="31098" y="63282"/>
                  </a:cubicBezTo>
                  <a:cubicBezTo>
                    <a:pt x="42231" y="63282"/>
                    <a:pt x="50170" y="58791"/>
                    <a:pt x="55918" y="51916"/>
                  </a:cubicBezTo>
                  <a:lnTo>
                    <a:pt x="47765" y="44679"/>
                  </a:lnTo>
                  <a:cubicBezTo>
                    <a:pt x="42955" y="49383"/>
                    <a:pt x="38123" y="51916"/>
                    <a:pt x="31333" y="51916"/>
                  </a:cubicBezTo>
                  <a:cubicBezTo>
                    <a:pt x="22393" y="51916"/>
                    <a:pt x="15368" y="46403"/>
                    <a:pt x="13878" y="36526"/>
                  </a:cubicBezTo>
                  <a:lnTo>
                    <a:pt x="58429" y="36526"/>
                  </a:lnTo>
                  <a:cubicBezTo>
                    <a:pt x="58536" y="35143"/>
                    <a:pt x="58664" y="33887"/>
                    <a:pt x="58664" y="32631"/>
                  </a:cubicBezTo>
                  <a:cubicBezTo>
                    <a:pt x="58664" y="15177"/>
                    <a:pt x="48915" y="0"/>
                    <a:pt x="29630" y="0"/>
                  </a:cubicBezTo>
                  <a:close/>
                  <a:moveTo>
                    <a:pt x="13793" y="27331"/>
                  </a:moveTo>
                  <a:cubicBezTo>
                    <a:pt x="15049" y="17901"/>
                    <a:pt x="21030" y="11367"/>
                    <a:pt x="29502" y="11367"/>
                  </a:cubicBezTo>
                  <a:cubicBezTo>
                    <a:pt x="38697" y="11367"/>
                    <a:pt x="43955" y="18370"/>
                    <a:pt x="44892" y="27331"/>
                  </a:cubicBezTo>
                  <a:lnTo>
                    <a:pt x="13793" y="27331"/>
                  </a:lnTo>
                  <a:close/>
                </a:path>
              </a:pathLst>
            </a:custGeom>
            <a:solidFill>
              <a:srgbClr val="FFFFFF"/>
            </a:solidFill>
            <a:ln w="2113" cap="flat">
              <a:noFill/>
              <a:prstDash val="solid"/>
              <a:miter/>
            </a:ln>
          </p:spPr>
          <p:txBody>
            <a:bodyPr rtlCol="0" anchor="ctr"/>
            <a:lstStyle/>
            <a:p>
              <a:endParaRPr lang="en-IN"/>
            </a:p>
          </p:txBody>
        </p:sp>
        <p:sp>
          <p:nvSpPr>
            <p:cNvPr id="8" name="Freeform: Shape 7">
              <a:extLst>
                <a:ext uri="{FF2B5EF4-FFF2-40B4-BE49-F238E27FC236}">
                  <a16:creationId xmlns:a16="http://schemas.microsoft.com/office/drawing/2014/main" id="{543670F6-917B-367E-FFB8-6990FBB64F6A}"/>
                </a:ext>
              </a:extLst>
            </p:cNvPr>
            <p:cNvSpPr/>
            <p:nvPr/>
          </p:nvSpPr>
          <p:spPr>
            <a:xfrm>
              <a:off x="1037850" y="6161222"/>
              <a:ext cx="310474" cy="267305"/>
            </a:xfrm>
            <a:custGeom>
              <a:avLst/>
              <a:gdLst>
                <a:gd name="connsiteX0" fmla="*/ 132653 w 310474"/>
                <a:gd name="connsiteY0" fmla="*/ 251214 h 267305"/>
                <a:gd name="connsiteX1" fmla="*/ 128438 w 310474"/>
                <a:gd name="connsiteY1" fmla="*/ 238953 h 267305"/>
                <a:gd name="connsiteX2" fmla="*/ 122116 w 310474"/>
                <a:gd name="connsiteY2" fmla="*/ 238953 h 267305"/>
                <a:gd name="connsiteX3" fmla="*/ 101065 w 310474"/>
                <a:gd name="connsiteY3" fmla="*/ 217902 h 267305"/>
                <a:gd name="connsiteX4" fmla="*/ 101065 w 310474"/>
                <a:gd name="connsiteY4" fmla="*/ 111005 h 267305"/>
                <a:gd name="connsiteX5" fmla="*/ 159984 w 310474"/>
                <a:gd name="connsiteY5" fmla="*/ 42061 h 267305"/>
                <a:gd name="connsiteX6" fmla="*/ 209452 w 310474"/>
                <a:gd name="connsiteY6" fmla="*/ 92572 h 267305"/>
                <a:gd name="connsiteX7" fmla="*/ 209452 w 310474"/>
                <a:gd name="connsiteY7" fmla="*/ 217923 h 267305"/>
                <a:gd name="connsiteX8" fmla="*/ 188400 w 310474"/>
                <a:gd name="connsiteY8" fmla="*/ 238975 h 267305"/>
                <a:gd name="connsiteX9" fmla="*/ 182078 w 310474"/>
                <a:gd name="connsiteY9" fmla="*/ 238975 h 267305"/>
                <a:gd name="connsiteX10" fmla="*/ 177864 w 310474"/>
                <a:gd name="connsiteY10" fmla="*/ 250810 h 267305"/>
                <a:gd name="connsiteX11" fmla="*/ 182078 w 310474"/>
                <a:gd name="connsiteY11" fmla="*/ 267306 h 267305"/>
                <a:gd name="connsiteX12" fmla="*/ 306259 w 310474"/>
                <a:gd name="connsiteY12" fmla="*/ 267306 h 267305"/>
                <a:gd name="connsiteX13" fmla="*/ 310474 w 310474"/>
                <a:gd name="connsiteY13" fmla="*/ 251916 h 267305"/>
                <a:gd name="connsiteX14" fmla="*/ 306259 w 310474"/>
                <a:gd name="connsiteY14" fmla="*/ 238996 h 267305"/>
                <a:gd name="connsiteX15" fmla="*/ 299938 w 310474"/>
                <a:gd name="connsiteY15" fmla="*/ 238996 h 267305"/>
                <a:gd name="connsiteX16" fmla="*/ 278886 w 310474"/>
                <a:gd name="connsiteY16" fmla="*/ 217944 h 267305"/>
                <a:gd name="connsiteX17" fmla="*/ 278886 w 310474"/>
                <a:gd name="connsiteY17" fmla="*/ 89975 h 267305"/>
                <a:gd name="connsiteX18" fmla="*/ 186272 w 310474"/>
                <a:gd name="connsiteY18" fmla="*/ 0 h 267305"/>
                <a:gd name="connsiteX19" fmla="*/ 95765 w 310474"/>
                <a:gd name="connsiteY19" fmla="*/ 46829 h 267305"/>
                <a:gd name="connsiteX20" fmla="*/ 95658 w 310474"/>
                <a:gd name="connsiteY20" fmla="*/ 15900 h 267305"/>
                <a:gd name="connsiteX21" fmla="*/ 76607 w 310474"/>
                <a:gd name="connsiteY21" fmla="*/ 7918 h 267305"/>
                <a:gd name="connsiteX22" fmla="*/ 4257 w 310474"/>
                <a:gd name="connsiteY22" fmla="*/ 23180 h 267305"/>
                <a:gd name="connsiteX23" fmla="*/ 0 w 310474"/>
                <a:gd name="connsiteY23" fmla="*/ 37207 h 267305"/>
                <a:gd name="connsiteX24" fmla="*/ 4215 w 310474"/>
                <a:gd name="connsiteY24" fmla="*/ 51448 h 267305"/>
                <a:gd name="connsiteX25" fmla="*/ 10536 w 310474"/>
                <a:gd name="connsiteY25" fmla="*/ 51448 h 267305"/>
                <a:gd name="connsiteX26" fmla="*/ 31588 w 310474"/>
                <a:gd name="connsiteY26" fmla="*/ 72499 h 267305"/>
                <a:gd name="connsiteX27" fmla="*/ 31588 w 310474"/>
                <a:gd name="connsiteY27" fmla="*/ 217923 h 267305"/>
                <a:gd name="connsiteX28" fmla="*/ 10536 w 310474"/>
                <a:gd name="connsiteY28" fmla="*/ 238975 h 267305"/>
                <a:gd name="connsiteX29" fmla="*/ 4215 w 310474"/>
                <a:gd name="connsiteY29" fmla="*/ 238975 h 267305"/>
                <a:gd name="connsiteX30" fmla="*/ 0 w 310474"/>
                <a:gd name="connsiteY30" fmla="*/ 251022 h 267305"/>
                <a:gd name="connsiteX31" fmla="*/ 4215 w 310474"/>
                <a:gd name="connsiteY31" fmla="*/ 267285 h 267305"/>
                <a:gd name="connsiteX32" fmla="*/ 128396 w 310474"/>
                <a:gd name="connsiteY32" fmla="*/ 267285 h 267305"/>
                <a:gd name="connsiteX33" fmla="*/ 132653 w 310474"/>
                <a:gd name="connsiteY33" fmla="*/ 251214 h 267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10474" h="267305">
                  <a:moveTo>
                    <a:pt x="132653" y="251214"/>
                  </a:moveTo>
                  <a:cubicBezTo>
                    <a:pt x="132653" y="239635"/>
                    <a:pt x="128438" y="238953"/>
                    <a:pt x="128438" y="238953"/>
                  </a:cubicBezTo>
                  <a:lnTo>
                    <a:pt x="122116" y="238953"/>
                  </a:lnTo>
                  <a:cubicBezTo>
                    <a:pt x="111580" y="238953"/>
                    <a:pt x="101065" y="228417"/>
                    <a:pt x="101065" y="217902"/>
                  </a:cubicBezTo>
                  <a:lnTo>
                    <a:pt x="101065" y="111005"/>
                  </a:lnTo>
                  <a:cubicBezTo>
                    <a:pt x="101065" y="67859"/>
                    <a:pt x="126842" y="42061"/>
                    <a:pt x="159984" y="42061"/>
                  </a:cubicBezTo>
                  <a:cubicBezTo>
                    <a:pt x="188400" y="42061"/>
                    <a:pt x="209452" y="57833"/>
                    <a:pt x="209452" y="92572"/>
                  </a:cubicBezTo>
                  <a:lnTo>
                    <a:pt x="209452" y="217923"/>
                  </a:lnTo>
                  <a:cubicBezTo>
                    <a:pt x="209452" y="228460"/>
                    <a:pt x="198915" y="238975"/>
                    <a:pt x="188400" y="238975"/>
                  </a:cubicBezTo>
                  <a:lnTo>
                    <a:pt x="182078" y="238975"/>
                  </a:lnTo>
                  <a:cubicBezTo>
                    <a:pt x="182078" y="238975"/>
                    <a:pt x="177864" y="240082"/>
                    <a:pt x="177864" y="250810"/>
                  </a:cubicBezTo>
                  <a:cubicBezTo>
                    <a:pt x="177864" y="261538"/>
                    <a:pt x="182078" y="267306"/>
                    <a:pt x="182078" y="267306"/>
                  </a:cubicBezTo>
                  <a:lnTo>
                    <a:pt x="306259" y="267306"/>
                  </a:lnTo>
                  <a:cubicBezTo>
                    <a:pt x="306259" y="267306"/>
                    <a:pt x="310474" y="262644"/>
                    <a:pt x="310474" y="251916"/>
                  </a:cubicBezTo>
                  <a:cubicBezTo>
                    <a:pt x="310474" y="241188"/>
                    <a:pt x="306259" y="238996"/>
                    <a:pt x="306259" y="238996"/>
                  </a:cubicBezTo>
                  <a:lnTo>
                    <a:pt x="299938" y="238996"/>
                  </a:lnTo>
                  <a:cubicBezTo>
                    <a:pt x="289401" y="238996"/>
                    <a:pt x="278886" y="228460"/>
                    <a:pt x="278886" y="217944"/>
                  </a:cubicBezTo>
                  <a:lnTo>
                    <a:pt x="278886" y="89975"/>
                  </a:lnTo>
                  <a:cubicBezTo>
                    <a:pt x="278886" y="29438"/>
                    <a:pt x="240997" y="0"/>
                    <a:pt x="186272" y="0"/>
                  </a:cubicBezTo>
                  <a:cubicBezTo>
                    <a:pt x="145765" y="0"/>
                    <a:pt x="114709" y="18944"/>
                    <a:pt x="95765" y="46829"/>
                  </a:cubicBezTo>
                  <a:cubicBezTo>
                    <a:pt x="95765" y="46829"/>
                    <a:pt x="95658" y="19221"/>
                    <a:pt x="95658" y="15900"/>
                  </a:cubicBezTo>
                  <a:cubicBezTo>
                    <a:pt x="95658" y="6875"/>
                    <a:pt x="86995" y="3725"/>
                    <a:pt x="76607" y="7918"/>
                  </a:cubicBezTo>
                  <a:cubicBezTo>
                    <a:pt x="69604" y="10749"/>
                    <a:pt x="34249" y="23180"/>
                    <a:pt x="4257" y="23180"/>
                  </a:cubicBezTo>
                  <a:cubicBezTo>
                    <a:pt x="2597" y="25394"/>
                    <a:pt x="0" y="29885"/>
                    <a:pt x="0" y="37207"/>
                  </a:cubicBezTo>
                  <a:cubicBezTo>
                    <a:pt x="0" y="43657"/>
                    <a:pt x="1511" y="47041"/>
                    <a:pt x="4215" y="51448"/>
                  </a:cubicBezTo>
                  <a:lnTo>
                    <a:pt x="10536" y="51448"/>
                  </a:lnTo>
                  <a:cubicBezTo>
                    <a:pt x="21073" y="51448"/>
                    <a:pt x="31588" y="61984"/>
                    <a:pt x="31588" y="72499"/>
                  </a:cubicBezTo>
                  <a:lnTo>
                    <a:pt x="31588" y="217923"/>
                  </a:lnTo>
                  <a:cubicBezTo>
                    <a:pt x="31588" y="228460"/>
                    <a:pt x="21052" y="238975"/>
                    <a:pt x="10536" y="238975"/>
                  </a:cubicBezTo>
                  <a:lnTo>
                    <a:pt x="4215" y="238975"/>
                  </a:lnTo>
                  <a:cubicBezTo>
                    <a:pt x="4215" y="238975"/>
                    <a:pt x="0" y="239656"/>
                    <a:pt x="0" y="251022"/>
                  </a:cubicBezTo>
                  <a:cubicBezTo>
                    <a:pt x="0" y="262410"/>
                    <a:pt x="4215" y="267285"/>
                    <a:pt x="4215" y="267285"/>
                  </a:cubicBezTo>
                  <a:lnTo>
                    <a:pt x="128396" y="267285"/>
                  </a:lnTo>
                  <a:cubicBezTo>
                    <a:pt x="128481" y="267285"/>
                    <a:pt x="132653" y="262836"/>
                    <a:pt x="132653" y="251214"/>
                  </a:cubicBezTo>
                  <a:close/>
                </a:path>
              </a:pathLst>
            </a:custGeom>
            <a:solidFill>
              <a:srgbClr val="FFFFFF"/>
            </a:solidFill>
            <a:ln w="2113" cap="flat">
              <a:noFill/>
              <a:prstDash val="solid"/>
              <a:miter/>
            </a:ln>
          </p:spPr>
          <p:txBody>
            <a:bodyPr rtlCol="0" anchor="ctr"/>
            <a:lstStyle/>
            <a:p>
              <a:endParaRPr lang="en-IN"/>
            </a:p>
          </p:txBody>
        </p:sp>
        <p:sp>
          <p:nvSpPr>
            <p:cNvPr id="9" name="Freeform: Shape 8">
              <a:extLst>
                <a:ext uri="{FF2B5EF4-FFF2-40B4-BE49-F238E27FC236}">
                  <a16:creationId xmlns:a16="http://schemas.microsoft.com/office/drawing/2014/main" id="{A5B54E1B-1B00-C939-66FF-57FD295F9CE5}"/>
                </a:ext>
              </a:extLst>
            </p:cNvPr>
            <p:cNvSpPr/>
            <p:nvPr/>
          </p:nvSpPr>
          <p:spPr>
            <a:xfrm>
              <a:off x="753749" y="6160860"/>
              <a:ext cx="261325" cy="392104"/>
            </a:xfrm>
            <a:custGeom>
              <a:avLst/>
              <a:gdLst>
                <a:gd name="connsiteX0" fmla="*/ 187187 w 261325"/>
                <a:gd name="connsiteY0" fmla="*/ 19540 h 392104"/>
                <a:gd name="connsiteX1" fmla="*/ 118966 w 261325"/>
                <a:gd name="connsiteY1" fmla="*/ 0 h 392104"/>
                <a:gd name="connsiteX2" fmla="*/ 6258 w 261325"/>
                <a:gd name="connsiteY2" fmla="*/ 98042 h 392104"/>
                <a:gd name="connsiteX3" fmla="*/ 49766 w 261325"/>
                <a:gd name="connsiteY3" fmla="*/ 175628 h 392104"/>
                <a:gd name="connsiteX4" fmla="*/ 5619 w 261325"/>
                <a:gd name="connsiteY4" fmla="*/ 230482 h 392104"/>
                <a:gd name="connsiteX5" fmla="*/ 0 w 261325"/>
                <a:gd name="connsiteY5" fmla="*/ 250788 h 392104"/>
                <a:gd name="connsiteX6" fmla="*/ 6428 w 261325"/>
                <a:gd name="connsiteY6" fmla="*/ 267710 h 392104"/>
                <a:gd name="connsiteX7" fmla="*/ 37740 w 261325"/>
                <a:gd name="connsiteY7" fmla="*/ 267710 h 392104"/>
                <a:gd name="connsiteX8" fmla="*/ 4193 w 261325"/>
                <a:gd name="connsiteY8" fmla="*/ 323436 h 392104"/>
                <a:gd name="connsiteX9" fmla="*/ 111154 w 261325"/>
                <a:gd name="connsiteY9" fmla="*/ 392104 h 392104"/>
                <a:gd name="connsiteX10" fmla="*/ 254790 w 261325"/>
                <a:gd name="connsiteY10" fmla="*/ 290912 h 392104"/>
                <a:gd name="connsiteX11" fmla="*/ 163049 w 261325"/>
                <a:gd name="connsiteY11" fmla="*/ 217029 h 392104"/>
                <a:gd name="connsiteX12" fmla="*/ 63985 w 261325"/>
                <a:gd name="connsiteY12" fmla="*/ 217029 h 392104"/>
                <a:gd name="connsiteX13" fmla="*/ 83376 w 261325"/>
                <a:gd name="connsiteY13" fmla="*/ 190784 h 392104"/>
                <a:gd name="connsiteX14" fmla="*/ 119030 w 261325"/>
                <a:gd name="connsiteY14" fmla="*/ 196020 h 392104"/>
                <a:gd name="connsiteX15" fmla="*/ 231738 w 261325"/>
                <a:gd name="connsiteY15" fmla="*/ 97978 h 392104"/>
                <a:gd name="connsiteX16" fmla="*/ 218796 w 261325"/>
                <a:gd name="connsiteY16" fmla="*/ 51788 h 392104"/>
                <a:gd name="connsiteX17" fmla="*/ 257111 w 261325"/>
                <a:gd name="connsiteY17" fmla="*/ 51788 h 392104"/>
                <a:gd name="connsiteX18" fmla="*/ 261325 w 261325"/>
                <a:gd name="connsiteY18" fmla="*/ 35313 h 392104"/>
                <a:gd name="connsiteX19" fmla="*/ 257174 w 261325"/>
                <a:gd name="connsiteY19" fmla="*/ 19498 h 392104"/>
                <a:gd name="connsiteX20" fmla="*/ 187251 w 261325"/>
                <a:gd name="connsiteY20" fmla="*/ 19498 h 392104"/>
                <a:gd name="connsiteX21" fmla="*/ 187251 w 261325"/>
                <a:gd name="connsiteY21" fmla="*/ 19540 h 392104"/>
                <a:gd name="connsiteX22" fmla="*/ 187187 w 261325"/>
                <a:gd name="connsiteY22" fmla="*/ 19540 h 392104"/>
                <a:gd name="connsiteX23" fmla="*/ 83334 w 261325"/>
                <a:gd name="connsiteY23" fmla="*/ 267689 h 392104"/>
                <a:gd name="connsiteX24" fmla="*/ 142040 w 261325"/>
                <a:gd name="connsiteY24" fmla="*/ 267689 h 392104"/>
                <a:gd name="connsiteX25" fmla="*/ 189209 w 261325"/>
                <a:gd name="connsiteY25" fmla="*/ 307153 h 392104"/>
                <a:gd name="connsiteX26" fmla="*/ 121606 w 261325"/>
                <a:gd name="connsiteY26" fmla="*/ 357983 h 392104"/>
                <a:gd name="connsiteX27" fmla="*/ 57642 w 261325"/>
                <a:gd name="connsiteY27" fmla="*/ 312389 h 392104"/>
                <a:gd name="connsiteX28" fmla="*/ 83334 w 261325"/>
                <a:gd name="connsiteY28" fmla="*/ 267689 h 392104"/>
                <a:gd name="connsiteX29" fmla="*/ 118966 w 261325"/>
                <a:gd name="connsiteY29" fmla="*/ 163538 h 392104"/>
                <a:gd name="connsiteX30" fmla="*/ 70733 w 261325"/>
                <a:gd name="connsiteY30" fmla="*/ 98021 h 392104"/>
                <a:gd name="connsiteX31" fmla="*/ 118966 w 261325"/>
                <a:gd name="connsiteY31" fmla="*/ 32503 h 392104"/>
                <a:gd name="connsiteX32" fmla="*/ 166667 w 261325"/>
                <a:gd name="connsiteY32" fmla="*/ 98021 h 392104"/>
                <a:gd name="connsiteX33" fmla="*/ 118966 w 261325"/>
                <a:gd name="connsiteY33" fmla="*/ 163538 h 3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61325" h="392104">
                  <a:moveTo>
                    <a:pt x="187187" y="19540"/>
                  </a:moveTo>
                  <a:cubicBezTo>
                    <a:pt x="168392" y="7258"/>
                    <a:pt x="144850" y="0"/>
                    <a:pt x="118966" y="0"/>
                  </a:cubicBezTo>
                  <a:cubicBezTo>
                    <a:pt x="53981" y="0"/>
                    <a:pt x="6258" y="43508"/>
                    <a:pt x="6258" y="98042"/>
                  </a:cubicBezTo>
                  <a:cubicBezTo>
                    <a:pt x="6258" y="131588"/>
                    <a:pt x="24606" y="158855"/>
                    <a:pt x="49766" y="175628"/>
                  </a:cubicBezTo>
                  <a:lnTo>
                    <a:pt x="5619" y="230482"/>
                  </a:lnTo>
                  <a:cubicBezTo>
                    <a:pt x="5619" y="230482"/>
                    <a:pt x="0" y="240656"/>
                    <a:pt x="0" y="250788"/>
                  </a:cubicBezTo>
                  <a:cubicBezTo>
                    <a:pt x="0" y="260899"/>
                    <a:pt x="6428" y="267710"/>
                    <a:pt x="6428" y="267710"/>
                  </a:cubicBezTo>
                  <a:lnTo>
                    <a:pt x="37740" y="267710"/>
                  </a:lnTo>
                  <a:cubicBezTo>
                    <a:pt x="14687" y="281333"/>
                    <a:pt x="4193" y="304024"/>
                    <a:pt x="4193" y="323436"/>
                  </a:cubicBezTo>
                  <a:cubicBezTo>
                    <a:pt x="4193" y="361176"/>
                    <a:pt x="37207" y="392104"/>
                    <a:pt x="111154" y="392104"/>
                  </a:cubicBezTo>
                  <a:cubicBezTo>
                    <a:pt x="185590" y="392104"/>
                    <a:pt x="254790" y="352789"/>
                    <a:pt x="254790" y="290912"/>
                  </a:cubicBezTo>
                  <a:cubicBezTo>
                    <a:pt x="254790" y="246872"/>
                    <a:pt x="228588" y="217029"/>
                    <a:pt x="163049" y="217029"/>
                  </a:cubicBezTo>
                  <a:lnTo>
                    <a:pt x="63985" y="217029"/>
                  </a:lnTo>
                  <a:lnTo>
                    <a:pt x="83376" y="190784"/>
                  </a:lnTo>
                  <a:cubicBezTo>
                    <a:pt x="94381" y="194466"/>
                    <a:pt x="103300" y="196020"/>
                    <a:pt x="119030" y="196020"/>
                  </a:cubicBezTo>
                  <a:cubicBezTo>
                    <a:pt x="183505" y="196020"/>
                    <a:pt x="231738" y="151980"/>
                    <a:pt x="231738" y="97978"/>
                  </a:cubicBezTo>
                  <a:cubicBezTo>
                    <a:pt x="231738" y="81205"/>
                    <a:pt x="227055" y="65517"/>
                    <a:pt x="218796" y="51788"/>
                  </a:cubicBezTo>
                  <a:lnTo>
                    <a:pt x="257111" y="51788"/>
                  </a:lnTo>
                  <a:cubicBezTo>
                    <a:pt x="259133" y="48297"/>
                    <a:pt x="261325" y="43423"/>
                    <a:pt x="261325" y="35313"/>
                  </a:cubicBezTo>
                  <a:cubicBezTo>
                    <a:pt x="261325" y="28970"/>
                    <a:pt x="258962" y="22095"/>
                    <a:pt x="257174" y="19498"/>
                  </a:cubicBezTo>
                  <a:lnTo>
                    <a:pt x="187251" y="19498"/>
                  </a:lnTo>
                  <a:lnTo>
                    <a:pt x="187251" y="19540"/>
                  </a:lnTo>
                  <a:lnTo>
                    <a:pt x="187187" y="19540"/>
                  </a:lnTo>
                  <a:close/>
                  <a:moveTo>
                    <a:pt x="83334" y="267689"/>
                  </a:moveTo>
                  <a:lnTo>
                    <a:pt x="142040" y="267689"/>
                  </a:lnTo>
                  <a:cubicBezTo>
                    <a:pt x="177161" y="267689"/>
                    <a:pt x="189209" y="287272"/>
                    <a:pt x="189209" y="307153"/>
                  </a:cubicBezTo>
                  <a:cubicBezTo>
                    <a:pt x="189209" y="332313"/>
                    <a:pt x="165092" y="357983"/>
                    <a:pt x="121606" y="357983"/>
                  </a:cubicBezTo>
                  <a:cubicBezTo>
                    <a:pt x="80716" y="357983"/>
                    <a:pt x="57642" y="339635"/>
                    <a:pt x="57642" y="312389"/>
                  </a:cubicBezTo>
                  <a:cubicBezTo>
                    <a:pt x="57642" y="294062"/>
                    <a:pt x="68136" y="275565"/>
                    <a:pt x="83334" y="267689"/>
                  </a:cubicBezTo>
                  <a:close/>
                  <a:moveTo>
                    <a:pt x="118966" y="163538"/>
                  </a:moveTo>
                  <a:cubicBezTo>
                    <a:pt x="89613" y="163538"/>
                    <a:pt x="70733" y="138911"/>
                    <a:pt x="70733" y="98021"/>
                  </a:cubicBezTo>
                  <a:cubicBezTo>
                    <a:pt x="70733" y="57131"/>
                    <a:pt x="89592" y="32503"/>
                    <a:pt x="118966" y="32503"/>
                  </a:cubicBezTo>
                  <a:cubicBezTo>
                    <a:pt x="147808" y="32503"/>
                    <a:pt x="166667" y="57131"/>
                    <a:pt x="166667" y="98021"/>
                  </a:cubicBezTo>
                  <a:cubicBezTo>
                    <a:pt x="166667" y="138911"/>
                    <a:pt x="147808" y="163538"/>
                    <a:pt x="118966" y="163538"/>
                  </a:cubicBezTo>
                  <a:close/>
                </a:path>
              </a:pathLst>
            </a:custGeom>
            <a:solidFill>
              <a:srgbClr val="FFFFFF"/>
            </a:solidFill>
            <a:ln w="2113" cap="flat">
              <a:noFill/>
              <a:prstDash val="solid"/>
              <a:miter/>
            </a:ln>
          </p:spPr>
          <p:txBody>
            <a:bodyPr rtlCol="0" anchor="ctr"/>
            <a:lstStyle/>
            <a:p>
              <a:endParaRPr lang="en-IN"/>
            </a:p>
          </p:txBody>
        </p:sp>
        <p:sp>
          <p:nvSpPr>
            <p:cNvPr id="10" name="Freeform: Shape 9">
              <a:extLst>
                <a:ext uri="{FF2B5EF4-FFF2-40B4-BE49-F238E27FC236}">
                  <a16:creationId xmlns:a16="http://schemas.microsoft.com/office/drawing/2014/main" id="{AA19EF33-AA54-BD2C-9015-EEFC78350899}"/>
                </a:ext>
              </a:extLst>
            </p:cNvPr>
            <p:cNvSpPr/>
            <p:nvPr/>
          </p:nvSpPr>
          <p:spPr>
            <a:xfrm>
              <a:off x="333377" y="6161180"/>
              <a:ext cx="242849" cy="274692"/>
            </a:xfrm>
            <a:custGeom>
              <a:avLst/>
              <a:gdLst>
                <a:gd name="connsiteX0" fmla="*/ 232462 w 242849"/>
                <a:gd name="connsiteY0" fmla="*/ 179268 h 274692"/>
                <a:gd name="connsiteX1" fmla="*/ 217115 w 242849"/>
                <a:gd name="connsiteY1" fmla="*/ 178906 h 274692"/>
                <a:gd name="connsiteX2" fmla="*/ 152576 w 242849"/>
                <a:gd name="connsiteY2" fmla="*/ 228353 h 274692"/>
                <a:gd name="connsiteX3" fmla="*/ 71541 w 242849"/>
                <a:gd name="connsiteY3" fmla="*/ 130503 h 274692"/>
                <a:gd name="connsiteX4" fmla="*/ 144701 w 242849"/>
                <a:gd name="connsiteY4" fmla="*/ 32610 h 274692"/>
                <a:gd name="connsiteX5" fmla="*/ 201448 w 242849"/>
                <a:gd name="connsiteY5" fmla="*/ 83121 h 274692"/>
                <a:gd name="connsiteX6" fmla="*/ 202172 w 242849"/>
                <a:gd name="connsiteY6" fmla="*/ 92593 h 274692"/>
                <a:gd name="connsiteX7" fmla="*/ 214539 w 242849"/>
                <a:gd name="connsiteY7" fmla="*/ 96807 h 274692"/>
                <a:gd name="connsiteX8" fmla="*/ 231525 w 242849"/>
                <a:gd name="connsiteY8" fmla="*/ 92593 h 274692"/>
                <a:gd name="connsiteX9" fmla="*/ 228886 w 242849"/>
                <a:gd name="connsiteY9" fmla="*/ 23670 h 274692"/>
                <a:gd name="connsiteX10" fmla="*/ 227651 w 242849"/>
                <a:gd name="connsiteY10" fmla="*/ 20605 h 274692"/>
                <a:gd name="connsiteX11" fmla="*/ 225182 w 242849"/>
                <a:gd name="connsiteY11" fmla="*/ 18412 h 274692"/>
                <a:gd name="connsiteX12" fmla="*/ 145211 w 242849"/>
                <a:gd name="connsiteY12" fmla="*/ 0 h 274692"/>
                <a:gd name="connsiteX13" fmla="*/ 0 w 242849"/>
                <a:gd name="connsiteY13" fmla="*/ 141571 h 274692"/>
                <a:gd name="connsiteX14" fmla="*/ 132099 w 242849"/>
                <a:gd name="connsiteY14" fmla="*/ 274692 h 274692"/>
                <a:gd name="connsiteX15" fmla="*/ 242849 w 242849"/>
                <a:gd name="connsiteY15" fmla="*/ 186803 h 274692"/>
                <a:gd name="connsiteX16" fmla="*/ 232462 w 242849"/>
                <a:gd name="connsiteY16" fmla="*/ 179268 h 274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42849" h="274692">
                  <a:moveTo>
                    <a:pt x="232462" y="179268"/>
                  </a:moveTo>
                  <a:cubicBezTo>
                    <a:pt x="224033" y="176331"/>
                    <a:pt x="217115" y="178906"/>
                    <a:pt x="217115" y="178906"/>
                  </a:cubicBezTo>
                  <a:cubicBezTo>
                    <a:pt x="197617" y="212751"/>
                    <a:pt x="179992" y="228353"/>
                    <a:pt x="152576" y="228353"/>
                  </a:cubicBezTo>
                  <a:cubicBezTo>
                    <a:pt x="103108" y="228353"/>
                    <a:pt x="71541" y="183632"/>
                    <a:pt x="71541" y="130503"/>
                  </a:cubicBezTo>
                  <a:cubicBezTo>
                    <a:pt x="71541" y="81035"/>
                    <a:pt x="93636" y="32610"/>
                    <a:pt x="144701" y="32610"/>
                  </a:cubicBezTo>
                  <a:cubicBezTo>
                    <a:pt x="176799" y="32610"/>
                    <a:pt x="201448" y="52618"/>
                    <a:pt x="201448" y="83121"/>
                  </a:cubicBezTo>
                  <a:lnTo>
                    <a:pt x="202172" y="92593"/>
                  </a:lnTo>
                  <a:cubicBezTo>
                    <a:pt x="202172" y="92593"/>
                    <a:pt x="201193" y="96807"/>
                    <a:pt x="214539" y="96807"/>
                  </a:cubicBezTo>
                  <a:cubicBezTo>
                    <a:pt x="227885" y="96807"/>
                    <a:pt x="231525" y="92593"/>
                    <a:pt x="231525" y="92593"/>
                  </a:cubicBezTo>
                  <a:lnTo>
                    <a:pt x="228886" y="23670"/>
                  </a:lnTo>
                  <a:cubicBezTo>
                    <a:pt x="228886" y="23670"/>
                    <a:pt x="228609" y="21860"/>
                    <a:pt x="227651" y="20605"/>
                  </a:cubicBezTo>
                  <a:cubicBezTo>
                    <a:pt x="226715" y="19370"/>
                    <a:pt x="225182" y="18412"/>
                    <a:pt x="225182" y="18412"/>
                  </a:cubicBezTo>
                  <a:cubicBezTo>
                    <a:pt x="204663" y="6854"/>
                    <a:pt x="177289" y="0"/>
                    <a:pt x="145211" y="0"/>
                  </a:cubicBezTo>
                  <a:cubicBezTo>
                    <a:pt x="69966" y="0"/>
                    <a:pt x="0" y="50511"/>
                    <a:pt x="0" y="141571"/>
                  </a:cubicBezTo>
                  <a:cubicBezTo>
                    <a:pt x="0" y="223138"/>
                    <a:pt x="61558" y="274692"/>
                    <a:pt x="132099" y="274692"/>
                  </a:cubicBezTo>
                  <a:cubicBezTo>
                    <a:pt x="198405" y="274692"/>
                    <a:pt x="229184" y="233100"/>
                    <a:pt x="242849" y="186803"/>
                  </a:cubicBezTo>
                  <a:cubicBezTo>
                    <a:pt x="242807" y="186740"/>
                    <a:pt x="239103" y="181588"/>
                    <a:pt x="232462" y="179268"/>
                  </a:cubicBezTo>
                  <a:close/>
                </a:path>
              </a:pathLst>
            </a:custGeom>
            <a:solidFill>
              <a:srgbClr val="FFFFFF"/>
            </a:solidFill>
            <a:ln w="2113" cap="flat">
              <a:noFill/>
              <a:prstDash val="solid"/>
              <a:miter/>
            </a:ln>
          </p:spPr>
          <p:txBody>
            <a:bodyPr rtlCol="0" anchor="ctr"/>
            <a:lstStyle/>
            <a:p>
              <a:endParaRPr lang="en-IN"/>
            </a:p>
          </p:txBody>
        </p:sp>
        <p:sp>
          <p:nvSpPr>
            <p:cNvPr id="11" name="Freeform: Shape 10">
              <a:extLst>
                <a:ext uri="{FF2B5EF4-FFF2-40B4-BE49-F238E27FC236}">
                  <a16:creationId xmlns:a16="http://schemas.microsoft.com/office/drawing/2014/main" id="{E9633223-4ED1-C95B-AACC-57865E6E7418}"/>
                </a:ext>
              </a:extLst>
            </p:cNvPr>
            <p:cNvSpPr/>
            <p:nvPr/>
          </p:nvSpPr>
          <p:spPr>
            <a:xfrm>
              <a:off x="616605" y="6053133"/>
              <a:ext cx="87058" cy="89293"/>
            </a:xfrm>
            <a:custGeom>
              <a:avLst/>
              <a:gdLst>
                <a:gd name="connsiteX0" fmla="*/ 43529 w 87058"/>
                <a:gd name="connsiteY0" fmla="*/ 89294 h 89293"/>
                <a:gd name="connsiteX1" fmla="*/ 87059 w 87058"/>
                <a:gd name="connsiteY1" fmla="*/ 44657 h 89293"/>
                <a:gd name="connsiteX2" fmla="*/ 43529 w 87058"/>
                <a:gd name="connsiteY2" fmla="*/ 0 h 89293"/>
                <a:gd name="connsiteX3" fmla="*/ 0 w 87058"/>
                <a:gd name="connsiteY3" fmla="*/ 44657 h 89293"/>
                <a:gd name="connsiteX4" fmla="*/ 43529 w 87058"/>
                <a:gd name="connsiteY4" fmla="*/ 89294 h 892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058" h="89293">
                  <a:moveTo>
                    <a:pt x="43529" y="89294"/>
                  </a:moveTo>
                  <a:cubicBezTo>
                    <a:pt x="67561" y="89294"/>
                    <a:pt x="87059" y="69285"/>
                    <a:pt x="87059" y="44657"/>
                  </a:cubicBezTo>
                  <a:cubicBezTo>
                    <a:pt x="87059" y="19966"/>
                    <a:pt x="67561" y="0"/>
                    <a:pt x="43529" y="0"/>
                  </a:cubicBezTo>
                  <a:cubicBezTo>
                    <a:pt x="19498" y="0"/>
                    <a:pt x="0" y="19966"/>
                    <a:pt x="0" y="44657"/>
                  </a:cubicBezTo>
                  <a:cubicBezTo>
                    <a:pt x="21" y="69306"/>
                    <a:pt x="19519" y="89294"/>
                    <a:pt x="43529" y="89294"/>
                  </a:cubicBezTo>
                  <a:close/>
                </a:path>
              </a:pathLst>
            </a:custGeom>
            <a:solidFill>
              <a:srgbClr val="FFFFFF"/>
            </a:solidFill>
            <a:ln w="2113" cap="flat">
              <a:noFill/>
              <a:prstDash val="solid"/>
              <a:miter/>
            </a:ln>
          </p:spPr>
          <p:txBody>
            <a:bodyPr rtlCol="0" anchor="ctr"/>
            <a:lstStyle/>
            <a:p>
              <a:endParaRPr lang="en-IN"/>
            </a:p>
          </p:txBody>
        </p:sp>
        <p:sp>
          <p:nvSpPr>
            <p:cNvPr id="12" name="Freeform: Shape 11">
              <a:extLst>
                <a:ext uri="{FF2B5EF4-FFF2-40B4-BE49-F238E27FC236}">
                  <a16:creationId xmlns:a16="http://schemas.microsoft.com/office/drawing/2014/main" id="{2969809E-3F2C-93C7-91CF-95063310C3DA}"/>
                </a:ext>
              </a:extLst>
            </p:cNvPr>
            <p:cNvSpPr/>
            <p:nvPr/>
          </p:nvSpPr>
          <p:spPr>
            <a:xfrm>
              <a:off x="593850" y="6174760"/>
              <a:ext cx="132610" cy="253683"/>
            </a:xfrm>
            <a:custGeom>
              <a:avLst/>
              <a:gdLst>
                <a:gd name="connsiteX0" fmla="*/ 101022 w 132610"/>
                <a:gd name="connsiteY0" fmla="*/ 49383 h 253683"/>
                <a:gd name="connsiteX1" fmla="*/ 122074 w 132610"/>
                <a:gd name="connsiteY1" fmla="*/ 28331 h 253683"/>
                <a:gd name="connsiteX2" fmla="*/ 128396 w 132610"/>
                <a:gd name="connsiteY2" fmla="*/ 28331 h 253683"/>
                <a:gd name="connsiteX3" fmla="*/ 132610 w 132610"/>
                <a:gd name="connsiteY3" fmla="*/ 15475 h 253683"/>
                <a:gd name="connsiteX4" fmla="*/ 128396 w 132610"/>
                <a:gd name="connsiteY4" fmla="*/ 0 h 253683"/>
                <a:gd name="connsiteX5" fmla="*/ 4215 w 132610"/>
                <a:gd name="connsiteY5" fmla="*/ 0 h 253683"/>
                <a:gd name="connsiteX6" fmla="*/ 0 w 132610"/>
                <a:gd name="connsiteY6" fmla="*/ 16347 h 253683"/>
                <a:gd name="connsiteX7" fmla="*/ 4215 w 132610"/>
                <a:gd name="connsiteY7" fmla="*/ 28310 h 253683"/>
                <a:gd name="connsiteX8" fmla="*/ 10536 w 132610"/>
                <a:gd name="connsiteY8" fmla="*/ 28310 h 253683"/>
                <a:gd name="connsiteX9" fmla="*/ 31588 w 132610"/>
                <a:gd name="connsiteY9" fmla="*/ 49362 h 253683"/>
                <a:gd name="connsiteX10" fmla="*/ 31588 w 132610"/>
                <a:gd name="connsiteY10" fmla="*/ 154577 h 253683"/>
                <a:gd name="connsiteX11" fmla="*/ 31588 w 132610"/>
                <a:gd name="connsiteY11" fmla="*/ 204300 h 253683"/>
                <a:gd name="connsiteX12" fmla="*/ 10536 w 132610"/>
                <a:gd name="connsiteY12" fmla="*/ 225352 h 253683"/>
                <a:gd name="connsiteX13" fmla="*/ 4215 w 132610"/>
                <a:gd name="connsiteY13" fmla="*/ 225352 h 253683"/>
                <a:gd name="connsiteX14" fmla="*/ 0 w 132610"/>
                <a:gd name="connsiteY14" fmla="*/ 237336 h 253683"/>
                <a:gd name="connsiteX15" fmla="*/ 4215 w 132610"/>
                <a:gd name="connsiteY15" fmla="*/ 253683 h 253683"/>
                <a:gd name="connsiteX16" fmla="*/ 128396 w 132610"/>
                <a:gd name="connsiteY16" fmla="*/ 253683 h 253683"/>
                <a:gd name="connsiteX17" fmla="*/ 132610 w 132610"/>
                <a:gd name="connsiteY17" fmla="*/ 238208 h 253683"/>
                <a:gd name="connsiteX18" fmla="*/ 128396 w 132610"/>
                <a:gd name="connsiteY18" fmla="*/ 225352 h 253683"/>
                <a:gd name="connsiteX19" fmla="*/ 122074 w 132610"/>
                <a:gd name="connsiteY19" fmla="*/ 225352 h 253683"/>
                <a:gd name="connsiteX20" fmla="*/ 101022 w 132610"/>
                <a:gd name="connsiteY20" fmla="*/ 204300 h 253683"/>
                <a:gd name="connsiteX21" fmla="*/ 101022 w 132610"/>
                <a:gd name="connsiteY21" fmla="*/ 168072 h 253683"/>
                <a:gd name="connsiteX22" fmla="*/ 101022 w 132610"/>
                <a:gd name="connsiteY22" fmla="*/ 49383 h 253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32610" h="253683">
                  <a:moveTo>
                    <a:pt x="101022" y="49383"/>
                  </a:moveTo>
                  <a:cubicBezTo>
                    <a:pt x="101022" y="38846"/>
                    <a:pt x="111559" y="28331"/>
                    <a:pt x="122074" y="28331"/>
                  </a:cubicBezTo>
                  <a:lnTo>
                    <a:pt x="128396" y="28331"/>
                  </a:lnTo>
                  <a:cubicBezTo>
                    <a:pt x="128396" y="28331"/>
                    <a:pt x="132610" y="25692"/>
                    <a:pt x="132610" y="15475"/>
                  </a:cubicBezTo>
                  <a:cubicBezTo>
                    <a:pt x="132610" y="5258"/>
                    <a:pt x="128396" y="0"/>
                    <a:pt x="128396" y="0"/>
                  </a:cubicBezTo>
                  <a:lnTo>
                    <a:pt x="4215" y="0"/>
                  </a:lnTo>
                  <a:cubicBezTo>
                    <a:pt x="4215" y="0"/>
                    <a:pt x="0" y="6428"/>
                    <a:pt x="0" y="16347"/>
                  </a:cubicBezTo>
                  <a:cubicBezTo>
                    <a:pt x="0" y="26267"/>
                    <a:pt x="4215" y="28310"/>
                    <a:pt x="4215" y="28310"/>
                  </a:cubicBezTo>
                  <a:lnTo>
                    <a:pt x="10536" y="28310"/>
                  </a:lnTo>
                  <a:cubicBezTo>
                    <a:pt x="21073" y="28310"/>
                    <a:pt x="31588" y="38846"/>
                    <a:pt x="31588" y="49362"/>
                  </a:cubicBezTo>
                  <a:lnTo>
                    <a:pt x="31588" y="154577"/>
                  </a:lnTo>
                  <a:lnTo>
                    <a:pt x="31588" y="204300"/>
                  </a:lnTo>
                  <a:cubicBezTo>
                    <a:pt x="31588" y="214837"/>
                    <a:pt x="21052" y="225352"/>
                    <a:pt x="10536" y="225352"/>
                  </a:cubicBezTo>
                  <a:lnTo>
                    <a:pt x="4215" y="225352"/>
                  </a:lnTo>
                  <a:cubicBezTo>
                    <a:pt x="4215" y="225352"/>
                    <a:pt x="0" y="227416"/>
                    <a:pt x="0" y="237336"/>
                  </a:cubicBezTo>
                  <a:cubicBezTo>
                    <a:pt x="0" y="247255"/>
                    <a:pt x="4215" y="253683"/>
                    <a:pt x="4215" y="253683"/>
                  </a:cubicBezTo>
                  <a:lnTo>
                    <a:pt x="128396" y="253683"/>
                  </a:lnTo>
                  <a:cubicBezTo>
                    <a:pt x="128396" y="253683"/>
                    <a:pt x="132610" y="248447"/>
                    <a:pt x="132610" y="238208"/>
                  </a:cubicBezTo>
                  <a:cubicBezTo>
                    <a:pt x="132610" y="228012"/>
                    <a:pt x="128396" y="225352"/>
                    <a:pt x="128396" y="225352"/>
                  </a:cubicBezTo>
                  <a:lnTo>
                    <a:pt x="122074" y="225352"/>
                  </a:lnTo>
                  <a:cubicBezTo>
                    <a:pt x="111537" y="225352"/>
                    <a:pt x="101022" y="214815"/>
                    <a:pt x="101022" y="204300"/>
                  </a:cubicBezTo>
                  <a:lnTo>
                    <a:pt x="101022" y="168072"/>
                  </a:lnTo>
                  <a:lnTo>
                    <a:pt x="101022" y="49383"/>
                  </a:lnTo>
                  <a:close/>
                </a:path>
              </a:pathLst>
            </a:custGeom>
            <a:solidFill>
              <a:srgbClr val="FFFFFF"/>
            </a:solidFill>
            <a:ln w="2113" cap="flat">
              <a:noFill/>
              <a:prstDash val="solid"/>
              <a:miter/>
            </a:ln>
          </p:spPr>
          <p:txBody>
            <a:bodyPr rtlCol="0" anchor="ctr"/>
            <a:lstStyle/>
            <a:p>
              <a:endParaRPr lang="en-IN"/>
            </a:p>
          </p:txBody>
        </p:sp>
        <p:sp>
          <p:nvSpPr>
            <p:cNvPr id="13" name="Freeform: Shape 12">
              <a:extLst>
                <a:ext uri="{FF2B5EF4-FFF2-40B4-BE49-F238E27FC236}">
                  <a16:creationId xmlns:a16="http://schemas.microsoft.com/office/drawing/2014/main" id="{F757B12E-8758-A34C-56F5-612C2FC63F72}"/>
                </a:ext>
              </a:extLst>
            </p:cNvPr>
            <p:cNvSpPr/>
            <p:nvPr/>
          </p:nvSpPr>
          <p:spPr>
            <a:xfrm>
              <a:off x="1468716" y="6490023"/>
              <a:ext cx="54981" cy="62835"/>
            </a:xfrm>
            <a:custGeom>
              <a:avLst/>
              <a:gdLst>
                <a:gd name="connsiteX0" fmla="*/ 28353 w 54981"/>
                <a:gd name="connsiteY0" fmla="*/ 0 h 62835"/>
                <a:gd name="connsiteX1" fmla="*/ 5279 w 54981"/>
                <a:gd name="connsiteY1" fmla="*/ 5066 h 62835"/>
                <a:gd name="connsiteX2" fmla="*/ 9068 w 54981"/>
                <a:gd name="connsiteY2" fmla="*/ 16198 h 62835"/>
                <a:gd name="connsiteX3" fmla="*/ 26394 w 54981"/>
                <a:gd name="connsiteY3" fmla="*/ 12410 h 62835"/>
                <a:gd name="connsiteX4" fmla="*/ 41337 w 54981"/>
                <a:gd name="connsiteY4" fmla="*/ 25373 h 62835"/>
                <a:gd name="connsiteX5" fmla="*/ 41337 w 54981"/>
                <a:gd name="connsiteY5" fmla="*/ 26522 h 62835"/>
                <a:gd name="connsiteX6" fmla="*/ 24585 w 54981"/>
                <a:gd name="connsiteY6" fmla="*/ 24010 h 62835"/>
                <a:gd name="connsiteX7" fmla="*/ 0 w 54981"/>
                <a:gd name="connsiteY7" fmla="*/ 43891 h 62835"/>
                <a:gd name="connsiteX8" fmla="*/ 0 w 54981"/>
                <a:gd name="connsiteY8" fmla="*/ 44125 h 62835"/>
                <a:gd name="connsiteX9" fmla="*/ 21584 w 54981"/>
                <a:gd name="connsiteY9" fmla="*/ 62835 h 62835"/>
                <a:gd name="connsiteX10" fmla="*/ 41209 w 54981"/>
                <a:gd name="connsiteY10" fmla="*/ 54130 h 62835"/>
                <a:gd name="connsiteX11" fmla="*/ 41209 w 54981"/>
                <a:gd name="connsiteY11" fmla="*/ 61580 h 62835"/>
                <a:gd name="connsiteX12" fmla="*/ 54981 w 54981"/>
                <a:gd name="connsiteY12" fmla="*/ 61580 h 62835"/>
                <a:gd name="connsiteX13" fmla="*/ 54981 w 54981"/>
                <a:gd name="connsiteY13" fmla="*/ 25649 h 62835"/>
                <a:gd name="connsiteX14" fmla="*/ 28353 w 54981"/>
                <a:gd name="connsiteY14" fmla="*/ 0 h 62835"/>
                <a:gd name="connsiteX15" fmla="*/ 41550 w 54981"/>
                <a:gd name="connsiteY15" fmla="*/ 39613 h 62835"/>
                <a:gd name="connsiteX16" fmla="*/ 25479 w 54981"/>
                <a:gd name="connsiteY16" fmla="*/ 52363 h 62835"/>
                <a:gd name="connsiteX17" fmla="*/ 13772 w 54981"/>
                <a:gd name="connsiteY17" fmla="*/ 43423 h 62835"/>
                <a:gd name="connsiteX18" fmla="*/ 13772 w 54981"/>
                <a:gd name="connsiteY18" fmla="*/ 43189 h 62835"/>
                <a:gd name="connsiteX19" fmla="*/ 27650 w 54981"/>
                <a:gd name="connsiteY19" fmla="*/ 33759 h 62835"/>
                <a:gd name="connsiteX20" fmla="*/ 41529 w 54981"/>
                <a:gd name="connsiteY20" fmla="*/ 36186 h 62835"/>
                <a:gd name="connsiteX21" fmla="*/ 41550 w 54981"/>
                <a:gd name="connsiteY21" fmla="*/ 39613 h 62835"/>
                <a:gd name="connsiteX22" fmla="*/ 41550 w 54981"/>
                <a:gd name="connsiteY22" fmla="*/ 39613 h 62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4981" h="62835">
                  <a:moveTo>
                    <a:pt x="28353" y="0"/>
                  </a:moveTo>
                  <a:cubicBezTo>
                    <a:pt x="18476" y="0"/>
                    <a:pt x="11920" y="2065"/>
                    <a:pt x="5279" y="5066"/>
                  </a:cubicBezTo>
                  <a:lnTo>
                    <a:pt x="9068" y="16198"/>
                  </a:lnTo>
                  <a:cubicBezTo>
                    <a:pt x="14581" y="13900"/>
                    <a:pt x="19625" y="12410"/>
                    <a:pt x="26394" y="12410"/>
                  </a:cubicBezTo>
                  <a:cubicBezTo>
                    <a:pt x="36037" y="12410"/>
                    <a:pt x="41337" y="16986"/>
                    <a:pt x="41337" y="25373"/>
                  </a:cubicBezTo>
                  <a:lnTo>
                    <a:pt x="41337" y="26522"/>
                  </a:lnTo>
                  <a:cubicBezTo>
                    <a:pt x="36633" y="25032"/>
                    <a:pt x="31907" y="24010"/>
                    <a:pt x="24585" y="24010"/>
                  </a:cubicBezTo>
                  <a:cubicBezTo>
                    <a:pt x="10451" y="24010"/>
                    <a:pt x="0" y="30439"/>
                    <a:pt x="0" y="43891"/>
                  </a:cubicBezTo>
                  <a:lnTo>
                    <a:pt x="0" y="44125"/>
                  </a:lnTo>
                  <a:cubicBezTo>
                    <a:pt x="0" y="56301"/>
                    <a:pt x="10111" y="62835"/>
                    <a:pt x="21584" y="62835"/>
                  </a:cubicBezTo>
                  <a:cubicBezTo>
                    <a:pt x="30758" y="62835"/>
                    <a:pt x="37080" y="59047"/>
                    <a:pt x="41209" y="54130"/>
                  </a:cubicBezTo>
                  <a:lnTo>
                    <a:pt x="41209" y="61580"/>
                  </a:lnTo>
                  <a:lnTo>
                    <a:pt x="54981" y="61580"/>
                  </a:lnTo>
                  <a:lnTo>
                    <a:pt x="54981" y="25649"/>
                  </a:lnTo>
                  <a:cubicBezTo>
                    <a:pt x="54981" y="9451"/>
                    <a:pt x="46233" y="0"/>
                    <a:pt x="28353" y="0"/>
                  </a:cubicBezTo>
                  <a:close/>
                  <a:moveTo>
                    <a:pt x="41550" y="39613"/>
                  </a:moveTo>
                  <a:cubicBezTo>
                    <a:pt x="41550" y="47190"/>
                    <a:pt x="34653" y="52363"/>
                    <a:pt x="25479" y="52363"/>
                  </a:cubicBezTo>
                  <a:cubicBezTo>
                    <a:pt x="18923" y="52363"/>
                    <a:pt x="13772" y="49170"/>
                    <a:pt x="13772" y="43423"/>
                  </a:cubicBezTo>
                  <a:lnTo>
                    <a:pt x="13772" y="43189"/>
                  </a:lnTo>
                  <a:cubicBezTo>
                    <a:pt x="13772" y="37314"/>
                    <a:pt x="18944" y="33759"/>
                    <a:pt x="27650" y="33759"/>
                  </a:cubicBezTo>
                  <a:cubicBezTo>
                    <a:pt x="33036" y="33759"/>
                    <a:pt x="37974" y="34802"/>
                    <a:pt x="41529" y="36186"/>
                  </a:cubicBezTo>
                  <a:lnTo>
                    <a:pt x="41550" y="39613"/>
                  </a:lnTo>
                  <a:lnTo>
                    <a:pt x="41550" y="39613"/>
                  </a:lnTo>
                  <a:close/>
                </a:path>
              </a:pathLst>
            </a:custGeom>
            <a:solidFill>
              <a:srgbClr val="FFFFFF"/>
            </a:solidFill>
            <a:ln w="2113" cap="flat">
              <a:noFill/>
              <a:prstDash val="solid"/>
              <a:miter/>
            </a:ln>
          </p:spPr>
          <p:txBody>
            <a:bodyPr rtlCol="0" anchor="ctr"/>
            <a:lstStyle/>
            <a:p>
              <a:endParaRPr lang="en-IN"/>
            </a:p>
          </p:txBody>
        </p:sp>
        <p:sp>
          <p:nvSpPr>
            <p:cNvPr id="14" name="Freeform: Shape 13">
              <a:extLst>
                <a:ext uri="{FF2B5EF4-FFF2-40B4-BE49-F238E27FC236}">
                  <a16:creationId xmlns:a16="http://schemas.microsoft.com/office/drawing/2014/main" id="{314DDA31-41A9-A921-956A-D9F373147375}"/>
                </a:ext>
              </a:extLst>
            </p:cNvPr>
            <p:cNvSpPr/>
            <p:nvPr/>
          </p:nvSpPr>
          <p:spPr>
            <a:xfrm>
              <a:off x="1540236" y="6489785"/>
              <a:ext cx="35376" cy="61795"/>
            </a:xfrm>
            <a:custGeom>
              <a:avLst/>
              <a:gdLst>
                <a:gd name="connsiteX0" fmla="*/ 13878 w 35376"/>
                <a:gd name="connsiteY0" fmla="*/ 14818 h 61795"/>
                <a:gd name="connsiteX1" fmla="*/ 13878 w 35376"/>
                <a:gd name="connsiteY1" fmla="*/ 1174 h 61795"/>
                <a:gd name="connsiteX2" fmla="*/ 0 w 35376"/>
                <a:gd name="connsiteY2" fmla="*/ 1174 h 61795"/>
                <a:gd name="connsiteX3" fmla="*/ 0 w 35376"/>
                <a:gd name="connsiteY3" fmla="*/ 61796 h 61795"/>
                <a:gd name="connsiteX4" fmla="*/ 13878 w 35376"/>
                <a:gd name="connsiteY4" fmla="*/ 61796 h 61795"/>
                <a:gd name="connsiteX5" fmla="*/ 13878 w 35376"/>
                <a:gd name="connsiteY5" fmla="*/ 38722 h 61795"/>
                <a:gd name="connsiteX6" fmla="*/ 34568 w 35376"/>
                <a:gd name="connsiteY6" fmla="*/ 14733 h 61795"/>
                <a:gd name="connsiteX7" fmla="*/ 35377 w 35376"/>
                <a:gd name="connsiteY7" fmla="*/ 14733 h 61795"/>
                <a:gd name="connsiteX8" fmla="*/ 35377 w 35376"/>
                <a:gd name="connsiteY8" fmla="*/ 25 h 61795"/>
                <a:gd name="connsiteX9" fmla="*/ 13878 w 35376"/>
                <a:gd name="connsiteY9" fmla="*/ 14818 h 61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376" h="61795">
                  <a:moveTo>
                    <a:pt x="13878" y="14818"/>
                  </a:moveTo>
                  <a:lnTo>
                    <a:pt x="13878" y="1174"/>
                  </a:lnTo>
                  <a:lnTo>
                    <a:pt x="0" y="1174"/>
                  </a:lnTo>
                  <a:lnTo>
                    <a:pt x="0" y="61796"/>
                  </a:lnTo>
                  <a:lnTo>
                    <a:pt x="13878" y="61796"/>
                  </a:lnTo>
                  <a:lnTo>
                    <a:pt x="13878" y="38722"/>
                  </a:lnTo>
                  <a:cubicBezTo>
                    <a:pt x="13878" y="22651"/>
                    <a:pt x="22371" y="14733"/>
                    <a:pt x="34568" y="14733"/>
                  </a:cubicBezTo>
                  <a:lnTo>
                    <a:pt x="35377" y="14733"/>
                  </a:lnTo>
                  <a:lnTo>
                    <a:pt x="35377" y="25"/>
                  </a:lnTo>
                  <a:cubicBezTo>
                    <a:pt x="24670" y="-444"/>
                    <a:pt x="17667" y="5772"/>
                    <a:pt x="13878" y="14818"/>
                  </a:cubicBezTo>
                  <a:close/>
                </a:path>
              </a:pathLst>
            </a:custGeom>
            <a:solidFill>
              <a:srgbClr val="FFFFFF"/>
            </a:solidFill>
            <a:ln w="2113" cap="flat">
              <a:noFill/>
              <a:prstDash val="solid"/>
              <a:miter/>
            </a:ln>
          </p:spPr>
          <p:txBody>
            <a:bodyPr rtlCol="0" anchor="ctr"/>
            <a:lstStyle/>
            <a:p>
              <a:endParaRPr lang="en-IN"/>
            </a:p>
          </p:txBody>
        </p:sp>
        <p:sp>
          <p:nvSpPr>
            <p:cNvPr id="15" name="Freeform: Shape 14">
              <a:extLst>
                <a:ext uri="{FF2B5EF4-FFF2-40B4-BE49-F238E27FC236}">
                  <a16:creationId xmlns:a16="http://schemas.microsoft.com/office/drawing/2014/main" id="{1F5582F5-08DB-55CC-30EC-D7D8A38DA35C}"/>
                </a:ext>
              </a:extLst>
            </p:cNvPr>
            <p:cNvSpPr/>
            <p:nvPr/>
          </p:nvSpPr>
          <p:spPr>
            <a:xfrm>
              <a:off x="1352879" y="6161116"/>
              <a:ext cx="305195" cy="274692"/>
            </a:xfrm>
            <a:custGeom>
              <a:avLst/>
              <a:gdLst>
                <a:gd name="connsiteX0" fmla="*/ 305195 w 305195"/>
                <a:gd name="connsiteY0" fmla="*/ 229566 h 274692"/>
                <a:gd name="connsiteX1" fmla="*/ 300981 w 305195"/>
                <a:gd name="connsiteY1" fmla="*/ 218945 h 274692"/>
                <a:gd name="connsiteX2" fmla="*/ 294659 w 305195"/>
                <a:gd name="connsiteY2" fmla="*/ 218945 h 274692"/>
                <a:gd name="connsiteX3" fmla="*/ 273628 w 305195"/>
                <a:gd name="connsiteY3" fmla="*/ 197893 h 274692"/>
                <a:gd name="connsiteX4" fmla="*/ 273628 w 305195"/>
                <a:gd name="connsiteY4" fmla="*/ 12857 h 274692"/>
                <a:gd name="connsiteX5" fmla="*/ 267413 w 305195"/>
                <a:gd name="connsiteY5" fmla="*/ 7407 h 274692"/>
                <a:gd name="connsiteX6" fmla="*/ 251385 w 305195"/>
                <a:gd name="connsiteY6" fmla="*/ 7407 h 274692"/>
                <a:gd name="connsiteX7" fmla="*/ 245808 w 305195"/>
                <a:gd name="connsiteY7" fmla="*/ 10047 h 274692"/>
                <a:gd name="connsiteX8" fmla="*/ 223501 w 305195"/>
                <a:gd name="connsiteY8" fmla="*/ 39187 h 274692"/>
                <a:gd name="connsiteX9" fmla="*/ 217881 w 305195"/>
                <a:gd name="connsiteY9" fmla="*/ 39208 h 274692"/>
                <a:gd name="connsiteX10" fmla="*/ 217881 w 305195"/>
                <a:gd name="connsiteY10" fmla="*/ 39230 h 274692"/>
                <a:gd name="connsiteX11" fmla="*/ 132589 w 305195"/>
                <a:gd name="connsiteY11" fmla="*/ 0 h 274692"/>
                <a:gd name="connsiteX12" fmla="*/ 0 w 305195"/>
                <a:gd name="connsiteY12" fmla="*/ 139975 h 274692"/>
                <a:gd name="connsiteX13" fmla="*/ 124181 w 305195"/>
                <a:gd name="connsiteY13" fmla="*/ 274692 h 274692"/>
                <a:gd name="connsiteX14" fmla="*/ 207323 w 305195"/>
                <a:gd name="connsiteY14" fmla="*/ 233100 h 274692"/>
                <a:gd name="connsiteX15" fmla="*/ 207323 w 305195"/>
                <a:gd name="connsiteY15" fmla="*/ 264390 h 274692"/>
                <a:gd name="connsiteX16" fmla="*/ 215603 w 305195"/>
                <a:gd name="connsiteY16" fmla="*/ 273309 h 274692"/>
                <a:gd name="connsiteX17" fmla="*/ 228375 w 305195"/>
                <a:gd name="connsiteY17" fmla="*/ 272585 h 274692"/>
                <a:gd name="connsiteX18" fmla="*/ 301002 w 305195"/>
                <a:gd name="connsiteY18" fmla="*/ 241550 h 274692"/>
                <a:gd name="connsiteX19" fmla="*/ 305195 w 305195"/>
                <a:gd name="connsiteY19" fmla="*/ 229566 h 274692"/>
                <a:gd name="connsiteX20" fmla="*/ 137825 w 305195"/>
                <a:gd name="connsiteY20" fmla="*/ 239975 h 274692"/>
                <a:gd name="connsiteX21" fmla="*/ 71520 w 305195"/>
                <a:gd name="connsiteY21" fmla="*/ 137357 h 274692"/>
                <a:gd name="connsiteX22" fmla="*/ 137825 w 305195"/>
                <a:gd name="connsiteY22" fmla="*/ 34760 h 274692"/>
                <a:gd name="connsiteX23" fmla="*/ 204130 w 305195"/>
                <a:gd name="connsiteY23" fmla="*/ 137357 h 274692"/>
                <a:gd name="connsiteX24" fmla="*/ 137825 w 305195"/>
                <a:gd name="connsiteY24" fmla="*/ 239975 h 274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05195" h="274692">
                  <a:moveTo>
                    <a:pt x="305195" y="229566"/>
                  </a:moveTo>
                  <a:cubicBezTo>
                    <a:pt x="305195" y="221414"/>
                    <a:pt x="300981" y="218945"/>
                    <a:pt x="300981" y="218945"/>
                  </a:cubicBezTo>
                  <a:lnTo>
                    <a:pt x="294659" y="218945"/>
                  </a:lnTo>
                  <a:cubicBezTo>
                    <a:pt x="284122" y="218945"/>
                    <a:pt x="273628" y="208408"/>
                    <a:pt x="273628" y="197893"/>
                  </a:cubicBezTo>
                  <a:lnTo>
                    <a:pt x="273628" y="12857"/>
                  </a:lnTo>
                  <a:cubicBezTo>
                    <a:pt x="273628" y="12857"/>
                    <a:pt x="273224" y="7407"/>
                    <a:pt x="267413" y="7407"/>
                  </a:cubicBezTo>
                  <a:lnTo>
                    <a:pt x="251385" y="7407"/>
                  </a:lnTo>
                  <a:cubicBezTo>
                    <a:pt x="248235" y="7407"/>
                    <a:pt x="245808" y="10047"/>
                    <a:pt x="245808" y="10047"/>
                  </a:cubicBezTo>
                  <a:lnTo>
                    <a:pt x="223501" y="39187"/>
                  </a:lnTo>
                  <a:cubicBezTo>
                    <a:pt x="220882" y="42614"/>
                    <a:pt x="217881" y="39208"/>
                    <a:pt x="217881" y="39208"/>
                  </a:cubicBezTo>
                  <a:lnTo>
                    <a:pt x="217881" y="39230"/>
                  </a:lnTo>
                  <a:cubicBezTo>
                    <a:pt x="202938" y="21626"/>
                    <a:pt x="177864" y="0"/>
                    <a:pt x="132589" y="0"/>
                  </a:cubicBezTo>
                  <a:cubicBezTo>
                    <a:pt x="64709" y="0"/>
                    <a:pt x="0" y="49468"/>
                    <a:pt x="0" y="139975"/>
                  </a:cubicBezTo>
                  <a:cubicBezTo>
                    <a:pt x="0" y="224692"/>
                    <a:pt x="55769" y="274692"/>
                    <a:pt x="124181" y="274692"/>
                  </a:cubicBezTo>
                  <a:cubicBezTo>
                    <a:pt x="163134" y="274692"/>
                    <a:pt x="187868" y="258366"/>
                    <a:pt x="207323" y="233100"/>
                  </a:cubicBezTo>
                  <a:lnTo>
                    <a:pt x="207323" y="264390"/>
                  </a:lnTo>
                  <a:cubicBezTo>
                    <a:pt x="207323" y="264390"/>
                    <a:pt x="207579" y="271542"/>
                    <a:pt x="215603" y="273309"/>
                  </a:cubicBezTo>
                  <a:cubicBezTo>
                    <a:pt x="222841" y="274905"/>
                    <a:pt x="228375" y="272585"/>
                    <a:pt x="228375" y="272585"/>
                  </a:cubicBezTo>
                  <a:lnTo>
                    <a:pt x="301002" y="241550"/>
                  </a:lnTo>
                  <a:cubicBezTo>
                    <a:pt x="300959" y="241572"/>
                    <a:pt x="305195" y="237740"/>
                    <a:pt x="305195" y="229566"/>
                  </a:cubicBezTo>
                  <a:close/>
                  <a:moveTo>
                    <a:pt x="137825" y="239975"/>
                  </a:moveTo>
                  <a:cubicBezTo>
                    <a:pt x="90997" y="239975"/>
                    <a:pt x="71520" y="193679"/>
                    <a:pt x="71520" y="137357"/>
                  </a:cubicBezTo>
                  <a:cubicBezTo>
                    <a:pt x="71520" y="81056"/>
                    <a:pt x="90997" y="34760"/>
                    <a:pt x="137825" y="34760"/>
                  </a:cubicBezTo>
                  <a:cubicBezTo>
                    <a:pt x="184654" y="34760"/>
                    <a:pt x="204130" y="81056"/>
                    <a:pt x="204130" y="137357"/>
                  </a:cubicBezTo>
                  <a:cubicBezTo>
                    <a:pt x="204152" y="193679"/>
                    <a:pt x="184696" y="239975"/>
                    <a:pt x="137825" y="239975"/>
                  </a:cubicBezTo>
                  <a:close/>
                </a:path>
              </a:pathLst>
            </a:custGeom>
            <a:solidFill>
              <a:srgbClr val="FFFFFF"/>
            </a:solidFill>
            <a:ln w="2113" cap="flat">
              <a:noFill/>
              <a:prstDash val="solid"/>
              <a:miter/>
            </a:ln>
          </p:spPr>
          <p:txBody>
            <a:bodyPr rtlCol="0" anchor="ctr"/>
            <a:lstStyle/>
            <a:p>
              <a:endParaRPr lang="en-IN"/>
            </a:p>
          </p:txBody>
        </p:sp>
        <p:sp>
          <p:nvSpPr>
            <p:cNvPr id="16" name="Freeform: Shape 15">
              <a:extLst>
                <a:ext uri="{FF2B5EF4-FFF2-40B4-BE49-F238E27FC236}">
                  <a16:creationId xmlns:a16="http://schemas.microsoft.com/office/drawing/2014/main" id="{BBE71A72-4951-501C-05B4-895528866251}"/>
                </a:ext>
              </a:extLst>
            </p:cNvPr>
            <p:cNvSpPr/>
            <p:nvPr/>
          </p:nvSpPr>
          <p:spPr>
            <a:xfrm>
              <a:off x="1184658" y="6490023"/>
              <a:ext cx="54981" cy="62835"/>
            </a:xfrm>
            <a:custGeom>
              <a:avLst/>
              <a:gdLst>
                <a:gd name="connsiteX0" fmla="*/ 28374 w 54981"/>
                <a:gd name="connsiteY0" fmla="*/ 0 h 62835"/>
                <a:gd name="connsiteX1" fmla="*/ 5300 w 54981"/>
                <a:gd name="connsiteY1" fmla="*/ 5066 h 62835"/>
                <a:gd name="connsiteX2" fmla="*/ 9089 w 54981"/>
                <a:gd name="connsiteY2" fmla="*/ 16198 h 62835"/>
                <a:gd name="connsiteX3" fmla="*/ 26416 w 54981"/>
                <a:gd name="connsiteY3" fmla="*/ 12410 h 62835"/>
                <a:gd name="connsiteX4" fmla="*/ 41358 w 54981"/>
                <a:gd name="connsiteY4" fmla="*/ 25373 h 62835"/>
                <a:gd name="connsiteX5" fmla="*/ 41358 w 54981"/>
                <a:gd name="connsiteY5" fmla="*/ 26522 h 62835"/>
                <a:gd name="connsiteX6" fmla="*/ 24585 w 54981"/>
                <a:gd name="connsiteY6" fmla="*/ 24010 h 62835"/>
                <a:gd name="connsiteX7" fmla="*/ 0 w 54981"/>
                <a:gd name="connsiteY7" fmla="*/ 43891 h 62835"/>
                <a:gd name="connsiteX8" fmla="*/ 0 w 54981"/>
                <a:gd name="connsiteY8" fmla="*/ 44125 h 62835"/>
                <a:gd name="connsiteX9" fmla="*/ 21584 w 54981"/>
                <a:gd name="connsiteY9" fmla="*/ 62835 h 62835"/>
                <a:gd name="connsiteX10" fmla="*/ 41209 w 54981"/>
                <a:gd name="connsiteY10" fmla="*/ 54130 h 62835"/>
                <a:gd name="connsiteX11" fmla="*/ 41209 w 54981"/>
                <a:gd name="connsiteY11" fmla="*/ 61580 h 62835"/>
                <a:gd name="connsiteX12" fmla="*/ 54981 w 54981"/>
                <a:gd name="connsiteY12" fmla="*/ 61580 h 62835"/>
                <a:gd name="connsiteX13" fmla="*/ 54981 w 54981"/>
                <a:gd name="connsiteY13" fmla="*/ 25649 h 62835"/>
                <a:gd name="connsiteX14" fmla="*/ 28374 w 54981"/>
                <a:gd name="connsiteY14" fmla="*/ 0 h 62835"/>
                <a:gd name="connsiteX15" fmla="*/ 41571 w 54981"/>
                <a:gd name="connsiteY15" fmla="*/ 39613 h 62835"/>
                <a:gd name="connsiteX16" fmla="*/ 25500 w 54981"/>
                <a:gd name="connsiteY16" fmla="*/ 52363 h 62835"/>
                <a:gd name="connsiteX17" fmla="*/ 13793 w 54981"/>
                <a:gd name="connsiteY17" fmla="*/ 43423 h 62835"/>
                <a:gd name="connsiteX18" fmla="*/ 13793 w 54981"/>
                <a:gd name="connsiteY18" fmla="*/ 43189 h 62835"/>
                <a:gd name="connsiteX19" fmla="*/ 27671 w 54981"/>
                <a:gd name="connsiteY19" fmla="*/ 33759 h 62835"/>
                <a:gd name="connsiteX20" fmla="*/ 41550 w 54981"/>
                <a:gd name="connsiteY20" fmla="*/ 36186 h 62835"/>
                <a:gd name="connsiteX21" fmla="*/ 41571 w 54981"/>
                <a:gd name="connsiteY21" fmla="*/ 39613 h 62835"/>
                <a:gd name="connsiteX22" fmla="*/ 41571 w 54981"/>
                <a:gd name="connsiteY22" fmla="*/ 39613 h 62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4981" h="62835">
                  <a:moveTo>
                    <a:pt x="28374" y="0"/>
                  </a:moveTo>
                  <a:cubicBezTo>
                    <a:pt x="18497" y="0"/>
                    <a:pt x="11941" y="2065"/>
                    <a:pt x="5300" y="5066"/>
                  </a:cubicBezTo>
                  <a:lnTo>
                    <a:pt x="9089" y="16198"/>
                  </a:lnTo>
                  <a:cubicBezTo>
                    <a:pt x="14602" y="13900"/>
                    <a:pt x="19647" y="12410"/>
                    <a:pt x="26416" y="12410"/>
                  </a:cubicBezTo>
                  <a:cubicBezTo>
                    <a:pt x="36058" y="12410"/>
                    <a:pt x="41358" y="16986"/>
                    <a:pt x="41358" y="25373"/>
                  </a:cubicBezTo>
                  <a:lnTo>
                    <a:pt x="41358" y="26522"/>
                  </a:lnTo>
                  <a:cubicBezTo>
                    <a:pt x="36654" y="25032"/>
                    <a:pt x="31929" y="24010"/>
                    <a:pt x="24585" y="24010"/>
                  </a:cubicBezTo>
                  <a:cubicBezTo>
                    <a:pt x="10451" y="24010"/>
                    <a:pt x="0" y="30439"/>
                    <a:pt x="0" y="43891"/>
                  </a:cubicBezTo>
                  <a:lnTo>
                    <a:pt x="0" y="44125"/>
                  </a:lnTo>
                  <a:cubicBezTo>
                    <a:pt x="0" y="56301"/>
                    <a:pt x="10111" y="62835"/>
                    <a:pt x="21584" y="62835"/>
                  </a:cubicBezTo>
                  <a:cubicBezTo>
                    <a:pt x="30758" y="62835"/>
                    <a:pt x="37080" y="59047"/>
                    <a:pt x="41209" y="54130"/>
                  </a:cubicBezTo>
                  <a:lnTo>
                    <a:pt x="41209" y="61580"/>
                  </a:lnTo>
                  <a:lnTo>
                    <a:pt x="54981" y="61580"/>
                  </a:lnTo>
                  <a:lnTo>
                    <a:pt x="54981" y="25649"/>
                  </a:lnTo>
                  <a:cubicBezTo>
                    <a:pt x="55002" y="9451"/>
                    <a:pt x="46275" y="0"/>
                    <a:pt x="28374" y="0"/>
                  </a:cubicBezTo>
                  <a:close/>
                  <a:moveTo>
                    <a:pt x="41571" y="39613"/>
                  </a:moveTo>
                  <a:cubicBezTo>
                    <a:pt x="41571" y="47190"/>
                    <a:pt x="34675" y="52363"/>
                    <a:pt x="25500" y="52363"/>
                  </a:cubicBezTo>
                  <a:cubicBezTo>
                    <a:pt x="18944" y="52363"/>
                    <a:pt x="13793" y="49170"/>
                    <a:pt x="13793" y="43423"/>
                  </a:cubicBezTo>
                  <a:lnTo>
                    <a:pt x="13793" y="43189"/>
                  </a:lnTo>
                  <a:cubicBezTo>
                    <a:pt x="13793" y="37314"/>
                    <a:pt x="18966" y="33759"/>
                    <a:pt x="27671" y="33759"/>
                  </a:cubicBezTo>
                  <a:cubicBezTo>
                    <a:pt x="33057" y="33759"/>
                    <a:pt x="37995" y="34802"/>
                    <a:pt x="41550" y="36186"/>
                  </a:cubicBezTo>
                  <a:lnTo>
                    <a:pt x="41571" y="39613"/>
                  </a:lnTo>
                  <a:lnTo>
                    <a:pt x="41571" y="39613"/>
                  </a:lnTo>
                  <a:close/>
                </a:path>
              </a:pathLst>
            </a:custGeom>
            <a:solidFill>
              <a:srgbClr val="FFFFFF"/>
            </a:solidFill>
            <a:ln w="2113" cap="flat">
              <a:noFill/>
              <a:prstDash val="solid"/>
              <a:miter/>
            </a:ln>
          </p:spPr>
          <p:txBody>
            <a:bodyPr rtlCol="0" anchor="ctr"/>
            <a:lstStyle/>
            <a:p>
              <a:endParaRPr lang="en-IN"/>
            </a:p>
          </p:txBody>
        </p:sp>
        <p:sp>
          <p:nvSpPr>
            <p:cNvPr id="17" name="Freeform: Shape 16">
              <a:extLst>
                <a:ext uri="{FF2B5EF4-FFF2-40B4-BE49-F238E27FC236}">
                  <a16:creationId xmlns:a16="http://schemas.microsoft.com/office/drawing/2014/main" id="{BE149F6E-D968-8917-4131-DC5453B05314}"/>
                </a:ext>
              </a:extLst>
            </p:cNvPr>
            <p:cNvSpPr/>
            <p:nvPr userDrawn="1"/>
          </p:nvSpPr>
          <p:spPr>
            <a:xfrm>
              <a:off x="1582212" y="6489682"/>
              <a:ext cx="58663" cy="63282"/>
            </a:xfrm>
            <a:custGeom>
              <a:avLst/>
              <a:gdLst>
                <a:gd name="connsiteX0" fmla="*/ 29630 w 58663"/>
                <a:gd name="connsiteY0" fmla="*/ 0 h 63282"/>
                <a:gd name="connsiteX1" fmla="*/ 0 w 58663"/>
                <a:gd name="connsiteY1" fmla="*/ 31588 h 63282"/>
                <a:gd name="connsiteX2" fmla="*/ 0 w 58663"/>
                <a:gd name="connsiteY2" fmla="*/ 31822 h 63282"/>
                <a:gd name="connsiteX3" fmla="*/ 31098 w 58663"/>
                <a:gd name="connsiteY3" fmla="*/ 63282 h 63282"/>
                <a:gd name="connsiteX4" fmla="*/ 55918 w 58663"/>
                <a:gd name="connsiteY4" fmla="*/ 51916 h 63282"/>
                <a:gd name="connsiteX5" fmla="*/ 47765 w 58663"/>
                <a:gd name="connsiteY5" fmla="*/ 44679 h 63282"/>
                <a:gd name="connsiteX6" fmla="*/ 31333 w 58663"/>
                <a:gd name="connsiteY6" fmla="*/ 51916 h 63282"/>
                <a:gd name="connsiteX7" fmla="*/ 13878 w 58663"/>
                <a:gd name="connsiteY7" fmla="*/ 36526 h 63282"/>
                <a:gd name="connsiteX8" fmla="*/ 58429 w 58663"/>
                <a:gd name="connsiteY8" fmla="*/ 36526 h 63282"/>
                <a:gd name="connsiteX9" fmla="*/ 58664 w 58663"/>
                <a:gd name="connsiteY9" fmla="*/ 32631 h 63282"/>
                <a:gd name="connsiteX10" fmla="*/ 29630 w 58663"/>
                <a:gd name="connsiteY10" fmla="*/ 0 h 63282"/>
                <a:gd name="connsiteX11" fmla="*/ 13793 w 58663"/>
                <a:gd name="connsiteY11" fmla="*/ 27331 h 63282"/>
                <a:gd name="connsiteX12" fmla="*/ 29502 w 58663"/>
                <a:gd name="connsiteY12" fmla="*/ 11367 h 63282"/>
                <a:gd name="connsiteX13" fmla="*/ 44892 w 58663"/>
                <a:gd name="connsiteY13" fmla="*/ 27331 h 63282"/>
                <a:gd name="connsiteX14" fmla="*/ 13793 w 58663"/>
                <a:gd name="connsiteY14" fmla="*/ 27331 h 63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8663" h="63282">
                  <a:moveTo>
                    <a:pt x="29630" y="0"/>
                  </a:moveTo>
                  <a:cubicBezTo>
                    <a:pt x="12303" y="0"/>
                    <a:pt x="0" y="14240"/>
                    <a:pt x="0" y="31588"/>
                  </a:cubicBezTo>
                  <a:lnTo>
                    <a:pt x="0" y="31822"/>
                  </a:lnTo>
                  <a:cubicBezTo>
                    <a:pt x="0" y="50532"/>
                    <a:pt x="13559" y="63282"/>
                    <a:pt x="31098" y="63282"/>
                  </a:cubicBezTo>
                  <a:cubicBezTo>
                    <a:pt x="42231" y="63282"/>
                    <a:pt x="50171" y="58791"/>
                    <a:pt x="55918" y="51916"/>
                  </a:cubicBezTo>
                  <a:lnTo>
                    <a:pt x="47765" y="44679"/>
                  </a:lnTo>
                  <a:cubicBezTo>
                    <a:pt x="42955" y="49383"/>
                    <a:pt x="38123" y="51916"/>
                    <a:pt x="31333" y="51916"/>
                  </a:cubicBezTo>
                  <a:cubicBezTo>
                    <a:pt x="22393" y="51916"/>
                    <a:pt x="15368" y="46403"/>
                    <a:pt x="13878" y="36526"/>
                  </a:cubicBezTo>
                  <a:lnTo>
                    <a:pt x="58429" y="36526"/>
                  </a:lnTo>
                  <a:cubicBezTo>
                    <a:pt x="58536" y="35143"/>
                    <a:pt x="58664" y="33887"/>
                    <a:pt x="58664" y="32631"/>
                  </a:cubicBezTo>
                  <a:cubicBezTo>
                    <a:pt x="58685" y="15177"/>
                    <a:pt x="48936" y="0"/>
                    <a:pt x="29630" y="0"/>
                  </a:cubicBezTo>
                  <a:close/>
                  <a:moveTo>
                    <a:pt x="13793" y="27331"/>
                  </a:moveTo>
                  <a:cubicBezTo>
                    <a:pt x="15049" y="17901"/>
                    <a:pt x="21030" y="11367"/>
                    <a:pt x="29502" y="11367"/>
                  </a:cubicBezTo>
                  <a:cubicBezTo>
                    <a:pt x="38697" y="11367"/>
                    <a:pt x="43955" y="18370"/>
                    <a:pt x="44892" y="27331"/>
                  </a:cubicBezTo>
                  <a:lnTo>
                    <a:pt x="13793" y="27331"/>
                  </a:lnTo>
                  <a:close/>
                </a:path>
              </a:pathLst>
            </a:custGeom>
            <a:solidFill>
              <a:srgbClr val="FFFFFF"/>
            </a:solidFill>
            <a:ln w="2113" cap="flat">
              <a:noFill/>
              <a:prstDash val="solid"/>
              <a:miter/>
            </a:ln>
          </p:spPr>
          <p:txBody>
            <a:bodyPr rtlCol="0" anchor="ctr"/>
            <a:lstStyle/>
            <a:p>
              <a:endParaRPr lang="en-IN"/>
            </a:p>
          </p:txBody>
        </p:sp>
        <p:sp>
          <p:nvSpPr>
            <p:cNvPr id="18" name="Freeform: Shape 17">
              <a:extLst>
                <a:ext uri="{FF2B5EF4-FFF2-40B4-BE49-F238E27FC236}">
                  <a16:creationId xmlns:a16="http://schemas.microsoft.com/office/drawing/2014/main" id="{28F48D41-A295-6B5D-80A9-7E1778CF9A27}"/>
                </a:ext>
              </a:extLst>
            </p:cNvPr>
            <p:cNvSpPr/>
            <p:nvPr/>
          </p:nvSpPr>
          <p:spPr>
            <a:xfrm>
              <a:off x="1403944" y="6489682"/>
              <a:ext cx="56151" cy="63261"/>
            </a:xfrm>
            <a:custGeom>
              <a:avLst/>
              <a:gdLst>
                <a:gd name="connsiteX0" fmla="*/ 32035 w 56151"/>
                <a:gd name="connsiteY0" fmla="*/ 51213 h 63261"/>
                <a:gd name="connsiteX1" fmla="*/ 13900 w 56151"/>
                <a:gd name="connsiteY1" fmla="*/ 31694 h 63261"/>
                <a:gd name="connsiteX2" fmla="*/ 13900 w 56151"/>
                <a:gd name="connsiteY2" fmla="*/ 31460 h 63261"/>
                <a:gd name="connsiteX3" fmla="*/ 31354 w 56151"/>
                <a:gd name="connsiteY3" fmla="*/ 12175 h 63261"/>
                <a:gd name="connsiteX4" fmla="*/ 47063 w 56151"/>
                <a:gd name="connsiteY4" fmla="*/ 19753 h 63261"/>
                <a:gd name="connsiteX5" fmla="*/ 55683 w 56151"/>
                <a:gd name="connsiteY5" fmla="*/ 10451 h 63261"/>
                <a:gd name="connsiteX6" fmla="*/ 31460 w 56151"/>
                <a:gd name="connsiteY6" fmla="*/ 0 h 63261"/>
                <a:gd name="connsiteX7" fmla="*/ 0 w 56151"/>
                <a:gd name="connsiteY7" fmla="*/ 31694 h 63261"/>
                <a:gd name="connsiteX8" fmla="*/ 0 w 56151"/>
                <a:gd name="connsiteY8" fmla="*/ 31929 h 63261"/>
                <a:gd name="connsiteX9" fmla="*/ 31333 w 56151"/>
                <a:gd name="connsiteY9" fmla="*/ 63261 h 63261"/>
                <a:gd name="connsiteX10" fmla="*/ 56152 w 56151"/>
                <a:gd name="connsiteY10" fmla="*/ 51895 h 63261"/>
                <a:gd name="connsiteX11" fmla="*/ 47765 w 56151"/>
                <a:gd name="connsiteY11" fmla="*/ 43636 h 63261"/>
                <a:gd name="connsiteX12" fmla="*/ 32035 w 56151"/>
                <a:gd name="connsiteY12" fmla="*/ 51213 h 63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6151" h="63261">
                  <a:moveTo>
                    <a:pt x="32035" y="51213"/>
                  </a:moveTo>
                  <a:cubicBezTo>
                    <a:pt x="21350" y="51213"/>
                    <a:pt x="13900" y="42508"/>
                    <a:pt x="13900" y="31694"/>
                  </a:cubicBezTo>
                  <a:lnTo>
                    <a:pt x="13900" y="31460"/>
                  </a:lnTo>
                  <a:cubicBezTo>
                    <a:pt x="13900" y="20903"/>
                    <a:pt x="21264" y="12175"/>
                    <a:pt x="31354" y="12175"/>
                  </a:cubicBezTo>
                  <a:cubicBezTo>
                    <a:pt x="38357" y="12175"/>
                    <a:pt x="42848" y="15283"/>
                    <a:pt x="47063" y="19753"/>
                  </a:cubicBezTo>
                  <a:lnTo>
                    <a:pt x="55683" y="10451"/>
                  </a:lnTo>
                  <a:cubicBezTo>
                    <a:pt x="50064" y="4257"/>
                    <a:pt x="42933" y="0"/>
                    <a:pt x="31460" y="0"/>
                  </a:cubicBezTo>
                  <a:cubicBezTo>
                    <a:pt x="13325" y="0"/>
                    <a:pt x="0" y="14453"/>
                    <a:pt x="0" y="31694"/>
                  </a:cubicBezTo>
                  <a:lnTo>
                    <a:pt x="0" y="31929"/>
                  </a:lnTo>
                  <a:cubicBezTo>
                    <a:pt x="0" y="49149"/>
                    <a:pt x="13325" y="63261"/>
                    <a:pt x="31333" y="63261"/>
                  </a:cubicBezTo>
                  <a:cubicBezTo>
                    <a:pt x="43146" y="63261"/>
                    <a:pt x="50149" y="58557"/>
                    <a:pt x="56152" y="51895"/>
                  </a:cubicBezTo>
                  <a:lnTo>
                    <a:pt x="47765" y="43636"/>
                  </a:lnTo>
                  <a:cubicBezTo>
                    <a:pt x="43402" y="48127"/>
                    <a:pt x="38591" y="51213"/>
                    <a:pt x="32035" y="51213"/>
                  </a:cubicBezTo>
                  <a:close/>
                </a:path>
              </a:pathLst>
            </a:custGeom>
            <a:solidFill>
              <a:srgbClr val="FFFFFF"/>
            </a:solidFill>
            <a:ln w="2113" cap="flat">
              <a:noFill/>
              <a:prstDash val="solid"/>
              <a:miter/>
            </a:ln>
          </p:spPr>
          <p:txBody>
            <a:bodyPr rtlCol="0" anchor="ctr"/>
            <a:lstStyle/>
            <a:p>
              <a:endParaRPr lang="en-IN"/>
            </a:p>
          </p:txBody>
        </p:sp>
        <p:sp>
          <p:nvSpPr>
            <p:cNvPr id="19" name="Freeform: Shape 18">
              <a:extLst>
                <a:ext uri="{FF2B5EF4-FFF2-40B4-BE49-F238E27FC236}">
                  <a16:creationId xmlns:a16="http://schemas.microsoft.com/office/drawing/2014/main" id="{61DD135B-3076-5937-20D4-421F3151DC7A}"/>
                </a:ext>
              </a:extLst>
            </p:cNvPr>
            <p:cNvSpPr/>
            <p:nvPr/>
          </p:nvSpPr>
          <p:spPr>
            <a:xfrm>
              <a:off x="1256987" y="6467758"/>
              <a:ext cx="13878" cy="83801"/>
            </a:xfrm>
            <a:custGeom>
              <a:avLst/>
              <a:gdLst>
                <a:gd name="connsiteX0" fmla="*/ 0 w 13878"/>
                <a:gd name="connsiteY0" fmla="*/ 0 h 83801"/>
                <a:gd name="connsiteX1" fmla="*/ 13878 w 13878"/>
                <a:gd name="connsiteY1" fmla="*/ 0 h 83801"/>
                <a:gd name="connsiteX2" fmla="*/ 13878 w 13878"/>
                <a:gd name="connsiteY2" fmla="*/ 83802 h 83801"/>
                <a:gd name="connsiteX3" fmla="*/ 0 w 13878"/>
                <a:gd name="connsiteY3" fmla="*/ 83802 h 83801"/>
              </a:gdLst>
              <a:ahLst/>
              <a:cxnLst>
                <a:cxn ang="0">
                  <a:pos x="connsiteX0" y="connsiteY0"/>
                </a:cxn>
                <a:cxn ang="0">
                  <a:pos x="connsiteX1" y="connsiteY1"/>
                </a:cxn>
                <a:cxn ang="0">
                  <a:pos x="connsiteX2" y="connsiteY2"/>
                </a:cxn>
                <a:cxn ang="0">
                  <a:pos x="connsiteX3" y="connsiteY3"/>
                </a:cxn>
              </a:cxnLst>
              <a:rect l="l" t="t" r="r" b="b"/>
              <a:pathLst>
                <a:path w="13878" h="83801">
                  <a:moveTo>
                    <a:pt x="0" y="0"/>
                  </a:moveTo>
                  <a:lnTo>
                    <a:pt x="13878" y="0"/>
                  </a:lnTo>
                  <a:lnTo>
                    <a:pt x="13878" y="83802"/>
                  </a:lnTo>
                  <a:lnTo>
                    <a:pt x="0" y="83802"/>
                  </a:lnTo>
                  <a:close/>
                </a:path>
              </a:pathLst>
            </a:custGeom>
            <a:solidFill>
              <a:srgbClr val="FFFFFF"/>
            </a:solidFill>
            <a:ln w="2113" cap="flat">
              <a:noFill/>
              <a:prstDash val="solid"/>
              <a:miter/>
            </a:ln>
          </p:spPr>
          <p:txBody>
            <a:bodyPr rtlCol="0" anchor="ctr"/>
            <a:lstStyle/>
            <a:p>
              <a:endParaRPr lang="en-IN"/>
            </a:p>
          </p:txBody>
        </p:sp>
        <p:sp>
          <p:nvSpPr>
            <p:cNvPr id="20" name="Freeform: Shape 19">
              <a:extLst>
                <a:ext uri="{FF2B5EF4-FFF2-40B4-BE49-F238E27FC236}">
                  <a16:creationId xmlns:a16="http://schemas.microsoft.com/office/drawing/2014/main" id="{B5F92664-93C5-A842-53DA-6C43B0DCCD80}"/>
                </a:ext>
              </a:extLst>
            </p:cNvPr>
            <p:cNvSpPr/>
            <p:nvPr/>
          </p:nvSpPr>
          <p:spPr>
            <a:xfrm>
              <a:off x="1284211" y="6474250"/>
              <a:ext cx="37888" cy="78310"/>
            </a:xfrm>
            <a:custGeom>
              <a:avLst/>
              <a:gdLst>
                <a:gd name="connsiteX0" fmla="*/ 21562 w 37888"/>
                <a:gd name="connsiteY0" fmla="*/ 43 h 78310"/>
                <a:gd name="connsiteX1" fmla="*/ 7684 w 37888"/>
                <a:gd name="connsiteY1" fmla="*/ 43 h 78310"/>
                <a:gd name="connsiteX2" fmla="*/ 7684 w 37888"/>
                <a:gd name="connsiteY2" fmla="*/ 16688 h 78310"/>
                <a:gd name="connsiteX3" fmla="*/ 0 w 37888"/>
                <a:gd name="connsiteY3" fmla="*/ 16688 h 78310"/>
                <a:gd name="connsiteX4" fmla="*/ 0 w 37888"/>
                <a:gd name="connsiteY4" fmla="*/ 28629 h 78310"/>
                <a:gd name="connsiteX5" fmla="*/ 7684 w 37888"/>
                <a:gd name="connsiteY5" fmla="*/ 28629 h 78310"/>
                <a:gd name="connsiteX6" fmla="*/ 7684 w 37888"/>
                <a:gd name="connsiteY6" fmla="*/ 60537 h 78310"/>
                <a:gd name="connsiteX7" fmla="*/ 25138 w 37888"/>
                <a:gd name="connsiteY7" fmla="*/ 78310 h 78310"/>
                <a:gd name="connsiteX8" fmla="*/ 37655 w 37888"/>
                <a:gd name="connsiteY8" fmla="*/ 75202 h 78310"/>
                <a:gd name="connsiteX9" fmla="*/ 37655 w 37888"/>
                <a:gd name="connsiteY9" fmla="*/ 63836 h 78310"/>
                <a:gd name="connsiteX10" fmla="*/ 29034 w 37888"/>
                <a:gd name="connsiteY10" fmla="*/ 65901 h 78310"/>
                <a:gd name="connsiteX11" fmla="*/ 21584 w 37888"/>
                <a:gd name="connsiteY11" fmla="*/ 58323 h 78310"/>
                <a:gd name="connsiteX12" fmla="*/ 21584 w 37888"/>
                <a:gd name="connsiteY12" fmla="*/ 28565 h 78310"/>
                <a:gd name="connsiteX13" fmla="*/ 37889 w 37888"/>
                <a:gd name="connsiteY13" fmla="*/ 28565 h 78310"/>
                <a:gd name="connsiteX14" fmla="*/ 37889 w 37888"/>
                <a:gd name="connsiteY14" fmla="*/ 16624 h 78310"/>
                <a:gd name="connsiteX15" fmla="*/ 21584 w 37888"/>
                <a:gd name="connsiteY15" fmla="*/ 16624 h 78310"/>
                <a:gd name="connsiteX16" fmla="*/ 21584 w 37888"/>
                <a:gd name="connsiteY16" fmla="*/ 0 h 78310"/>
                <a:gd name="connsiteX17" fmla="*/ 21562 w 37888"/>
                <a:gd name="connsiteY17" fmla="*/ 0 h 78310"/>
                <a:gd name="connsiteX18" fmla="*/ 21562 w 37888"/>
                <a:gd name="connsiteY18" fmla="*/ 43 h 78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7888" h="78310">
                  <a:moveTo>
                    <a:pt x="21562" y="43"/>
                  </a:moveTo>
                  <a:lnTo>
                    <a:pt x="7684" y="43"/>
                  </a:lnTo>
                  <a:lnTo>
                    <a:pt x="7684" y="16688"/>
                  </a:lnTo>
                  <a:lnTo>
                    <a:pt x="0" y="16688"/>
                  </a:lnTo>
                  <a:lnTo>
                    <a:pt x="0" y="28629"/>
                  </a:lnTo>
                  <a:lnTo>
                    <a:pt x="7684" y="28629"/>
                  </a:lnTo>
                  <a:lnTo>
                    <a:pt x="7684" y="60537"/>
                  </a:lnTo>
                  <a:cubicBezTo>
                    <a:pt x="7684" y="73861"/>
                    <a:pt x="14921" y="78310"/>
                    <a:pt x="25138" y="78310"/>
                  </a:cubicBezTo>
                  <a:cubicBezTo>
                    <a:pt x="30311" y="78310"/>
                    <a:pt x="34206" y="77161"/>
                    <a:pt x="37655" y="75202"/>
                  </a:cubicBezTo>
                  <a:lnTo>
                    <a:pt x="37655" y="63836"/>
                  </a:lnTo>
                  <a:cubicBezTo>
                    <a:pt x="34887" y="65219"/>
                    <a:pt x="32141" y="65901"/>
                    <a:pt x="29034" y="65901"/>
                  </a:cubicBezTo>
                  <a:cubicBezTo>
                    <a:pt x="24330" y="65901"/>
                    <a:pt x="21584" y="63708"/>
                    <a:pt x="21584" y="58323"/>
                  </a:cubicBezTo>
                  <a:lnTo>
                    <a:pt x="21584" y="28565"/>
                  </a:lnTo>
                  <a:lnTo>
                    <a:pt x="37889" y="28565"/>
                  </a:lnTo>
                  <a:lnTo>
                    <a:pt x="37889" y="16624"/>
                  </a:lnTo>
                  <a:lnTo>
                    <a:pt x="21584" y="16624"/>
                  </a:lnTo>
                  <a:lnTo>
                    <a:pt x="21584" y="0"/>
                  </a:lnTo>
                  <a:lnTo>
                    <a:pt x="21562" y="0"/>
                  </a:lnTo>
                  <a:lnTo>
                    <a:pt x="21562" y="43"/>
                  </a:lnTo>
                  <a:close/>
                </a:path>
              </a:pathLst>
            </a:custGeom>
            <a:solidFill>
              <a:srgbClr val="FFFFFF"/>
            </a:solidFill>
            <a:ln w="2113" cap="flat">
              <a:noFill/>
              <a:prstDash val="solid"/>
              <a:miter/>
            </a:ln>
          </p:spPr>
          <p:txBody>
            <a:bodyPr rtlCol="0" anchor="ctr"/>
            <a:lstStyle/>
            <a:p>
              <a:endParaRPr lang="en-IN"/>
            </a:p>
          </p:txBody>
        </p:sp>
        <p:sp>
          <p:nvSpPr>
            <p:cNvPr id="21" name="Freeform: Shape 20">
              <a:extLst>
                <a:ext uri="{FF2B5EF4-FFF2-40B4-BE49-F238E27FC236}">
                  <a16:creationId xmlns:a16="http://schemas.microsoft.com/office/drawing/2014/main" id="{88F79A91-FBC1-6A5C-F503-C046D2E1026C}"/>
                </a:ext>
              </a:extLst>
            </p:cNvPr>
            <p:cNvSpPr/>
            <p:nvPr/>
          </p:nvSpPr>
          <p:spPr>
            <a:xfrm>
              <a:off x="1336106" y="6467779"/>
              <a:ext cx="54406" cy="83823"/>
            </a:xfrm>
            <a:custGeom>
              <a:avLst/>
              <a:gdLst>
                <a:gd name="connsiteX0" fmla="*/ 32823 w 54406"/>
                <a:gd name="connsiteY0" fmla="*/ 21903 h 83823"/>
                <a:gd name="connsiteX1" fmla="*/ 13878 w 54406"/>
                <a:gd name="connsiteY1" fmla="*/ 32588 h 83823"/>
                <a:gd name="connsiteX2" fmla="*/ 13878 w 54406"/>
                <a:gd name="connsiteY2" fmla="*/ 0 h 83823"/>
                <a:gd name="connsiteX3" fmla="*/ 0 w 54406"/>
                <a:gd name="connsiteY3" fmla="*/ 0 h 83823"/>
                <a:gd name="connsiteX4" fmla="*/ 0 w 54406"/>
                <a:gd name="connsiteY4" fmla="*/ 83802 h 83823"/>
                <a:gd name="connsiteX5" fmla="*/ 13878 w 54406"/>
                <a:gd name="connsiteY5" fmla="*/ 83802 h 83823"/>
                <a:gd name="connsiteX6" fmla="*/ 13878 w 54406"/>
                <a:gd name="connsiteY6" fmla="*/ 49596 h 83823"/>
                <a:gd name="connsiteX7" fmla="*/ 27565 w 54406"/>
                <a:gd name="connsiteY7" fmla="*/ 34568 h 83823"/>
                <a:gd name="connsiteX8" fmla="*/ 40528 w 54406"/>
                <a:gd name="connsiteY8" fmla="*/ 49383 h 83823"/>
                <a:gd name="connsiteX9" fmla="*/ 40528 w 54406"/>
                <a:gd name="connsiteY9" fmla="*/ 83823 h 83823"/>
                <a:gd name="connsiteX10" fmla="*/ 54406 w 54406"/>
                <a:gd name="connsiteY10" fmla="*/ 83823 h 83823"/>
                <a:gd name="connsiteX11" fmla="*/ 54406 w 54406"/>
                <a:gd name="connsiteY11" fmla="*/ 45232 h 83823"/>
                <a:gd name="connsiteX12" fmla="*/ 32823 w 54406"/>
                <a:gd name="connsiteY12" fmla="*/ 21903 h 83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406" h="83823">
                  <a:moveTo>
                    <a:pt x="32823" y="21903"/>
                  </a:moveTo>
                  <a:cubicBezTo>
                    <a:pt x="23393" y="21903"/>
                    <a:pt x="17795" y="26841"/>
                    <a:pt x="13878" y="32588"/>
                  </a:cubicBezTo>
                  <a:lnTo>
                    <a:pt x="13878" y="0"/>
                  </a:lnTo>
                  <a:lnTo>
                    <a:pt x="0" y="0"/>
                  </a:lnTo>
                  <a:lnTo>
                    <a:pt x="0" y="83802"/>
                  </a:lnTo>
                  <a:lnTo>
                    <a:pt x="13878" y="83802"/>
                  </a:lnTo>
                  <a:lnTo>
                    <a:pt x="13878" y="49596"/>
                  </a:lnTo>
                  <a:cubicBezTo>
                    <a:pt x="13878" y="40166"/>
                    <a:pt x="19498" y="34568"/>
                    <a:pt x="27565" y="34568"/>
                  </a:cubicBezTo>
                  <a:cubicBezTo>
                    <a:pt x="35824" y="34568"/>
                    <a:pt x="40528" y="39953"/>
                    <a:pt x="40528" y="49383"/>
                  </a:cubicBezTo>
                  <a:lnTo>
                    <a:pt x="40528" y="83823"/>
                  </a:lnTo>
                  <a:lnTo>
                    <a:pt x="54406" y="83823"/>
                  </a:lnTo>
                  <a:lnTo>
                    <a:pt x="54406" y="45232"/>
                  </a:lnTo>
                  <a:cubicBezTo>
                    <a:pt x="54406" y="31077"/>
                    <a:pt x="46467" y="21903"/>
                    <a:pt x="32823" y="21903"/>
                  </a:cubicBezTo>
                  <a:close/>
                </a:path>
              </a:pathLst>
            </a:custGeom>
            <a:solidFill>
              <a:srgbClr val="FFFFFF"/>
            </a:solidFill>
            <a:ln w="2113" cap="flat">
              <a:noFill/>
              <a:prstDash val="solid"/>
              <a:miter/>
            </a:ln>
          </p:spPr>
          <p:txBody>
            <a:bodyPr rtlCol="0" anchor="ctr"/>
            <a:lstStyle/>
            <a:p>
              <a:endParaRPr lang="en-IN"/>
            </a:p>
          </p:txBody>
        </p:sp>
        <p:sp>
          <p:nvSpPr>
            <p:cNvPr id="24" name="Freeform: Shape 23">
              <a:extLst>
                <a:ext uri="{FF2B5EF4-FFF2-40B4-BE49-F238E27FC236}">
                  <a16:creationId xmlns:a16="http://schemas.microsoft.com/office/drawing/2014/main" id="{2A33959B-CF2B-E2E3-3239-F587F3E5A71C}"/>
                </a:ext>
              </a:extLst>
            </p:cNvPr>
            <p:cNvSpPr/>
            <p:nvPr/>
          </p:nvSpPr>
          <p:spPr>
            <a:xfrm>
              <a:off x="396340" y="5833742"/>
              <a:ext cx="527631" cy="296978"/>
            </a:xfrm>
            <a:custGeom>
              <a:avLst/>
              <a:gdLst>
                <a:gd name="connsiteX0" fmla="*/ 231589 w 527631"/>
                <a:gd name="connsiteY0" fmla="*/ 111707 h 296978"/>
                <a:gd name="connsiteX1" fmla="*/ 264178 w 527631"/>
                <a:gd name="connsiteY1" fmla="*/ 41805 h 296978"/>
                <a:gd name="connsiteX2" fmla="*/ 296489 w 527631"/>
                <a:gd name="connsiteY2" fmla="*/ 111835 h 296978"/>
                <a:gd name="connsiteX3" fmla="*/ 263901 w 527631"/>
                <a:gd name="connsiteY3" fmla="*/ 181737 h 296978"/>
                <a:gd name="connsiteX4" fmla="*/ 231589 w 527631"/>
                <a:gd name="connsiteY4" fmla="*/ 111707 h 296978"/>
                <a:gd name="connsiteX5" fmla="*/ 330249 w 527631"/>
                <a:gd name="connsiteY5" fmla="*/ 40017 h 296978"/>
                <a:gd name="connsiteX6" fmla="*/ 332590 w 527631"/>
                <a:gd name="connsiteY6" fmla="*/ 98510 h 296978"/>
                <a:gd name="connsiteX7" fmla="*/ 375736 w 527631"/>
                <a:gd name="connsiteY7" fmla="*/ 58961 h 296978"/>
                <a:gd name="connsiteX8" fmla="*/ 373395 w 527631"/>
                <a:gd name="connsiteY8" fmla="*/ 468 h 296978"/>
                <a:gd name="connsiteX9" fmla="*/ 330249 w 527631"/>
                <a:gd name="connsiteY9" fmla="*/ 40017 h 296978"/>
                <a:gd name="connsiteX10" fmla="*/ 152321 w 527631"/>
                <a:gd name="connsiteY10" fmla="*/ 58493 h 296978"/>
                <a:gd name="connsiteX11" fmla="*/ 195318 w 527631"/>
                <a:gd name="connsiteY11" fmla="*/ 98191 h 296978"/>
                <a:gd name="connsiteX12" fmla="*/ 197894 w 527631"/>
                <a:gd name="connsiteY12" fmla="*/ 39698 h 296978"/>
                <a:gd name="connsiteX13" fmla="*/ 154896 w 527631"/>
                <a:gd name="connsiteY13" fmla="*/ 0 h 296978"/>
                <a:gd name="connsiteX14" fmla="*/ 152321 w 527631"/>
                <a:gd name="connsiteY14" fmla="*/ 58493 h 296978"/>
                <a:gd name="connsiteX15" fmla="*/ 39549 w 527631"/>
                <a:gd name="connsiteY15" fmla="*/ 197361 h 296978"/>
                <a:gd name="connsiteX16" fmla="*/ 98042 w 527631"/>
                <a:gd name="connsiteY16" fmla="*/ 195020 h 296978"/>
                <a:gd name="connsiteX17" fmla="*/ 58493 w 527631"/>
                <a:gd name="connsiteY17" fmla="*/ 151874 h 296978"/>
                <a:gd name="connsiteX18" fmla="*/ 0 w 527631"/>
                <a:gd name="connsiteY18" fmla="*/ 154194 h 296978"/>
                <a:gd name="connsiteX19" fmla="*/ 39549 w 527631"/>
                <a:gd name="connsiteY19" fmla="*/ 197361 h 296978"/>
                <a:gd name="connsiteX20" fmla="*/ 469138 w 527631"/>
                <a:gd name="connsiteY20" fmla="*/ 152789 h 296978"/>
                <a:gd name="connsiteX21" fmla="*/ 429440 w 527631"/>
                <a:gd name="connsiteY21" fmla="*/ 195786 h 296978"/>
                <a:gd name="connsiteX22" fmla="*/ 487933 w 527631"/>
                <a:gd name="connsiteY22" fmla="*/ 198362 h 296978"/>
                <a:gd name="connsiteX23" fmla="*/ 527631 w 527631"/>
                <a:gd name="connsiteY23" fmla="*/ 155364 h 296978"/>
                <a:gd name="connsiteX24" fmla="*/ 469138 w 527631"/>
                <a:gd name="connsiteY24" fmla="*/ 152789 h 296978"/>
                <a:gd name="connsiteX25" fmla="*/ 415902 w 527631"/>
                <a:gd name="connsiteY25" fmla="*/ 232057 h 296978"/>
                <a:gd name="connsiteX26" fmla="*/ 345872 w 527631"/>
                <a:gd name="connsiteY26" fmla="*/ 264390 h 296978"/>
                <a:gd name="connsiteX27" fmla="*/ 415775 w 527631"/>
                <a:gd name="connsiteY27" fmla="*/ 296978 h 296978"/>
                <a:gd name="connsiteX28" fmla="*/ 485805 w 527631"/>
                <a:gd name="connsiteY28" fmla="*/ 264645 h 296978"/>
                <a:gd name="connsiteX29" fmla="*/ 415902 w 527631"/>
                <a:gd name="connsiteY29" fmla="*/ 232057 h 296978"/>
                <a:gd name="connsiteX30" fmla="*/ 348661 w 527631"/>
                <a:gd name="connsiteY30" fmla="*/ 133717 h 296978"/>
                <a:gd name="connsiteX31" fmla="*/ 322011 w 527631"/>
                <a:gd name="connsiteY31" fmla="*/ 206088 h 296978"/>
                <a:gd name="connsiteX32" fmla="*/ 394510 w 527631"/>
                <a:gd name="connsiteY32" fmla="*/ 179715 h 296978"/>
                <a:gd name="connsiteX33" fmla="*/ 421160 w 527631"/>
                <a:gd name="connsiteY33" fmla="*/ 107344 h 296978"/>
                <a:gd name="connsiteX34" fmla="*/ 348661 w 527631"/>
                <a:gd name="connsiteY34" fmla="*/ 133717 h 296978"/>
                <a:gd name="connsiteX35" fmla="*/ 111942 w 527631"/>
                <a:gd name="connsiteY35" fmla="*/ 232057 h 296978"/>
                <a:gd name="connsiteX36" fmla="*/ 42039 w 527631"/>
                <a:gd name="connsiteY36" fmla="*/ 264645 h 296978"/>
                <a:gd name="connsiteX37" fmla="*/ 112070 w 527631"/>
                <a:gd name="connsiteY37" fmla="*/ 296978 h 296978"/>
                <a:gd name="connsiteX38" fmla="*/ 181972 w 527631"/>
                <a:gd name="connsiteY38" fmla="*/ 264390 h 296978"/>
                <a:gd name="connsiteX39" fmla="*/ 111942 w 527631"/>
                <a:gd name="connsiteY39" fmla="*/ 232057 h 296978"/>
                <a:gd name="connsiteX40" fmla="*/ 179162 w 527631"/>
                <a:gd name="connsiteY40" fmla="*/ 133717 h 296978"/>
                <a:gd name="connsiteX41" fmla="*/ 106663 w 527631"/>
                <a:gd name="connsiteY41" fmla="*/ 107344 h 296978"/>
                <a:gd name="connsiteX42" fmla="*/ 133313 w 527631"/>
                <a:gd name="connsiteY42" fmla="*/ 179715 h 296978"/>
                <a:gd name="connsiteX43" fmla="*/ 205812 w 527631"/>
                <a:gd name="connsiteY43" fmla="*/ 206088 h 296978"/>
                <a:gd name="connsiteX44" fmla="*/ 179162 w 527631"/>
                <a:gd name="connsiteY44" fmla="*/ 133717 h 29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527631" h="296978">
                  <a:moveTo>
                    <a:pt x="231589" y="111707"/>
                  </a:moveTo>
                  <a:cubicBezTo>
                    <a:pt x="231632" y="83653"/>
                    <a:pt x="244339" y="58600"/>
                    <a:pt x="264178" y="41805"/>
                  </a:cubicBezTo>
                  <a:cubicBezTo>
                    <a:pt x="283973" y="58685"/>
                    <a:pt x="296553" y="83781"/>
                    <a:pt x="296489" y="111835"/>
                  </a:cubicBezTo>
                  <a:cubicBezTo>
                    <a:pt x="296447" y="139890"/>
                    <a:pt x="283760" y="164943"/>
                    <a:pt x="263901" y="181737"/>
                  </a:cubicBezTo>
                  <a:cubicBezTo>
                    <a:pt x="244105" y="164858"/>
                    <a:pt x="231546" y="139762"/>
                    <a:pt x="231589" y="111707"/>
                  </a:cubicBezTo>
                  <a:moveTo>
                    <a:pt x="330249" y="40017"/>
                  </a:moveTo>
                  <a:cubicBezTo>
                    <a:pt x="322054" y="59664"/>
                    <a:pt x="323607" y="80928"/>
                    <a:pt x="332590" y="98510"/>
                  </a:cubicBezTo>
                  <a:cubicBezTo>
                    <a:pt x="351407" y="92486"/>
                    <a:pt x="367562" y="78608"/>
                    <a:pt x="375736" y="58961"/>
                  </a:cubicBezTo>
                  <a:cubicBezTo>
                    <a:pt x="383931" y="39315"/>
                    <a:pt x="382377" y="18050"/>
                    <a:pt x="373395" y="468"/>
                  </a:cubicBezTo>
                  <a:cubicBezTo>
                    <a:pt x="354621" y="6471"/>
                    <a:pt x="338444" y="20370"/>
                    <a:pt x="330249" y="40017"/>
                  </a:cubicBezTo>
                  <a:moveTo>
                    <a:pt x="152321" y="58493"/>
                  </a:moveTo>
                  <a:cubicBezTo>
                    <a:pt x="160431" y="78161"/>
                    <a:pt x="176523" y="92125"/>
                    <a:pt x="195318" y="98191"/>
                  </a:cubicBezTo>
                  <a:cubicBezTo>
                    <a:pt x="204386" y="80630"/>
                    <a:pt x="206004" y="59408"/>
                    <a:pt x="197894" y="39698"/>
                  </a:cubicBezTo>
                  <a:cubicBezTo>
                    <a:pt x="189784" y="20030"/>
                    <a:pt x="173692" y="6066"/>
                    <a:pt x="154896" y="0"/>
                  </a:cubicBezTo>
                  <a:cubicBezTo>
                    <a:pt x="145807" y="17561"/>
                    <a:pt x="144211" y="38783"/>
                    <a:pt x="152321" y="58493"/>
                  </a:cubicBezTo>
                  <a:moveTo>
                    <a:pt x="39549" y="197361"/>
                  </a:moveTo>
                  <a:cubicBezTo>
                    <a:pt x="59196" y="205556"/>
                    <a:pt x="80460" y="204002"/>
                    <a:pt x="98042" y="195020"/>
                  </a:cubicBezTo>
                  <a:cubicBezTo>
                    <a:pt x="92018" y="176203"/>
                    <a:pt x="78140" y="160047"/>
                    <a:pt x="58493" y="151874"/>
                  </a:cubicBezTo>
                  <a:cubicBezTo>
                    <a:pt x="38847" y="143679"/>
                    <a:pt x="17582" y="145232"/>
                    <a:pt x="0" y="154194"/>
                  </a:cubicBezTo>
                  <a:cubicBezTo>
                    <a:pt x="6024" y="172989"/>
                    <a:pt x="19902" y="189166"/>
                    <a:pt x="39549" y="197361"/>
                  </a:cubicBezTo>
                  <a:moveTo>
                    <a:pt x="469138" y="152789"/>
                  </a:moveTo>
                  <a:cubicBezTo>
                    <a:pt x="449470" y="160899"/>
                    <a:pt x="435507" y="176991"/>
                    <a:pt x="429440" y="195786"/>
                  </a:cubicBezTo>
                  <a:cubicBezTo>
                    <a:pt x="447001" y="204854"/>
                    <a:pt x="468223" y="206471"/>
                    <a:pt x="487933" y="198362"/>
                  </a:cubicBezTo>
                  <a:cubicBezTo>
                    <a:pt x="507601" y="190252"/>
                    <a:pt x="521565" y="174160"/>
                    <a:pt x="527631" y="155364"/>
                  </a:cubicBezTo>
                  <a:cubicBezTo>
                    <a:pt x="510092" y="146297"/>
                    <a:pt x="488827" y="144679"/>
                    <a:pt x="469138" y="152789"/>
                  </a:cubicBezTo>
                  <a:moveTo>
                    <a:pt x="415902" y="232057"/>
                  </a:moveTo>
                  <a:cubicBezTo>
                    <a:pt x="387848" y="232014"/>
                    <a:pt x="362752" y="244573"/>
                    <a:pt x="345872" y="264390"/>
                  </a:cubicBezTo>
                  <a:cubicBezTo>
                    <a:pt x="362667" y="284271"/>
                    <a:pt x="387720" y="296936"/>
                    <a:pt x="415775" y="296978"/>
                  </a:cubicBezTo>
                  <a:cubicBezTo>
                    <a:pt x="443829" y="297021"/>
                    <a:pt x="468925" y="284462"/>
                    <a:pt x="485805" y="264645"/>
                  </a:cubicBezTo>
                  <a:cubicBezTo>
                    <a:pt x="469032" y="244786"/>
                    <a:pt x="443957" y="232121"/>
                    <a:pt x="415902" y="232057"/>
                  </a:cubicBezTo>
                  <a:moveTo>
                    <a:pt x="348661" y="133717"/>
                  </a:moveTo>
                  <a:cubicBezTo>
                    <a:pt x="328780" y="153513"/>
                    <a:pt x="319925" y="180162"/>
                    <a:pt x="322011" y="206088"/>
                  </a:cubicBezTo>
                  <a:cubicBezTo>
                    <a:pt x="347937" y="208259"/>
                    <a:pt x="374608" y="199511"/>
                    <a:pt x="394510" y="179715"/>
                  </a:cubicBezTo>
                  <a:cubicBezTo>
                    <a:pt x="414391" y="159920"/>
                    <a:pt x="423246" y="133270"/>
                    <a:pt x="421160" y="107344"/>
                  </a:cubicBezTo>
                  <a:cubicBezTo>
                    <a:pt x="395213" y="105151"/>
                    <a:pt x="368563" y="113921"/>
                    <a:pt x="348661" y="133717"/>
                  </a:cubicBezTo>
                  <a:moveTo>
                    <a:pt x="111942" y="232057"/>
                  </a:moveTo>
                  <a:cubicBezTo>
                    <a:pt x="83887" y="232099"/>
                    <a:pt x="58834" y="244786"/>
                    <a:pt x="42039" y="264645"/>
                  </a:cubicBezTo>
                  <a:cubicBezTo>
                    <a:pt x="58898" y="284462"/>
                    <a:pt x="84015" y="297042"/>
                    <a:pt x="112070" y="296978"/>
                  </a:cubicBezTo>
                  <a:cubicBezTo>
                    <a:pt x="140124" y="296936"/>
                    <a:pt x="165177" y="284249"/>
                    <a:pt x="181972" y="264390"/>
                  </a:cubicBezTo>
                  <a:cubicBezTo>
                    <a:pt x="165092" y="244573"/>
                    <a:pt x="139996" y="232014"/>
                    <a:pt x="111942" y="232057"/>
                  </a:cubicBezTo>
                  <a:moveTo>
                    <a:pt x="179162" y="133717"/>
                  </a:moveTo>
                  <a:cubicBezTo>
                    <a:pt x="159281" y="113921"/>
                    <a:pt x="132610" y="105173"/>
                    <a:pt x="106663" y="107344"/>
                  </a:cubicBezTo>
                  <a:cubicBezTo>
                    <a:pt x="104577" y="133270"/>
                    <a:pt x="113432" y="159920"/>
                    <a:pt x="133313" y="179715"/>
                  </a:cubicBezTo>
                  <a:cubicBezTo>
                    <a:pt x="153194" y="199511"/>
                    <a:pt x="179886" y="208259"/>
                    <a:pt x="205812" y="206088"/>
                  </a:cubicBezTo>
                  <a:cubicBezTo>
                    <a:pt x="207919" y="180141"/>
                    <a:pt x="199043" y="153534"/>
                    <a:pt x="179162" y="133717"/>
                  </a:cubicBezTo>
                </a:path>
              </a:pathLst>
            </a:custGeom>
            <a:solidFill>
              <a:srgbClr val="03CC54"/>
            </a:solidFill>
            <a:ln w="2113" cap="flat">
              <a:noFill/>
              <a:prstDash val="solid"/>
              <a:miter/>
            </a:ln>
          </p:spPr>
          <p:txBody>
            <a:bodyPr rtlCol="0" anchor="ctr"/>
            <a:lstStyle/>
            <a:p>
              <a:endParaRPr lang="en-IN"/>
            </a:p>
          </p:txBody>
        </p:sp>
      </p:grpSp>
    </p:spTree>
    <p:extLst>
      <p:ext uri="{BB962C8B-B14F-4D97-AF65-F5344CB8AC3E}">
        <p14:creationId xmlns:p14="http://schemas.microsoft.com/office/powerpoint/2010/main" val="220705052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C. Cover color background">
    <p:bg bwMode="ltGray">
      <p:bgRef idx="1001">
        <a:schemeClr val="bg1"/>
      </p:bgRef>
    </p:bg>
    <p:spTree>
      <p:nvGrpSpPr>
        <p:cNvPr id="1" name=""/>
        <p:cNvGrpSpPr/>
        <p:nvPr/>
      </p:nvGrpSpPr>
      <p:grpSpPr>
        <a:xfrm>
          <a:off x="0" y="0"/>
          <a:ext cx="0" cy="0"/>
          <a:chOff x="0" y="0"/>
          <a:chExt cx="0" cy="0"/>
        </a:xfrm>
      </p:grpSpPr>
      <p:sp>
        <p:nvSpPr>
          <p:cNvPr id="49" name="Slide Number Placeholder 5" hidden="1">
            <a:extLst>
              <a:ext uri="{FF2B5EF4-FFF2-40B4-BE49-F238E27FC236}">
                <a16:creationId xmlns:a16="http://schemas.microsoft.com/office/drawing/2014/main" id="{2F7745B8-4770-1CB6-2C8B-FFC925A4406E}"/>
              </a:ext>
            </a:extLst>
          </p:cNvPr>
          <p:cNvSpPr>
            <a:spLocks noGrp="1"/>
          </p:cNvSpPr>
          <p:nvPr>
            <p:ph type="sldNum" sz="quarter" idx="4"/>
          </p:nvPr>
        </p:nvSpPr>
        <p:spPr>
          <a:xfrm>
            <a:off x="0" y="6858000"/>
            <a:ext cx="0" cy="0"/>
          </a:xfrm>
          <a:prstGeom prst="rect">
            <a:avLst/>
          </a:prstGeom>
        </p:spPr>
        <p:txBody>
          <a:bodyPr vert="horz" lIns="0" tIns="0" rIns="0" bIns="0" rtlCol="0" anchor="b" anchorCtr="0"/>
          <a:lstStyle>
            <a:lvl1pPr algn="r">
              <a:defRPr sz="100">
                <a:noFill/>
              </a:defRPr>
            </a:lvl1pPr>
          </a:lstStyle>
          <a:p>
            <a:fld id="{24C8C45C-947F-4981-8B3F-4F32E973C901}" type="slidenum">
              <a:rPr lang="en-US" smtClean="0"/>
              <a:pPr/>
              <a:t>‹#›</a:t>
            </a:fld>
            <a:endParaRPr lang="en-US" dirty="0"/>
          </a:p>
        </p:txBody>
      </p:sp>
      <p:sp>
        <p:nvSpPr>
          <p:cNvPr id="6" name="Background">
            <a:extLst>
              <a:ext uri="{FF2B5EF4-FFF2-40B4-BE49-F238E27FC236}">
                <a16:creationId xmlns:a16="http://schemas.microsoft.com/office/drawing/2014/main" id="{29E6FAF1-D120-4172-AE29-B3271FE51748}"/>
              </a:ext>
            </a:extLst>
          </p:cNvPr>
          <p:cNvSpPr/>
          <p:nvPr userDrawn="1"/>
        </p:nvSpPr>
        <p:spPr>
          <a:xfrm>
            <a:off x="0" y="0"/>
            <a:ext cx="121932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noProof="0" dirty="0" err="1">
              <a:solidFill>
                <a:schemeClr val="tx1"/>
              </a:solidFill>
            </a:endParaRPr>
          </a:p>
        </p:txBody>
      </p:sp>
      <p:pic>
        <p:nvPicPr>
          <p:cNvPr id="3" name="Logo">
            <a:extLst>
              <a:ext uri="{FF2B5EF4-FFF2-40B4-BE49-F238E27FC236}">
                <a16:creationId xmlns:a16="http://schemas.microsoft.com/office/drawing/2014/main" id="{CAE4657E-921F-C9EA-1197-A53CCFB295CE}"/>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86777" y="5750420"/>
            <a:ext cx="1340794" cy="734636"/>
          </a:xfrm>
          <a:prstGeom prst="rect">
            <a:avLst/>
          </a:prstGeom>
        </p:spPr>
      </p:pic>
      <p:sp>
        <p:nvSpPr>
          <p:cNvPr id="2" name="Title 1"/>
          <p:cNvSpPr>
            <a:spLocks noGrp="1"/>
          </p:cNvSpPr>
          <p:nvPr>
            <p:ph type="ctrTitle" hasCustomPrompt="1"/>
          </p:nvPr>
        </p:nvSpPr>
        <p:spPr bwMode="white">
          <a:xfrm>
            <a:off x="359997" y="1360800"/>
            <a:ext cx="7588800" cy="3553200"/>
          </a:xfrm>
          <a:noFill/>
        </p:spPr>
        <p:txBody>
          <a:bodyPr anchor="ctr" anchorCtr="0"/>
          <a:lstStyle>
            <a:lvl1pPr algn="l">
              <a:lnSpc>
                <a:spcPct val="83000"/>
              </a:lnSpc>
              <a:defRPr sz="5400">
                <a:solidFill>
                  <a:schemeClr val="tx1"/>
                </a:solidFill>
              </a:defRPr>
            </a:lvl1pPr>
          </a:lstStyle>
          <a:p>
            <a:r>
              <a:rPr lang="en-US" dirty="0"/>
              <a:t>Click to add title</a:t>
            </a:r>
          </a:p>
        </p:txBody>
      </p:sp>
      <p:sp>
        <p:nvSpPr>
          <p:cNvPr id="38" name="Subtitle 2">
            <a:extLst>
              <a:ext uri="{FF2B5EF4-FFF2-40B4-BE49-F238E27FC236}">
                <a16:creationId xmlns:a16="http://schemas.microsoft.com/office/drawing/2014/main" id="{B1E23670-1026-DDCB-959A-932A6F3645D2}"/>
              </a:ext>
            </a:extLst>
          </p:cNvPr>
          <p:cNvSpPr>
            <a:spLocks noGrp="1"/>
          </p:cNvSpPr>
          <p:nvPr>
            <p:ph type="subTitle" idx="1" hasCustomPrompt="1"/>
          </p:nvPr>
        </p:nvSpPr>
        <p:spPr>
          <a:xfrm>
            <a:off x="359998" y="4914000"/>
            <a:ext cx="7588800" cy="320400"/>
          </a:xfrm>
        </p:spPr>
        <p:txBody>
          <a:bodyPr anchor="b" anchorCtr="0"/>
          <a:lstStyle>
            <a:lvl1pPr marL="0" indent="0" algn="l">
              <a:lnSpc>
                <a:spcPct val="100000"/>
              </a:lnSpc>
              <a:spcBef>
                <a:spcPts val="0"/>
              </a:spcBef>
              <a:spcAft>
                <a:spcPts val="0"/>
              </a:spcAft>
              <a:buFont typeface="Arial" panose="020B0604020202020204" pitchFamily="34" charset="0"/>
              <a:buChar char="​"/>
              <a:defRPr sz="2000" b="0">
                <a:solidFill>
                  <a:schemeClr val="tx1"/>
                </a:solidFill>
                <a:latin typeface="+mn-lt"/>
              </a:defRPr>
            </a:lvl1pPr>
            <a:lvl2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9pPr>
          </a:lstStyle>
          <a:p>
            <a:r>
              <a:rPr lang="en-US" dirty="0"/>
              <a:t>Click to add subtitle</a:t>
            </a:r>
          </a:p>
        </p:txBody>
      </p:sp>
      <p:sp>
        <p:nvSpPr>
          <p:cNvPr id="5" name="Date Placeholder 4">
            <a:extLst>
              <a:ext uri="{FF2B5EF4-FFF2-40B4-BE49-F238E27FC236}">
                <a16:creationId xmlns:a16="http://schemas.microsoft.com/office/drawing/2014/main" id="{9CBFFD67-813A-47D6-93D5-82C8D380FF6C}"/>
              </a:ext>
            </a:extLst>
          </p:cNvPr>
          <p:cNvSpPr>
            <a:spLocks noGrp="1"/>
          </p:cNvSpPr>
          <p:nvPr>
            <p:ph type="dt" sz="half" idx="14"/>
          </p:nvPr>
        </p:nvSpPr>
        <p:spPr bwMode="white">
          <a:xfrm>
            <a:off x="360000" y="360000"/>
            <a:ext cx="1585607" cy="288000"/>
          </a:xfrm>
          <a:prstGeom prst="rect">
            <a:avLst/>
          </a:prstGeom>
        </p:spPr>
        <p:txBody>
          <a:bodyPr tIns="32400" anchor="t" anchorCtr="0"/>
          <a:lstStyle>
            <a:lvl1pPr algn="l">
              <a:defRPr sz="1200">
                <a:solidFill>
                  <a:schemeClr val="tx1"/>
                </a:solidFill>
              </a:defRPr>
            </a:lvl1pPr>
          </a:lstStyle>
          <a:p>
            <a:fld id="{E08ECA44-C9AE-417B-A621-DFD030AED688}" type="datetime4">
              <a:rPr lang="en-IN" smtClean="0"/>
              <a:t>03 September 2026</a:t>
            </a:fld>
            <a:endParaRPr lang="en-US" dirty="0"/>
          </a:p>
        </p:txBody>
      </p:sp>
      <p:sp>
        <p:nvSpPr>
          <p:cNvPr id="43" name="Footer Placeholder 42">
            <a:extLst>
              <a:ext uri="{FF2B5EF4-FFF2-40B4-BE49-F238E27FC236}">
                <a16:creationId xmlns:a16="http://schemas.microsoft.com/office/drawing/2014/main" id="{25D0DEB9-810F-C189-1C73-87D0BFFFB3BD}"/>
              </a:ext>
            </a:extLst>
          </p:cNvPr>
          <p:cNvSpPr>
            <a:spLocks noGrp="1"/>
          </p:cNvSpPr>
          <p:nvPr>
            <p:ph type="ftr" sz="quarter" idx="15"/>
          </p:nvPr>
        </p:nvSpPr>
        <p:spPr bwMode="white">
          <a:xfrm>
            <a:off x="2304000" y="360000"/>
            <a:ext cx="5641200" cy="288000"/>
          </a:xfrm>
        </p:spPr>
        <p:txBody>
          <a:bodyPr tIns="32400" anchor="t" anchorCtr="0"/>
          <a:lstStyle>
            <a:lvl1pPr algn="l">
              <a:defRPr sz="1200">
                <a:solidFill>
                  <a:schemeClr val="tx1"/>
                </a:solidFill>
              </a:defRPr>
            </a:lvl1pPr>
          </a:lstStyle>
          <a:p>
            <a:endParaRPr lang="en-US" dirty="0"/>
          </a:p>
        </p:txBody>
      </p:sp>
      <p:sp>
        <p:nvSpPr>
          <p:cNvPr id="7" name="Freeform 17">
            <a:extLst>
              <a:ext uri="{FF2B5EF4-FFF2-40B4-BE49-F238E27FC236}">
                <a16:creationId xmlns:a16="http://schemas.microsoft.com/office/drawing/2014/main" id="{341990A7-94E0-4A53-53C4-839567CD6A09}"/>
              </a:ext>
            </a:extLst>
          </p:cNvPr>
          <p:cNvSpPr>
            <a:spLocks/>
          </p:cNvSpPr>
          <p:nvPr userDrawn="1"/>
        </p:nvSpPr>
        <p:spPr bwMode="auto">
          <a:xfrm rot="10800000" flipH="1">
            <a:off x="8031162" y="1"/>
            <a:ext cx="4160838" cy="6856413"/>
          </a:xfrm>
          <a:custGeom>
            <a:avLst/>
            <a:gdLst>
              <a:gd name="T0" fmla="*/ 0 w 2183"/>
              <a:gd name="T1" fmla="*/ 3599 h 3599"/>
              <a:gd name="T2" fmla="*/ 1167 w 2183"/>
              <a:gd name="T3" fmla="*/ 1502 h 3599"/>
              <a:gd name="T4" fmla="*/ 700 w 2183"/>
              <a:gd name="T5" fmla="*/ 0 h 3599"/>
              <a:gd name="T6" fmla="*/ 2183 w 2183"/>
              <a:gd name="T7" fmla="*/ 0 h 3599"/>
              <a:gd name="T8" fmla="*/ 2183 w 2183"/>
              <a:gd name="T9" fmla="*/ 3599 h 3599"/>
              <a:gd name="T10" fmla="*/ 0 w 2183"/>
              <a:gd name="T11" fmla="*/ 3599 h 3599"/>
            </a:gdLst>
            <a:ahLst/>
            <a:cxnLst>
              <a:cxn ang="0">
                <a:pos x="T0" y="T1"/>
              </a:cxn>
              <a:cxn ang="0">
                <a:pos x="T2" y="T3"/>
              </a:cxn>
              <a:cxn ang="0">
                <a:pos x="T4" y="T5"/>
              </a:cxn>
              <a:cxn ang="0">
                <a:pos x="T6" y="T7"/>
              </a:cxn>
              <a:cxn ang="0">
                <a:pos x="T8" y="T9"/>
              </a:cxn>
              <a:cxn ang="0">
                <a:pos x="T10" y="T11"/>
              </a:cxn>
            </a:cxnLst>
            <a:rect l="0" t="0" r="r" b="b"/>
            <a:pathLst>
              <a:path w="2183" h="3599">
                <a:moveTo>
                  <a:pt x="0" y="3599"/>
                </a:moveTo>
                <a:cubicBezTo>
                  <a:pt x="471" y="2873"/>
                  <a:pt x="1001" y="2288"/>
                  <a:pt x="1167" y="1502"/>
                </a:cubicBezTo>
                <a:cubicBezTo>
                  <a:pt x="1289" y="916"/>
                  <a:pt x="1002" y="340"/>
                  <a:pt x="700" y="0"/>
                </a:cubicBezTo>
                <a:cubicBezTo>
                  <a:pt x="2183" y="0"/>
                  <a:pt x="2183" y="0"/>
                  <a:pt x="2183" y="0"/>
                </a:cubicBezTo>
                <a:cubicBezTo>
                  <a:pt x="2183" y="3599"/>
                  <a:pt x="2183" y="3599"/>
                  <a:pt x="2183" y="3599"/>
                </a:cubicBezTo>
                <a:lnTo>
                  <a:pt x="0" y="3599"/>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87372299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A. Cover white background">
    <p:bg bwMode="ltGray">
      <p:bgRef idx="1001">
        <a:schemeClr val="bg1"/>
      </p:bgRef>
    </p:bg>
    <p:spTree>
      <p:nvGrpSpPr>
        <p:cNvPr id="1" name=""/>
        <p:cNvGrpSpPr/>
        <p:nvPr/>
      </p:nvGrpSpPr>
      <p:grpSpPr>
        <a:xfrm>
          <a:off x="0" y="0"/>
          <a:ext cx="0" cy="0"/>
          <a:chOff x="0" y="0"/>
          <a:chExt cx="0" cy="0"/>
        </a:xfrm>
      </p:grpSpPr>
      <p:sp>
        <p:nvSpPr>
          <p:cNvPr id="49" name="Slide Number Placeholder 5" hidden="1">
            <a:extLst>
              <a:ext uri="{FF2B5EF4-FFF2-40B4-BE49-F238E27FC236}">
                <a16:creationId xmlns:a16="http://schemas.microsoft.com/office/drawing/2014/main" id="{2F7745B8-4770-1CB6-2C8B-FFC925A4406E}"/>
              </a:ext>
            </a:extLst>
          </p:cNvPr>
          <p:cNvSpPr>
            <a:spLocks noGrp="1"/>
          </p:cNvSpPr>
          <p:nvPr>
            <p:ph type="sldNum" sz="quarter" idx="4"/>
          </p:nvPr>
        </p:nvSpPr>
        <p:spPr>
          <a:xfrm>
            <a:off x="0" y="6858000"/>
            <a:ext cx="0" cy="0"/>
          </a:xfrm>
          <a:prstGeom prst="rect">
            <a:avLst/>
          </a:prstGeom>
        </p:spPr>
        <p:txBody>
          <a:bodyPr vert="horz" lIns="0" tIns="0" rIns="0" bIns="0" rtlCol="0" anchor="b" anchorCtr="0"/>
          <a:lstStyle>
            <a:lvl1pPr algn="r">
              <a:defRPr sz="100">
                <a:noFill/>
              </a:defRPr>
            </a:lvl1pPr>
          </a:lstStyle>
          <a:p>
            <a:fld id="{24C8C45C-947F-4981-8B3F-4F32E973C901}" type="slidenum">
              <a:rPr lang="en-US" smtClean="0"/>
              <a:pPr/>
              <a:t>‹#›</a:t>
            </a:fld>
            <a:endParaRPr lang="en-US" dirty="0"/>
          </a:p>
        </p:txBody>
      </p:sp>
      <p:sp>
        <p:nvSpPr>
          <p:cNvPr id="6" name="Background">
            <a:extLst>
              <a:ext uri="{FF2B5EF4-FFF2-40B4-BE49-F238E27FC236}">
                <a16:creationId xmlns:a16="http://schemas.microsoft.com/office/drawing/2014/main" id="{29E6FAF1-D120-4172-AE29-B3271FE51748}"/>
              </a:ext>
            </a:extLst>
          </p:cNvPr>
          <p:cNvSpPr/>
          <p:nvPr userDrawn="1"/>
        </p:nvSpPr>
        <p:spPr>
          <a:xfrm>
            <a:off x="0" y="0"/>
            <a:ext cx="12193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noProof="0" dirty="0" err="1">
              <a:solidFill>
                <a:schemeClr val="tx1"/>
              </a:solidFill>
            </a:endParaRPr>
          </a:p>
        </p:txBody>
      </p:sp>
      <p:pic>
        <p:nvPicPr>
          <p:cNvPr id="3" name="Logo">
            <a:extLst>
              <a:ext uri="{FF2B5EF4-FFF2-40B4-BE49-F238E27FC236}">
                <a16:creationId xmlns:a16="http://schemas.microsoft.com/office/drawing/2014/main" id="{CAE4657E-921F-C9EA-1197-A53CCFB295CE}"/>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86777" y="5750419"/>
            <a:ext cx="1340794" cy="734636"/>
          </a:xfrm>
          <a:prstGeom prst="rect">
            <a:avLst/>
          </a:prstGeom>
        </p:spPr>
      </p:pic>
      <p:sp>
        <p:nvSpPr>
          <p:cNvPr id="2" name="Title 1"/>
          <p:cNvSpPr>
            <a:spLocks noGrp="1"/>
          </p:cNvSpPr>
          <p:nvPr>
            <p:ph type="ctrTitle" hasCustomPrompt="1"/>
          </p:nvPr>
        </p:nvSpPr>
        <p:spPr bwMode="white">
          <a:xfrm>
            <a:off x="2300400" y="2448000"/>
            <a:ext cx="7588800" cy="2088000"/>
          </a:xfrm>
          <a:noFill/>
        </p:spPr>
        <p:txBody>
          <a:bodyPr anchor="t" anchorCtr="0"/>
          <a:lstStyle>
            <a:lvl1pPr algn="l">
              <a:lnSpc>
                <a:spcPct val="83000"/>
              </a:lnSpc>
              <a:defRPr sz="5400">
                <a:solidFill>
                  <a:schemeClr val="accent1"/>
                </a:solidFill>
              </a:defRPr>
            </a:lvl1pPr>
          </a:lstStyle>
          <a:p>
            <a:r>
              <a:rPr lang="en-US" dirty="0"/>
              <a:t>Click to add title</a:t>
            </a:r>
          </a:p>
        </p:txBody>
      </p:sp>
      <p:sp>
        <p:nvSpPr>
          <p:cNvPr id="38" name="Subtitle 2">
            <a:extLst>
              <a:ext uri="{FF2B5EF4-FFF2-40B4-BE49-F238E27FC236}">
                <a16:creationId xmlns:a16="http://schemas.microsoft.com/office/drawing/2014/main" id="{B1E23670-1026-DDCB-959A-932A6F3645D2}"/>
              </a:ext>
            </a:extLst>
          </p:cNvPr>
          <p:cNvSpPr>
            <a:spLocks noGrp="1"/>
          </p:cNvSpPr>
          <p:nvPr>
            <p:ph type="subTitle" idx="1" hasCustomPrompt="1"/>
          </p:nvPr>
        </p:nvSpPr>
        <p:spPr>
          <a:xfrm>
            <a:off x="2300400" y="4914000"/>
            <a:ext cx="7588800" cy="320400"/>
          </a:xfrm>
        </p:spPr>
        <p:txBody>
          <a:bodyPr anchor="b" anchorCtr="0"/>
          <a:lstStyle>
            <a:lvl1pPr marL="0" indent="0" algn="l">
              <a:lnSpc>
                <a:spcPct val="100000"/>
              </a:lnSpc>
              <a:spcBef>
                <a:spcPts val="0"/>
              </a:spcBef>
              <a:spcAft>
                <a:spcPts val="0"/>
              </a:spcAft>
              <a:buFont typeface="Arial" panose="020B0604020202020204" pitchFamily="34" charset="0"/>
              <a:buChar char="​"/>
              <a:defRPr sz="2000" b="0">
                <a:solidFill>
                  <a:schemeClr val="accent1"/>
                </a:solidFill>
                <a:latin typeface="+mn-lt"/>
              </a:defRPr>
            </a:lvl1pPr>
            <a:lvl2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2pPr>
            <a:lvl3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3pPr>
            <a:lvl4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4pPr>
            <a:lvl5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5pPr>
            <a:lvl6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6pPr>
            <a:lvl7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7pPr>
            <a:lvl8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8pPr>
            <a:lvl9pPr marL="0" indent="0" algn="l">
              <a:lnSpc>
                <a:spcPct val="100000"/>
              </a:lnSpc>
              <a:spcBef>
                <a:spcPts val="0"/>
              </a:spcBef>
              <a:spcAft>
                <a:spcPts val="0"/>
              </a:spcAft>
              <a:buFont typeface="Arial" panose="020B0604020202020204" pitchFamily="34" charset="0"/>
              <a:buChar char="​"/>
              <a:defRPr sz="2000" b="0">
                <a:solidFill>
                  <a:schemeClr val="bg1"/>
                </a:solidFill>
                <a:latin typeface="+mn-lt"/>
              </a:defRPr>
            </a:lvl9pPr>
          </a:lstStyle>
          <a:p>
            <a:r>
              <a:rPr lang="en-US" dirty="0"/>
              <a:t>Click to add subtitle</a:t>
            </a:r>
          </a:p>
        </p:txBody>
      </p:sp>
      <p:sp>
        <p:nvSpPr>
          <p:cNvPr id="5" name="Date Placeholder 4">
            <a:extLst>
              <a:ext uri="{FF2B5EF4-FFF2-40B4-BE49-F238E27FC236}">
                <a16:creationId xmlns:a16="http://schemas.microsoft.com/office/drawing/2014/main" id="{9CBFFD67-813A-47D6-93D5-82C8D380FF6C}"/>
              </a:ext>
            </a:extLst>
          </p:cNvPr>
          <p:cNvSpPr>
            <a:spLocks noGrp="1"/>
          </p:cNvSpPr>
          <p:nvPr>
            <p:ph type="dt" sz="half" idx="14"/>
          </p:nvPr>
        </p:nvSpPr>
        <p:spPr bwMode="white">
          <a:xfrm>
            <a:off x="360000" y="360000"/>
            <a:ext cx="1585607" cy="288000"/>
          </a:xfrm>
          <a:prstGeom prst="rect">
            <a:avLst/>
          </a:prstGeom>
        </p:spPr>
        <p:txBody>
          <a:bodyPr tIns="32400" anchor="t" anchorCtr="0"/>
          <a:lstStyle>
            <a:lvl1pPr algn="l">
              <a:defRPr sz="1200">
                <a:solidFill>
                  <a:schemeClr val="accent1"/>
                </a:solidFill>
              </a:defRPr>
            </a:lvl1pPr>
          </a:lstStyle>
          <a:p>
            <a:fld id="{A2B0C4B5-3A09-429C-9AFE-B61A86451981}" type="datetime4">
              <a:rPr lang="en-IN" smtClean="0"/>
              <a:t>03 September 2026</a:t>
            </a:fld>
            <a:endParaRPr lang="en-US" dirty="0"/>
          </a:p>
        </p:txBody>
      </p:sp>
      <p:sp>
        <p:nvSpPr>
          <p:cNvPr id="43" name="Footer Placeholder 42">
            <a:extLst>
              <a:ext uri="{FF2B5EF4-FFF2-40B4-BE49-F238E27FC236}">
                <a16:creationId xmlns:a16="http://schemas.microsoft.com/office/drawing/2014/main" id="{25D0DEB9-810F-C189-1C73-87D0BFFFB3BD}"/>
              </a:ext>
            </a:extLst>
          </p:cNvPr>
          <p:cNvSpPr>
            <a:spLocks noGrp="1"/>
          </p:cNvSpPr>
          <p:nvPr>
            <p:ph type="ftr" sz="quarter" idx="15"/>
          </p:nvPr>
        </p:nvSpPr>
        <p:spPr bwMode="white">
          <a:xfrm>
            <a:off x="2304000" y="360000"/>
            <a:ext cx="5641200" cy="288000"/>
          </a:xfrm>
        </p:spPr>
        <p:txBody>
          <a:bodyPr tIns="32400" anchor="t" anchorCtr="0"/>
          <a:lstStyle>
            <a:lvl1pPr algn="l">
              <a:defRPr sz="1200">
                <a:solidFill>
                  <a:schemeClr val="accent1"/>
                </a:solidFill>
              </a:defRPr>
            </a:lvl1pPr>
          </a:lstStyle>
          <a:p>
            <a:endParaRPr lang="en-US" dirty="0"/>
          </a:p>
        </p:txBody>
      </p:sp>
      <p:sp>
        <p:nvSpPr>
          <p:cNvPr id="4" name="Graphic 18">
            <a:extLst>
              <a:ext uri="{FF2B5EF4-FFF2-40B4-BE49-F238E27FC236}">
                <a16:creationId xmlns:a16="http://schemas.microsoft.com/office/drawing/2014/main" id="{5449E367-4E1D-466C-C39E-92ED41058166}"/>
              </a:ext>
            </a:extLst>
          </p:cNvPr>
          <p:cNvSpPr/>
          <p:nvPr userDrawn="1"/>
        </p:nvSpPr>
        <p:spPr>
          <a:xfrm>
            <a:off x="2298700" y="1625541"/>
            <a:ext cx="1013520" cy="700818"/>
          </a:xfrm>
          <a:custGeom>
            <a:avLst/>
            <a:gdLst>
              <a:gd name="connsiteX0" fmla="*/ 5869858 w 6694659"/>
              <a:gd name="connsiteY0" fmla="*/ 2392532 h 4629150"/>
              <a:gd name="connsiteX1" fmla="*/ 6694437 w 6694659"/>
              <a:gd name="connsiteY1" fmla="*/ -53 h 4629150"/>
              <a:gd name="connsiteX2" fmla="*/ 3484512 w 6694659"/>
              <a:gd name="connsiteY2" fmla="*/ 181684 h 4629150"/>
              <a:gd name="connsiteX3" fmla="*/ 3484512 w 6694659"/>
              <a:gd name="connsiteY3" fmla="*/ 183303 h 4629150"/>
              <a:gd name="connsiteX4" fmla="*/ 969341 w 6694659"/>
              <a:gd name="connsiteY4" fmla="*/ 1277535 h 4629150"/>
              <a:gd name="connsiteX5" fmla="*/ 155429 w 6694659"/>
              <a:gd name="connsiteY5" fmla="*/ 4629097 h 4629150"/>
              <a:gd name="connsiteX6" fmla="*/ 5869858 w 6694659"/>
              <a:gd name="connsiteY6" fmla="*/ 2392532 h 462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94659" h="4629150">
                <a:moveTo>
                  <a:pt x="5869858" y="2392532"/>
                </a:moveTo>
                <a:cubicBezTo>
                  <a:pt x="6347728" y="1671299"/>
                  <a:pt x="6547276" y="904155"/>
                  <a:pt x="6694437" y="-53"/>
                </a:cubicBezTo>
                <a:cubicBezTo>
                  <a:pt x="5560962" y="147680"/>
                  <a:pt x="4554075" y="128820"/>
                  <a:pt x="3484512" y="181684"/>
                </a:cubicBezTo>
                <a:lnTo>
                  <a:pt x="3484512" y="183303"/>
                </a:lnTo>
                <a:cubicBezTo>
                  <a:pt x="2560587" y="214259"/>
                  <a:pt x="1649426" y="581448"/>
                  <a:pt x="969341" y="1277535"/>
                </a:cubicBezTo>
                <a:cubicBezTo>
                  <a:pt x="59608" y="2208890"/>
                  <a:pt x="-205568" y="3492955"/>
                  <a:pt x="155429" y="4629097"/>
                </a:cubicBezTo>
                <a:cubicBezTo>
                  <a:pt x="1796206" y="3608303"/>
                  <a:pt x="4711333" y="4223332"/>
                  <a:pt x="5869858" y="2392532"/>
                </a:cubicBezTo>
              </a:path>
            </a:pathLst>
          </a:custGeom>
          <a:solidFill>
            <a:srgbClr val="03CC54"/>
          </a:solidFill>
          <a:ln w="9525" cap="flat">
            <a:noFill/>
            <a:prstDash val="solid"/>
            <a:miter/>
          </a:ln>
        </p:spPr>
        <p:txBody>
          <a:bodyPr rtlCol="0" anchor="ctr"/>
          <a:lstStyle/>
          <a:p>
            <a:endParaRPr lang="en-US" dirty="0">
              <a:solidFill>
                <a:schemeClr val="accent2"/>
              </a:solidFill>
            </a:endParaRPr>
          </a:p>
        </p:txBody>
      </p:sp>
    </p:spTree>
    <p:extLst>
      <p:ext uri="{BB962C8B-B14F-4D97-AF65-F5344CB8AC3E}">
        <p14:creationId xmlns:p14="http://schemas.microsoft.com/office/powerpoint/2010/main" val="372735876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31838A27-7F1E-4E52-A0E1-62A39A28C3C3}"/>
              </a:ext>
            </a:extLst>
          </p:cNvPr>
          <p:cNvSpPr>
            <a:spLocks noGrp="1"/>
          </p:cNvSpPr>
          <p:nvPr>
            <p:ph type="pic" sz="quarter" idx="14"/>
          </p:nvPr>
        </p:nvSpPr>
        <p:spPr>
          <a:xfrm>
            <a:off x="5859031" y="0"/>
            <a:ext cx="6332968" cy="6679342"/>
          </a:xfrm>
          <a:custGeom>
            <a:avLst/>
            <a:gdLst>
              <a:gd name="connsiteX0" fmla="*/ 119184 w 6332968"/>
              <a:gd name="connsiteY0" fmla="*/ 0 h 6679342"/>
              <a:gd name="connsiteX1" fmla="*/ 6332968 w 6332968"/>
              <a:gd name="connsiteY1" fmla="*/ 0 h 6679342"/>
              <a:gd name="connsiteX2" fmla="*/ 6332968 w 6332968"/>
              <a:gd name="connsiteY2" fmla="*/ 6679342 h 6679342"/>
              <a:gd name="connsiteX3" fmla="*/ 1810397 w 6332968"/>
              <a:gd name="connsiteY3" fmla="*/ 6679342 h 6679342"/>
              <a:gd name="connsiteX4" fmla="*/ 1587366 w 6332968"/>
              <a:gd name="connsiteY4" fmla="*/ 6256425 h 6679342"/>
              <a:gd name="connsiteX5" fmla="*/ 119184 w 6332968"/>
              <a:gd name="connsiteY5" fmla="*/ 0 h 6679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32968" h="6679342">
                <a:moveTo>
                  <a:pt x="119184" y="0"/>
                </a:moveTo>
                <a:lnTo>
                  <a:pt x="6332968" y="0"/>
                </a:lnTo>
                <a:lnTo>
                  <a:pt x="6332968" y="6679342"/>
                </a:lnTo>
                <a:lnTo>
                  <a:pt x="1810397" y="6679342"/>
                </a:lnTo>
                <a:lnTo>
                  <a:pt x="1587366" y="6256425"/>
                </a:lnTo>
                <a:cubicBezTo>
                  <a:pt x="-620899" y="1961664"/>
                  <a:pt x="119184" y="0"/>
                  <a:pt x="119184" y="0"/>
                </a:cubicBezTo>
                <a:close/>
              </a:path>
            </a:pathLst>
          </a:custGeom>
          <a:solidFill>
            <a:schemeClr val="bg1">
              <a:lumMod val="85000"/>
            </a:schemeClr>
          </a:solidFill>
          <a:ln>
            <a:noFill/>
          </a:ln>
        </p:spPr>
        <p:txBody>
          <a:bodyPr wrap="square" tIns="720000" anchor="ctr">
            <a:noAutofit/>
          </a:bodyPr>
          <a:lstStyle>
            <a:lvl1pPr marL="0" indent="0" algn="ctr">
              <a:buNone/>
              <a:defRPr>
                <a:solidFill>
                  <a:schemeClr val="tx1"/>
                </a:solidFill>
              </a:defRPr>
            </a:lvl1pPr>
          </a:lstStyle>
          <a:p>
            <a:r>
              <a:rPr lang="en-US" dirty="0"/>
              <a:t>Click icon to add picture</a:t>
            </a:r>
          </a:p>
        </p:txBody>
      </p:sp>
      <p:sp>
        <p:nvSpPr>
          <p:cNvPr id="7" name="Content Placeholder 6">
            <a:extLst>
              <a:ext uri="{FF2B5EF4-FFF2-40B4-BE49-F238E27FC236}">
                <a16:creationId xmlns:a16="http://schemas.microsoft.com/office/drawing/2014/main" id="{D7FACA5C-F2B6-2F2B-EB7F-13BB200FF8AB}"/>
              </a:ext>
            </a:extLst>
          </p:cNvPr>
          <p:cNvSpPr>
            <a:spLocks noGrp="1"/>
          </p:cNvSpPr>
          <p:nvPr>
            <p:ph sz="quarter" idx="13" hasCustomPrompt="1"/>
          </p:nvPr>
        </p:nvSpPr>
        <p:spPr>
          <a:xfrm>
            <a:off x="360000" y="1548000"/>
            <a:ext cx="4854938" cy="4377600"/>
          </a:xfrm>
        </p:spPr>
        <p:txBody>
          <a:bodyPr/>
          <a:lstStyle>
            <a:lvl1pPr>
              <a:defRPr/>
            </a:lvl1pPr>
          </a:lstStyle>
          <a:p>
            <a:pPr lvl="0"/>
            <a:r>
              <a:rPr lang="en-US" noProof="0" dirty="0"/>
              <a:t>Click to add text                                                                                                                                Enter &amp; TAB to view next text style                                                                                                           SHIFT+TAB to view previous text style</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pPr lvl="5"/>
            <a:r>
              <a:rPr lang="en-US" noProof="0" dirty="0"/>
              <a:t>6</a:t>
            </a:r>
          </a:p>
          <a:p>
            <a:pPr lvl="6"/>
            <a:r>
              <a:rPr lang="en-US" noProof="0" dirty="0"/>
              <a:t>7</a:t>
            </a:r>
          </a:p>
          <a:p>
            <a:pPr lvl="7"/>
            <a:r>
              <a:rPr lang="en-US" noProof="0" dirty="0"/>
              <a:t>8</a:t>
            </a:r>
          </a:p>
          <a:p>
            <a:pPr lvl="8"/>
            <a:r>
              <a:rPr lang="en-US" noProof="0" dirty="0"/>
              <a:t>9</a:t>
            </a:r>
          </a:p>
        </p:txBody>
      </p:sp>
      <p:sp>
        <p:nvSpPr>
          <p:cNvPr id="2" name="Title 1">
            <a:extLst>
              <a:ext uri="{FF2B5EF4-FFF2-40B4-BE49-F238E27FC236}">
                <a16:creationId xmlns:a16="http://schemas.microsoft.com/office/drawing/2014/main" id="{7A0AB066-265C-B73A-A4F8-335B2D5DFB48}"/>
              </a:ext>
            </a:extLst>
          </p:cNvPr>
          <p:cNvSpPr>
            <a:spLocks noGrp="1"/>
          </p:cNvSpPr>
          <p:nvPr>
            <p:ph type="title" hasCustomPrompt="1"/>
          </p:nvPr>
        </p:nvSpPr>
        <p:spPr>
          <a:xfrm>
            <a:off x="360000" y="360000"/>
            <a:ext cx="11473200" cy="1188000"/>
          </a:xfrm>
        </p:spPr>
        <p:txBody>
          <a:bodyPr/>
          <a:lstStyle>
            <a:lvl1pPr>
              <a:defRPr>
                <a:solidFill>
                  <a:schemeClr val="accent1"/>
                </a:solidFill>
              </a:defRPr>
            </a:lvl1pPr>
          </a:lstStyle>
          <a:p>
            <a:r>
              <a:rPr lang="en-US" dirty="0"/>
              <a:t>Click to add title</a:t>
            </a:r>
          </a:p>
        </p:txBody>
      </p:sp>
      <p:sp>
        <p:nvSpPr>
          <p:cNvPr id="3" name="Date Placeholder 2">
            <a:extLst>
              <a:ext uri="{FF2B5EF4-FFF2-40B4-BE49-F238E27FC236}">
                <a16:creationId xmlns:a16="http://schemas.microsoft.com/office/drawing/2014/main" id="{0B738965-D44B-29BA-39C0-2E8B3AA524C0}"/>
              </a:ext>
            </a:extLst>
          </p:cNvPr>
          <p:cNvSpPr>
            <a:spLocks noGrp="1"/>
          </p:cNvSpPr>
          <p:nvPr>
            <p:ph type="dt" sz="half" idx="10"/>
          </p:nvPr>
        </p:nvSpPr>
        <p:spPr>
          <a:xfrm>
            <a:off x="9887592" y="6318000"/>
            <a:ext cx="1585607" cy="180000"/>
          </a:xfrm>
          <a:prstGeom prst="rect">
            <a:avLst/>
          </a:prstGeom>
        </p:spPr>
        <p:txBody>
          <a:bodyPr/>
          <a:lstStyle/>
          <a:p>
            <a:pPr algn="r"/>
            <a:fld id="{D4CEEA46-D734-4B16-B3B0-53EA27B40250}" type="datetime4">
              <a:rPr lang="en-IN" smtClean="0"/>
              <a:t>03 September 2026</a:t>
            </a:fld>
            <a:endParaRPr lang="en-US" dirty="0"/>
          </a:p>
        </p:txBody>
      </p:sp>
      <p:sp>
        <p:nvSpPr>
          <p:cNvPr id="4" name="Slide Number Placeholder 3">
            <a:extLst>
              <a:ext uri="{FF2B5EF4-FFF2-40B4-BE49-F238E27FC236}">
                <a16:creationId xmlns:a16="http://schemas.microsoft.com/office/drawing/2014/main" id="{4BF61A42-C183-BC65-7D6E-BBC2454EEFDB}"/>
              </a:ext>
            </a:extLst>
          </p:cNvPr>
          <p:cNvSpPr>
            <a:spLocks noGrp="1"/>
          </p:cNvSpPr>
          <p:nvPr>
            <p:ph type="sldNum" sz="quarter" idx="11"/>
          </p:nvPr>
        </p:nvSpPr>
        <p:spPr/>
        <p:txBody>
          <a:bodyPr/>
          <a:lstStyle/>
          <a:p>
            <a:fld id="{23AA811B-2EBD-4900-905E-5BE206449611}" type="slidenum">
              <a:rPr lang="en-US" smtClean="0"/>
              <a:pPr/>
              <a:t>‹#›</a:t>
            </a:fld>
            <a:endParaRPr lang="en-US" dirty="0"/>
          </a:p>
        </p:txBody>
      </p:sp>
      <p:sp>
        <p:nvSpPr>
          <p:cNvPr id="5" name="Footer Placeholder 4">
            <a:extLst>
              <a:ext uri="{FF2B5EF4-FFF2-40B4-BE49-F238E27FC236}">
                <a16:creationId xmlns:a16="http://schemas.microsoft.com/office/drawing/2014/main" id="{1D6AE2AB-BC3C-2F5B-A155-188131B7D8F4}"/>
              </a:ext>
            </a:extLst>
          </p:cNvPr>
          <p:cNvSpPr>
            <a:spLocks noGrp="1"/>
          </p:cNvSpPr>
          <p:nvPr>
            <p:ph type="ftr" sz="quarter" idx="12"/>
          </p:nvPr>
        </p:nvSpPr>
        <p:spPr/>
        <p:txBody>
          <a:bodyPr/>
          <a:lstStyle/>
          <a:p>
            <a:endParaRPr lang="en-US" dirty="0"/>
          </a:p>
        </p:txBody>
      </p:sp>
      <p:sp>
        <p:nvSpPr>
          <p:cNvPr id="9" name="Dynamic legal" descr="{&quot;templafy&quot;:{&quot;id&quot;:&quot;11a9b221-e1c9-4fbd-bde3-2d8f5081bd98&quot;}}">
            <a:extLst>
              <a:ext uri="{FF2B5EF4-FFF2-40B4-BE49-F238E27FC236}">
                <a16:creationId xmlns:a16="http://schemas.microsoft.com/office/drawing/2014/main" id="{5933ACBD-4A37-4CA7-A581-A62FCBA4B37C}"/>
              </a:ext>
            </a:extLst>
          </p:cNvPr>
          <p:cNvSpPr txBox="1"/>
          <p:nvPr userDrawn="1"/>
        </p:nvSpPr>
        <p:spPr>
          <a:xfrm>
            <a:off x="-1588" y="6678000"/>
            <a:ext cx="12193588" cy="180000"/>
          </a:xfrm>
          <a:prstGeom prst="rect">
            <a:avLst/>
          </a:prstGeom>
          <a:solidFill>
            <a:srgbClr val="110081"/>
          </a:solidFill>
          <a:ln>
            <a:noFill/>
          </a:ln>
        </p:spPr>
        <p:txBody>
          <a:bodyPr wrap="square" lIns="0" tIns="0" rIns="0" bIns="0" anchor="ctr" anchorCtr="0">
            <a:noAutofit/>
          </a:bodyPr>
          <a:lstStyle/>
          <a:p>
            <a:pPr algn="ctr"/>
            <a:r>
              <a:rPr lang="en-US" sz="800" dirty="0">
                <a:solidFill>
                  <a:srgbClr val="FFFFFF"/>
                </a:solidFill>
                <a:latin typeface="+mn-lt"/>
              </a:rPr>
              <a:t>Confidential, unpublished property of Cigna Healthcare. Do not duplicate or distribute. Use and distribution is limited solely to authorized personnel.</a:t>
            </a:r>
          </a:p>
        </p:txBody>
      </p:sp>
    </p:spTree>
    <p:extLst>
      <p:ext uri="{BB962C8B-B14F-4D97-AF65-F5344CB8AC3E}">
        <p14:creationId xmlns:p14="http://schemas.microsoft.com/office/powerpoint/2010/main" val="3567479200"/>
      </p:ext>
    </p:extLst>
  </p:cSld>
  <p:clrMapOvr>
    <a:masterClrMapping/>
  </p:clrMapOvr>
  <p:extLst>
    <p:ext uri="{DCECCB84-F9BA-43D5-87BE-67443E8EF086}">
      <p15:sldGuideLst xmlns:p15="http://schemas.microsoft.com/office/powerpoint/2012/main">
        <p15:guide id="1" orient="horz" pos="975">
          <p15:clr>
            <a:srgbClr val="A4A3A4"/>
          </p15:clr>
        </p15:guide>
        <p15:guide id="2" orient="horz" pos="3735">
          <p15:clr>
            <a:srgbClr val="A4A3A4"/>
          </p15:clr>
        </p15:guide>
      </p15:sldGuideLst>
    </p:ext>
  </p:extLst>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tags" Target="../tags/tag4.xml"/><Relationship Id="rId68" Type="http://schemas.openxmlformats.org/officeDocument/2006/relationships/tags" Target="../tags/tag9.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tags" Target="../tags/tag15.xml"/><Relationship Id="rId79" Type="http://schemas.openxmlformats.org/officeDocument/2006/relationships/tags" Target="../tags/tag20.xml"/><Relationship Id="rId5" Type="http://schemas.openxmlformats.org/officeDocument/2006/relationships/slideLayout" Target="../slideLayouts/slideLayout5.xml"/><Relationship Id="rId61" Type="http://schemas.openxmlformats.org/officeDocument/2006/relationships/tags" Target="../tags/tag2.xml"/><Relationship Id="rId82" Type="http://schemas.openxmlformats.org/officeDocument/2006/relationships/tags" Target="../tags/tag23.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tags" Target="../tags/tag5.xml"/><Relationship Id="rId69" Type="http://schemas.openxmlformats.org/officeDocument/2006/relationships/tags" Target="../tags/tag10.xml"/><Relationship Id="rId77" Type="http://schemas.openxmlformats.org/officeDocument/2006/relationships/tags" Target="../tags/tag1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tags" Target="../tags/tag13.xml"/><Relationship Id="rId80" Type="http://schemas.openxmlformats.org/officeDocument/2006/relationships/tags" Target="../tags/tag2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theme" Target="../theme/theme1.xml"/><Relationship Id="rId67" Type="http://schemas.openxmlformats.org/officeDocument/2006/relationships/tags" Target="../tags/tag8.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tags" Target="../tags/tag3.xml"/><Relationship Id="rId70" Type="http://schemas.openxmlformats.org/officeDocument/2006/relationships/tags" Target="../tags/tag11.xml"/><Relationship Id="rId75" Type="http://schemas.openxmlformats.org/officeDocument/2006/relationships/tags" Target="../tags/tag16.xml"/><Relationship Id="rId83"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tags" Target="../tags/tag1.xml"/><Relationship Id="rId65" Type="http://schemas.openxmlformats.org/officeDocument/2006/relationships/tags" Target="../tags/tag6.xml"/><Relationship Id="rId73" Type="http://schemas.openxmlformats.org/officeDocument/2006/relationships/tags" Target="../tags/tag14.xml"/><Relationship Id="rId78" Type="http://schemas.openxmlformats.org/officeDocument/2006/relationships/tags" Target="../tags/tag19.xml"/><Relationship Id="rId81" Type="http://schemas.openxmlformats.org/officeDocument/2006/relationships/tags" Target="../tags/tag22.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tags" Target="../tags/tag17.xml"/><Relationship Id="rId7" Type="http://schemas.openxmlformats.org/officeDocument/2006/relationships/slideLayout" Target="../slideLayouts/slideLayout7.xml"/><Relationship Id="rId71" Type="http://schemas.openxmlformats.org/officeDocument/2006/relationships/tags" Target="../tags/tag1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tags" Target="../tags/tag7.xml"/></Relationships>
</file>

<file path=ppt/slideMasters/_rels/slideMaster2.xml.rels><?xml version="1.0" encoding="UTF-8" standalone="yes"?>
<Relationships xmlns="http://schemas.openxmlformats.org/package/2006/relationships"><Relationship Id="rId26" Type="http://schemas.openxmlformats.org/officeDocument/2006/relationships/slideLayout" Target="../slideLayouts/slideLayout84.xml"/><Relationship Id="rId21" Type="http://schemas.openxmlformats.org/officeDocument/2006/relationships/slideLayout" Target="../slideLayouts/slideLayout79.xml"/><Relationship Id="rId34" Type="http://schemas.openxmlformats.org/officeDocument/2006/relationships/slideLayout" Target="../slideLayouts/slideLayout92.xml"/><Relationship Id="rId42" Type="http://schemas.openxmlformats.org/officeDocument/2006/relationships/theme" Target="../theme/theme2.xml"/><Relationship Id="rId47" Type="http://schemas.openxmlformats.org/officeDocument/2006/relationships/tags" Target="../tags/tag28.xml"/><Relationship Id="rId50" Type="http://schemas.openxmlformats.org/officeDocument/2006/relationships/tags" Target="../tags/tag31.xml"/><Relationship Id="rId55" Type="http://schemas.openxmlformats.org/officeDocument/2006/relationships/tags" Target="../tags/tag36.xml"/><Relationship Id="rId63" Type="http://schemas.openxmlformats.org/officeDocument/2006/relationships/tags" Target="../tags/tag44.xml"/><Relationship Id="rId7" Type="http://schemas.openxmlformats.org/officeDocument/2006/relationships/slideLayout" Target="../slideLayouts/slideLayout65.xml"/><Relationship Id="rId2" Type="http://schemas.openxmlformats.org/officeDocument/2006/relationships/slideLayout" Target="../slideLayouts/slideLayout60.xml"/><Relationship Id="rId16" Type="http://schemas.openxmlformats.org/officeDocument/2006/relationships/slideLayout" Target="../slideLayouts/slideLayout74.xml"/><Relationship Id="rId29" Type="http://schemas.openxmlformats.org/officeDocument/2006/relationships/slideLayout" Target="../slideLayouts/slideLayout87.xml"/><Relationship Id="rId11" Type="http://schemas.openxmlformats.org/officeDocument/2006/relationships/slideLayout" Target="../slideLayouts/slideLayout69.xml"/><Relationship Id="rId24" Type="http://schemas.openxmlformats.org/officeDocument/2006/relationships/slideLayout" Target="../slideLayouts/slideLayout82.xml"/><Relationship Id="rId32" Type="http://schemas.openxmlformats.org/officeDocument/2006/relationships/slideLayout" Target="../slideLayouts/slideLayout90.xml"/><Relationship Id="rId37" Type="http://schemas.openxmlformats.org/officeDocument/2006/relationships/slideLayout" Target="../slideLayouts/slideLayout95.xml"/><Relationship Id="rId40" Type="http://schemas.openxmlformats.org/officeDocument/2006/relationships/slideLayout" Target="../slideLayouts/slideLayout98.xml"/><Relationship Id="rId45" Type="http://schemas.openxmlformats.org/officeDocument/2006/relationships/tags" Target="../tags/tag26.xml"/><Relationship Id="rId53" Type="http://schemas.openxmlformats.org/officeDocument/2006/relationships/tags" Target="../tags/tag34.xml"/><Relationship Id="rId58" Type="http://schemas.openxmlformats.org/officeDocument/2006/relationships/tags" Target="../tags/tag39.xml"/><Relationship Id="rId66" Type="http://schemas.openxmlformats.org/officeDocument/2006/relationships/image" Target="../media/image20.bin"/><Relationship Id="rId5" Type="http://schemas.openxmlformats.org/officeDocument/2006/relationships/slideLayout" Target="../slideLayouts/slideLayout63.xml"/><Relationship Id="rId61" Type="http://schemas.openxmlformats.org/officeDocument/2006/relationships/tags" Target="../tags/tag42.xml"/><Relationship Id="rId19" Type="http://schemas.openxmlformats.org/officeDocument/2006/relationships/slideLayout" Target="../slideLayouts/slideLayout77.xml"/><Relationship Id="rId14" Type="http://schemas.openxmlformats.org/officeDocument/2006/relationships/slideLayout" Target="../slideLayouts/slideLayout72.xml"/><Relationship Id="rId22" Type="http://schemas.openxmlformats.org/officeDocument/2006/relationships/slideLayout" Target="../slideLayouts/slideLayout80.xml"/><Relationship Id="rId27" Type="http://schemas.openxmlformats.org/officeDocument/2006/relationships/slideLayout" Target="../slideLayouts/slideLayout85.xml"/><Relationship Id="rId30" Type="http://schemas.openxmlformats.org/officeDocument/2006/relationships/slideLayout" Target="../slideLayouts/slideLayout88.xml"/><Relationship Id="rId35" Type="http://schemas.openxmlformats.org/officeDocument/2006/relationships/slideLayout" Target="../slideLayouts/slideLayout93.xml"/><Relationship Id="rId43" Type="http://schemas.openxmlformats.org/officeDocument/2006/relationships/tags" Target="../tags/tag24.xml"/><Relationship Id="rId48" Type="http://schemas.openxmlformats.org/officeDocument/2006/relationships/tags" Target="../tags/tag29.xml"/><Relationship Id="rId56" Type="http://schemas.openxmlformats.org/officeDocument/2006/relationships/tags" Target="../tags/tag37.xml"/><Relationship Id="rId64" Type="http://schemas.openxmlformats.org/officeDocument/2006/relationships/tags" Target="../tags/tag45.xml"/><Relationship Id="rId8" Type="http://schemas.openxmlformats.org/officeDocument/2006/relationships/slideLayout" Target="../slideLayouts/slideLayout66.xml"/><Relationship Id="rId51" Type="http://schemas.openxmlformats.org/officeDocument/2006/relationships/tags" Target="../tags/tag32.xml"/><Relationship Id="rId3" Type="http://schemas.openxmlformats.org/officeDocument/2006/relationships/slideLayout" Target="../slideLayouts/slideLayout61.xml"/><Relationship Id="rId12" Type="http://schemas.openxmlformats.org/officeDocument/2006/relationships/slideLayout" Target="../slideLayouts/slideLayout70.xml"/><Relationship Id="rId17" Type="http://schemas.openxmlformats.org/officeDocument/2006/relationships/slideLayout" Target="../slideLayouts/slideLayout75.xml"/><Relationship Id="rId25" Type="http://schemas.openxmlformats.org/officeDocument/2006/relationships/slideLayout" Target="../slideLayouts/slideLayout83.xml"/><Relationship Id="rId33" Type="http://schemas.openxmlformats.org/officeDocument/2006/relationships/slideLayout" Target="../slideLayouts/slideLayout91.xml"/><Relationship Id="rId38" Type="http://schemas.openxmlformats.org/officeDocument/2006/relationships/slideLayout" Target="../slideLayouts/slideLayout96.xml"/><Relationship Id="rId46" Type="http://schemas.openxmlformats.org/officeDocument/2006/relationships/tags" Target="../tags/tag27.xml"/><Relationship Id="rId59" Type="http://schemas.openxmlformats.org/officeDocument/2006/relationships/tags" Target="../tags/tag40.xml"/><Relationship Id="rId20" Type="http://schemas.openxmlformats.org/officeDocument/2006/relationships/slideLayout" Target="../slideLayouts/slideLayout78.xml"/><Relationship Id="rId41" Type="http://schemas.openxmlformats.org/officeDocument/2006/relationships/slideLayout" Target="../slideLayouts/slideLayout99.xml"/><Relationship Id="rId54" Type="http://schemas.openxmlformats.org/officeDocument/2006/relationships/tags" Target="../tags/tag35.xml"/><Relationship Id="rId62" Type="http://schemas.openxmlformats.org/officeDocument/2006/relationships/tags" Target="../tags/tag43.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5" Type="http://schemas.openxmlformats.org/officeDocument/2006/relationships/slideLayout" Target="../slideLayouts/slideLayout73.xml"/><Relationship Id="rId23" Type="http://schemas.openxmlformats.org/officeDocument/2006/relationships/slideLayout" Target="../slideLayouts/slideLayout81.xml"/><Relationship Id="rId28" Type="http://schemas.openxmlformats.org/officeDocument/2006/relationships/slideLayout" Target="../slideLayouts/slideLayout86.xml"/><Relationship Id="rId36" Type="http://schemas.openxmlformats.org/officeDocument/2006/relationships/slideLayout" Target="../slideLayouts/slideLayout94.xml"/><Relationship Id="rId49" Type="http://schemas.openxmlformats.org/officeDocument/2006/relationships/tags" Target="../tags/tag30.xml"/><Relationship Id="rId57" Type="http://schemas.openxmlformats.org/officeDocument/2006/relationships/tags" Target="../tags/tag38.xml"/><Relationship Id="rId10" Type="http://schemas.openxmlformats.org/officeDocument/2006/relationships/slideLayout" Target="../slideLayouts/slideLayout68.xml"/><Relationship Id="rId31" Type="http://schemas.openxmlformats.org/officeDocument/2006/relationships/slideLayout" Target="../slideLayouts/slideLayout89.xml"/><Relationship Id="rId44" Type="http://schemas.openxmlformats.org/officeDocument/2006/relationships/tags" Target="../tags/tag25.xml"/><Relationship Id="rId52" Type="http://schemas.openxmlformats.org/officeDocument/2006/relationships/tags" Target="../tags/tag33.xml"/><Relationship Id="rId60" Type="http://schemas.openxmlformats.org/officeDocument/2006/relationships/tags" Target="../tags/tag41.xml"/><Relationship Id="rId65" Type="http://schemas.openxmlformats.org/officeDocument/2006/relationships/tags" Target="../tags/tag46.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3" Type="http://schemas.openxmlformats.org/officeDocument/2006/relationships/slideLayout" Target="../slideLayouts/slideLayout71.xml"/><Relationship Id="rId18" Type="http://schemas.openxmlformats.org/officeDocument/2006/relationships/slideLayout" Target="../slideLayouts/slideLayout76.xml"/><Relationship Id="rId39" Type="http://schemas.openxmlformats.org/officeDocument/2006/relationships/slideLayout" Target="../slideLayouts/slideLayout97.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02.xml"/><Relationship Id="rId7" Type="http://schemas.openxmlformats.org/officeDocument/2006/relationships/theme" Target="../theme/theme3.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5" Type="http://schemas.openxmlformats.org/officeDocument/2006/relationships/slideLayout" Target="../slideLayouts/slideLayout104.xml"/><Relationship Id="rId4" Type="http://schemas.openxmlformats.org/officeDocument/2006/relationships/slideLayout" Target="../slideLayouts/slideLayout103.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18.xml"/><Relationship Id="rId18" Type="http://schemas.openxmlformats.org/officeDocument/2006/relationships/tags" Target="../tags/tag47.xml"/><Relationship Id="rId26" Type="http://schemas.openxmlformats.org/officeDocument/2006/relationships/tags" Target="../tags/tag55.xml"/><Relationship Id="rId39" Type="http://schemas.openxmlformats.org/officeDocument/2006/relationships/tags" Target="../tags/tag68.xml"/><Relationship Id="rId21" Type="http://schemas.openxmlformats.org/officeDocument/2006/relationships/tags" Target="../tags/tag50.xml"/><Relationship Id="rId34" Type="http://schemas.openxmlformats.org/officeDocument/2006/relationships/tags" Target="../tags/tag63.xml"/><Relationship Id="rId7" Type="http://schemas.openxmlformats.org/officeDocument/2006/relationships/slideLayout" Target="../slideLayouts/slideLayout112.xml"/><Relationship Id="rId2" Type="http://schemas.openxmlformats.org/officeDocument/2006/relationships/slideLayout" Target="../slideLayouts/slideLayout107.xml"/><Relationship Id="rId16" Type="http://schemas.openxmlformats.org/officeDocument/2006/relationships/slideLayout" Target="../slideLayouts/slideLayout121.xml"/><Relationship Id="rId20" Type="http://schemas.openxmlformats.org/officeDocument/2006/relationships/tags" Target="../tags/tag49.xml"/><Relationship Id="rId29" Type="http://schemas.openxmlformats.org/officeDocument/2006/relationships/tags" Target="../tags/tag58.xml"/><Relationship Id="rId41" Type="http://schemas.openxmlformats.org/officeDocument/2006/relationships/image" Target="../media/image24.svg"/><Relationship Id="rId1" Type="http://schemas.openxmlformats.org/officeDocument/2006/relationships/slideLayout" Target="../slideLayouts/slideLayout106.xml"/><Relationship Id="rId6" Type="http://schemas.openxmlformats.org/officeDocument/2006/relationships/slideLayout" Target="../slideLayouts/slideLayout111.xml"/><Relationship Id="rId11" Type="http://schemas.openxmlformats.org/officeDocument/2006/relationships/slideLayout" Target="../slideLayouts/slideLayout116.xml"/><Relationship Id="rId24" Type="http://schemas.openxmlformats.org/officeDocument/2006/relationships/tags" Target="../tags/tag53.xml"/><Relationship Id="rId32" Type="http://schemas.openxmlformats.org/officeDocument/2006/relationships/tags" Target="../tags/tag61.xml"/><Relationship Id="rId37" Type="http://schemas.openxmlformats.org/officeDocument/2006/relationships/tags" Target="../tags/tag66.xml"/><Relationship Id="rId40" Type="http://schemas.openxmlformats.org/officeDocument/2006/relationships/tags" Target="../tags/tag69.xml"/><Relationship Id="rId5" Type="http://schemas.openxmlformats.org/officeDocument/2006/relationships/slideLayout" Target="../slideLayouts/slideLayout110.xml"/><Relationship Id="rId15" Type="http://schemas.openxmlformats.org/officeDocument/2006/relationships/slideLayout" Target="../slideLayouts/slideLayout120.xml"/><Relationship Id="rId23" Type="http://schemas.openxmlformats.org/officeDocument/2006/relationships/tags" Target="../tags/tag52.xml"/><Relationship Id="rId28" Type="http://schemas.openxmlformats.org/officeDocument/2006/relationships/tags" Target="../tags/tag57.xml"/><Relationship Id="rId36" Type="http://schemas.openxmlformats.org/officeDocument/2006/relationships/tags" Target="../tags/tag65.xml"/><Relationship Id="rId10" Type="http://schemas.openxmlformats.org/officeDocument/2006/relationships/slideLayout" Target="../slideLayouts/slideLayout115.xml"/><Relationship Id="rId19" Type="http://schemas.openxmlformats.org/officeDocument/2006/relationships/tags" Target="../tags/tag48.xml"/><Relationship Id="rId31" Type="http://schemas.openxmlformats.org/officeDocument/2006/relationships/tags" Target="../tags/tag60.xml"/><Relationship Id="rId4" Type="http://schemas.openxmlformats.org/officeDocument/2006/relationships/slideLayout" Target="../slideLayouts/slideLayout109.xml"/><Relationship Id="rId9" Type="http://schemas.openxmlformats.org/officeDocument/2006/relationships/slideLayout" Target="../slideLayouts/slideLayout114.xml"/><Relationship Id="rId14" Type="http://schemas.openxmlformats.org/officeDocument/2006/relationships/slideLayout" Target="../slideLayouts/slideLayout119.xml"/><Relationship Id="rId22" Type="http://schemas.openxmlformats.org/officeDocument/2006/relationships/tags" Target="../tags/tag51.xml"/><Relationship Id="rId27" Type="http://schemas.openxmlformats.org/officeDocument/2006/relationships/tags" Target="../tags/tag56.xml"/><Relationship Id="rId30" Type="http://schemas.openxmlformats.org/officeDocument/2006/relationships/tags" Target="../tags/tag59.xml"/><Relationship Id="rId35" Type="http://schemas.openxmlformats.org/officeDocument/2006/relationships/tags" Target="../tags/tag64.xml"/><Relationship Id="rId8" Type="http://schemas.openxmlformats.org/officeDocument/2006/relationships/slideLayout" Target="../slideLayouts/slideLayout113.xml"/><Relationship Id="rId3" Type="http://schemas.openxmlformats.org/officeDocument/2006/relationships/slideLayout" Target="../slideLayouts/slideLayout108.xml"/><Relationship Id="rId12" Type="http://schemas.openxmlformats.org/officeDocument/2006/relationships/slideLayout" Target="../slideLayouts/slideLayout117.xml"/><Relationship Id="rId17" Type="http://schemas.openxmlformats.org/officeDocument/2006/relationships/theme" Target="../theme/theme4.xml"/><Relationship Id="rId25" Type="http://schemas.openxmlformats.org/officeDocument/2006/relationships/tags" Target="../tags/tag54.xml"/><Relationship Id="rId33" Type="http://schemas.openxmlformats.org/officeDocument/2006/relationships/tags" Target="../tags/tag62.xml"/><Relationship Id="rId38" Type="http://schemas.openxmlformats.org/officeDocument/2006/relationships/tags" Target="../tags/tag6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ltGray">
      <p:bgRef idx="1001">
        <a:schemeClr val="bg1"/>
      </p:bgRef>
    </p:bg>
    <p:spTree>
      <p:nvGrpSpPr>
        <p:cNvPr id="1" name=""/>
        <p:cNvGrpSpPr/>
        <p:nvPr/>
      </p:nvGrpSpPr>
      <p:grpSpPr>
        <a:xfrm>
          <a:off x="0" y="0"/>
          <a:ext cx="0" cy="0"/>
          <a:chOff x="0" y="0"/>
          <a:chExt cx="0" cy="0"/>
        </a:xfrm>
      </p:grpSpPr>
      <p:grpSp>
        <p:nvGrpSpPr>
          <p:cNvPr id="33" name="Group guide" hidden="1">
            <a:extLst>
              <a:ext uri="{FF2B5EF4-FFF2-40B4-BE49-F238E27FC236}">
                <a16:creationId xmlns:a16="http://schemas.microsoft.com/office/drawing/2014/main" id="{AF56D866-B789-C130-77E4-8967E377B6C7}"/>
              </a:ext>
            </a:extLst>
          </p:cNvPr>
          <p:cNvGrpSpPr/>
          <p:nvPr userDrawn="1"/>
        </p:nvGrpSpPr>
        <p:grpSpPr>
          <a:xfrm>
            <a:off x="360000" y="359997"/>
            <a:ext cx="11468588" cy="6138003"/>
            <a:chOff x="360000" y="359997"/>
            <a:chExt cx="11468588" cy="6138003"/>
          </a:xfrm>
        </p:grpSpPr>
        <p:sp>
          <p:nvSpPr>
            <p:cNvPr id="6" name="C">
              <a:extLst>
                <a:ext uri="{FF2B5EF4-FFF2-40B4-BE49-F238E27FC236}">
                  <a16:creationId xmlns:a16="http://schemas.microsoft.com/office/drawing/2014/main" id="{1C4B9106-8C42-4FD6-BE41-D1A11D08B0DE}"/>
                </a:ext>
              </a:extLst>
            </p:cNvPr>
            <p:cNvSpPr/>
            <p:nvPr userDrawn="1">
              <p:custDataLst>
                <p:tags r:id="rId60"/>
              </p:custDataLst>
            </p:nvPr>
          </p:nvSpPr>
          <p:spPr>
            <a:xfrm>
              <a:off x="360000" y="360000"/>
              <a:ext cx="791000" cy="6138000"/>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12" name="1-">
              <a:extLst>
                <a:ext uri="{FF2B5EF4-FFF2-40B4-BE49-F238E27FC236}">
                  <a16:creationId xmlns:a16="http://schemas.microsoft.com/office/drawing/2014/main" id="{881042B9-FC01-4F98-ACD8-49BC2F3E922C}"/>
                </a:ext>
              </a:extLst>
            </p:cNvPr>
            <p:cNvSpPr/>
            <p:nvPr userDrawn="1">
              <p:custDataLst>
                <p:tags r:id="rId61"/>
              </p:custDataLst>
            </p:nvPr>
          </p:nvSpPr>
          <p:spPr>
            <a:xfrm>
              <a:off x="1151000" y="360000"/>
              <a:ext cx="180000" cy="6138000"/>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14" name="C">
              <a:extLst>
                <a:ext uri="{FF2B5EF4-FFF2-40B4-BE49-F238E27FC236}">
                  <a16:creationId xmlns:a16="http://schemas.microsoft.com/office/drawing/2014/main" id="{59C7C277-9424-433C-8660-29713F1B7FB3}"/>
                </a:ext>
              </a:extLst>
            </p:cNvPr>
            <p:cNvSpPr/>
            <p:nvPr userDrawn="1">
              <p:custDataLst>
                <p:tags r:id="rId62"/>
              </p:custDataLst>
            </p:nvPr>
          </p:nvSpPr>
          <p:spPr>
            <a:xfrm>
              <a:off x="11037588" y="360000"/>
              <a:ext cx="791000" cy="6138000"/>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16" name="1">
              <a:extLst>
                <a:ext uri="{FF2B5EF4-FFF2-40B4-BE49-F238E27FC236}">
                  <a16:creationId xmlns:a16="http://schemas.microsoft.com/office/drawing/2014/main" id="{AD6D570A-8EAB-4316-A81F-BA83274CE3DF}"/>
                </a:ext>
              </a:extLst>
            </p:cNvPr>
            <p:cNvSpPr/>
            <p:nvPr userDrawn="1">
              <p:custDataLst>
                <p:tags r:id="rId63"/>
              </p:custDataLst>
            </p:nvPr>
          </p:nvSpPr>
          <p:spPr>
            <a:xfrm>
              <a:off x="2123710" y="359997"/>
              <a:ext cx="180000" cy="6137999"/>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18" name="C">
              <a:extLst>
                <a:ext uri="{FF2B5EF4-FFF2-40B4-BE49-F238E27FC236}">
                  <a16:creationId xmlns:a16="http://schemas.microsoft.com/office/drawing/2014/main" id="{AF9B7D13-D0E0-4CE3-8CA5-02630940ED38}"/>
                </a:ext>
              </a:extLst>
            </p:cNvPr>
            <p:cNvSpPr/>
            <p:nvPr userDrawn="1">
              <p:custDataLst>
                <p:tags r:id="rId64"/>
              </p:custDataLst>
            </p:nvPr>
          </p:nvSpPr>
          <p:spPr>
            <a:xfrm>
              <a:off x="10068154" y="360000"/>
              <a:ext cx="791000" cy="6138000"/>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20" name="1">
              <a:extLst>
                <a:ext uri="{FF2B5EF4-FFF2-40B4-BE49-F238E27FC236}">
                  <a16:creationId xmlns:a16="http://schemas.microsoft.com/office/drawing/2014/main" id="{033FDCAC-185D-4077-BE01-7E2E533BA124}"/>
                </a:ext>
              </a:extLst>
            </p:cNvPr>
            <p:cNvSpPr/>
            <p:nvPr userDrawn="1">
              <p:custDataLst>
                <p:tags r:id="rId65"/>
              </p:custDataLst>
            </p:nvPr>
          </p:nvSpPr>
          <p:spPr>
            <a:xfrm>
              <a:off x="3093000" y="359999"/>
              <a:ext cx="180000" cy="6137999"/>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22" name="C">
              <a:extLst>
                <a:ext uri="{FF2B5EF4-FFF2-40B4-BE49-F238E27FC236}">
                  <a16:creationId xmlns:a16="http://schemas.microsoft.com/office/drawing/2014/main" id="{59D95ABC-476B-43DD-B11D-841FD1CCCE12}"/>
                </a:ext>
              </a:extLst>
            </p:cNvPr>
            <p:cNvSpPr/>
            <p:nvPr userDrawn="1">
              <p:custDataLst>
                <p:tags r:id="rId66"/>
              </p:custDataLst>
            </p:nvPr>
          </p:nvSpPr>
          <p:spPr>
            <a:xfrm>
              <a:off x="9098208" y="360000"/>
              <a:ext cx="791000" cy="6138000"/>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24" name="1">
              <a:extLst>
                <a:ext uri="{FF2B5EF4-FFF2-40B4-BE49-F238E27FC236}">
                  <a16:creationId xmlns:a16="http://schemas.microsoft.com/office/drawing/2014/main" id="{5786BE75-81AB-4139-B2E5-FC8F4EB28B66}"/>
                </a:ext>
              </a:extLst>
            </p:cNvPr>
            <p:cNvSpPr/>
            <p:nvPr userDrawn="1">
              <p:custDataLst>
                <p:tags r:id="rId67"/>
              </p:custDataLst>
            </p:nvPr>
          </p:nvSpPr>
          <p:spPr>
            <a:xfrm>
              <a:off x="4064045" y="359999"/>
              <a:ext cx="180000" cy="6137999"/>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26" name="C">
              <a:extLst>
                <a:ext uri="{FF2B5EF4-FFF2-40B4-BE49-F238E27FC236}">
                  <a16:creationId xmlns:a16="http://schemas.microsoft.com/office/drawing/2014/main" id="{129A9A3B-B084-4187-8ACA-4F0D6C08FE4E}"/>
                </a:ext>
              </a:extLst>
            </p:cNvPr>
            <p:cNvSpPr/>
            <p:nvPr userDrawn="1">
              <p:custDataLst>
                <p:tags r:id="rId68"/>
              </p:custDataLst>
            </p:nvPr>
          </p:nvSpPr>
          <p:spPr>
            <a:xfrm>
              <a:off x="8128823" y="360000"/>
              <a:ext cx="791000" cy="6138000"/>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28" name="1">
              <a:extLst>
                <a:ext uri="{FF2B5EF4-FFF2-40B4-BE49-F238E27FC236}">
                  <a16:creationId xmlns:a16="http://schemas.microsoft.com/office/drawing/2014/main" id="{DEC24EF5-2922-409A-98A1-4BE1189C8532}"/>
                </a:ext>
              </a:extLst>
            </p:cNvPr>
            <p:cNvSpPr/>
            <p:nvPr userDrawn="1">
              <p:custDataLst>
                <p:tags r:id="rId69"/>
              </p:custDataLst>
            </p:nvPr>
          </p:nvSpPr>
          <p:spPr>
            <a:xfrm>
              <a:off x="5035045" y="359999"/>
              <a:ext cx="180000" cy="6137999"/>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30" name="C">
              <a:extLst>
                <a:ext uri="{FF2B5EF4-FFF2-40B4-BE49-F238E27FC236}">
                  <a16:creationId xmlns:a16="http://schemas.microsoft.com/office/drawing/2014/main" id="{9E90051A-07FE-4055-B29A-3240854D0EDD}"/>
                </a:ext>
              </a:extLst>
            </p:cNvPr>
            <p:cNvSpPr/>
            <p:nvPr userDrawn="1">
              <p:custDataLst>
                <p:tags r:id="rId70"/>
              </p:custDataLst>
            </p:nvPr>
          </p:nvSpPr>
          <p:spPr>
            <a:xfrm>
              <a:off x="7157321" y="360000"/>
              <a:ext cx="791000" cy="6138000"/>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32" name="1">
              <a:extLst>
                <a:ext uri="{FF2B5EF4-FFF2-40B4-BE49-F238E27FC236}">
                  <a16:creationId xmlns:a16="http://schemas.microsoft.com/office/drawing/2014/main" id="{A3700F78-6579-4287-82B2-6DFA45008FBC}"/>
                </a:ext>
              </a:extLst>
            </p:cNvPr>
            <p:cNvSpPr/>
            <p:nvPr userDrawn="1">
              <p:custDataLst>
                <p:tags r:id="rId71"/>
              </p:custDataLst>
            </p:nvPr>
          </p:nvSpPr>
          <p:spPr>
            <a:xfrm>
              <a:off x="6007384" y="359999"/>
              <a:ext cx="180000" cy="6137999"/>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34" name="C">
              <a:extLst>
                <a:ext uri="{FF2B5EF4-FFF2-40B4-BE49-F238E27FC236}">
                  <a16:creationId xmlns:a16="http://schemas.microsoft.com/office/drawing/2014/main" id="{1DA00B94-1AAF-46A9-9411-BB34A0426C6A}"/>
                </a:ext>
              </a:extLst>
            </p:cNvPr>
            <p:cNvSpPr/>
            <p:nvPr userDrawn="1">
              <p:custDataLst>
                <p:tags r:id="rId72"/>
              </p:custDataLst>
            </p:nvPr>
          </p:nvSpPr>
          <p:spPr>
            <a:xfrm>
              <a:off x="6186045" y="360000"/>
              <a:ext cx="791000" cy="6138000"/>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36" name="1">
              <a:extLst>
                <a:ext uri="{FF2B5EF4-FFF2-40B4-BE49-F238E27FC236}">
                  <a16:creationId xmlns:a16="http://schemas.microsoft.com/office/drawing/2014/main" id="{ECDF4EC4-C654-4CC0-A697-7C7F76265642}"/>
                </a:ext>
              </a:extLst>
            </p:cNvPr>
            <p:cNvSpPr/>
            <p:nvPr userDrawn="1">
              <p:custDataLst>
                <p:tags r:id="rId73"/>
              </p:custDataLst>
            </p:nvPr>
          </p:nvSpPr>
          <p:spPr>
            <a:xfrm>
              <a:off x="6975706" y="359999"/>
              <a:ext cx="180000" cy="6137999"/>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38" name="C">
              <a:extLst>
                <a:ext uri="{FF2B5EF4-FFF2-40B4-BE49-F238E27FC236}">
                  <a16:creationId xmlns:a16="http://schemas.microsoft.com/office/drawing/2014/main" id="{6A79D1EE-D920-468B-9064-1E73DB948D90}"/>
                </a:ext>
              </a:extLst>
            </p:cNvPr>
            <p:cNvSpPr/>
            <p:nvPr userDrawn="1">
              <p:custDataLst>
                <p:tags r:id="rId74"/>
              </p:custDataLst>
            </p:nvPr>
          </p:nvSpPr>
          <p:spPr>
            <a:xfrm>
              <a:off x="5216285" y="360000"/>
              <a:ext cx="791000" cy="6138000"/>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40" name="1">
              <a:extLst>
                <a:ext uri="{FF2B5EF4-FFF2-40B4-BE49-F238E27FC236}">
                  <a16:creationId xmlns:a16="http://schemas.microsoft.com/office/drawing/2014/main" id="{B375DE0F-1FC3-4AAD-B356-C9A3A482C506}"/>
                </a:ext>
              </a:extLst>
            </p:cNvPr>
            <p:cNvSpPr/>
            <p:nvPr userDrawn="1">
              <p:custDataLst>
                <p:tags r:id="rId75"/>
              </p:custDataLst>
            </p:nvPr>
          </p:nvSpPr>
          <p:spPr>
            <a:xfrm>
              <a:off x="7948823" y="359999"/>
              <a:ext cx="180000" cy="6137999"/>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42" name="C">
              <a:extLst>
                <a:ext uri="{FF2B5EF4-FFF2-40B4-BE49-F238E27FC236}">
                  <a16:creationId xmlns:a16="http://schemas.microsoft.com/office/drawing/2014/main" id="{82A4A22E-F58E-400A-BF42-0B345083C2DA}"/>
                </a:ext>
              </a:extLst>
            </p:cNvPr>
            <p:cNvSpPr/>
            <p:nvPr userDrawn="1">
              <p:custDataLst>
                <p:tags r:id="rId76"/>
              </p:custDataLst>
            </p:nvPr>
          </p:nvSpPr>
          <p:spPr>
            <a:xfrm>
              <a:off x="4244265" y="360000"/>
              <a:ext cx="791000" cy="6138000"/>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44" name="1">
              <a:extLst>
                <a:ext uri="{FF2B5EF4-FFF2-40B4-BE49-F238E27FC236}">
                  <a16:creationId xmlns:a16="http://schemas.microsoft.com/office/drawing/2014/main" id="{18F2331C-BB65-4FCB-BB33-C3286B6868D4}"/>
                </a:ext>
              </a:extLst>
            </p:cNvPr>
            <p:cNvSpPr/>
            <p:nvPr userDrawn="1">
              <p:custDataLst>
                <p:tags r:id="rId77"/>
              </p:custDataLst>
            </p:nvPr>
          </p:nvSpPr>
          <p:spPr>
            <a:xfrm>
              <a:off x="8918208" y="359999"/>
              <a:ext cx="180000" cy="6137999"/>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46" name="C">
              <a:extLst>
                <a:ext uri="{FF2B5EF4-FFF2-40B4-BE49-F238E27FC236}">
                  <a16:creationId xmlns:a16="http://schemas.microsoft.com/office/drawing/2014/main" id="{0B31BD39-E957-4B61-99A5-4BA424B9346E}"/>
                </a:ext>
              </a:extLst>
            </p:cNvPr>
            <p:cNvSpPr/>
            <p:nvPr userDrawn="1">
              <p:custDataLst>
                <p:tags r:id="rId78"/>
              </p:custDataLst>
            </p:nvPr>
          </p:nvSpPr>
          <p:spPr>
            <a:xfrm>
              <a:off x="3273411" y="360000"/>
              <a:ext cx="791000" cy="6138000"/>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48" name="1">
              <a:extLst>
                <a:ext uri="{FF2B5EF4-FFF2-40B4-BE49-F238E27FC236}">
                  <a16:creationId xmlns:a16="http://schemas.microsoft.com/office/drawing/2014/main" id="{51C7EEDE-B06B-4A00-9549-E9285576C892}"/>
                </a:ext>
              </a:extLst>
            </p:cNvPr>
            <p:cNvSpPr/>
            <p:nvPr userDrawn="1">
              <p:custDataLst>
                <p:tags r:id="rId79"/>
              </p:custDataLst>
            </p:nvPr>
          </p:nvSpPr>
          <p:spPr>
            <a:xfrm>
              <a:off x="10859298" y="359998"/>
              <a:ext cx="180000" cy="6137999"/>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50" name="C">
              <a:extLst>
                <a:ext uri="{FF2B5EF4-FFF2-40B4-BE49-F238E27FC236}">
                  <a16:creationId xmlns:a16="http://schemas.microsoft.com/office/drawing/2014/main" id="{346FE888-2B04-40EA-9D03-3CBF808A53C4}"/>
                </a:ext>
              </a:extLst>
            </p:cNvPr>
            <p:cNvSpPr/>
            <p:nvPr userDrawn="1">
              <p:custDataLst>
                <p:tags r:id="rId80"/>
              </p:custDataLst>
            </p:nvPr>
          </p:nvSpPr>
          <p:spPr>
            <a:xfrm>
              <a:off x="2301978" y="360000"/>
              <a:ext cx="791000" cy="6138000"/>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52" name="1">
              <a:extLst>
                <a:ext uri="{FF2B5EF4-FFF2-40B4-BE49-F238E27FC236}">
                  <a16:creationId xmlns:a16="http://schemas.microsoft.com/office/drawing/2014/main" id="{8ED580F1-63D4-4934-8F07-895D75D68EFC}"/>
                </a:ext>
              </a:extLst>
            </p:cNvPr>
            <p:cNvSpPr/>
            <p:nvPr userDrawn="1">
              <p:custDataLst>
                <p:tags r:id="rId81"/>
              </p:custDataLst>
            </p:nvPr>
          </p:nvSpPr>
          <p:spPr>
            <a:xfrm>
              <a:off x="9889710" y="359999"/>
              <a:ext cx="180000" cy="6137999"/>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54" name="C">
              <a:extLst>
                <a:ext uri="{FF2B5EF4-FFF2-40B4-BE49-F238E27FC236}">
                  <a16:creationId xmlns:a16="http://schemas.microsoft.com/office/drawing/2014/main" id="{64E6E6C5-4F17-4E72-A63A-4DC01755A9FF}"/>
                </a:ext>
              </a:extLst>
            </p:cNvPr>
            <p:cNvSpPr/>
            <p:nvPr userDrawn="1">
              <p:custDataLst>
                <p:tags r:id="rId82"/>
              </p:custDataLst>
            </p:nvPr>
          </p:nvSpPr>
          <p:spPr>
            <a:xfrm>
              <a:off x="1331000" y="360000"/>
              <a:ext cx="791000" cy="6138000"/>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grpSp>
      <p:sp>
        <p:nvSpPr>
          <p:cNvPr id="3" name="Text Placeholder 2"/>
          <p:cNvSpPr>
            <a:spLocks noGrp="1"/>
          </p:cNvSpPr>
          <p:nvPr>
            <p:ph type="body" idx="1"/>
          </p:nvPr>
        </p:nvSpPr>
        <p:spPr>
          <a:xfrm>
            <a:off x="360000" y="1548000"/>
            <a:ext cx="11472411" cy="4377600"/>
          </a:xfrm>
          <a:prstGeom prst="rect">
            <a:avLst/>
          </a:prstGeom>
        </p:spPr>
        <p:txBody>
          <a:bodyPr vert="horz" lIns="0" tIns="0" rIns="0" bIns="0" rtlCol="0">
            <a:noAutofit/>
          </a:bodyPr>
          <a:lstStyle/>
          <a:p>
            <a:pPr lvl="0"/>
            <a:r>
              <a:rPr lang="en-US" noProof="0" dirty="0"/>
              <a:t>Level 1</a:t>
            </a:r>
            <a:endParaRPr lang="en-US" dirty="0"/>
          </a:p>
          <a:p>
            <a:pPr lvl="1"/>
            <a:r>
              <a:rPr lang="en-US" noProof="0" dirty="0"/>
              <a:t>Level 2</a:t>
            </a:r>
            <a:endParaRPr lang="en-US" dirty="0"/>
          </a:p>
          <a:p>
            <a:pPr lvl="2"/>
            <a:r>
              <a:rPr lang="en-US" noProof="0" dirty="0"/>
              <a:t>Level 3</a:t>
            </a:r>
            <a:endParaRPr lang="en-US" dirty="0"/>
          </a:p>
          <a:p>
            <a:pPr lvl="3"/>
            <a:r>
              <a:rPr lang="en-US" noProof="0" dirty="0"/>
              <a:t>Level 4, Header</a:t>
            </a:r>
            <a:endParaRPr lang="en-US" dirty="0"/>
          </a:p>
          <a:p>
            <a:pPr lvl="4"/>
            <a:r>
              <a:rPr lang="en-US" noProof="0" dirty="0"/>
              <a:t>Level 5, Body</a:t>
            </a:r>
            <a:endParaRPr lang="en-US" dirty="0"/>
          </a:p>
          <a:p>
            <a:pPr lvl="5"/>
            <a:r>
              <a:rPr lang="en-US" noProof="0" dirty="0"/>
              <a:t>Level 6</a:t>
            </a:r>
            <a:endParaRPr lang="en-US" dirty="0"/>
          </a:p>
          <a:p>
            <a:pPr lvl="6"/>
            <a:r>
              <a:rPr lang="en-US" noProof="0" dirty="0"/>
              <a:t>Level 7, Small Header</a:t>
            </a:r>
            <a:endParaRPr lang="en-US" dirty="0"/>
          </a:p>
          <a:p>
            <a:pPr lvl="7"/>
            <a:r>
              <a:rPr lang="en-US" noProof="0" dirty="0"/>
              <a:t>Level 8, Small Body</a:t>
            </a:r>
            <a:endParaRPr lang="en-US" dirty="0"/>
          </a:p>
          <a:p>
            <a:pPr lvl="8"/>
            <a:r>
              <a:rPr lang="en-US" noProof="0" dirty="0"/>
              <a:t>Level 9, Infographic</a:t>
            </a:r>
            <a:endParaRPr lang="en-US" dirty="0"/>
          </a:p>
        </p:txBody>
      </p:sp>
      <p:sp>
        <p:nvSpPr>
          <p:cNvPr id="7" name="Title Placeholder 6">
            <a:extLst>
              <a:ext uri="{FF2B5EF4-FFF2-40B4-BE49-F238E27FC236}">
                <a16:creationId xmlns:a16="http://schemas.microsoft.com/office/drawing/2014/main" id="{C9392247-CE23-49BB-A39E-64C7575BE478}"/>
              </a:ext>
            </a:extLst>
          </p:cNvPr>
          <p:cNvSpPr>
            <a:spLocks noGrp="1"/>
          </p:cNvSpPr>
          <p:nvPr>
            <p:ph type="title"/>
          </p:nvPr>
        </p:nvSpPr>
        <p:spPr>
          <a:xfrm>
            <a:off x="360000" y="360000"/>
            <a:ext cx="11473200" cy="1188000"/>
          </a:xfrm>
          <a:prstGeom prst="rect">
            <a:avLst/>
          </a:prstGeom>
        </p:spPr>
        <p:txBody>
          <a:bodyPr vert="horz" lIns="0" tIns="0" rIns="0" bIns="0" rtlCol="0" anchor="t" anchorCtr="0">
            <a:noAutofit/>
          </a:bodyPr>
          <a:lstStyle/>
          <a:p>
            <a:r>
              <a:rPr lang="en-US" dirty="0"/>
              <a:t>Click to add title</a:t>
            </a:r>
          </a:p>
        </p:txBody>
      </p:sp>
      <p:sp>
        <p:nvSpPr>
          <p:cNvPr id="9" name="Slide Number Placeholder 8">
            <a:extLst>
              <a:ext uri="{FF2B5EF4-FFF2-40B4-BE49-F238E27FC236}">
                <a16:creationId xmlns:a16="http://schemas.microsoft.com/office/drawing/2014/main" id="{5942516E-ED5A-4F68-B285-E8D0CC42F948}"/>
              </a:ext>
            </a:extLst>
          </p:cNvPr>
          <p:cNvSpPr>
            <a:spLocks noGrp="1"/>
          </p:cNvSpPr>
          <p:nvPr>
            <p:ph type="sldNum" sz="quarter" idx="4"/>
          </p:nvPr>
        </p:nvSpPr>
        <p:spPr>
          <a:xfrm>
            <a:off x="11505856" y="6318000"/>
            <a:ext cx="359212" cy="180000"/>
          </a:xfrm>
          <a:prstGeom prst="rect">
            <a:avLst/>
          </a:prstGeom>
        </p:spPr>
        <p:txBody>
          <a:bodyPr vert="horz" lIns="0" tIns="0" rIns="0" bIns="0" rtlCol="0" anchor="b" anchorCtr="0"/>
          <a:lstStyle>
            <a:lvl1pPr algn="r">
              <a:defRPr sz="800" b="1" spc="0" baseline="0">
                <a:solidFill>
                  <a:schemeClr val="accent1"/>
                </a:solidFill>
                <a:latin typeface="+mn-lt"/>
              </a:defRPr>
            </a:lvl1pPr>
          </a:lstStyle>
          <a:p>
            <a:fld id="{23AA811B-2EBD-4900-905E-5BE206449611}" type="slidenum">
              <a:rPr lang="en-US" smtClean="0"/>
              <a:pPr/>
              <a:t>‹#›</a:t>
            </a:fld>
            <a:endParaRPr lang="en-US" dirty="0"/>
          </a:p>
        </p:txBody>
      </p:sp>
      <p:sp>
        <p:nvSpPr>
          <p:cNvPr id="41" name="Footer Placeholder 40">
            <a:extLst>
              <a:ext uri="{FF2B5EF4-FFF2-40B4-BE49-F238E27FC236}">
                <a16:creationId xmlns:a16="http://schemas.microsoft.com/office/drawing/2014/main" id="{D26C0B3A-4C90-B9B9-20DB-869AD857A6E1}"/>
              </a:ext>
            </a:extLst>
          </p:cNvPr>
          <p:cNvSpPr>
            <a:spLocks noGrp="1"/>
          </p:cNvSpPr>
          <p:nvPr>
            <p:ph type="ftr" sz="quarter" idx="3"/>
          </p:nvPr>
        </p:nvSpPr>
        <p:spPr>
          <a:xfrm>
            <a:off x="6269057" y="6318000"/>
            <a:ext cx="3343898" cy="180000"/>
          </a:xfrm>
          <a:prstGeom prst="rect">
            <a:avLst/>
          </a:prstGeom>
        </p:spPr>
        <p:txBody>
          <a:bodyPr vert="horz" lIns="0" tIns="0" rIns="0" bIns="0" rtlCol="0" anchor="b" anchorCtr="0"/>
          <a:lstStyle>
            <a:lvl1pPr algn="r">
              <a:defRPr sz="800">
                <a:solidFill>
                  <a:schemeClr val="accent1"/>
                </a:solidFill>
                <a:latin typeface="+mn-lt"/>
              </a:defRPr>
            </a:lvl1pPr>
          </a:lstStyle>
          <a:p>
            <a:endParaRPr lang="en-US" dirty="0"/>
          </a:p>
        </p:txBody>
      </p:sp>
      <p:sp>
        <p:nvSpPr>
          <p:cNvPr id="4" name="Date Placeholder 3">
            <a:extLst>
              <a:ext uri="{FF2B5EF4-FFF2-40B4-BE49-F238E27FC236}">
                <a16:creationId xmlns:a16="http://schemas.microsoft.com/office/drawing/2014/main" id="{007AFD59-923C-2169-5C83-6741570A268E}"/>
              </a:ext>
            </a:extLst>
          </p:cNvPr>
          <p:cNvSpPr>
            <a:spLocks noGrp="1"/>
          </p:cNvSpPr>
          <p:nvPr>
            <p:ph type="dt" sz="half" idx="2"/>
          </p:nvPr>
        </p:nvSpPr>
        <p:spPr>
          <a:xfrm>
            <a:off x="9917755" y="6318000"/>
            <a:ext cx="1588102" cy="180000"/>
          </a:xfrm>
          <a:prstGeom prst="rect">
            <a:avLst/>
          </a:prstGeom>
        </p:spPr>
        <p:txBody>
          <a:bodyPr vert="horz" lIns="0" tIns="0" rIns="0" bIns="0" rtlCol="0" anchor="b" anchorCtr="0"/>
          <a:lstStyle>
            <a:lvl1pPr algn="r">
              <a:defRPr lang="en-US" sz="800" kern="1200" cap="none" spc="0" baseline="0" smtClean="0">
                <a:solidFill>
                  <a:schemeClr val="accent1"/>
                </a:solidFill>
                <a:latin typeface="+mn-lt"/>
                <a:ea typeface="+mn-ea"/>
                <a:cs typeface="+mn-cs"/>
              </a:defRPr>
            </a:lvl1pPr>
          </a:lstStyle>
          <a:p>
            <a:fld id="{909DF806-DD70-474D-91BE-03282D12319D}" type="datetime4">
              <a:rPr lang="en-IN" smtClean="0"/>
              <a:t>03 September 2026</a:t>
            </a:fld>
            <a:endParaRPr lang="en-US" dirty="0"/>
          </a:p>
        </p:txBody>
      </p:sp>
      <p:sp>
        <p:nvSpPr>
          <p:cNvPr id="2" name="Dynamic legal" descr="{&quot;templafy&quot;:{&quot;type&quot;:&quot;text&quot;,&quot;visibility&quot;:{&quot;compareValue&quot;:&quot;&quot;},&quot;binding&quot;:&quot;Form.Cigna_Confidentiality.CignahealthcareConfidentiality&quot;}}">
            <a:extLst>
              <a:ext uri="{FF2B5EF4-FFF2-40B4-BE49-F238E27FC236}">
                <a16:creationId xmlns:a16="http://schemas.microsoft.com/office/drawing/2014/main" id="{D641BFA6-EAE3-EF8B-98D4-22BC5FB71ED1}"/>
              </a:ext>
            </a:extLst>
          </p:cNvPr>
          <p:cNvSpPr txBox="1"/>
          <p:nvPr userDrawn="1"/>
        </p:nvSpPr>
        <p:spPr>
          <a:xfrm>
            <a:off x="-1588" y="6678000"/>
            <a:ext cx="12193588" cy="180000"/>
          </a:xfrm>
          <a:prstGeom prst="rect">
            <a:avLst/>
          </a:prstGeom>
          <a:solidFill>
            <a:srgbClr val="110081"/>
          </a:solidFill>
          <a:ln>
            <a:noFill/>
          </a:ln>
        </p:spPr>
        <p:txBody>
          <a:bodyPr wrap="square" lIns="0" tIns="0" rIns="0" bIns="0" anchor="ctr" anchorCtr="0">
            <a:noAutofit/>
          </a:bodyPr>
          <a:lstStyle/>
          <a:p>
            <a:pPr algn="ctr"/>
            <a:endParaRPr lang="en-US" sz="1000" dirty="0">
              <a:solidFill>
                <a:srgbClr val="FFFFFF"/>
              </a:solidFill>
              <a:latin typeface="Arial Narrow" panose="020B0606020202030204" pitchFamily="34" charset="0"/>
            </a:endParaRPr>
          </a:p>
        </p:txBody>
      </p:sp>
      <p:grpSp>
        <p:nvGrpSpPr>
          <p:cNvPr id="55" name="Group 54">
            <a:extLst>
              <a:ext uri="{FF2B5EF4-FFF2-40B4-BE49-F238E27FC236}">
                <a16:creationId xmlns:a16="http://schemas.microsoft.com/office/drawing/2014/main" id="{ACCFC220-90ED-48C8-B9C4-7F955905AAAC}"/>
              </a:ext>
            </a:extLst>
          </p:cNvPr>
          <p:cNvGrpSpPr/>
          <p:nvPr userDrawn="1"/>
        </p:nvGrpSpPr>
        <p:grpSpPr>
          <a:xfrm>
            <a:off x="43311" y="-683724"/>
            <a:ext cx="11800469" cy="598380"/>
            <a:chOff x="43311" y="-683724"/>
            <a:chExt cx="11800469" cy="598380"/>
          </a:xfrm>
        </p:grpSpPr>
        <p:grpSp>
          <p:nvGrpSpPr>
            <p:cNvPr id="56" name="Group 55">
              <a:extLst>
                <a:ext uri="{FF2B5EF4-FFF2-40B4-BE49-F238E27FC236}">
                  <a16:creationId xmlns:a16="http://schemas.microsoft.com/office/drawing/2014/main" id="{616B03F9-E678-4CD6-8001-32E54675582C}"/>
                </a:ext>
              </a:extLst>
            </p:cNvPr>
            <p:cNvGrpSpPr/>
            <p:nvPr userDrawn="1"/>
          </p:nvGrpSpPr>
          <p:grpSpPr>
            <a:xfrm>
              <a:off x="43311" y="-683724"/>
              <a:ext cx="5851144" cy="597498"/>
              <a:chOff x="4372356" y="2138706"/>
              <a:chExt cx="9601199" cy="980440"/>
            </a:xfrm>
          </p:grpSpPr>
          <p:sp>
            <p:nvSpPr>
              <p:cNvPr id="63" name="object 4">
                <a:extLst>
                  <a:ext uri="{FF2B5EF4-FFF2-40B4-BE49-F238E27FC236}">
                    <a16:creationId xmlns:a16="http://schemas.microsoft.com/office/drawing/2014/main" id="{5689A113-A402-42B9-A273-A0D4FDFD818F}"/>
                  </a:ext>
                </a:extLst>
              </p:cNvPr>
              <p:cNvSpPr/>
              <p:nvPr userDrawn="1"/>
            </p:nvSpPr>
            <p:spPr>
              <a:xfrm>
                <a:off x="4372356" y="2138706"/>
                <a:ext cx="1600200" cy="980440"/>
              </a:xfrm>
              <a:custGeom>
                <a:avLst/>
                <a:gdLst/>
                <a:ahLst/>
                <a:cxnLst/>
                <a:rect l="l" t="t" r="r" b="b"/>
                <a:pathLst>
                  <a:path w="1600200" h="980439">
                    <a:moveTo>
                      <a:pt x="0" y="980442"/>
                    </a:moveTo>
                    <a:lnTo>
                      <a:pt x="1600200" y="980442"/>
                    </a:lnTo>
                    <a:lnTo>
                      <a:pt x="1600200" y="0"/>
                    </a:lnTo>
                    <a:lnTo>
                      <a:pt x="0" y="0"/>
                    </a:lnTo>
                    <a:lnTo>
                      <a:pt x="0" y="980442"/>
                    </a:lnTo>
                    <a:close/>
                  </a:path>
                </a:pathLst>
              </a:custGeom>
              <a:solidFill>
                <a:srgbClr val="0033FF"/>
              </a:solidFill>
            </p:spPr>
            <p:txBody>
              <a:bodyPr wrap="square" lIns="0" tIns="0" rIns="0" bIns="0" rtlCol="0"/>
              <a:lstStyle/>
              <a:p>
                <a:endParaRPr/>
              </a:p>
            </p:txBody>
          </p:sp>
          <p:sp>
            <p:nvSpPr>
              <p:cNvPr id="64" name="object 5">
                <a:extLst>
                  <a:ext uri="{FF2B5EF4-FFF2-40B4-BE49-F238E27FC236}">
                    <a16:creationId xmlns:a16="http://schemas.microsoft.com/office/drawing/2014/main" id="{44AD505E-1D14-4BF5-8B00-19711133352D}"/>
                  </a:ext>
                </a:extLst>
              </p:cNvPr>
              <p:cNvSpPr/>
              <p:nvPr userDrawn="1"/>
            </p:nvSpPr>
            <p:spPr>
              <a:xfrm>
                <a:off x="5972556" y="2138706"/>
                <a:ext cx="1600200" cy="980440"/>
              </a:xfrm>
              <a:custGeom>
                <a:avLst/>
                <a:gdLst/>
                <a:ahLst/>
                <a:cxnLst/>
                <a:rect l="l" t="t" r="r" b="b"/>
                <a:pathLst>
                  <a:path w="1600200" h="980439">
                    <a:moveTo>
                      <a:pt x="0" y="980442"/>
                    </a:moveTo>
                    <a:lnTo>
                      <a:pt x="1600200" y="980442"/>
                    </a:lnTo>
                    <a:lnTo>
                      <a:pt x="1600200" y="0"/>
                    </a:lnTo>
                    <a:lnTo>
                      <a:pt x="0" y="0"/>
                    </a:lnTo>
                    <a:lnTo>
                      <a:pt x="0" y="980442"/>
                    </a:lnTo>
                    <a:close/>
                  </a:path>
                </a:pathLst>
              </a:custGeom>
              <a:solidFill>
                <a:srgbClr val="110081"/>
              </a:solidFill>
            </p:spPr>
            <p:txBody>
              <a:bodyPr wrap="square" lIns="0" tIns="0" rIns="0" bIns="0" rtlCol="0"/>
              <a:lstStyle/>
              <a:p>
                <a:endParaRPr/>
              </a:p>
            </p:txBody>
          </p:sp>
          <p:sp>
            <p:nvSpPr>
              <p:cNvPr id="65" name="object 6">
                <a:extLst>
                  <a:ext uri="{FF2B5EF4-FFF2-40B4-BE49-F238E27FC236}">
                    <a16:creationId xmlns:a16="http://schemas.microsoft.com/office/drawing/2014/main" id="{ECEF8108-90C4-4AF2-A12E-B9839F198B0F}"/>
                  </a:ext>
                </a:extLst>
              </p:cNvPr>
              <p:cNvSpPr/>
              <p:nvPr userDrawn="1"/>
            </p:nvSpPr>
            <p:spPr>
              <a:xfrm>
                <a:off x="7572755" y="2138706"/>
                <a:ext cx="1600200" cy="980440"/>
              </a:xfrm>
              <a:custGeom>
                <a:avLst/>
                <a:gdLst/>
                <a:ahLst/>
                <a:cxnLst/>
                <a:rect l="l" t="t" r="r" b="b"/>
                <a:pathLst>
                  <a:path w="1600200" h="980439">
                    <a:moveTo>
                      <a:pt x="0" y="980442"/>
                    </a:moveTo>
                    <a:lnTo>
                      <a:pt x="1600200" y="980442"/>
                    </a:lnTo>
                    <a:lnTo>
                      <a:pt x="1600200" y="0"/>
                    </a:lnTo>
                    <a:lnTo>
                      <a:pt x="0" y="0"/>
                    </a:lnTo>
                    <a:lnTo>
                      <a:pt x="0" y="980442"/>
                    </a:lnTo>
                    <a:close/>
                  </a:path>
                </a:pathLst>
              </a:custGeom>
              <a:solidFill>
                <a:srgbClr val="00874D"/>
              </a:solidFill>
            </p:spPr>
            <p:txBody>
              <a:bodyPr wrap="square" lIns="0" tIns="0" rIns="0" bIns="0" rtlCol="0"/>
              <a:lstStyle/>
              <a:p>
                <a:endParaRPr/>
              </a:p>
            </p:txBody>
          </p:sp>
          <p:sp>
            <p:nvSpPr>
              <p:cNvPr id="66" name="object 7">
                <a:extLst>
                  <a:ext uri="{FF2B5EF4-FFF2-40B4-BE49-F238E27FC236}">
                    <a16:creationId xmlns:a16="http://schemas.microsoft.com/office/drawing/2014/main" id="{B2E3E279-0094-4052-815E-9EC99A0C2609}"/>
                  </a:ext>
                </a:extLst>
              </p:cNvPr>
              <p:cNvSpPr/>
              <p:nvPr userDrawn="1"/>
            </p:nvSpPr>
            <p:spPr>
              <a:xfrm>
                <a:off x="9172955" y="2138706"/>
                <a:ext cx="1600200" cy="980440"/>
              </a:xfrm>
              <a:custGeom>
                <a:avLst/>
                <a:gdLst/>
                <a:ahLst/>
                <a:cxnLst/>
                <a:rect l="l" t="t" r="r" b="b"/>
                <a:pathLst>
                  <a:path w="1600200" h="980439">
                    <a:moveTo>
                      <a:pt x="0" y="980442"/>
                    </a:moveTo>
                    <a:lnTo>
                      <a:pt x="1600200" y="980442"/>
                    </a:lnTo>
                    <a:lnTo>
                      <a:pt x="1600200" y="0"/>
                    </a:lnTo>
                    <a:lnTo>
                      <a:pt x="0" y="0"/>
                    </a:lnTo>
                    <a:lnTo>
                      <a:pt x="0" y="980442"/>
                    </a:lnTo>
                    <a:close/>
                  </a:path>
                </a:pathLst>
              </a:custGeom>
              <a:solidFill>
                <a:srgbClr val="03CC54"/>
              </a:solidFill>
            </p:spPr>
            <p:txBody>
              <a:bodyPr wrap="square" lIns="0" tIns="0" rIns="0" bIns="0" rtlCol="0"/>
              <a:lstStyle/>
              <a:p>
                <a:endParaRPr/>
              </a:p>
            </p:txBody>
          </p:sp>
          <p:sp>
            <p:nvSpPr>
              <p:cNvPr id="67" name="object 8">
                <a:extLst>
                  <a:ext uri="{FF2B5EF4-FFF2-40B4-BE49-F238E27FC236}">
                    <a16:creationId xmlns:a16="http://schemas.microsoft.com/office/drawing/2014/main" id="{5A31C2EE-E18E-44A7-87DD-D74C6BFDBEC1}"/>
                  </a:ext>
                </a:extLst>
              </p:cNvPr>
              <p:cNvSpPr/>
              <p:nvPr userDrawn="1"/>
            </p:nvSpPr>
            <p:spPr>
              <a:xfrm>
                <a:off x="10773155" y="2138706"/>
                <a:ext cx="1600200" cy="980440"/>
              </a:xfrm>
              <a:custGeom>
                <a:avLst/>
                <a:gdLst/>
                <a:ahLst/>
                <a:cxnLst/>
                <a:rect l="l" t="t" r="r" b="b"/>
                <a:pathLst>
                  <a:path w="1600200" h="980439">
                    <a:moveTo>
                      <a:pt x="0" y="980442"/>
                    </a:moveTo>
                    <a:lnTo>
                      <a:pt x="1600200" y="980442"/>
                    </a:lnTo>
                    <a:lnTo>
                      <a:pt x="1600200" y="0"/>
                    </a:lnTo>
                    <a:lnTo>
                      <a:pt x="0" y="0"/>
                    </a:lnTo>
                    <a:lnTo>
                      <a:pt x="0" y="980442"/>
                    </a:lnTo>
                    <a:close/>
                  </a:path>
                </a:pathLst>
              </a:custGeom>
              <a:solidFill>
                <a:srgbClr val="A1F7A1"/>
              </a:solidFill>
            </p:spPr>
            <p:txBody>
              <a:bodyPr wrap="square" lIns="0" tIns="0" rIns="0" bIns="0" rtlCol="0"/>
              <a:lstStyle/>
              <a:p>
                <a:endParaRPr/>
              </a:p>
            </p:txBody>
          </p:sp>
          <p:sp>
            <p:nvSpPr>
              <p:cNvPr id="68" name="object 9">
                <a:extLst>
                  <a:ext uri="{FF2B5EF4-FFF2-40B4-BE49-F238E27FC236}">
                    <a16:creationId xmlns:a16="http://schemas.microsoft.com/office/drawing/2014/main" id="{8646D491-F4F2-4996-9771-6CEABF26E274}"/>
                  </a:ext>
                </a:extLst>
              </p:cNvPr>
              <p:cNvSpPr/>
              <p:nvPr userDrawn="1"/>
            </p:nvSpPr>
            <p:spPr>
              <a:xfrm>
                <a:off x="12373355" y="2138706"/>
                <a:ext cx="1600200" cy="980440"/>
              </a:xfrm>
              <a:custGeom>
                <a:avLst/>
                <a:gdLst/>
                <a:ahLst/>
                <a:cxnLst/>
                <a:rect l="l" t="t" r="r" b="b"/>
                <a:pathLst>
                  <a:path w="1600200" h="980439">
                    <a:moveTo>
                      <a:pt x="0" y="980442"/>
                    </a:moveTo>
                    <a:lnTo>
                      <a:pt x="1600200" y="980442"/>
                    </a:lnTo>
                    <a:lnTo>
                      <a:pt x="1600200" y="0"/>
                    </a:lnTo>
                    <a:lnTo>
                      <a:pt x="0" y="0"/>
                    </a:lnTo>
                    <a:lnTo>
                      <a:pt x="0" y="980442"/>
                    </a:lnTo>
                    <a:close/>
                  </a:path>
                </a:pathLst>
              </a:custGeom>
              <a:solidFill>
                <a:srgbClr val="FFFFFF"/>
              </a:solidFill>
            </p:spPr>
            <p:txBody>
              <a:bodyPr wrap="square" lIns="0" tIns="0" rIns="0" bIns="0" rtlCol="0"/>
              <a:lstStyle/>
              <a:p>
                <a:endParaRPr/>
              </a:p>
            </p:txBody>
          </p:sp>
        </p:grpSp>
        <p:sp>
          <p:nvSpPr>
            <p:cNvPr id="57" name="object 39">
              <a:extLst>
                <a:ext uri="{FF2B5EF4-FFF2-40B4-BE49-F238E27FC236}">
                  <a16:creationId xmlns:a16="http://schemas.microsoft.com/office/drawing/2014/main" id="{A87C6EDD-AA44-4428-8D70-E333E5AD9552}"/>
                </a:ext>
              </a:extLst>
            </p:cNvPr>
            <p:cNvSpPr/>
            <p:nvPr userDrawn="1"/>
          </p:nvSpPr>
          <p:spPr>
            <a:xfrm>
              <a:off x="5992635" y="-683724"/>
              <a:ext cx="975191" cy="597498"/>
            </a:xfrm>
            <a:custGeom>
              <a:avLst/>
              <a:gdLst/>
              <a:ahLst/>
              <a:cxnLst/>
              <a:rect l="l" t="t" r="r" b="b"/>
              <a:pathLst>
                <a:path w="1600200" h="980439">
                  <a:moveTo>
                    <a:pt x="0" y="980441"/>
                  </a:moveTo>
                  <a:lnTo>
                    <a:pt x="1600200" y="980441"/>
                  </a:lnTo>
                  <a:lnTo>
                    <a:pt x="1600200" y="0"/>
                  </a:lnTo>
                  <a:lnTo>
                    <a:pt x="0" y="0"/>
                  </a:lnTo>
                  <a:lnTo>
                    <a:pt x="0" y="980441"/>
                  </a:lnTo>
                  <a:close/>
                </a:path>
              </a:pathLst>
            </a:custGeom>
            <a:solidFill>
              <a:srgbClr val="FF4D00"/>
            </a:solidFill>
          </p:spPr>
          <p:txBody>
            <a:bodyPr wrap="square" lIns="0" tIns="0" rIns="0" bIns="0" rtlCol="0"/>
            <a:lstStyle/>
            <a:p>
              <a:endParaRPr/>
            </a:p>
          </p:txBody>
        </p:sp>
        <p:sp>
          <p:nvSpPr>
            <p:cNvPr id="58" name="object 40">
              <a:extLst>
                <a:ext uri="{FF2B5EF4-FFF2-40B4-BE49-F238E27FC236}">
                  <a16:creationId xmlns:a16="http://schemas.microsoft.com/office/drawing/2014/main" id="{0E70FA0A-C728-4EEC-89A6-274AB869C312}"/>
                </a:ext>
              </a:extLst>
            </p:cNvPr>
            <p:cNvSpPr/>
            <p:nvPr userDrawn="1"/>
          </p:nvSpPr>
          <p:spPr>
            <a:xfrm>
              <a:off x="6967826" y="-683724"/>
              <a:ext cx="975191" cy="597498"/>
            </a:xfrm>
            <a:custGeom>
              <a:avLst/>
              <a:gdLst/>
              <a:ahLst/>
              <a:cxnLst/>
              <a:rect l="l" t="t" r="r" b="b"/>
              <a:pathLst>
                <a:path w="1600200" h="980439">
                  <a:moveTo>
                    <a:pt x="0" y="980441"/>
                  </a:moveTo>
                  <a:lnTo>
                    <a:pt x="1600200" y="980441"/>
                  </a:lnTo>
                  <a:lnTo>
                    <a:pt x="1600200" y="0"/>
                  </a:lnTo>
                  <a:lnTo>
                    <a:pt x="0" y="0"/>
                  </a:lnTo>
                  <a:lnTo>
                    <a:pt x="0" y="980441"/>
                  </a:lnTo>
                  <a:close/>
                </a:path>
              </a:pathLst>
            </a:custGeom>
            <a:solidFill>
              <a:srgbClr val="FAA163"/>
            </a:solidFill>
          </p:spPr>
          <p:txBody>
            <a:bodyPr wrap="square" lIns="0" tIns="0" rIns="0" bIns="0" rtlCol="0"/>
            <a:lstStyle/>
            <a:p>
              <a:endParaRPr/>
            </a:p>
          </p:txBody>
        </p:sp>
        <p:sp>
          <p:nvSpPr>
            <p:cNvPr id="59" name="object 41">
              <a:extLst>
                <a:ext uri="{FF2B5EF4-FFF2-40B4-BE49-F238E27FC236}">
                  <a16:creationId xmlns:a16="http://schemas.microsoft.com/office/drawing/2014/main" id="{10E83754-78BA-40A5-8DBB-B4CD932EB0E3}"/>
                </a:ext>
              </a:extLst>
            </p:cNvPr>
            <p:cNvSpPr/>
            <p:nvPr userDrawn="1"/>
          </p:nvSpPr>
          <p:spPr>
            <a:xfrm>
              <a:off x="7943017" y="-683724"/>
              <a:ext cx="975191" cy="597498"/>
            </a:xfrm>
            <a:custGeom>
              <a:avLst/>
              <a:gdLst/>
              <a:ahLst/>
              <a:cxnLst/>
              <a:rect l="l" t="t" r="r" b="b"/>
              <a:pathLst>
                <a:path w="1600200" h="980439">
                  <a:moveTo>
                    <a:pt x="0" y="980441"/>
                  </a:moveTo>
                  <a:lnTo>
                    <a:pt x="1600200" y="980441"/>
                  </a:lnTo>
                  <a:lnTo>
                    <a:pt x="1600200" y="0"/>
                  </a:lnTo>
                  <a:lnTo>
                    <a:pt x="0" y="0"/>
                  </a:lnTo>
                  <a:lnTo>
                    <a:pt x="0" y="980441"/>
                  </a:lnTo>
                  <a:close/>
                </a:path>
              </a:pathLst>
            </a:custGeom>
            <a:solidFill>
              <a:srgbClr val="FAD6BD"/>
            </a:solidFill>
          </p:spPr>
          <p:txBody>
            <a:bodyPr wrap="square" lIns="0" tIns="0" rIns="0" bIns="0" rtlCol="0"/>
            <a:lstStyle/>
            <a:p>
              <a:endParaRPr/>
            </a:p>
          </p:txBody>
        </p:sp>
        <p:sp>
          <p:nvSpPr>
            <p:cNvPr id="60" name="object 42">
              <a:extLst>
                <a:ext uri="{FF2B5EF4-FFF2-40B4-BE49-F238E27FC236}">
                  <a16:creationId xmlns:a16="http://schemas.microsoft.com/office/drawing/2014/main" id="{F83F4FBE-AD94-49F6-9242-578E9CECAEA8}"/>
                </a:ext>
              </a:extLst>
            </p:cNvPr>
            <p:cNvSpPr/>
            <p:nvPr userDrawn="1"/>
          </p:nvSpPr>
          <p:spPr>
            <a:xfrm>
              <a:off x="9893398" y="-683724"/>
              <a:ext cx="975191" cy="597498"/>
            </a:xfrm>
            <a:custGeom>
              <a:avLst/>
              <a:gdLst/>
              <a:ahLst/>
              <a:cxnLst/>
              <a:rect l="l" t="t" r="r" b="b"/>
              <a:pathLst>
                <a:path w="1600200" h="980439">
                  <a:moveTo>
                    <a:pt x="0" y="980441"/>
                  </a:moveTo>
                  <a:lnTo>
                    <a:pt x="1600200" y="980441"/>
                  </a:lnTo>
                  <a:lnTo>
                    <a:pt x="1600200" y="0"/>
                  </a:lnTo>
                  <a:lnTo>
                    <a:pt x="0" y="0"/>
                  </a:lnTo>
                  <a:lnTo>
                    <a:pt x="0" y="980441"/>
                  </a:lnTo>
                  <a:close/>
                </a:path>
              </a:pathLst>
            </a:custGeom>
            <a:solidFill>
              <a:srgbClr val="333333"/>
            </a:solidFill>
          </p:spPr>
          <p:txBody>
            <a:bodyPr wrap="square" lIns="0" tIns="0" rIns="0" bIns="0" rtlCol="0"/>
            <a:lstStyle/>
            <a:p>
              <a:endParaRPr/>
            </a:p>
          </p:txBody>
        </p:sp>
        <p:sp>
          <p:nvSpPr>
            <p:cNvPr id="61" name="object 43">
              <a:extLst>
                <a:ext uri="{FF2B5EF4-FFF2-40B4-BE49-F238E27FC236}">
                  <a16:creationId xmlns:a16="http://schemas.microsoft.com/office/drawing/2014/main" id="{91181F14-D6AF-4226-B1C8-F9E80B9EA9DF}"/>
                </a:ext>
              </a:extLst>
            </p:cNvPr>
            <p:cNvSpPr/>
            <p:nvPr userDrawn="1"/>
          </p:nvSpPr>
          <p:spPr>
            <a:xfrm>
              <a:off x="10868589" y="-683724"/>
              <a:ext cx="975191" cy="597498"/>
            </a:xfrm>
            <a:custGeom>
              <a:avLst/>
              <a:gdLst/>
              <a:ahLst/>
              <a:cxnLst/>
              <a:rect l="l" t="t" r="r" b="b"/>
              <a:pathLst>
                <a:path w="1600200" h="980439">
                  <a:moveTo>
                    <a:pt x="0" y="980441"/>
                  </a:moveTo>
                  <a:lnTo>
                    <a:pt x="1600200" y="980441"/>
                  </a:lnTo>
                  <a:lnTo>
                    <a:pt x="1600200" y="0"/>
                  </a:lnTo>
                  <a:lnTo>
                    <a:pt x="0" y="0"/>
                  </a:lnTo>
                  <a:lnTo>
                    <a:pt x="0" y="980441"/>
                  </a:lnTo>
                  <a:close/>
                </a:path>
              </a:pathLst>
            </a:custGeom>
            <a:solidFill>
              <a:srgbClr val="000000"/>
            </a:solidFill>
          </p:spPr>
          <p:txBody>
            <a:bodyPr wrap="square" lIns="0" tIns="0" rIns="0" bIns="0" rtlCol="0"/>
            <a:lstStyle/>
            <a:p>
              <a:endParaRPr/>
            </a:p>
          </p:txBody>
        </p:sp>
        <p:sp>
          <p:nvSpPr>
            <p:cNvPr id="62" name="object 70">
              <a:extLst>
                <a:ext uri="{FF2B5EF4-FFF2-40B4-BE49-F238E27FC236}">
                  <a16:creationId xmlns:a16="http://schemas.microsoft.com/office/drawing/2014/main" id="{5946C4FA-AFCB-4FCF-B51B-CFD74EEAE7D2}"/>
                </a:ext>
              </a:extLst>
            </p:cNvPr>
            <p:cNvSpPr/>
            <p:nvPr userDrawn="1"/>
          </p:nvSpPr>
          <p:spPr>
            <a:xfrm>
              <a:off x="8946109" y="-680907"/>
              <a:ext cx="926431" cy="595563"/>
            </a:xfrm>
            <a:custGeom>
              <a:avLst/>
              <a:gdLst/>
              <a:ahLst/>
              <a:cxnLst/>
              <a:rect l="l" t="t" r="r" b="b"/>
              <a:pathLst>
                <a:path w="1520190" h="977264">
                  <a:moveTo>
                    <a:pt x="0" y="977061"/>
                  </a:moveTo>
                  <a:lnTo>
                    <a:pt x="1519643" y="977061"/>
                  </a:lnTo>
                  <a:lnTo>
                    <a:pt x="1519643" y="0"/>
                  </a:lnTo>
                  <a:lnTo>
                    <a:pt x="0" y="0"/>
                  </a:lnTo>
                  <a:lnTo>
                    <a:pt x="0" y="977061"/>
                  </a:lnTo>
                  <a:close/>
                </a:path>
              </a:pathLst>
            </a:custGeom>
            <a:ln w="3175">
              <a:solidFill>
                <a:srgbClr val="333333"/>
              </a:solidFill>
            </a:ln>
          </p:spPr>
          <p:txBody>
            <a:bodyPr wrap="square" lIns="0" tIns="0" rIns="0" bIns="0" rtlCol="0"/>
            <a:lstStyle/>
            <a:p>
              <a:endParaRPr/>
            </a:p>
          </p:txBody>
        </p:sp>
      </p:grpSp>
      <p:pic>
        <p:nvPicPr>
          <p:cNvPr id="11" name="Picture 10" descr="A blue and green logo&#10;&#10;Description automatically generated">
            <a:extLst>
              <a:ext uri="{FF2B5EF4-FFF2-40B4-BE49-F238E27FC236}">
                <a16:creationId xmlns:a16="http://schemas.microsoft.com/office/drawing/2014/main" id="{36D1B3D4-1E57-1F7E-BAA8-409716DB5B28}"/>
              </a:ext>
            </a:extLst>
          </p:cNvPr>
          <p:cNvPicPr>
            <a:picLocks noChangeAspect="1"/>
          </p:cNvPicPr>
          <p:nvPr userDrawn="1"/>
        </p:nvPicPr>
        <p:blipFill>
          <a:blip r:embed="rId83">
            <a:extLst>
              <a:ext uri="{28A0092B-C50C-407E-A947-70E740481C1C}">
                <a14:useLocalDpi xmlns:a14="http://schemas.microsoft.com/office/drawing/2010/main" val="0"/>
              </a:ext>
            </a:extLst>
          </a:blip>
          <a:stretch>
            <a:fillRect/>
          </a:stretch>
        </p:blipFill>
        <p:spPr>
          <a:xfrm>
            <a:off x="144472" y="5835600"/>
            <a:ext cx="1377814" cy="932400"/>
          </a:xfrm>
          <a:prstGeom prst="rect">
            <a:avLst/>
          </a:prstGeom>
        </p:spPr>
      </p:pic>
    </p:spTree>
    <p:extLst>
      <p:ext uri="{BB962C8B-B14F-4D97-AF65-F5344CB8AC3E}">
        <p14:creationId xmlns:p14="http://schemas.microsoft.com/office/powerpoint/2010/main" val="180999990"/>
      </p:ext>
    </p:extLst>
  </p:cSld>
  <p:clrMap bg1="lt1" tx1="dk1" bg2="lt2" tx2="dk2" accent1="accent1" accent2="accent2" accent3="accent3" accent4="accent4" accent5="accent5" accent6="accent6" hlink="hlink" folHlink="folHlink"/>
  <p:sldLayoutIdLst>
    <p:sldLayoutId id="2147483729" r:id="rId1"/>
    <p:sldLayoutId id="2147483794"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 id="2147483827" r:id="rId12"/>
    <p:sldLayoutId id="2147484277" r:id="rId13"/>
    <p:sldLayoutId id="2147484280" r:id="rId14"/>
    <p:sldLayoutId id="2147483828" r:id="rId15"/>
    <p:sldLayoutId id="2147483829" r:id="rId16"/>
    <p:sldLayoutId id="2147483830" r:id="rId17"/>
    <p:sldLayoutId id="2147483831" r:id="rId18"/>
    <p:sldLayoutId id="2147483737" r:id="rId19"/>
    <p:sldLayoutId id="2147483731" r:id="rId20"/>
    <p:sldLayoutId id="2147483832" r:id="rId21"/>
    <p:sldLayoutId id="2147483833" r:id="rId22"/>
    <p:sldLayoutId id="2147483801" r:id="rId23"/>
    <p:sldLayoutId id="2147483834" r:id="rId24"/>
    <p:sldLayoutId id="2147483838" r:id="rId25"/>
    <p:sldLayoutId id="2147483877" r:id="rId26"/>
    <p:sldLayoutId id="2147484268" r:id="rId27"/>
    <p:sldLayoutId id="2147484272" r:id="rId28"/>
    <p:sldLayoutId id="2147484269" r:id="rId29"/>
    <p:sldLayoutId id="2147484270" r:id="rId30"/>
    <p:sldLayoutId id="2147484271" r:id="rId31"/>
    <p:sldLayoutId id="2147484273" r:id="rId32"/>
    <p:sldLayoutId id="2147483806" r:id="rId33"/>
    <p:sldLayoutId id="2147484265" r:id="rId34"/>
    <p:sldLayoutId id="2147484275" r:id="rId35"/>
    <p:sldLayoutId id="2147484264" r:id="rId36"/>
    <p:sldLayoutId id="2147483807" r:id="rId37"/>
    <p:sldLayoutId id="2147483808" r:id="rId38"/>
    <p:sldLayoutId id="2147483809" r:id="rId39"/>
    <p:sldLayoutId id="2147483810" r:id="rId40"/>
    <p:sldLayoutId id="2147483811" r:id="rId41"/>
    <p:sldLayoutId id="2147483777" r:id="rId42"/>
    <p:sldLayoutId id="2147483835" r:id="rId43"/>
    <p:sldLayoutId id="2147483836" r:id="rId44"/>
    <p:sldLayoutId id="2147483814" r:id="rId45"/>
    <p:sldLayoutId id="2147483812" r:id="rId46"/>
    <p:sldLayoutId id="2147483813" r:id="rId47"/>
    <p:sldLayoutId id="2147483839" r:id="rId48"/>
    <p:sldLayoutId id="2147483784" r:id="rId49"/>
    <p:sldLayoutId id="2147483751" r:id="rId50"/>
    <p:sldLayoutId id="2147484267" r:id="rId51"/>
    <p:sldLayoutId id="2147484278" r:id="rId52"/>
    <p:sldLayoutId id="2147484279" r:id="rId53"/>
    <p:sldLayoutId id="2147484341" r:id="rId54"/>
    <p:sldLayoutId id="2147484342" r:id="rId55"/>
    <p:sldLayoutId id="2147484343" r:id="rId56"/>
    <p:sldLayoutId id="2147484344" r:id="rId57"/>
    <p:sldLayoutId id="2147484345" r:id="rId58"/>
  </p:sldLayoutIdLst>
  <p:hf hdr="0"/>
  <p:txStyles>
    <p:titleStyle>
      <a:lvl1pPr algn="l" defTabSz="914400" rtl="0" eaLnBrk="1" latinLnBrk="0" hangingPunct="1">
        <a:lnSpc>
          <a:spcPct val="90000"/>
        </a:lnSpc>
        <a:spcBef>
          <a:spcPct val="0"/>
        </a:spcBef>
        <a:buNone/>
        <a:defRPr sz="3200" b="1" kern="1200">
          <a:solidFill>
            <a:schemeClr val="accent1"/>
          </a:solidFill>
          <a:latin typeface="+mj-lt"/>
          <a:ea typeface="+mj-ea"/>
          <a:cs typeface="+mj-cs"/>
        </a:defRPr>
      </a:lvl1pPr>
    </p:titleStyle>
    <p:bodyStyle>
      <a:lvl1pPr marL="180000" indent="-180000" algn="l" defTabSz="914400" rtl="0" eaLnBrk="1" latinLnBrk="0" hangingPunct="1">
        <a:lnSpc>
          <a:spcPct val="100000"/>
        </a:lnSpc>
        <a:spcBef>
          <a:spcPts val="0"/>
        </a:spcBef>
        <a:spcAft>
          <a:spcPts val="600"/>
        </a:spcAft>
        <a:buFont typeface="Verdana" panose="020B0604030504040204" pitchFamily="34" charset="0"/>
        <a:buChar char="•"/>
        <a:defRPr sz="1600" kern="1200">
          <a:solidFill>
            <a:schemeClr val="tx2"/>
          </a:solidFill>
          <a:latin typeface="+mn-lt"/>
          <a:ea typeface="+mn-ea"/>
          <a:cs typeface="+mn-cs"/>
        </a:defRPr>
      </a:lvl1pPr>
      <a:lvl2pPr marL="360000" indent="-180000" algn="l" defTabSz="914400" rtl="0" eaLnBrk="1" latinLnBrk="0" hangingPunct="1">
        <a:lnSpc>
          <a:spcPct val="100000"/>
        </a:lnSpc>
        <a:spcBef>
          <a:spcPts val="0"/>
        </a:spcBef>
        <a:spcAft>
          <a:spcPts val="600"/>
        </a:spcAft>
        <a:buSzPct val="80000"/>
        <a:buFont typeface="Verdana" panose="020B0604030504040204" pitchFamily="34" charset="0"/>
        <a:buChar char="&gt;"/>
        <a:defRPr sz="1600" kern="1200">
          <a:solidFill>
            <a:schemeClr val="tx2"/>
          </a:solidFill>
          <a:latin typeface="+mn-lt"/>
          <a:ea typeface="+mn-ea"/>
          <a:cs typeface="+mn-cs"/>
        </a:defRPr>
      </a:lvl2pPr>
      <a:lvl3pPr marL="540000" indent="-180000" algn="l" defTabSz="914400" rtl="0" eaLnBrk="1" latinLnBrk="0" hangingPunct="1">
        <a:lnSpc>
          <a:spcPct val="100000"/>
        </a:lnSpc>
        <a:spcBef>
          <a:spcPts val="0"/>
        </a:spcBef>
        <a:spcAft>
          <a:spcPts val="600"/>
        </a:spcAft>
        <a:buSzPct val="80000"/>
        <a:buFont typeface="Verdana" panose="020B0604030504040204" pitchFamily="34" charset="0"/>
        <a:buChar char="-"/>
        <a:defRPr sz="1600" kern="1200">
          <a:solidFill>
            <a:schemeClr val="tx2"/>
          </a:solidFill>
          <a:latin typeface="+mn-lt"/>
          <a:ea typeface="+mn-ea"/>
          <a:cs typeface="+mn-cs"/>
        </a:defRPr>
      </a:lvl3pPr>
      <a:lvl4pPr marL="0" indent="0" algn="l" defTabSz="914400" rtl="0" eaLnBrk="1" latinLnBrk="0" hangingPunct="1">
        <a:lnSpc>
          <a:spcPct val="100000"/>
        </a:lnSpc>
        <a:spcBef>
          <a:spcPts val="0"/>
        </a:spcBef>
        <a:spcAft>
          <a:spcPts val="1200"/>
        </a:spcAft>
        <a:buFont typeface="Verdana" panose="020B0604030504040204" pitchFamily="34" charset="0"/>
        <a:buChar char="​"/>
        <a:defRPr sz="1600" b="1" kern="1200">
          <a:solidFill>
            <a:schemeClr val="tx2"/>
          </a:solidFill>
          <a:latin typeface="+mn-lt"/>
          <a:ea typeface="+mn-ea"/>
          <a:cs typeface="+mn-cs"/>
        </a:defRPr>
      </a:lvl4pPr>
      <a:lvl5pPr marL="0" indent="0" algn="l" defTabSz="914400" rtl="0" eaLnBrk="1" latinLnBrk="0" hangingPunct="1">
        <a:lnSpc>
          <a:spcPct val="100000"/>
        </a:lnSpc>
        <a:spcBef>
          <a:spcPts val="0"/>
        </a:spcBef>
        <a:spcAft>
          <a:spcPts val="1200"/>
        </a:spcAft>
        <a:buFont typeface="Verdana" panose="020B0604030504040204" pitchFamily="34" charset="0"/>
        <a:buChar char="​"/>
        <a:tabLst/>
        <a:defRPr sz="1600" kern="1200">
          <a:solidFill>
            <a:schemeClr val="tx2"/>
          </a:solidFill>
          <a:latin typeface="+mn-lt"/>
          <a:ea typeface="+mn-ea"/>
          <a:cs typeface="+mn-cs"/>
        </a:defRPr>
      </a:lvl5pPr>
      <a:lvl6pPr marL="90000" indent="-90000" algn="l" defTabSz="914400" rtl="0" eaLnBrk="1" latinLnBrk="0" hangingPunct="1">
        <a:lnSpc>
          <a:spcPct val="120000"/>
        </a:lnSpc>
        <a:spcBef>
          <a:spcPts val="0"/>
        </a:spcBef>
        <a:spcAft>
          <a:spcPts val="600"/>
        </a:spcAft>
        <a:buFont typeface="Verdana" panose="020B0604030504040204" pitchFamily="34" charset="0"/>
        <a:buChar char="•"/>
        <a:defRPr sz="1000" kern="1200">
          <a:solidFill>
            <a:schemeClr val="tx2"/>
          </a:solidFill>
          <a:latin typeface="+mn-lt"/>
          <a:ea typeface="+mn-ea"/>
          <a:cs typeface="+mn-cs"/>
        </a:defRPr>
      </a:lvl6pPr>
      <a:lvl7pPr marL="0" indent="0" algn="l" defTabSz="914400" rtl="0" eaLnBrk="1" latinLnBrk="0" hangingPunct="1">
        <a:lnSpc>
          <a:spcPct val="120000"/>
        </a:lnSpc>
        <a:spcBef>
          <a:spcPts val="0"/>
        </a:spcBef>
        <a:spcAft>
          <a:spcPts val="600"/>
        </a:spcAft>
        <a:buFont typeface="Verdana" panose="020B0604030504040204" pitchFamily="34" charset="0"/>
        <a:buChar char="​"/>
        <a:defRPr sz="1000" b="1" kern="1200" baseline="0">
          <a:solidFill>
            <a:schemeClr val="tx2"/>
          </a:solidFill>
          <a:latin typeface="+mn-lt"/>
          <a:ea typeface="+mn-ea"/>
          <a:cs typeface="+mn-cs"/>
        </a:defRPr>
      </a:lvl7pPr>
      <a:lvl8pPr marL="0" indent="0" algn="l" defTabSz="914400" rtl="0" eaLnBrk="1" latinLnBrk="0" hangingPunct="1">
        <a:lnSpc>
          <a:spcPct val="120000"/>
        </a:lnSpc>
        <a:spcBef>
          <a:spcPts val="0"/>
        </a:spcBef>
        <a:spcAft>
          <a:spcPts val="600"/>
        </a:spcAft>
        <a:buFont typeface="Verdana" panose="020B0604030504040204" pitchFamily="34" charset="0"/>
        <a:buChar char="​"/>
        <a:defRPr sz="1000" kern="1200">
          <a:solidFill>
            <a:schemeClr val="tx2"/>
          </a:solidFill>
          <a:latin typeface="+mn-lt"/>
          <a:ea typeface="+mn-ea"/>
          <a:cs typeface="+mn-cs"/>
        </a:defRPr>
      </a:lvl8pPr>
      <a:lvl9pPr marL="0" indent="0" algn="l" defTabSz="914400" rtl="0" eaLnBrk="1" latinLnBrk="0" hangingPunct="1">
        <a:lnSpc>
          <a:spcPct val="90000"/>
        </a:lnSpc>
        <a:spcBef>
          <a:spcPts val="1200"/>
        </a:spcBef>
        <a:spcAft>
          <a:spcPts val="0"/>
        </a:spcAft>
        <a:buFont typeface="Verdana" panose="020B0604030504040204" pitchFamily="34" charset="0"/>
        <a:buChar char="​"/>
        <a:defRPr sz="4400" b="1" kern="1200" spc="-150" baseline="0">
          <a:solidFill>
            <a:schemeClr val="accent1"/>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26" userDrawn="1">
          <p15:clr>
            <a:srgbClr val="A4A3A4"/>
          </p15:clr>
        </p15:guide>
        <p15:guide id="2" pos="725" userDrawn="1">
          <p15:clr>
            <a:srgbClr val="A4A3A4"/>
          </p15:clr>
        </p15:guide>
        <p15:guide id="3" orient="horz" pos="226" userDrawn="1">
          <p15:clr>
            <a:srgbClr val="A4A3A4"/>
          </p15:clr>
        </p15:guide>
        <p15:guide id="4" orient="horz" pos="4093" userDrawn="1">
          <p15:clr>
            <a:srgbClr val="A4A3A4"/>
          </p15:clr>
        </p15:guide>
        <p15:guide id="6" pos="4394" userDrawn="1">
          <p15:clr>
            <a:srgbClr val="A4A3A4"/>
          </p15:clr>
        </p15:guide>
        <p15:guide id="7" pos="838" userDrawn="1">
          <p15:clr>
            <a:srgbClr val="A4A3A4"/>
          </p15:clr>
        </p15:guide>
        <p15:guide id="9" pos="2673" userDrawn="1">
          <p15:clr>
            <a:srgbClr val="A4A3A4"/>
          </p15:clr>
        </p15:guide>
        <p15:guide id="10" pos="3171" userDrawn="1">
          <p15:clr>
            <a:srgbClr val="A4A3A4"/>
          </p15:clr>
        </p15:guide>
        <p15:guide id="11" pos="6229" userDrawn="1">
          <p15:clr>
            <a:srgbClr val="A4A3A4"/>
          </p15:clr>
        </p15:guide>
        <p15:guide id="13" pos="6840" userDrawn="1">
          <p15:clr>
            <a:srgbClr val="A4A3A4"/>
          </p15:clr>
        </p15:guide>
        <p15:guide id="16" pos="5120" userDrawn="1">
          <p15:clr>
            <a:srgbClr val="A4A3A4"/>
          </p15:clr>
        </p15:guide>
        <p15:guide id="17" pos="3285" userDrawn="1">
          <p15:clr>
            <a:srgbClr val="A4A3A4"/>
          </p15:clr>
        </p15:guide>
        <p15:guide id="18" pos="3784" userDrawn="1">
          <p15:clr>
            <a:srgbClr val="A4A3A4"/>
          </p15:clr>
        </p15:guide>
        <p15:guide id="20" pos="1948" userDrawn="1">
          <p15:clr>
            <a:srgbClr val="A4A3A4"/>
          </p15:clr>
        </p15:guide>
        <p15:guide id="21" pos="6952" userDrawn="1">
          <p15:clr>
            <a:srgbClr val="A4A3A4"/>
          </p15:clr>
        </p15:guide>
        <p15:guide id="23" pos="2061" userDrawn="1">
          <p15:clr>
            <a:srgbClr val="A4A3A4"/>
          </p15:clr>
        </p15:guide>
        <p15:guide id="24" pos="2560" userDrawn="1">
          <p15:clr>
            <a:srgbClr val="A4A3A4"/>
          </p15:clr>
        </p15:guide>
        <p15:guide id="26" pos="6342" userDrawn="1">
          <p15:clr>
            <a:srgbClr val="A4A3A4"/>
          </p15:clr>
        </p15:guide>
        <p15:guide id="28" pos="5006" userDrawn="1">
          <p15:clr>
            <a:srgbClr val="A4A3A4"/>
          </p15:clr>
        </p15:guide>
        <p15:guide id="29" pos="4507" userDrawn="1">
          <p15:clr>
            <a:srgbClr val="A4A3A4"/>
          </p15:clr>
        </p15:guide>
        <p15:guide id="30" pos="3897" userDrawn="1">
          <p15:clr>
            <a:srgbClr val="A4A3A4"/>
          </p15:clr>
        </p15:guide>
        <p15:guide id="31" pos="5731" userDrawn="1">
          <p15:clr>
            <a:srgbClr val="A4A3A4"/>
          </p15:clr>
        </p15:guide>
        <p15:guide id="32" pos="5617" userDrawn="1">
          <p15:clr>
            <a:srgbClr val="A4A3A4"/>
          </p15:clr>
        </p15:guide>
        <p15:guide id="33" pos="1337" userDrawn="1">
          <p15:clr>
            <a:srgbClr val="A4A3A4"/>
          </p15:clr>
        </p15:guide>
        <p15:guide id="34" pos="1451" userDrawn="1">
          <p15:clr>
            <a:srgbClr val="A4A3A4"/>
          </p15:clr>
        </p15:guide>
        <p15:guide id="35" pos="7453" userDrawn="1">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ltGray">
      <p:bgRef idx="1001">
        <a:schemeClr val="bg1"/>
      </p:bgRef>
    </p:bg>
    <p:spTree>
      <p:nvGrpSpPr>
        <p:cNvPr id="1" name=""/>
        <p:cNvGrpSpPr/>
        <p:nvPr/>
      </p:nvGrpSpPr>
      <p:grpSpPr>
        <a:xfrm>
          <a:off x="0" y="0"/>
          <a:ext cx="0" cy="0"/>
          <a:chOff x="0" y="0"/>
          <a:chExt cx="0" cy="0"/>
        </a:xfrm>
      </p:grpSpPr>
      <p:grpSp>
        <p:nvGrpSpPr>
          <p:cNvPr id="33" name="Group guide" hidden="1">
            <a:extLst>
              <a:ext uri="{FF2B5EF4-FFF2-40B4-BE49-F238E27FC236}">
                <a16:creationId xmlns:a16="http://schemas.microsoft.com/office/drawing/2014/main" id="{AF56D866-B789-C130-77E4-8967E377B6C7}"/>
              </a:ext>
            </a:extLst>
          </p:cNvPr>
          <p:cNvGrpSpPr/>
          <p:nvPr userDrawn="1"/>
        </p:nvGrpSpPr>
        <p:grpSpPr>
          <a:xfrm>
            <a:off x="360000" y="359997"/>
            <a:ext cx="11468588" cy="6138003"/>
            <a:chOff x="360000" y="359997"/>
            <a:chExt cx="11468588" cy="6138003"/>
          </a:xfrm>
        </p:grpSpPr>
        <p:sp>
          <p:nvSpPr>
            <p:cNvPr id="6" name="C">
              <a:extLst>
                <a:ext uri="{FF2B5EF4-FFF2-40B4-BE49-F238E27FC236}">
                  <a16:creationId xmlns:a16="http://schemas.microsoft.com/office/drawing/2014/main" id="{1C4B9106-8C42-4FD6-BE41-D1A11D08B0DE}"/>
                </a:ext>
              </a:extLst>
            </p:cNvPr>
            <p:cNvSpPr/>
            <p:nvPr userDrawn="1">
              <p:custDataLst>
                <p:tags r:id="rId43"/>
              </p:custDataLst>
            </p:nvPr>
          </p:nvSpPr>
          <p:spPr>
            <a:xfrm>
              <a:off x="360000" y="360000"/>
              <a:ext cx="791000" cy="6138000"/>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12" name="1-">
              <a:extLst>
                <a:ext uri="{FF2B5EF4-FFF2-40B4-BE49-F238E27FC236}">
                  <a16:creationId xmlns:a16="http://schemas.microsoft.com/office/drawing/2014/main" id="{881042B9-FC01-4F98-ACD8-49BC2F3E922C}"/>
                </a:ext>
              </a:extLst>
            </p:cNvPr>
            <p:cNvSpPr/>
            <p:nvPr userDrawn="1">
              <p:custDataLst>
                <p:tags r:id="rId44"/>
              </p:custDataLst>
            </p:nvPr>
          </p:nvSpPr>
          <p:spPr>
            <a:xfrm>
              <a:off x="1151000" y="360000"/>
              <a:ext cx="180000" cy="6138000"/>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14" name="C">
              <a:extLst>
                <a:ext uri="{FF2B5EF4-FFF2-40B4-BE49-F238E27FC236}">
                  <a16:creationId xmlns:a16="http://schemas.microsoft.com/office/drawing/2014/main" id="{59C7C277-9424-433C-8660-29713F1B7FB3}"/>
                </a:ext>
              </a:extLst>
            </p:cNvPr>
            <p:cNvSpPr/>
            <p:nvPr userDrawn="1">
              <p:custDataLst>
                <p:tags r:id="rId45"/>
              </p:custDataLst>
            </p:nvPr>
          </p:nvSpPr>
          <p:spPr>
            <a:xfrm>
              <a:off x="11037588" y="360000"/>
              <a:ext cx="791000" cy="6138000"/>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16" name="1">
              <a:extLst>
                <a:ext uri="{FF2B5EF4-FFF2-40B4-BE49-F238E27FC236}">
                  <a16:creationId xmlns:a16="http://schemas.microsoft.com/office/drawing/2014/main" id="{AD6D570A-8EAB-4316-A81F-BA83274CE3DF}"/>
                </a:ext>
              </a:extLst>
            </p:cNvPr>
            <p:cNvSpPr/>
            <p:nvPr userDrawn="1">
              <p:custDataLst>
                <p:tags r:id="rId46"/>
              </p:custDataLst>
            </p:nvPr>
          </p:nvSpPr>
          <p:spPr>
            <a:xfrm>
              <a:off x="2123710" y="359997"/>
              <a:ext cx="180000" cy="6137999"/>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18" name="C">
              <a:extLst>
                <a:ext uri="{FF2B5EF4-FFF2-40B4-BE49-F238E27FC236}">
                  <a16:creationId xmlns:a16="http://schemas.microsoft.com/office/drawing/2014/main" id="{AF9B7D13-D0E0-4CE3-8CA5-02630940ED38}"/>
                </a:ext>
              </a:extLst>
            </p:cNvPr>
            <p:cNvSpPr/>
            <p:nvPr userDrawn="1">
              <p:custDataLst>
                <p:tags r:id="rId47"/>
              </p:custDataLst>
            </p:nvPr>
          </p:nvSpPr>
          <p:spPr>
            <a:xfrm>
              <a:off x="10068154" y="360000"/>
              <a:ext cx="791000" cy="6138000"/>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20" name="1">
              <a:extLst>
                <a:ext uri="{FF2B5EF4-FFF2-40B4-BE49-F238E27FC236}">
                  <a16:creationId xmlns:a16="http://schemas.microsoft.com/office/drawing/2014/main" id="{033FDCAC-185D-4077-BE01-7E2E533BA124}"/>
                </a:ext>
              </a:extLst>
            </p:cNvPr>
            <p:cNvSpPr/>
            <p:nvPr userDrawn="1">
              <p:custDataLst>
                <p:tags r:id="rId48"/>
              </p:custDataLst>
            </p:nvPr>
          </p:nvSpPr>
          <p:spPr>
            <a:xfrm>
              <a:off x="3093000" y="359999"/>
              <a:ext cx="180000" cy="6137999"/>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22" name="C">
              <a:extLst>
                <a:ext uri="{FF2B5EF4-FFF2-40B4-BE49-F238E27FC236}">
                  <a16:creationId xmlns:a16="http://schemas.microsoft.com/office/drawing/2014/main" id="{59D95ABC-476B-43DD-B11D-841FD1CCCE12}"/>
                </a:ext>
              </a:extLst>
            </p:cNvPr>
            <p:cNvSpPr/>
            <p:nvPr userDrawn="1">
              <p:custDataLst>
                <p:tags r:id="rId49"/>
              </p:custDataLst>
            </p:nvPr>
          </p:nvSpPr>
          <p:spPr>
            <a:xfrm>
              <a:off x="9098208" y="360000"/>
              <a:ext cx="791000" cy="6138000"/>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24" name="1">
              <a:extLst>
                <a:ext uri="{FF2B5EF4-FFF2-40B4-BE49-F238E27FC236}">
                  <a16:creationId xmlns:a16="http://schemas.microsoft.com/office/drawing/2014/main" id="{5786BE75-81AB-4139-B2E5-FC8F4EB28B66}"/>
                </a:ext>
              </a:extLst>
            </p:cNvPr>
            <p:cNvSpPr/>
            <p:nvPr userDrawn="1">
              <p:custDataLst>
                <p:tags r:id="rId50"/>
              </p:custDataLst>
            </p:nvPr>
          </p:nvSpPr>
          <p:spPr>
            <a:xfrm>
              <a:off x="4064045" y="359999"/>
              <a:ext cx="180000" cy="6137999"/>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26" name="C">
              <a:extLst>
                <a:ext uri="{FF2B5EF4-FFF2-40B4-BE49-F238E27FC236}">
                  <a16:creationId xmlns:a16="http://schemas.microsoft.com/office/drawing/2014/main" id="{129A9A3B-B084-4187-8ACA-4F0D6C08FE4E}"/>
                </a:ext>
              </a:extLst>
            </p:cNvPr>
            <p:cNvSpPr/>
            <p:nvPr userDrawn="1">
              <p:custDataLst>
                <p:tags r:id="rId51"/>
              </p:custDataLst>
            </p:nvPr>
          </p:nvSpPr>
          <p:spPr>
            <a:xfrm>
              <a:off x="8128823" y="360000"/>
              <a:ext cx="791000" cy="6138000"/>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28" name="1">
              <a:extLst>
                <a:ext uri="{FF2B5EF4-FFF2-40B4-BE49-F238E27FC236}">
                  <a16:creationId xmlns:a16="http://schemas.microsoft.com/office/drawing/2014/main" id="{DEC24EF5-2922-409A-98A1-4BE1189C8532}"/>
                </a:ext>
              </a:extLst>
            </p:cNvPr>
            <p:cNvSpPr/>
            <p:nvPr userDrawn="1">
              <p:custDataLst>
                <p:tags r:id="rId52"/>
              </p:custDataLst>
            </p:nvPr>
          </p:nvSpPr>
          <p:spPr>
            <a:xfrm>
              <a:off x="5035045" y="359999"/>
              <a:ext cx="180000" cy="6137999"/>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30" name="C">
              <a:extLst>
                <a:ext uri="{FF2B5EF4-FFF2-40B4-BE49-F238E27FC236}">
                  <a16:creationId xmlns:a16="http://schemas.microsoft.com/office/drawing/2014/main" id="{9E90051A-07FE-4055-B29A-3240854D0EDD}"/>
                </a:ext>
              </a:extLst>
            </p:cNvPr>
            <p:cNvSpPr/>
            <p:nvPr userDrawn="1">
              <p:custDataLst>
                <p:tags r:id="rId53"/>
              </p:custDataLst>
            </p:nvPr>
          </p:nvSpPr>
          <p:spPr>
            <a:xfrm>
              <a:off x="7157321" y="360000"/>
              <a:ext cx="791000" cy="6138000"/>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32" name="1">
              <a:extLst>
                <a:ext uri="{FF2B5EF4-FFF2-40B4-BE49-F238E27FC236}">
                  <a16:creationId xmlns:a16="http://schemas.microsoft.com/office/drawing/2014/main" id="{A3700F78-6579-4287-82B2-6DFA45008FBC}"/>
                </a:ext>
              </a:extLst>
            </p:cNvPr>
            <p:cNvSpPr/>
            <p:nvPr userDrawn="1">
              <p:custDataLst>
                <p:tags r:id="rId54"/>
              </p:custDataLst>
            </p:nvPr>
          </p:nvSpPr>
          <p:spPr>
            <a:xfrm>
              <a:off x="6007384" y="359999"/>
              <a:ext cx="180000" cy="6137999"/>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34" name="C">
              <a:extLst>
                <a:ext uri="{FF2B5EF4-FFF2-40B4-BE49-F238E27FC236}">
                  <a16:creationId xmlns:a16="http://schemas.microsoft.com/office/drawing/2014/main" id="{1DA00B94-1AAF-46A9-9411-BB34A0426C6A}"/>
                </a:ext>
              </a:extLst>
            </p:cNvPr>
            <p:cNvSpPr/>
            <p:nvPr userDrawn="1">
              <p:custDataLst>
                <p:tags r:id="rId55"/>
              </p:custDataLst>
            </p:nvPr>
          </p:nvSpPr>
          <p:spPr>
            <a:xfrm>
              <a:off x="6186045" y="360000"/>
              <a:ext cx="791000" cy="6138000"/>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36" name="1">
              <a:extLst>
                <a:ext uri="{FF2B5EF4-FFF2-40B4-BE49-F238E27FC236}">
                  <a16:creationId xmlns:a16="http://schemas.microsoft.com/office/drawing/2014/main" id="{ECDF4EC4-C654-4CC0-A697-7C7F76265642}"/>
                </a:ext>
              </a:extLst>
            </p:cNvPr>
            <p:cNvSpPr/>
            <p:nvPr userDrawn="1">
              <p:custDataLst>
                <p:tags r:id="rId56"/>
              </p:custDataLst>
            </p:nvPr>
          </p:nvSpPr>
          <p:spPr>
            <a:xfrm>
              <a:off x="6975706" y="359999"/>
              <a:ext cx="180000" cy="6137999"/>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38" name="C">
              <a:extLst>
                <a:ext uri="{FF2B5EF4-FFF2-40B4-BE49-F238E27FC236}">
                  <a16:creationId xmlns:a16="http://schemas.microsoft.com/office/drawing/2014/main" id="{6A79D1EE-D920-468B-9064-1E73DB948D90}"/>
                </a:ext>
              </a:extLst>
            </p:cNvPr>
            <p:cNvSpPr/>
            <p:nvPr userDrawn="1">
              <p:custDataLst>
                <p:tags r:id="rId57"/>
              </p:custDataLst>
            </p:nvPr>
          </p:nvSpPr>
          <p:spPr>
            <a:xfrm>
              <a:off x="5216285" y="360000"/>
              <a:ext cx="791000" cy="6138000"/>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40" name="1">
              <a:extLst>
                <a:ext uri="{FF2B5EF4-FFF2-40B4-BE49-F238E27FC236}">
                  <a16:creationId xmlns:a16="http://schemas.microsoft.com/office/drawing/2014/main" id="{B375DE0F-1FC3-4AAD-B356-C9A3A482C506}"/>
                </a:ext>
              </a:extLst>
            </p:cNvPr>
            <p:cNvSpPr/>
            <p:nvPr userDrawn="1">
              <p:custDataLst>
                <p:tags r:id="rId58"/>
              </p:custDataLst>
            </p:nvPr>
          </p:nvSpPr>
          <p:spPr>
            <a:xfrm>
              <a:off x="7948823" y="359999"/>
              <a:ext cx="180000" cy="6137999"/>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42" name="C">
              <a:extLst>
                <a:ext uri="{FF2B5EF4-FFF2-40B4-BE49-F238E27FC236}">
                  <a16:creationId xmlns:a16="http://schemas.microsoft.com/office/drawing/2014/main" id="{82A4A22E-F58E-400A-BF42-0B345083C2DA}"/>
                </a:ext>
              </a:extLst>
            </p:cNvPr>
            <p:cNvSpPr/>
            <p:nvPr userDrawn="1">
              <p:custDataLst>
                <p:tags r:id="rId59"/>
              </p:custDataLst>
            </p:nvPr>
          </p:nvSpPr>
          <p:spPr>
            <a:xfrm>
              <a:off x="4244265" y="360000"/>
              <a:ext cx="791000" cy="6138000"/>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44" name="1">
              <a:extLst>
                <a:ext uri="{FF2B5EF4-FFF2-40B4-BE49-F238E27FC236}">
                  <a16:creationId xmlns:a16="http://schemas.microsoft.com/office/drawing/2014/main" id="{18F2331C-BB65-4FCB-BB33-C3286B6868D4}"/>
                </a:ext>
              </a:extLst>
            </p:cNvPr>
            <p:cNvSpPr/>
            <p:nvPr userDrawn="1">
              <p:custDataLst>
                <p:tags r:id="rId60"/>
              </p:custDataLst>
            </p:nvPr>
          </p:nvSpPr>
          <p:spPr>
            <a:xfrm>
              <a:off x="8918208" y="359999"/>
              <a:ext cx="180000" cy="6137999"/>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46" name="C">
              <a:extLst>
                <a:ext uri="{FF2B5EF4-FFF2-40B4-BE49-F238E27FC236}">
                  <a16:creationId xmlns:a16="http://schemas.microsoft.com/office/drawing/2014/main" id="{0B31BD39-E957-4B61-99A5-4BA424B9346E}"/>
                </a:ext>
              </a:extLst>
            </p:cNvPr>
            <p:cNvSpPr/>
            <p:nvPr userDrawn="1">
              <p:custDataLst>
                <p:tags r:id="rId61"/>
              </p:custDataLst>
            </p:nvPr>
          </p:nvSpPr>
          <p:spPr>
            <a:xfrm>
              <a:off x="3273411" y="360000"/>
              <a:ext cx="791000" cy="6138000"/>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48" name="1">
              <a:extLst>
                <a:ext uri="{FF2B5EF4-FFF2-40B4-BE49-F238E27FC236}">
                  <a16:creationId xmlns:a16="http://schemas.microsoft.com/office/drawing/2014/main" id="{51C7EEDE-B06B-4A00-9549-E9285576C892}"/>
                </a:ext>
              </a:extLst>
            </p:cNvPr>
            <p:cNvSpPr/>
            <p:nvPr userDrawn="1">
              <p:custDataLst>
                <p:tags r:id="rId62"/>
              </p:custDataLst>
            </p:nvPr>
          </p:nvSpPr>
          <p:spPr>
            <a:xfrm>
              <a:off x="10859298" y="359998"/>
              <a:ext cx="180000" cy="6137999"/>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50" name="C">
              <a:extLst>
                <a:ext uri="{FF2B5EF4-FFF2-40B4-BE49-F238E27FC236}">
                  <a16:creationId xmlns:a16="http://schemas.microsoft.com/office/drawing/2014/main" id="{346FE888-2B04-40EA-9D03-3CBF808A53C4}"/>
                </a:ext>
              </a:extLst>
            </p:cNvPr>
            <p:cNvSpPr/>
            <p:nvPr userDrawn="1">
              <p:custDataLst>
                <p:tags r:id="rId63"/>
              </p:custDataLst>
            </p:nvPr>
          </p:nvSpPr>
          <p:spPr>
            <a:xfrm>
              <a:off x="2301978" y="360000"/>
              <a:ext cx="791000" cy="6138000"/>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52" name="1">
              <a:extLst>
                <a:ext uri="{FF2B5EF4-FFF2-40B4-BE49-F238E27FC236}">
                  <a16:creationId xmlns:a16="http://schemas.microsoft.com/office/drawing/2014/main" id="{8ED580F1-63D4-4934-8F07-895D75D68EFC}"/>
                </a:ext>
              </a:extLst>
            </p:cNvPr>
            <p:cNvSpPr/>
            <p:nvPr userDrawn="1">
              <p:custDataLst>
                <p:tags r:id="rId64"/>
              </p:custDataLst>
            </p:nvPr>
          </p:nvSpPr>
          <p:spPr>
            <a:xfrm>
              <a:off x="9889710" y="359999"/>
              <a:ext cx="180000" cy="6137999"/>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54" name="C">
              <a:extLst>
                <a:ext uri="{FF2B5EF4-FFF2-40B4-BE49-F238E27FC236}">
                  <a16:creationId xmlns:a16="http://schemas.microsoft.com/office/drawing/2014/main" id="{64E6E6C5-4F17-4E72-A63A-4DC01755A9FF}"/>
                </a:ext>
              </a:extLst>
            </p:cNvPr>
            <p:cNvSpPr/>
            <p:nvPr userDrawn="1">
              <p:custDataLst>
                <p:tags r:id="rId65"/>
              </p:custDataLst>
            </p:nvPr>
          </p:nvSpPr>
          <p:spPr>
            <a:xfrm>
              <a:off x="1331000" y="360000"/>
              <a:ext cx="791000" cy="6138000"/>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grpSp>
      <p:sp>
        <p:nvSpPr>
          <p:cNvPr id="2" name="Dynamic legal" descr="{&quot;templafy&quot;:{&quot;id&quot;:&quot;0cca9d75-22da-46bf-b725-b3df4efeeabc&quot;}}">
            <a:extLst>
              <a:ext uri="{FF2B5EF4-FFF2-40B4-BE49-F238E27FC236}">
                <a16:creationId xmlns:a16="http://schemas.microsoft.com/office/drawing/2014/main" id="{0893D05B-A6A8-D2E4-8BA6-4BD65C444FDC}"/>
              </a:ext>
            </a:extLst>
          </p:cNvPr>
          <p:cNvSpPr txBox="1"/>
          <p:nvPr userDrawn="1"/>
        </p:nvSpPr>
        <p:spPr>
          <a:xfrm>
            <a:off x="-1588" y="6678000"/>
            <a:ext cx="12193588" cy="180000"/>
          </a:xfrm>
          <a:prstGeom prst="rect">
            <a:avLst/>
          </a:prstGeom>
          <a:solidFill>
            <a:srgbClr val="110081"/>
          </a:solidFill>
          <a:ln>
            <a:noFill/>
          </a:ln>
        </p:spPr>
        <p:txBody>
          <a:bodyPr wrap="square" lIns="0" tIns="0" rIns="0" bIns="0" anchor="ctr" anchorCtr="0">
            <a:noAutofit/>
          </a:bodyPr>
          <a:lstStyle/>
          <a:p>
            <a:pPr algn="ctr"/>
            <a:r>
              <a:rPr lang="en-US" sz="1000" dirty="0">
                <a:solidFill>
                  <a:srgbClr val="FFFFFF"/>
                </a:solidFill>
                <a:latin typeface="Arial Narrow" panose="020B0606020202030204" pitchFamily="34" charset="0"/>
              </a:rPr>
              <a:t>Confidential, unpublished property of Cigna Healthcare. Do not duplicate or distribute. Use and distribution limited solely to authorized personnel. © 2023 Cigna Healthcare</a:t>
            </a:r>
          </a:p>
        </p:txBody>
      </p:sp>
      <p:sp>
        <p:nvSpPr>
          <p:cNvPr id="5" name="Dynmic Internal use only" descr="{&quot;templafy&quot;:{&quot;id&quot;:&quot;3896200e-489e-4e31-a3ce-f39d6e3a3412&quot;}}" hidden="1" title="Form.Cigna_Confidentiality.Cigna_healthcareConfidentiality">
            <a:extLst>
              <a:ext uri="{FF2B5EF4-FFF2-40B4-BE49-F238E27FC236}">
                <a16:creationId xmlns:a16="http://schemas.microsoft.com/office/drawing/2014/main" id="{6898D8C0-70A7-8B0E-B476-D6CFB5D968C9}"/>
              </a:ext>
            </a:extLst>
          </p:cNvPr>
          <p:cNvSpPr/>
          <p:nvPr userDrawn="1"/>
        </p:nvSpPr>
        <p:spPr>
          <a:xfrm>
            <a:off x="10859153" y="6678000"/>
            <a:ext cx="973257"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r"/>
            <a:endParaRPr lang="en-US" sz="1000" kern="1200" noProof="0" dirty="0">
              <a:solidFill>
                <a:srgbClr val="FFFFFF"/>
              </a:solidFill>
              <a:latin typeface="Arial Narrow" panose="020B0606020202030204" pitchFamily="34" charset="0"/>
              <a:ea typeface="+mn-ea"/>
              <a:cs typeface="+mn-cs"/>
            </a:endParaRPr>
          </a:p>
        </p:txBody>
      </p:sp>
      <p:pic>
        <p:nvPicPr>
          <p:cNvPr id="35" name="Logo">
            <a:extLst>
              <a:ext uri="{FF2B5EF4-FFF2-40B4-BE49-F238E27FC236}">
                <a16:creationId xmlns:a16="http://schemas.microsoft.com/office/drawing/2014/main" id="{6D84D65A-09B0-E86C-A9C7-85A161713406}"/>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66"/>
              </a:ext>
            </a:extLst>
          </a:blip>
          <a:srcRect/>
          <a:stretch/>
        </p:blipFill>
        <p:spPr>
          <a:xfrm>
            <a:off x="360000" y="6067943"/>
            <a:ext cx="792000" cy="430177"/>
          </a:xfrm>
          <a:prstGeom prst="rect">
            <a:avLst/>
          </a:prstGeom>
        </p:spPr>
      </p:pic>
      <p:sp>
        <p:nvSpPr>
          <p:cNvPr id="3" name="Text Placeholder 2"/>
          <p:cNvSpPr>
            <a:spLocks noGrp="1"/>
          </p:cNvSpPr>
          <p:nvPr>
            <p:ph type="body" idx="1"/>
          </p:nvPr>
        </p:nvSpPr>
        <p:spPr>
          <a:xfrm>
            <a:off x="360000" y="1548000"/>
            <a:ext cx="11472411" cy="4377600"/>
          </a:xfrm>
          <a:prstGeom prst="rect">
            <a:avLst/>
          </a:prstGeom>
        </p:spPr>
        <p:txBody>
          <a:bodyPr vert="horz" lIns="0" tIns="0" rIns="0" bIns="0" rtlCol="0">
            <a:noAutofit/>
          </a:bodyPr>
          <a:lstStyle/>
          <a:p>
            <a:pPr lvl="0"/>
            <a:r>
              <a:rPr lang="en-US" noProof="0" dirty="0"/>
              <a:t>Level 1</a:t>
            </a:r>
            <a:endParaRPr lang="en-US" dirty="0"/>
          </a:p>
          <a:p>
            <a:pPr lvl="1"/>
            <a:r>
              <a:rPr lang="en-US" noProof="0" dirty="0"/>
              <a:t>Level 2</a:t>
            </a:r>
            <a:endParaRPr lang="en-US" dirty="0"/>
          </a:p>
          <a:p>
            <a:pPr lvl="2"/>
            <a:r>
              <a:rPr lang="en-US" noProof="0" dirty="0"/>
              <a:t>Level 3</a:t>
            </a:r>
            <a:endParaRPr lang="en-US" dirty="0"/>
          </a:p>
          <a:p>
            <a:pPr lvl="3"/>
            <a:r>
              <a:rPr lang="en-US" noProof="0" dirty="0"/>
              <a:t>Level 4, Header</a:t>
            </a:r>
            <a:endParaRPr lang="en-US" dirty="0"/>
          </a:p>
          <a:p>
            <a:pPr lvl="4"/>
            <a:r>
              <a:rPr lang="en-US" noProof="0" dirty="0"/>
              <a:t>Level 5, Body</a:t>
            </a:r>
            <a:endParaRPr lang="en-US" dirty="0"/>
          </a:p>
          <a:p>
            <a:pPr lvl="5"/>
            <a:r>
              <a:rPr lang="en-US" noProof="0" dirty="0"/>
              <a:t>Level 6</a:t>
            </a:r>
            <a:endParaRPr lang="en-US" dirty="0"/>
          </a:p>
          <a:p>
            <a:pPr lvl="6"/>
            <a:r>
              <a:rPr lang="en-US" noProof="0" dirty="0"/>
              <a:t>Level 7, Small Header</a:t>
            </a:r>
            <a:endParaRPr lang="en-US" dirty="0"/>
          </a:p>
          <a:p>
            <a:pPr lvl="7"/>
            <a:r>
              <a:rPr lang="en-US" noProof="0" dirty="0"/>
              <a:t>Level 8, Small Body</a:t>
            </a:r>
            <a:endParaRPr lang="en-US" dirty="0"/>
          </a:p>
          <a:p>
            <a:pPr lvl="8"/>
            <a:r>
              <a:rPr lang="en-US" noProof="0" dirty="0"/>
              <a:t>Level 9, Infographic</a:t>
            </a:r>
            <a:endParaRPr lang="en-US" dirty="0"/>
          </a:p>
        </p:txBody>
      </p:sp>
      <p:sp>
        <p:nvSpPr>
          <p:cNvPr id="7" name="Title Placeholder 6">
            <a:extLst>
              <a:ext uri="{FF2B5EF4-FFF2-40B4-BE49-F238E27FC236}">
                <a16:creationId xmlns:a16="http://schemas.microsoft.com/office/drawing/2014/main" id="{C9392247-CE23-49BB-A39E-64C7575BE478}"/>
              </a:ext>
            </a:extLst>
          </p:cNvPr>
          <p:cNvSpPr>
            <a:spLocks noGrp="1"/>
          </p:cNvSpPr>
          <p:nvPr>
            <p:ph type="title"/>
          </p:nvPr>
        </p:nvSpPr>
        <p:spPr>
          <a:xfrm>
            <a:off x="360000" y="360000"/>
            <a:ext cx="11473200" cy="1188000"/>
          </a:xfrm>
          <a:prstGeom prst="rect">
            <a:avLst/>
          </a:prstGeom>
        </p:spPr>
        <p:txBody>
          <a:bodyPr vert="horz" lIns="0" tIns="0" rIns="0" bIns="0" rtlCol="0" anchor="t" anchorCtr="0">
            <a:noAutofit/>
          </a:bodyPr>
          <a:lstStyle/>
          <a:p>
            <a:r>
              <a:rPr lang="en-US" dirty="0"/>
              <a:t>Click to add title</a:t>
            </a:r>
          </a:p>
        </p:txBody>
      </p:sp>
      <p:sp>
        <p:nvSpPr>
          <p:cNvPr id="9" name="Slide Number Placeholder 8">
            <a:extLst>
              <a:ext uri="{FF2B5EF4-FFF2-40B4-BE49-F238E27FC236}">
                <a16:creationId xmlns:a16="http://schemas.microsoft.com/office/drawing/2014/main" id="{5942516E-ED5A-4F68-B285-E8D0CC42F948}"/>
              </a:ext>
            </a:extLst>
          </p:cNvPr>
          <p:cNvSpPr>
            <a:spLocks noGrp="1"/>
          </p:cNvSpPr>
          <p:nvPr>
            <p:ph type="sldNum" sz="quarter" idx="4"/>
          </p:nvPr>
        </p:nvSpPr>
        <p:spPr>
          <a:xfrm>
            <a:off x="11473199" y="6318000"/>
            <a:ext cx="359212" cy="180000"/>
          </a:xfrm>
          <a:prstGeom prst="rect">
            <a:avLst/>
          </a:prstGeom>
        </p:spPr>
        <p:txBody>
          <a:bodyPr vert="horz" lIns="0" tIns="0" rIns="0" bIns="0" rtlCol="0" anchor="b" anchorCtr="0"/>
          <a:lstStyle>
            <a:lvl1pPr algn="r">
              <a:defRPr sz="800" b="1" spc="0" baseline="0">
                <a:solidFill>
                  <a:schemeClr val="accent1"/>
                </a:solidFill>
                <a:latin typeface="+mn-lt"/>
              </a:defRPr>
            </a:lvl1pPr>
          </a:lstStyle>
          <a:p>
            <a:fld id="{23AA811B-2EBD-4900-905E-5BE206449611}" type="slidenum">
              <a:rPr lang="en-US" smtClean="0"/>
              <a:pPr/>
              <a:t>‹#›</a:t>
            </a:fld>
            <a:endParaRPr lang="en-US" dirty="0"/>
          </a:p>
        </p:txBody>
      </p:sp>
      <p:sp>
        <p:nvSpPr>
          <p:cNvPr id="41" name="Footer Placeholder 40">
            <a:extLst>
              <a:ext uri="{FF2B5EF4-FFF2-40B4-BE49-F238E27FC236}">
                <a16:creationId xmlns:a16="http://schemas.microsoft.com/office/drawing/2014/main" id="{D26C0B3A-4C90-B9B9-20DB-869AD857A6E1}"/>
              </a:ext>
            </a:extLst>
          </p:cNvPr>
          <p:cNvSpPr>
            <a:spLocks noGrp="1"/>
          </p:cNvSpPr>
          <p:nvPr>
            <p:ph type="ftr" sz="quarter" idx="3"/>
          </p:nvPr>
        </p:nvSpPr>
        <p:spPr>
          <a:xfrm>
            <a:off x="6541200" y="6318000"/>
            <a:ext cx="3343898" cy="180000"/>
          </a:xfrm>
          <a:prstGeom prst="rect">
            <a:avLst/>
          </a:prstGeom>
        </p:spPr>
        <p:txBody>
          <a:bodyPr vert="horz" lIns="0" tIns="0" rIns="0" bIns="0" rtlCol="0" anchor="b" anchorCtr="0"/>
          <a:lstStyle>
            <a:lvl1pPr algn="r">
              <a:defRPr sz="800">
                <a:solidFill>
                  <a:schemeClr val="accent1"/>
                </a:solidFill>
                <a:latin typeface="+mn-lt"/>
              </a:defRPr>
            </a:lvl1pPr>
          </a:lstStyle>
          <a:p>
            <a:endParaRPr lang="en-US" dirty="0"/>
          </a:p>
        </p:txBody>
      </p:sp>
      <p:sp>
        <p:nvSpPr>
          <p:cNvPr id="4" name="Date Placeholder 3">
            <a:extLst>
              <a:ext uri="{FF2B5EF4-FFF2-40B4-BE49-F238E27FC236}">
                <a16:creationId xmlns:a16="http://schemas.microsoft.com/office/drawing/2014/main" id="{007AFD59-923C-2169-5C83-6741570A268E}"/>
              </a:ext>
            </a:extLst>
          </p:cNvPr>
          <p:cNvSpPr>
            <a:spLocks noGrp="1"/>
          </p:cNvSpPr>
          <p:nvPr>
            <p:ph type="dt" sz="half" idx="2"/>
          </p:nvPr>
        </p:nvSpPr>
        <p:spPr>
          <a:xfrm>
            <a:off x="9885098" y="6318000"/>
            <a:ext cx="1588102" cy="180000"/>
          </a:xfrm>
          <a:prstGeom prst="rect">
            <a:avLst/>
          </a:prstGeom>
        </p:spPr>
        <p:txBody>
          <a:bodyPr vert="horz" lIns="0" tIns="0" rIns="0" bIns="0" rtlCol="0" anchor="b" anchorCtr="0"/>
          <a:lstStyle>
            <a:lvl1pPr algn="r">
              <a:defRPr lang="en-US" sz="800" kern="1200" cap="none" spc="0" baseline="0" smtClean="0">
                <a:solidFill>
                  <a:schemeClr val="accent1"/>
                </a:solidFill>
                <a:latin typeface="+mn-lt"/>
                <a:ea typeface="+mn-ea"/>
                <a:cs typeface="+mn-cs"/>
              </a:defRPr>
            </a:lvl1pPr>
          </a:lstStyle>
          <a:p>
            <a:fld id="{39CC28BB-CBE4-45AF-8869-CECE1A34E840}" type="datetime4">
              <a:rPr lang="en-IN" smtClean="0"/>
              <a:t>03 September 2026</a:t>
            </a:fld>
            <a:endParaRPr lang="en-US" dirty="0"/>
          </a:p>
        </p:txBody>
      </p:sp>
    </p:spTree>
    <p:extLst>
      <p:ext uri="{BB962C8B-B14F-4D97-AF65-F5344CB8AC3E}">
        <p14:creationId xmlns:p14="http://schemas.microsoft.com/office/powerpoint/2010/main" val="3871492603"/>
      </p:ext>
    </p:extLst>
  </p:cSld>
  <p:clrMap bg1="lt1" tx1="dk1" bg2="lt2" tx2="dk2" accent1="accent1" accent2="accent2" accent3="accent3" accent4="accent4" accent5="accent5" accent6="accent6" hlink="hlink" folHlink="folHlink"/>
  <p:sldLayoutIdLst>
    <p:sldLayoutId id="2147484092" r:id="rId1"/>
    <p:sldLayoutId id="2147484093" r:id="rId2"/>
    <p:sldLayoutId id="2147484094" r:id="rId3"/>
    <p:sldLayoutId id="2147484095" r:id="rId4"/>
    <p:sldLayoutId id="2147484096" r:id="rId5"/>
    <p:sldLayoutId id="2147484097" r:id="rId6"/>
    <p:sldLayoutId id="2147484098" r:id="rId7"/>
    <p:sldLayoutId id="2147484099" r:id="rId8"/>
    <p:sldLayoutId id="2147484100" r:id="rId9"/>
    <p:sldLayoutId id="2147484101" r:id="rId10"/>
    <p:sldLayoutId id="2147484102" r:id="rId11"/>
    <p:sldLayoutId id="2147484103" r:id="rId12"/>
    <p:sldLayoutId id="2147484104" r:id="rId13"/>
    <p:sldLayoutId id="2147484105" r:id="rId14"/>
    <p:sldLayoutId id="2147484106" r:id="rId15"/>
    <p:sldLayoutId id="2147484107" r:id="rId16"/>
    <p:sldLayoutId id="2147484108" r:id="rId17"/>
    <p:sldLayoutId id="2147484109" r:id="rId18"/>
    <p:sldLayoutId id="2147484110" r:id="rId19"/>
    <p:sldLayoutId id="2147484111" r:id="rId20"/>
    <p:sldLayoutId id="2147484112" r:id="rId21"/>
    <p:sldLayoutId id="2147484113" r:id="rId22"/>
    <p:sldLayoutId id="2147484114" r:id="rId23"/>
    <p:sldLayoutId id="2147484115" r:id="rId24"/>
    <p:sldLayoutId id="2147484116" r:id="rId25"/>
    <p:sldLayoutId id="2147484117" r:id="rId26"/>
    <p:sldLayoutId id="2147484118" r:id="rId27"/>
    <p:sldLayoutId id="2147484119" r:id="rId28"/>
    <p:sldLayoutId id="2147484120" r:id="rId29"/>
    <p:sldLayoutId id="2147484121" r:id="rId30"/>
    <p:sldLayoutId id="2147484122" r:id="rId31"/>
    <p:sldLayoutId id="2147484123" r:id="rId32"/>
    <p:sldLayoutId id="2147484124" r:id="rId33"/>
    <p:sldLayoutId id="2147484125" r:id="rId34"/>
    <p:sldLayoutId id="2147484126" r:id="rId35"/>
    <p:sldLayoutId id="2147484127" r:id="rId36"/>
    <p:sldLayoutId id="2147484128" r:id="rId37"/>
    <p:sldLayoutId id="2147484129" r:id="rId38"/>
    <p:sldLayoutId id="2147484130" r:id="rId39"/>
    <p:sldLayoutId id="2147484131" r:id="rId40"/>
    <p:sldLayoutId id="2147484132" r:id="rId41"/>
  </p:sldLayoutIdLst>
  <p:hf hdr="0"/>
  <p:txStyles>
    <p:titleStyle>
      <a:lvl1pPr algn="l" defTabSz="914400" rtl="0" eaLnBrk="1" latinLnBrk="0" hangingPunct="1">
        <a:lnSpc>
          <a:spcPct val="90000"/>
        </a:lnSpc>
        <a:spcBef>
          <a:spcPct val="0"/>
        </a:spcBef>
        <a:buNone/>
        <a:defRPr sz="3200" b="1" kern="1200">
          <a:solidFill>
            <a:schemeClr val="accent1"/>
          </a:solidFill>
          <a:latin typeface="+mj-lt"/>
          <a:ea typeface="+mj-ea"/>
          <a:cs typeface="+mj-cs"/>
        </a:defRPr>
      </a:lvl1pPr>
    </p:titleStyle>
    <p:bodyStyle>
      <a:lvl1pPr marL="180000" indent="-180000" algn="l" defTabSz="914400" rtl="0" eaLnBrk="1" latinLnBrk="0" hangingPunct="1">
        <a:lnSpc>
          <a:spcPct val="100000"/>
        </a:lnSpc>
        <a:spcBef>
          <a:spcPts val="0"/>
        </a:spcBef>
        <a:spcAft>
          <a:spcPts val="600"/>
        </a:spcAft>
        <a:buFont typeface="Verdana" panose="020B0604030504040204" pitchFamily="34" charset="0"/>
        <a:buChar char="•"/>
        <a:defRPr sz="1600" kern="1200">
          <a:solidFill>
            <a:schemeClr val="tx2"/>
          </a:solidFill>
          <a:latin typeface="+mn-lt"/>
          <a:ea typeface="+mn-ea"/>
          <a:cs typeface="+mn-cs"/>
        </a:defRPr>
      </a:lvl1pPr>
      <a:lvl2pPr marL="360000" indent="-180000" algn="l" defTabSz="914400" rtl="0" eaLnBrk="1" latinLnBrk="0" hangingPunct="1">
        <a:lnSpc>
          <a:spcPct val="100000"/>
        </a:lnSpc>
        <a:spcBef>
          <a:spcPts val="0"/>
        </a:spcBef>
        <a:spcAft>
          <a:spcPts val="600"/>
        </a:spcAft>
        <a:buSzPct val="80000"/>
        <a:buFont typeface="Verdana" panose="020B0604030504040204" pitchFamily="34" charset="0"/>
        <a:buChar char="&gt;"/>
        <a:defRPr sz="1600" kern="1200">
          <a:solidFill>
            <a:schemeClr val="tx2"/>
          </a:solidFill>
          <a:latin typeface="+mn-lt"/>
          <a:ea typeface="+mn-ea"/>
          <a:cs typeface="+mn-cs"/>
        </a:defRPr>
      </a:lvl2pPr>
      <a:lvl3pPr marL="540000" indent="-180000" algn="l" defTabSz="914400" rtl="0" eaLnBrk="1" latinLnBrk="0" hangingPunct="1">
        <a:lnSpc>
          <a:spcPct val="100000"/>
        </a:lnSpc>
        <a:spcBef>
          <a:spcPts val="0"/>
        </a:spcBef>
        <a:spcAft>
          <a:spcPts val="600"/>
        </a:spcAft>
        <a:buSzPct val="80000"/>
        <a:buFont typeface="Verdana" panose="020B0604030504040204" pitchFamily="34" charset="0"/>
        <a:buChar char="-"/>
        <a:defRPr sz="1600" kern="1200">
          <a:solidFill>
            <a:schemeClr val="tx2"/>
          </a:solidFill>
          <a:latin typeface="+mn-lt"/>
          <a:ea typeface="+mn-ea"/>
          <a:cs typeface="+mn-cs"/>
        </a:defRPr>
      </a:lvl3pPr>
      <a:lvl4pPr marL="0" indent="0" algn="l" defTabSz="914400" rtl="0" eaLnBrk="1" latinLnBrk="0" hangingPunct="1">
        <a:lnSpc>
          <a:spcPct val="100000"/>
        </a:lnSpc>
        <a:spcBef>
          <a:spcPts val="0"/>
        </a:spcBef>
        <a:spcAft>
          <a:spcPts val="1200"/>
        </a:spcAft>
        <a:buFont typeface="Verdana" panose="020B0604030504040204" pitchFamily="34" charset="0"/>
        <a:buChar char="​"/>
        <a:defRPr sz="1600" b="1" kern="1200">
          <a:solidFill>
            <a:schemeClr val="tx2"/>
          </a:solidFill>
          <a:latin typeface="+mn-lt"/>
          <a:ea typeface="+mn-ea"/>
          <a:cs typeface="+mn-cs"/>
        </a:defRPr>
      </a:lvl4pPr>
      <a:lvl5pPr marL="0" indent="0" algn="l" defTabSz="914400" rtl="0" eaLnBrk="1" latinLnBrk="0" hangingPunct="1">
        <a:lnSpc>
          <a:spcPct val="100000"/>
        </a:lnSpc>
        <a:spcBef>
          <a:spcPts val="0"/>
        </a:spcBef>
        <a:spcAft>
          <a:spcPts val="1200"/>
        </a:spcAft>
        <a:buFont typeface="Verdana" panose="020B0604030504040204" pitchFamily="34" charset="0"/>
        <a:buChar char="​"/>
        <a:tabLst/>
        <a:defRPr sz="1600" kern="1200">
          <a:solidFill>
            <a:schemeClr val="tx2"/>
          </a:solidFill>
          <a:latin typeface="+mn-lt"/>
          <a:ea typeface="+mn-ea"/>
          <a:cs typeface="+mn-cs"/>
        </a:defRPr>
      </a:lvl5pPr>
      <a:lvl6pPr marL="90000" indent="-90000" algn="l" defTabSz="914400" rtl="0" eaLnBrk="1" latinLnBrk="0" hangingPunct="1">
        <a:lnSpc>
          <a:spcPct val="120000"/>
        </a:lnSpc>
        <a:spcBef>
          <a:spcPts val="0"/>
        </a:spcBef>
        <a:spcAft>
          <a:spcPts val="600"/>
        </a:spcAft>
        <a:buFont typeface="Arial" panose="020B0604020202020204" pitchFamily="34" charset="0"/>
        <a:buChar char="•"/>
        <a:defRPr sz="1000" kern="1200">
          <a:solidFill>
            <a:schemeClr val="tx2"/>
          </a:solidFill>
          <a:latin typeface="+mn-lt"/>
          <a:ea typeface="+mn-ea"/>
          <a:cs typeface="+mn-cs"/>
        </a:defRPr>
      </a:lvl6pPr>
      <a:lvl7pPr marL="0" indent="0" algn="l" defTabSz="914400" rtl="0" eaLnBrk="1" latinLnBrk="0" hangingPunct="1">
        <a:lnSpc>
          <a:spcPct val="120000"/>
        </a:lnSpc>
        <a:spcBef>
          <a:spcPts val="0"/>
        </a:spcBef>
        <a:spcAft>
          <a:spcPts val="600"/>
        </a:spcAft>
        <a:buFont typeface="Verdana" panose="020B0604030504040204" pitchFamily="34" charset="0"/>
        <a:buChar char="​"/>
        <a:defRPr sz="1000" b="1" kern="1200" baseline="0">
          <a:solidFill>
            <a:schemeClr val="tx2"/>
          </a:solidFill>
          <a:latin typeface="+mn-lt"/>
          <a:ea typeface="+mn-ea"/>
          <a:cs typeface="+mn-cs"/>
        </a:defRPr>
      </a:lvl7pPr>
      <a:lvl8pPr marL="0" indent="0" algn="l" defTabSz="914400" rtl="0" eaLnBrk="1" latinLnBrk="0" hangingPunct="1">
        <a:lnSpc>
          <a:spcPct val="120000"/>
        </a:lnSpc>
        <a:spcBef>
          <a:spcPts val="0"/>
        </a:spcBef>
        <a:spcAft>
          <a:spcPts val="600"/>
        </a:spcAft>
        <a:buFont typeface="Verdana" panose="020B0604030504040204" pitchFamily="34" charset="0"/>
        <a:buChar char="​"/>
        <a:defRPr sz="1000" kern="1200">
          <a:solidFill>
            <a:schemeClr val="tx2"/>
          </a:solidFill>
          <a:latin typeface="+mn-lt"/>
          <a:ea typeface="+mn-ea"/>
          <a:cs typeface="+mn-cs"/>
        </a:defRPr>
      </a:lvl8pPr>
      <a:lvl9pPr marL="0" indent="0" algn="l" defTabSz="914400" rtl="0" eaLnBrk="1" latinLnBrk="0" hangingPunct="1">
        <a:lnSpc>
          <a:spcPct val="90000"/>
        </a:lnSpc>
        <a:spcBef>
          <a:spcPts val="1200"/>
        </a:spcBef>
        <a:spcAft>
          <a:spcPts val="0"/>
        </a:spcAft>
        <a:buFont typeface="Verdana" panose="020B0604030504040204" pitchFamily="34" charset="0"/>
        <a:buChar char="​"/>
        <a:defRPr sz="4400" b="1" kern="1200" spc="-150" baseline="0">
          <a:solidFill>
            <a:schemeClr val="accent1"/>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26">
          <p15:clr>
            <a:srgbClr val="A4A3A4"/>
          </p15:clr>
        </p15:guide>
        <p15:guide id="2" pos="725">
          <p15:clr>
            <a:srgbClr val="A4A3A4"/>
          </p15:clr>
        </p15:guide>
        <p15:guide id="3" orient="horz" pos="226">
          <p15:clr>
            <a:srgbClr val="A4A3A4"/>
          </p15:clr>
        </p15:guide>
        <p15:guide id="4" orient="horz" pos="4093">
          <p15:clr>
            <a:srgbClr val="A4A3A4"/>
          </p15:clr>
        </p15:guide>
        <p15:guide id="5" pos="4394">
          <p15:clr>
            <a:srgbClr val="A4A3A4"/>
          </p15:clr>
        </p15:guide>
        <p15:guide id="6" pos="838">
          <p15:clr>
            <a:srgbClr val="A4A3A4"/>
          </p15:clr>
        </p15:guide>
        <p15:guide id="7" pos="2673">
          <p15:clr>
            <a:srgbClr val="A4A3A4"/>
          </p15:clr>
        </p15:guide>
        <p15:guide id="8" pos="3171">
          <p15:clr>
            <a:srgbClr val="A4A3A4"/>
          </p15:clr>
        </p15:guide>
        <p15:guide id="9" pos="6229">
          <p15:clr>
            <a:srgbClr val="A4A3A4"/>
          </p15:clr>
        </p15:guide>
        <p15:guide id="10" pos="6840">
          <p15:clr>
            <a:srgbClr val="A4A3A4"/>
          </p15:clr>
        </p15:guide>
        <p15:guide id="11" pos="5120">
          <p15:clr>
            <a:srgbClr val="A4A3A4"/>
          </p15:clr>
        </p15:guide>
        <p15:guide id="12" pos="3285">
          <p15:clr>
            <a:srgbClr val="A4A3A4"/>
          </p15:clr>
        </p15:guide>
        <p15:guide id="13" pos="3784">
          <p15:clr>
            <a:srgbClr val="A4A3A4"/>
          </p15:clr>
        </p15:guide>
        <p15:guide id="14" pos="1948">
          <p15:clr>
            <a:srgbClr val="A4A3A4"/>
          </p15:clr>
        </p15:guide>
        <p15:guide id="15" pos="6952">
          <p15:clr>
            <a:srgbClr val="A4A3A4"/>
          </p15:clr>
        </p15:guide>
        <p15:guide id="16" pos="2061">
          <p15:clr>
            <a:srgbClr val="A4A3A4"/>
          </p15:clr>
        </p15:guide>
        <p15:guide id="17" pos="2560">
          <p15:clr>
            <a:srgbClr val="A4A3A4"/>
          </p15:clr>
        </p15:guide>
        <p15:guide id="18" pos="6342">
          <p15:clr>
            <a:srgbClr val="A4A3A4"/>
          </p15:clr>
        </p15:guide>
        <p15:guide id="19" pos="5006">
          <p15:clr>
            <a:srgbClr val="A4A3A4"/>
          </p15:clr>
        </p15:guide>
        <p15:guide id="20" pos="4507">
          <p15:clr>
            <a:srgbClr val="A4A3A4"/>
          </p15:clr>
        </p15:guide>
        <p15:guide id="21" pos="3908">
          <p15:clr>
            <a:srgbClr val="A4A3A4"/>
          </p15:clr>
        </p15:guide>
        <p15:guide id="22" pos="5731">
          <p15:clr>
            <a:srgbClr val="A4A3A4"/>
          </p15:clr>
        </p15:guide>
        <p15:guide id="23" pos="5617">
          <p15:clr>
            <a:srgbClr val="A4A3A4"/>
          </p15:clr>
        </p15:guide>
        <p15:guide id="24" pos="1337">
          <p15:clr>
            <a:srgbClr val="A4A3A4"/>
          </p15:clr>
        </p15:guide>
        <p15:guide id="25" pos="1451">
          <p15:clr>
            <a:srgbClr val="A4A3A4"/>
          </p15:clr>
        </p15:guide>
        <p15:guide id="26" pos="7453">
          <p15:clr>
            <a:srgbClr val="A4A3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239369" y="-50"/>
            <a:ext cx="11859158" cy="845743"/>
          </a:xfrm>
          <a:prstGeom prst="rect">
            <a:avLst/>
          </a:prstGeom>
        </p:spPr>
        <p:txBody>
          <a:bodyPr wrap="square" lIns="0" tIns="0" rIns="0" bIns="0">
            <a:spAutoFit/>
          </a:bodyPr>
          <a:lstStyle>
            <a:lvl1pPr>
              <a:defRPr sz="2200" b="1" i="0">
                <a:solidFill>
                  <a:schemeClr val="bg1"/>
                </a:solidFill>
                <a:latin typeface="Arial"/>
                <a:cs typeface="Arial"/>
              </a:defRPr>
            </a:lvl1pPr>
          </a:lstStyle>
          <a:p>
            <a:endParaRPr/>
          </a:p>
        </p:txBody>
      </p:sp>
      <p:sp>
        <p:nvSpPr>
          <p:cNvPr id="3" name="Holder 3"/>
          <p:cNvSpPr>
            <a:spLocks noGrp="1"/>
          </p:cNvSpPr>
          <p:nvPr>
            <p:ph type="body" idx="1"/>
          </p:nvPr>
        </p:nvSpPr>
        <p:spPr>
          <a:xfrm>
            <a:off x="743204" y="2184907"/>
            <a:ext cx="7281545" cy="2131060"/>
          </a:xfrm>
          <a:prstGeom prst="rect">
            <a:avLst/>
          </a:prstGeom>
        </p:spPr>
        <p:txBody>
          <a:bodyPr wrap="square" lIns="0" tIns="0" rIns="0" bIns="0">
            <a:spAutoFit/>
          </a:bodyPr>
          <a:lstStyle>
            <a:lvl1pPr>
              <a:defRPr sz="2300" b="1" i="0">
                <a:solidFill>
                  <a:schemeClr val="bg1"/>
                </a:solidFill>
                <a:latin typeface="Calibri"/>
                <a:cs typeface="Calibri"/>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9/3/2026</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780855942"/>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340" r:id="rId6"/>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bwMode="ltGray">
      <p:bgRef idx="1001">
        <a:schemeClr val="bg1"/>
      </p:bgRef>
    </p:bg>
    <p:spTree>
      <p:nvGrpSpPr>
        <p:cNvPr id="1" name=""/>
        <p:cNvGrpSpPr/>
        <p:nvPr/>
      </p:nvGrpSpPr>
      <p:grpSpPr>
        <a:xfrm>
          <a:off x="0" y="0"/>
          <a:ext cx="0" cy="0"/>
          <a:chOff x="0" y="0"/>
          <a:chExt cx="0" cy="0"/>
        </a:xfrm>
      </p:grpSpPr>
      <p:pic>
        <p:nvPicPr>
          <p:cNvPr id="8" name="Logo">
            <a:extLst>
              <a:ext uri="{FF2B5EF4-FFF2-40B4-BE49-F238E27FC236}">
                <a16:creationId xmlns:a16="http://schemas.microsoft.com/office/drawing/2014/main" id="{FCB75343-64DF-BF67-4B89-2BAD2C4B3858}"/>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41"/>
              </a:ext>
            </a:extLst>
          </a:blip>
          <a:srcRect/>
          <a:stretch/>
        </p:blipFill>
        <p:spPr>
          <a:xfrm>
            <a:off x="393236" y="6043361"/>
            <a:ext cx="861636" cy="468000"/>
          </a:xfrm>
          <a:prstGeom prst="rect">
            <a:avLst/>
          </a:prstGeom>
        </p:spPr>
      </p:pic>
      <p:grpSp>
        <p:nvGrpSpPr>
          <p:cNvPr id="33" name="Group guide" hidden="1">
            <a:extLst>
              <a:ext uri="{FF2B5EF4-FFF2-40B4-BE49-F238E27FC236}">
                <a16:creationId xmlns:a16="http://schemas.microsoft.com/office/drawing/2014/main" id="{AF56D866-B789-C130-77E4-8967E377B6C7}"/>
              </a:ext>
            </a:extLst>
          </p:cNvPr>
          <p:cNvGrpSpPr/>
          <p:nvPr userDrawn="1"/>
        </p:nvGrpSpPr>
        <p:grpSpPr>
          <a:xfrm>
            <a:off x="360000" y="359997"/>
            <a:ext cx="11468588" cy="6138003"/>
            <a:chOff x="360000" y="359997"/>
            <a:chExt cx="11468588" cy="6138003"/>
          </a:xfrm>
        </p:grpSpPr>
        <p:sp>
          <p:nvSpPr>
            <p:cNvPr id="6" name="C">
              <a:extLst>
                <a:ext uri="{FF2B5EF4-FFF2-40B4-BE49-F238E27FC236}">
                  <a16:creationId xmlns:a16="http://schemas.microsoft.com/office/drawing/2014/main" id="{1C4B9106-8C42-4FD6-BE41-D1A11D08B0DE}"/>
                </a:ext>
              </a:extLst>
            </p:cNvPr>
            <p:cNvSpPr/>
            <p:nvPr userDrawn="1">
              <p:custDataLst>
                <p:tags r:id="rId18"/>
              </p:custDataLst>
            </p:nvPr>
          </p:nvSpPr>
          <p:spPr>
            <a:xfrm>
              <a:off x="360000" y="360000"/>
              <a:ext cx="791000" cy="6138000"/>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12" name="1-">
              <a:extLst>
                <a:ext uri="{FF2B5EF4-FFF2-40B4-BE49-F238E27FC236}">
                  <a16:creationId xmlns:a16="http://schemas.microsoft.com/office/drawing/2014/main" id="{881042B9-FC01-4F98-ACD8-49BC2F3E922C}"/>
                </a:ext>
              </a:extLst>
            </p:cNvPr>
            <p:cNvSpPr/>
            <p:nvPr userDrawn="1">
              <p:custDataLst>
                <p:tags r:id="rId19"/>
              </p:custDataLst>
            </p:nvPr>
          </p:nvSpPr>
          <p:spPr>
            <a:xfrm>
              <a:off x="1151000" y="360000"/>
              <a:ext cx="180000" cy="6138000"/>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14" name="C">
              <a:extLst>
                <a:ext uri="{FF2B5EF4-FFF2-40B4-BE49-F238E27FC236}">
                  <a16:creationId xmlns:a16="http://schemas.microsoft.com/office/drawing/2014/main" id="{59C7C277-9424-433C-8660-29713F1B7FB3}"/>
                </a:ext>
              </a:extLst>
            </p:cNvPr>
            <p:cNvSpPr/>
            <p:nvPr userDrawn="1">
              <p:custDataLst>
                <p:tags r:id="rId20"/>
              </p:custDataLst>
            </p:nvPr>
          </p:nvSpPr>
          <p:spPr>
            <a:xfrm>
              <a:off x="11037588" y="360000"/>
              <a:ext cx="791000" cy="6138000"/>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16" name="1">
              <a:extLst>
                <a:ext uri="{FF2B5EF4-FFF2-40B4-BE49-F238E27FC236}">
                  <a16:creationId xmlns:a16="http://schemas.microsoft.com/office/drawing/2014/main" id="{AD6D570A-8EAB-4316-A81F-BA83274CE3DF}"/>
                </a:ext>
              </a:extLst>
            </p:cNvPr>
            <p:cNvSpPr/>
            <p:nvPr userDrawn="1">
              <p:custDataLst>
                <p:tags r:id="rId21"/>
              </p:custDataLst>
            </p:nvPr>
          </p:nvSpPr>
          <p:spPr>
            <a:xfrm>
              <a:off x="2123710" y="359997"/>
              <a:ext cx="180000" cy="6137999"/>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18" name="C">
              <a:extLst>
                <a:ext uri="{FF2B5EF4-FFF2-40B4-BE49-F238E27FC236}">
                  <a16:creationId xmlns:a16="http://schemas.microsoft.com/office/drawing/2014/main" id="{AF9B7D13-D0E0-4CE3-8CA5-02630940ED38}"/>
                </a:ext>
              </a:extLst>
            </p:cNvPr>
            <p:cNvSpPr/>
            <p:nvPr userDrawn="1">
              <p:custDataLst>
                <p:tags r:id="rId22"/>
              </p:custDataLst>
            </p:nvPr>
          </p:nvSpPr>
          <p:spPr>
            <a:xfrm>
              <a:off x="10068154" y="360000"/>
              <a:ext cx="791000" cy="6138000"/>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20" name="1">
              <a:extLst>
                <a:ext uri="{FF2B5EF4-FFF2-40B4-BE49-F238E27FC236}">
                  <a16:creationId xmlns:a16="http://schemas.microsoft.com/office/drawing/2014/main" id="{033FDCAC-185D-4077-BE01-7E2E533BA124}"/>
                </a:ext>
              </a:extLst>
            </p:cNvPr>
            <p:cNvSpPr/>
            <p:nvPr userDrawn="1">
              <p:custDataLst>
                <p:tags r:id="rId23"/>
              </p:custDataLst>
            </p:nvPr>
          </p:nvSpPr>
          <p:spPr>
            <a:xfrm>
              <a:off x="3093000" y="359999"/>
              <a:ext cx="180000" cy="6137999"/>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22" name="C">
              <a:extLst>
                <a:ext uri="{FF2B5EF4-FFF2-40B4-BE49-F238E27FC236}">
                  <a16:creationId xmlns:a16="http://schemas.microsoft.com/office/drawing/2014/main" id="{59D95ABC-476B-43DD-B11D-841FD1CCCE12}"/>
                </a:ext>
              </a:extLst>
            </p:cNvPr>
            <p:cNvSpPr/>
            <p:nvPr userDrawn="1">
              <p:custDataLst>
                <p:tags r:id="rId24"/>
              </p:custDataLst>
            </p:nvPr>
          </p:nvSpPr>
          <p:spPr>
            <a:xfrm>
              <a:off x="9098208" y="360000"/>
              <a:ext cx="791000" cy="6138000"/>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24" name="1">
              <a:extLst>
                <a:ext uri="{FF2B5EF4-FFF2-40B4-BE49-F238E27FC236}">
                  <a16:creationId xmlns:a16="http://schemas.microsoft.com/office/drawing/2014/main" id="{5786BE75-81AB-4139-B2E5-FC8F4EB28B66}"/>
                </a:ext>
              </a:extLst>
            </p:cNvPr>
            <p:cNvSpPr/>
            <p:nvPr userDrawn="1">
              <p:custDataLst>
                <p:tags r:id="rId25"/>
              </p:custDataLst>
            </p:nvPr>
          </p:nvSpPr>
          <p:spPr>
            <a:xfrm>
              <a:off x="4064045" y="359999"/>
              <a:ext cx="180000" cy="6137999"/>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26" name="C">
              <a:extLst>
                <a:ext uri="{FF2B5EF4-FFF2-40B4-BE49-F238E27FC236}">
                  <a16:creationId xmlns:a16="http://schemas.microsoft.com/office/drawing/2014/main" id="{129A9A3B-B084-4187-8ACA-4F0D6C08FE4E}"/>
                </a:ext>
              </a:extLst>
            </p:cNvPr>
            <p:cNvSpPr/>
            <p:nvPr userDrawn="1">
              <p:custDataLst>
                <p:tags r:id="rId26"/>
              </p:custDataLst>
            </p:nvPr>
          </p:nvSpPr>
          <p:spPr>
            <a:xfrm>
              <a:off x="8128823" y="360000"/>
              <a:ext cx="791000" cy="6138000"/>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28" name="1">
              <a:extLst>
                <a:ext uri="{FF2B5EF4-FFF2-40B4-BE49-F238E27FC236}">
                  <a16:creationId xmlns:a16="http://schemas.microsoft.com/office/drawing/2014/main" id="{DEC24EF5-2922-409A-98A1-4BE1189C8532}"/>
                </a:ext>
              </a:extLst>
            </p:cNvPr>
            <p:cNvSpPr/>
            <p:nvPr userDrawn="1">
              <p:custDataLst>
                <p:tags r:id="rId27"/>
              </p:custDataLst>
            </p:nvPr>
          </p:nvSpPr>
          <p:spPr>
            <a:xfrm>
              <a:off x="5035045" y="359999"/>
              <a:ext cx="180000" cy="6137999"/>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30" name="C">
              <a:extLst>
                <a:ext uri="{FF2B5EF4-FFF2-40B4-BE49-F238E27FC236}">
                  <a16:creationId xmlns:a16="http://schemas.microsoft.com/office/drawing/2014/main" id="{9E90051A-07FE-4055-B29A-3240854D0EDD}"/>
                </a:ext>
              </a:extLst>
            </p:cNvPr>
            <p:cNvSpPr/>
            <p:nvPr userDrawn="1">
              <p:custDataLst>
                <p:tags r:id="rId28"/>
              </p:custDataLst>
            </p:nvPr>
          </p:nvSpPr>
          <p:spPr>
            <a:xfrm>
              <a:off x="7157321" y="360000"/>
              <a:ext cx="791000" cy="6138000"/>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32" name="1">
              <a:extLst>
                <a:ext uri="{FF2B5EF4-FFF2-40B4-BE49-F238E27FC236}">
                  <a16:creationId xmlns:a16="http://schemas.microsoft.com/office/drawing/2014/main" id="{A3700F78-6579-4287-82B2-6DFA45008FBC}"/>
                </a:ext>
              </a:extLst>
            </p:cNvPr>
            <p:cNvSpPr/>
            <p:nvPr userDrawn="1">
              <p:custDataLst>
                <p:tags r:id="rId29"/>
              </p:custDataLst>
            </p:nvPr>
          </p:nvSpPr>
          <p:spPr>
            <a:xfrm>
              <a:off x="6007384" y="359999"/>
              <a:ext cx="180000" cy="6137999"/>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34" name="C">
              <a:extLst>
                <a:ext uri="{FF2B5EF4-FFF2-40B4-BE49-F238E27FC236}">
                  <a16:creationId xmlns:a16="http://schemas.microsoft.com/office/drawing/2014/main" id="{1DA00B94-1AAF-46A9-9411-BB34A0426C6A}"/>
                </a:ext>
              </a:extLst>
            </p:cNvPr>
            <p:cNvSpPr/>
            <p:nvPr userDrawn="1">
              <p:custDataLst>
                <p:tags r:id="rId30"/>
              </p:custDataLst>
            </p:nvPr>
          </p:nvSpPr>
          <p:spPr>
            <a:xfrm>
              <a:off x="6186045" y="360000"/>
              <a:ext cx="791000" cy="6138000"/>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36" name="1">
              <a:extLst>
                <a:ext uri="{FF2B5EF4-FFF2-40B4-BE49-F238E27FC236}">
                  <a16:creationId xmlns:a16="http://schemas.microsoft.com/office/drawing/2014/main" id="{ECDF4EC4-C654-4CC0-A697-7C7F76265642}"/>
                </a:ext>
              </a:extLst>
            </p:cNvPr>
            <p:cNvSpPr/>
            <p:nvPr userDrawn="1">
              <p:custDataLst>
                <p:tags r:id="rId31"/>
              </p:custDataLst>
            </p:nvPr>
          </p:nvSpPr>
          <p:spPr>
            <a:xfrm>
              <a:off x="6975706" y="359999"/>
              <a:ext cx="180000" cy="6137999"/>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38" name="C">
              <a:extLst>
                <a:ext uri="{FF2B5EF4-FFF2-40B4-BE49-F238E27FC236}">
                  <a16:creationId xmlns:a16="http://schemas.microsoft.com/office/drawing/2014/main" id="{6A79D1EE-D920-468B-9064-1E73DB948D90}"/>
                </a:ext>
              </a:extLst>
            </p:cNvPr>
            <p:cNvSpPr/>
            <p:nvPr userDrawn="1">
              <p:custDataLst>
                <p:tags r:id="rId32"/>
              </p:custDataLst>
            </p:nvPr>
          </p:nvSpPr>
          <p:spPr>
            <a:xfrm>
              <a:off x="5216285" y="360000"/>
              <a:ext cx="791000" cy="6138000"/>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40" name="1">
              <a:extLst>
                <a:ext uri="{FF2B5EF4-FFF2-40B4-BE49-F238E27FC236}">
                  <a16:creationId xmlns:a16="http://schemas.microsoft.com/office/drawing/2014/main" id="{B375DE0F-1FC3-4AAD-B356-C9A3A482C506}"/>
                </a:ext>
              </a:extLst>
            </p:cNvPr>
            <p:cNvSpPr/>
            <p:nvPr userDrawn="1">
              <p:custDataLst>
                <p:tags r:id="rId33"/>
              </p:custDataLst>
            </p:nvPr>
          </p:nvSpPr>
          <p:spPr>
            <a:xfrm>
              <a:off x="7948823" y="359999"/>
              <a:ext cx="180000" cy="6137999"/>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42" name="C">
              <a:extLst>
                <a:ext uri="{FF2B5EF4-FFF2-40B4-BE49-F238E27FC236}">
                  <a16:creationId xmlns:a16="http://schemas.microsoft.com/office/drawing/2014/main" id="{82A4A22E-F58E-400A-BF42-0B345083C2DA}"/>
                </a:ext>
              </a:extLst>
            </p:cNvPr>
            <p:cNvSpPr/>
            <p:nvPr userDrawn="1">
              <p:custDataLst>
                <p:tags r:id="rId34"/>
              </p:custDataLst>
            </p:nvPr>
          </p:nvSpPr>
          <p:spPr>
            <a:xfrm>
              <a:off x="4244265" y="360000"/>
              <a:ext cx="791000" cy="6138000"/>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44" name="1">
              <a:extLst>
                <a:ext uri="{FF2B5EF4-FFF2-40B4-BE49-F238E27FC236}">
                  <a16:creationId xmlns:a16="http://schemas.microsoft.com/office/drawing/2014/main" id="{18F2331C-BB65-4FCB-BB33-C3286B6868D4}"/>
                </a:ext>
              </a:extLst>
            </p:cNvPr>
            <p:cNvSpPr/>
            <p:nvPr userDrawn="1">
              <p:custDataLst>
                <p:tags r:id="rId35"/>
              </p:custDataLst>
            </p:nvPr>
          </p:nvSpPr>
          <p:spPr>
            <a:xfrm>
              <a:off x="8918208" y="359999"/>
              <a:ext cx="180000" cy="6137999"/>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46" name="C">
              <a:extLst>
                <a:ext uri="{FF2B5EF4-FFF2-40B4-BE49-F238E27FC236}">
                  <a16:creationId xmlns:a16="http://schemas.microsoft.com/office/drawing/2014/main" id="{0B31BD39-E957-4B61-99A5-4BA424B9346E}"/>
                </a:ext>
              </a:extLst>
            </p:cNvPr>
            <p:cNvSpPr/>
            <p:nvPr userDrawn="1">
              <p:custDataLst>
                <p:tags r:id="rId36"/>
              </p:custDataLst>
            </p:nvPr>
          </p:nvSpPr>
          <p:spPr>
            <a:xfrm>
              <a:off x="3273411" y="360000"/>
              <a:ext cx="791000" cy="6138000"/>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48" name="1">
              <a:extLst>
                <a:ext uri="{FF2B5EF4-FFF2-40B4-BE49-F238E27FC236}">
                  <a16:creationId xmlns:a16="http://schemas.microsoft.com/office/drawing/2014/main" id="{51C7EEDE-B06B-4A00-9549-E9285576C892}"/>
                </a:ext>
              </a:extLst>
            </p:cNvPr>
            <p:cNvSpPr/>
            <p:nvPr userDrawn="1">
              <p:custDataLst>
                <p:tags r:id="rId37"/>
              </p:custDataLst>
            </p:nvPr>
          </p:nvSpPr>
          <p:spPr>
            <a:xfrm>
              <a:off x="10859298" y="359998"/>
              <a:ext cx="180000" cy="6137999"/>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50" name="C">
              <a:extLst>
                <a:ext uri="{FF2B5EF4-FFF2-40B4-BE49-F238E27FC236}">
                  <a16:creationId xmlns:a16="http://schemas.microsoft.com/office/drawing/2014/main" id="{346FE888-2B04-40EA-9D03-3CBF808A53C4}"/>
                </a:ext>
              </a:extLst>
            </p:cNvPr>
            <p:cNvSpPr/>
            <p:nvPr userDrawn="1">
              <p:custDataLst>
                <p:tags r:id="rId38"/>
              </p:custDataLst>
            </p:nvPr>
          </p:nvSpPr>
          <p:spPr>
            <a:xfrm>
              <a:off x="2301978" y="360000"/>
              <a:ext cx="791000" cy="6138000"/>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52" name="1">
              <a:extLst>
                <a:ext uri="{FF2B5EF4-FFF2-40B4-BE49-F238E27FC236}">
                  <a16:creationId xmlns:a16="http://schemas.microsoft.com/office/drawing/2014/main" id="{8ED580F1-63D4-4934-8F07-895D75D68EFC}"/>
                </a:ext>
              </a:extLst>
            </p:cNvPr>
            <p:cNvSpPr/>
            <p:nvPr userDrawn="1">
              <p:custDataLst>
                <p:tags r:id="rId39"/>
              </p:custDataLst>
            </p:nvPr>
          </p:nvSpPr>
          <p:spPr>
            <a:xfrm>
              <a:off x="9889710" y="359999"/>
              <a:ext cx="180000" cy="6137999"/>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sp>
          <p:nvSpPr>
            <p:cNvPr id="54" name="C">
              <a:extLst>
                <a:ext uri="{FF2B5EF4-FFF2-40B4-BE49-F238E27FC236}">
                  <a16:creationId xmlns:a16="http://schemas.microsoft.com/office/drawing/2014/main" id="{64E6E6C5-4F17-4E72-A63A-4DC01755A9FF}"/>
                </a:ext>
              </a:extLst>
            </p:cNvPr>
            <p:cNvSpPr/>
            <p:nvPr userDrawn="1">
              <p:custDataLst>
                <p:tags r:id="rId40"/>
              </p:custDataLst>
            </p:nvPr>
          </p:nvSpPr>
          <p:spPr>
            <a:xfrm>
              <a:off x="1331000" y="360000"/>
              <a:ext cx="791000" cy="6138000"/>
            </a:xfrm>
            <a:prstGeom prst="rect">
              <a:avLst/>
            </a:prstGeom>
            <a:noFill/>
            <a:ln w="31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ln w="3175">
                    <a:noFill/>
                  </a:ln>
                  <a:solidFill>
                    <a:srgbClr val="FF0066"/>
                  </a:solidFill>
                </a:rPr>
                <a:t>1</a:t>
              </a:r>
              <a:endParaRPr lang="en-US" dirty="0"/>
            </a:p>
          </p:txBody>
        </p:sp>
      </p:grpSp>
      <p:sp>
        <p:nvSpPr>
          <p:cNvPr id="3" name="Text Placeholder 2"/>
          <p:cNvSpPr>
            <a:spLocks noGrp="1"/>
          </p:cNvSpPr>
          <p:nvPr>
            <p:ph type="body" idx="1"/>
          </p:nvPr>
        </p:nvSpPr>
        <p:spPr>
          <a:xfrm>
            <a:off x="360000" y="1548000"/>
            <a:ext cx="11472411" cy="4377600"/>
          </a:xfrm>
          <a:prstGeom prst="rect">
            <a:avLst/>
          </a:prstGeom>
        </p:spPr>
        <p:txBody>
          <a:bodyPr vert="horz" lIns="0" tIns="0" rIns="0" bIns="0" rtlCol="0">
            <a:noAutofit/>
          </a:bodyPr>
          <a:lstStyle/>
          <a:p>
            <a:pPr lvl="0"/>
            <a:r>
              <a:rPr lang="en-US" noProof="0" dirty="0"/>
              <a:t>Level 1</a:t>
            </a:r>
            <a:endParaRPr lang="en-US" dirty="0"/>
          </a:p>
          <a:p>
            <a:pPr lvl="1"/>
            <a:r>
              <a:rPr lang="en-US" noProof="0" dirty="0"/>
              <a:t>Level 2</a:t>
            </a:r>
            <a:endParaRPr lang="en-US" dirty="0"/>
          </a:p>
          <a:p>
            <a:pPr lvl="2"/>
            <a:r>
              <a:rPr lang="en-US" noProof="0" dirty="0"/>
              <a:t>Level 3</a:t>
            </a:r>
            <a:endParaRPr lang="en-US" dirty="0"/>
          </a:p>
          <a:p>
            <a:pPr lvl="3"/>
            <a:r>
              <a:rPr lang="en-US" noProof="0" dirty="0"/>
              <a:t>Level 4, Header</a:t>
            </a:r>
            <a:endParaRPr lang="en-US" dirty="0"/>
          </a:p>
          <a:p>
            <a:pPr lvl="4"/>
            <a:r>
              <a:rPr lang="en-US" noProof="0" dirty="0"/>
              <a:t>Level 5, Body</a:t>
            </a:r>
            <a:endParaRPr lang="en-US" dirty="0"/>
          </a:p>
          <a:p>
            <a:pPr lvl="5"/>
            <a:r>
              <a:rPr lang="en-US" noProof="0" dirty="0"/>
              <a:t>Level 6</a:t>
            </a:r>
            <a:endParaRPr lang="en-US" dirty="0"/>
          </a:p>
          <a:p>
            <a:pPr lvl="6"/>
            <a:r>
              <a:rPr lang="en-US" noProof="0" dirty="0"/>
              <a:t>Level 7, Small Header</a:t>
            </a:r>
            <a:endParaRPr lang="en-US" dirty="0"/>
          </a:p>
          <a:p>
            <a:pPr lvl="7"/>
            <a:r>
              <a:rPr lang="en-US" noProof="0" dirty="0"/>
              <a:t>Level 8, Small Body</a:t>
            </a:r>
            <a:endParaRPr lang="en-US" dirty="0"/>
          </a:p>
          <a:p>
            <a:pPr lvl="8"/>
            <a:r>
              <a:rPr lang="en-US" noProof="0" dirty="0"/>
              <a:t>Level 9, Infographic</a:t>
            </a:r>
            <a:endParaRPr lang="en-US" dirty="0"/>
          </a:p>
        </p:txBody>
      </p:sp>
      <p:sp>
        <p:nvSpPr>
          <p:cNvPr id="7" name="Title Placeholder 6">
            <a:extLst>
              <a:ext uri="{FF2B5EF4-FFF2-40B4-BE49-F238E27FC236}">
                <a16:creationId xmlns:a16="http://schemas.microsoft.com/office/drawing/2014/main" id="{C9392247-CE23-49BB-A39E-64C7575BE478}"/>
              </a:ext>
            </a:extLst>
          </p:cNvPr>
          <p:cNvSpPr>
            <a:spLocks noGrp="1"/>
          </p:cNvSpPr>
          <p:nvPr>
            <p:ph type="title"/>
          </p:nvPr>
        </p:nvSpPr>
        <p:spPr>
          <a:xfrm>
            <a:off x="360000" y="360000"/>
            <a:ext cx="11473200" cy="1188000"/>
          </a:xfrm>
          <a:prstGeom prst="rect">
            <a:avLst/>
          </a:prstGeom>
        </p:spPr>
        <p:txBody>
          <a:bodyPr vert="horz" lIns="0" tIns="0" rIns="0" bIns="0" rtlCol="0" anchor="t" anchorCtr="0">
            <a:noAutofit/>
          </a:bodyPr>
          <a:lstStyle/>
          <a:p>
            <a:r>
              <a:rPr lang="en-US" dirty="0"/>
              <a:t>Click to add title</a:t>
            </a:r>
          </a:p>
        </p:txBody>
      </p:sp>
      <p:sp>
        <p:nvSpPr>
          <p:cNvPr id="9" name="Slide Number Placeholder 8">
            <a:extLst>
              <a:ext uri="{FF2B5EF4-FFF2-40B4-BE49-F238E27FC236}">
                <a16:creationId xmlns:a16="http://schemas.microsoft.com/office/drawing/2014/main" id="{5942516E-ED5A-4F68-B285-E8D0CC42F948}"/>
              </a:ext>
            </a:extLst>
          </p:cNvPr>
          <p:cNvSpPr>
            <a:spLocks noGrp="1"/>
          </p:cNvSpPr>
          <p:nvPr>
            <p:ph type="sldNum" sz="quarter" idx="4"/>
          </p:nvPr>
        </p:nvSpPr>
        <p:spPr>
          <a:xfrm>
            <a:off x="11505856" y="6318000"/>
            <a:ext cx="359212" cy="180000"/>
          </a:xfrm>
          <a:prstGeom prst="rect">
            <a:avLst/>
          </a:prstGeom>
        </p:spPr>
        <p:txBody>
          <a:bodyPr vert="horz" lIns="0" tIns="0" rIns="0" bIns="0" rtlCol="0" anchor="b" anchorCtr="0"/>
          <a:lstStyle>
            <a:lvl1pPr algn="r">
              <a:defRPr sz="800" b="1" spc="0" baseline="0">
                <a:solidFill>
                  <a:schemeClr val="accent1"/>
                </a:solidFill>
                <a:latin typeface="+mn-lt"/>
              </a:defRPr>
            </a:lvl1pPr>
          </a:lstStyle>
          <a:p>
            <a:fld id="{23AA811B-2EBD-4900-905E-5BE206449611}" type="slidenum">
              <a:rPr lang="en-US" smtClean="0"/>
              <a:pPr/>
              <a:t>‹#›</a:t>
            </a:fld>
            <a:endParaRPr lang="en-US" dirty="0"/>
          </a:p>
        </p:txBody>
      </p:sp>
      <p:sp>
        <p:nvSpPr>
          <p:cNvPr id="41" name="Footer Placeholder 40">
            <a:extLst>
              <a:ext uri="{FF2B5EF4-FFF2-40B4-BE49-F238E27FC236}">
                <a16:creationId xmlns:a16="http://schemas.microsoft.com/office/drawing/2014/main" id="{D26C0B3A-4C90-B9B9-20DB-869AD857A6E1}"/>
              </a:ext>
            </a:extLst>
          </p:cNvPr>
          <p:cNvSpPr>
            <a:spLocks noGrp="1"/>
          </p:cNvSpPr>
          <p:nvPr>
            <p:ph type="ftr" sz="quarter" idx="3"/>
          </p:nvPr>
        </p:nvSpPr>
        <p:spPr>
          <a:xfrm>
            <a:off x="6269057" y="6318000"/>
            <a:ext cx="3343898" cy="180000"/>
          </a:xfrm>
          <a:prstGeom prst="rect">
            <a:avLst/>
          </a:prstGeom>
        </p:spPr>
        <p:txBody>
          <a:bodyPr vert="horz" lIns="0" tIns="0" rIns="0" bIns="0" rtlCol="0" anchor="b" anchorCtr="0"/>
          <a:lstStyle>
            <a:lvl1pPr algn="r">
              <a:defRPr sz="800">
                <a:solidFill>
                  <a:schemeClr val="accent1"/>
                </a:solidFill>
                <a:latin typeface="+mn-lt"/>
              </a:defRPr>
            </a:lvl1pPr>
          </a:lstStyle>
          <a:p>
            <a:endParaRPr lang="en-US" dirty="0"/>
          </a:p>
        </p:txBody>
      </p:sp>
      <p:sp>
        <p:nvSpPr>
          <p:cNvPr id="4" name="Date Placeholder 3">
            <a:extLst>
              <a:ext uri="{FF2B5EF4-FFF2-40B4-BE49-F238E27FC236}">
                <a16:creationId xmlns:a16="http://schemas.microsoft.com/office/drawing/2014/main" id="{007AFD59-923C-2169-5C83-6741570A268E}"/>
              </a:ext>
            </a:extLst>
          </p:cNvPr>
          <p:cNvSpPr>
            <a:spLocks noGrp="1"/>
          </p:cNvSpPr>
          <p:nvPr>
            <p:ph type="dt" sz="half" idx="2"/>
          </p:nvPr>
        </p:nvSpPr>
        <p:spPr>
          <a:xfrm>
            <a:off x="9917755" y="6318000"/>
            <a:ext cx="1588102" cy="180000"/>
          </a:xfrm>
          <a:prstGeom prst="rect">
            <a:avLst/>
          </a:prstGeom>
        </p:spPr>
        <p:txBody>
          <a:bodyPr vert="horz" lIns="0" tIns="0" rIns="0" bIns="0" rtlCol="0" anchor="b" anchorCtr="0"/>
          <a:lstStyle>
            <a:lvl1pPr algn="r">
              <a:defRPr lang="en-US" sz="800" kern="1200" cap="none" spc="0" baseline="0" smtClean="0">
                <a:solidFill>
                  <a:schemeClr val="accent1"/>
                </a:solidFill>
                <a:latin typeface="+mn-lt"/>
                <a:ea typeface="+mn-ea"/>
                <a:cs typeface="+mn-cs"/>
              </a:defRPr>
            </a:lvl1pPr>
          </a:lstStyle>
          <a:p>
            <a:fld id="{909DF806-DD70-474D-91BE-03282D12319D}" type="datetime4">
              <a:rPr lang="en-IN" smtClean="0"/>
              <a:t>03 September 2026</a:t>
            </a:fld>
            <a:endParaRPr lang="en-US" dirty="0"/>
          </a:p>
        </p:txBody>
      </p:sp>
      <p:sp>
        <p:nvSpPr>
          <p:cNvPr id="2" name="Dynamic legal" descr="{&quot;templafy&quot;:{&quot;type&quot;:&quot;text&quot;,&quot;visibility&quot;:{&quot;compareValue&quot;:&quot;&quot;},&quot;binding&quot;:&quot;Form.Cigna_Confidentiality.CignahealthcareConfidentiality&quot;}}">
            <a:extLst>
              <a:ext uri="{FF2B5EF4-FFF2-40B4-BE49-F238E27FC236}">
                <a16:creationId xmlns:a16="http://schemas.microsoft.com/office/drawing/2014/main" id="{D641BFA6-EAE3-EF8B-98D4-22BC5FB71ED1}"/>
              </a:ext>
            </a:extLst>
          </p:cNvPr>
          <p:cNvSpPr txBox="1"/>
          <p:nvPr userDrawn="1"/>
        </p:nvSpPr>
        <p:spPr>
          <a:xfrm>
            <a:off x="-1588" y="6678000"/>
            <a:ext cx="12193588" cy="180000"/>
          </a:xfrm>
          <a:prstGeom prst="rect">
            <a:avLst/>
          </a:prstGeom>
          <a:solidFill>
            <a:srgbClr val="110081"/>
          </a:solidFill>
          <a:ln>
            <a:noFill/>
          </a:ln>
        </p:spPr>
        <p:txBody>
          <a:bodyPr wrap="square" lIns="0" tIns="0" rIns="0" bIns="0" anchor="ctr" anchorCtr="0">
            <a:noAutofit/>
          </a:bodyPr>
          <a:lstStyle/>
          <a:p>
            <a:pPr algn="ctr"/>
            <a:endParaRPr lang="en-US" sz="1000" dirty="0">
              <a:solidFill>
                <a:srgbClr val="FFFFFF"/>
              </a:solidFill>
              <a:latin typeface="Arial Narrow" panose="020B0606020202030204" pitchFamily="34" charset="0"/>
            </a:endParaRPr>
          </a:p>
        </p:txBody>
      </p:sp>
      <p:grpSp>
        <p:nvGrpSpPr>
          <p:cNvPr id="55" name="Group 54">
            <a:extLst>
              <a:ext uri="{FF2B5EF4-FFF2-40B4-BE49-F238E27FC236}">
                <a16:creationId xmlns:a16="http://schemas.microsoft.com/office/drawing/2014/main" id="{ACCFC220-90ED-48C8-B9C4-7F955905AAAC}"/>
              </a:ext>
            </a:extLst>
          </p:cNvPr>
          <p:cNvGrpSpPr/>
          <p:nvPr userDrawn="1"/>
        </p:nvGrpSpPr>
        <p:grpSpPr>
          <a:xfrm>
            <a:off x="43311" y="-683724"/>
            <a:ext cx="11800469" cy="598380"/>
            <a:chOff x="43311" y="-683724"/>
            <a:chExt cx="11800469" cy="598380"/>
          </a:xfrm>
        </p:grpSpPr>
        <p:grpSp>
          <p:nvGrpSpPr>
            <p:cNvPr id="56" name="Group 55">
              <a:extLst>
                <a:ext uri="{FF2B5EF4-FFF2-40B4-BE49-F238E27FC236}">
                  <a16:creationId xmlns:a16="http://schemas.microsoft.com/office/drawing/2014/main" id="{616B03F9-E678-4CD6-8001-32E54675582C}"/>
                </a:ext>
              </a:extLst>
            </p:cNvPr>
            <p:cNvGrpSpPr/>
            <p:nvPr userDrawn="1"/>
          </p:nvGrpSpPr>
          <p:grpSpPr>
            <a:xfrm>
              <a:off x="43311" y="-683724"/>
              <a:ext cx="5851144" cy="597498"/>
              <a:chOff x="4372356" y="2138706"/>
              <a:chExt cx="9601199" cy="980440"/>
            </a:xfrm>
          </p:grpSpPr>
          <p:sp>
            <p:nvSpPr>
              <p:cNvPr id="63" name="object 4">
                <a:extLst>
                  <a:ext uri="{FF2B5EF4-FFF2-40B4-BE49-F238E27FC236}">
                    <a16:creationId xmlns:a16="http://schemas.microsoft.com/office/drawing/2014/main" id="{5689A113-A402-42B9-A273-A0D4FDFD818F}"/>
                  </a:ext>
                </a:extLst>
              </p:cNvPr>
              <p:cNvSpPr/>
              <p:nvPr userDrawn="1"/>
            </p:nvSpPr>
            <p:spPr>
              <a:xfrm>
                <a:off x="4372356" y="2138706"/>
                <a:ext cx="1600200" cy="980440"/>
              </a:xfrm>
              <a:custGeom>
                <a:avLst/>
                <a:gdLst/>
                <a:ahLst/>
                <a:cxnLst/>
                <a:rect l="l" t="t" r="r" b="b"/>
                <a:pathLst>
                  <a:path w="1600200" h="980439">
                    <a:moveTo>
                      <a:pt x="0" y="980442"/>
                    </a:moveTo>
                    <a:lnTo>
                      <a:pt x="1600200" y="980442"/>
                    </a:lnTo>
                    <a:lnTo>
                      <a:pt x="1600200" y="0"/>
                    </a:lnTo>
                    <a:lnTo>
                      <a:pt x="0" y="0"/>
                    </a:lnTo>
                    <a:lnTo>
                      <a:pt x="0" y="980442"/>
                    </a:lnTo>
                    <a:close/>
                  </a:path>
                </a:pathLst>
              </a:custGeom>
              <a:solidFill>
                <a:srgbClr val="0033FF"/>
              </a:solidFill>
            </p:spPr>
            <p:txBody>
              <a:bodyPr wrap="square" lIns="0" tIns="0" rIns="0" bIns="0" rtlCol="0"/>
              <a:lstStyle/>
              <a:p>
                <a:endParaRPr/>
              </a:p>
            </p:txBody>
          </p:sp>
          <p:sp>
            <p:nvSpPr>
              <p:cNvPr id="64" name="object 5">
                <a:extLst>
                  <a:ext uri="{FF2B5EF4-FFF2-40B4-BE49-F238E27FC236}">
                    <a16:creationId xmlns:a16="http://schemas.microsoft.com/office/drawing/2014/main" id="{44AD505E-1D14-4BF5-8B00-19711133352D}"/>
                  </a:ext>
                </a:extLst>
              </p:cNvPr>
              <p:cNvSpPr/>
              <p:nvPr userDrawn="1"/>
            </p:nvSpPr>
            <p:spPr>
              <a:xfrm>
                <a:off x="5972556" y="2138706"/>
                <a:ext cx="1600200" cy="980440"/>
              </a:xfrm>
              <a:custGeom>
                <a:avLst/>
                <a:gdLst/>
                <a:ahLst/>
                <a:cxnLst/>
                <a:rect l="l" t="t" r="r" b="b"/>
                <a:pathLst>
                  <a:path w="1600200" h="980439">
                    <a:moveTo>
                      <a:pt x="0" y="980442"/>
                    </a:moveTo>
                    <a:lnTo>
                      <a:pt x="1600200" y="980442"/>
                    </a:lnTo>
                    <a:lnTo>
                      <a:pt x="1600200" y="0"/>
                    </a:lnTo>
                    <a:lnTo>
                      <a:pt x="0" y="0"/>
                    </a:lnTo>
                    <a:lnTo>
                      <a:pt x="0" y="980442"/>
                    </a:lnTo>
                    <a:close/>
                  </a:path>
                </a:pathLst>
              </a:custGeom>
              <a:solidFill>
                <a:srgbClr val="110081"/>
              </a:solidFill>
            </p:spPr>
            <p:txBody>
              <a:bodyPr wrap="square" lIns="0" tIns="0" rIns="0" bIns="0" rtlCol="0"/>
              <a:lstStyle/>
              <a:p>
                <a:endParaRPr/>
              </a:p>
            </p:txBody>
          </p:sp>
          <p:sp>
            <p:nvSpPr>
              <p:cNvPr id="65" name="object 6">
                <a:extLst>
                  <a:ext uri="{FF2B5EF4-FFF2-40B4-BE49-F238E27FC236}">
                    <a16:creationId xmlns:a16="http://schemas.microsoft.com/office/drawing/2014/main" id="{ECEF8108-90C4-4AF2-A12E-B9839F198B0F}"/>
                  </a:ext>
                </a:extLst>
              </p:cNvPr>
              <p:cNvSpPr/>
              <p:nvPr userDrawn="1"/>
            </p:nvSpPr>
            <p:spPr>
              <a:xfrm>
                <a:off x="7572755" y="2138706"/>
                <a:ext cx="1600200" cy="980440"/>
              </a:xfrm>
              <a:custGeom>
                <a:avLst/>
                <a:gdLst/>
                <a:ahLst/>
                <a:cxnLst/>
                <a:rect l="l" t="t" r="r" b="b"/>
                <a:pathLst>
                  <a:path w="1600200" h="980439">
                    <a:moveTo>
                      <a:pt x="0" y="980442"/>
                    </a:moveTo>
                    <a:lnTo>
                      <a:pt x="1600200" y="980442"/>
                    </a:lnTo>
                    <a:lnTo>
                      <a:pt x="1600200" y="0"/>
                    </a:lnTo>
                    <a:lnTo>
                      <a:pt x="0" y="0"/>
                    </a:lnTo>
                    <a:lnTo>
                      <a:pt x="0" y="980442"/>
                    </a:lnTo>
                    <a:close/>
                  </a:path>
                </a:pathLst>
              </a:custGeom>
              <a:solidFill>
                <a:srgbClr val="00874D"/>
              </a:solidFill>
            </p:spPr>
            <p:txBody>
              <a:bodyPr wrap="square" lIns="0" tIns="0" rIns="0" bIns="0" rtlCol="0"/>
              <a:lstStyle/>
              <a:p>
                <a:endParaRPr/>
              </a:p>
            </p:txBody>
          </p:sp>
          <p:sp>
            <p:nvSpPr>
              <p:cNvPr id="66" name="object 7">
                <a:extLst>
                  <a:ext uri="{FF2B5EF4-FFF2-40B4-BE49-F238E27FC236}">
                    <a16:creationId xmlns:a16="http://schemas.microsoft.com/office/drawing/2014/main" id="{B2E3E279-0094-4052-815E-9EC99A0C2609}"/>
                  </a:ext>
                </a:extLst>
              </p:cNvPr>
              <p:cNvSpPr/>
              <p:nvPr userDrawn="1"/>
            </p:nvSpPr>
            <p:spPr>
              <a:xfrm>
                <a:off x="9172955" y="2138706"/>
                <a:ext cx="1600200" cy="980440"/>
              </a:xfrm>
              <a:custGeom>
                <a:avLst/>
                <a:gdLst/>
                <a:ahLst/>
                <a:cxnLst/>
                <a:rect l="l" t="t" r="r" b="b"/>
                <a:pathLst>
                  <a:path w="1600200" h="980439">
                    <a:moveTo>
                      <a:pt x="0" y="980442"/>
                    </a:moveTo>
                    <a:lnTo>
                      <a:pt x="1600200" y="980442"/>
                    </a:lnTo>
                    <a:lnTo>
                      <a:pt x="1600200" y="0"/>
                    </a:lnTo>
                    <a:lnTo>
                      <a:pt x="0" y="0"/>
                    </a:lnTo>
                    <a:lnTo>
                      <a:pt x="0" y="980442"/>
                    </a:lnTo>
                    <a:close/>
                  </a:path>
                </a:pathLst>
              </a:custGeom>
              <a:solidFill>
                <a:srgbClr val="03CC54"/>
              </a:solidFill>
            </p:spPr>
            <p:txBody>
              <a:bodyPr wrap="square" lIns="0" tIns="0" rIns="0" bIns="0" rtlCol="0"/>
              <a:lstStyle/>
              <a:p>
                <a:endParaRPr/>
              </a:p>
            </p:txBody>
          </p:sp>
          <p:sp>
            <p:nvSpPr>
              <p:cNvPr id="67" name="object 8">
                <a:extLst>
                  <a:ext uri="{FF2B5EF4-FFF2-40B4-BE49-F238E27FC236}">
                    <a16:creationId xmlns:a16="http://schemas.microsoft.com/office/drawing/2014/main" id="{5A31C2EE-E18E-44A7-87DD-D74C6BFDBEC1}"/>
                  </a:ext>
                </a:extLst>
              </p:cNvPr>
              <p:cNvSpPr/>
              <p:nvPr userDrawn="1"/>
            </p:nvSpPr>
            <p:spPr>
              <a:xfrm>
                <a:off x="10773155" y="2138706"/>
                <a:ext cx="1600200" cy="980440"/>
              </a:xfrm>
              <a:custGeom>
                <a:avLst/>
                <a:gdLst/>
                <a:ahLst/>
                <a:cxnLst/>
                <a:rect l="l" t="t" r="r" b="b"/>
                <a:pathLst>
                  <a:path w="1600200" h="980439">
                    <a:moveTo>
                      <a:pt x="0" y="980442"/>
                    </a:moveTo>
                    <a:lnTo>
                      <a:pt x="1600200" y="980442"/>
                    </a:lnTo>
                    <a:lnTo>
                      <a:pt x="1600200" y="0"/>
                    </a:lnTo>
                    <a:lnTo>
                      <a:pt x="0" y="0"/>
                    </a:lnTo>
                    <a:lnTo>
                      <a:pt x="0" y="980442"/>
                    </a:lnTo>
                    <a:close/>
                  </a:path>
                </a:pathLst>
              </a:custGeom>
              <a:solidFill>
                <a:srgbClr val="A1F7A1"/>
              </a:solidFill>
            </p:spPr>
            <p:txBody>
              <a:bodyPr wrap="square" lIns="0" tIns="0" rIns="0" bIns="0" rtlCol="0"/>
              <a:lstStyle/>
              <a:p>
                <a:endParaRPr/>
              </a:p>
            </p:txBody>
          </p:sp>
          <p:sp>
            <p:nvSpPr>
              <p:cNvPr id="68" name="object 9">
                <a:extLst>
                  <a:ext uri="{FF2B5EF4-FFF2-40B4-BE49-F238E27FC236}">
                    <a16:creationId xmlns:a16="http://schemas.microsoft.com/office/drawing/2014/main" id="{8646D491-F4F2-4996-9771-6CEABF26E274}"/>
                  </a:ext>
                </a:extLst>
              </p:cNvPr>
              <p:cNvSpPr/>
              <p:nvPr userDrawn="1"/>
            </p:nvSpPr>
            <p:spPr>
              <a:xfrm>
                <a:off x="12373355" y="2138706"/>
                <a:ext cx="1600200" cy="980440"/>
              </a:xfrm>
              <a:custGeom>
                <a:avLst/>
                <a:gdLst/>
                <a:ahLst/>
                <a:cxnLst/>
                <a:rect l="l" t="t" r="r" b="b"/>
                <a:pathLst>
                  <a:path w="1600200" h="980439">
                    <a:moveTo>
                      <a:pt x="0" y="980442"/>
                    </a:moveTo>
                    <a:lnTo>
                      <a:pt x="1600200" y="980442"/>
                    </a:lnTo>
                    <a:lnTo>
                      <a:pt x="1600200" y="0"/>
                    </a:lnTo>
                    <a:lnTo>
                      <a:pt x="0" y="0"/>
                    </a:lnTo>
                    <a:lnTo>
                      <a:pt x="0" y="980442"/>
                    </a:lnTo>
                    <a:close/>
                  </a:path>
                </a:pathLst>
              </a:custGeom>
              <a:solidFill>
                <a:srgbClr val="FFFFFF"/>
              </a:solidFill>
            </p:spPr>
            <p:txBody>
              <a:bodyPr wrap="square" lIns="0" tIns="0" rIns="0" bIns="0" rtlCol="0"/>
              <a:lstStyle/>
              <a:p>
                <a:endParaRPr/>
              </a:p>
            </p:txBody>
          </p:sp>
        </p:grpSp>
        <p:sp>
          <p:nvSpPr>
            <p:cNvPr id="57" name="object 39">
              <a:extLst>
                <a:ext uri="{FF2B5EF4-FFF2-40B4-BE49-F238E27FC236}">
                  <a16:creationId xmlns:a16="http://schemas.microsoft.com/office/drawing/2014/main" id="{A87C6EDD-AA44-4428-8D70-E333E5AD9552}"/>
                </a:ext>
              </a:extLst>
            </p:cNvPr>
            <p:cNvSpPr/>
            <p:nvPr userDrawn="1"/>
          </p:nvSpPr>
          <p:spPr>
            <a:xfrm>
              <a:off x="5992635" y="-683724"/>
              <a:ext cx="975191" cy="597498"/>
            </a:xfrm>
            <a:custGeom>
              <a:avLst/>
              <a:gdLst/>
              <a:ahLst/>
              <a:cxnLst/>
              <a:rect l="l" t="t" r="r" b="b"/>
              <a:pathLst>
                <a:path w="1600200" h="980439">
                  <a:moveTo>
                    <a:pt x="0" y="980441"/>
                  </a:moveTo>
                  <a:lnTo>
                    <a:pt x="1600200" y="980441"/>
                  </a:lnTo>
                  <a:lnTo>
                    <a:pt x="1600200" y="0"/>
                  </a:lnTo>
                  <a:lnTo>
                    <a:pt x="0" y="0"/>
                  </a:lnTo>
                  <a:lnTo>
                    <a:pt x="0" y="980441"/>
                  </a:lnTo>
                  <a:close/>
                </a:path>
              </a:pathLst>
            </a:custGeom>
            <a:solidFill>
              <a:srgbClr val="FF4D00"/>
            </a:solidFill>
          </p:spPr>
          <p:txBody>
            <a:bodyPr wrap="square" lIns="0" tIns="0" rIns="0" bIns="0" rtlCol="0"/>
            <a:lstStyle/>
            <a:p>
              <a:endParaRPr/>
            </a:p>
          </p:txBody>
        </p:sp>
        <p:sp>
          <p:nvSpPr>
            <p:cNvPr id="58" name="object 40">
              <a:extLst>
                <a:ext uri="{FF2B5EF4-FFF2-40B4-BE49-F238E27FC236}">
                  <a16:creationId xmlns:a16="http://schemas.microsoft.com/office/drawing/2014/main" id="{0E70FA0A-C728-4EEC-89A6-274AB869C312}"/>
                </a:ext>
              </a:extLst>
            </p:cNvPr>
            <p:cNvSpPr/>
            <p:nvPr userDrawn="1"/>
          </p:nvSpPr>
          <p:spPr>
            <a:xfrm>
              <a:off x="6967826" y="-683724"/>
              <a:ext cx="975191" cy="597498"/>
            </a:xfrm>
            <a:custGeom>
              <a:avLst/>
              <a:gdLst/>
              <a:ahLst/>
              <a:cxnLst/>
              <a:rect l="l" t="t" r="r" b="b"/>
              <a:pathLst>
                <a:path w="1600200" h="980439">
                  <a:moveTo>
                    <a:pt x="0" y="980441"/>
                  </a:moveTo>
                  <a:lnTo>
                    <a:pt x="1600200" y="980441"/>
                  </a:lnTo>
                  <a:lnTo>
                    <a:pt x="1600200" y="0"/>
                  </a:lnTo>
                  <a:lnTo>
                    <a:pt x="0" y="0"/>
                  </a:lnTo>
                  <a:lnTo>
                    <a:pt x="0" y="980441"/>
                  </a:lnTo>
                  <a:close/>
                </a:path>
              </a:pathLst>
            </a:custGeom>
            <a:solidFill>
              <a:srgbClr val="FAA163"/>
            </a:solidFill>
          </p:spPr>
          <p:txBody>
            <a:bodyPr wrap="square" lIns="0" tIns="0" rIns="0" bIns="0" rtlCol="0"/>
            <a:lstStyle/>
            <a:p>
              <a:endParaRPr/>
            </a:p>
          </p:txBody>
        </p:sp>
        <p:sp>
          <p:nvSpPr>
            <p:cNvPr id="59" name="object 41">
              <a:extLst>
                <a:ext uri="{FF2B5EF4-FFF2-40B4-BE49-F238E27FC236}">
                  <a16:creationId xmlns:a16="http://schemas.microsoft.com/office/drawing/2014/main" id="{10E83754-78BA-40A5-8DBB-B4CD932EB0E3}"/>
                </a:ext>
              </a:extLst>
            </p:cNvPr>
            <p:cNvSpPr/>
            <p:nvPr userDrawn="1"/>
          </p:nvSpPr>
          <p:spPr>
            <a:xfrm>
              <a:off x="7943017" y="-683724"/>
              <a:ext cx="975191" cy="597498"/>
            </a:xfrm>
            <a:custGeom>
              <a:avLst/>
              <a:gdLst/>
              <a:ahLst/>
              <a:cxnLst/>
              <a:rect l="l" t="t" r="r" b="b"/>
              <a:pathLst>
                <a:path w="1600200" h="980439">
                  <a:moveTo>
                    <a:pt x="0" y="980441"/>
                  </a:moveTo>
                  <a:lnTo>
                    <a:pt x="1600200" y="980441"/>
                  </a:lnTo>
                  <a:lnTo>
                    <a:pt x="1600200" y="0"/>
                  </a:lnTo>
                  <a:lnTo>
                    <a:pt x="0" y="0"/>
                  </a:lnTo>
                  <a:lnTo>
                    <a:pt x="0" y="980441"/>
                  </a:lnTo>
                  <a:close/>
                </a:path>
              </a:pathLst>
            </a:custGeom>
            <a:solidFill>
              <a:srgbClr val="FAD6BD"/>
            </a:solidFill>
          </p:spPr>
          <p:txBody>
            <a:bodyPr wrap="square" lIns="0" tIns="0" rIns="0" bIns="0" rtlCol="0"/>
            <a:lstStyle/>
            <a:p>
              <a:endParaRPr/>
            </a:p>
          </p:txBody>
        </p:sp>
        <p:sp>
          <p:nvSpPr>
            <p:cNvPr id="60" name="object 42">
              <a:extLst>
                <a:ext uri="{FF2B5EF4-FFF2-40B4-BE49-F238E27FC236}">
                  <a16:creationId xmlns:a16="http://schemas.microsoft.com/office/drawing/2014/main" id="{F83F4FBE-AD94-49F6-9242-578E9CECAEA8}"/>
                </a:ext>
              </a:extLst>
            </p:cNvPr>
            <p:cNvSpPr/>
            <p:nvPr userDrawn="1"/>
          </p:nvSpPr>
          <p:spPr>
            <a:xfrm>
              <a:off x="9893398" y="-683724"/>
              <a:ext cx="975191" cy="597498"/>
            </a:xfrm>
            <a:custGeom>
              <a:avLst/>
              <a:gdLst/>
              <a:ahLst/>
              <a:cxnLst/>
              <a:rect l="l" t="t" r="r" b="b"/>
              <a:pathLst>
                <a:path w="1600200" h="980439">
                  <a:moveTo>
                    <a:pt x="0" y="980441"/>
                  </a:moveTo>
                  <a:lnTo>
                    <a:pt x="1600200" y="980441"/>
                  </a:lnTo>
                  <a:lnTo>
                    <a:pt x="1600200" y="0"/>
                  </a:lnTo>
                  <a:lnTo>
                    <a:pt x="0" y="0"/>
                  </a:lnTo>
                  <a:lnTo>
                    <a:pt x="0" y="980441"/>
                  </a:lnTo>
                  <a:close/>
                </a:path>
              </a:pathLst>
            </a:custGeom>
            <a:solidFill>
              <a:srgbClr val="333333"/>
            </a:solidFill>
          </p:spPr>
          <p:txBody>
            <a:bodyPr wrap="square" lIns="0" tIns="0" rIns="0" bIns="0" rtlCol="0"/>
            <a:lstStyle/>
            <a:p>
              <a:endParaRPr/>
            </a:p>
          </p:txBody>
        </p:sp>
        <p:sp>
          <p:nvSpPr>
            <p:cNvPr id="61" name="object 43">
              <a:extLst>
                <a:ext uri="{FF2B5EF4-FFF2-40B4-BE49-F238E27FC236}">
                  <a16:creationId xmlns:a16="http://schemas.microsoft.com/office/drawing/2014/main" id="{91181F14-D6AF-4226-B1C8-F9E80B9EA9DF}"/>
                </a:ext>
              </a:extLst>
            </p:cNvPr>
            <p:cNvSpPr/>
            <p:nvPr userDrawn="1"/>
          </p:nvSpPr>
          <p:spPr>
            <a:xfrm>
              <a:off x="10868589" y="-683724"/>
              <a:ext cx="975191" cy="597498"/>
            </a:xfrm>
            <a:custGeom>
              <a:avLst/>
              <a:gdLst/>
              <a:ahLst/>
              <a:cxnLst/>
              <a:rect l="l" t="t" r="r" b="b"/>
              <a:pathLst>
                <a:path w="1600200" h="980439">
                  <a:moveTo>
                    <a:pt x="0" y="980441"/>
                  </a:moveTo>
                  <a:lnTo>
                    <a:pt x="1600200" y="980441"/>
                  </a:lnTo>
                  <a:lnTo>
                    <a:pt x="1600200" y="0"/>
                  </a:lnTo>
                  <a:lnTo>
                    <a:pt x="0" y="0"/>
                  </a:lnTo>
                  <a:lnTo>
                    <a:pt x="0" y="980441"/>
                  </a:lnTo>
                  <a:close/>
                </a:path>
              </a:pathLst>
            </a:custGeom>
            <a:solidFill>
              <a:srgbClr val="000000"/>
            </a:solidFill>
          </p:spPr>
          <p:txBody>
            <a:bodyPr wrap="square" lIns="0" tIns="0" rIns="0" bIns="0" rtlCol="0"/>
            <a:lstStyle/>
            <a:p>
              <a:endParaRPr/>
            </a:p>
          </p:txBody>
        </p:sp>
        <p:sp>
          <p:nvSpPr>
            <p:cNvPr id="62" name="object 70">
              <a:extLst>
                <a:ext uri="{FF2B5EF4-FFF2-40B4-BE49-F238E27FC236}">
                  <a16:creationId xmlns:a16="http://schemas.microsoft.com/office/drawing/2014/main" id="{5946C4FA-AFCB-4FCF-B51B-CFD74EEAE7D2}"/>
                </a:ext>
              </a:extLst>
            </p:cNvPr>
            <p:cNvSpPr/>
            <p:nvPr userDrawn="1"/>
          </p:nvSpPr>
          <p:spPr>
            <a:xfrm>
              <a:off x="8946109" y="-680907"/>
              <a:ext cx="926431" cy="595563"/>
            </a:xfrm>
            <a:custGeom>
              <a:avLst/>
              <a:gdLst/>
              <a:ahLst/>
              <a:cxnLst/>
              <a:rect l="l" t="t" r="r" b="b"/>
              <a:pathLst>
                <a:path w="1520190" h="977264">
                  <a:moveTo>
                    <a:pt x="0" y="977061"/>
                  </a:moveTo>
                  <a:lnTo>
                    <a:pt x="1519643" y="977061"/>
                  </a:lnTo>
                  <a:lnTo>
                    <a:pt x="1519643" y="0"/>
                  </a:lnTo>
                  <a:lnTo>
                    <a:pt x="0" y="0"/>
                  </a:lnTo>
                  <a:lnTo>
                    <a:pt x="0" y="977061"/>
                  </a:lnTo>
                  <a:close/>
                </a:path>
              </a:pathLst>
            </a:custGeom>
            <a:ln w="3175">
              <a:solidFill>
                <a:srgbClr val="333333"/>
              </a:solidFill>
            </a:ln>
          </p:spPr>
          <p:txBody>
            <a:bodyPr wrap="square" lIns="0" tIns="0" rIns="0" bIns="0" rtlCol="0"/>
            <a:lstStyle/>
            <a:p>
              <a:endParaRPr/>
            </a:p>
          </p:txBody>
        </p:sp>
      </p:grpSp>
    </p:spTree>
    <p:extLst>
      <p:ext uri="{BB962C8B-B14F-4D97-AF65-F5344CB8AC3E}">
        <p14:creationId xmlns:p14="http://schemas.microsoft.com/office/powerpoint/2010/main" val="3102433233"/>
      </p:ext>
    </p:extLst>
  </p:cSld>
  <p:clrMap bg1="lt1" tx1="dk1" bg2="lt2" tx2="dk2" accent1="accent1" accent2="accent2" accent3="accent3" accent4="accent4" accent5="accent5" accent6="accent6" hlink="hlink" folHlink="folHlink"/>
  <p:sldLayoutIdLst>
    <p:sldLayoutId id="2147484288" r:id="rId1"/>
    <p:sldLayoutId id="2147484289" r:id="rId2"/>
    <p:sldLayoutId id="2147484290" r:id="rId3"/>
    <p:sldLayoutId id="2147484291" r:id="rId4"/>
    <p:sldLayoutId id="2147484292" r:id="rId5"/>
    <p:sldLayoutId id="2147484293" r:id="rId6"/>
    <p:sldLayoutId id="2147484294" r:id="rId7"/>
    <p:sldLayoutId id="2147484295" r:id="rId8"/>
    <p:sldLayoutId id="2147484296" r:id="rId9"/>
    <p:sldLayoutId id="2147484297" r:id="rId10"/>
    <p:sldLayoutId id="2147484298" r:id="rId11"/>
    <p:sldLayoutId id="2147484299" r:id="rId12"/>
    <p:sldLayoutId id="2147484300" r:id="rId13"/>
    <p:sldLayoutId id="2147484301" r:id="rId14"/>
    <p:sldLayoutId id="2147484302" r:id="rId15"/>
    <p:sldLayoutId id="2147484320" r:id="rId16"/>
  </p:sldLayoutIdLst>
  <p:hf hdr="0"/>
  <p:txStyles>
    <p:titleStyle>
      <a:lvl1pPr algn="l" defTabSz="914400" rtl="0" eaLnBrk="1" latinLnBrk="0" hangingPunct="1">
        <a:lnSpc>
          <a:spcPct val="90000"/>
        </a:lnSpc>
        <a:spcBef>
          <a:spcPct val="0"/>
        </a:spcBef>
        <a:buNone/>
        <a:defRPr sz="3200" b="1" kern="1200">
          <a:solidFill>
            <a:schemeClr val="accent1"/>
          </a:solidFill>
          <a:latin typeface="+mj-lt"/>
          <a:ea typeface="+mj-ea"/>
          <a:cs typeface="+mj-cs"/>
        </a:defRPr>
      </a:lvl1pPr>
    </p:titleStyle>
    <p:bodyStyle>
      <a:lvl1pPr marL="180000" indent="-180000" algn="l" defTabSz="914400" rtl="0" eaLnBrk="1" latinLnBrk="0" hangingPunct="1">
        <a:lnSpc>
          <a:spcPct val="100000"/>
        </a:lnSpc>
        <a:spcBef>
          <a:spcPts val="0"/>
        </a:spcBef>
        <a:spcAft>
          <a:spcPts val="600"/>
        </a:spcAft>
        <a:buFont typeface="Verdana" panose="020B0604030504040204" pitchFamily="34" charset="0"/>
        <a:buChar char="•"/>
        <a:defRPr sz="1600" kern="1200">
          <a:solidFill>
            <a:schemeClr val="tx2"/>
          </a:solidFill>
          <a:latin typeface="+mn-lt"/>
          <a:ea typeface="+mn-ea"/>
          <a:cs typeface="+mn-cs"/>
        </a:defRPr>
      </a:lvl1pPr>
      <a:lvl2pPr marL="360000" indent="-180000" algn="l" defTabSz="914400" rtl="0" eaLnBrk="1" latinLnBrk="0" hangingPunct="1">
        <a:lnSpc>
          <a:spcPct val="100000"/>
        </a:lnSpc>
        <a:spcBef>
          <a:spcPts val="0"/>
        </a:spcBef>
        <a:spcAft>
          <a:spcPts val="600"/>
        </a:spcAft>
        <a:buSzPct val="80000"/>
        <a:buFont typeface="Verdana" panose="020B0604030504040204" pitchFamily="34" charset="0"/>
        <a:buChar char="&gt;"/>
        <a:defRPr sz="1600" kern="1200">
          <a:solidFill>
            <a:schemeClr val="tx2"/>
          </a:solidFill>
          <a:latin typeface="+mn-lt"/>
          <a:ea typeface="+mn-ea"/>
          <a:cs typeface="+mn-cs"/>
        </a:defRPr>
      </a:lvl2pPr>
      <a:lvl3pPr marL="540000" indent="-180000" algn="l" defTabSz="914400" rtl="0" eaLnBrk="1" latinLnBrk="0" hangingPunct="1">
        <a:lnSpc>
          <a:spcPct val="100000"/>
        </a:lnSpc>
        <a:spcBef>
          <a:spcPts val="0"/>
        </a:spcBef>
        <a:spcAft>
          <a:spcPts val="600"/>
        </a:spcAft>
        <a:buSzPct val="80000"/>
        <a:buFont typeface="Verdana" panose="020B0604030504040204" pitchFamily="34" charset="0"/>
        <a:buChar char="-"/>
        <a:defRPr sz="1600" kern="1200">
          <a:solidFill>
            <a:schemeClr val="tx2"/>
          </a:solidFill>
          <a:latin typeface="+mn-lt"/>
          <a:ea typeface="+mn-ea"/>
          <a:cs typeface="+mn-cs"/>
        </a:defRPr>
      </a:lvl3pPr>
      <a:lvl4pPr marL="0" indent="0" algn="l" defTabSz="914400" rtl="0" eaLnBrk="1" latinLnBrk="0" hangingPunct="1">
        <a:lnSpc>
          <a:spcPct val="100000"/>
        </a:lnSpc>
        <a:spcBef>
          <a:spcPts val="0"/>
        </a:spcBef>
        <a:spcAft>
          <a:spcPts val="1200"/>
        </a:spcAft>
        <a:buFont typeface="Verdana" panose="020B0604030504040204" pitchFamily="34" charset="0"/>
        <a:buChar char="​"/>
        <a:defRPr sz="1600" b="1" kern="1200">
          <a:solidFill>
            <a:schemeClr val="tx2"/>
          </a:solidFill>
          <a:latin typeface="+mn-lt"/>
          <a:ea typeface="+mn-ea"/>
          <a:cs typeface="+mn-cs"/>
        </a:defRPr>
      </a:lvl4pPr>
      <a:lvl5pPr marL="0" indent="0" algn="l" defTabSz="914400" rtl="0" eaLnBrk="1" latinLnBrk="0" hangingPunct="1">
        <a:lnSpc>
          <a:spcPct val="100000"/>
        </a:lnSpc>
        <a:spcBef>
          <a:spcPts val="0"/>
        </a:spcBef>
        <a:spcAft>
          <a:spcPts val="1200"/>
        </a:spcAft>
        <a:buFont typeface="Verdana" panose="020B0604030504040204" pitchFamily="34" charset="0"/>
        <a:buChar char="​"/>
        <a:tabLst/>
        <a:defRPr sz="1600" kern="1200">
          <a:solidFill>
            <a:schemeClr val="tx2"/>
          </a:solidFill>
          <a:latin typeface="+mn-lt"/>
          <a:ea typeface="+mn-ea"/>
          <a:cs typeface="+mn-cs"/>
        </a:defRPr>
      </a:lvl5pPr>
      <a:lvl6pPr marL="90000" indent="-90000" algn="l" defTabSz="914400" rtl="0" eaLnBrk="1" latinLnBrk="0" hangingPunct="1">
        <a:lnSpc>
          <a:spcPct val="120000"/>
        </a:lnSpc>
        <a:spcBef>
          <a:spcPts val="0"/>
        </a:spcBef>
        <a:spcAft>
          <a:spcPts val="600"/>
        </a:spcAft>
        <a:buFont typeface="Verdana" panose="020B0604030504040204" pitchFamily="34" charset="0"/>
        <a:buChar char="•"/>
        <a:defRPr sz="1000" kern="1200">
          <a:solidFill>
            <a:schemeClr val="tx2"/>
          </a:solidFill>
          <a:latin typeface="+mn-lt"/>
          <a:ea typeface="+mn-ea"/>
          <a:cs typeface="+mn-cs"/>
        </a:defRPr>
      </a:lvl6pPr>
      <a:lvl7pPr marL="0" indent="0" algn="l" defTabSz="914400" rtl="0" eaLnBrk="1" latinLnBrk="0" hangingPunct="1">
        <a:lnSpc>
          <a:spcPct val="120000"/>
        </a:lnSpc>
        <a:spcBef>
          <a:spcPts val="0"/>
        </a:spcBef>
        <a:spcAft>
          <a:spcPts val="600"/>
        </a:spcAft>
        <a:buFont typeface="Verdana" panose="020B0604030504040204" pitchFamily="34" charset="0"/>
        <a:buChar char="​"/>
        <a:defRPr sz="1000" b="1" kern="1200" baseline="0">
          <a:solidFill>
            <a:schemeClr val="tx2"/>
          </a:solidFill>
          <a:latin typeface="+mn-lt"/>
          <a:ea typeface="+mn-ea"/>
          <a:cs typeface="+mn-cs"/>
        </a:defRPr>
      </a:lvl7pPr>
      <a:lvl8pPr marL="0" indent="0" algn="l" defTabSz="914400" rtl="0" eaLnBrk="1" latinLnBrk="0" hangingPunct="1">
        <a:lnSpc>
          <a:spcPct val="120000"/>
        </a:lnSpc>
        <a:spcBef>
          <a:spcPts val="0"/>
        </a:spcBef>
        <a:spcAft>
          <a:spcPts val="600"/>
        </a:spcAft>
        <a:buFont typeface="Verdana" panose="020B0604030504040204" pitchFamily="34" charset="0"/>
        <a:buChar char="​"/>
        <a:defRPr sz="1000" kern="1200">
          <a:solidFill>
            <a:schemeClr val="tx2"/>
          </a:solidFill>
          <a:latin typeface="+mn-lt"/>
          <a:ea typeface="+mn-ea"/>
          <a:cs typeface="+mn-cs"/>
        </a:defRPr>
      </a:lvl8pPr>
      <a:lvl9pPr marL="0" indent="0" algn="l" defTabSz="914400" rtl="0" eaLnBrk="1" latinLnBrk="0" hangingPunct="1">
        <a:lnSpc>
          <a:spcPct val="90000"/>
        </a:lnSpc>
        <a:spcBef>
          <a:spcPts val="1200"/>
        </a:spcBef>
        <a:spcAft>
          <a:spcPts val="0"/>
        </a:spcAft>
        <a:buFont typeface="Verdana" panose="020B0604030504040204" pitchFamily="34" charset="0"/>
        <a:buChar char="​"/>
        <a:defRPr sz="4400" b="1" kern="1200" spc="-150" baseline="0">
          <a:solidFill>
            <a:schemeClr val="accent1"/>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26">
          <p15:clr>
            <a:srgbClr val="A4A3A4"/>
          </p15:clr>
        </p15:guide>
        <p15:guide id="2" pos="725">
          <p15:clr>
            <a:srgbClr val="A4A3A4"/>
          </p15:clr>
        </p15:guide>
        <p15:guide id="3" orient="horz" pos="226">
          <p15:clr>
            <a:srgbClr val="A4A3A4"/>
          </p15:clr>
        </p15:guide>
        <p15:guide id="4" orient="horz" pos="4093">
          <p15:clr>
            <a:srgbClr val="A4A3A4"/>
          </p15:clr>
        </p15:guide>
        <p15:guide id="6" pos="4394">
          <p15:clr>
            <a:srgbClr val="A4A3A4"/>
          </p15:clr>
        </p15:guide>
        <p15:guide id="7" pos="838">
          <p15:clr>
            <a:srgbClr val="A4A3A4"/>
          </p15:clr>
        </p15:guide>
        <p15:guide id="9" pos="2673">
          <p15:clr>
            <a:srgbClr val="A4A3A4"/>
          </p15:clr>
        </p15:guide>
        <p15:guide id="10" pos="3171">
          <p15:clr>
            <a:srgbClr val="A4A3A4"/>
          </p15:clr>
        </p15:guide>
        <p15:guide id="11" pos="6229">
          <p15:clr>
            <a:srgbClr val="A4A3A4"/>
          </p15:clr>
        </p15:guide>
        <p15:guide id="13" pos="6840">
          <p15:clr>
            <a:srgbClr val="A4A3A4"/>
          </p15:clr>
        </p15:guide>
        <p15:guide id="16" pos="5120">
          <p15:clr>
            <a:srgbClr val="A4A3A4"/>
          </p15:clr>
        </p15:guide>
        <p15:guide id="17" pos="3285">
          <p15:clr>
            <a:srgbClr val="A4A3A4"/>
          </p15:clr>
        </p15:guide>
        <p15:guide id="18" pos="3784">
          <p15:clr>
            <a:srgbClr val="A4A3A4"/>
          </p15:clr>
        </p15:guide>
        <p15:guide id="20" pos="1948">
          <p15:clr>
            <a:srgbClr val="A4A3A4"/>
          </p15:clr>
        </p15:guide>
        <p15:guide id="21" pos="6952">
          <p15:clr>
            <a:srgbClr val="A4A3A4"/>
          </p15:clr>
        </p15:guide>
        <p15:guide id="23" pos="2061">
          <p15:clr>
            <a:srgbClr val="A4A3A4"/>
          </p15:clr>
        </p15:guide>
        <p15:guide id="24" pos="2560">
          <p15:clr>
            <a:srgbClr val="A4A3A4"/>
          </p15:clr>
        </p15:guide>
        <p15:guide id="26" pos="6342">
          <p15:clr>
            <a:srgbClr val="A4A3A4"/>
          </p15:clr>
        </p15:guide>
        <p15:guide id="28" pos="5006">
          <p15:clr>
            <a:srgbClr val="A4A3A4"/>
          </p15:clr>
        </p15:guide>
        <p15:guide id="29" pos="4507">
          <p15:clr>
            <a:srgbClr val="A4A3A4"/>
          </p15:clr>
        </p15:guide>
        <p15:guide id="30" pos="3897">
          <p15:clr>
            <a:srgbClr val="A4A3A4"/>
          </p15:clr>
        </p15:guide>
        <p15:guide id="31" pos="5731">
          <p15:clr>
            <a:srgbClr val="A4A3A4"/>
          </p15:clr>
        </p15:guide>
        <p15:guide id="32" pos="5617">
          <p15:clr>
            <a:srgbClr val="A4A3A4"/>
          </p15:clr>
        </p15:guide>
        <p15:guide id="33" pos="1337">
          <p15:clr>
            <a:srgbClr val="A4A3A4"/>
          </p15:clr>
        </p15:guide>
        <p15:guide id="34" pos="1451">
          <p15:clr>
            <a:srgbClr val="A4A3A4"/>
          </p15:clr>
        </p15:guide>
        <p15:guide id="35" pos="7453">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5.jpg"/><Relationship Id="rId1" Type="http://schemas.openxmlformats.org/officeDocument/2006/relationships/slideLayout" Target="../slideLayouts/slideLayout104.xml"/><Relationship Id="rId4" Type="http://schemas.openxmlformats.org/officeDocument/2006/relationships/image" Target="../media/image26.jpeg"/></Relationships>
</file>

<file path=ppt/slides/_rels/slide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xml"/><Relationship Id="rId1" Type="http://schemas.openxmlformats.org/officeDocument/2006/relationships/slideLayout" Target="../slideLayouts/slideLayout105.xml"/><Relationship Id="rId4" Type="http://schemas.openxmlformats.org/officeDocument/2006/relationships/image" Target="../media/image26.jpeg"/></Relationships>
</file>

<file path=ppt/slides/_rels/slide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xml"/><Relationship Id="rId1" Type="http://schemas.openxmlformats.org/officeDocument/2006/relationships/slideLayout" Target="../slideLayouts/slideLayout28.xml"/><Relationship Id="rId4" Type="http://schemas.openxmlformats.org/officeDocument/2006/relationships/image" Target="../media/image26.jpeg"/></Relationships>
</file>

<file path=ppt/slides/_rels/slide4.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28.jpeg"/><Relationship Id="rId7" Type="http://schemas.openxmlformats.org/officeDocument/2006/relationships/image" Target="../media/image32.svg"/><Relationship Id="rId2" Type="http://schemas.openxmlformats.org/officeDocument/2006/relationships/notesSlide" Target="../notesSlides/notesSlide3.xml"/><Relationship Id="rId1" Type="http://schemas.openxmlformats.org/officeDocument/2006/relationships/slideLayout" Target="../slideLayouts/slideLayout34.xml"/><Relationship Id="rId6" Type="http://schemas.openxmlformats.org/officeDocument/2006/relationships/image" Target="../media/image31.svg"/><Relationship Id="rId5" Type="http://schemas.openxmlformats.org/officeDocument/2006/relationships/image" Target="../media/image30.svg"/><Relationship Id="rId4" Type="http://schemas.openxmlformats.org/officeDocument/2006/relationships/image" Target="../media/image29.svg"/><Relationship Id="rId9" Type="http://schemas.openxmlformats.org/officeDocument/2006/relationships/image" Target="../media/image26.jpeg"/></Relationships>
</file>

<file path=ppt/slides/_rels/slide5.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35.svg"/><Relationship Id="rId7" Type="http://schemas.openxmlformats.org/officeDocument/2006/relationships/image" Target="../media/image38.svg"/><Relationship Id="rId2" Type="http://schemas.openxmlformats.org/officeDocument/2006/relationships/image" Target="../media/image34.svg"/><Relationship Id="rId1" Type="http://schemas.openxmlformats.org/officeDocument/2006/relationships/slideLayout" Target="../slideLayouts/slideLayout33.xml"/><Relationship Id="rId6" Type="http://schemas.openxmlformats.org/officeDocument/2006/relationships/image" Target="../media/image37.svg"/><Relationship Id="rId11" Type="http://schemas.openxmlformats.org/officeDocument/2006/relationships/image" Target="../media/image26.jpeg"/><Relationship Id="rId5" Type="http://schemas.openxmlformats.org/officeDocument/2006/relationships/image" Target="../media/image36.svg"/><Relationship Id="rId10" Type="http://schemas.openxmlformats.org/officeDocument/2006/relationships/image" Target="https://image2.comms.cigna.com/EloquaImages/clients/CignaGHBIntl/%7Bf728ac90-8bcc-4d28-a6a2-e39b5bc21c63%7D_TCS-logo.png" TargetMode="External"/><Relationship Id="rId4" Type="http://schemas.openxmlformats.org/officeDocument/2006/relationships/image" Target="../media/image32.svg"/><Relationship Id="rId9" Type="http://schemas.openxmlformats.org/officeDocument/2006/relationships/image" Target="../media/image40.svg"/></Relationships>
</file>

<file path=ppt/slides/_rels/slide6.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hyperlink" Target="mailto:ContactUsKSA@Cigna.com" TargetMode="External"/><Relationship Id="rId7" Type="http://schemas.openxmlformats.org/officeDocument/2006/relationships/image" Target="../media/image44.png"/><Relationship Id="rId2" Type="http://schemas.openxmlformats.org/officeDocument/2006/relationships/notesSlide" Target="../notesSlides/notesSlide4.xml"/><Relationship Id="rId1" Type="http://schemas.openxmlformats.org/officeDocument/2006/relationships/slideLayout" Target="../slideLayouts/slideLayout33.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7.xml.rels><?xml version="1.0" encoding="UTF-8" standalone="yes"?>
<Relationships xmlns="http://schemas.openxmlformats.org/package/2006/relationships"><Relationship Id="rId8" Type="http://schemas.openxmlformats.org/officeDocument/2006/relationships/image" Target="../media/image51.svg"/><Relationship Id="rId13" Type="http://schemas.openxmlformats.org/officeDocument/2006/relationships/image" Target="../media/image26.jpeg"/><Relationship Id="rId3" Type="http://schemas.openxmlformats.org/officeDocument/2006/relationships/image" Target="../media/image46.svg"/><Relationship Id="rId7" Type="http://schemas.openxmlformats.org/officeDocument/2006/relationships/image" Target="../media/image50.svg"/><Relationship Id="rId12" Type="http://schemas.openxmlformats.org/officeDocument/2006/relationships/image" Target="../media/image55.svg"/><Relationship Id="rId2" Type="http://schemas.openxmlformats.org/officeDocument/2006/relationships/image" Target="../media/image45.svg"/><Relationship Id="rId1" Type="http://schemas.openxmlformats.org/officeDocument/2006/relationships/slideLayout" Target="../slideLayouts/slideLayout33.xml"/><Relationship Id="rId6" Type="http://schemas.openxmlformats.org/officeDocument/2006/relationships/image" Target="../media/image49.svg"/><Relationship Id="rId11" Type="http://schemas.openxmlformats.org/officeDocument/2006/relationships/image" Target="../media/image54.svg"/><Relationship Id="rId5" Type="http://schemas.openxmlformats.org/officeDocument/2006/relationships/image" Target="../media/image48.svg"/><Relationship Id="rId10" Type="http://schemas.openxmlformats.org/officeDocument/2006/relationships/image" Target="../media/image53.svg"/><Relationship Id="rId4" Type="http://schemas.openxmlformats.org/officeDocument/2006/relationships/image" Target="../media/image47.svg"/><Relationship Id="rId9" Type="http://schemas.openxmlformats.org/officeDocument/2006/relationships/image" Target="../media/image52.svg"/></Relationships>
</file>

<file path=ppt/slides/_rels/slide8.xml.rels><?xml version="1.0" encoding="UTF-8" standalone="yes"?>
<Relationships xmlns="http://schemas.openxmlformats.org/package/2006/relationships"><Relationship Id="rId8" Type="http://schemas.openxmlformats.org/officeDocument/2006/relationships/image" Target="../media/image60.svg"/><Relationship Id="rId3" Type="http://schemas.openxmlformats.org/officeDocument/2006/relationships/hyperlink" Target="http://www.cignaenvoy.com/" TargetMode="External"/><Relationship Id="rId7" Type="http://schemas.openxmlformats.org/officeDocument/2006/relationships/image" Target="../media/image59.svg"/><Relationship Id="rId2" Type="http://schemas.openxmlformats.org/officeDocument/2006/relationships/notesSlide" Target="../notesSlides/notesSlide5.xml"/><Relationship Id="rId1" Type="http://schemas.openxmlformats.org/officeDocument/2006/relationships/slideLayout" Target="../slideLayouts/slideLayout121.xml"/><Relationship Id="rId6" Type="http://schemas.openxmlformats.org/officeDocument/2006/relationships/image" Target="../media/image58.svg"/><Relationship Id="rId5" Type="http://schemas.openxmlformats.org/officeDocument/2006/relationships/image" Target="../media/image57.svg"/><Relationship Id="rId4" Type="http://schemas.openxmlformats.org/officeDocument/2006/relationships/image" Target="../media/image56.svg"/><Relationship Id="rId9" Type="http://schemas.openxmlformats.org/officeDocument/2006/relationships/image" Target="../media/image26.jpeg"/></Relationships>
</file>

<file path=ppt/slides/_rels/slide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101.xml"/><Relationship Id="rId4" Type="http://schemas.openxmlformats.org/officeDocument/2006/relationships/image" Target="../media/image26.jpeg"/></Relationships>
</file>

<file path=ppt/slides/_rels/slide1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63.png"/><Relationship Id="rId1" Type="http://schemas.openxmlformats.org/officeDocument/2006/relationships/slideLayout" Target="../slideLayouts/slideLayout101.xml"/></Relationships>
</file>

<file path=ppt/slides/_rels/slide1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63.png"/><Relationship Id="rId1" Type="http://schemas.openxmlformats.org/officeDocument/2006/relationships/slideLayout" Target="../slideLayouts/slideLayout104.xml"/></Relationships>
</file>

<file path=ppt/slides/_rels/slide12.xml.rels><?xml version="1.0" encoding="UTF-8" standalone="yes"?>
<Relationships xmlns="http://schemas.openxmlformats.org/package/2006/relationships"><Relationship Id="rId8" Type="http://schemas.openxmlformats.org/officeDocument/2006/relationships/image" Target="../media/image70.svg"/><Relationship Id="rId3" Type="http://schemas.openxmlformats.org/officeDocument/2006/relationships/image" Target="../media/image65.svg"/><Relationship Id="rId7" Type="http://schemas.openxmlformats.org/officeDocument/2006/relationships/image" Target="../media/image69.svg"/><Relationship Id="rId12" Type="http://schemas.openxmlformats.org/officeDocument/2006/relationships/image" Target="../media/image63.png"/><Relationship Id="rId2" Type="http://schemas.openxmlformats.org/officeDocument/2006/relationships/image" Target="../media/image64.svg"/><Relationship Id="rId1" Type="http://schemas.openxmlformats.org/officeDocument/2006/relationships/slideLayout" Target="../slideLayouts/slideLayout33.xml"/><Relationship Id="rId6" Type="http://schemas.openxmlformats.org/officeDocument/2006/relationships/image" Target="../media/image68.svg"/><Relationship Id="rId11" Type="http://schemas.openxmlformats.org/officeDocument/2006/relationships/image" Target="../media/image26.jpeg"/><Relationship Id="rId5" Type="http://schemas.openxmlformats.org/officeDocument/2006/relationships/image" Target="../media/image67.svg"/><Relationship Id="rId10" Type="http://schemas.openxmlformats.org/officeDocument/2006/relationships/image" Target="../media/image72.svg"/><Relationship Id="rId4" Type="http://schemas.openxmlformats.org/officeDocument/2006/relationships/image" Target="../media/image66.svg"/><Relationship Id="rId9" Type="http://schemas.openxmlformats.org/officeDocument/2006/relationships/image" Target="../media/image71.svg"/></Relationships>
</file>

<file path=ppt/slides/_rels/slide13.xml.rels><?xml version="1.0" encoding="UTF-8" standalone="yes"?>
<Relationships xmlns="http://schemas.openxmlformats.org/package/2006/relationships"><Relationship Id="rId3" Type="http://schemas.openxmlformats.org/officeDocument/2006/relationships/image" Target="../media/image74.svg"/><Relationship Id="rId7" Type="http://schemas.openxmlformats.org/officeDocument/2006/relationships/image" Target="../media/image26.jpeg"/><Relationship Id="rId2" Type="http://schemas.openxmlformats.org/officeDocument/2006/relationships/image" Target="../media/image73.svg"/><Relationship Id="rId1" Type="http://schemas.openxmlformats.org/officeDocument/2006/relationships/slideLayout" Target="../slideLayouts/slideLayout36.xml"/><Relationship Id="rId6" Type="http://schemas.openxmlformats.org/officeDocument/2006/relationships/image" Target="../media/image77.svg"/><Relationship Id="rId5" Type="http://schemas.openxmlformats.org/officeDocument/2006/relationships/image" Target="../media/image76.svg"/><Relationship Id="rId4" Type="http://schemas.openxmlformats.org/officeDocument/2006/relationships/image" Target="../media/image75.svg"/></Relationships>
</file>

<file path=ppt/slides/_rels/slide1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78.png"/><Relationship Id="rId1" Type="http://schemas.openxmlformats.org/officeDocument/2006/relationships/slideLayout" Target="../slideLayouts/slideLayout36.xml"/></Relationships>
</file>

<file path=ppt/slides/_rels/slide15.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6.xml"/><Relationship Id="rId1" Type="http://schemas.openxmlformats.org/officeDocument/2006/relationships/slideLayout" Target="../slideLayouts/slideLayout34.xml"/><Relationship Id="rId6" Type="http://schemas.openxmlformats.org/officeDocument/2006/relationships/image" Target="../media/image26.jpeg"/><Relationship Id="rId5" Type="http://schemas.openxmlformats.org/officeDocument/2006/relationships/image" Target="../media/image81.svg"/><Relationship Id="rId4" Type="http://schemas.openxmlformats.org/officeDocument/2006/relationships/image" Target="../media/image80.svg"/></Relationships>
</file>

<file path=ppt/slides/_rels/slide16.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54.xml"/></Relationships>
</file>

<file path=ppt/slides/_rels/slide17.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54.xml"/></Relationships>
</file>

<file path=ppt/slides/_rels/slide1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2.png"/><Relationship Id="rId1" Type="http://schemas.openxmlformats.org/officeDocument/2006/relationships/slideLayout" Target="../slideLayouts/slideLayout54.xml"/></Relationships>
</file>

<file path=ppt/slides/_rels/slide1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5.png"/><Relationship Id="rId1" Type="http://schemas.openxmlformats.org/officeDocument/2006/relationships/slideLayout" Target="../slideLayouts/slideLayout54.xml"/></Relationships>
</file>

<file path=ppt/slides/_rels/slide2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7.xml"/><Relationship Id="rId1" Type="http://schemas.openxmlformats.org/officeDocument/2006/relationships/slideLayout" Target="../slideLayouts/slideLayout55.xml"/><Relationship Id="rId4" Type="http://schemas.openxmlformats.org/officeDocument/2006/relationships/image" Target="../media/image86.png"/></Relationships>
</file>

<file path=ppt/slides/_rels/slide2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8.xml"/><Relationship Id="rId1" Type="http://schemas.openxmlformats.org/officeDocument/2006/relationships/slideLayout" Target="../slideLayouts/slideLayout56.xml"/><Relationship Id="rId4" Type="http://schemas.openxmlformats.org/officeDocument/2006/relationships/image" Target="../media/image87.png"/></Relationships>
</file>

<file path=ppt/slides/_rels/slide2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9.xml"/><Relationship Id="rId1" Type="http://schemas.openxmlformats.org/officeDocument/2006/relationships/slideLayout" Target="../slideLayouts/slideLayout55.xml"/><Relationship Id="rId4" Type="http://schemas.openxmlformats.org/officeDocument/2006/relationships/image" Target="../media/image88.png"/></Relationships>
</file>

<file path=ppt/slides/_rels/slide2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0.xml"/><Relationship Id="rId1" Type="http://schemas.openxmlformats.org/officeDocument/2006/relationships/slideLayout" Target="../slideLayouts/slideLayout57.xml"/><Relationship Id="rId4" Type="http://schemas.openxmlformats.org/officeDocument/2006/relationships/image" Target="../media/image89.png"/></Relationships>
</file>

<file path=ppt/slides/_rels/slide24.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2.png"/><Relationship Id="rId1" Type="http://schemas.openxmlformats.org/officeDocument/2006/relationships/slideLayout" Target="../slideLayouts/slideLayout55.xml"/><Relationship Id="rId4" Type="http://schemas.openxmlformats.org/officeDocument/2006/relationships/image" Target="../media/image91.png"/></Relationships>
</file>

<file path=ppt/slides/_rels/slide2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1.xml"/><Relationship Id="rId1" Type="http://schemas.openxmlformats.org/officeDocument/2006/relationships/slideLayout" Target="../slideLayouts/slideLayout58.xml"/><Relationship Id="rId4" Type="http://schemas.openxmlformats.org/officeDocument/2006/relationships/image" Target="../media/image9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366772" y="6617976"/>
            <a:ext cx="7457440" cy="128270"/>
          </a:xfrm>
          <a:prstGeom prst="rect">
            <a:avLst/>
          </a:prstGeom>
        </p:spPr>
        <p:txBody>
          <a:bodyPr vert="horz" wrap="square" lIns="0" tIns="0" rIns="0" bIns="0" rtlCol="0">
            <a:spAutoFit/>
          </a:bodyPr>
          <a:lstStyle/>
          <a:p>
            <a:pPr marL="0" marR="0" lvl="0" indent="0" defTabSz="914400" eaLnBrk="1" fontAlgn="auto" latinLnBrk="0" hangingPunct="1">
              <a:lnSpc>
                <a:spcPts val="994"/>
              </a:lnSpc>
              <a:spcBef>
                <a:spcPts val="0"/>
              </a:spcBef>
              <a:spcAft>
                <a:spcPts val="0"/>
              </a:spcAft>
              <a:buClrTx/>
              <a:buSzTx/>
              <a:buFontTx/>
              <a:buNone/>
              <a:tabLst/>
              <a:defRPr/>
            </a:pPr>
            <a:r>
              <a:rPr kumimoji="0" sz="900" b="0" i="0" u="none" strike="noStrike" kern="0" cap="none" spc="-10" normalizeH="0" baseline="0" noProof="0" dirty="0">
                <a:ln>
                  <a:noFill/>
                </a:ln>
                <a:solidFill>
                  <a:srgbClr val="999999"/>
                </a:solidFill>
                <a:effectLst/>
                <a:uLnTx/>
                <a:uFillTx/>
                <a:latin typeface="Arial"/>
                <a:cs typeface="Arial"/>
              </a:rPr>
              <a:t>Confidential,</a:t>
            </a:r>
            <a:r>
              <a:rPr kumimoji="0" sz="900" b="0" i="0" u="none" strike="noStrike" kern="0" cap="none" spc="-40" normalizeH="0" baseline="0" noProof="0" dirty="0">
                <a:ln>
                  <a:noFill/>
                </a:ln>
                <a:solidFill>
                  <a:srgbClr val="999999"/>
                </a:solidFill>
                <a:effectLst/>
                <a:uLnTx/>
                <a:uFillTx/>
                <a:latin typeface="Arial"/>
                <a:cs typeface="Arial"/>
              </a:rPr>
              <a:t> </a:t>
            </a:r>
            <a:r>
              <a:rPr kumimoji="0" sz="900" b="0" i="0" u="none" strike="noStrike" kern="0" cap="none" spc="0" normalizeH="0" baseline="0" noProof="0" dirty="0">
                <a:ln>
                  <a:noFill/>
                </a:ln>
                <a:solidFill>
                  <a:srgbClr val="999999"/>
                </a:solidFill>
                <a:effectLst/>
                <a:uLnTx/>
                <a:uFillTx/>
                <a:latin typeface="Arial"/>
                <a:cs typeface="Arial"/>
              </a:rPr>
              <a:t>unpublished</a:t>
            </a:r>
            <a:r>
              <a:rPr kumimoji="0" sz="900" b="0" i="0" u="none" strike="noStrike" kern="0" cap="none" spc="-40" normalizeH="0" baseline="0" noProof="0" dirty="0">
                <a:ln>
                  <a:noFill/>
                </a:ln>
                <a:solidFill>
                  <a:srgbClr val="999999"/>
                </a:solidFill>
                <a:effectLst/>
                <a:uLnTx/>
                <a:uFillTx/>
                <a:latin typeface="Arial"/>
                <a:cs typeface="Arial"/>
              </a:rPr>
              <a:t> </a:t>
            </a:r>
            <a:r>
              <a:rPr kumimoji="0" sz="900" b="0" i="0" u="none" strike="noStrike" kern="0" cap="none" spc="0" normalizeH="0" baseline="0" noProof="0" dirty="0">
                <a:ln>
                  <a:noFill/>
                </a:ln>
                <a:solidFill>
                  <a:srgbClr val="999999"/>
                </a:solidFill>
                <a:effectLst/>
                <a:uLnTx/>
                <a:uFillTx/>
                <a:latin typeface="Arial"/>
                <a:cs typeface="Arial"/>
              </a:rPr>
              <a:t>property</a:t>
            </a:r>
            <a:r>
              <a:rPr kumimoji="0" sz="900" b="0" i="0" u="none" strike="noStrike" kern="0" cap="none" spc="-5" normalizeH="0" baseline="0" noProof="0" dirty="0">
                <a:ln>
                  <a:noFill/>
                </a:ln>
                <a:solidFill>
                  <a:srgbClr val="999999"/>
                </a:solidFill>
                <a:effectLst/>
                <a:uLnTx/>
                <a:uFillTx/>
                <a:latin typeface="Arial"/>
                <a:cs typeface="Arial"/>
              </a:rPr>
              <a:t> </a:t>
            </a:r>
            <a:r>
              <a:rPr kumimoji="0" sz="900" b="0" i="0" u="none" strike="noStrike" kern="0" cap="none" spc="0" normalizeH="0" baseline="0" noProof="0" dirty="0">
                <a:ln>
                  <a:noFill/>
                </a:ln>
                <a:solidFill>
                  <a:srgbClr val="999999"/>
                </a:solidFill>
                <a:effectLst/>
                <a:uLnTx/>
                <a:uFillTx/>
                <a:latin typeface="Arial"/>
                <a:cs typeface="Arial"/>
              </a:rPr>
              <a:t>of</a:t>
            </a:r>
            <a:r>
              <a:rPr kumimoji="0" sz="900" b="0" i="0" u="none" strike="noStrike" kern="0" cap="none" spc="5" normalizeH="0" baseline="0" noProof="0" dirty="0">
                <a:ln>
                  <a:noFill/>
                </a:ln>
                <a:solidFill>
                  <a:srgbClr val="999999"/>
                </a:solidFill>
                <a:effectLst/>
                <a:uLnTx/>
                <a:uFillTx/>
                <a:latin typeface="Arial"/>
                <a:cs typeface="Arial"/>
              </a:rPr>
              <a:t> </a:t>
            </a:r>
            <a:r>
              <a:rPr kumimoji="0" sz="900" b="0" i="0" u="none" strike="noStrike" kern="0" cap="none" spc="0" normalizeH="0" baseline="0" noProof="0" dirty="0">
                <a:ln>
                  <a:noFill/>
                </a:ln>
                <a:solidFill>
                  <a:srgbClr val="999999"/>
                </a:solidFill>
                <a:effectLst/>
                <a:uLnTx/>
                <a:uFillTx/>
                <a:latin typeface="Arial"/>
                <a:cs typeface="Arial"/>
              </a:rPr>
              <a:t>Cigna.</a:t>
            </a:r>
            <a:r>
              <a:rPr kumimoji="0" sz="900" b="0" i="0" u="none" strike="noStrike" kern="0" cap="none" spc="-15" normalizeH="0" baseline="0" noProof="0" dirty="0">
                <a:ln>
                  <a:noFill/>
                </a:ln>
                <a:solidFill>
                  <a:srgbClr val="999999"/>
                </a:solidFill>
                <a:effectLst/>
                <a:uLnTx/>
                <a:uFillTx/>
                <a:latin typeface="Arial"/>
                <a:cs typeface="Arial"/>
              </a:rPr>
              <a:t> </a:t>
            </a:r>
            <a:r>
              <a:rPr kumimoji="0" sz="900" b="0" i="0" u="none" strike="noStrike" kern="0" cap="none" spc="0" normalizeH="0" baseline="0" noProof="0" dirty="0">
                <a:ln>
                  <a:noFill/>
                </a:ln>
                <a:solidFill>
                  <a:srgbClr val="999999"/>
                </a:solidFill>
                <a:effectLst/>
                <a:uLnTx/>
                <a:uFillTx/>
                <a:latin typeface="Arial"/>
                <a:cs typeface="Arial"/>
              </a:rPr>
              <a:t>Do</a:t>
            </a:r>
            <a:r>
              <a:rPr kumimoji="0" sz="900" b="0" i="0" u="none" strike="noStrike" kern="0" cap="none" spc="5" normalizeH="0" baseline="0" noProof="0" dirty="0">
                <a:ln>
                  <a:noFill/>
                </a:ln>
                <a:solidFill>
                  <a:srgbClr val="999999"/>
                </a:solidFill>
                <a:effectLst/>
                <a:uLnTx/>
                <a:uFillTx/>
                <a:latin typeface="Arial"/>
                <a:cs typeface="Arial"/>
              </a:rPr>
              <a:t> </a:t>
            </a:r>
            <a:r>
              <a:rPr kumimoji="0" sz="900" b="0" i="0" u="none" strike="noStrike" kern="0" cap="none" spc="0" normalizeH="0" baseline="0" noProof="0" dirty="0">
                <a:ln>
                  <a:noFill/>
                </a:ln>
                <a:solidFill>
                  <a:srgbClr val="999999"/>
                </a:solidFill>
                <a:effectLst/>
                <a:uLnTx/>
                <a:uFillTx/>
                <a:latin typeface="Arial"/>
                <a:cs typeface="Arial"/>
              </a:rPr>
              <a:t>not duplicate</a:t>
            </a:r>
            <a:r>
              <a:rPr kumimoji="0" sz="900" b="0" i="0" u="none" strike="noStrike" kern="0" cap="none" spc="-25" normalizeH="0" baseline="0" noProof="0" dirty="0">
                <a:ln>
                  <a:noFill/>
                </a:ln>
                <a:solidFill>
                  <a:srgbClr val="999999"/>
                </a:solidFill>
                <a:effectLst/>
                <a:uLnTx/>
                <a:uFillTx/>
                <a:latin typeface="Arial"/>
                <a:cs typeface="Arial"/>
              </a:rPr>
              <a:t> </a:t>
            </a:r>
            <a:r>
              <a:rPr kumimoji="0" sz="900" b="0" i="0" u="none" strike="noStrike" kern="0" cap="none" spc="0" normalizeH="0" baseline="0" noProof="0" dirty="0">
                <a:ln>
                  <a:noFill/>
                </a:ln>
                <a:solidFill>
                  <a:srgbClr val="999999"/>
                </a:solidFill>
                <a:effectLst/>
                <a:uLnTx/>
                <a:uFillTx/>
                <a:latin typeface="Arial"/>
                <a:cs typeface="Arial"/>
              </a:rPr>
              <a:t>or distribute.</a:t>
            </a:r>
            <a:r>
              <a:rPr kumimoji="0" sz="900" b="0" i="0" u="none" strike="noStrike" kern="0" cap="none" spc="-30" normalizeH="0" baseline="0" noProof="0" dirty="0">
                <a:ln>
                  <a:noFill/>
                </a:ln>
                <a:solidFill>
                  <a:srgbClr val="999999"/>
                </a:solidFill>
                <a:effectLst/>
                <a:uLnTx/>
                <a:uFillTx/>
                <a:latin typeface="Arial"/>
                <a:cs typeface="Arial"/>
              </a:rPr>
              <a:t> </a:t>
            </a:r>
            <a:r>
              <a:rPr kumimoji="0" sz="900" b="0" i="0" u="none" strike="noStrike" kern="0" cap="none" spc="0" normalizeH="0" baseline="0" noProof="0" dirty="0">
                <a:ln>
                  <a:noFill/>
                </a:ln>
                <a:solidFill>
                  <a:srgbClr val="999999"/>
                </a:solidFill>
                <a:effectLst/>
                <a:uLnTx/>
                <a:uFillTx/>
                <a:latin typeface="Arial"/>
                <a:cs typeface="Arial"/>
              </a:rPr>
              <a:t>Use and</a:t>
            </a:r>
            <a:r>
              <a:rPr kumimoji="0" sz="900" b="0" i="0" u="none" strike="noStrike" kern="0" cap="none" spc="-5" normalizeH="0" baseline="0" noProof="0" dirty="0">
                <a:ln>
                  <a:noFill/>
                </a:ln>
                <a:solidFill>
                  <a:srgbClr val="999999"/>
                </a:solidFill>
                <a:effectLst/>
                <a:uLnTx/>
                <a:uFillTx/>
                <a:latin typeface="Arial"/>
                <a:cs typeface="Arial"/>
              </a:rPr>
              <a:t> </a:t>
            </a:r>
            <a:r>
              <a:rPr kumimoji="0" sz="900" b="0" i="0" u="none" strike="noStrike" kern="0" cap="none" spc="0" normalizeH="0" baseline="0" noProof="0" dirty="0">
                <a:ln>
                  <a:noFill/>
                </a:ln>
                <a:solidFill>
                  <a:srgbClr val="999999"/>
                </a:solidFill>
                <a:effectLst/>
                <a:uLnTx/>
                <a:uFillTx/>
                <a:latin typeface="Arial"/>
                <a:cs typeface="Arial"/>
              </a:rPr>
              <a:t>distribution</a:t>
            </a:r>
            <a:r>
              <a:rPr kumimoji="0" sz="900" b="0" i="0" u="none" strike="noStrike" kern="0" cap="none" spc="-40" normalizeH="0" baseline="0" noProof="0" dirty="0">
                <a:ln>
                  <a:noFill/>
                </a:ln>
                <a:solidFill>
                  <a:srgbClr val="999999"/>
                </a:solidFill>
                <a:effectLst/>
                <a:uLnTx/>
                <a:uFillTx/>
                <a:latin typeface="Arial"/>
                <a:cs typeface="Arial"/>
              </a:rPr>
              <a:t> </a:t>
            </a:r>
            <a:r>
              <a:rPr kumimoji="0" sz="900" b="0" i="0" u="none" strike="noStrike" kern="0" cap="none" spc="0" normalizeH="0" baseline="0" noProof="0" dirty="0">
                <a:ln>
                  <a:noFill/>
                </a:ln>
                <a:solidFill>
                  <a:srgbClr val="999999"/>
                </a:solidFill>
                <a:effectLst/>
                <a:uLnTx/>
                <a:uFillTx/>
                <a:latin typeface="Arial"/>
                <a:cs typeface="Arial"/>
              </a:rPr>
              <a:t>limited</a:t>
            </a:r>
            <a:r>
              <a:rPr kumimoji="0" sz="900" b="0" i="0" u="none" strike="noStrike" kern="0" cap="none" spc="-10" normalizeH="0" baseline="0" noProof="0" dirty="0">
                <a:ln>
                  <a:noFill/>
                </a:ln>
                <a:solidFill>
                  <a:srgbClr val="999999"/>
                </a:solidFill>
                <a:effectLst/>
                <a:uLnTx/>
                <a:uFillTx/>
                <a:latin typeface="Arial"/>
                <a:cs typeface="Arial"/>
              </a:rPr>
              <a:t> </a:t>
            </a:r>
            <a:r>
              <a:rPr kumimoji="0" sz="900" b="0" i="0" u="none" strike="noStrike" kern="0" cap="none" spc="0" normalizeH="0" baseline="0" noProof="0" dirty="0">
                <a:ln>
                  <a:noFill/>
                </a:ln>
                <a:solidFill>
                  <a:srgbClr val="999999"/>
                </a:solidFill>
                <a:effectLst/>
                <a:uLnTx/>
                <a:uFillTx/>
                <a:latin typeface="Arial"/>
                <a:cs typeface="Arial"/>
              </a:rPr>
              <a:t>solely</a:t>
            </a:r>
            <a:r>
              <a:rPr kumimoji="0" sz="900" b="0" i="0" u="none" strike="noStrike" kern="0" cap="none" spc="-25" normalizeH="0" baseline="0" noProof="0" dirty="0">
                <a:ln>
                  <a:noFill/>
                </a:ln>
                <a:solidFill>
                  <a:srgbClr val="999999"/>
                </a:solidFill>
                <a:effectLst/>
                <a:uLnTx/>
                <a:uFillTx/>
                <a:latin typeface="Arial"/>
                <a:cs typeface="Arial"/>
              </a:rPr>
              <a:t> </a:t>
            </a:r>
            <a:r>
              <a:rPr kumimoji="0" sz="900" b="0" i="0" u="none" strike="noStrike" kern="0" cap="none" spc="0" normalizeH="0" baseline="0" noProof="0" dirty="0">
                <a:ln>
                  <a:noFill/>
                </a:ln>
                <a:solidFill>
                  <a:srgbClr val="999999"/>
                </a:solidFill>
                <a:effectLst/>
                <a:uLnTx/>
                <a:uFillTx/>
                <a:latin typeface="Arial"/>
                <a:cs typeface="Arial"/>
              </a:rPr>
              <a:t>to</a:t>
            </a:r>
            <a:r>
              <a:rPr kumimoji="0" sz="900" b="0" i="0" u="none" strike="noStrike" kern="0" cap="none" spc="10" normalizeH="0" baseline="0" noProof="0" dirty="0">
                <a:ln>
                  <a:noFill/>
                </a:ln>
                <a:solidFill>
                  <a:srgbClr val="999999"/>
                </a:solidFill>
                <a:effectLst/>
                <a:uLnTx/>
                <a:uFillTx/>
                <a:latin typeface="Arial"/>
                <a:cs typeface="Arial"/>
              </a:rPr>
              <a:t> </a:t>
            </a:r>
            <a:r>
              <a:rPr kumimoji="0" sz="900" b="0" i="0" u="none" strike="noStrike" kern="0" cap="none" spc="0" normalizeH="0" baseline="0" noProof="0" dirty="0">
                <a:ln>
                  <a:noFill/>
                </a:ln>
                <a:solidFill>
                  <a:srgbClr val="999999"/>
                </a:solidFill>
                <a:effectLst/>
                <a:uLnTx/>
                <a:uFillTx/>
                <a:latin typeface="Arial"/>
                <a:cs typeface="Arial"/>
              </a:rPr>
              <a:t>authorized</a:t>
            </a:r>
            <a:r>
              <a:rPr kumimoji="0" sz="900" b="0" i="0" u="none" strike="noStrike" kern="0" cap="none" spc="-15" normalizeH="0" baseline="0" noProof="0" dirty="0">
                <a:ln>
                  <a:noFill/>
                </a:ln>
                <a:solidFill>
                  <a:srgbClr val="999999"/>
                </a:solidFill>
                <a:effectLst/>
                <a:uLnTx/>
                <a:uFillTx/>
                <a:latin typeface="Arial"/>
                <a:cs typeface="Arial"/>
              </a:rPr>
              <a:t> </a:t>
            </a:r>
            <a:r>
              <a:rPr kumimoji="0" sz="900" b="0" i="0" u="none" strike="noStrike" kern="0" cap="none" spc="0" normalizeH="0" baseline="0" noProof="0" dirty="0">
                <a:ln>
                  <a:noFill/>
                </a:ln>
                <a:solidFill>
                  <a:srgbClr val="999999"/>
                </a:solidFill>
                <a:effectLst/>
                <a:uLnTx/>
                <a:uFillTx/>
                <a:latin typeface="Arial"/>
                <a:cs typeface="Arial"/>
              </a:rPr>
              <a:t>personnel.</a:t>
            </a:r>
            <a:r>
              <a:rPr kumimoji="0" sz="900" b="0" i="0" u="none" strike="noStrike" kern="0" cap="none" spc="-35" normalizeH="0" baseline="0" noProof="0" dirty="0">
                <a:ln>
                  <a:noFill/>
                </a:ln>
                <a:solidFill>
                  <a:srgbClr val="999999"/>
                </a:solidFill>
                <a:effectLst/>
                <a:uLnTx/>
                <a:uFillTx/>
                <a:latin typeface="Arial"/>
                <a:cs typeface="Arial"/>
              </a:rPr>
              <a:t> </a:t>
            </a:r>
            <a:r>
              <a:rPr kumimoji="0" sz="900" b="0" i="0" u="none" strike="noStrike" kern="0" cap="none" spc="0" normalizeH="0" baseline="0" noProof="0" dirty="0">
                <a:ln>
                  <a:noFill/>
                </a:ln>
                <a:solidFill>
                  <a:srgbClr val="999999"/>
                </a:solidFill>
                <a:effectLst/>
                <a:uLnTx/>
                <a:uFillTx/>
                <a:latin typeface="Arial"/>
                <a:cs typeface="Arial"/>
              </a:rPr>
              <a:t>© 2018 </a:t>
            </a:r>
            <a:r>
              <a:rPr kumimoji="0" sz="900" b="0" i="0" u="none" strike="noStrike" kern="0" cap="none" spc="-10" normalizeH="0" baseline="0" noProof="0" dirty="0">
                <a:ln>
                  <a:noFill/>
                </a:ln>
                <a:solidFill>
                  <a:srgbClr val="999999"/>
                </a:solidFill>
                <a:effectLst/>
                <a:uLnTx/>
                <a:uFillTx/>
                <a:latin typeface="Arial"/>
                <a:cs typeface="Arial"/>
              </a:rPr>
              <a:t>Cigna</a:t>
            </a:r>
            <a:endParaRPr kumimoji="0" sz="900" b="0" i="0" u="none" strike="noStrike" kern="0" cap="none" spc="0" normalizeH="0" baseline="0" noProof="0">
              <a:ln>
                <a:noFill/>
              </a:ln>
              <a:solidFill>
                <a:sysClr val="windowText" lastClr="000000"/>
              </a:solidFill>
              <a:effectLst/>
              <a:uLnTx/>
              <a:uFillTx/>
              <a:latin typeface="Arial"/>
              <a:cs typeface="Arial"/>
            </a:endParaRPr>
          </a:p>
        </p:txBody>
      </p:sp>
      <p:grpSp>
        <p:nvGrpSpPr>
          <p:cNvPr id="3" name="object 3"/>
          <p:cNvGrpSpPr/>
          <p:nvPr/>
        </p:nvGrpSpPr>
        <p:grpSpPr>
          <a:xfrm>
            <a:off x="0" y="0"/>
            <a:ext cx="12182475" cy="6844030"/>
            <a:chOff x="0" y="0"/>
            <a:chExt cx="12182475" cy="6844030"/>
          </a:xfrm>
        </p:grpSpPr>
        <p:pic>
          <p:nvPicPr>
            <p:cNvPr id="4" name="object 4"/>
            <p:cNvPicPr/>
            <p:nvPr/>
          </p:nvPicPr>
          <p:blipFill>
            <a:blip r:embed="rId2" cstate="print"/>
            <a:stretch>
              <a:fillRect/>
            </a:stretch>
          </p:blipFill>
          <p:spPr>
            <a:xfrm>
              <a:off x="0" y="0"/>
              <a:ext cx="12182347" cy="6843482"/>
            </a:xfrm>
            <a:prstGeom prst="rect">
              <a:avLst/>
            </a:prstGeom>
          </p:spPr>
        </p:pic>
        <p:sp>
          <p:nvSpPr>
            <p:cNvPr id="5" name="object 5"/>
            <p:cNvSpPr/>
            <p:nvPr/>
          </p:nvSpPr>
          <p:spPr>
            <a:xfrm>
              <a:off x="808659" y="0"/>
              <a:ext cx="808990" cy="794385"/>
            </a:xfrm>
            <a:custGeom>
              <a:avLst/>
              <a:gdLst/>
              <a:ahLst/>
              <a:cxnLst/>
              <a:rect l="l" t="t" r="r" b="b"/>
              <a:pathLst>
                <a:path w="808990" h="794385">
                  <a:moveTo>
                    <a:pt x="0" y="794003"/>
                  </a:moveTo>
                  <a:lnTo>
                    <a:pt x="808570" y="794003"/>
                  </a:lnTo>
                  <a:lnTo>
                    <a:pt x="808570" y="0"/>
                  </a:lnTo>
                  <a:lnTo>
                    <a:pt x="0" y="0"/>
                  </a:lnTo>
                  <a:lnTo>
                    <a:pt x="0" y="794003"/>
                  </a:lnTo>
                  <a:close/>
                </a:path>
              </a:pathLst>
            </a:custGeom>
            <a:solidFill>
              <a:srgbClr val="0033FF"/>
            </a:solidFill>
          </p:spPr>
          <p:txBody>
            <a:bodyPr wrap="square" lIns="0" tIns="0" rIns="0" bIns="0" rtlCol="0"/>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 name="object 6"/>
            <p:cNvSpPr/>
            <p:nvPr/>
          </p:nvSpPr>
          <p:spPr>
            <a:xfrm>
              <a:off x="808659" y="1602651"/>
              <a:ext cx="808990" cy="808990"/>
            </a:xfrm>
            <a:custGeom>
              <a:avLst/>
              <a:gdLst/>
              <a:ahLst/>
              <a:cxnLst/>
              <a:rect l="l" t="t" r="r" b="b"/>
              <a:pathLst>
                <a:path w="808990" h="808989">
                  <a:moveTo>
                    <a:pt x="808570" y="0"/>
                  </a:moveTo>
                  <a:lnTo>
                    <a:pt x="0" y="0"/>
                  </a:lnTo>
                  <a:lnTo>
                    <a:pt x="0" y="808570"/>
                  </a:lnTo>
                  <a:lnTo>
                    <a:pt x="808570" y="808570"/>
                  </a:lnTo>
                  <a:lnTo>
                    <a:pt x="808570" y="0"/>
                  </a:lnTo>
                  <a:close/>
                </a:path>
              </a:pathLst>
            </a:custGeom>
            <a:solidFill>
              <a:srgbClr val="03CC53"/>
            </a:solidFill>
          </p:spPr>
          <p:txBody>
            <a:bodyPr wrap="square" lIns="0" tIns="0" rIns="0" bIns="0" rtlCol="0"/>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7" name="object 7"/>
            <p:cNvSpPr/>
            <p:nvPr/>
          </p:nvSpPr>
          <p:spPr>
            <a:xfrm>
              <a:off x="9701" y="794042"/>
              <a:ext cx="808990" cy="808990"/>
            </a:xfrm>
            <a:custGeom>
              <a:avLst/>
              <a:gdLst/>
              <a:ahLst/>
              <a:cxnLst/>
              <a:rect l="l" t="t" r="r" b="b"/>
              <a:pathLst>
                <a:path w="808990" h="808990">
                  <a:moveTo>
                    <a:pt x="808570" y="0"/>
                  </a:moveTo>
                  <a:lnTo>
                    <a:pt x="0" y="0"/>
                  </a:lnTo>
                  <a:lnTo>
                    <a:pt x="0" y="808570"/>
                  </a:lnTo>
                  <a:lnTo>
                    <a:pt x="808570" y="808570"/>
                  </a:lnTo>
                  <a:lnTo>
                    <a:pt x="808570" y="0"/>
                  </a:lnTo>
                  <a:close/>
                </a:path>
              </a:pathLst>
            </a:custGeom>
            <a:solidFill>
              <a:srgbClr val="FF4D00"/>
            </a:solidFill>
          </p:spPr>
          <p:txBody>
            <a:bodyPr wrap="square" lIns="0" tIns="0" rIns="0" bIns="0" rtlCol="0"/>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13" name="object 13"/>
          <p:cNvSpPr/>
          <p:nvPr/>
        </p:nvSpPr>
        <p:spPr>
          <a:xfrm>
            <a:off x="91" y="2411133"/>
            <a:ext cx="808990" cy="808990"/>
          </a:xfrm>
          <a:custGeom>
            <a:avLst/>
            <a:gdLst/>
            <a:ahLst/>
            <a:cxnLst/>
            <a:rect l="l" t="t" r="r" b="b"/>
            <a:pathLst>
              <a:path w="808990" h="808989">
                <a:moveTo>
                  <a:pt x="808570" y="0"/>
                </a:moveTo>
                <a:lnTo>
                  <a:pt x="0" y="0"/>
                </a:lnTo>
                <a:lnTo>
                  <a:pt x="0" y="808570"/>
                </a:lnTo>
                <a:lnTo>
                  <a:pt x="808570" y="808570"/>
                </a:lnTo>
                <a:lnTo>
                  <a:pt x="808570" y="0"/>
                </a:lnTo>
                <a:close/>
              </a:path>
            </a:pathLst>
          </a:custGeom>
          <a:solidFill>
            <a:srgbClr val="11008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7" name="object 17"/>
          <p:cNvSpPr/>
          <p:nvPr/>
        </p:nvSpPr>
        <p:spPr>
          <a:xfrm>
            <a:off x="9822604" y="4572000"/>
            <a:ext cx="0" cy="864869"/>
          </a:xfrm>
          <a:custGeom>
            <a:avLst/>
            <a:gdLst/>
            <a:ahLst/>
            <a:cxnLst/>
            <a:rect l="l" t="t" r="r" b="b"/>
            <a:pathLst>
              <a:path h="864870">
                <a:moveTo>
                  <a:pt x="0" y="0"/>
                </a:moveTo>
                <a:lnTo>
                  <a:pt x="0" y="864743"/>
                </a:lnTo>
              </a:path>
            </a:pathLst>
          </a:custGeom>
          <a:ln w="6350">
            <a:solidFill>
              <a:srgbClr val="000000"/>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8" name="object 18"/>
          <p:cNvSpPr txBox="1"/>
          <p:nvPr/>
        </p:nvSpPr>
        <p:spPr>
          <a:xfrm>
            <a:off x="465836" y="6632854"/>
            <a:ext cx="5825490" cy="119905"/>
          </a:xfrm>
          <a:prstGeom prst="rect">
            <a:avLst/>
          </a:prstGeom>
        </p:spPr>
        <p:txBody>
          <a:bodyPr vert="horz" wrap="square" lIns="0" tIns="12065" rIns="0" bIns="0" rtlCol="0">
            <a:spAutoFit/>
          </a:bodyPr>
          <a:lstStyle/>
          <a:p>
            <a:pPr marL="12700" marR="0" lvl="0" indent="0" defTabSz="914400" eaLnBrk="1" fontAlgn="auto" latinLnBrk="0" hangingPunct="1">
              <a:lnSpc>
                <a:spcPct val="100000"/>
              </a:lnSpc>
              <a:spcBef>
                <a:spcPts val="95"/>
              </a:spcBef>
              <a:spcAft>
                <a:spcPts val="0"/>
              </a:spcAft>
              <a:buClrTx/>
              <a:buSzTx/>
              <a:buFontTx/>
              <a:buNone/>
              <a:tabLst/>
              <a:defRPr/>
            </a:pPr>
            <a:r>
              <a:rPr kumimoji="0" sz="700" b="0" i="0" u="none" strike="noStrike" kern="0" cap="none" spc="0" normalizeH="0" baseline="0" noProof="0" dirty="0">
                <a:ln>
                  <a:noFill/>
                </a:ln>
                <a:solidFill>
                  <a:srgbClr val="0033FF"/>
                </a:solidFill>
                <a:effectLst/>
                <a:uLnTx/>
                <a:uFillTx/>
                <a:latin typeface="Arial"/>
                <a:cs typeface="Arial"/>
              </a:rPr>
              <a:t>Confidential, </a:t>
            </a:r>
            <a:r>
              <a:rPr kumimoji="0" sz="700" b="0" i="0" u="none" strike="noStrike" kern="0" cap="none" spc="-10" normalizeH="0" baseline="0" noProof="0" dirty="0">
                <a:ln>
                  <a:noFill/>
                </a:ln>
                <a:solidFill>
                  <a:srgbClr val="0033FF"/>
                </a:solidFill>
                <a:effectLst/>
                <a:uLnTx/>
                <a:uFillTx/>
                <a:latin typeface="Arial"/>
                <a:cs typeface="Arial"/>
              </a:rPr>
              <a:t>unpublished</a:t>
            </a:r>
            <a:r>
              <a:rPr kumimoji="0" sz="700" b="0" i="0" u="none" strike="noStrike" kern="0" cap="none" spc="-15" normalizeH="0" baseline="0" noProof="0" dirty="0">
                <a:ln>
                  <a:noFill/>
                </a:ln>
                <a:solidFill>
                  <a:srgbClr val="0033FF"/>
                </a:solidFill>
                <a:effectLst/>
                <a:uLnTx/>
                <a:uFillTx/>
                <a:latin typeface="Arial"/>
                <a:cs typeface="Arial"/>
              </a:rPr>
              <a:t> </a:t>
            </a:r>
            <a:r>
              <a:rPr kumimoji="0" sz="700" b="0" i="0" u="none" strike="noStrike" kern="0" cap="none" spc="0" normalizeH="0" baseline="0" noProof="0" dirty="0">
                <a:ln>
                  <a:noFill/>
                </a:ln>
                <a:solidFill>
                  <a:srgbClr val="0033FF"/>
                </a:solidFill>
                <a:effectLst/>
                <a:uLnTx/>
                <a:uFillTx/>
                <a:latin typeface="Arial"/>
                <a:cs typeface="Arial"/>
              </a:rPr>
              <a:t>property</a:t>
            </a:r>
            <a:r>
              <a:rPr kumimoji="0" sz="700" b="0" i="0" u="none" strike="noStrike" kern="0" cap="none" spc="10" normalizeH="0" baseline="0" noProof="0" dirty="0">
                <a:ln>
                  <a:noFill/>
                </a:ln>
                <a:solidFill>
                  <a:srgbClr val="0033FF"/>
                </a:solidFill>
                <a:effectLst/>
                <a:uLnTx/>
                <a:uFillTx/>
                <a:latin typeface="Arial"/>
                <a:cs typeface="Arial"/>
              </a:rPr>
              <a:t> </a:t>
            </a:r>
            <a:r>
              <a:rPr kumimoji="0" sz="700" b="0" i="0" u="none" strike="noStrike" kern="0" cap="none" spc="0" normalizeH="0" baseline="0" noProof="0" dirty="0">
                <a:ln>
                  <a:noFill/>
                </a:ln>
                <a:solidFill>
                  <a:srgbClr val="0033FF"/>
                </a:solidFill>
                <a:effectLst/>
                <a:uLnTx/>
                <a:uFillTx/>
                <a:latin typeface="Arial"/>
                <a:cs typeface="Arial"/>
              </a:rPr>
              <a:t>of</a:t>
            </a:r>
            <a:r>
              <a:rPr kumimoji="0" sz="700" b="0" i="0" u="none" strike="noStrike" kern="0" cap="none" spc="-15" normalizeH="0" baseline="0" noProof="0" dirty="0">
                <a:ln>
                  <a:noFill/>
                </a:ln>
                <a:solidFill>
                  <a:srgbClr val="0033FF"/>
                </a:solidFill>
                <a:effectLst/>
                <a:uLnTx/>
                <a:uFillTx/>
                <a:latin typeface="Arial"/>
                <a:cs typeface="Arial"/>
              </a:rPr>
              <a:t> </a:t>
            </a:r>
            <a:r>
              <a:rPr kumimoji="0" sz="700" b="0" i="0" u="none" strike="noStrike" kern="0" cap="none" spc="0" normalizeH="0" baseline="0" noProof="0" dirty="0">
                <a:ln>
                  <a:noFill/>
                </a:ln>
                <a:solidFill>
                  <a:srgbClr val="0033FF"/>
                </a:solidFill>
                <a:effectLst/>
                <a:uLnTx/>
                <a:uFillTx/>
                <a:latin typeface="Arial"/>
                <a:cs typeface="Arial"/>
              </a:rPr>
              <a:t>Cigna.</a:t>
            </a:r>
            <a:r>
              <a:rPr kumimoji="0" sz="700" b="0" i="0" u="none" strike="noStrike" kern="0" cap="none" spc="-20" normalizeH="0" baseline="0" noProof="0" dirty="0">
                <a:ln>
                  <a:noFill/>
                </a:ln>
                <a:solidFill>
                  <a:srgbClr val="0033FF"/>
                </a:solidFill>
                <a:effectLst/>
                <a:uLnTx/>
                <a:uFillTx/>
                <a:latin typeface="Arial"/>
                <a:cs typeface="Arial"/>
              </a:rPr>
              <a:t> </a:t>
            </a:r>
            <a:r>
              <a:rPr kumimoji="0" sz="700" b="0" i="0" u="none" strike="noStrike" kern="0" cap="none" spc="0" normalizeH="0" baseline="0" noProof="0" dirty="0">
                <a:ln>
                  <a:noFill/>
                </a:ln>
                <a:solidFill>
                  <a:srgbClr val="0033FF"/>
                </a:solidFill>
                <a:effectLst/>
                <a:uLnTx/>
                <a:uFillTx/>
                <a:latin typeface="Arial"/>
                <a:cs typeface="Arial"/>
              </a:rPr>
              <a:t>Do</a:t>
            </a:r>
            <a:r>
              <a:rPr kumimoji="0" sz="700" b="0" i="0" u="none" strike="noStrike" kern="0" cap="none" spc="-25" normalizeH="0" baseline="0" noProof="0" dirty="0">
                <a:ln>
                  <a:noFill/>
                </a:ln>
                <a:solidFill>
                  <a:srgbClr val="0033FF"/>
                </a:solidFill>
                <a:effectLst/>
                <a:uLnTx/>
                <a:uFillTx/>
                <a:latin typeface="Arial"/>
                <a:cs typeface="Arial"/>
              </a:rPr>
              <a:t> </a:t>
            </a:r>
            <a:r>
              <a:rPr kumimoji="0" sz="700" b="0" i="0" u="none" strike="noStrike" kern="0" cap="none" spc="0" normalizeH="0" baseline="0" noProof="0" dirty="0">
                <a:ln>
                  <a:noFill/>
                </a:ln>
                <a:solidFill>
                  <a:srgbClr val="0033FF"/>
                </a:solidFill>
                <a:effectLst/>
                <a:uLnTx/>
                <a:uFillTx/>
                <a:latin typeface="Arial"/>
                <a:cs typeface="Arial"/>
              </a:rPr>
              <a:t>not</a:t>
            </a:r>
            <a:r>
              <a:rPr kumimoji="0" sz="700" b="0" i="0" u="none" strike="noStrike" kern="0" cap="none" spc="-10" normalizeH="0" baseline="0" noProof="0" dirty="0">
                <a:ln>
                  <a:noFill/>
                </a:ln>
                <a:solidFill>
                  <a:srgbClr val="0033FF"/>
                </a:solidFill>
                <a:effectLst/>
                <a:uLnTx/>
                <a:uFillTx/>
                <a:latin typeface="Arial"/>
                <a:cs typeface="Arial"/>
              </a:rPr>
              <a:t> </a:t>
            </a:r>
            <a:r>
              <a:rPr kumimoji="0" sz="700" b="0" i="0" u="none" strike="noStrike" kern="0" cap="none" spc="0" normalizeH="0" baseline="0" noProof="0" dirty="0">
                <a:ln>
                  <a:noFill/>
                </a:ln>
                <a:solidFill>
                  <a:srgbClr val="0033FF"/>
                </a:solidFill>
                <a:effectLst/>
                <a:uLnTx/>
                <a:uFillTx/>
                <a:latin typeface="Arial"/>
                <a:cs typeface="Arial"/>
              </a:rPr>
              <a:t>duplicate</a:t>
            </a:r>
            <a:r>
              <a:rPr kumimoji="0" sz="700" b="0" i="0" u="none" strike="noStrike" kern="0" cap="none" spc="-15" normalizeH="0" baseline="0" noProof="0" dirty="0">
                <a:ln>
                  <a:noFill/>
                </a:ln>
                <a:solidFill>
                  <a:srgbClr val="0033FF"/>
                </a:solidFill>
                <a:effectLst/>
                <a:uLnTx/>
                <a:uFillTx/>
                <a:latin typeface="Arial"/>
                <a:cs typeface="Arial"/>
              </a:rPr>
              <a:t> </a:t>
            </a:r>
            <a:r>
              <a:rPr kumimoji="0" sz="700" b="0" i="0" u="none" strike="noStrike" kern="0" cap="none" spc="0" normalizeH="0" baseline="0" noProof="0" dirty="0">
                <a:ln>
                  <a:noFill/>
                </a:ln>
                <a:solidFill>
                  <a:srgbClr val="0033FF"/>
                </a:solidFill>
                <a:effectLst/>
                <a:uLnTx/>
                <a:uFillTx/>
                <a:latin typeface="Arial"/>
                <a:cs typeface="Arial"/>
              </a:rPr>
              <a:t>or</a:t>
            </a:r>
            <a:r>
              <a:rPr kumimoji="0" sz="700" b="0" i="0" u="none" strike="noStrike" kern="0" cap="none" spc="-20" normalizeH="0" baseline="0" noProof="0" dirty="0">
                <a:ln>
                  <a:noFill/>
                </a:ln>
                <a:solidFill>
                  <a:srgbClr val="0033FF"/>
                </a:solidFill>
                <a:effectLst/>
                <a:uLnTx/>
                <a:uFillTx/>
                <a:latin typeface="Arial"/>
                <a:cs typeface="Arial"/>
              </a:rPr>
              <a:t> </a:t>
            </a:r>
            <a:r>
              <a:rPr kumimoji="0" sz="700" b="0" i="0" u="none" strike="noStrike" kern="0" cap="none" spc="0" normalizeH="0" baseline="0" noProof="0" dirty="0">
                <a:ln>
                  <a:noFill/>
                </a:ln>
                <a:solidFill>
                  <a:srgbClr val="0033FF"/>
                </a:solidFill>
                <a:effectLst/>
                <a:uLnTx/>
                <a:uFillTx/>
                <a:latin typeface="Arial"/>
                <a:cs typeface="Arial"/>
              </a:rPr>
              <a:t>distribute.</a:t>
            </a:r>
            <a:r>
              <a:rPr kumimoji="0" sz="700" b="0" i="0" u="none" strike="noStrike" kern="0" cap="none" spc="10" normalizeH="0" baseline="0" noProof="0" dirty="0">
                <a:ln>
                  <a:noFill/>
                </a:ln>
                <a:solidFill>
                  <a:srgbClr val="0033FF"/>
                </a:solidFill>
                <a:effectLst/>
                <a:uLnTx/>
                <a:uFillTx/>
                <a:latin typeface="Arial"/>
                <a:cs typeface="Arial"/>
              </a:rPr>
              <a:t> </a:t>
            </a:r>
            <a:r>
              <a:rPr kumimoji="0" sz="700" b="0" i="0" u="none" strike="noStrike" kern="0" cap="none" spc="0" normalizeH="0" baseline="0" noProof="0" dirty="0">
                <a:ln>
                  <a:noFill/>
                </a:ln>
                <a:solidFill>
                  <a:srgbClr val="0033FF"/>
                </a:solidFill>
                <a:effectLst/>
                <a:uLnTx/>
                <a:uFillTx/>
                <a:latin typeface="Arial"/>
                <a:cs typeface="Arial"/>
              </a:rPr>
              <a:t>Use</a:t>
            </a:r>
            <a:r>
              <a:rPr kumimoji="0" sz="700" b="0" i="0" u="none" strike="noStrike" kern="0" cap="none" spc="-25" normalizeH="0" baseline="0" noProof="0" dirty="0">
                <a:ln>
                  <a:noFill/>
                </a:ln>
                <a:solidFill>
                  <a:srgbClr val="0033FF"/>
                </a:solidFill>
                <a:effectLst/>
                <a:uLnTx/>
                <a:uFillTx/>
                <a:latin typeface="Arial"/>
                <a:cs typeface="Arial"/>
              </a:rPr>
              <a:t> </a:t>
            </a:r>
            <a:r>
              <a:rPr kumimoji="0" sz="700" b="0" i="0" u="none" strike="noStrike" kern="0" cap="none" spc="0" normalizeH="0" baseline="0" noProof="0" dirty="0">
                <a:ln>
                  <a:noFill/>
                </a:ln>
                <a:solidFill>
                  <a:srgbClr val="0033FF"/>
                </a:solidFill>
                <a:effectLst/>
                <a:uLnTx/>
                <a:uFillTx/>
                <a:latin typeface="Arial"/>
                <a:cs typeface="Arial"/>
              </a:rPr>
              <a:t>and</a:t>
            </a:r>
            <a:r>
              <a:rPr kumimoji="0" sz="700" b="0" i="0" u="none" strike="noStrike" kern="0" cap="none" spc="-20" normalizeH="0" baseline="0" noProof="0" dirty="0">
                <a:ln>
                  <a:noFill/>
                </a:ln>
                <a:solidFill>
                  <a:srgbClr val="0033FF"/>
                </a:solidFill>
                <a:effectLst/>
                <a:uLnTx/>
                <a:uFillTx/>
                <a:latin typeface="Arial"/>
                <a:cs typeface="Arial"/>
              </a:rPr>
              <a:t> </a:t>
            </a:r>
            <a:r>
              <a:rPr kumimoji="0" sz="700" b="0" i="0" u="none" strike="noStrike" kern="0" cap="none" spc="-10" normalizeH="0" baseline="0" noProof="0" dirty="0">
                <a:ln>
                  <a:noFill/>
                </a:ln>
                <a:solidFill>
                  <a:srgbClr val="0033FF"/>
                </a:solidFill>
                <a:effectLst/>
                <a:uLnTx/>
                <a:uFillTx/>
                <a:latin typeface="Arial"/>
                <a:cs typeface="Arial"/>
              </a:rPr>
              <a:t>distribution</a:t>
            </a:r>
            <a:r>
              <a:rPr kumimoji="0" sz="700" b="0" i="0" u="none" strike="noStrike" kern="0" cap="none" spc="0" normalizeH="0" baseline="0" noProof="0" dirty="0">
                <a:ln>
                  <a:noFill/>
                </a:ln>
                <a:solidFill>
                  <a:srgbClr val="0033FF"/>
                </a:solidFill>
                <a:effectLst/>
                <a:uLnTx/>
                <a:uFillTx/>
                <a:latin typeface="Arial"/>
                <a:cs typeface="Arial"/>
              </a:rPr>
              <a:t> limited</a:t>
            </a:r>
            <a:r>
              <a:rPr kumimoji="0" sz="700" b="0" i="0" u="none" strike="noStrike" kern="0" cap="none" spc="-20" normalizeH="0" baseline="0" noProof="0" dirty="0">
                <a:ln>
                  <a:noFill/>
                </a:ln>
                <a:solidFill>
                  <a:srgbClr val="0033FF"/>
                </a:solidFill>
                <a:effectLst/>
                <a:uLnTx/>
                <a:uFillTx/>
                <a:latin typeface="Arial"/>
                <a:cs typeface="Arial"/>
              </a:rPr>
              <a:t> </a:t>
            </a:r>
            <a:r>
              <a:rPr kumimoji="0" sz="700" b="0" i="0" u="none" strike="noStrike" kern="0" cap="none" spc="0" normalizeH="0" baseline="0" noProof="0" dirty="0">
                <a:ln>
                  <a:noFill/>
                </a:ln>
                <a:solidFill>
                  <a:srgbClr val="0033FF"/>
                </a:solidFill>
                <a:effectLst/>
                <a:uLnTx/>
                <a:uFillTx/>
                <a:latin typeface="Arial"/>
                <a:cs typeface="Arial"/>
              </a:rPr>
              <a:t>solely</a:t>
            </a:r>
            <a:r>
              <a:rPr kumimoji="0" sz="700" b="0" i="0" u="none" strike="noStrike" kern="0" cap="none" spc="-30" normalizeH="0" baseline="0" noProof="0" dirty="0">
                <a:ln>
                  <a:noFill/>
                </a:ln>
                <a:solidFill>
                  <a:srgbClr val="0033FF"/>
                </a:solidFill>
                <a:effectLst/>
                <a:uLnTx/>
                <a:uFillTx/>
                <a:latin typeface="Arial"/>
                <a:cs typeface="Arial"/>
              </a:rPr>
              <a:t> </a:t>
            </a:r>
            <a:r>
              <a:rPr kumimoji="0" sz="700" b="0" i="0" u="none" strike="noStrike" kern="0" cap="none" spc="0" normalizeH="0" baseline="0" noProof="0" dirty="0">
                <a:ln>
                  <a:noFill/>
                </a:ln>
                <a:solidFill>
                  <a:srgbClr val="0033FF"/>
                </a:solidFill>
                <a:effectLst/>
                <a:uLnTx/>
                <a:uFillTx/>
                <a:latin typeface="Arial"/>
                <a:cs typeface="Arial"/>
              </a:rPr>
              <a:t>to</a:t>
            </a:r>
            <a:r>
              <a:rPr kumimoji="0" sz="700" b="0" i="0" u="none" strike="noStrike" kern="0" cap="none" spc="-15" normalizeH="0" baseline="0" noProof="0" dirty="0">
                <a:ln>
                  <a:noFill/>
                </a:ln>
                <a:solidFill>
                  <a:srgbClr val="0033FF"/>
                </a:solidFill>
                <a:effectLst/>
                <a:uLnTx/>
                <a:uFillTx/>
                <a:latin typeface="Arial"/>
                <a:cs typeface="Arial"/>
              </a:rPr>
              <a:t> </a:t>
            </a:r>
            <a:r>
              <a:rPr kumimoji="0" sz="700" b="0" i="0" u="none" strike="noStrike" kern="0" cap="none" spc="0" normalizeH="0" baseline="0" noProof="0" dirty="0">
                <a:ln>
                  <a:noFill/>
                </a:ln>
                <a:solidFill>
                  <a:srgbClr val="0033FF"/>
                </a:solidFill>
                <a:effectLst/>
                <a:uLnTx/>
                <a:uFillTx/>
                <a:latin typeface="Arial"/>
                <a:cs typeface="Arial"/>
              </a:rPr>
              <a:t>authorized</a:t>
            </a:r>
            <a:r>
              <a:rPr kumimoji="0" sz="700" b="0" i="0" u="none" strike="noStrike" kern="0" cap="none" spc="10" normalizeH="0" baseline="0" noProof="0" dirty="0">
                <a:ln>
                  <a:noFill/>
                </a:ln>
                <a:solidFill>
                  <a:srgbClr val="0033FF"/>
                </a:solidFill>
                <a:effectLst/>
                <a:uLnTx/>
                <a:uFillTx/>
                <a:latin typeface="Arial"/>
                <a:cs typeface="Arial"/>
              </a:rPr>
              <a:t> </a:t>
            </a:r>
            <a:r>
              <a:rPr kumimoji="0" sz="700" b="0" i="0" u="none" strike="noStrike" kern="0" cap="none" spc="0" normalizeH="0" baseline="0" noProof="0" dirty="0">
                <a:ln>
                  <a:noFill/>
                </a:ln>
                <a:solidFill>
                  <a:srgbClr val="0033FF"/>
                </a:solidFill>
                <a:effectLst/>
                <a:uLnTx/>
                <a:uFillTx/>
                <a:latin typeface="Arial"/>
                <a:cs typeface="Arial"/>
              </a:rPr>
              <a:t>personnel.</a:t>
            </a:r>
            <a:r>
              <a:rPr kumimoji="0" sz="700" b="0" i="0" u="none" strike="noStrike" kern="0" cap="none" spc="5" normalizeH="0" baseline="0" noProof="0" dirty="0">
                <a:ln>
                  <a:noFill/>
                </a:ln>
                <a:solidFill>
                  <a:srgbClr val="0033FF"/>
                </a:solidFill>
                <a:effectLst/>
                <a:uLnTx/>
                <a:uFillTx/>
                <a:latin typeface="Arial"/>
                <a:cs typeface="Arial"/>
              </a:rPr>
              <a:t> </a:t>
            </a:r>
            <a:r>
              <a:rPr kumimoji="0" sz="700" b="0" i="0" u="none" strike="noStrike" kern="0" cap="none" spc="0" normalizeH="0" baseline="0" noProof="0" dirty="0">
                <a:ln>
                  <a:noFill/>
                </a:ln>
                <a:solidFill>
                  <a:srgbClr val="0033FF"/>
                </a:solidFill>
                <a:effectLst/>
                <a:uLnTx/>
                <a:uFillTx/>
                <a:latin typeface="Arial"/>
                <a:cs typeface="Arial"/>
              </a:rPr>
              <a:t>©</a:t>
            </a:r>
            <a:r>
              <a:rPr kumimoji="0" sz="700" b="0" i="0" u="none" strike="noStrike" kern="0" cap="none" spc="-25" normalizeH="0" baseline="0" noProof="0" dirty="0">
                <a:ln>
                  <a:noFill/>
                </a:ln>
                <a:solidFill>
                  <a:srgbClr val="0033FF"/>
                </a:solidFill>
                <a:effectLst/>
                <a:uLnTx/>
                <a:uFillTx/>
                <a:latin typeface="Arial"/>
                <a:cs typeface="Arial"/>
              </a:rPr>
              <a:t> </a:t>
            </a:r>
            <a:r>
              <a:rPr kumimoji="0" sz="700" b="0" i="0" u="none" strike="noStrike" kern="0" cap="none" spc="0" normalizeH="0" baseline="0" noProof="0" dirty="0">
                <a:ln>
                  <a:noFill/>
                </a:ln>
                <a:solidFill>
                  <a:srgbClr val="0033FF"/>
                </a:solidFill>
                <a:effectLst/>
                <a:uLnTx/>
                <a:uFillTx/>
                <a:latin typeface="Arial"/>
                <a:cs typeface="Arial"/>
              </a:rPr>
              <a:t>20</a:t>
            </a:r>
            <a:r>
              <a:rPr kumimoji="0" lang="en-US" sz="700" b="0" i="0" u="none" strike="noStrike" kern="0" cap="none" spc="0" normalizeH="0" baseline="0" noProof="0" dirty="0">
                <a:ln>
                  <a:noFill/>
                </a:ln>
                <a:solidFill>
                  <a:srgbClr val="0033FF"/>
                </a:solidFill>
                <a:effectLst/>
                <a:uLnTx/>
                <a:uFillTx/>
                <a:latin typeface="Arial"/>
                <a:cs typeface="Arial"/>
              </a:rPr>
              <a:t>25</a:t>
            </a:r>
            <a:r>
              <a:rPr kumimoji="0" sz="700" b="0" i="0" u="none" strike="noStrike" kern="0" cap="none" spc="-10" normalizeH="0" baseline="0" noProof="0" dirty="0">
                <a:ln>
                  <a:noFill/>
                </a:ln>
                <a:solidFill>
                  <a:srgbClr val="0033FF"/>
                </a:solidFill>
                <a:effectLst/>
                <a:uLnTx/>
                <a:uFillTx/>
                <a:latin typeface="Arial"/>
                <a:cs typeface="Arial"/>
              </a:rPr>
              <a:t> Cigna</a:t>
            </a:r>
            <a:endParaRPr kumimoji="0" sz="700" b="0" i="0" u="none" strike="noStrike" kern="0" cap="none" spc="0" normalizeH="0" baseline="0" noProof="0" dirty="0">
              <a:ln>
                <a:noFill/>
              </a:ln>
              <a:solidFill>
                <a:srgbClr val="0033FF"/>
              </a:solidFill>
              <a:effectLst/>
              <a:uLnTx/>
              <a:uFillTx/>
              <a:latin typeface="Arial"/>
              <a:cs typeface="Arial"/>
            </a:endParaRPr>
          </a:p>
        </p:txBody>
      </p:sp>
      <p:sp>
        <p:nvSpPr>
          <p:cNvPr id="21" name="TextBox 20">
            <a:extLst>
              <a:ext uri="{FF2B5EF4-FFF2-40B4-BE49-F238E27FC236}">
                <a16:creationId xmlns:a16="http://schemas.microsoft.com/office/drawing/2014/main" id="{2116C0B2-65EF-D099-AC97-EA56FD3EE79D}"/>
              </a:ext>
            </a:extLst>
          </p:cNvPr>
          <p:cNvSpPr txBox="1"/>
          <p:nvPr/>
        </p:nvSpPr>
        <p:spPr>
          <a:xfrm>
            <a:off x="7620000" y="5615884"/>
            <a:ext cx="4589419" cy="528350"/>
          </a:xfrm>
          <a:prstGeom prst="rect">
            <a:avLst/>
          </a:prstGeom>
          <a:solidFill>
            <a:srgbClr val="00874D"/>
          </a:solidFill>
        </p:spPr>
        <p:txBody>
          <a:bodyPr wrap="square">
            <a:spAutoFit/>
          </a:bodyPr>
          <a:lstStyle/>
          <a:p>
            <a:pPr marL="264795" marR="0" lvl="0" indent="0" algn="ctr" defTabSz="914400" eaLnBrk="1" fontAlgn="auto" latinLnBrk="0" hangingPunct="1">
              <a:lnSpc>
                <a:spcPts val="3360"/>
              </a:lnSpc>
              <a:spcBef>
                <a:spcPts val="0"/>
              </a:spcBef>
              <a:spcAft>
                <a:spcPts val="0"/>
              </a:spcAft>
              <a:buClrTx/>
              <a:buSzTx/>
              <a:buFontTx/>
              <a:buNone/>
              <a:tabLst/>
              <a:defRPr/>
            </a:pPr>
            <a:r>
              <a:rPr lang="en-US" sz="3200" b="1" kern="0" spc="-100" dirty="0">
                <a:solidFill>
                  <a:prstClr val="white"/>
                </a:solidFill>
                <a:latin typeface="Calibri"/>
                <a:cs typeface="Calibri"/>
              </a:rPr>
              <a:t>INFOBLOX</a:t>
            </a:r>
            <a:endParaRPr kumimoji="0" lang="en-US" sz="2000" b="0" i="0" u="none" strike="noStrike" kern="0" cap="none" spc="0" normalizeH="0" baseline="0" noProof="0" dirty="0">
              <a:ln>
                <a:noFill/>
              </a:ln>
              <a:solidFill>
                <a:prstClr val="white"/>
              </a:solidFill>
              <a:effectLst/>
              <a:uLnTx/>
              <a:uFillTx/>
              <a:latin typeface="Calibri"/>
              <a:cs typeface="Calibri"/>
            </a:endParaRPr>
          </a:p>
        </p:txBody>
      </p:sp>
      <p:pic>
        <p:nvPicPr>
          <p:cNvPr id="8" name="Picture 7" descr="A blue and green logo&#10;&#10;Description automatically generated">
            <a:extLst>
              <a:ext uri="{FF2B5EF4-FFF2-40B4-BE49-F238E27FC236}">
                <a16:creationId xmlns:a16="http://schemas.microsoft.com/office/drawing/2014/main" id="{9029FA20-A9DF-D52E-E15F-530E4A323B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82944" y="4467936"/>
            <a:ext cx="1585574" cy="1072996"/>
          </a:xfrm>
          <a:prstGeom prst="rect">
            <a:avLst/>
          </a:prstGeom>
        </p:spPr>
      </p:pic>
      <p:pic>
        <p:nvPicPr>
          <p:cNvPr id="1026" name="Picture 2" descr="A picture containing text, clipart&#10;&#10;Description automatically generated">
            <a:extLst>
              <a:ext uri="{FF2B5EF4-FFF2-40B4-BE49-F238E27FC236}">
                <a16:creationId xmlns:a16="http://schemas.microsoft.com/office/drawing/2014/main" id="{EDEA4EBA-DA32-8F9A-707D-53FE4787D4A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24082" y="4751300"/>
            <a:ext cx="1752365" cy="574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1106F95-7E6C-E11F-D510-6B7854AF39C1}"/>
              </a:ext>
            </a:extLst>
          </p:cNvPr>
          <p:cNvSpPr>
            <a:spLocks noGrp="1"/>
          </p:cNvSpPr>
          <p:nvPr>
            <p:ph type="ctrTitle"/>
          </p:nvPr>
        </p:nvSpPr>
        <p:spPr>
          <a:xfrm>
            <a:off x="360000" y="432617"/>
            <a:ext cx="7773806" cy="5180400"/>
          </a:xfrm>
        </p:spPr>
        <p:txBody>
          <a:bodyPr/>
          <a:lstStyle/>
          <a:p>
            <a:pPr>
              <a:lnSpc>
                <a:spcPct val="100000"/>
              </a:lnSpc>
              <a:spcBef>
                <a:spcPts val="0"/>
              </a:spcBef>
              <a:spcAft>
                <a:spcPts val="3000"/>
              </a:spcAft>
            </a:pPr>
            <a:r>
              <a:rPr lang="en-US" sz="2800" dirty="0"/>
              <a:t>Speaker:</a:t>
            </a:r>
            <a:br>
              <a:rPr lang="en-US" sz="2800" dirty="0"/>
            </a:br>
            <a:br>
              <a:rPr lang="en-US" sz="2800" b="0" dirty="0"/>
            </a:br>
            <a:br>
              <a:rPr lang="en-US" sz="2800" b="0" dirty="0"/>
            </a:br>
            <a:r>
              <a:rPr lang="en-US" sz="2800" dirty="0"/>
              <a:t>Rayed Aldohami</a:t>
            </a:r>
            <a:br>
              <a:rPr lang="en-US" sz="2800" dirty="0"/>
            </a:br>
            <a:r>
              <a:rPr lang="en-US" sz="2800" b="0" dirty="0"/>
              <a:t>Client Manager – Cigna KSA</a:t>
            </a:r>
            <a:endParaRPr lang="en-US" sz="4800" dirty="0"/>
          </a:p>
        </p:txBody>
      </p:sp>
      <p:pic>
        <p:nvPicPr>
          <p:cNvPr id="3" name="Picture 2" descr="A logo with white text and green leaves on a black background&#10;&#10;Description automatically generated">
            <a:extLst>
              <a:ext uri="{FF2B5EF4-FFF2-40B4-BE49-F238E27FC236}">
                <a16:creationId xmlns:a16="http://schemas.microsoft.com/office/drawing/2014/main" id="{855D3C06-049E-1CF2-A658-71BC7F2C7C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13" y="5704114"/>
            <a:ext cx="1795187" cy="1214846"/>
          </a:xfrm>
          <a:prstGeom prst="rect">
            <a:avLst/>
          </a:prstGeom>
        </p:spPr>
      </p:pic>
      <p:pic>
        <p:nvPicPr>
          <p:cNvPr id="4" name="Picture 2" descr="A picture containing text, clipart&#10;&#10;Description automatically generated">
            <a:extLst>
              <a:ext uri="{FF2B5EF4-FFF2-40B4-BE49-F238E27FC236}">
                <a16:creationId xmlns:a16="http://schemas.microsoft.com/office/drawing/2014/main" id="{1D0CB4F9-0AA8-39D9-47DD-F0555C7B955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31674" y="6024311"/>
            <a:ext cx="1752365" cy="574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659165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A1F7A1"/>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1106F95-7E6C-E11F-D510-6B7854AF39C1}"/>
              </a:ext>
            </a:extLst>
          </p:cNvPr>
          <p:cNvSpPr>
            <a:spLocks noGrp="1"/>
          </p:cNvSpPr>
          <p:nvPr>
            <p:ph type="ctrTitle"/>
          </p:nvPr>
        </p:nvSpPr>
        <p:spPr>
          <a:xfrm>
            <a:off x="359999" y="432617"/>
            <a:ext cx="8557577" cy="5180400"/>
          </a:xfrm>
        </p:spPr>
        <p:txBody>
          <a:bodyPr/>
          <a:lstStyle/>
          <a:p>
            <a:pPr>
              <a:lnSpc>
                <a:spcPct val="100000"/>
              </a:lnSpc>
              <a:spcBef>
                <a:spcPts val="0"/>
              </a:spcBef>
              <a:spcAft>
                <a:spcPts val="3000"/>
              </a:spcAft>
            </a:pPr>
            <a:r>
              <a:rPr lang="en-US" sz="2800" dirty="0"/>
              <a:t>Agenda: </a:t>
            </a:r>
            <a:br>
              <a:rPr lang="en-US" sz="2800" dirty="0"/>
            </a:br>
            <a:br>
              <a:rPr lang="en-US" sz="2800" b="0" dirty="0"/>
            </a:br>
            <a:r>
              <a:rPr lang="en-US" sz="2800" b="0" dirty="0"/>
              <a:t>- Cigna in ME Region, KSA and TPA.</a:t>
            </a:r>
            <a:br>
              <a:rPr lang="en-US" sz="2800" b="0" dirty="0"/>
            </a:br>
            <a:r>
              <a:rPr lang="en-US" sz="2800" b="0" dirty="0"/>
              <a:t>- Direct access, members cards and reimbursement. </a:t>
            </a:r>
            <a:br>
              <a:rPr lang="en-US" sz="2800" b="0" dirty="0"/>
            </a:br>
            <a:r>
              <a:rPr lang="en-US" sz="2800" b="0" dirty="0"/>
              <a:t>- Main benefits and exclusions. </a:t>
            </a:r>
            <a:br>
              <a:rPr lang="en-US" sz="2800" b="0" dirty="0"/>
            </a:br>
            <a:r>
              <a:rPr lang="en-US" sz="2800" b="0" dirty="0"/>
              <a:t>- Cigna Envoy application.</a:t>
            </a:r>
            <a:br>
              <a:rPr lang="en-US" sz="2800" b="0" dirty="0"/>
            </a:br>
            <a:r>
              <a:rPr lang="en-US" sz="2800" b="0" dirty="0"/>
              <a:t>- Help lines and Customer Service. </a:t>
            </a:r>
            <a:br>
              <a:rPr lang="en-US" sz="2800" b="0" dirty="0"/>
            </a:br>
            <a:r>
              <a:rPr lang="en-US" sz="2800" b="0" dirty="0"/>
              <a:t>- Questions and Answers. </a:t>
            </a:r>
            <a:endParaRPr lang="en-US" sz="4800" dirty="0"/>
          </a:p>
        </p:txBody>
      </p:sp>
      <p:pic>
        <p:nvPicPr>
          <p:cNvPr id="3" name="Picture 2" descr="A logo with white text and green leaves on a black background&#10;&#10;Description automatically generated">
            <a:extLst>
              <a:ext uri="{FF2B5EF4-FFF2-40B4-BE49-F238E27FC236}">
                <a16:creationId xmlns:a16="http://schemas.microsoft.com/office/drawing/2014/main" id="{855D3C06-049E-1CF2-A658-71BC7F2C7C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13" y="5704114"/>
            <a:ext cx="1795187" cy="1214846"/>
          </a:xfrm>
          <a:prstGeom prst="rect">
            <a:avLst/>
          </a:prstGeom>
        </p:spPr>
      </p:pic>
      <p:pic>
        <p:nvPicPr>
          <p:cNvPr id="4" name="Picture 2" descr="A picture containing text, clipart&#10;&#10;Description automatically generated">
            <a:extLst>
              <a:ext uri="{FF2B5EF4-FFF2-40B4-BE49-F238E27FC236}">
                <a16:creationId xmlns:a16="http://schemas.microsoft.com/office/drawing/2014/main" id="{FC46EED7-C4F1-E770-E6B2-075A57E9EA4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85359" y="6024311"/>
            <a:ext cx="1752365" cy="574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625435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DE8A06D2-0BB5-9029-DD79-083A3A11413F}"/>
              </a:ext>
            </a:extLst>
          </p:cNvPr>
          <p:cNvPicPr>
            <a:picLocks noGrp="1" noChangeAspect="1"/>
          </p:cNvPicPr>
          <p:nvPr>
            <p:ph type="pic" sz="quarter" idx="14"/>
          </p:nvPr>
        </p:nvPicPr>
        <p:blipFill>
          <a:blip r:embed="rId3" cstate="print">
            <a:extLst>
              <a:ext uri="{28A0092B-C50C-407E-A947-70E740481C1C}">
                <a14:useLocalDpi xmlns:a14="http://schemas.microsoft.com/office/drawing/2010/main"/>
              </a:ext>
            </a:extLst>
          </a:blip>
          <a:srcRect/>
          <a:stretch/>
        </p:blipFill>
        <p:spPr>
          <a:xfrm>
            <a:off x="5859031" y="0"/>
            <a:ext cx="6332968" cy="6679342"/>
          </a:xfrm>
        </p:spPr>
      </p:pic>
      <p:sp>
        <p:nvSpPr>
          <p:cNvPr id="8" name="Title 7">
            <a:extLst>
              <a:ext uri="{FF2B5EF4-FFF2-40B4-BE49-F238E27FC236}">
                <a16:creationId xmlns:a16="http://schemas.microsoft.com/office/drawing/2014/main" id="{1FB0CEAD-0697-6EAB-74F8-6D95F70D9A82}"/>
              </a:ext>
            </a:extLst>
          </p:cNvPr>
          <p:cNvSpPr>
            <a:spLocks noGrp="1"/>
          </p:cNvSpPr>
          <p:nvPr>
            <p:ph type="title"/>
          </p:nvPr>
        </p:nvSpPr>
        <p:spPr>
          <a:xfrm>
            <a:off x="360000" y="360000"/>
            <a:ext cx="5381581" cy="1188000"/>
          </a:xfrm>
        </p:spPr>
        <p:txBody>
          <a:bodyPr/>
          <a:lstStyle/>
          <a:p>
            <a:r>
              <a:rPr lang="en-US" dirty="0"/>
              <a:t>Our local capabilities makes sure we understand your needs.</a:t>
            </a:r>
          </a:p>
        </p:txBody>
      </p:sp>
      <p:sp>
        <p:nvSpPr>
          <p:cNvPr id="11" name="Rectangle 10">
            <a:extLst>
              <a:ext uri="{FF2B5EF4-FFF2-40B4-BE49-F238E27FC236}">
                <a16:creationId xmlns:a16="http://schemas.microsoft.com/office/drawing/2014/main" id="{782B60E6-77CF-487E-A2A3-2FC02617369E}"/>
              </a:ext>
            </a:extLst>
          </p:cNvPr>
          <p:cNvSpPr/>
          <p:nvPr/>
        </p:nvSpPr>
        <p:spPr>
          <a:xfrm flipH="1">
            <a:off x="937338" y="1708115"/>
            <a:ext cx="3816000" cy="648000"/>
          </a:xfrm>
          <a:prstGeom prst="rect">
            <a:avLst/>
          </a:prstGeom>
        </p:spPr>
        <p:txBody>
          <a:bodyPr wrap="square" anchor="ctr">
            <a:noAutofit/>
          </a:bodyPr>
          <a:lstStyle/>
          <a:p>
            <a:pPr>
              <a:buClr>
                <a:srgbClr val="F68621"/>
              </a:buClr>
              <a:buSzPct val="120000"/>
              <a:defRPr/>
            </a:pPr>
            <a:r>
              <a:rPr lang="en-US" sz="1100" dirty="0">
                <a:solidFill>
                  <a:srgbClr val="110081"/>
                </a:solidFill>
                <a:cs typeface="Arial" panose="020B0604020202020204" pitchFamily="34" charset="0"/>
              </a:rPr>
              <a:t>In the Middle East for over </a:t>
            </a:r>
            <a:r>
              <a:rPr lang="en-US" sz="1100" b="1" dirty="0">
                <a:solidFill>
                  <a:srgbClr val="110081"/>
                </a:solidFill>
                <a:cs typeface="Arial" panose="020B0604020202020204" pitchFamily="34" charset="0"/>
              </a:rPr>
              <a:t>20 years</a:t>
            </a:r>
            <a:r>
              <a:rPr lang="en-US" sz="1100" dirty="0">
                <a:solidFill>
                  <a:srgbClr val="110081"/>
                </a:solidFill>
                <a:cs typeface="Arial" panose="020B0604020202020204" pitchFamily="34" charset="0"/>
              </a:rPr>
              <a:t>. </a:t>
            </a:r>
          </a:p>
        </p:txBody>
      </p:sp>
      <p:sp>
        <p:nvSpPr>
          <p:cNvPr id="12" name="Rectangle 11">
            <a:extLst>
              <a:ext uri="{FF2B5EF4-FFF2-40B4-BE49-F238E27FC236}">
                <a16:creationId xmlns:a16="http://schemas.microsoft.com/office/drawing/2014/main" id="{956411DB-BDB0-C298-87D2-C6D13A780C7C}"/>
              </a:ext>
            </a:extLst>
          </p:cNvPr>
          <p:cNvSpPr/>
          <p:nvPr/>
        </p:nvSpPr>
        <p:spPr>
          <a:xfrm flipH="1">
            <a:off x="937338" y="2386759"/>
            <a:ext cx="3816000" cy="648000"/>
          </a:xfrm>
          <a:prstGeom prst="rect">
            <a:avLst/>
          </a:prstGeom>
        </p:spPr>
        <p:txBody>
          <a:bodyPr wrap="square" anchor="ctr">
            <a:noAutofit/>
          </a:bodyPr>
          <a:lstStyle/>
          <a:p>
            <a:pPr>
              <a:buClr>
                <a:srgbClr val="F68621"/>
              </a:buClr>
              <a:buSzPct val="120000"/>
              <a:defRPr/>
            </a:pPr>
            <a:r>
              <a:rPr lang="en-US" sz="1100" dirty="0">
                <a:solidFill>
                  <a:srgbClr val="110081"/>
                </a:solidFill>
                <a:cs typeface="Arial" panose="020B0604020202020204" pitchFamily="34" charset="0"/>
              </a:rPr>
              <a:t>ME regional team of over </a:t>
            </a:r>
            <a:r>
              <a:rPr lang="en-US" sz="1100" b="1" dirty="0">
                <a:solidFill>
                  <a:srgbClr val="110081"/>
                </a:solidFill>
                <a:cs typeface="Arial" panose="020B0604020202020204" pitchFamily="34" charset="0"/>
              </a:rPr>
              <a:t>1,000 Cigna Healthcare employees.</a:t>
            </a:r>
          </a:p>
        </p:txBody>
      </p:sp>
      <p:sp>
        <p:nvSpPr>
          <p:cNvPr id="13" name="Rectangle 12">
            <a:extLst>
              <a:ext uri="{FF2B5EF4-FFF2-40B4-BE49-F238E27FC236}">
                <a16:creationId xmlns:a16="http://schemas.microsoft.com/office/drawing/2014/main" id="{04AD5170-C370-8F9D-6B3C-DBE23F35AF1F}"/>
              </a:ext>
            </a:extLst>
          </p:cNvPr>
          <p:cNvSpPr/>
          <p:nvPr/>
        </p:nvSpPr>
        <p:spPr>
          <a:xfrm flipH="1">
            <a:off x="937338" y="3065403"/>
            <a:ext cx="3816000" cy="648000"/>
          </a:xfrm>
          <a:prstGeom prst="rect">
            <a:avLst/>
          </a:prstGeom>
        </p:spPr>
        <p:txBody>
          <a:bodyPr wrap="square" anchor="ctr">
            <a:noAutofit/>
          </a:bodyPr>
          <a:lstStyle/>
          <a:p>
            <a:pPr>
              <a:buClr>
                <a:srgbClr val="F68621"/>
              </a:buClr>
              <a:buSzPct val="120000"/>
              <a:defRPr/>
            </a:pPr>
            <a:r>
              <a:rPr lang="en-US" sz="1100" dirty="0">
                <a:solidFill>
                  <a:srgbClr val="110081"/>
                </a:solidFill>
                <a:cs typeface="Arial" panose="020B0604020202020204" pitchFamily="34" charset="0"/>
              </a:rPr>
              <a:t>Over 150,000 customers in the Middle East across </a:t>
            </a:r>
            <a:r>
              <a:rPr lang="en-US" sz="1100" b="1" dirty="0">
                <a:solidFill>
                  <a:srgbClr val="110081"/>
                </a:solidFill>
                <a:cs typeface="Arial" panose="020B0604020202020204" pitchFamily="34" charset="0"/>
              </a:rPr>
              <a:t>800+ client relationships.</a:t>
            </a:r>
          </a:p>
        </p:txBody>
      </p:sp>
      <p:sp>
        <p:nvSpPr>
          <p:cNvPr id="14" name="Rectangle 13">
            <a:extLst>
              <a:ext uri="{FF2B5EF4-FFF2-40B4-BE49-F238E27FC236}">
                <a16:creationId xmlns:a16="http://schemas.microsoft.com/office/drawing/2014/main" id="{996CD2C8-5FE3-6591-4C6B-E7656C9917BE}"/>
              </a:ext>
            </a:extLst>
          </p:cNvPr>
          <p:cNvSpPr/>
          <p:nvPr/>
        </p:nvSpPr>
        <p:spPr>
          <a:xfrm flipH="1">
            <a:off x="937337" y="4390896"/>
            <a:ext cx="4287765" cy="648000"/>
          </a:xfrm>
          <a:prstGeom prst="rect">
            <a:avLst/>
          </a:prstGeom>
        </p:spPr>
        <p:txBody>
          <a:bodyPr wrap="square" anchor="ctr">
            <a:noAutofit/>
          </a:bodyPr>
          <a:lstStyle/>
          <a:p>
            <a:pPr>
              <a:buClr>
                <a:srgbClr val="F68621"/>
              </a:buClr>
              <a:buSzPct val="120000"/>
              <a:defRPr/>
            </a:pPr>
            <a:r>
              <a:rPr lang="en-IN" sz="1100" dirty="0">
                <a:solidFill>
                  <a:srgbClr val="110081"/>
                </a:solidFill>
                <a:cs typeface="Arial" panose="020B0604020202020204" pitchFamily="34" charset="0"/>
              </a:rPr>
              <a:t>We stay close to you, with a </a:t>
            </a:r>
            <a:r>
              <a:rPr lang="en-IN" sz="1100" b="1" dirty="0">
                <a:solidFill>
                  <a:srgbClr val="110081"/>
                </a:solidFill>
                <a:cs typeface="Arial" panose="020B0604020202020204" pitchFamily="34" charset="0"/>
              </a:rPr>
              <a:t>global</a:t>
            </a:r>
            <a:r>
              <a:rPr lang="en-IN" sz="1100" dirty="0">
                <a:solidFill>
                  <a:srgbClr val="110081"/>
                </a:solidFill>
                <a:cs typeface="Arial" panose="020B0604020202020204" pitchFamily="34" charset="0"/>
              </a:rPr>
              <a:t> </a:t>
            </a:r>
            <a:r>
              <a:rPr lang="en-IN" sz="1100" b="1" dirty="0">
                <a:solidFill>
                  <a:srgbClr val="110081"/>
                </a:solidFill>
                <a:cs typeface="Arial" panose="020B0604020202020204" pitchFamily="34" charset="0"/>
              </a:rPr>
              <a:t>network of over 1.8 million</a:t>
            </a:r>
            <a:r>
              <a:rPr lang="en-IN" sz="1100" dirty="0">
                <a:solidFill>
                  <a:srgbClr val="110081"/>
                </a:solidFill>
                <a:cs typeface="Arial" panose="020B0604020202020204" pitchFamily="34" charset="0"/>
              </a:rPr>
              <a:t> health care professionals, clinics &amp; facilities.</a:t>
            </a:r>
            <a:r>
              <a:rPr lang="en-US" sz="1100" dirty="0">
                <a:solidFill>
                  <a:srgbClr val="110081"/>
                </a:solidFill>
                <a:cs typeface="Arial" panose="020B0604020202020204" pitchFamily="34" charset="0"/>
              </a:rPr>
              <a:t> 5,000+ local network of providers in the region.</a:t>
            </a:r>
            <a:endParaRPr lang="en-IN" sz="1100" dirty="0">
              <a:solidFill>
                <a:srgbClr val="110081"/>
              </a:solidFill>
              <a:cs typeface="Arial" panose="020B0604020202020204" pitchFamily="34" charset="0"/>
            </a:endParaRPr>
          </a:p>
        </p:txBody>
      </p:sp>
      <p:sp>
        <p:nvSpPr>
          <p:cNvPr id="16" name="Rectangle 15">
            <a:extLst>
              <a:ext uri="{FF2B5EF4-FFF2-40B4-BE49-F238E27FC236}">
                <a16:creationId xmlns:a16="http://schemas.microsoft.com/office/drawing/2014/main" id="{E87C5CFB-C893-AC58-98DF-5590C8E3E2D2}"/>
              </a:ext>
            </a:extLst>
          </p:cNvPr>
          <p:cNvSpPr/>
          <p:nvPr/>
        </p:nvSpPr>
        <p:spPr>
          <a:xfrm>
            <a:off x="937337" y="3744047"/>
            <a:ext cx="3816001" cy="648000"/>
          </a:xfrm>
          <a:prstGeom prst="rect">
            <a:avLst/>
          </a:prstGeom>
        </p:spPr>
        <p:txBody>
          <a:bodyPr wrap="square" anchor="ctr">
            <a:noAutofit/>
          </a:bodyPr>
          <a:lstStyle/>
          <a:p>
            <a:r>
              <a:rPr lang="en-US" sz="1100" dirty="0">
                <a:solidFill>
                  <a:srgbClr val="110081"/>
                </a:solidFill>
                <a:cs typeface="Arial" panose="020B0604020202020204" pitchFamily="34" charset="0"/>
              </a:rPr>
              <a:t>ME regional Customer service, claims reimbursement, clinical case management/preapproval, compliance, eligibility.</a:t>
            </a:r>
          </a:p>
        </p:txBody>
      </p:sp>
      <p:grpSp>
        <p:nvGrpSpPr>
          <p:cNvPr id="103" name="Group 102">
            <a:extLst>
              <a:ext uri="{FF2B5EF4-FFF2-40B4-BE49-F238E27FC236}">
                <a16:creationId xmlns:a16="http://schemas.microsoft.com/office/drawing/2014/main" id="{8A949EA9-29D6-1288-9E85-CB500F18C75A}"/>
              </a:ext>
            </a:extLst>
          </p:cNvPr>
          <p:cNvGrpSpPr/>
          <p:nvPr/>
        </p:nvGrpSpPr>
        <p:grpSpPr>
          <a:xfrm>
            <a:off x="166270" y="2356115"/>
            <a:ext cx="4819039" cy="2714576"/>
            <a:chOff x="166270" y="2479013"/>
            <a:chExt cx="5400000" cy="2714576"/>
          </a:xfrm>
        </p:grpSpPr>
        <p:cxnSp>
          <p:nvCxnSpPr>
            <p:cNvPr id="17" name="Straight Connector 16">
              <a:extLst>
                <a:ext uri="{FF2B5EF4-FFF2-40B4-BE49-F238E27FC236}">
                  <a16:creationId xmlns:a16="http://schemas.microsoft.com/office/drawing/2014/main" id="{03735181-4EDD-A5F7-859A-824E38E2CADA}"/>
                </a:ext>
              </a:extLst>
            </p:cNvPr>
            <p:cNvCxnSpPr/>
            <p:nvPr/>
          </p:nvCxnSpPr>
          <p:spPr>
            <a:xfrm flipH="1">
              <a:off x="166270" y="2479013"/>
              <a:ext cx="5400000" cy="0"/>
            </a:xfrm>
            <a:prstGeom prst="line">
              <a:avLst/>
            </a:prstGeom>
            <a:ln w="63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0845C34-C51A-675A-30FE-3AFA8EC3D1E5}"/>
                </a:ext>
              </a:extLst>
            </p:cNvPr>
            <p:cNvCxnSpPr/>
            <p:nvPr/>
          </p:nvCxnSpPr>
          <p:spPr>
            <a:xfrm flipH="1">
              <a:off x="166270" y="3157657"/>
              <a:ext cx="5400000" cy="0"/>
            </a:xfrm>
            <a:prstGeom prst="line">
              <a:avLst/>
            </a:prstGeom>
            <a:ln w="63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8755797-14C1-804F-45DF-F8A65A244B19}"/>
                </a:ext>
              </a:extLst>
            </p:cNvPr>
            <p:cNvCxnSpPr/>
            <p:nvPr/>
          </p:nvCxnSpPr>
          <p:spPr>
            <a:xfrm flipH="1">
              <a:off x="166270" y="3836301"/>
              <a:ext cx="5400000" cy="0"/>
            </a:xfrm>
            <a:prstGeom prst="line">
              <a:avLst/>
            </a:prstGeom>
            <a:ln w="63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D6A31A42-52E7-EBB4-589E-C9C11C0645C8}"/>
                </a:ext>
              </a:extLst>
            </p:cNvPr>
            <p:cNvCxnSpPr/>
            <p:nvPr/>
          </p:nvCxnSpPr>
          <p:spPr>
            <a:xfrm flipH="1">
              <a:off x="166270" y="4514945"/>
              <a:ext cx="5400000" cy="0"/>
            </a:xfrm>
            <a:prstGeom prst="line">
              <a:avLst/>
            </a:prstGeom>
            <a:ln w="63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BB6DAF2-ECBE-9AAE-1C51-12529D696510}"/>
                </a:ext>
              </a:extLst>
            </p:cNvPr>
            <p:cNvCxnSpPr/>
            <p:nvPr/>
          </p:nvCxnSpPr>
          <p:spPr>
            <a:xfrm flipH="1">
              <a:off x="166270" y="5193589"/>
              <a:ext cx="5400000" cy="0"/>
            </a:xfrm>
            <a:prstGeom prst="line">
              <a:avLst/>
            </a:prstGeom>
            <a:ln w="63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pic>
        <p:nvPicPr>
          <p:cNvPr id="22" name="Graphic 21">
            <a:extLst>
              <a:ext uri="{FF2B5EF4-FFF2-40B4-BE49-F238E27FC236}">
                <a16:creationId xmlns:a16="http://schemas.microsoft.com/office/drawing/2014/main" id="{3C2BB30E-2BFF-4EEB-AB07-BA2DB79E9EC5}"/>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72051" y="4504612"/>
            <a:ext cx="432000" cy="432000"/>
          </a:xfrm>
          <a:prstGeom prst="rect">
            <a:avLst/>
          </a:prstGeom>
        </p:spPr>
      </p:pic>
      <p:pic>
        <p:nvPicPr>
          <p:cNvPr id="26" name="Graphic 25">
            <a:extLst>
              <a:ext uri="{FF2B5EF4-FFF2-40B4-BE49-F238E27FC236}">
                <a16:creationId xmlns:a16="http://schemas.microsoft.com/office/drawing/2014/main" id="{58424B3F-607C-42F6-AC87-246A6AA992ED}"/>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354051" y="2476759"/>
            <a:ext cx="468000" cy="468000"/>
          </a:xfrm>
          <a:prstGeom prst="rect">
            <a:avLst/>
          </a:prstGeom>
        </p:spPr>
      </p:pic>
      <p:pic>
        <p:nvPicPr>
          <p:cNvPr id="27" name="Graphic 26">
            <a:extLst>
              <a:ext uri="{FF2B5EF4-FFF2-40B4-BE49-F238E27FC236}">
                <a16:creationId xmlns:a16="http://schemas.microsoft.com/office/drawing/2014/main" id="{544DB945-83AE-41BC-B20B-681CAA67F176}"/>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372051" y="3167094"/>
            <a:ext cx="432000" cy="432000"/>
          </a:xfrm>
          <a:prstGeom prst="rect">
            <a:avLst/>
          </a:prstGeom>
        </p:spPr>
      </p:pic>
      <p:pic>
        <p:nvPicPr>
          <p:cNvPr id="28" name="Graphic 27">
            <a:extLst>
              <a:ext uri="{FF2B5EF4-FFF2-40B4-BE49-F238E27FC236}">
                <a16:creationId xmlns:a16="http://schemas.microsoft.com/office/drawing/2014/main" id="{0BD49FA3-4B0F-4F5D-B763-00B062463F71}"/>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372051" y="1816115"/>
            <a:ext cx="432000" cy="432000"/>
          </a:xfrm>
          <a:prstGeom prst="rect">
            <a:avLst/>
          </a:prstGeom>
        </p:spPr>
      </p:pic>
      <p:pic>
        <p:nvPicPr>
          <p:cNvPr id="29" name="Graphic 28">
            <a:extLst>
              <a:ext uri="{FF2B5EF4-FFF2-40B4-BE49-F238E27FC236}">
                <a16:creationId xmlns:a16="http://schemas.microsoft.com/office/drawing/2014/main" id="{AC0F995B-19A9-4273-9227-0EA356C71196}"/>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372051" y="3852047"/>
            <a:ext cx="432000" cy="432000"/>
          </a:xfrm>
          <a:prstGeom prst="rect">
            <a:avLst/>
          </a:prstGeom>
        </p:spPr>
      </p:pic>
      <p:sp>
        <p:nvSpPr>
          <p:cNvPr id="5" name="Dynamic legal" descr="{&quot;templafy&quot;:{&quot;id&quot;:&quot;11a9b221-e1c9-4fbd-bde3-2d8f5081bd98&quot;}}">
            <a:extLst>
              <a:ext uri="{FF2B5EF4-FFF2-40B4-BE49-F238E27FC236}">
                <a16:creationId xmlns:a16="http://schemas.microsoft.com/office/drawing/2014/main" id="{453895B5-2D6B-B898-ED3B-85AC64609443}"/>
              </a:ext>
            </a:extLst>
          </p:cNvPr>
          <p:cNvSpPr txBox="1"/>
          <p:nvPr/>
        </p:nvSpPr>
        <p:spPr>
          <a:xfrm>
            <a:off x="-1588" y="6678000"/>
            <a:ext cx="12193588" cy="180000"/>
          </a:xfrm>
          <a:prstGeom prst="rect">
            <a:avLst/>
          </a:prstGeom>
          <a:solidFill>
            <a:srgbClr val="110081"/>
          </a:solidFill>
          <a:ln>
            <a:noFill/>
          </a:ln>
        </p:spPr>
        <p:txBody>
          <a:bodyPr wrap="square" lIns="0" tIns="0" rIns="0" bIns="0" anchor="ctr" anchorCtr="0">
            <a:noAutofit/>
          </a:bodyPr>
          <a:lstStyle/>
          <a:p>
            <a:pPr algn="ctr"/>
            <a:r>
              <a:rPr lang="en-US" sz="800" dirty="0">
                <a:solidFill>
                  <a:srgbClr val="FFFFFF"/>
                </a:solidFill>
                <a:latin typeface="+mn-lt"/>
              </a:rPr>
              <a:t>Confidential, unpublished property of Cigna Healthcare. Do not duplicate or distribute. Use and distribution is limited solely to authorized personnel.</a:t>
            </a:r>
          </a:p>
        </p:txBody>
      </p:sp>
      <p:pic>
        <p:nvPicPr>
          <p:cNvPr id="3" name="Picture 2" descr="A picture containing text, clipart&#10;&#10;Description automatically generated">
            <a:extLst>
              <a:ext uri="{FF2B5EF4-FFF2-40B4-BE49-F238E27FC236}">
                <a16:creationId xmlns:a16="http://schemas.microsoft.com/office/drawing/2014/main" id="{1894E9B3-7F7B-8F8B-374D-2172F96F61B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37137" y="5981848"/>
            <a:ext cx="1752365" cy="574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634167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Single Corner Rounded 6">
            <a:extLst>
              <a:ext uri="{FF2B5EF4-FFF2-40B4-BE49-F238E27FC236}">
                <a16:creationId xmlns:a16="http://schemas.microsoft.com/office/drawing/2014/main" id="{4B5A4DF8-8A92-7550-BB3A-2136A96153DC}"/>
              </a:ext>
            </a:extLst>
          </p:cNvPr>
          <p:cNvSpPr/>
          <p:nvPr/>
        </p:nvSpPr>
        <p:spPr>
          <a:xfrm>
            <a:off x="7154863" y="2723176"/>
            <a:ext cx="4676775" cy="3439500"/>
          </a:xfrm>
          <a:prstGeom prst="round1Rect">
            <a:avLst>
              <a:gd name="adj" fmla="val 9538"/>
            </a:avLst>
          </a:prstGeom>
          <a:solidFill>
            <a:srgbClr val="00874D"/>
          </a:solidFill>
          <a:ln>
            <a:noFill/>
          </a:ln>
        </p:spPr>
        <p:style>
          <a:lnRef idx="2">
            <a:schemeClr val="accent1">
              <a:shade val="50000"/>
            </a:schemeClr>
          </a:lnRef>
          <a:fillRef idx="1">
            <a:schemeClr val="accent1"/>
          </a:fillRef>
          <a:effectRef idx="0">
            <a:schemeClr val="accent1"/>
          </a:effectRef>
          <a:fontRef idx="minor">
            <a:schemeClr val="lt1"/>
          </a:fontRef>
        </p:style>
        <p:txBody>
          <a:bodyPr tIns="648000" rtlCol="0" anchor="ctr"/>
          <a:lstStyle/>
          <a:p>
            <a:endParaRPr lang="en-US" sz="1400" b="1" dirty="0">
              <a:solidFill>
                <a:schemeClr val="bg1"/>
              </a:solidFill>
            </a:endParaRPr>
          </a:p>
        </p:txBody>
      </p:sp>
      <p:sp>
        <p:nvSpPr>
          <p:cNvPr id="8" name="Title 7">
            <a:extLst>
              <a:ext uri="{FF2B5EF4-FFF2-40B4-BE49-F238E27FC236}">
                <a16:creationId xmlns:a16="http://schemas.microsoft.com/office/drawing/2014/main" id="{353E65BE-779B-BFA9-83A5-98CBD875F0BE}"/>
              </a:ext>
            </a:extLst>
          </p:cNvPr>
          <p:cNvSpPr>
            <a:spLocks noGrp="1"/>
          </p:cNvSpPr>
          <p:nvPr>
            <p:ph type="title"/>
          </p:nvPr>
        </p:nvSpPr>
        <p:spPr>
          <a:xfrm>
            <a:off x="359999" y="360000"/>
            <a:ext cx="10917601" cy="1436143"/>
          </a:xfrm>
        </p:spPr>
        <p:txBody>
          <a:bodyPr/>
          <a:lstStyle/>
          <a:p>
            <a:r>
              <a:rPr lang="en-US" dirty="0"/>
              <a:t>Cigna Insurance Saudi Arabia - powering progress in the KSA with global healthcare expertise and local knowledge.</a:t>
            </a:r>
          </a:p>
        </p:txBody>
      </p:sp>
      <p:sp>
        <p:nvSpPr>
          <p:cNvPr id="2" name="Content Placeholder 2">
            <a:extLst>
              <a:ext uri="{FF2B5EF4-FFF2-40B4-BE49-F238E27FC236}">
                <a16:creationId xmlns:a16="http://schemas.microsoft.com/office/drawing/2014/main" id="{EAF8CE2F-650C-4EF6-A8C6-1A494772E465}"/>
              </a:ext>
            </a:extLst>
          </p:cNvPr>
          <p:cNvSpPr txBox="1">
            <a:spLocks/>
          </p:cNvSpPr>
          <p:nvPr/>
        </p:nvSpPr>
        <p:spPr>
          <a:xfrm>
            <a:off x="7424057" y="3847520"/>
            <a:ext cx="4049142" cy="1940959"/>
          </a:xfrm>
          <a:prstGeom prst="rect">
            <a:avLst/>
          </a:prstGeom>
        </p:spPr>
        <p:txBody>
          <a:bodyPr vert="horz" lIns="36000" tIns="36000" rIns="36000" bIns="36000" rtlCol="0">
            <a:noAutofit/>
          </a:bodyPr>
          <a:lstStyle>
            <a:lvl1pPr marL="180000" indent="-180000" algn="l" defTabSz="914400" rtl="0" eaLnBrk="1" latinLnBrk="0" hangingPunct="1">
              <a:lnSpc>
                <a:spcPct val="100000"/>
              </a:lnSpc>
              <a:spcBef>
                <a:spcPts val="0"/>
              </a:spcBef>
              <a:spcAft>
                <a:spcPts val="600"/>
              </a:spcAft>
              <a:buFont typeface="Verdana" panose="020B0604030504040204" pitchFamily="34" charset="0"/>
              <a:buChar char="•"/>
              <a:defRPr sz="1600" kern="1200">
                <a:solidFill>
                  <a:schemeClr val="tx2"/>
                </a:solidFill>
                <a:latin typeface="+mn-lt"/>
                <a:ea typeface="+mn-ea"/>
                <a:cs typeface="+mn-cs"/>
              </a:defRPr>
            </a:lvl1pPr>
            <a:lvl2pPr marL="360000" indent="-180000" algn="l" defTabSz="914400" rtl="0" eaLnBrk="1" latinLnBrk="0" hangingPunct="1">
              <a:lnSpc>
                <a:spcPct val="100000"/>
              </a:lnSpc>
              <a:spcBef>
                <a:spcPts val="0"/>
              </a:spcBef>
              <a:spcAft>
                <a:spcPts val="600"/>
              </a:spcAft>
              <a:buSzPct val="80000"/>
              <a:buFont typeface="Verdana" panose="020B0604030504040204" pitchFamily="34" charset="0"/>
              <a:buChar char="&gt;"/>
              <a:defRPr sz="1600" kern="1200">
                <a:solidFill>
                  <a:schemeClr val="tx2"/>
                </a:solidFill>
                <a:latin typeface="+mn-lt"/>
                <a:ea typeface="+mn-ea"/>
                <a:cs typeface="+mn-cs"/>
              </a:defRPr>
            </a:lvl2pPr>
            <a:lvl3pPr marL="540000" indent="-180000" algn="l" defTabSz="914400" rtl="0" eaLnBrk="1" latinLnBrk="0" hangingPunct="1">
              <a:lnSpc>
                <a:spcPct val="100000"/>
              </a:lnSpc>
              <a:spcBef>
                <a:spcPts val="0"/>
              </a:spcBef>
              <a:spcAft>
                <a:spcPts val="600"/>
              </a:spcAft>
              <a:buSzPct val="80000"/>
              <a:buFont typeface="Verdana" panose="020B0604030504040204" pitchFamily="34" charset="0"/>
              <a:buChar char="-"/>
              <a:defRPr sz="1600" kern="1200">
                <a:solidFill>
                  <a:schemeClr val="tx2"/>
                </a:solidFill>
                <a:latin typeface="+mn-lt"/>
                <a:ea typeface="+mn-ea"/>
                <a:cs typeface="+mn-cs"/>
              </a:defRPr>
            </a:lvl3pPr>
            <a:lvl4pPr marL="0" indent="0" algn="l" defTabSz="914400" rtl="0" eaLnBrk="1" latinLnBrk="0" hangingPunct="1">
              <a:lnSpc>
                <a:spcPct val="100000"/>
              </a:lnSpc>
              <a:spcBef>
                <a:spcPts val="0"/>
              </a:spcBef>
              <a:spcAft>
                <a:spcPts val="1200"/>
              </a:spcAft>
              <a:buFont typeface="Verdana" panose="020B0604030504040204" pitchFamily="34" charset="0"/>
              <a:buChar char="​"/>
              <a:defRPr sz="1600" b="1" kern="1200">
                <a:solidFill>
                  <a:schemeClr val="tx2"/>
                </a:solidFill>
                <a:latin typeface="+mn-lt"/>
                <a:ea typeface="+mn-ea"/>
                <a:cs typeface="+mn-cs"/>
              </a:defRPr>
            </a:lvl4pPr>
            <a:lvl5pPr marL="0" indent="0" algn="l" defTabSz="914400" rtl="0" eaLnBrk="1" latinLnBrk="0" hangingPunct="1">
              <a:lnSpc>
                <a:spcPct val="100000"/>
              </a:lnSpc>
              <a:spcBef>
                <a:spcPts val="0"/>
              </a:spcBef>
              <a:spcAft>
                <a:spcPts val="1200"/>
              </a:spcAft>
              <a:buFont typeface="Verdana" panose="020B0604030504040204" pitchFamily="34" charset="0"/>
              <a:buChar char="​"/>
              <a:tabLst/>
              <a:defRPr sz="1600" kern="1200">
                <a:solidFill>
                  <a:schemeClr val="tx2"/>
                </a:solidFill>
                <a:latin typeface="+mn-lt"/>
                <a:ea typeface="+mn-ea"/>
                <a:cs typeface="+mn-cs"/>
              </a:defRPr>
            </a:lvl5pPr>
            <a:lvl6pPr marL="90000" indent="-90000" algn="l" defTabSz="914400" rtl="0" eaLnBrk="1" latinLnBrk="0" hangingPunct="1">
              <a:lnSpc>
                <a:spcPct val="120000"/>
              </a:lnSpc>
              <a:spcBef>
                <a:spcPts val="0"/>
              </a:spcBef>
              <a:spcAft>
                <a:spcPts val="600"/>
              </a:spcAft>
              <a:buFont typeface="Verdana" panose="020B0604030504040204" pitchFamily="34" charset="0"/>
              <a:buChar char="•"/>
              <a:defRPr sz="1000" kern="1200">
                <a:solidFill>
                  <a:schemeClr val="tx2"/>
                </a:solidFill>
                <a:latin typeface="+mn-lt"/>
                <a:ea typeface="+mn-ea"/>
                <a:cs typeface="+mn-cs"/>
              </a:defRPr>
            </a:lvl6pPr>
            <a:lvl7pPr marL="0" indent="0" algn="l" defTabSz="914400" rtl="0" eaLnBrk="1" latinLnBrk="0" hangingPunct="1">
              <a:lnSpc>
                <a:spcPct val="120000"/>
              </a:lnSpc>
              <a:spcBef>
                <a:spcPts val="0"/>
              </a:spcBef>
              <a:spcAft>
                <a:spcPts val="600"/>
              </a:spcAft>
              <a:buFont typeface="Verdana" panose="020B0604030504040204" pitchFamily="34" charset="0"/>
              <a:buChar char="​"/>
              <a:defRPr sz="1000" b="1" kern="1200" baseline="0">
                <a:solidFill>
                  <a:schemeClr val="tx2"/>
                </a:solidFill>
                <a:latin typeface="+mn-lt"/>
                <a:ea typeface="+mn-ea"/>
                <a:cs typeface="+mn-cs"/>
              </a:defRPr>
            </a:lvl7pPr>
            <a:lvl8pPr marL="0" indent="0" algn="l" defTabSz="914400" rtl="0" eaLnBrk="1" latinLnBrk="0" hangingPunct="1">
              <a:lnSpc>
                <a:spcPct val="120000"/>
              </a:lnSpc>
              <a:spcBef>
                <a:spcPts val="0"/>
              </a:spcBef>
              <a:spcAft>
                <a:spcPts val="600"/>
              </a:spcAft>
              <a:buFont typeface="Verdana" panose="020B0604030504040204" pitchFamily="34" charset="0"/>
              <a:buChar char="​"/>
              <a:defRPr sz="1000" kern="1200">
                <a:solidFill>
                  <a:schemeClr val="tx2"/>
                </a:solidFill>
                <a:latin typeface="+mn-lt"/>
                <a:ea typeface="+mn-ea"/>
                <a:cs typeface="+mn-cs"/>
              </a:defRPr>
            </a:lvl8pPr>
            <a:lvl9pPr marL="0" indent="0" algn="l" defTabSz="914400" rtl="0" eaLnBrk="1" latinLnBrk="0" hangingPunct="1">
              <a:lnSpc>
                <a:spcPct val="90000"/>
              </a:lnSpc>
              <a:spcBef>
                <a:spcPts val="1200"/>
              </a:spcBef>
              <a:spcAft>
                <a:spcPts val="0"/>
              </a:spcAft>
              <a:buFont typeface="Verdana" panose="020B0604030504040204" pitchFamily="34" charset="0"/>
              <a:buChar char="​"/>
              <a:defRPr sz="4400" b="1" kern="1200" spc="-150" baseline="0">
                <a:solidFill>
                  <a:schemeClr val="accent1"/>
                </a:solidFill>
                <a:latin typeface="+mj-lt"/>
                <a:ea typeface="+mn-ea"/>
                <a:cs typeface="+mn-cs"/>
              </a:defRPr>
            </a:lvl9pPr>
          </a:lstStyle>
          <a:p>
            <a:pPr marL="0" indent="0">
              <a:buFont typeface="Verdana" panose="020B0604030504040204" pitchFamily="34" charset="0"/>
              <a:buNone/>
            </a:pPr>
            <a:r>
              <a:rPr lang="en-GB" sz="1200" dirty="0">
                <a:solidFill>
                  <a:schemeClr val="bg1"/>
                </a:solidFill>
              </a:rPr>
              <a:t>Cigna Insurance Saudi Arabia has partnered with Total Care Saudi (TCS) is a leading Third Party Administrator (TPA) in the Kingdom of Saudi Arabia.</a:t>
            </a:r>
          </a:p>
          <a:p>
            <a:pPr marL="0" indent="0">
              <a:buFont typeface="Verdana" panose="020B0604030504040204" pitchFamily="34" charset="0"/>
              <a:buNone/>
            </a:pPr>
            <a:r>
              <a:rPr lang="en-GB" sz="1200" dirty="0">
                <a:solidFill>
                  <a:schemeClr val="bg1"/>
                </a:solidFill>
              </a:rPr>
              <a:t>TCS is dually licensed and accredited by the Saudi Arabian Monetary Agency (SAMA) and the Council of Cooperative Health Insurance (CCHI).</a:t>
            </a:r>
          </a:p>
          <a:p>
            <a:pPr marL="0" indent="0">
              <a:buFont typeface="Verdana" panose="020B0604030504040204" pitchFamily="34" charset="0"/>
              <a:buNone/>
            </a:pPr>
            <a:r>
              <a:rPr lang="en-GB" sz="1200" dirty="0">
                <a:solidFill>
                  <a:schemeClr val="bg1"/>
                </a:solidFill>
              </a:rPr>
              <a:t>TCS contracts with over </a:t>
            </a:r>
            <a:r>
              <a:rPr lang="en-GB" b="1" dirty="0">
                <a:solidFill>
                  <a:schemeClr val="bg1"/>
                </a:solidFill>
              </a:rPr>
              <a:t>2500</a:t>
            </a:r>
            <a:r>
              <a:rPr lang="en-GB" sz="1200" dirty="0">
                <a:solidFill>
                  <a:schemeClr val="bg1"/>
                </a:solidFill>
              </a:rPr>
              <a:t> </a:t>
            </a:r>
            <a:r>
              <a:rPr lang="en-GB" sz="1200" b="1" dirty="0">
                <a:solidFill>
                  <a:schemeClr val="bg1"/>
                </a:solidFill>
              </a:rPr>
              <a:t>healthcare providers </a:t>
            </a:r>
            <a:r>
              <a:rPr lang="en-GB" sz="1200" dirty="0">
                <a:solidFill>
                  <a:schemeClr val="bg1"/>
                </a:solidFill>
              </a:rPr>
              <a:t>in KSA</a:t>
            </a:r>
          </a:p>
        </p:txBody>
      </p:sp>
      <p:sp>
        <p:nvSpPr>
          <p:cNvPr id="6" name="Title 7">
            <a:extLst>
              <a:ext uri="{FF2B5EF4-FFF2-40B4-BE49-F238E27FC236}">
                <a16:creationId xmlns:a16="http://schemas.microsoft.com/office/drawing/2014/main" id="{7BDF692D-8FDD-556A-1BB2-16DDA533F7B6}"/>
              </a:ext>
            </a:extLst>
          </p:cNvPr>
          <p:cNvSpPr txBox="1">
            <a:spLocks/>
          </p:cNvSpPr>
          <p:nvPr/>
        </p:nvSpPr>
        <p:spPr>
          <a:xfrm>
            <a:off x="7424057" y="2863488"/>
            <a:ext cx="2464481" cy="458798"/>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1" kern="1200">
                <a:solidFill>
                  <a:srgbClr val="00874D"/>
                </a:solidFill>
                <a:latin typeface="+mj-lt"/>
                <a:ea typeface="+mj-ea"/>
                <a:cs typeface="+mj-cs"/>
              </a:defRPr>
            </a:lvl1pPr>
          </a:lstStyle>
          <a:p>
            <a:r>
              <a:rPr lang="en-US" sz="2400" dirty="0">
                <a:solidFill>
                  <a:schemeClr val="bg1"/>
                </a:solidFill>
              </a:rPr>
              <a:t>Who is TCS?</a:t>
            </a:r>
          </a:p>
        </p:txBody>
      </p:sp>
      <p:sp>
        <p:nvSpPr>
          <p:cNvPr id="12" name="TextBox 11">
            <a:extLst>
              <a:ext uri="{FF2B5EF4-FFF2-40B4-BE49-F238E27FC236}">
                <a16:creationId xmlns:a16="http://schemas.microsoft.com/office/drawing/2014/main" id="{1C35458F-00F9-06C2-0F2C-B237D0634333}"/>
              </a:ext>
            </a:extLst>
          </p:cNvPr>
          <p:cNvSpPr txBox="1"/>
          <p:nvPr/>
        </p:nvSpPr>
        <p:spPr>
          <a:xfrm>
            <a:off x="1051836" y="1959429"/>
            <a:ext cx="5574827" cy="261610"/>
          </a:xfrm>
          <a:prstGeom prst="rect">
            <a:avLst/>
          </a:prstGeom>
          <a:noFill/>
        </p:spPr>
        <p:txBody>
          <a:bodyPr wrap="square">
            <a:spAutoFit/>
          </a:bodyPr>
          <a:lstStyle/>
          <a:p>
            <a:pPr>
              <a:spcAft>
                <a:spcPts val="1200"/>
              </a:spcAft>
            </a:pPr>
            <a:r>
              <a:rPr lang="en-GB" sz="1100" i="0" dirty="0">
                <a:solidFill>
                  <a:schemeClr val="tx2"/>
                </a:solidFill>
                <a:effectLst/>
              </a:rPr>
              <a:t>Rely on Cigna Insurance Saudi Arabia to make health and wellness simple. </a:t>
            </a:r>
          </a:p>
        </p:txBody>
      </p:sp>
      <p:sp>
        <p:nvSpPr>
          <p:cNvPr id="13" name="TextBox 12">
            <a:extLst>
              <a:ext uri="{FF2B5EF4-FFF2-40B4-BE49-F238E27FC236}">
                <a16:creationId xmlns:a16="http://schemas.microsoft.com/office/drawing/2014/main" id="{093DE145-762C-7D71-41C5-B45374D8F22C}"/>
              </a:ext>
            </a:extLst>
          </p:cNvPr>
          <p:cNvSpPr txBox="1"/>
          <p:nvPr/>
        </p:nvSpPr>
        <p:spPr>
          <a:xfrm>
            <a:off x="1051836" y="2457365"/>
            <a:ext cx="5567275" cy="430887"/>
          </a:xfrm>
          <a:prstGeom prst="rect">
            <a:avLst/>
          </a:prstGeom>
          <a:noFill/>
        </p:spPr>
        <p:txBody>
          <a:bodyPr wrap="square">
            <a:spAutoFit/>
          </a:bodyPr>
          <a:lstStyle/>
          <a:p>
            <a:pPr>
              <a:spcAft>
                <a:spcPts val="1200"/>
              </a:spcAft>
            </a:pPr>
            <a:r>
              <a:rPr lang="en-US" sz="1100" i="0" dirty="0">
                <a:solidFill>
                  <a:schemeClr val="tx2"/>
                </a:solidFill>
                <a:effectLst/>
              </a:rPr>
              <a:t>Breaking ground by becoming the first international health insurer to receive a branch license in Saudi Arabia. </a:t>
            </a:r>
          </a:p>
        </p:txBody>
      </p:sp>
      <p:sp>
        <p:nvSpPr>
          <p:cNvPr id="14" name="TextBox 13">
            <a:extLst>
              <a:ext uri="{FF2B5EF4-FFF2-40B4-BE49-F238E27FC236}">
                <a16:creationId xmlns:a16="http://schemas.microsoft.com/office/drawing/2014/main" id="{DA06246B-3697-573A-D8E3-0C2A3AB39638}"/>
              </a:ext>
            </a:extLst>
          </p:cNvPr>
          <p:cNvSpPr txBox="1"/>
          <p:nvPr/>
        </p:nvSpPr>
        <p:spPr>
          <a:xfrm>
            <a:off x="1051836" y="3125974"/>
            <a:ext cx="5567275" cy="430887"/>
          </a:xfrm>
          <a:prstGeom prst="rect">
            <a:avLst/>
          </a:prstGeom>
          <a:noFill/>
        </p:spPr>
        <p:txBody>
          <a:bodyPr wrap="square">
            <a:spAutoFit/>
          </a:bodyPr>
          <a:lstStyle/>
          <a:p>
            <a:pPr>
              <a:spcAft>
                <a:spcPts val="1200"/>
              </a:spcAft>
            </a:pPr>
            <a:r>
              <a:rPr lang="en-US" sz="1100" i="0">
                <a:solidFill>
                  <a:schemeClr val="tx2"/>
                </a:solidFill>
                <a:effectLst/>
              </a:rPr>
              <a:t>Building upon 18 years of experience providing international health and wellness services for companies in Saudi Arabia.</a:t>
            </a:r>
            <a:endParaRPr lang="en-US" sz="1100" i="0" dirty="0">
              <a:solidFill>
                <a:schemeClr val="tx2"/>
              </a:solidFill>
              <a:effectLst/>
            </a:endParaRPr>
          </a:p>
        </p:txBody>
      </p:sp>
      <p:sp>
        <p:nvSpPr>
          <p:cNvPr id="15" name="TextBox 14">
            <a:extLst>
              <a:ext uri="{FF2B5EF4-FFF2-40B4-BE49-F238E27FC236}">
                <a16:creationId xmlns:a16="http://schemas.microsoft.com/office/drawing/2014/main" id="{9906B740-E4E1-5A31-2178-441E518DD6D7}"/>
              </a:ext>
            </a:extLst>
          </p:cNvPr>
          <p:cNvSpPr txBox="1"/>
          <p:nvPr/>
        </p:nvSpPr>
        <p:spPr>
          <a:xfrm>
            <a:off x="1051836" y="3791791"/>
            <a:ext cx="5567275" cy="261610"/>
          </a:xfrm>
          <a:prstGeom prst="rect">
            <a:avLst/>
          </a:prstGeom>
          <a:noFill/>
        </p:spPr>
        <p:txBody>
          <a:bodyPr wrap="square">
            <a:spAutoFit/>
          </a:bodyPr>
          <a:lstStyle/>
          <a:p>
            <a:pPr>
              <a:spcAft>
                <a:spcPts val="1200"/>
              </a:spcAft>
            </a:pPr>
            <a:r>
              <a:rPr lang="en-US" sz="1100" i="0">
                <a:solidFill>
                  <a:schemeClr val="tx2"/>
                </a:solidFill>
                <a:effectLst/>
              </a:rPr>
              <a:t>Count on impeccable service for employers, brokers, and employers. </a:t>
            </a:r>
            <a:endParaRPr lang="en-US" sz="1100" i="0" dirty="0">
              <a:solidFill>
                <a:schemeClr val="tx2"/>
              </a:solidFill>
              <a:effectLst/>
            </a:endParaRPr>
          </a:p>
        </p:txBody>
      </p:sp>
      <p:sp>
        <p:nvSpPr>
          <p:cNvPr id="16" name="TextBox 15">
            <a:extLst>
              <a:ext uri="{FF2B5EF4-FFF2-40B4-BE49-F238E27FC236}">
                <a16:creationId xmlns:a16="http://schemas.microsoft.com/office/drawing/2014/main" id="{5237524C-FA39-91E0-A3E0-D9EF44B1EA70}"/>
              </a:ext>
            </a:extLst>
          </p:cNvPr>
          <p:cNvSpPr txBox="1"/>
          <p:nvPr/>
        </p:nvSpPr>
        <p:spPr>
          <a:xfrm>
            <a:off x="1051836" y="4289727"/>
            <a:ext cx="5567275" cy="261610"/>
          </a:xfrm>
          <a:prstGeom prst="rect">
            <a:avLst/>
          </a:prstGeom>
          <a:noFill/>
        </p:spPr>
        <p:txBody>
          <a:bodyPr wrap="square">
            <a:spAutoFit/>
          </a:bodyPr>
          <a:lstStyle/>
          <a:p>
            <a:pPr>
              <a:spcAft>
                <a:spcPts val="1200"/>
              </a:spcAft>
            </a:pPr>
            <a:r>
              <a:rPr lang="en-US" sz="1100" i="0">
                <a:solidFill>
                  <a:schemeClr val="tx2"/>
                </a:solidFill>
                <a:effectLst/>
              </a:rPr>
              <a:t>Focusing on wellness creates healthier employees – and bottom lines. </a:t>
            </a:r>
            <a:endParaRPr lang="en-US" sz="1100" i="0" dirty="0">
              <a:solidFill>
                <a:schemeClr val="tx2"/>
              </a:solidFill>
              <a:effectLst/>
            </a:endParaRPr>
          </a:p>
        </p:txBody>
      </p:sp>
      <p:sp>
        <p:nvSpPr>
          <p:cNvPr id="17" name="TextBox 16">
            <a:extLst>
              <a:ext uri="{FF2B5EF4-FFF2-40B4-BE49-F238E27FC236}">
                <a16:creationId xmlns:a16="http://schemas.microsoft.com/office/drawing/2014/main" id="{9628AA6B-17B6-0363-B43D-DADBD569A532}"/>
              </a:ext>
            </a:extLst>
          </p:cNvPr>
          <p:cNvSpPr txBox="1"/>
          <p:nvPr/>
        </p:nvSpPr>
        <p:spPr>
          <a:xfrm>
            <a:off x="1051836" y="4787107"/>
            <a:ext cx="5567275" cy="430887"/>
          </a:xfrm>
          <a:prstGeom prst="rect">
            <a:avLst/>
          </a:prstGeom>
          <a:noFill/>
        </p:spPr>
        <p:txBody>
          <a:bodyPr wrap="square">
            <a:spAutoFit/>
          </a:bodyPr>
          <a:lstStyle/>
          <a:p>
            <a:pPr>
              <a:spcAft>
                <a:spcPts val="1200"/>
              </a:spcAft>
            </a:pPr>
            <a:r>
              <a:rPr lang="en-US" sz="1100" i="0">
                <a:solidFill>
                  <a:schemeClr val="tx2"/>
                </a:solidFill>
                <a:effectLst/>
              </a:rPr>
              <a:t>Leveraging technology makes it easier for employees to access health support and information – 24/7. </a:t>
            </a:r>
            <a:endParaRPr lang="en-US" sz="1100" i="0" dirty="0">
              <a:solidFill>
                <a:schemeClr val="tx2"/>
              </a:solidFill>
              <a:effectLst/>
            </a:endParaRPr>
          </a:p>
        </p:txBody>
      </p:sp>
      <p:sp>
        <p:nvSpPr>
          <p:cNvPr id="18" name="TextBox 17">
            <a:extLst>
              <a:ext uri="{FF2B5EF4-FFF2-40B4-BE49-F238E27FC236}">
                <a16:creationId xmlns:a16="http://schemas.microsoft.com/office/drawing/2014/main" id="{D794A4B5-1946-E9EE-6220-5DECAA0D91D3}"/>
              </a:ext>
            </a:extLst>
          </p:cNvPr>
          <p:cNvSpPr txBox="1"/>
          <p:nvPr/>
        </p:nvSpPr>
        <p:spPr>
          <a:xfrm>
            <a:off x="1051836" y="5454879"/>
            <a:ext cx="5567275" cy="430887"/>
          </a:xfrm>
          <a:prstGeom prst="rect">
            <a:avLst/>
          </a:prstGeom>
          <a:noFill/>
        </p:spPr>
        <p:txBody>
          <a:bodyPr wrap="square">
            <a:spAutoFit/>
          </a:bodyPr>
          <a:lstStyle/>
          <a:p>
            <a:pPr>
              <a:spcAft>
                <a:spcPts val="1200"/>
              </a:spcAft>
            </a:pPr>
            <a:r>
              <a:rPr lang="en-US" sz="1100" i="0" dirty="0">
                <a:solidFill>
                  <a:schemeClr val="tx2"/>
                </a:solidFill>
                <a:effectLst/>
              </a:rPr>
              <a:t>Feel confident knowing you are backed by a company with 189 million customers around the world. </a:t>
            </a:r>
          </a:p>
        </p:txBody>
      </p:sp>
      <p:cxnSp>
        <p:nvCxnSpPr>
          <p:cNvPr id="28" name="Straight Connector 27">
            <a:extLst>
              <a:ext uri="{FF2B5EF4-FFF2-40B4-BE49-F238E27FC236}">
                <a16:creationId xmlns:a16="http://schemas.microsoft.com/office/drawing/2014/main" id="{6F707309-4F44-924D-FF0B-CB4EC6396963}"/>
              </a:ext>
            </a:extLst>
          </p:cNvPr>
          <p:cNvCxnSpPr/>
          <p:nvPr/>
        </p:nvCxnSpPr>
        <p:spPr>
          <a:xfrm flipH="1">
            <a:off x="1153436" y="2339202"/>
            <a:ext cx="5272764" cy="0"/>
          </a:xfrm>
          <a:prstGeom prst="line">
            <a:avLst/>
          </a:prstGeom>
          <a:ln w="635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91D6CF7-448F-A7B9-1F64-795C93FFE53A}"/>
              </a:ext>
            </a:extLst>
          </p:cNvPr>
          <p:cNvCxnSpPr/>
          <p:nvPr/>
        </p:nvCxnSpPr>
        <p:spPr>
          <a:xfrm flipH="1">
            <a:off x="1153436" y="3006415"/>
            <a:ext cx="5272764" cy="0"/>
          </a:xfrm>
          <a:prstGeom prst="line">
            <a:avLst/>
          </a:prstGeom>
          <a:ln w="635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CC5329BD-3E7F-BA62-4FAB-368AEC79853A}"/>
              </a:ext>
            </a:extLst>
          </p:cNvPr>
          <p:cNvCxnSpPr/>
          <p:nvPr/>
        </p:nvCxnSpPr>
        <p:spPr>
          <a:xfrm flipH="1">
            <a:off x="1153436" y="3673628"/>
            <a:ext cx="5272764" cy="0"/>
          </a:xfrm>
          <a:prstGeom prst="line">
            <a:avLst/>
          </a:prstGeom>
          <a:ln w="635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70DC7DE6-0D5C-1983-F6ED-C7A388D4B710}"/>
              </a:ext>
            </a:extLst>
          </p:cNvPr>
          <p:cNvCxnSpPr/>
          <p:nvPr/>
        </p:nvCxnSpPr>
        <p:spPr>
          <a:xfrm flipH="1">
            <a:off x="1153436" y="4171564"/>
            <a:ext cx="5272764" cy="0"/>
          </a:xfrm>
          <a:prstGeom prst="line">
            <a:avLst/>
          </a:prstGeom>
          <a:ln w="635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BACAD63D-B339-741E-8B0F-C9A6E290B4B8}"/>
              </a:ext>
            </a:extLst>
          </p:cNvPr>
          <p:cNvCxnSpPr/>
          <p:nvPr/>
        </p:nvCxnSpPr>
        <p:spPr>
          <a:xfrm flipH="1">
            <a:off x="1153436" y="4669500"/>
            <a:ext cx="5272764" cy="0"/>
          </a:xfrm>
          <a:prstGeom prst="line">
            <a:avLst/>
          </a:prstGeom>
          <a:ln w="635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737AD5AC-8315-3715-7DE2-9C8E452CC283}"/>
              </a:ext>
            </a:extLst>
          </p:cNvPr>
          <p:cNvCxnSpPr/>
          <p:nvPr/>
        </p:nvCxnSpPr>
        <p:spPr>
          <a:xfrm flipH="1">
            <a:off x="1153436" y="5336713"/>
            <a:ext cx="5272764" cy="0"/>
          </a:xfrm>
          <a:prstGeom prst="line">
            <a:avLst/>
          </a:prstGeom>
          <a:ln w="635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pic>
        <p:nvPicPr>
          <p:cNvPr id="3" name="Graphic 2">
            <a:extLst>
              <a:ext uri="{FF2B5EF4-FFF2-40B4-BE49-F238E27FC236}">
                <a16:creationId xmlns:a16="http://schemas.microsoft.com/office/drawing/2014/main" id="{7B099C48-31AE-B47E-05E5-21D8873F7CAC}"/>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452000" y="1871057"/>
            <a:ext cx="432000" cy="432000"/>
          </a:xfrm>
          <a:prstGeom prst="rect">
            <a:avLst/>
          </a:prstGeom>
        </p:spPr>
      </p:pic>
      <p:pic>
        <p:nvPicPr>
          <p:cNvPr id="4" name="Graphic 3">
            <a:extLst>
              <a:ext uri="{FF2B5EF4-FFF2-40B4-BE49-F238E27FC236}">
                <a16:creationId xmlns:a16="http://schemas.microsoft.com/office/drawing/2014/main" id="{7CA4A694-6108-CE28-842C-DD52D0E4E7B7}"/>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52000" y="2461851"/>
            <a:ext cx="432000" cy="432000"/>
          </a:xfrm>
          <a:prstGeom prst="rect">
            <a:avLst/>
          </a:prstGeom>
        </p:spPr>
      </p:pic>
      <p:pic>
        <p:nvPicPr>
          <p:cNvPr id="5" name="Graphic 4">
            <a:extLst>
              <a:ext uri="{FF2B5EF4-FFF2-40B4-BE49-F238E27FC236}">
                <a16:creationId xmlns:a16="http://schemas.microsoft.com/office/drawing/2014/main" id="{D731F038-D9C8-1507-E802-4C05921E6303}"/>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52000" y="3125417"/>
            <a:ext cx="432000" cy="432000"/>
          </a:xfrm>
          <a:prstGeom prst="rect">
            <a:avLst/>
          </a:prstGeom>
        </p:spPr>
      </p:pic>
      <p:pic>
        <p:nvPicPr>
          <p:cNvPr id="9" name="Graphic 8">
            <a:extLst>
              <a:ext uri="{FF2B5EF4-FFF2-40B4-BE49-F238E27FC236}">
                <a16:creationId xmlns:a16="http://schemas.microsoft.com/office/drawing/2014/main" id="{2F542675-0F46-4AE7-7118-B29BA7D39727}"/>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52000" y="3706596"/>
            <a:ext cx="432000" cy="432000"/>
          </a:xfrm>
          <a:prstGeom prst="rect">
            <a:avLst/>
          </a:prstGeom>
        </p:spPr>
      </p:pic>
      <p:pic>
        <p:nvPicPr>
          <p:cNvPr id="11" name="Graphic 10">
            <a:extLst>
              <a:ext uri="{FF2B5EF4-FFF2-40B4-BE49-F238E27FC236}">
                <a16:creationId xmlns:a16="http://schemas.microsoft.com/office/drawing/2014/main" id="{72019E5D-F331-14BD-848A-3EE0E2D2FC78}"/>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52000" y="4201949"/>
            <a:ext cx="432000" cy="432000"/>
          </a:xfrm>
          <a:prstGeom prst="rect">
            <a:avLst/>
          </a:prstGeom>
        </p:spPr>
      </p:pic>
      <p:pic>
        <p:nvPicPr>
          <p:cNvPr id="19" name="Graphic 18">
            <a:extLst>
              <a:ext uri="{FF2B5EF4-FFF2-40B4-BE49-F238E27FC236}">
                <a16:creationId xmlns:a16="http://schemas.microsoft.com/office/drawing/2014/main" id="{CE8F9D6C-5D2E-C8D3-0BC0-581CD1359DE6}"/>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452000" y="4786550"/>
            <a:ext cx="432000" cy="432000"/>
          </a:xfrm>
          <a:prstGeom prst="rect">
            <a:avLst/>
          </a:prstGeom>
        </p:spPr>
      </p:pic>
      <p:pic>
        <p:nvPicPr>
          <p:cNvPr id="20" name="Graphic 19">
            <a:extLst>
              <a:ext uri="{FF2B5EF4-FFF2-40B4-BE49-F238E27FC236}">
                <a16:creationId xmlns:a16="http://schemas.microsoft.com/office/drawing/2014/main" id="{F6478D41-F1AB-4E1A-3311-401AF4E0F582}"/>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452000" y="5453766"/>
            <a:ext cx="432000" cy="432000"/>
          </a:xfrm>
          <a:prstGeom prst="rect">
            <a:avLst/>
          </a:prstGeom>
        </p:spPr>
      </p:pic>
      <p:pic>
        <p:nvPicPr>
          <p:cNvPr id="21" name="Graphic 20">
            <a:extLst>
              <a:ext uri="{FF2B5EF4-FFF2-40B4-BE49-F238E27FC236}">
                <a16:creationId xmlns:a16="http://schemas.microsoft.com/office/drawing/2014/main" id="{52648971-C8F0-17B2-17F6-D6B719278838}"/>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7424057" y="3192186"/>
            <a:ext cx="587726" cy="587726"/>
          </a:xfrm>
          <a:prstGeom prst="rect">
            <a:avLst/>
          </a:prstGeom>
        </p:spPr>
      </p:pic>
      <p:pic>
        <p:nvPicPr>
          <p:cNvPr id="23" name="Picture 22" descr="TCS logo">
            <a:extLst>
              <a:ext uri="{FF2B5EF4-FFF2-40B4-BE49-F238E27FC236}">
                <a16:creationId xmlns:a16="http://schemas.microsoft.com/office/drawing/2014/main" id="{CBCD0BCB-0B23-14AF-AAE6-002854C2D6B3}"/>
              </a:ext>
            </a:extLst>
          </p:cNvPr>
          <p:cNvPicPr>
            <a:picLocks noChangeAspect="1"/>
          </p:cNvPicPr>
          <p:nvPr/>
        </p:nvPicPr>
        <p:blipFill>
          <a:blip r:link="rId10">
            <a:extLst>
              <a:ext uri="{28A0092B-C50C-407E-A947-70E740481C1C}">
                <a14:useLocalDpi xmlns:a14="http://schemas.microsoft.com/office/drawing/2010/main" val="0"/>
              </a:ext>
            </a:extLst>
          </a:blip>
          <a:srcRect/>
          <a:stretch>
            <a:fillRect/>
          </a:stretch>
        </p:blipFill>
        <p:spPr bwMode="auto">
          <a:xfrm>
            <a:off x="7154863" y="1461719"/>
            <a:ext cx="2183038" cy="1193849"/>
          </a:xfrm>
          <a:prstGeom prst="rect">
            <a:avLst/>
          </a:prstGeom>
          <a:noFill/>
        </p:spPr>
      </p:pic>
      <p:pic>
        <p:nvPicPr>
          <p:cNvPr id="22" name="Picture 21" descr="A picture containing text, clipart&#10;&#10;Description automatically generated">
            <a:extLst>
              <a:ext uri="{FF2B5EF4-FFF2-40B4-BE49-F238E27FC236}">
                <a16:creationId xmlns:a16="http://schemas.microsoft.com/office/drawing/2014/main" id="{12BACFDD-A2B4-DD38-C65C-9335ED5F11CB}"/>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437137" y="5981848"/>
            <a:ext cx="1752365" cy="574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988297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Single Corner Rounded 6">
            <a:extLst>
              <a:ext uri="{FF2B5EF4-FFF2-40B4-BE49-F238E27FC236}">
                <a16:creationId xmlns:a16="http://schemas.microsoft.com/office/drawing/2014/main" id="{0F806918-6B0C-5E77-79DC-78F2AF2173FC}"/>
              </a:ext>
            </a:extLst>
          </p:cNvPr>
          <p:cNvSpPr/>
          <p:nvPr/>
        </p:nvSpPr>
        <p:spPr>
          <a:xfrm>
            <a:off x="5690937" y="1805466"/>
            <a:ext cx="5613398" cy="3400834"/>
          </a:xfrm>
          <a:prstGeom prst="round1Rect">
            <a:avLst>
              <a:gd name="adj" fmla="val 11500"/>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IN" sz="1600" noProof="0" dirty="0" err="1"/>
          </a:p>
        </p:txBody>
      </p:sp>
      <p:sp>
        <p:nvSpPr>
          <p:cNvPr id="16" name="Rectangle: Single Corner Rounded 15">
            <a:extLst>
              <a:ext uri="{FF2B5EF4-FFF2-40B4-BE49-F238E27FC236}">
                <a16:creationId xmlns:a16="http://schemas.microsoft.com/office/drawing/2014/main" id="{6E994656-C270-4028-0A43-3CDA3827C465}"/>
              </a:ext>
            </a:extLst>
          </p:cNvPr>
          <p:cNvSpPr/>
          <p:nvPr/>
        </p:nvSpPr>
        <p:spPr>
          <a:xfrm>
            <a:off x="368503" y="949018"/>
            <a:ext cx="5322434" cy="4183063"/>
          </a:xfrm>
          <a:prstGeom prst="round1Rect">
            <a:avLst>
              <a:gd name="adj" fmla="val 11500"/>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IN" sz="1600" noProof="0" dirty="0" err="1"/>
          </a:p>
        </p:txBody>
      </p:sp>
      <p:sp>
        <p:nvSpPr>
          <p:cNvPr id="5" name="Title 4">
            <a:extLst>
              <a:ext uri="{FF2B5EF4-FFF2-40B4-BE49-F238E27FC236}">
                <a16:creationId xmlns:a16="http://schemas.microsoft.com/office/drawing/2014/main" id="{65EDD8CC-4E3F-5C84-438C-4EA49F78FCBA}"/>
              </a:ext>
            </a:extLst>
          </p:cNvPr>
          <p:cNvSpPr>
            <a:spLocks noGrp="1"/>
          </p:cNvSpPr>
          <p:nvPr>
            <p:ph type="title"/>
          </p:nvPr>
        </p:nvSpPr>
        <p:spPr>
          <a:xfrm>
            <a:off x="360000" y="360000"/>
            <a:ext cx="11473200" cy="589018"/>
          </a:xfrm>
        </p:spPr>
        <p:txBody>
          <a:bodyPr/>
          <a:lstStyle/>
          <a:p>
            <a:r>
              <a:rPr lang="en-US" noProof="0" dirty="0"/>
              <a:t>Membership cards</a:t>
            </a:r>
            <a:endParaRPr lang="en-US" dirty="0"/>
          </a:p>
        </p:txBody>
      </p:sp>
      <p:sp>
        <p:nvSpPr>
          <p:cNvPr id="4" name="TextBox 3">
            <a:extLst>
              <a:ext uri="{FF2B5EF4-FFF2-40B4-BE49-F238E27FC236}">
                <a16:creationId xmlns:a16="http://schemas.microsoft.com/office/drawing/2014/main" id="{C3ACFA5A-6010-4484-A1D8-A61C4F6945BE}"/>
              </a:ext>
            </a:extLst>
          </p:cNvPr>
          <p:cNvSpPr txBox="1"/>
          <p:nvPr/>
        </p:nvSpPr>
        <p:spPr>
          <a:xfrm>
            <a:off x="501797" y="4708235"/>
            <a:ext cx="4982118" cy="830997"/>
          </a:xfrm>
          <a:prstGeom prst="rect">
            <a:avLst/>
          </a:prstGeom>
          <a:noFill/>
        </p:spPr>
        <p:txBody>
          <a:bodyPr wrap="square" rtlCol="0">
            <a:spAutoFit/>
          </a:bodyPr>
          <a:lstStyle/>
          <a:p>
            <a:pPr algn="ctr"/>
            <a:r>
              <a:rPr lang="en-GB" sz="1200" dirty="0">
                <a:solidFill>
                  <a:schemeClr val="tx2"/>
                </a:solidFill>
              </a:rPr>
              <a:t>To be used within GCC for accessing care on direct billing.</a:t>
            </a:r>
          </a:p>
          <a:p>
            <a:pPr algn="ctr"/>
            <a:endParaRPr lang="en-GB" sz="1200" dirty="0">
              <a:solidFill>
                <a:schemeClr val="tx2"/>
              </a:solidFill>
            </a:endParaRPr>
          </a:p>
          <a:p>
            <a:pPr algn="ctr"/>
            <a:r>
              <a:rPr lang="en-GB" sz="1200" dirty="0">
                <a:solidFill>
                  <a:schemeClr val="tx2"/>
                </a:solidFill>
              </a:rPr>
              <a:t>To request another soft copy of the card, send an email to </a:t>
            </a:r>
            <a:r>
              <a:rPr lang="en-GB" sz="1200" dirty="0">
                <a:solidFill>
                  <a:srgbClr val="0033FF"/>
                </a:solidFill>
                <a:hlinkClick r:id="rId3">
                  <a:extLst>
                    <a:ext uri="{A12FA001-AC4F-418D-AE19-62706E023703}">
                      <ahyp:hlinkClr xmlns:ahyp="http://schemas.microsoft.com/office/drawing/2018/hyperlinkcolor" val="tx"/>
                    </a:ext>
                  </a:extLst>
                </a:hlinkClick>
              </a:rPr>
              <a:t>ContactUsKSA@Cigna.com</a:t>
            </a:r>
            <a:endParaRPr lang="en-GB" sz="1200" dirty="0">
              <a:solidFill>
                <a:srgbClr val="0033FF"/>
              </a:solidFill>
            </a:endParaRPr>
          </a:p>
        </p:txBody>
      </p:sp>
      <p:sp>
        <p:nvSpPr>
          <p:cNvPr id="33" name="TextBox 32">
            <a:extLst>
              <a:ext uri="{FF2B5EF4-FFF2-40B4-BE49-F238E27FC236}">
                <a16:creationId xmlns:a16="http://schemas.microsoft.com/office/drawing/2014/main" id="{CE4DCD72-C8CC-45F9-943E-9FBF199DA82C}"/>
              </a:ext>
            </a:extLst>
          </p:cNvPr>
          <p:cNvSpPr txBox="1"/>
          <p:nvPr/>
        </p:nvSpPr>
        <p:spPr>
          <a:xfrm>
            <a:off x="6501064" y="4502276"/>
            <a:ext cx="3925727" cy="1384995"/>
          </a:xfrm>
          <a:prstGeom prst="rect">
            <a:avLst/>
          </a:prstGeom>
          <a:noFill/>
        </p:spPr>
        <p:txBody>
          <a:bodyPr wrap="square" rtlCol="0">
            <a:spAutoFit/>
          </a:bodyPr>
          <a:lstStyle>
            <a:defPPr>
              <a:defRPr lang="en-US"/>
            </a:defPPr>
            <a:lvl1pPr algn="ctr">
              <a:defRPr sz="1200">
                <a:solidFill>
                  <a:schemeClr val="tx2"/>
                </a:solidFill>
              </a:defRPr>
            </a:lvl1pPr>
          </a:lstStyle>
          <a:p>
            <a:r>
              <a:rPr lang="en-GB" dirty="0"/>
              <a:t>To be used to access care outside the GCC. </a:t>
            </a:r>
          </a:p>
          <a:p>
            <a:endParaRPr lang="en-GB" dirty="0"/>
          </a:p>
          <a:p>
            <a:r>
              <a:rPr lang="en-GB" dirty="0"/>
              <a:t>The card will give access to direct billing within the Cigna Healthcare international network. </a:t>
            </a:r>
          </a:p>
          <a:p>
            <a:endParaRPr lang="en-GB" dirty="0"/>
          </a:p>
          <a:p>
            <a:r>
              <a:rPr lang="en-GB" dirty="0"/>
              <a:t>Can be downloaded using the </a:t>
            </a:r>
            <a:r>
              <a:rPr lang="en-GB" b="1" dirty="0"/>
              <a:t>Cigna Envoy </a:t>
            </a:r>
            <a:r>
              <a:rPr lang="en-GB" dirty="0"/>
              <a:t>application. </a:t>
            </a:r>
          </a:p>
        </p:txBody>
      </p:sp>
      <p:sp>
        <p:nvSpPr>
          <p:cNvPr id="3" name="Rectangle: Diagonal Corners Rounded 2">
            <a:extLst>
              <a:ext uri="{FF2B5EF4-FFF2-40B4-BE49-F238E27FC236}">
                <a16:creationId xmlns:a16="http://schemas.microsoft.com/office/drawing/2014/main" id="{784D6DD9-1CC6-6850-B697-8B6F3D4CD983}"/>
              </a:ext>
            </a:extLst>
          </p:cNvPr>
          <p:cNvSpPr/>
          <p:nvPr/>
        </p:nvSpPr>
        <p:spPr>
          <a:xfrm>
            <a:off x="370048" y="963919"/>
            <a:ext cx="5311390" cy="504000"/>
          </a:xfrm>
          <a:prstGeom prst="round2DiagRect">
            <a:avLst>
              <a:gd name="adj1" fmla="val 42590"/>
              <a:gd name="adj2" fmla="val 0"/>
            </a:avLst>
          </a:prstGeom>
          <a:solidFill>
            <a:srgbClr val="03CC54"/>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160" fontAlgn="auto">
              <a:spcBef>
                <a:spcPts val="0"/>
              </a:spcBef>
              <a:spcAft>
                <a:spcPts val="0"/>
              </a:spcAft>
            </a:pPr>
            <a:r>
              <a:rPr lang="en-US" sz="1400" b="1">
                <a:solidFill>
                  <a:prstClr val="white"/>
                </a:solidFill>
              </a:rPr>
              <a:t>Within KSA and GCC</a:t>
            </a:r>
            <a:endParaRPr lang="en-GB" sz="1400" b="1" dirty="0">
              <a:solidFill>
                <a:prstClr val="white"/>
              </a:solidFill>
            </a:endParaRPr>
          </a:p>
        </p:txBody>
      </p:sp>
      <p:sp>
        <p:nvSpPr>
          <p:cNvPr id="6" name="Rectangle: Diagonal Corners Rounded 5">
            <a:extLst>
              <a:ext uri="{FF2B5EF4-FFF2-40B4-BE49-F238E27FC236}">
                <a16:creationId xmlns:a16="http://schemas.microsoft.com/office/drawing/2014/main" id="{B44E42D2-D67B-8731-615B-E9031546A71D}"/>
              </a:ext>
            </a:extLst>
          </p:cNvPr>
          <p:cNvSpPr/>
          <p:nvPr/>
        </p:nvSpPr>
        <p:spPr>
          <a:xfrm flipH="1">
            <a:off x="5691309" y="979739"/>
            <a:ext cx="5601751" cy="504000"/>
          </a:xfrm>
          <a:prstGeom prst="round2DiagRect">
            <a:avLst>
              <a:gd name="adj1" fmla="val 42590"/>
              <a:gd name="adj2" fmla="val 0"/>
            </a:avLst>
          </a:prstGeom>
          <a:solidFill>
            <a:srgbClr val="00874D"/>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160" fontAlgn="auto">
              <a:spcBef>
                <a:spcPts val="0"/>
              </a:spcBef>
              <a:spcAft>
                <a:spcPts val="0"/>
              </a:spcAft>
            </a:pPr>
            <a:r>
              <a:rPr lang="en-US" sz="1400" b="1" dirty="0">
                <a:solidFill>
                  <a:prstClr val="white"/>
                </a:solidFill>
              </a:rPr>
              <a:t>International</a:t>
            </a:r>
            <a:endParaRPr lang="en-GB" sz="1400" b="1" dirty="0">
              <a:solidFill>
                <a:prstClr val="white"/>
              </a:solidFill>
            </a:endParaRPr>
          </a:p>
        </p:txBody>
      </p:sp>
      <p:cxnSp>
        <p:nvCxnSpPr>
          <p:cNvPr id="18" name="Straight Connector 17">
            <a:extLst>
              <a:ext uri="{FF2B5EF4-FFF2-40B4-BE49-F238E27FC236}">
                <a16:creationId xmlns:a16="http://schemas.microsoft.com/office/drawing/2014/main" id="{86C85678-1FE6-5903-1A8E-EA470E436A80}"/>
              </a:ext>
            </a:extLst>
          </p:cNvPr>
          <p:cNvCxnSpPr/>
          <p:nvPr/>
        </p:nvCxnSpPr>
        <p:spPr>
          <a:xfrm>
            <a:off x="5690937" y="949018"/>
            <a:ext cx="0" cy="4037207"/>
          </a:xfrm>
          <a:prstGeom prst="line">
            <a:avLst/>
          </a:prstGeom>
          <a:ln w="635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A2CA1DCD-4269-BDFC-1272-AFD002A13D24}"/>
              </a:ext>
            </a:extLst>
          </p:cNvPr>
          <p:cNvGrpSpPr/>
          <p:nvPr/>
        </p:nvGrpSpPr>
        <p:grpSpPr>
          <a:xfrm>
            <a:off x="644686" y="2282221"/>
            <a:ext cx="4546028" cy="1370800"/>
            <a:chOff x="724183" y="1575448"/>
            <a:chExt cx="5400392" cy="1628423"/>
          </a:xfrm>
        </p:grpSpPr>
        <p:pic>
          <p:nvPicPr>
            <p:cNvPr id="9" name="Picture 8">
              <a:extLst>
                <a:ext uri="{FF2B5EF4-FFF2-40B4-BE49-F238E27FC236}">
                  <a16:creationId xmlns:a16="http://schemas.microsoft.com/office/drawing/2014/main" id="{985F37B8-E449-3F0C-4F33-E31E9A19F445}"/>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724183" y="1575448"/>
              <a:ext cx="2602723" cy="1628423"/>
            </a:xfrm>
            <a:prstGeom prst="roundRect">
              <a:avLst/>
            </a:prstGeom>
            <a:ln>
              <a:solidFill>
                <a:schemeClr val="bg1">
                  <a:lumMod val="85000"/>
                </a:schemeClr>
              </a:solidFill>
            </a:ln>
          </p:spPr>
        </p:pic>
        <p:pic>
          <p:nvPicPr>
            <p:cNvPr id="13" name="Picture 12">
              <a:extLst>
                <a:ext uri="{FF2B5EF4-FFF2-40B4-BE49-F238E27FC236}">
                  <a16:creationId xmlns:a16="http://schemas.microsoft.com/office/drawing/2014/main" id="{0DBCB889-8730-8FFC-09DA-FA92F09872CB}"/>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t="1440"/>
            <a:stretch/>
          </p:blipFill>
          <p:spPr>
            <a:xfrm>
              <a:off x="3513659" y="1575448"/>
              <a:ext cx="2610916" cy="1628423"/>
            </a:xfrm>
            <a:prstGeom prst="roundRect">
              <a:avLst/>
            </a:prstGeom>
            <a:ln>
              <a:solidFill>
                <a:schemeClr val="bg1">
                  <a:lumMod val="85000"/>
                </a:schemeClr>
              </a:solidFill>
            </a:ln>
          </p:spPr>
        </p:pic>
      </p:grpSp>
      <p:pic>
        <p:nvPicPr>
          <p:cNvPr id="17" name="Picture 16">
            <a:extLst>
              <a:ext uri="{FF2B5EF4-FFF2-40B4-BE49-F238E27FC236}">
                <a16:creationId xmlns:a16="http://schemas.microsoft.com/office/drawing/2014/main" id="{B967D98E-0738-16FD-99D0-D5EFC7229C3B}"/>
              </a:ext>
            </a:extLst>
          </p:cNvPr>
          <p:cNvPicPr>
            <a:picLocks noChangeAspect="1"/>
          </p:cNvPicPr>
          <p:nvPr/>
        </p:nvPicPr>
        <p:blipFill rotWithShape="1">
          <a:blip r:embed="rId6"/>
          <a:srcRect l="932" t="4640" r="1120" b="1147"/>
          <a:stretch/>
        </p:blipFill>
        <p:spPr>
          <a:xfrm>
            <a:off x="6051991" y="2350553"/>
            <a:ext cx="2416881" cy="1490954"/>
          </a:xfrm>
          <a:prstGeom prst="roundRect">
            <a:avLst/>
          </a:prstGeom>
          <a:ln>
            <a:solidFill>
              <a:schemeClr val="bg1">
                <a:lumMod val="85000"/>
              </a:schemeClr>
            </a:solidFill>
          </a:ln>
        </p:spPr>
      </p:pic>
      <p:pic>
        <p:nvPicPr>
          <p:cNvPr id="20" name="Picture 19">
            <a:extLst>
              <a:ext uri="{FF2B5EF4-FFF2-40B4-BE49-F238E27FC236}">
                <a16:creationId xmlns:a16="http://schemas.microsoft.com/office/drawing/2014/main" id="{3CEECC40-E013-3844-FB2F-E8172FA532F9}"/>
              </a:ext>
            </a:extLst>
          </p:cNvPr>
          <p:cNvPicPr>
            <a:picLocks noChangeAspect="1"/>
          </p:cNvPicPr>
          <p:nvPr/>
        </p:nvPicPr>
        <p:blipFill rotWithShape="1">
          <a:blip r:embed="rId7"/>
          <a:srcRect l="648" t="1191" r="1390" b="1868"/>
          <a:stretch/>
        </p:blipFill>
        <p:spPr>
          <a:xfrm>
            <a:off x="8803133" y="2340187"/>
            <a:ext cx="2416876" cy="1500491"/>
          </a:xfrm>
          <a:prstGeom prst="roundRect">
            <a:avLst/>
          </a:prstGeom>
          <a:ln>
            <a:solidFill>
              <a:schemeClr val="bg1">
                <a:lumMod val="85000"/>
              </a:schemeClr>
            </a:solidFill>
          </a:ln>
        </p:spPr>
      </p:pic>
      <p:pic>
        <p:nvPicPr>
          <p:cNvPr id="8" name="Picture 1643466244" descr="A picture containing text, clipart&#10;&#10;Description automatically generated">
            <a:extLst>
              <a:ext uri="{FF2B5EF4-FFF2-40B4-BE49-F238E27FC236}">
                <a16:creationId xmlns:a16="http://schemas.microsoft.com/office/drawing/2014/main" id="{F3CFADF9-AAAD-064C-8860-896AD51189B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12709" y="5990556"/>
            <a:ext cx="1829788" cy="603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141217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Rectangle: Single Corner Rounded 77">
            <a:extLst>
              <a:ext uri="{FF2B5EF4-FFF2-40B4-BE49-F238E27FC236}">
                <a16:creationId xmlns:a16="http://schemas.microsoft.com/office/drawing/2014/main" id="{AAD88734-F62D-4649-A201-4A2887CD1342}"/>
              </a:ext>
            </a:extLst>
          </p:cNvPr>
          <p:cNvSpPr/>
          <p:nvPr/>
        </p:nvSpPr>
        <p:spPr>
          <a:xfrm>
            <a:off x="360000" y="3861920"/>
            <a:ext cx="11473199" cy="1858337"/>
          </a:xfrm>
          <a:prstGeom prst="round1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IN" sz="1600" noProof="0" dirty="0" err="1"/>
          </a:p>
        </p:txBody>
      </p:sp>
      <p:sp>
        <p:nvSpPr>
          <p:cNvPr id="7" name="Title 6">
            <a:extLst>
              <a:ext uri="{FF2B5EF4-FFF2-40B4-BE49-F238E27FC236}">
                <a16:creationId xmlns:a16="http://schemas.microsoft.com/office/drawing/2014/main" id="{087385CF-0871-B6C5-9A3F-4DFABB506F42}"/>
              </a:ext>
            </a:extLst>
          </p:cNvPr>
          <p:cNvSpPr>
            <a:spLocks noGrp="1"/>
          </p:cNvSpPr>
          <p:nvPr>
            <p:ph type="title"/>
          </p:nvPr>
        </p:nvSpPr>
        <p:spPr>
          <a:xfrm>
            <a:off x="360000" y="360000"/>
            <a:ext cx="11473200" cy="556445"/>
          </a:xfrm>
        </p:spPr>
        <p:txBody>
          <a:bodyPr/>
          <a:lstStyle/>
          <a:p>
            <a:r>
              <a:rPr lang="en-US" dirty="0"/>
              <a:t>Wherever you go…we’ll be there for you.</a:t>
            </a:r>
          </a:p>
        </p:txBody>
      </p:sp>
      <p:sp>
        <p:nvSpPr>
          <p:cNvPr id="9" name="Rectangle 8">
            <a:extLst>
              <a:ext uri="{FF2B5EF4-FFF2-40B4-BE49-F238E27FC236}">
                <a16:creationId xmlns:a16="http://schemas.microsoft.com/office/drawing/2014/main" id="{CC9CEADC-609A-C437-E4AF-1D739D4D4F80}"/>
              </a:ext>
            </a:extLst>
          </p:cNvPr>
          <p:cNvSpPr/>
          <p:nvPr/>
        </p:nvSpPr>
        <p:spPr>
          <a:xfrm>
            <a:off x="6200598" y="2525835"/>
            <a:ext cx="5632601" cy="1092607"/>
          </a:xfrm>
          <a:prstGeom prst="rect">
            <a:avLst/>
          </a:prstGeom>
        </p:spPr>
        <p:txBody>
          <a:bodyPr wrap="square">
            <a:spAutoFit/>
          </a:bodyPr>
          <a:lstStyle/>
          <a:p>
            <a:pPr marL="171450" indent="-171450">
              <a:spcBef>
                <a:spcPts val="300"/>
              </a:spcBef>
              <a:buFont typeface="Arial" panose="020B0604020202020204" pitchFamily="34" charset="0"/>
              <a:buChar char="•"/>
            </a:pPr>
            <a:r>
              <a:rPr lang="en-IN" sz="1100" dirty="0">
                <a:solidFill>
                  <a:srgbClr val="110081"/>
                </a:solidFill>
                <a:cs typeface="Arial" panose="020B0604020202020204" pitchFamily="34" charset="0"/>
              </a:rPr>
              <a:t>High cost, complex medical conditions and long-term admissions.</a:t>
            </a:r>
          </a:p>
          <a:p>
            <a:pPr marL="171450" indent="-171450">
              <a:spcBef>
                <a:spcPts val="300"/>
              </a:spcBef>
              <a:buFont typeface="Arial" panose="020B0604020202020204" pitchFamily="34" charset="0"/>
              <a:buChar char="•"/>
            </a:pPr>
            <a:r>
              <a:rPr lang="en-US" sz="1100" dirty="0">
                <a:solidFill>
                  <a:srgbClr val="110081"/>
                </a:solidFill>
                <a:cs typeface="Arial" panose="020B0604020202020204" pitchFamily="34" charset="0"/>
              </a:rPr>
              <a:t>Second opinion through the decision support program.</a:t>
            </a:r>
          </a:p>
          <a:p>
            <a:pPr marL="171450" indent="-171450">
              <a:spcBef>
                <a:spcPts val="300"/>
              </a:spcBef>
              <a:buFont typeface="Arial" panose="020B0604020202020204" pitchFamily="34" charset="0"/>
              <a:buChar char="•"/>
            </a:pPr>
            <a:r>
              <a:rPr lang="en-US" sz="1100" dirty="0">
                <a:solidFill>
                  <a:srgbClr val="110081"/>
                </a:solidFill>
                <a:cs typeface="Arial" panose="020B0604020202020204" pitchFamily="34" charset="0"/>
              </a:rPr>
              <a:t>Chronic condition management.</a:t>
            </a:r>
          </a:p>
          <a:p>
            <a:pPr marL="171450" indent="-171450">
              <a:spcBef>
                <a:spcPts val="300"/>
              </a:spcBef>
              <a:buFont typeface="Arial" panose="020B0604020202020204" pitchFamily="34" charset="0"/>
              <a:buChar char="•"/>
            </a:pPr>
            <a:r>
              <a:rPr lang="en-US" sz="1100" dirty="0">
                <a:solidFill>
                  <a:srgbClr val="110081"/>
                </a:solidFill>
                <a:cs typeface="Arial" panose="020B0604020202020204" pitchFamily="34" charset="0"/>
              </a:rPr>
              <a:t>In hospital nurse case management.</a:t>
            </a:r>
          </a:p>
          <a:p>
            <a:pPr marL="171450" indent="-171450">
              <a:spcBef>
                <a:spcPts val="300"/>
              </a:spcBef>
              <a:buFont typeface="Arial" panose="020B0604020202020204" pitchFamily="34" charset="0"/>
              <a:buChar char="•"/>
            </a:pPr>
            <a:r>
              <a:rPr lang="en-US" sz="1100" dirty="0">
                <a:solidFill>
                  <a:srgbClr val="110081"/>
                </a:solidFill>
                <a:cs typeface="Arial" panose="020B0604020202020204" pitchFamily="34" charset="0"/>
              </a:rPr>
              <a:t>Wellness requirements.</a:t>
            </a:r>
            <a:endParaRPr lang="en-IN" sz="1100" dirty="0">
              <a:solidFill>
                <a:srgbClr val="110081"/>
              </a:solidFill>
              <a:cs typeface="Arial" panose="020B0604020202020204" pitchFamily="34" charset="0"/>
            </a:endParaRPr>
          </a:p>
        </p:txBody>
      </p:sp>
      <p:sp>
        <p:nvSpPr>
          <p:cNvPr id="11" name="Rectangle 10">
            <a:extLst>
              <a:ext uri="{FF2B5EF4-FFF2-40B4-BE49-F238E27FC236}">
                <a16:creationId xmlns:a16="http://schemas.microsoft.com/office/drawing/2014/main" id="{DD8D11EB-1215-E939-CB04-53692F501B58}"/>
              </a:ext>
            </a:extLst>
          </p:cNvPr>
          <p:cNvSpPr/>
          <p:nvPr/>
        </p:nvSpPr>
        <p:spPr>
          <a:xfrm>
            <a:off x="492737" y="2019433"/>
            <a:ext cx="1580538" cy="861774"/>
          </a:xfrm>
          <a:prstGeom prst="rect">
            <a:avLst/>
          </a:prstGeom>
        </p:spPr>
        <p:txBody>
          <a:bodyPr wrap="square" lIns="0">
            <a:spAutoFit/>
          </a:bodyPr>
          <a:lstStyle/>
          <a:p>
            <a:pPr marL="0" lvl="1">
              <a:defRPr/>
            </a:pPr>
            <a:r>
              <a:rPr lang="en-IN" sz="1100" dirty="0">
                <a:solidFill>
                  <a:srgbClr val="110081"/>
                </a:solidFill>
                <a:cs typeface="Arial" panose="020B0604020202020204" pitchFamily="34" charset="0"/>
              </a:rPr>
              <a:t>Over</a:t>
            </a:r>
            <a:br>
              <a:rPr lang="en-IN" sz="1100" dirty="0">
                <a:solidFill>
                  <a:srgbClr val="110081"/>
                </a:solidFill>
                <a:cs typeface="Arial" panose="020B0604020202020204" pitchFamily="34" charset="0"/>
              </a:rPr>
            </a:br>
            <a:r>
              <a:rPr lang="en-IN" sz="1400" b="1" dirty="0">
                <a:solidFill>
                  <a:srgbClr val="110081"/>
                </a:solidFill>
                <a:cs typeface="Arial" panose="020B0604020202020204" pitchFamily="34" charset="0"/>
              </a:rPr>
              <a:t>2,500 providers</a:t>
            </a:r>
          </a:p>
          <a:p>
            <a:pPr marL="0" lvl="1">
              <a:defRPr/>
            </a:pPr>
            <a:r>
              <a:rPr lang="en-IN" sz="1100" dirty="0">
                <a:solidFill>
                  <a:srgbClr val="110081"/>
                </a:solidFill>
                <a:cs typeface="Arial" panose="020B0604020202020204" pitchFamily="34" charset="0"/>
              </a:rPr>
              <a:t>in the Kingdom.</a:t>
            </a:r>
          </a:p>
        </p:txBody>
      </p:sp>
      <p:sp>
        <p:nvSpPr>
          <p:cNvPr id="34" name="Rectangle: Diagonal Corners Rounded 33">
            <a:extLst>
              <a:ext uri="{FF2B5EF4-FFF2-40B4-BE49-F238E27FC236}">
                <a16:creationId xmlns:a16="http://schemas.microsoft.com/office/drawing/2014/main" id="{98663AA1-7A8A-743A-7033-E19967CC1024}"/>
              </a:ext>
            </a:extLst>
          </p:cNvPr>
          <p:cNvSpPr/>
          <p:nvPr/>
        </p:nvSpPr>
        <p:spPr>
          <a:xfrm>
            <a:off x="545638" y="3938948"/>
            <a:ext cx="6268324" cy="407342"/>
          </a:xfrm>
          <a:prstGeom prst="round2DiagRect">
            <a:avLst>
              <a:gd name="adj1" fmla="val 0"/>
              <a:gd name="adj2" fmla="val 0"/>
            </a:avLst>
          </a:prstGeom>
          <a:no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r>
              <a:rPr lang="en-US" b="1" dirty="0">
                <a:solidFill>
                  <a:srgbClr val="00874D"/>
                </a:solidFill>
              </a:rPr>
              <a:t>Visit our in-network medical providers: </a:t>
            </a:r>
          </a:p>
        </p:txBody>
      </p:sp>
      <p:pic>
        <p:nvPicPr>
          <p:cNvPr id="20" name="Graphic 19">
            <a:extLst>
              <a:ext uri="{FF2B5EF4-FFF2-40B4-BE49-F238E27FC236}">
                <a16:creationId xmlns:a16="http://schemas.microsoft.com/office/drawing/2014/main" id="{ACAF2D09-8E24-4AD4-B3DF-B3F495D3942C}"/>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4291324" y="1432995"/>
            <a:ext cx="504000" cy="504000"/>
          </a:xfrm>
          <a:prstGeom prst="rect">
            <a:avLst/>
          </a:prstGeom>
        </p:spPr>
      </p:pic>
      <p:grpSp>
        <p:nvGrpSpPr>
          <p:cNvPr id="22" name="Group 21">
            <a:extLst>
              <a:ext uri="{FF2B5EF4-FFF2-40B4-BE49-F238E27FC236}">
                <a16:creationId xmlns:a16="http://schemas.microsoft.com/office/drawing/2014/main" id="{FC386BD8-EE78-4758-B1BE-28F2CE1A8EE2}"/>
              </a:ext>
            </a:extLst>
          </p:cNvPr>
          <p:cNvGrpSpPr/>
          <p:nvPr/>
        </p:nvGrpSpPr>
        <p:grpSpPr>
          <a:xfrm>
            <a:off x="6242803" y="1368477"/>
            <a:ext cx="571160" cy="508942"/>
            <a:chOff x="4917281" y="3707625"/>
            <a:chExt cx="571160" cy="508942"/>
          </a:xfrm>
        </p:grpSpPr>
        <p:pic>
          <p:nvPicPr>
            <p:cNvPr id="23" name="Graphic 22">
              <a:extLst>
                <a:ext uri="{FF2B5EF4-FFF2-40B4-BE49-F238E27FC236}">
                  <a16:creationId xmlns:a16="http://schemas.microsoft.com/office/drawing/2014/main" id="{76C3473F-EA69-4468-8D87-998E3E6A43C0}"/>
                </a:ext>
              </a:extLst>
            </p:cNvPr>
            <p:cNvPicPr>
              <a:picLocks noChangeAspect="1"/>
            </p:cNvPicPr>
            <p:nvPr/>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t="16961" b="20010"/>
            <a:stretch/>
          </p:blipFill>
          <p:spPr>
            <a:xfrm>
              <a:off x="4917281" y="3856567"/>
              <a:ext cx="571160" cy="360000"/>
            </a:xfrm>
            <a:prstGeom prst="rect">
              <a:avLst/>
            </a:prstGeom>
          </p:spPr>
        </p:pic>
        <p:pic>
          <p:nvPicPr>
            <p:cNvPr id="24" name="Graphic 23">
              <a:extLst>
                <a:ext uri="{FF2B5EF4-FFF2-40B4-BE49-F238E27FC236}">
                  <a16:creationId xmlns:a16="http://schemas.microsoft.com/office/drawing/2014/main" id="{522C57CA-3743-4301-BA3D-5FA9308AB2C9}"/>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099930" y="3707625"/>
              <a:ext cx="205861" cy="205861"/>
            </a:xfrm>
            <a:prstGeom prst="rect">
              <a:avLst/>
            </a:prstGeom>
          </p:spPr>
        </p:pic>
      </p:grpSp>
      <p:grpSp>
        <p:nvGrpSpPr>
          <p:cNvPr id="26" name="Group 25">
            <a:extLst>
              <a:ext uri="{FF2B5EF4-FFF2-40B4-BE49-F238E27FC236}">
                <a16:creationId xmlns:a16="http://schemas.microsoft.com/office/drawing/2014/main" id="{139C34CF-B6D6-4A86-9FF2-4771907A806B}"/>
              </a:ext>
            </a:extLst>
          </p:cNvPr>
          <p:cNvGrpSpPr/>
          <p:nvPr/>
        </p:nvGrpSpPr>
        <p:grpSpPr>
          <a:xfrm>
            <a:off x="466720" y="1346012"/>
            <a:ext cx="531048" cy="509199"/>
            <a:chOff x="8312743" y="2344687"/>
            <a:chExt cx="568363" cy="544979"/>
          </a:xfrm>
        </p:grpSpPr>
        <p:pic>
          <p:nvPicPr>
            <p:cNvPr id="29" name="Graphic 28">
              <a:extLst>
                <a:ext uri="{FF2B5EF4-FFF2-40B4-BE49-F238E27FC236}">
                  <a16:creationId xmlns:a16="http://schemas.microsoft.com/office/drawing/2014/main" id="{82CCE6BF-3046-413F-98FF-C82F5DC67AF6}"/>
                </a:ext>
              </a:extLst>
            </p:cNvPr>
            <p:cNvPicPr>
              <a:picLocks noChangeAspect="1"/>
            </p:cNvPicPr>
            <p:nvPr/>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t="52553" b="9443"/>
            <a:stretch/>
          </p:blipFill>
          <p:spPr>
            <a:xfrm>
              <a:off x="8312743" y="2673666"/>
              <a:ext cx="568363" cy="216000"/>
            </a:xfrm>
            <a:prstGeom prst="rect">
              <a:avLst/>
            </a:prstGeom>
          </p:spPr>
        </p:pic>
        <p:pic>
          <p:nvPicPr>
            <p:cNvPr id="30" name="Graphic 29">
              <a:extLst>
                <a:ext uri="{FF2B5EF4-FFF2-40B4-BE49-F238E27FC236}">
                  <a16:creationId xmlns:a16="http://schemas.microsoft.com/office/drawing/2014/main" id="{3397F4D3-0E6A-47BA-8DED-60736834CE02}"/>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8419773" y="2344687"/>
              <a:ext cx="360000" cy="360000"/>
            </a:xfrm>
            <a:prstGeom prst="rect">
              <a:avLst/>
            </a:prstGeom>
          </p:spPr>
        </p:pic>
      </p:grpSp>
      <p:pic>
        <p:nvPicPr>
          <p:cNvPr id="31" name="Graphic 30">
            <a:extLst>
              <a:ext uri="{FF2B5EF4-FFF2-40B4-BE49-F238E27FC236}">
                <a16:creationId xmlns:a16="http://schemas.microsoft.com/office/drawing/2014/main" id="{D4FA6B4F-036A-4F93-BE6F-10BFBE4820BC}"/>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2373049" y="1368477"/>
            <a:ext cx="504000" cy="504000"/>
          </a:xfrm>
          <a:prstGeom prst="rect">
            <a:avLst/>
          </a:prstGeom>
        </p:spPr>
      </p:pic>
      <p:pic>
        <p:nvPicPr>
          <p:cNvPr id="45" name="Graphic 44">
            <a:extLst>
              <a:ext uri="{FF2B5EF4-FFF2-40B4-BE49-F238E27FC236}">
                <a16:creationId xmlns:a16="http://schemas.microsoft.com/office/drawing/2014/main" id="{E0565028-F79B-4673-877B-50920FF1F894}"/>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3136900" y="4721685"/>
            <a:ext cx="558329" cy="558329"/>
          </a:xfrm>
          <a:prstGeom prst="rect">
            <a:avLst/>
          </a:prstGeom>
        </p:spPr>
      </p:pic>
      <p:pic>
        <p:nvPicPr>
          <p:cNvPr id="46" name="Graphic 45">
            <a:extLst>
              <a:ext uri="{FF2B5EF4-FFF2-40B4-BE49-F238E27FC236}">
                <a16:creationId xmlns:a16="http://schemas.microsoft.com/office/drawing/2014/main" id="{499CF37A-5AB4-4F84-BC6F-427928C08CDD}"/>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6399522" y="4697484"/>
            <a:ext cx="606731" cy="606731"/>
          </a:xfrm>
          <a:prstGeom prst="rect">
            <a:avLst/>
          </a:prstGeom>
        </p:spPr>
      </p:pic>
      <p:grpSp>
        <p:nvGrpSpPr>
          <p:cNvPr id="6" name="Group 5">
            <a:extLst>
              <a:ext uri="{FF2B5EF4-FFF2-40B4-BE49-F238E27FC236}">
                <a16:creationId xmlns:a16="http://schemas.microsoft.com/office/drawing/2014/main" id="{D70287B6-45BC-4AB7-A02A-849911195693}"/>
              </a:ext>
            </a:extLst>
          </p:cNvPr>
          <p:cNvGrpSpPr/>
          <p:nvPr/>
        </p:nvGrpSpPr>
        <p:grpSpPr>
          <a:xfrm>
            <a:off x="9139601" y="4713949"/>
            <a:ext cx="573801" cy="573801"/>
            <a:chOff x="7722410" y="4408346"/>
            <a:chExt cx="576000" cy="576000"/>
          </a:xfrm>
        </p:grpSpPr>
        <p:pic>
          <p:nvPicPr>
            <p:cNvPr id="47" name="Graphic 46">
              <a:extLst>
                <a:ext uri="{FF2B5EF4-FFF2-40B4-BE49-F238E27FC236}">
                  <a16:creationId xmlns:a16="http://schemas.microsoft.com/office/drawing/2014/main" id="{DB2BC037-975B-4CBC-96A3-1A54FB3FFFBA}"/>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7722410" y="4408346"/>
              <a:ext cx="576000" cy="576000"/>
            </a:xfrm>
            <a:prstGeom prst="rect">
              <a:avLst/>
            </a:prstGeom>
          </p:spPr>
        </p:pic>
        <p:pic>
          <p:nvPicPr>
            <p:cNvPr id="48" name="Graphic 47">
              <a:extLst>
                <a:ext uri="{FF2B5EF4-FFF2-40B4-BE49-F238E27FC236}">
                  <a16:creationId xmlns:a16="http://schemas.microsoft.com/office/drawing/2014/main" id="{BCDC382F-7126-4CD1-B34D-12DA01DAF373}"/>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7866410" y="4552346"/>
              <a:ext cx="288000" cy="288000"/>
            </a:xfrm>
            <a:prstGeom prst="rect">
              <a:avLst/>
            </a:prstGeom>
          </p:spPr>
        </p:pic>
      </p:grpSp>
      <p:cxnSp>
        <p:nvCxnSpPr>
          <p:cNvPr id="16" name="Straight Connector 15">
            <a:extLst>
              <a:ext uri="{FF2B5EF4-FFF2-40B4-BE49-F238E27FC236}">
                <a16:creationId xmlns:a16="http://schemas.microsoft.com/office/drawing/2014/main" id="{C134D06D-8D8A-CCB6-B584-A0B0404CAC75}"/>
              </a:ext>
            </a:extLst>
          </p:cNvPr>
          <p:cNvCxnSpPr>
            <a:cxnSpLocks/>
          </p:cNvCxnSpPr>
          <p:nvPr/>
        </p:nvCxnSpPr>
        <p:spPr>
          <a:xfrm>
            <a:off x="466380" y="1935216"/>
            <a:ext cx="1616420" cy="0"/>
          </a:xfrm>
          <a:prstGeom prst="line">
            <a:avLst/>
          </a:prstGeom>
          <a:ln w="38100">
            <a:solidFill>
              <a:srgbClr val="03CC54"/>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D299207F-0D48-CE4F-3333-7F735B1B8DF5}"/>
              </a:ext>
            </a:extLst>
          </p:cNvPr>
          <p:cNvSpPr/>
          <p:nvPr/>
        </p:nvSpPr>
        <p:spPr>
          <a:xfrm>
            <a:off x="2445362" y="2019433"/>
            <a:ext cx="1580538" cy="1031051"/>
          </a:xfrm>
          <a:prstGeom prst="rect">
            <a:avLst/>
          </a:prstGeom>
        </p:spPr>
        <p:txBody>
          <a:bodyPr wrap="square" lIns="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10081"/>
                </a:solidFill>
                <a:effectLst/>
                <a:uLnTx/>
                <a:uFillTx/>
                <a:latin typeface="Verdana"/>
                <a:ea typeface="+mn-ea"/>
                <a:cs typeface="Arial" panose="020B0604020202020204" pitchFamily="34" charset="0"/>
              </a:rPr>
              <a:t>Cashless access</a:t>
            </a:r>
            <a:br>
              <a:rPr kumimoji="0" lang="en-US" sz="1400" b="1" i="0" u="none" strike="noStrike" kern="1200" cap="none" spc="0" normalizeH="0" baseline="0" noProof="0" dirty="0">
                <a:ln>
                  <a:noFill/>
                </a:ln>
                <a:solidFill>
                  <a:srgbClr val="110081"/>
                </a:solidFill>
                <a:effectLst/>
                <a:uLnTx/>
                <a:uFillTx/>
                <a:latin typeface="Verdana"/>
                <a:ea typeface="+mn-ea"/>
                <a:cs typeface="Arial" panose="020B0604020202020204" pitchFamily="34" charset="0"/>
              </a:rPr>
            </a:br>
            <a:r>
              <a:rPr kumimoji="0" lang="en-US" sz="1100" b="0" i="0" u="none" strike="noStrike" kern="1200" cap="none" spc="0" normalizeH="0" baseline="0" noProof="0" dirty="0">
                <a:ln>
                  <a:noFill/>
                </a:ln>
                <a:solidFill>
                  <a:srgbClr val="110081"/>
                </a:solidFill>
                <a:effectLst/>
                <a:uLnTx/>
                <a:uFillTx/>
                <a:latin typeface="Verdana"/>
                <a:ea typeface="+mn-ea"/>
                <a:cs typeface="Arial" panose="020B0604020202020204" pitchFamily="34" charset="0"/>
              </a:rPr>
              <a:t>to healthcare – in and out-patient direct billing.</a:t>
            </a:r>
          </a:p>
        </p:txBody>
      </p:sp>
      <p:cxnSp>
        <p:nvCxnSpPr>
          <p:cNvPr id="19" name="Straight Connector 18">
            <a:extLst>
              <a:ext uri="{FF2B5EF4-FFF2-40B4-BE49-F238E27FC236}">
                <a16:creationId xmlns:a16="http://schemas.microsoft.com/office/drawing/2014/main" id="{E3602496-6CE9-D529-D793-FADB8E670305}"/>
              </a:ext>
            </a:extLst>
          </p:cNvPr>
          <p:cNvCxnSpPr>
            <a:cxnSpLocks/>
          </p:cNvCxnSpPr>
          <p:nvPr/>
        </p:nvCxnSpPr>
        <p:spPr>
          <a:xfrm>
            <a:off x="2419005" y="1935216"/>
            <a:ext cx="1492595" cy="0"/>
          </a:xfrm>
          <a:prstGeom prst="line">
            <a:avLst/>
          </a:prstGeom>
          <a:ln w="38100">
            <a:solidFill>
              <a:srgbClr val="03CC54"/>
            </a:solidFill>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3A7D1800-E639-22E4-BAA1-24072A53BAD8}"/>
              </a:ext>
            </a:extLst>
          </p:cNvPr>
          <p:cNvSpPr/>
          <p:nvPr/>
        </p:nvSpPr>
        <p:spPr>
          <a:xfrm>
            <a:off x="4335962" y="2019433"/>
            <a:ext cx="1580538" cy="1200329"/>
          </a:xfrm>
          <a:prstGeom prst="rect">
            <a:avLst/>
          </a:prstGeom>
        </p:spPr>
        <p:txBody>
          <a:bodyPr wrap="square" lIns="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10081"/>
                </a:solidFill>
                <a:effectLst/>
                <a:uLnTx/>
                <a:uFillTx/>
                <a:latin typeface="Verdana"/>
                <a:ea typeface="+mn-ea"/>
                <a:cs typeface="Arial" panose="020B0604020202020204" pitchFamily="34" charset="0"/>
              </a:rPr>
              <a:t>SMS notifications </a:t>
            </a:r>
            <a:br>
              <a:rPr kumimoji="0" lang="en-US" sz="1400" b="1" i="0" u="none" strike="noStrike" kern="1200" cap="none" spc="0" normalizeH="0" baseline="0" noProof="0" dirty="0">
                <a:ln>
                  <a:noFill/>
                </a:ln>
                <a:solidFill>
                  <a:srgbClr val="110081"/>
                </a:solidFill>
                <a:effectLst/>
                <a:uLnTx/>
                <a:uFillTx/>
                <a:latin typeface="Verdana"/>
                <a:ea typeface="+mn-ea"/>
                <a:cs typeface="Arial" panose="020B0604020202020204" pitchFamily="34" charset="0"/>
              </a:rPr>
            </a:br>
            <a:r>
              <a:rPr kumimoji="0" lang="en-US" sz="1100" b="0" i="0" u="none" strike="noStrike" kern="1200" cap="none" spc="0" normalizeH="0" baseline="0" noProof="0" dirty="0">
                <a:ln>
                  <a:noFill/>
                </a:ln>
                <a:solidFill>
                  <a:srgbClr val="110081"/>
                </a:solidFill>
                <a:effectLst/>
                <a:uLnTx/>
                <a:uFillTx/>
                <a:latin typeface="Verdana"/>
                <a:ea typeface="+mn-ea"/>
                <a:cs typeface="Arial" panose="020B0604020202020204" pitchFamily="34" charset="0"/>
              </a:rPr>
              <a:t>in the KSA to help you track pre-authorization requests.</a:t>
            </a:r>
          </a:p>
        </p:txBody>
      </p:sp>
      <p:cxnSp>
        <p:nvCxnSpPr>
          <p:cNvPr id="33" name="Straight Connector 32">
            <a:extLst>
              <a:ext uri="{FF2B5EF4-FFF2-40B4-BE49-F238E27FC236}">
                <a16:creationId xmlns:a16="http://schemas.microsoft.com/office/drawing/2014/main" id="{6E2CE918-67A2-5833-B064-F4F8F1FBD2AF}"/>
              </a:ext>
            </a:extLst>
          </p:cNvPr>
          <p:cNvCxnSpPr>
            <a:cxnSpLocks/>
          </p:cNvCxnSpPr>
          <p:nvPr/>
        </p:nvCxnSpPr>
        <p:spPr>
          <a:xfrm>
            <a:off x="4309605" y="1935216"/>
            <a:ext cx="1583195" cy="0"/>
          </a:xfrm>
          <a:prstGeom prst="line">
            <a:avLst/>
          </a:prstGeom>
          <a:ln w="38100">
            <a:solidFill>
              <a:srgbClr val="03CC54"/>
            </a:solidFill>
          </a:ln>
        </p:spPr>
        <p:style>
          <a:lnRef idx="1">
            <a:schemeClr val="accent1"/>
          </a:lnRef>
          <a:fillRef idx="0">
            <a:schemeClr val="accent1"/>
          </a:fillRef>
          <a:effectRef idx="0">
            <a:schemeClr val="accent1"/>
          </a:effectRef>
          <a:fontRef idx="minor">
            <a:schemeClr val="tx1"/>
          </a:fontRef>
        </p:style>
      </p:cxnSp>
      <p:sp>
        <p:nvSpPr>
          <p:cNvPr id="49" name="Rectangle 48">
            <a:extLst>
              <a:ext uri="{FF2B5EF4-FFF2-40B4-BE49-F238E27FC236}">
                <a16:creationId xmlns:a16="http://schemas.microsoft.com/office/drawing/2014/main" id="{566A88F7-FEC5-E946-A895-8A3188B6FE43}"/>
              </a:ext>
            </a:extLst>
          </p:cNvPr>
          <p:cNvSpPr/>
          <p:nvPr/>
        </p:nvSpPr>
        <p:spPr>
          <a:xfrm>
            <a:off x="6269159" y="2019433"/>
            <a:ext cx="5430104" cy="523220"/>
          </a:xfrm>
          <a:prstGeom prst="rect">
            <a:avLst/>
          </a:prstGeom>
        </p:spPr>
        <p:txBody>
          <a:bodyPr wrap="square" lIns="0">
            <a:spAutoFit/>
          </a:bodyPr>
          <a:lstStyle/>
          <a:p>
            <a:pPr marL="0" lvl="1">
              <a:defRPr/>
            </a:pPr>
            <a:r>
              <a:rPr lang="en-US" sz="1400" b="1" dirty="0">
                <a:solidFill>
                  <a:srgbClr val="110081"/>
                </a:solidFill>
                <a:cs typeface="Arial" panose="020B0604020202020204" pitchFamily="34" charset="0"/>
              </a:rPr>
              <a:t>Dedicated clinical team monitor cases to provide support for:</a:t>
            </a:r>
          </a:p>
        </p:txBody>
      </p:sp>
      <p:cxnSp>
        <p:nvCxnSpPr>
          <p:cNvPr id="50" name="Straight Connector 49">
            <a:extLst>
              <a:ext uri="{FF2B5EF4-FFF2-40B4-BE49-F238E27FC236}">
                <a16:creationId xmlns:a16="http://schemas.microsoft.com/office/drawing/2014/main" id="{E2F33599-6EA0-B9B9-42C6-D337542C9675}"/>
              </a:ext>
            </a:extLst>
          </p:cNvPr>
          <p:cNvCxnSpPr>
            <a:cxnSpLocks/>
          </p:cNvCxnSpPr>
          <p:nvPr/>
        </p:nvCxnSpPr>
        <p:spPr>
          <a:xfrm>
            <a:off x="6242803" y="1935216"/>
            <a:ext cx="5590397" cy="0"/>
          </a:xfrm>
          <a:prstGeom prst="line">
            <a:avLst/>
          </a:prstGeom>
          <a:ln w="38100">
            <a:solidFill>
              <a:srgbClr val="03CC54"/>
            </a:solidFill>
          </a:ln>
        </p:spPr>
        <p:style>
          <a:lnRef idx="1">
            <a:schemeClr val="accent1"/>
          </a:lnRef>
          <a:fillRef idx="0">
            <a:schemeClr val="accent1"/>
          </a:fillRef>
          <a:effectRef idx="0">
            <a:schemeClr val="accent1"/>
          </a:effectRef>
          <a:fontRef idx="minor">
            <a:schemeClr val="tx1"/>
          </a:fontRef>
        </p:style>
      </p:cxnSp>
      <p:grpSp>
        <p:nvGrpSpPr>
          <p:cNvPr id="77" name="Group 76">
            <a:extLst>
              <a:ext uri="{FF2B5EF4-FFF2-40B4-BE49-F238E27FC236}">
                <a16:creationId xmlns:a16="http://schemas.microsoft.com/office/drawing/2014/main" id="{C36D5EA0-0094-0439-3D4A-0E0E67442997}"/>
              </a:ext>
            </a:extLst>
          </p:cNvPr>
          <p:cNvGrpSpPr/>
          <p:nvPr/>
        </p:nvGrpSpPr>
        <p:grpSpPr>
          <a:xfrm>
            <a:off x="650784" y="4720966"/>
            <a:ext cx="544456" cy="559767"/>
            <a:chOff x="2987584" y="4142901"/>
            <a:chExt cx="603592" cy="620566"/>
          </a:xfrm>
        </p:grpSpPr>
        <p:grpSp>
          <p:nvGrpSpPr>
            <p:cNvPr id="41" name="Graphic 98">
              <a:extLst>
                <a:ext uri="{FF2B5EF4-FFF2-40B4-BE49-F238E27FC236}">
                  <a16:creationId xmlns:a16="http://schemas.microsoft.com/office/drawing/2014/main" id="{B0C6AF7E-45EE-4B60-80FC-E0C87708D93F}"/>
                </a:ext>
              </a:extLst>
            </p:cNvPr>
            <p:cNvGrpSpPr/>
            <p:nvPr/>
          </p:nvGrpSpPr>
          <p:grpSpPr>
            <a:xfrm>
              <a:off x="2987584" y="4560335"/>
              <a:ext cx="603592" cy="203132"/>
              <a:chOff x="10929909" y="5435234"/>
              <a:chExt cx="483585" cy="162745"/>
            </a:xfrm>
            <a:noFill/>
          </p:grpSpPr>
          <p:sp>
            <p:nvSpPr>
              <p:cNvPr id="43" name="Freeform: Shape 42">
                <a:extLst>
                  <a:ext uri="{FF2B5EF4-FFF2-40B4-BE49-F238E27FC236}">
                    <a16:creationId xmlns:a16="http://schemas.microsoft.com/office/drawing/2014/main" id="{52D6292B-F5EB-41B3-9C36-FA19DA8191AE}"/>
                  </a:ext>
                </a:extLst>
              </p:cNvPr>
              <p:cNvSpPr/>
              <p:nvPr/>
            </p:nvSpPr>
            <p:spPr>
              <a:xfrm>
                <a:off x="10929909" y="5465243"/>
                <a:ext cx="311497" cy="60037"/>
              </a:xfrm>
              <a:custGeom>
                <a:avLst/>
                <a:gdLst>
                  <a:gd name="connsiteX0" fmla="*/ 213332 w 311497"/>
                  <a:gd name="connsiteY0" fmla="*/ 60038 h 60037"/>
                  <a:gd name="connsiteX1" fmla="*/ 281479 w 311497"/>
                  <a:gd name="connsiteY1" fmla="*/ 60038 h 60037"/>
                  <a:gd name="connsiteX2" fmla="*/ 311498 w 311497"/>
                  <a:gd name="connsiteY2" fmla="*/ 30019 h 60037"/>
                  <a:gd name="connsiteX3" fmla="*/ 311498 w 311497"/>
                  <a:gd name="connsiteY3" fmla="*/ 30019 h 60037"/>
                  <a:gd name="connsiteX4" fmla="*/ 281479 w 311497"/>
                  <a:gd name="connsiteY4" fmla="*/ 0 h 60037"/>
                  <a:gd name="connsiteX5" fmla="*/ 196331 w 311497"/>
                  <a:gd name="connsiteY5" fmla="*/ 0 h 60037"/>
                  <a:gd name="connsiteX6" fmla="*/ 111539 w 311497"/>
                  <a:gd name="connsiteY6" fmla="*/ 1423 h 60037"/>
                  <a:gd name="connsiteX7" fmla="*/ 81449 w 311497"/>
                  <a:gd name="connsiteY7" fmla="*/ 6118 h 60037"/>
                  <a:gd name="connsiteX8" fmla="*/ 0 w 311497"/>
                  <a:gd name="connsiteY8" fmla="*/ 30019 h 60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1497" h="60037">
                    <a:moveTo>
                      <a:pt x="213332" y="60038"/>
                    </a:moveTo>
                    <a:lnTo>
                      <a:pt x="281479" y="60038"/>
                    </a:lnTo>
                    <a:cubicBezTo>
                      <a:pt x="298054" y="60038"/>
                      <a:pt x="311498" y="46593"/>
                      <a:pt x="311498" y="30019"/>
                    </a:cubicBezTo>
                    <a:lnTo>
                      <a:pt x="311498" y="30019"/>
                    </a:lnTo>
                    <a:cubicBezTo>
                      <a:pt x="311498" y="13444"/>
                      <a:pt x="298054" y="0"/>
                      <a:pt x="281479" y="0"/>
                    </a:cubicBezTo>
                    <a:lnTo>
                      <a:pt x="196331" y="0"/>
                    </a:lnTo>
                    <a:cubicBezTo>
                      <a:pt x="172786" y="0"/>
                      <a:pt x="133235" y="925"/>
                      <a:pt x="111539" y="1423"/>
                    </a:cubicBezTo>
                    <a:cubicBezTo>
                      <a:pt x="101367" y="1707"/>
                      <a:pt x="91266" y="3272"/>
                      <a:pt x="81449" y="6118"/>
                    </a:cubicBezTo>
                    <a:lnTo>
                      <a:pt x="0" y="30019"/>
                    </a:lnTo>
                  </a:path>
                </a:pathLst>
              </a:custGeom>
              <a:noFill/>
              <a:ln w="22225" cap="rnd">
                <a:solidFill>
                  <a:srgbClr val="00874D"/>
                </a:solidFill>
                <a:prstDash val="solid"/>
                <a:round/>
              </a:ln>
            </p:spPr>
            <p:txBody>
              <a:bodyPr rtlCol="0" anchor="ctr"/>
              <a:lstStyle/>
              <a:p>
                <a:endParaRPr lang="en-IN"/>
              </a:p>
            </p:txBody>
          </p:sp>
          <p:sp>
            <p:nvSpPr>
              <p:cNvPr id="44" name="Freeform: Shape 43">
                <a:extLst>
                  <a:ext uri="{FF2B5EF4-FFF2-40B4-BE49-F238E27FC236}">
                    <a16:creationId xmlns:a16="http://schemas.microsoft.com/office/drawing/2014/main" id="{1F64AC3C-7FDA-4EF9-9C91-436D11CC755F}"/>
                  </a:ext>
                </a:extLst>
              </p:cNvPr>
              <p:cNvSpPr/>
              <p:nvPr/>
            </p:nvSpPr>
            <p:spPr>
              <a:xfrm>
                <a:off x="10943781" y="5435234"/>
                <a:ext cx="469714" cy="162745"/>
              </a:xfrm>
              <a:custGeom>
                <a:avLst/>
                <a:gdLst>
                  <a:gd name="connsiteX0" fmla="*/ 0 w 469714"/>
                  <a:gd name="connsiteY0" fmla="*/ 139271 h 162745"/>
                  <a:gd name="connsiteX1" fmla="*/ 43392 w 469714"/>
                  <a:gd name="connsiteY1" fmla="*/ 130735 h 162745"/>
                  <a:gd name="connsiteX2" fmla="*/ 65586 w 469714"/>
                  <a:gd name="connsiteY2" fmla="*/ 144891 h 162745"/>
                  <a:gd name="connsiteX3" fmla="*/ 148600 w 469714"/>
                  <a:gd name="connsiteY3" fmla="*/ 162745 h 162745"/>
                  <a:gd name="connsiteX4" fmla="*/ 260210 w 469714"/>
                  <a:gd name="connsiteY4" fmla="*/ 162745 h 162745"/>
                  <a:gd name="connsiteX5" fmla="*/ 388181 w 469714"/>
                  <a:gd name="connsiteY5" fmla="*/ 107403 h 162745"/>
                  <a:gd name="connsiteX6" fmla="*/ 454194 w 469714"/>
                  <a:gd name="connsiteY6" fmla="*/ 60810 h 162745"/>
                  <a:gd name="connsiteX7" fmla="*/ 463655 w 469714"/>
                  <a:gd name="connsiteY7" fmla="*/ 13861 h 162745"/>
                  <a:gd name="connsiteX8" fmla="*/ 463655 w 469714"/>
                  <a:gd name="connsiteY8" fmla="*/ 13861 h 162745"/>
                  <a:gd name="connsiteX9" fmla="*/ 419124 w 469714"/>
                  <a:gd name="connsiteY9" fmla="*/ 5183 h 162745"/>
                  <a:gd name="connsiteX10" fmla="*/ 341944 w 469714"/>
                  <a:gd name="connsiteY10" fmla="*/ 54550 h 162745"/>
                  <a:gd name="connsiteX11" fmla="*/ 326650 w 469714"/>
                  <a:gd name="connsiteY11" fmla="*/ 63868 h 162745"/>
                  <a:gd name="connsiteX12" fmla="*/ 298907 w 469714"/>
                  <a:gd name="connsiteY12" fmla="*/ 63868 h 162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9714" h="162745">
                    <a:moveTo>
                      <a:pt x="0" y="139271"/>
                    </a:moveTo>
                    <a:lnTo>
                      <a:pt x="43392" y="130735"/>
                    </a:lnTo>
                    <a:lnTo>
                      <a:pt x="65586" y="144891"/>
                    </a:lnTo>
                    <a:cubicBezTo>
                      <a:pt x="93186" y="156699"/>
                      <a:pt x="118581" y="162745"/>
                      <a:pt x="148600" y="162745"/>
                    </a:cubicBezTo>
                    <a:lnTo>
                      <a:pt x="260210" y="162745"/>
                    </a:lnTo>
                    <a:cubicBezTo>
                      <a:pt x="306021" y="162745"/>
                      <a:pt x="350764" y="133794"/>
                      <a:pt x="388181" y="107403"/>
                    </a:cubicBezTo>
                    <a:lnTo>
                      <a:pt x="454194" y="60810"/>
                    </a:lnTo>
                    <a:cubicBezTo>
                      <a:pt x="470270" y="50851"/>
                      <a:pt x="474609" y="29297"/>
                      <a:pt x="463655" y="13861"/>
                    </a:cubicBezTo>
                    <a:lnTo>
                      <a:pt x="463655" y="13861"/>
                    </a:lnTo>
                    <a:cubicBezTo>
                      <a:pt x="453482" y="-437"/>
                      <a:pt x="433920" y="-4278"/>
                      <a:pt x="419124" y="5183"/>
                    </a:cubicBezTo>
                    <a:lnTo>
                      <a:pt x="341944" y="54550"/>
                    </a:lnTo>
                    <a:cubicBezTo>
                      <a:pt x="335968" y="58391"/>
                      <a:pt x="331273" y="61450"/>
                      <a:pt x="326650" y="63868"/>
                    </a:cubicBezTo>
                    <a:lnTo>
                      <a:pt x="298907" y="63868"/>
                    </a:lnTo>
                  </a:path>
                </a:pathLst>
              </a:custGeom>
              <a:noFill/>
              <a:ln w="22225" cap="rnd">
                <a:solidFill>
                  <a:srgbClr val="00874D"/>
                </a:solidFill>
                <a:prstDash val="solid"/>
                <a:round/>
              </a:ln>
            </p:spPr>
            <p:txBody>
              <a:bodyPr rtlCol="0" anchor="ctr"/>
              <a:lstStyle/>
              <a:p>
                <a:endParaRPr lang="en-IN"/>
              </a:p>
            </p:txBody>
          </p:sp>
        </p:grpSp>
        <p:pic>
          <p:nvPicPr>
            <p:cNvPr id="42" name="Graphic 41">
              <a:extLst>
                <a:ext uri="{FF2B5EF4-FFF2-40B4-BE49-F238E27FC236}">
                  <a16:creationId xmlns:a16="http://schemas.microsoft.com/office/drawing/2014/main" id="{40B786D8-0F70-4184-8A09-E7EAF4B0B10B}"/>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3072538" y="4142901"/>
              <a:ext cx="433685" cy="433684"/>
            </a:xfrm>
            <a:prstGeom prst="rect">
              <a:avLst/>
            </a:prstGeom>
          </p:spPr>
        </p:pic>
      </p:grpSp>
      <p:sp>
        <p:nvSpPr>
          <p:cNvPr id="60" name="Rectangle 8">
            <a:extLst>
              <a:ext uri="{FF2B5EF4-FFF2-40B4-BE49-F238E27FC236}">
                <a16:creationId xmlns:a16="http://schemas.microsoft.com/office/drawing/2014/main" id="{08B101D3-6132-1960-7D7E-DE9C154AB240}"/>
              </a:ext>
            </a:extLst>
          </p:cNvPr>
          <p:cNvSpPr>
            <a:spLocks noChangeArrowheads="1"/>
          </p:cNvSpPr>
          <p:nvPr/>
        </p:nvSpPr>
        <p:spPr bwMode="auto">
          <a:xfrm>
            <a:off x="1287470" y="4770017"/>
            <a:ext cx="17642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spcBef>
                <a:spcPts val="3600"/>
              </a:spcBef>
            </a:pPr>
            <a:r>
              <a:rPr lang="en-US" altLang="en-US" sz="1200" b="1" dirty="0">
                <a:solidFill>
                  <a:srgbClr val="110081"/>
                </a:solidFill>
                <a:latin typeface="+mn-lt"/>
              </a:rPr>
              <a:t>Direct payment facility.</a:t>
            </a:r>
            <a:endParaRPr lang="en-GB" altLang="en-US" sz="1200" b="1" dirty="0">
              <a:solidFill>
                <a:srgbClr val="110081"/>
              </a:solidFill>
              <a:latin typeface="+mn-lt"/>
            </a:endParaRPr>
          </a:p>
        </p:txBody>
      </p:sp>
      <p:sp>
        <p:nvSpPr>
          <p:cNvPr id="68" name="Rectangle 8">
            <a:extLst>
              <a:ext uri="{FF2B5EF4-FFF2-40B4-BE49-F238E27FC236}">
                <a16:creationId xmlns:a16="http://schemas.microsoft.com/office/drawing/2014/main" id="{6021C022-ED36-6D4E-DC01-99EB2B40CC1A}"/>
              </a:ext>
            </a:extLst>
          </p:cNvPr>
          <p:cNvSpPr>
            <a:spLocks noChangeArrowheads="1"/>
          </p:cNvSpPr>
          <p:nvPr/>
        </p:nvSpPr>
        <p:spPr bwMode="auto">
          <a:xfrm>
            <a:off x="3739268" y="4770017"/>
            <a:ext cx="235749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spcBef>
                <a:spcPts val="3600"/>
              </a:spcBef>
            </a:pPr>
            <a:r>
              <a:rPr lang="en-US" altLang="en-US" sz="1200" b="1" dirty="0">
                <a:solidFill>
                  <a:srgbClr val="110081"/>
                </a:solidFill>
                <a:latin typeface="+mn-lt"/>
              </a:rPr>
              <a:t>No claim forms to fill, no documents to send. </a:t>
            </a:r>
          </a:p>
        </p:txBody>
      </p:sp>
      <p:sp>
        <p:nvSpPr>
          <p:cNvPr id="69" name="Rectangle 8">
            <a:extLst>
              <a:ext uri="{FF2B5EF4-FFF2-40B4-BE49-F238E27FC236}">
                <a16:creationId xmlns:a16="http://schemas.microsoft.com/office/drawing/2014/main" id="{9D6A5CA8-1EE5-A5AD-67D5-BFB0192A0E61}"/>
              </a:ext>
            </a:extLst>
          </p:cNvPr>
          <p:cNvSpPr>
            <a:spLocks noChangeArrowheads="1"/>
          </p:cNvSpPr>
          <p:nvPr/>
        </p:nvSpPr>
        <p:spPr bwMode="auto">
          <a:xfrm>
            <a:off x="7025973" y="4770017"/>
            <a:ext cx="197017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spcBef>
                <a:spcPts val="3600"/>
              </a:spcBef>
            </a:pPr>
            <a:r>
              <a:rPr lang="en-US" altLang="en-US" sz="1200" b="1" dirty="0">
                <a:solidFill>
                  <a:srgbClr val="110081"/>
                </a:solidFill>
                <a:latin typeface="+mn-lt"/>
              </a:rPr>
              <a:t>Get convenient access to medication</a:t>
            </a:r>
          </a:p>
        </p:txBody>
      </p:sp>
      <p:sp>
        <p:nvSpPr>
          <p:cNvPr id="70" name="Rectangle 8">
            <a:extLst>
              <a:ext uri="{FF2B5EF4-FFF2-40B4-BE49-F238E27FC236}">
                <a16:creationId xmlns:a16="http://schemas.microsoft.com/office/drawing/2014/main" id="{B41D7C78-F678-BC2F-7CB1-E13FE6A002AA}"/>
              </a:ext>
            </a:extLst>
          </p:cNvPr>
          <p:cNvSpPr>
            <a:spLocks noChangeArrowheads="1"/>
          </p:cNvSpPr>
          <p:nvPr/>
        </p:nvSpPr>
        <p:spPr bwMode="auto">
          <a:xfrm>
            <a:off x="9829279" y="4585351"/>
            <a:ext cx="223569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spcBef>
                <a:spcPts val="3600"/>
              </a:spcBef>
            </a:pPr>
            <a:r>
              <a:rPr lang="en-US" altLang="en-US" sz="1200" b="1" dirty="0">
                <a:solidFill>
                  <a:srgbClr val="110081"/>
                </a:solidFill>
                <a:latin typeface="+mn-lt"/>
              </a:rPr>
              <a:t>Pre-approvals are arranged by the network medical provider. </a:t>
            </a:r>
          </a:p>
        </p:txBody>
      </p:sp>
      <p:cxnSp>
        <p:nvCxnSpPr>
          <p:cNvPr id="73" name="Straight Connector 72">
            <a:extLst>
              <a:ext uri="{FF2B5EF4-FFF2-40B4-BE49-F238E27FC236}">
                <a16:creationId xmlns:a16="http://schemas.microsoft.com/office/drawing/2014/main" id="{551C747A-9DD2-71B1-6A40-7254982988DF}"/>
              </a:ext>
            </a:extLst>
          </p:cNvPr>
          <p:cNvCxnSpPr>
            <a:cxnSpLocks/>
          </p:cNvCxnSpPr>
          <p:nvPr/>
        </p:nvCxnSpPr>
        <p:spPr>
          <a:xfrm>
            <a:off x="2912234" y="4562699"/>
            <a:ext cx="0" cy="876300"/>
          </a:xfrm>
          <a:prstGeom prst="line">
            <a:avLst/>
          </a:prstGeom>
          <a:ln w="63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075E94E8-5890-DA58-4B38-630C758F4E2B}"/>
              </a:ext>
            </a:extLst>
          </p:cNvPr>
          <p:cNvCxnSpPr>
            <a:cxnSpLocks/>
          </p:cNvCxnSpPr>
          <p:nvPr/>
        </p:nvCxnSpPr>
        <p:spPr>
          <a:xfrm>
            <a:off x="6226934" y="4562699"/>
            <a:ext cx="0" cy="876300"/>
          </a:xfrm>
          <a:prstGeom prst="line">
            <a:avLst/>
          </a:prstGeom>
          <a:ln w="63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7D45AB3D-7E20-E0DC-3F65-B979ED03C772}"/>
              </a:ext>
            </a:extLst>
          </p:cNvPr>
          <p:cNvCxnSpPr>
            <a:cxnSpLocks/>
          </p:cNvCxnSpPr>
          <p:nvPr/>
        </p:nvCxnSpPr>
        <p:spPr>
          <a:xfrm>
            <a:off x="8976786" y="4562699"/>
            <a:ext cx="0" cy="876300"/>
          </a:xfrm>
          <a:prstGeom prst="line">
            <a:avLst/>
          </a:prstGeom>
          <a:ln w="63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3" name="Picture 2" descr="A picture containing text, clipart&#10;&#10;Description automatically generated">
            <a:extLst>
              <a:ext uri="{FF2B5EF4-FFF2-40B4-BE49-F238E27FC236}">
                <a16:creationId xmlns:a16="http://schemas.microsoft.com/office/drawing/2014/main" id="{2315A117-3D1F-796B-F79E-25498072985C}"/>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437137" y="5981848"/>
            <a:ext cx="1752365" cy="574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843680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CA93B13-5A15-4084-A9AC-43E0C889B1B5}"/>
              </a:ext>
            </a:extLst>
          </p:cNvPr>
          <p:cNvSpPr>
            <a:spLocks noGrp="1"/>
          </p:cNvSpPr>
          <p:nvPr>
            <p:ph type="title"/>
          </p:nvPr>
        </p:nvSpPr>
        <p:spPr>
          <a:xfrm>
            <a:off x="360363" y="360363"/>
            <a:ext cx="11123425" cy="1187450"/>
          </a:xfrm>
        </p:spPr>
        <p:txBody>
          <a:bodyPr/>
          <a:lstStyle/>
          <a:p>
            <a:r>
              <a:rPr lang="en-US" dirty="0">
                <a:solidFill>
                  <a:srgbClr val="00874D"/>
                </a:solidFill>
              </a:rPr>
              <a:t>Quick guide: reimbursing a claim.</a:t>
            </a:r>
          </a:p>
        </p:txBody>
      </p:sp>
      <p:sp>
        <p:nvSpPr>
          <p:cNvPr id="20" name="Rectangle 19">
            <a:extLst>
              <a:ext uri="{FF2B5EF4-FFF2-40B4-BE49-F238E27FC236}">
                <a16:creationId xmlns:a16="http://schemas.microsoft.com/office/drawing/2014/main" id="{3917AC92-13DF-6754-72D2-7A215D2BF44A}"/>
              </a:ext>
            </a:extLst>
          </p:cNvPr>
          <p:cNvSpPr/>
          <p:nvPr/>
        </p:nvSpPr>
        <p:spPr>
          <a:xfrm>
            <a:off x="2742880" y="1014761"/>
            <a:ext cx="3557559" cy="1384995"/>
          </a:xfrm>
          <a:prstGeom prst="rect">
            <a:avLst/>
          </a:prstGeom>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GB" sz="1200" b="1" i="0" u="none" strike="noStrike" kern="1200" cap="none" spc="0" normalizeH="0" baseline="0" noProof="0" dirty="0">
                <a:ln>
                  <a:noFill/>
                </a:ln>
                <a:solidFill>
                  <a:srgbClr val="110081"/>
                </a:solidFill>
                <a:effectLst/>
                <a:uLnTx/>
                <a:uFillTx/>
                <a:latin typeface="Verdana"/>
                <a:ea typeface="+mn-ea"/>
                <a:cs typeface="+mn-cs"/>
              </a:rPr>
              <a:t>Must have</a:t>
            </a:r>
          </a:p>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srgbClr val="110081"/>
                </a:solidFill>
                <a:effectLst/>
                <a:uLnTx/>
                <a:uFillTx/>
                <a:latin typeface="Verdana"/>
                <a:ea typeface="+mn-ea"/>
                <a:cs typeface="+mn-cs"/>
              </a:rPr>
              <a:t>Invoices</a:t>
            </a:r>
          </a:p>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srgbClr val="110081"/>
                </a:solidFill>
                <a:effectLst/>
                <a:uLnTx/>
                <a:uFillTx/>
                <a:latin typeface="Verdana"/>
                <a:ea typeface="+mn-ea"/>
                <a:cs typeface="+mn-cs"/>
              </a:rPr>
              <a:t>Payment receipts/ proof of payments</a:t>
            </a:r>
          </a:p>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srgbClr val="110081"/>
                </a:solidFill>
                <a:effectLst/>
                <a:uLnTx/>
                <a:uFillTx/>
                <a:latin typeface="Verdana"/>
                <a:ea typeface="+mn-ea"/>
                <a:cs typeface="+mn-cs"/>
              </a:rPr>
              <a:t>Diagnosis (i.e. ‘blood tests due to fatigue’, ‘severe and ongoing headache’, ‘routine dental check-up’)</a:t>
            </a:r>
          </a:p>
        </p:txBody>
      </p:sp>
      <p:sp>
        <p:nvSpPr>
          <p:cNvPr id="25" name="Rectangle 24">
            <a:extLst>
              <a:ext uri="{FF2B5EF4-FFF2-40B4-BE49-F238E27FC236}">
                <a16:creationId xmlns:a16="http://schemas.microsoft.com/office/drawing/2014/main" id="{992FAFC3-6369-4150-0E6F-3A973A33A3E0}"/>
              </a:ext>
            </a:extLst>
          </p:cNvPr>
          <p:cNvSpPr/>
          <p:nvPr/>
        </p:nvSpPr>
        <p:spPr>
          <a:xfrm>
            <a:off x="7136460" y="1014761"/>
            <a:ext cx="4628077" cy="1461939"/>
          </a:xfrm>
          <a:prstGeom prst="rect">
            <a:avLst/>
          </a:prstGeom>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GB" sz="1200" b="1" i="0" u="none" strike="noStrike" kern="1200" cap="none" spc="0" normalizeH="0" baseline="0" noProof="0" dirty="0">
                <a:ln>
                  <a:noFill/>
                </a:ln>
                <a:solidFill>
                  <a:srgbClr val="110081"/>
                </a:solidFill>
                <a:effectLst/>
                <a:uLnTx/>
                <a:uFillTx/>
                <a:latin typeface="Verdana"/>
                <a:ea typeface="+mn-ea"/>
                <a:cs typeface="+mn-cs"/>
              </a:rPr>
              <a:t>If applicable</a:t>
            </a:r>
          </a:p>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srgbClr val="110081"/>
                </a:solidFill>
                <a:effectLst/>
                <a:uLnTx/>
                <a:uFillTx/>
                <a:latin typeface="Verdana"/>
                <a:ea typeface="+mn-ea"/>
                <a:cs typeface="+mn-cs"/>
              </a:rPr>
              <a:t>Medical Report</a:t>
            </a:r>
          </a:p>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srgbClr val="110081"/>
                </a:solidFill>
                <a:effectLst/>
                <a:uLnTx/>
                <a:uFillTx/>
                <a:latin typeface="Verdana"/>
                <a:ea typeface="+mn-ea"/>
                <a:cs typeface="+mn-cs"/>
              </a:rPr>
              <a:t>Prescription</a:t>
            </a:r>
          </a:p>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srgbClr val="110081"/>
                </a:solidFill>
                <a:effectLst/>
                <a:uLnTx/>
                <a:uFillTx/>
                <a:latin typeface="Verdana"/>
                <a:ea typeface="+mn-ea"/>
                <a:cs typeface="+mn-cs"/>
              </a:rPr>
              <a:t>Breakdown of treatment (i.e. x-rays, scan, laboratory test, physiotherapy, etc.)</a:t>
            </a:r>
          </a:p>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srgbClr val="110081"/>
                </a:solidFill>
                <a:effectLst/>
                <a:uLnTx/>
                <a:uFillTx/>
                <a:latin typeface="Verdana"/>
                <a:ea typeface="+mn-ea"/>
                <a:cs typeface="+mn-cs"/>
              </a:rPr>
              <a:t>Discharge summary for inpatient cases (hospital stays)</a:t>
            </a:r>
          </a:p>
        </p:txBody>
      </p:sp>
      <p:sp>
        <p:nvSpPr>
          <p:cNvPr id="28" name="Rectangle: Single Corner Rounded 27">
            <a:extLst>
              <a:ext uri="{FF2B5EF4-FFF2-40B4-BE49-F238E27FC236}">
                <a16:creationId xmlns:a16="http://schemas.microsoft.com/office/drawing/2014/main" id="{0A9D410F-0518-AB1F-10C6-299AF8F1CF02}"/>
              </a:ext>
            </a:extLst>
          </p:cNvPr>
          <p:cNvSpPr/>
          <p:nvPr/>
        </p:nvSpPr>
        <p:spPr>
          <a:xfrm>
            <a:off x="390293" y="1014761"/>
            <a:ext cx="1973766" cy="1487649"/>
          </a:xfrm>
          <a:prstGeom prst="round1Rect">
            <a:avLst/>
          </a:prstGeom>
          <a:solidFill>
            <a:srgbClr val="00874D"/>
          </a:solidFill>
          <a:ln>
            <a:noFill/>
          </a:ln>
        </p:spPr>
        <p:style>
          <a:lnRef idx="2">
            <a:schemeClr val="accent1">
              <a:shade val="50000"/>
            </a:schemeClr>
          </a:lnRef>
          <a:fillRef idx="1">
            <a:schemeClr val="accent1"/>
          </a:fillRef>
          <a:effectRef idx="0">
            <a:schemeClr val="accent1"/>
          </a:effectRef>
          <a:fontRef idx="minor">
            <a:schemeClr val="lt1"/>
          </a:fontRef>
        </p:style>
        <p:txBody>
          <a:bodyPr tIns="720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FFFFFF"/>
                </a:solidFill>
                <a:effectLst/>
                <a:uLnTx/>
                <a:uFillTx/>
                <a:latin typeface="Verdana"/>
                <a:ea typeface="+mn-ea"/>
                <a:cs typeface="+mn-cs"/>
              </a:rPr>
              <a:t>Step 1:</a:t>
            </a:r>
            <a:br>
              <a:rPr kumimoji="0" lang="en-GB" sz="1200" b="1" i="0" u="none" strike="noStrike" kern="1200" cap="none" spc="0" normalizeH="0" baseline="0" noProof="0" dirty="0">
                <a:ln>
                  <a:noFill/>
                </a:ln>
                <a:solidFill>
                  <a:srgbClr val="FFFFFF"/>
                </a:solidFill>
                <a:effectLst/>
                <a:uLnTx/>
                <a:uFillTx/>
                <a:latin typeface="Verdana"/>
                <a:ea typeface="+mn-ea"/>
                <a:cs typeface="+mn-cs"/>
              </a:rPr>
            </a:br>
            <a:r>
              <a:rPr kumimoji="0" lang="en-GB" sz="1200" b="1" i="0" u="none" strike="noStrike" kern="1200" cap="none" spc="0" normalizeH="0" baseline="0" noProof="0" dirty="0">
                <a:ln>
                  <a:noFill/>
                </a:ln>
                <a:solidFill>
                  <a:srgbClr val="FFFFFF"/>
                </a:solidFill>
                <a:effectLst/>
                <a:uLnTx/>
                <a:uFillTx/>
                <a:latin typeface="Verdana"/>
                <a:ea typeface="+mn-ea"/>
                <a:cs typeface="+mn-cs"/>
              </a:rPr>
              <a:t>Collect the right documents</a:t>
            </a:r>
          </a:p>
        </p:txBody>
      </p:sp>
      <p:sp>
        <p:nvSpPr>
          <p:cNvPr id="29" name="Rectangle: Single Corner Rounded 28">
            <a:extLst>
              <a:ext uri="{FF2B5EF4-FFF2-40B4-BE49-F238E27FC236}">
                <a16:creationId xmlns:a16="http://schemas.microsoft.com/office/drawing/2014/main" id="{200BE61E-DF1D-868E-DF84-67A4A3A40948}"/>
              </a:ext>
            </a:extLst>
          </p:cNvPr>
          <p:cNvSpPr/>
          <p:nvPr/>
        </p:nvSpPr>
        <p:spPr>
          <a:xfrm>
            <a:off x="390293" y="2894780"/>
            <a:ext cx="1973766" cy="1487649"/>
          </a:xfrm>
          <a:prstGeom prst="round1Rect">
            <a:avLst/>
          </a:prstGeom>
          <a:solidFill>
            <a:srgbClr val="03CC54"/>
          </a:solidFill>
          <a:ln>
            <a:noFill/>
          </a:ln>
        </p:spPr>
        <p:style>
          <a:lnRef idx="2">
            <a:schemeClr val="accent1">
              <a:shade val="50000"/>
            </a:schemeClr>
          </a:lnRef>
          <a:fillRef idx="1">
            <a:schemeClr val="accent1"/>
          </a:fillRef>
          <a:effectRef idx="0">
            <a:schemeClr val="accent1"/>
          </a:effectRef>
          <a:fontRef idx="minor">
            <a:schemeClr val="lt1"/>
          </a:fontRef>
        </p:style>
        <p:txBody>
          <a:bodyPr tIns="720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FFFFFF"/>
                </a:solidFill>
                <a:effectLst/>
                <a:uLnTx/>
                <a:uFillTx/>
                <a:latin typeface="Verdana"/>
                <a:ea typeface="+mn-ea"/>
                <a:cs typeface="+mn-cs"/>
              </a:rPr>
              <a:t>Step 2:</a:t>
            </a:r>
            <a:br>
              <a:rPr kumimoji="0" lang="en-GB" sz="1200" b="1" i="0" u="none" strike="noStrike" kern="1200" cap="none" spc="0" normalizeH="0" baseline="0" noProof="0" dirty="0">
                <a:ln>
                  <a:noFill/>
                </a:ln>
                <a:solidFill>
                  <a:srgbClr val="FFFFFF"/>
                </a:solidFill>
                <a:effectLst/>
                <a:uLnTx/>
                <a:uFillTx/>
                <a:latin typeface="Verdana"/>
                <a:ea typeface="+mn-ea"/>
                <a:cs typeface="+mn-cs"/>
              </a:rPr>
            </a:br>
            <a:r>
              <a:rPr kumimoji="0" lang="en-GB" sz="1200" b="1" i="0" u="none" strike="noStrike" kern="1200" cap="none" spc="0" normalizeH="0" baseline="0" noProof="0" dirty="0">
                <a:ln>
                  <a:noFill/>
                </a:ln>
                <a:solidFill>
                  <a:srgbClr val="FFFFFF"/>
                </a:solidFill>
                <a:effectLst/>
                <a:uLnTx/>
                <a:uFillTx/>
                <a:latin typeface="Verdana"/>
                <a:ea typeface="+mn-ea"/>
                <a:cs typeface="+mn-cs"/>
              </a:rPr>
              <a:t>Submit your</a:t>
            </a:r>
            <a:br>
              <a:rPr kumimoji="0" lang="en-GB" sz="1200" b="1" i="0" u="none" strike="noStrike" kern="1200" cap="none" spc="0" normalizeH="0" baseline="0" noProof="0" dirty="0">
                <a:ln>
                  <a:noFill/>
                </a:ln>
                <a:solidFill>
                  <a:srgbClr val="FFFFFF"/>
                </a:solidFill>
                <a:effectLst/>
                <a:uLnTx/>
                <a:uFillTx/>
                <a:latin typeface="Verdana"/>
                <a:ea typeface="+mn-ea"/>
                <a:cs typeface="+mn-cs"/>
              </a:rPr>
            </a:br>
            <a:r>
              <a:rPr kumimoji="0" lang="en-GB" sz="1200" b="1" i="0" u="none" strike="noStrike" kern="1200" cap="none" spc="0" normalizeH="0" baseline="0" noProof="0" dirty="0">
                <a:ln>
                  <a:noFill/>
                </a:ln>
                <a:solidFill>
                  <a:srgbClr val="FFFFFF"/>
                </a:solidFill>
                <a:effectLst/>
                <a:uLnTx/>
                <a:uFillTx/>
                <a:latin typeface="Verdana"/>
                <a:ea typeface="+mn-ea"/>
                <a:cs typeface="+mn-cs"/>
              </a:rPr>
              <a:t>claim</a:t>
            </a:r>
          </a:p>
        </p:txBody>
      </p:sp>
      <p:cxnSp>
        <p:nvCxnSpPr>
          <p:cNvPr id="39" name="Straight Connector 38">
            <a:extLst>
              <a:ext uri="{FF2B5EF4-FFF2-40B4-BE49-F238E27FC236}">
                <a16:creationId xmlns:a16="http://schemas.microsoft.com/office/drawing/2014/main" id="{AEF4F01B-CA9E-C20F-505A-953B5C78FFFA}"/>
              </a:ext>
            </a:extLst>
          </p:cNvPr>
          <p:cNvCxnSpPr>
            <a:cxnSpLocks/>
          </p:cNvCxnSpPr>
          <p:nvPr/>
        </p:nvCxnSpPr>
        <p:spPr>
          <a:xfrm>
            <a:off x="6623824" y="1014761"/>
            <a:ext cx="0" cy="1471961"/>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3" name="Rectangle 42">
            <a:extLst>
              <a:ext uri="{FF2B5EF4-FFF2-40B4-BE49-F238E27FC236}">
                <a16:creationId xmlns:a16="http://schemas.microsoft.com/office/drawing/2014/main" id="{8BF0C938-0D7C-A8CE-497C-5D3B98272A3D}"/>
              </a:ext>
            </a:extLst>
          </p:cNvPr>
          <p:cNvSpPr/>
          <p:nvPr/>
        </p:nvSpPr>
        <p:spPr>
          <a:xfrm>
            <a:off x="2742880" y="2894780"/>
            <a:ext cx="3557559" cy="1477328"/>
          </a:xfrm>
          <a:prstGeom prst="rect">
            <a:avLst/>
          </a:prstGeom>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GB" sz="1200" b="1" i="0" u="none" strike="noStrike" kern="1200" cap="none" spc="0" normalizeH="0" baseline="0" noProof="0" dirty="0">
                <a:ln>
                  <a:noFill/>
                </a:ln>
                <a:solidFill>
                  <a:srgbClr val="00874D"/>
                </a:solidFill>
                <a:effectLst/>
                <a:uLnTx/>
                <a:uFillTx/>
                <a:latin typeface="Verdana"/>
                <a:ea typeface="+mn-ea"/>
                <a:cs typeface="+mn-cs"/>
              </a:rPr>
              <a:t>Option 1: Preferred option</a:t>
            </a:r>
          </a:p>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110081"/>
                </a:solidFill>
                <a:effectLst/>
                <a:uLnTx/>
                <a:uFillTx/>
                <a:latin typeface="Verdana"/>
                <a:ea typeface="+mn-ea"/>
                <a:cs typeface="+mn-cs"/>
              </a:rPr>
              <a:t>Log into your Cigna Envoy portal, submit the claim and make sure you upload all the documents. </a:t>
            </a:r>
          </a:p>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110081"/>
                </a:solidFill>
                <a:effectLst/>
                <a:uLnTx/>
                <a:uFillTx/>
                <a:latin typeface="Verdana"/>
                <a:ea typeface="+mn-ea"/>
                <a:cs typeface="+mn-cs"/>
              </a:rPr>
              <a:t>You can even submit claims using the mobile app by simply scanning or taking a photo of the required documents.</a:t>
            </a:r>
          </a:p>
        </p:txBody>
      </p:sp>
      <p:sp>
        <p:nvSpPr>
          <p:cNvPr id="44" name="Rectangle 43">
            <a:extLst>
              <a:ext uri="{FF2B5EF4-FFF2-40B4-BE49-F238E27FC236}">
                <a16:creationId xmlns:a16="http://schemas.microsoft.com/office/drawing/2014/main" id="{9A185980-0C71-39D4-443A-C9FC1876B8FE}"/>
              </a:ext>
            </a:extLst>
          </p:cNvPr>
          <p:cNvSpPr/>
          <p:nvPr/>
        </p:nvSpPr>
        <p:spPr>
          <a:xfrm>
            <a:off x="7136461" y="2894780"/>
            <a:ext cx="4717286" cy="1354217"/>
          </a:xfrm>
          <a:prstGeom prst="rect">
            <a:avLst/>
          </a:prstGeom>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GB" sz="1200" b="1" i="0" u="none" strike="noStrike" kern="1200" cap="none" spc="0" normalizeH="0" baseline="0" noProof="0" dirty="0">
                <a:ln>
                  <a:noFill/>
                </a:ln>
                <a:solidFill>
                  <a:srgbClr val="00874D"/>
                </a:solidFill>
                <a:effectLst/>
                <a:uLnTx/>
                <a:uFillTx/>
                <a:latin typeface="Verdana"/>
                <a:ea typeface="+mn-ea"/>
                <a:cs typeface="+mn-cs"/>
              </a:rPr>
              <a:t>Option 2: Via email</a:t>
            </a:r>
          </a:p>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110081"/>
                </a:solidFill>
                <a:effectLst/>
                <a:uLnTx/>
                <a:uFillTx/>
                <a:latin typeface="Verdana"/>
                <a:ea typeface="+mn-ea"/>
                <a:cs typeface="+mn-cs"/>
              </a:rPr>
              <a:t>Fill the claims reimbursement form for each patient.</a:t>
            </a:r>
          </a:p>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110081"/>
                </a:solidFill>
                <a:effectLst/>
                <a:uLnTx/>
                <a:uFillTx/>
                <a:latin typeface="Verdana"/>
                <a:ea typeface="+mn-ea"/>
                <a:cs typeface="+mn-cs"/>
              </a:rPr>
              <a:t>Scan the claim reimbursement form, and the applicable documents from the list </a:t>
            </a:r>
          </a:p>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110081"/>
                </a:solidFill>
                <a:effectLst/>
                <a:uLnTx/>
                <a:uFillTx/>
                <a:latin typeface="Verdana"/>
                <a:ea typeface="+mn-ea"/>
                <a:cs typeface="+mn-cs"/>
              </a:rPr>
              <a:t>Email the scanned documents to </a:t>
            </a:r>
            <a:r>
              <a:rPr lang="en-US" sz="1100" b="1" dirty="0">
                <a:solidFill>
                  <a:srgbClr val="110081"/>
                </a:solidFill>
                <a:latin typeface="Verdana"/>
              </a:rPr>
              <a:t>ContactUsKSA@Cigna.com</a:t>
            </a:r>
            <a:endParaRPr kumimoji="0" lang="en-US" sz="1100" b="1" i="0" u="none" strike="noStrike" kern="1200" cap="none" spc="0" normalizeH="0" baseline="0" noProof="0" dirty="0">
              <a:ln>
                <a:noFill/>
              </a:ln>
              <a:solidFill>
                <a:srgbClr val="110081"/>
              </a:solidFill>
              <a:effectLst/>
              <a:uLnTx/>
              <a:uFillTx/>
              <a:latin typeface="Verdana"/>
              <a:ea typeface="+mn-ea"/>
              <a:cs typeface="+mn-cs"/>
            </a:endParaRPr>
          </a:p>
        </p:txBody>
      </p:sp>
      <p:cxnSp>
        <p:nvCxnSpPr>
          <p:cNvPr id="45" name="Straight Connector 44">
            <a:extLst>
              <a:ext uri="{FF2B5EF4-FFF2-40B4-BE49-F238E27FC236}">
                <a16:creationId xmlns:a16="http://schemas.microsoft.com/office/drawing/2014/main" id="{440153F1-821F-8170-F5F7-5D68EEA4CCD6}"/>
              </a:ext>
            </a:extLst>
          </p:cNvPr>
          <p:cNvCxnSpPr>
            <a:cxnSpLocks/>
          </p:cNvCxnSpPr>
          <p:nvPr/>
        </p:nvCxnSpPr>
        <p:spPr>
          <a:xfrm>
            <a:off x="6623824" y="2894780"/>
            <a:ext cx="0" cy="1471961"/>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682AA811-48E0-31E3-A3C4-4CC956C61538}"/>
              </a:ext>
            </a:extLst>
          </p:cNvPr>
          <p:cNvCxnSpPr>
            <a:cxnSpLocks/>
          </p:cNvCxnSpPr>
          <p:nvPr/>
        </p:nvCxnSpPr>
        <p:spPr>
          <a:xfrm>
            <a:off x="379141" y="2665141"/>
            <a:ext cx="11385396" cy="0"/>
          </a:xfrm>
          <a:prstGeom prst="line">
            <a:avLst/>
          </a:prstGeom>
          <a:ln w="635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51" name="Rectangle: Single Corner Rounded 50">
            <a:extLst>
              <a:ext uri="{FF2B5EF4-FFF2-40B4-BE49-F238E27FC236}">
                <a16:creationId xmlns:a16="http://schemas.microsoft.com/office/drawing/2014/main" id="{5966EC38-0DC6-B977-9F84-8ADEFF57E3FC}"/>
              </a:ext>
            </a:extLst>
          </p:cNvPr>
          <p:cNvSpPr/>
          <p:nvPr/>
        </p:nvSpPr>
        <p:spPr>
          <a:xfrm>
            <a:off x="368957" y="4623963"/>
            <a:ext cx="11463454" cy="1219275"/>
          </a:xfrm>
          <a:prstGeom prst="round1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marR="0" lvl="0" indent="-255588"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GB" sz="1200" b="0" i="0" u="none" strike="noStrike" kern="1200" cap="none" spc="0" normalizeH="0" baseline="0" noProof="0" dirty="0">
              <a:ln>
                <a:noFill/>
              </a:ln>
              <a:solidFill>
                <a:srgbClr val="FFFFFF"/>
              </a:solidFill>
              <a:effectLst/>
              <a:uLnTx/>
              <a:uFillTx/>
              <a:latin typeface="Verdana"/>
              <a:ea typeface="+mn-ea"/>
              <a:cs typeface="+mn-cs"/>
            </a:endParaRPr>
          </a:p>
        </p:txBody>
      </p:sp>
      <p:sp>
        <p:nvSpPr>
          <p:cNvPr id="53" name="TextBox 52">
            <a:extLst>
              <a:ext uri="{FF2B5EF4-FFF2-40B4-BE49-F238E27FC236}">
                <a16:creationId xmlns:a16="http://schemas.microsoft.com/office/drawing/2014/main" id="{DA59B2B5-1EE0-471E-F4DA-5B1E7522DAD9}"/>
              </a:ext>
            </a:extLst>
          </p:cNvPr>
          <p:cNvSpPr txBox="1"/>
          <p:nvPr/>
        </p:nvSpPr>
        <p:spPr>
          <a:xfrm>
            <a:off x="1475216" y="4683511"/>
            <a:ext cx="1862251" cy="1015663"/>
          </a:xfrm>
          <a:prstGeom prst="rect">
            <a:avLst/>
          </a:prstGeom>
          <a:noFill/>
        </p:spPr>
        <p:txBody>
          <a:bodyPr wrap="square" lIns="0" tIns="0" rIns="0" bIns="0" rtlCol="0">
            <a:spAutoFit/>
          </a:bodyPr>
          <a:lstStyle/>
          <a:p>
            <a:pPr marL="87312" marR="0" lvl="0" indent="0" algn="l" defTabSz="914400" rtl="0" eaLnBrk="1" fontAlgn="auto" latinLnBrk="0" hangingPunct="1">
              <a:lnSpc>
                <a:spcPct val="100000"/>
              </a:lnSpc>
              <a:spcBef>
                <a:spcPts val="0"/>
              </a:spcBef>
              <a:spcAft>
                <a:spcPts val="0"/>
              </a:spcAft>
              <a:buClrTx/>
              <a:buSzTx/>
              <a:buFontTx/>
              <a:buNone/>
              <a:tabLst/>
              <a:defRPr/>
            </a:pPr>
            <a:br>
              <a:rPr kumimoji="0" lang="en-GB" sz="1100" b="0" i="0" u="none" strike="noStrike" kern="1200" cap="none" spc="0" normalizeH="0" baseline="0" noProof="0" dirty="0">
                <a:ln>
                  <a:noFill/>
                </a:ln>
                <a:solidFill>
                  <a:srgbClr val="110081"/>
                </a:solidFill>
                <a:effectLst/>
                <a:uLnTx/>
                <a:uFillTx/>
                <a:latin typeface="Verdana"/>
                <a:ea typeface="+mn-ea"/>
                <a:cs typeface="+mn-cs"/>
              </a:rPr>
            </a:br>
            <a:r>
              <a:rPr kumimoji="0" lang="en-GB" sz="1100" b="0" i="0" u="none" strike="noStrike" kern="1200" cap="none" spc="0" normalizeH="0" baseline="0" noProof="0" dirty="0">
                <a:ln>
                  <a:noFill/>
                </a:ln>
                <a:solidFill>
                  <a:srgbClr val="110081"/>
                </a:solidFill>
                <a:effectLst/>
                <a:uLnTx/>
                <a:uFillTx/>
                <a:latin typeface="Verdana"/>
                <a:ea typeface="+mn-ea"/>
                <a:cs typeface="+mn-cs"/>
              </a:rPr>
              <a:t>Claims should be submitted no later than </a:t>
            </a:r>
            <a:r>
              <a:rPr lang="en-GB" sz="1100" b="1" dirty="0">
                <a:solidFill>
                  <a:srgbClr val="110081"/>
                </a:solidFill>
                <a:latin typeface="Verdana"/>
              </a:rPr>
              <a:t>3</a:t>
            </a:r>
            <a:r>
              <a:rPr kumimoji="0" lang="en-GB" sz="1100" b="1" i="0" u="none" strike="noStrike" kern="1200" cap="none" spc="0" normalizeH="0" baseline="0" noProof="0" dirty="0">
                <a:ln>
                  <a:noFill/>
                </a:ln>
                <a:solidFill>
                  <a:srgbClr val="110081"/>
                </a:solidFill>
                <a:effectLst/>
                <a:uLnTx/>
                <a:uFillTx/>
                <a:latin typeface="Verdana"/>
                <a:ea typeface="+mn-ea"/>
                <a:cs typeface="+mn-cs"/>
              </a:rPr>
              <a:t> months </a:t>
            </a:r>
            <a:r>
              <a:rPr kumimoji="0" lang="en-GB" sz="1100" b="0" i="0" u="none" strike="noStrike" kern="1200" cap="none" spc="0" normalizeH="0" baseline="0" noProof="0" dirty="0">
                <a:ln>
                  <a:noFill/>
                </a:ln>
                <a:solidFill>
                  <a:srgbClr val="110081"/>
                </a:solidFill>
                <a:effectLst/>
                <a:uLnTx/>
                <a:uFillTx/>
                <a:latin typeface="Verdana"/>
                <a:ea typeface="+mn-ea"/>
                <a:cs typeface="+mn-cs"/>
              </a:rPr>
              <a:t>following treatment.</a:t>
            </a:r>
            <a:r>
              <a:rPr lang="en-GB" sz="1100" dirty="0">
                <a:solidFill>
                  <a:srgbClr val="110081"/>
                </a:solidFill>
                <a:latin typeface="Verdana"/>
              </a:rPr>
              <a:t> TAT 15 working days</a:t>
            </a:r>
            <a:endParaRPr kumimoji="0" lang="en-GB" sz="1100" b="0" i="0" u="none" strike="noStrike" kern="1200" cap="none" spc="0" normalizeH="0" baseline="0" noProof="0" dirty="0">
              <a:ln>
                <a:noFill/>
              </a:ln>
              <a:solidFill>
                <a:srgbClr val="110081"/>
              </a:solidFill>
              <a:effectLst/>
              <a:uLnTx/>
              <a:uFillTx/>
              <a:latin typeface="Verdana"/>
              <a:ea typeface="+mn-ea"/>
              <a:cs typeface="+mn-cs"/>
            </a:endParaRPr>
          </a:p>
        </p:txBody>
      </p:sp>
      <p:sp>
        <p:nvSpPr>
          <p:cNvPr id="54" name="TextBox 53">
            <a:extLst>
              <a:ext uri="{FF2B5EF4-FFF2-40B4-BE49-F238E27FC236}">
                <a16:creationId xmlns:a16="http://schemas.microsoft.com/office/drawing/2014/main" id="{99618F6E-8FAA-9AF8-8B53-955D977D7D8E}"/>
              </a:ext>
            </a:extLst>
          </p:cNvPr>
          <p:cNvSpPr txBox="1"/>
          <p:nvPr/>
        </p:nvSpPr>
        <p:spPr>
          <a:xfrm>
            <a:off x="4744148" y="4683511"/>
            <a:ext cx="2966224" cy="1015663"/>
          </a:xfrm>
          <a:prstGeom prst="rect">
            <a:avLst/>
          </a:prstGeom>
          <a:noFill/>
        </p:spPr>
        <p:txBody>
          <a:bodyPr wrap="square" lIns="0" tIns="0" rIns="0" bIns="0" rtlCol="0">
            <a:spAutoFit/>
          </a:bodyPr>
          <a:lstStyle/>
          <a:p>
            <a:pPr marL="87312" marR="0" lvl="0" indent="0" algn="l" defTabSz="914400" rtl="0" eaLnBrk="1" fontAlgn="auto" latinLnBrk="0" hangingPunct="1">
              <a:lnSpc>
                <a:spcPct val="100000"/>
              </a:lnSpc>
              <a:spcBef>
                <a:spcPts val="0"/>
              </a:spcBef>
              <a:spcAft>
                <a:spcPts val="0"/>
              </a:spcAft>
              <a:buClrTx/>
              <a:buSzTx/>
              <a:buFontTx/>
              <a:buNone/>
              <a:tabLst/>
              <a:defRPr/>
            </a:pPr>
            <a:br>
              <a:rPr kumimoji="0" lang="en-GB" sz="1100" b="0" i="0" u="none" strike="noStrike" kern="1200" cap="none" spc="0" normalizeH="0" baseline="0" noProof="0" dirty="0">
                <a:ln>
                  <a:noFill/>
                </a:ln>
                <a:solidFill>
                  <a:srgbClr val="110081"/>
                </a:solidFill>
                <a:effectLst/>
                <a:uLnTx/>
                <a:uFillTx/>
                <a:latin typeface="Verdana"/>
                <a:ea typeface="+mn-ea"/>
                <a:cs typeface="+mn-cs"/>
              </a:rPr>
            </a:br>
            <a:r>
              <a:rPr kumimoji="0" lang="en-GB" sz="1100" b="0" i="0" u="none" strike="noStrike" kern="1200" cap="none" spc="0" normalizeH="0" baseline="0" noProof="0" dirty="0">
                <a:ln>
                  <a:noFill/>
                </a:ln>
                <a:solidFill>
                  <a:srgbClr val="110081"/>
                </a:solidFill>
                <a:effectLst/>
                <a:uLnTx/>
                <a:uFillTx/>
                <a:latin typeface="Verdana"/>
                <a:ea typeface="+mn-ea"/>
                <a:cs typeface="+mn-cs"/>
              </a:rPr>
              <a:t>For status on your reimbursement claim - follow up on </a:t>
            </a:r>
            <a:r>
              <a:rPr kumimoji="0" lang="en-GB" sz="1100" b="1" i="0" u="none" strike="noStrike" kern="1200" cap="none" spc="0" normalizeH="0" baseline="0" noProof="0" dirty="0">
                <a:ln>
                  <a:noFill/>
                </a:ln>
                <a:solidFill>
                  <a:srgbClr val="110081"/>
                </a:solidFill>
                <a:effectLst/>
                <a:uLnTx/>
                <a:uFillTx/>
                <a:latin typeface="Verdana"/>
                <a:ea typeface="+mn-ea"/>
                <a:cs typeface="+mn-cs"/>
                <a:hlinkClick r:id="rId3">
                  <a:extLst>
                    <a:ext uri="{A12FA001-AC4F-418D-AE19-62706E023703}">
                      <ahyp:hlinkClr xmlns:ahyp="http://schemas.microsoft.com/office/drawing/2018/hyperlinkcolor" val="tx"/>
                    </a:ext>
                  </a:extLst>
                </a:hlinkClick>
              </a:rPr>
              <a:t>www.cignaenvoy.com</a:t>
            </a:r>
            <a:r>
              <a:rPr kumimoji="0" lang="en-GB" sz="1100" b="1" i="0" u="none" strike="noStrike" kern="1200" cap="none" spc="0" normalizeH="0" baseline="0" noProof="0" dirty="0">
                <a:ln>
                  <a:noFill/>
                </a:ln>
                <a:solidFill>
                  <a:srgbClr val="110081"/>
                </a:solidFill>
                <a:effectLst/>
                <a:uLnTx/>
                <a:uFillTx/>
                <a:latin typeface="Verdana"/>
                <a:ea typeface="+mn-ea"/>
                <a:cs typeface="+mn-cs"/>
              </a:rPr>
              <a:t> </a:t>
            </a:r>
            <a:r>
              <a:rPr kumimoji="0" lang="en-GB" sz="1100" b="0" i="0" u="none" strike="noStrike" kern="1200" cap="none" spc="0" normalizeH="0" baseline="0" noProof="0" dirty="0">
                <a:ln>
                  <a:noFill/>
                </a:ln>
                <a:solidFill>
                  <a:srgbClr val="110081"/>
                </a:solidFill>
                <a:effectLst/>
                <a:uLnTx/>
                <a:uFillTx/>
                <a:latin typeface="Verdana"/>
                <a:ea typeface="+mn-ea"/>
                <a:cs typeface="+mn-cs"/>
              </a:rPr>
              <a:t>or use the Cigna Envoy mobile app to check your claim status.</a:t>
            </a:r>
          </a:p>
          <a:p>
            <a:pPr marL="87312"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srgbClr val="110081"/>
              </a:solidFill>
              <a:effectLst/>
              <a:uLnTx/>
              <a:uFillTx/>
              <a:latin typeface="Verdana"/>
              <a:ea typeface="+mn-ea"/>
              <a:cs typeface="+mn-cs"/>
            </a:endParaRPr>
          </a:p>
        </p:txBody>
      </p:sp>
      <p:sp>
        <p:nvSpPr>
          <p:cNvPr id="55" name="TextBox 54">
            <a:extLst>
              <a:ext uri="{FF2B5EF4-FFF2-40B4-BE49-F238E27FC236}">
                <a16:creationId xmlns:a16="http://schemas.microsoft.com/office/drawing/2014/main" id="{B0D9470F-277A-A77B-0513-27E2054D57FA}"/>
              </a:ext>
            </a:extLst>
          </p:cNvPr>
          <p:cNvSpPr txBox="1"/>
          <p:nvPr/>
        </p:nvSpPr>
        <p:spPr>
          <a:xfrm>
            <a:off x="9060600" y="4683511"/>
            <a:ext cx="2230242" cy="846386"/>
          </a:xfrm>
          <a:prstGeom prst="rect">
            <a:avLst/>
          </a:prstGeom>
          <a:noFill/>
        </p:spPr>
        <p:txBody>
          <a:bodyPr wrap="square" lIns="0" tIns="0" rIns="0" bIns="0" rtlCol="0">
            <a:spAutoFit/>
          </a:bodyPr>
          <a:lstStyle/>
          <a:p>
            <a:pPr marL="87312" marR="0" lvl="0" indent="0" algn="l" defTabSz="914400" rtl="0" eaLnBrk="1" fontAlgn="auto" latinLnBrk="0" hangingPunct="1">
              <a:lnSpc>
                <a:spcPct val="100000"/>
              </a:lnSpc>
              <a:spcBef>
                <a:spcPts val="0"/>
              </a:spcBef>
              <a:spcAft>
                <a:spcPts val="0"/>
              </a:spcAft>
              <a:buClrTx/>
              <a:buSzTx/>
              <a:buFontTx/>
              <a:buNone/>
              <a:tabLst/>
              <a:defRPr/>
            </a:pPr>
            <a:br>
              <a:rPr kumimoji="0" lang="en-GB" sz="1100" b="0" i="0" u="none" strike="noStrike" kern="1200" cap="none" spc="0" normalizeH="0" baseline="0" noProof="0" dirty="0">
                <a:ln>
                  <a:noFill/>
                </a:ln>
                <a:solidFill>
                  <a:srgbClr val="110081"/>
                </a:solidFill>
                <a:effectLst/>
                <a:uLnTx/>
                <a:uFillTx/>
                <a:latin typeface="Verdana"/>
                <a:ea typeface="+mn-ea"/>
                <a:cs typeface="+mn-cs"/>
              </a:rPr>
            </a:br>
            <a:r>
              <a:rPr kumimoji="0" lang="en-GB" sz="1100" b="1" i="0" u="none" strike="noStrike" kern="1200" cap="none" spc="0" normalizeH="0" baseline="0" noProof="0" dirty="0">
                <a:ln>
                  <a:noFill/>
                </a:ln>
                <a:solidFill>
                  <a:srgbClr val="110081"/>
                </a:solidFill>
                <a:effectLst/>
                <a:uLnTx/>
                <a:uFillTx/>
                <a:latin typeface="Verdana"/>
                <a:ea typeface="+mn-ea"/>
                <a:cs typeface="+mn-cs"/>
              </a:rPr>
              <a:t>Complete bank account details must be provided </a:t>
            </a:r>
            <a:r>
              <a:rPr kumimoji="0" lang="en-GB" sz="1100" b="0" i="0" u="none" strike="noStrike" kern="1200" cap="none" spc="0" normalizeH="0" baseline="0" noProof="0" dirty="0">
                <a:ln>
                  <a:noFill/>
                </a:ln>
                <a:solidFill>
                  <a:srgbClr val="110081"/>
                </a:solidFill>
                <a:effectLst/>
                <a:uLnTx/>
                <a:uFillTx/>
                <a:latin typeface="Verdana"/>
                <a:ea typeface="+mn-ea"/>
                <a:cs typeface="+mn-cs"/>
              </a:rPr>
              <a:t>so we can process your claim as soon as possible.</a:t>
            </a:r>
          </a:p>
        </p:txBody>
      </p:sp>
      <p:pic>
        <p:nvPicPr>
          <p:cNvPr id="57" name="Graphic 56">
            <a:extLst>
              <a:ext uri="{FF2B5EF4-FFF2-40B4-BE49-F238E27FC236}">
                <a16:creationId xmlns:a16="http://schemas.microsoft.com/office/drawing/2014/main" id="{F4C834F6-4B62-7DEC-CE7B-C1EC0133C23E}"/>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83469" y="1195912"/>
            <a:ext cx="515148" cy="515148"/>
          </a:xfrm>
          <a:prstGeom prst="rect">
            <a:avLst/>
          </a:prstGeom>
        </p:spPr>
      </p:pic>
      <p:pic>
        <p:nvPicPr>
          <p:cNvPr id="58" name="Graphic 57">
            <a:extLst>
              <a:ext uri="{FF2B5EF4-FFF2-40B4-BE49-F238E27FC236}">
                <a16:creationId xmlns:a16="http://schemas.microsoft.com/office/drawing/2014/main" id="{F4015B82-E129-2653-1BBC-3E301DB64CCD}"/>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107656" y="3091387"/>
            <a:ext cx="515148" cy="515148"/>
          </a:xfrm>
          <a:prstGeom prst="rect">
            <a:avLst/>
          </a:prstGeom>
        </p:spPr>
      </p:pic>
      <p:pic>
        <p:nvPicPr>
          <p:cNvPr id="59" name="Graphic 58">
            <a:extLst>
              <a:ext uri="{FF2B5EF4-FFF2-40B4-BE49-F238E27FC236}">
                <a16:creationId xmlns:a16="http://schemas.microsoft.com/office/drawing/2014/main" id="{6C06F21E-9F37-1CDA-C95A-29550AC2E8E1}"/>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794743" y="4937785"/>
            <a:ext cx="494459" cy="494459"/>
          </a:xfrm>
          <a:prstGeom prst="rect">
            <a:avLst/>
          </a:prstGeom>
        </p:spPr>
      </p:pic>
      <p:cxnSp>
        <p:nvCxnSpPr>
          <p:cNvPr id="60" name="Straight Connector 59">
            <a:extLst>
              <a:ext uri="{FF2B5EF4-FFF2-40B4-BE49-F238E27FC236}">
                <a16:creationId xmlns:a16="http://schemas.microsoft.com/office/drawing/2014/main" id="{BBB09F05-DFB0-8B67-2918-93B9ACB92639}"/>
              </a:ext>
            </a:extLst>
          </p:cNvPr>
          <p:cNvCxnSpPr>
            <a:cxnSpLocks/>
          </p:cNvCxnSpPr>
          <p:nvPr/>
        </p:nvCxnSpPr>
        <p:spPr>
          <a:xfrm>
            <a:off x="3728224" y="4638675"/>
            <a:ext cx="0" cy="1137766"/>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C89A2334-3AF7-A8E4-392C-FC2BD0CDFB4D}"/>
              </a:ext>
            </a:extLst>
          </p:cNvPr>
          <p:cNvCxnSpPr>
            <a:cxnSpLocks/>
          </p:cNvCxnSpPr>
          <p:nvPr/>
        </p:nvCxnSpPr>
        <p:spPr>
          <a:xfrm>
            <a:off x="8014474" y="4638675"/>
            <a:ext cx="0" cy="1137766"/>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63" name="Graphic 62">
            <a:extLst>
              <a:ext uri="{FF2B5EF4-FFF2-40B4-BE49-F238E27FC236}">
                <a16:creationId xmlns:a16="http://schemas.microsoft.com/office/drawing/2014/main" id="{BECB77C4-7815-D3EB-FF0D-390C78F2BA7F}"/>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3956727" y="4888728"/>
            <a:ext cx="567647" cy="567647"/>
          </a:xfrm>
          <a:prstGeom prst="rect">
            <a:avLst/>
          </a:prstGeom>
        </p:spPr>
      </p:pic>
      <p:pic>
        <p:nvPicPr>
          <p:cNvPr id="64" name="Graphic 63">
            <a:extLst>
              <a:ext uri="{FF2B5EF4-FFF2-40B4-BE49-F238E27FC236}">
                <a16:creationId xmlns:a16="http://schemas.microsoft.com/office/drawing/2014/main" id="{FA168533-3332-5695-80FD-A0AEDF52755C}"/>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8367455" y="4897223"/>
            <a:ext cx="538420" cy="538420"/>
          </a:xfrm>
          <a:prstGeom prst="rect">
            <a:avLst/>
          </a:prstGeom>
        </p:spPr>
      </p:pic>
      <p:sp>
        <p:nvSpPr>
          <p:cNvPr id="3" name="Date Placeholder 3">
            <a:extLst>
              <a:ext uri="{FF2B5EF4-FFF2-40B4-BE49-F238E27FC236}">
                <a16:creationId xmlns:a16="http://schemas.microsoft.com/office/drawing/2014/main" id="{D193D543-0CB9-56ED-D450-858E235BCDA4}"/>
              </a:ext>
            </a:extLst>
          </p:cNvPr>
          <p:cNvSpPr>
            <a:spLocks noGrp="1"/>
          </p:cNvSpPr>
          <p:nvPr>
            <p:ph type="dt" sz="half" idx="10"/>
          </p:nvPr>
        </p:nvSpPr>
        <p:spPr>
          <a:xfrm>
            <a:off x="9887592" y="6318000"/>
            <a:ext cx="1585607" cy="180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DAC07B-454E-4E70-934D-9499026FFC05}" type="datetime4">
              <a:rPr kumimoji="0" lang="en-US" sz="900" b="0" i="0" u="none" strike="noStrike" kern="1200" cap="none" spc="0" normalizeH="0" baseline="0" noProof="0" smtClean="0">
                <a:ln>
                  <a:noFill/>
                </a:ln>
                <a:solidFill>
                  <a:srgbClr val="0033FF"/>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September 3, 2026</a:t>
            </a:fld>
            <a:endParaRPr kumimoji="0" lang="en-US" sz="900" b="0" i="0" u="none" strike="noStrike" kern="1200" cap="none" spc="0" normalizeH="0" baseline="0" noProof="0" dirty="0">
              <a:ln>
                <a:noFill/>
              </a:ln>
              <a:solidFill>
                <a:srgbClr val="0033FF"/>
              </a:solidFill>
              <a:effectLst/>
              <a:uLnTx/>
              <a:uFillTx/>
              <a:latin typeface="Verdana"/>
              <a:ea typeface="+mn-ea"/>
              <a:cs typeface="+mn-cs"/>
            </a:endParaRPr>
          </a:p>
        </p:txBody>
      </p:sp>
      <p:sp>
        <p:nvSpPr>
          <p:cNvPr id="4" name="Slide Number Placeholder 4">
            <a:extLst>
              <a:ext uri="{FF2B5EF4-FFF2-40B4-BE49-F238E27FC236}">
                <a16:creationId xmlns:a16="http://schemas.microsoft.com/office/drawing/2014/main" id="{D0ED5529-A0D2-C17B-E707-958156547ECA}"/>
              </a:ext>
            </a:extLst>
          </p:cNvPr>
          <p:cNvSpPr>
            <a:spLocks noGrp="1"/>
          </p:cNvSpPr>
          <p:nvPr>
            <p:ph type="sldNum" sz="quarter" idx="11"/>
          </p:nvPr>
        </p:nvSpPr>
        <p:spPr>
          <a:xfrm>
            <a:off x="11473199" y="6318000"/>
            <a:ext cx="359212" cy="180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AA811B-2EBD-4900-905E-5BE206449611}" type="slidenum">
              <a:rPr kumimoji="0" lang="en-US" sz="900" b="1" i="0" u="none" strike="noStrike" kern="1200" cap="none" spc="0" normalizeH="0" baseline="0" noProof="0" smtClean="0">
                <a:ln>
                  <a:noFill/>
                </a:ln>
                <a:solidFill>
                  <a:srgbClr val="0033FF"/>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900" b="1" i="0" u="none" strike="noStrike" kern="1200" cap="none" spc="0" normalizeH="0" baseline="0" noProof="0" dirty="0">
              <a:ln>
                <a:noFill/>
              </a:ln>
              <a:solidFill>
                <a:srgbClr val="0033FF"/>
              </a:solidFill>
              <a:effectLst/>
              <a:uLnTx/>
              <a:uFillTx/>
              <a:latin typeface="Verdana"/>
              <a:ea typeface="+mn-ea"/>
              <a:cs typeface="+mn-cs"/>
            </a:endParaRPr>
          </a:p>
        </p:txBody>
      </p:sp>
      <p:pic>
        <p:nvPicPr>
          <p:cNvPr id="5" name="Picture 4" descr="A picture containing text, clipart&#10;&#10;Description automatically generated">
            <a:extLst>
              <a:ext uri="{FF2B5EF4-FFF2-40B4-BE49-F238E27FC236}">
                <a16:creationId xmlns:a16="http://schemas.microsoft.com/office/drawing/2014/main" id="{36DBE8EB-ED41-5228-9ABA-F3C92C5D143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37137" y="5981848"/>
            <a:ext cx="1752365" cy="574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5324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50"/>
            <a:ext cx="11292624" cy="6858046"/>
            <a:chOff x="0" y="-50"/>
            <a:chExt cx="11292624" cy="6858046"/>
          </a:xfrm>
        </p:grpSpPr>
        <p:pic>
          <p:nvPicPr>
            <p:cNvPr id="3" name="object 3"/>
            <p:cNvPicPr/>
            <p:nvPr/>
          </p:nvPicPr>
          <p:blipFill>
            <a:blip r:embed="rId2" cstate="print"/>
            <a:stretch>
              <a:fillRect/>
            </a:stretch>
          </p:blipFill>
          <p:spPr>
            <a:xfrm>
              <a:off x="0" y="728471"/>
              <a:ext cx="4367784" cy="6129525"/>
            </a:xfrm>
            <a:prstGeom prst="rect">
              <a:avLst/>
            </a:prstGeom>
          </p:spPr>
        </p:pic>
        <p:sp>
          <p:nvSpPr>
            <p:cNvPr id="4" name="object 4"/>
            <p:cNvSpPr/>
            <p:nvPr/>
          </p:nvSpPr>
          <p:spPr>
            <a:xfrm>
              <a:off x="0" y="-50"/>
              <a:ext cx="11292624" cy="746760"/>
            </a:xfrm>
            <a:custGeom>
              <a:avLst/>
              <a:gdLst/>
              <a:ahLst/>
              <a:cxnLst/>
              <a:rect l="l" t="t" r="r" b="b"/>
              <a:pathLst>
                <a:path w="10723880" h="746760">
                  <a:moveTo>
                    <a:pt x="10723372" y="0"/>
                  </a:moveTo>
                  <a:lnTo>
                    <a:pt x="0" y="0"/>
                  </a:lnTo>
                  <a:lnTo>
                    <a:pt x="0" y="746429"/>
                  </a:lnTo>
                  <a:lnTo>
                    <a:pt x="10723372" y="746429"/>
                  </a:lnTo>
                  <a:lnTo>
                    <a:pt x="10723372" y="0"/>
                  </a:lnTo>
                  <a:close/>
                </a:path>
              </a:pathLst>
            </a:custGeom>
            <a:solidFill>
              <a:srgbClr val="00874D"/>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endParaRPr>
            </a:p>
          </p:txBody>
        </p:sp>
      </p:grpSp>
      <p:sp>
        <p:nvSpPr>
          <p:cNvPr id="5" name="object 5"/>
          <p:cNvSpPr txBox="1"/>
          <p:nvPr/>
        </p:nvSpPr>
        <p:spPr>
          <a:xfrm>
            <a:off x="4858892" y="6543243"/>
            <a:ext cx="4944745" cy="132080"/>
          </a:xfrm>
          <a:prstGeom prst="rect">
            <a:avLst/>
          </a:prstGeom>
        </p:spPr>
        <p:txBody>
          <a:bodyPr vert="horz" wrap="square" lIns="0" tIns="12065" rIns="0" bIns="0" rtlCol="0">
            <a:spAutoFit/>
          </a:bodyPr>
          <a:lstStyle/>
          <a:p>
            <a:pPr marL="12700" marR="0" lvl="0" indent="0" defTabSz="914400" eaLnBrk="1" fontAlgn="auto" latinLnBrk="0" hangingPunct="1">
              <a:lnSpc>
                <a:spcPct val="100000"/>
              </a:lnSpc>
              <a:spcBef>
                <a:spcPts val="95"/>
              </a:spcBef>
              <a:spcAft>
                <a:spcPts val="0"/>
              </a:spcAft>
              <a:buClrTx/>
              <a:buSzTx/>
              <a:buFontTx/>
              <a:buNone/>
              <a:tabLst/>
              <a:defRPr/>
            </a:pPr>
            <a:r>
              <a:rPr kumimoji="0" sz="700" b="0" i="0" u="none" strike="noStrike" kern="0" cap="none" spc="-10" normalizeH="0" baseline="0" noProof="0" dirty="0">
                <a:ln>
                  <a:noFill/>
                </a:ln>
                <a:solidFill>
                  <a:sysClr val="windowText" lastClr="000000"/>
                </a:solidFill>
                <a:effectLst/>
                <a:uLnTx/>
                <a:uFillTx/>
                <a:latin typeface="Calibri"/>
                <a:cs typeface="Calibri"/>
              </a:rPr>
              <a:t>Confidential,</a:t>
            </a:r>
            <a:r>
              <a:rPr kumimoji="0" sz="700" b="0" i="0" u="none" strike="noStrike" kern="0" cap="none" spc="35" normalizeH="0" baseline="0" noProof="0" dirty="0">
                <a:ln>
                  <a:noFill/>
                </a:ln>
                <a:solidFill>
                  <a:sysClr val="windowText" lastClr="000000"/>
                </a:solidFill>
                <a:effectLst/>
                <a:uLnTx/>
                <a:uFillTx/>
                <a:latin typeface="Calibri"/>
                <a:cs typeface="Calibri"/>
              </a:rPr>
              <a:t> </a:t>
            </a:r>
            <a:r>
              <a:rPr kumimoji="0" sz="700" b="0" i="0" u="none" strike="noStrike" kern="0" cap="none" spc="-10" normalizeH="0" baseline="0" noProof="0" dirty="0">
                <a:ln>
                  <a:noFill/>
                </a:ln>
                <a:solidFill>
                  <a:sysClr val="windowText" lastClr="000000"/>
                </a:solidFill>
                <a:effectLst/>
                <a:uLnTx/>
                <a:uFillTx/>
                <a:latin typeface="Calibri"/>
                <a:cs typeface="Calibri"/>
              </a:rPr>
              <a:t>unpublished</a:t>
            </a:r>
            <a:r>
              <a:rPr kumimoji="0" sz="700" b="0" i="0" u="none" strike="noStrike" kern="0" cap="none" spc="15" normalizeH="0" baseline="0" noProof="0" dirty="0">
                <a:ln>
                  <a:noFill/>
                </a:ln>
                <a:solidFill>
                  <a:sysClr val="windowText" lastClr="000000"/>
                </a:solidFill>
                <a:effectLst/>
                <a:uLnTx/>
                <a:uFillTx/>
                <a:latin typeface="Calibri"/>
                <a:cs typeface="Calibri"/>
              </a:rPr>
              <a:t> </a:t>
            </a:r>
            <a:r>
              <a:rPr kumimoji="0" sz="700" b="0" i="0" u="none" strike="noStrike" kern="0" cap="none" spc="0" normalizeH="0" baseline="0" noProof="0" dirty="0">
                <a:ln>
                  <a:noFill/>
                </a:ln>
                <a:solidFill>
                  <a:sysClr val="windowText" lastClr="000000"/>
                </a:solidFill>
                <a:effectLst/>
                <a:uLnTx/>
                <a:uFillTx/>
                <a:latin typeface="Calibri"/>
                <a:cs typeface="Calibri"/>
              </a:rPr>
              <a:t>property</a:t>
            </a:r>
            <a:r>
              <a:rPr kumimoji="0" sz="700" b="0" i="0" u="none" strike="noStrike" kern="0" cap="none" spc="30" normalizeH="0" baseline="0" noProof="0" dirty="0">
                <a:ln>
                  <a:noFill/>
                </a:ln>
                <a:solidFill>
                  <a:sysClr val="windowText" lastClr="000000"/>
                </a:solidFill>
                <a:effectLst/>
                <a:uLnTx/>
                <a:uFillTx/>
                <a:latin typeface="Calibri"/>
                <a:cs typeface="Calibri"/>
              </a:rPr>
              <a:t> </a:t>
            </a:r>
            <a:r>
              <a:rPr kumimoji="0" sz="700" b="0" i="0" u="none" strike="noStrike" kern="0" cap="none" spc="0" normalizeH="0" baseline="0" noProof="0" dirty="0">
                <a:ln>
                  <a:noFill/>
                </a:ln>
                <a:solidFill>
                  <a:sysClr val="windowText" lastClr="000000"/>
                </a:solidFill>
                <a:effectLst/>
                <a:uLnTx/>
                <a:uFillTx/>
                <a:latin typeface="Calibri"/>
                <a:cs typeface="Calibri"/>
              </a:rPr>
              <a:t>of</a:t>
            </a:r>
            <a:r>
              <a:rPr kumimoji="0" sz="700" b="0" i="0" u="none" strike="noStrike" kern="0" cap="none" spc="-10" normalizeH="0" baseline="0" noProof="0" dirty="0">
                <a:ln>
                  <a:noFill/>
                </a:ln>
                <a:solidFill>
                  <a:sysClr val="windowText" lastClr="000000"/>
                </a:solidFill>
                <a:effectLst/>
                <a:uLnTx/>
                <a:uFillTx/>
                <a:latin typeface="Calibri"/>
                <a:cs typeface="Calibri"/>
              </a:rPr>
              <a:t> CIGNA.</a:t>
            </a:r>
            <a:r>
              <a:rPr kumimoji="0" sz="700" b="0" i="0" u="none" strike="noStrike" kern="0" cap="none" spc="-25" normalizeH="0" baseline="0" noProof="0" dirty="0">
                <a:ln>
                  <a:noFill/>
                </a:ln>
                <a:solidFill>
                  <a:sysClr val="windowText" lastClr="000000"/>
                </a:solidFill>
                <a:effectLst/>
                <a:uLnTx/>
                <a:uFillTx/>
                <a:latin typeface="Calibri"/>
                <a:cs typeface="Calibri"/>
              </a:rPr>
              <a:t> </a:t>
            </a:r>
            <a:r>
              <a:rPr kumimoji="0" sz="700" b="0" i="0" u="none" strike="noStrike" kern="0" cap="none" spc="0" normalizeH="0" baseline="0" noProof="0" dirty="0">
                <a:ln>
                  <a:noFill/>
                </a:ln>
                <a:solidFill>
                  <a:sysClr val="windowText" lastClr="000000"/>
                </a:solidFill>
                <a:effectLst/>
                <a:uLnTx/>
                <a:uFillTx/>
                <a:latin typeface="Calibri"/>
                <a:cs typeface="Calibri"/>
              </a:rPr>
              <a:t>Do not</a:t>
            </a:r>
            <a:r>
              <a:rPr kumimoji="0" sz="700" b="0" i="0" u="none" strike="noStrike" kern="0" cap="none" spc="-10" normalizeH="0" baseline="0" noProof="0" dirty="0">
                <a:ln>
                  <a:noFill/>
                </a:ln>
                <a:solidFill>
                  <a:sysClr val="windowText" lastClr="000000"/>
                </a:solidFill>
                <a:effectLst/>
                <a:uLnTx/>
                <a:uFillTx/>
                <a:latin typeface="Calibri"/>
                <a:cs typeface="Calibri"/>
              </a:rPr>
              <a:t> </a:t>
            </a:r>
            <a:r>
              <a:rPr kumimoji="0" sz="700" b="0" i="0" u="none" strike="noStrike" kern="0" cap="none" spc="0" normalizeH="0" baseline="0" noProof="0" dirty="0">
                <a:ln>
                  <a:noFill/>
                </a:ln>
                <a:solidFill>
                  <a:sysClr val="windowText" lastClr="000000"/>
                </a:solidFill>
                <a:effectLst/>
                <a:uLnTx/>
                <a:uFillTx/>
                <a:latin typeface="Calibri"/>
                <a:cs typeface="Calibri"/>
              </a:rPr>
              <a:t>duplicate</a:t>
            </a:r>
            <a:r>
              <a:rPr kumimoji="0" sz="700" b="0" i="0" u="none" strike="noStrike" kern="0" cap="none" spc="35" normalizeH="0" baseline="0" noProof="0" dirty="0">
                <a:ln>
                  <a:noFill/>
                </a:ln>
                <a:solidFill>
                  <a:sysClr val="windowText" lastClr="000000"/>
                </a:solidFill>
                <a:effectLst/>
                <a:uLnTx/>
                <a:uFillTx/>
                <a:latin typeface="Calibri"/>
                <a:cs typeface="Calibri"/>
              </a:rPr>
              <a:t> </a:t>
            </a:r>
            <a:r>
              <a:rPr kumimoji="0" sz="700" b="0" i="0" u="none" strike="noStrike" kern="0" cap="none" spc="0" normalizeH="0" baseline="0" noProof="0" dirty="0">
                <a:ln>
                  <a:noFill/>
                </a:ln>
                <a:solidFill>
                  <a:sysClr val="windowText" lastClr="000000"/>
                </a:solidFill>
                <a:effectLst/>
                <a:uLnTx/>
                <a:uFillTx/>
                <a:latin typeface="Calibri"/>
                <a:cs typeface="Calibri"/>
              </a:rPr>
              <a:t>or</a:t>
            </a:r>
            <a:r>
              <a:rPr kumimoji="0" sz="700" b="0" i="0" u="none" strike="noStrike" kern="0" cap="none" spc="-5" normalizeH="0" baseline="0" noProof="0" dirty="0">
                <a:ln>
                  <a:noFill/>
                </a:ln>
                <a:solidFill>
                  <a:sysClr val="windowText" lastClr="000000"/>
                </a:solidFill>
                <a:effectLst/>
                <a:uLnTx/>
                <a:uFillTx/>
                <a:latin typeface="Calibri"/>
                <a:cs typeface="Calibri"/>
              </a:rPr>
              <a:t> </a:t>
            </a:r>
            <a:r>
              <a:rPr kumimoji="0" sz="700" b="0" i="0" u="none" strike="noStrike" kern="0" cap="none" spc="-10" normalizeH="0" baseline="0" noProof="0" dirty="0">
                <a:ln>
                  <a:noFill/>
                </a:ln>
                <a:solidFill>
                  <a:sysClr val="windowText" lastClr="000000"/>
                </a:solidFill>
                <a:effectLst/>
                <a:uLnTx/>
                <a:uFillTx/>
                <a:latin typeface="Calibri"/>
                <a:cs typeface="Calibri"/>
              </a:rPr>
              <a:t>distribute.</a:t>
            </a:r>
            <a:r>
              <a:rPr kumimoji="0" sz="700" b="0" i="0" u="none" strike="noStrike" kern="0" cap="none" spc="45" normalizeH="0" baseline="0" noProof="0" dirty="0">
                <a:ln>
                  <a:noFill/>
                </a:ln>
                <a:solidFill>
                  <a:sysClr val="windowText" lastClr="000000"/>
                </a:solidFill>
                <a:effectLst/>
                <a:uLnTx/>
                <a:uFillTx/>
                <a:latin typeface="Calibri"/>
                <a:cs typeface="Calibri"/>
              </a:rPr>
              <a:t> </a:t>
            </a:r>
            <a:r>
              <a:rPr kumimoji="0" sz="700" b="0" i="0" u="none" strike="noStrike" kern="0" cap="none" spc="0" normalizeH="0" baseline="0" noProof="0" dirty="0">
                <a:ln>
                  <a:noFill/>
                </a:ln>
                <a:solidFill>
                  <a:sysClr val="windowText" lastClr="000000"/>
                </a:solidFill>
                <a:effectLst/>
                <a:uLnTx/>
                <a:uFillTx/>
                <a:latin typeface="Calibri"/>
                <a:cs typeface="Calibri"/>
              </a:rPr>
              <a:t>Use</a:t>
            </a:r>
            <a:r>
              <a:rPr kumimoji="0" sz="700" b="0" i="0" u="none" strike="noStrike" kern="0" cap="none" spc="5" normalizeH="0" baseline="0" noProof="0" dirty="0">
                <a:ln>
                  <a:noFill/>
                </a:ln>
                <a:solidFill>
                  <a:sysClr val="windowText" lastClr="000000"/>
                </a:solidFill>
                <a:effectLst/>
                <a:uLnTx/>
                <a:uFillTx/>
                <a:latin typeface="Calibri"/>
                <a:cs typeface="Calibri"/>
              </a:rPr>
              <a:t> </a:t>
            </a:r>
            <a:r>
              <a:rPr kumimoji="0" sz="700" b="0" i="0" u="none" strike="noStrike" kern="0" cap="none" spc="0" normalizeH="0" baseline="0" noProof="0" dirty="0">
                <a:ln>
                  <a:noFill/>
                </a:ln>
                <a:solidFill>
                  <a:sysClr val="windowText" lastClr="000000"/>
                </a:solidFill>
                <a:effectLst/>
                <a:uLnTx/>
                <a:uFillTx/>
                <a:latin typeface="Calibri"/>
                <a:cs typeface="Calibri"/>
              </a:rPr>
              <a:t>and</a:t>
            </a:r>
            <a:r>
              <a:rPr kumimoji="0" sz="700" b="0" i="0" u="none" strike="noStrike" kern="0" cap="none" spc="-10" normalizeH="0" baseline="0" noProof="0" dirty="0">
                <a:ln>
                  <a:noFill/>
                </a:ln>
                <a:solidFill>
                  <a:sysClr val="windowText" lastClr="000000"/>
                </a:solidFill>
                <a:effectLst/>
                <a:uLnTx/>
                <a:uFillTx/>
                <a:latin typeface="Calibri"/>
                <a:cs typeface="Calibri"/>
              </a:rPr>
              <a:t> distribution</a:t>
            </a:r>
            <a:r>
              <a:rPr kumimoji="0" sz="700" b="0" i="0" u="none" strike="noStrike" kern="0" cap="none" spc="45" normalizeH="0" baseline="0" noProof="0" dirty="0">
                <a:ln>
                  <a:noFill/>
                </a:ln>
                <a:solidFill>
                  <a:sysClr val="windowText" lastClr="000000"/>
                </a:solidFill>
                <a:effectLst/>
                <a:uLnTx/>
                <a:uFillTx/>
                <a:latin typeface="Calibri"/>
                <a:cs typeface="Calibri"/>
              </a:rPr>
              <a:t> </a:t>
            </a:r>
            <a:r>
              <a:rPr kumimoji="0" sz="700" b="0" i="0" u="none" strike="noStrike" kern="0" cap="none" spc="0" normalizeH="0" baseline="0" noProof="0" dirty="0">
                <a:ln>
                  <a:noFill/>
                </a:ln>
                <a:solidFill>
                  <a:sysClr val="windowText" lastClr="000000"/>
                </a:solidFill>
                <a:effectLst/>
                <a:uLnTx/>
                <a:uFillTx/>
                <a:latin typeface="Calibri"/>
                <a:cs typeface="Calibri"/>
              </a:rPr>
              <a:t>limited</a:t>
            </a:r>
            <a:r>
              <a:rPr kumimoji="0" sz="700" b="0" i="0" u="none" strike="noStrike" kern="0" cap="none" spc="30" normalizeH="0" baseline="0" noProof="0" dirty="0">
                <a:ln>
                  <a:noFill/>
                </a:ln>
                <a:solidFill>
                  <a:sysClr val="windowText" lastClr="000000"/>
                </a:solidFill>
                <a:effectLst/>
                <a:uLnTx/>
                <a:uFillTx/>
                <a:latin typeface="Calibri"/>
                <a:cs typeface="Calibri"/>
              </a:rPr>
              <a:t> </a:t>
            </a:r>
            <a:r>
              <a:rPr kumimoji="0" sz="700" b="0" i="0" u="none" strike="noStrike" kern="0" cap="none" spc="0" normalizeH="0" baseline="0" noProof="0" dirty="0">
                <a:ln>
                  <a:noFill/>
                </a:ln>
                <a:solidFill>
                  <a:sysClr val="windowText" lastClr="000000"/>
                </a:solidFill>
                <a:effectLst/>
                <a:uLnTx/>
                <a:uFillTx/>
                <a:latin typeface="Calibri"/>
                <a:cs typeface="Calibri"/>
              </a:rPr>
              <a:t>solely</a:t>
            </a:r>
            <a:r>
              <a:rPr kumimoji="0" sz="700" b="0" i="0" u="none" strike="noStrike" kern="0" cap="none" spc="5" normalizeH="0" baseline="0" noProof="0" dirty="0">
                <a:ln>
                  <a:noFill/>
                </a:ln>
                <a:solidFill>
                  <a:sysClr val="windowText" lastClr="000000"/>
                </a:solidFill>
                <a:effectLst/>
                <a:uLnTx/>
                <a:uFillTx/>
                <a:latin typeface="Calibri"/>
                <a:cs typeface="Calibri"/>
              </a:rPr>
              <a:t> </a:t>
            </a:r>
            <a:r>
              <a:rPr kumimoji="0" sz="700" b="0" i="0" u="none" strike="noStrike" kern="0" cap="none" spc="0" normalizeH="0" baseline="0" noProof="0" dirty="0">
                <a:ln>
                  <a:noFill/>
                </a:ln>
                <a:solidFill>
                  <a:sysClr val="windowText" lastClr="000000"/>
                </a:solidFill>
                <a:effectLst/>
                <a:uLnTx/>
                <a:uFillTx/>
                <a:latin typeface="Calibri"/>
                <a:cs typeface="Calibri"/>
              </a:rPr>
              <a:t>to authorized</a:t>
            </a:r>
            <a:r>
              <a:rPr kumimoji="0" sz="700" b="0" i="0" u="none" strike="noStrike" kern="0" cap="none" spc="25" normalizeH="0" baseline="0" noProof="0" dirty="0">
                <a:ln>
                  <a:noFill/>
                </a:ln>
                <a:solidFill>
                  <a:sysClr val="windowText" lastClr="000000"/>
                </a:solidFill>
                <a:effectLst/>
                <a:uLnTx/>
                <a:uFillTx/>
                <a:latin typeface="Calibri"/>
                <a:cs typeface="Calibri"/>
              </a:rPr>
              <a:t> </a:t>
            </a:r>
            <a:r>
              <a:rPr kumimoji="0" sz="700" b="0" i="0" u="none" strike="noStrike" kern="0" cap="none" spc="-10" normalizeH="0" baseline="0" noProof="0" dirty="0">
                <a:ln>
                  <a:noFill/>
                </a:ln>
                <a:solidFill>
                  <a:sysClr val="windowText" lastClr="000000"/>
                </a:solidFill>
                <a:effectLst/>
                <a:uLnTx/>
                <a:uFillTx/>
                <a:latin typeface="Calibri"/>
                <a:cs typeface="Calibri"/>
              </a:rPr>
              <a:t>personnel.</a:t>
            </a:r>
            <a:endParaRPr kumimoji="0" sz="700" b="0" i="0" u="none" strike="noStrike" kern="0" cap="none" spc="0" normalizeH="0" baseline="0" noProof="0" dirty="0">
              <a:ln>
                <a:noFill/>
              </a:ln>
              <a:solidFill>
                <a:sysClr val="windowText" lastClr="000000"/>
              </a:solidFill>
              <a:effectLst/>
              <a:uLnTx/>
              <a:uFillTx/>
              <a:latin typeface="Calibri"/>
              <a:cs typeface="Calibri"/>
            </a:endParaRPr>
          </a:p>
        </p:txBody>
      </p:sp>
      <p:sp>
        <p:nvSpPr>
          <p:cNvPr id="6" name="object 6"/>
          <p:cNvSpPr txBox="1">
            <a:spLocks noGrp="1"/>
          </p:cNvSpPr>
          <p:nvPr>
            <p:ph type="title"/>
          </p:nvPr>
        </p:nvSpPr>
        <p:spPr>
          <a:xfrm>
            <a:off x="-438149" y="-50"/>
            <a:ext cx="6534150" cy="574310"/>
          </a:xfrm>
          <a:prstGeom prst="rect">
            <a:avLst/>
          </a:prstGeom>
        </p:spPr>
        <p:txBody>
          <a:bodyPr vert="horz" wrap="square" lIns="0" tIns="233476" rIns="0" bIns="0" rtlCol="0">
            <a:spAutoFit/>
          </a:bodyPr>
          <a:lstStyle/>
          <a:p>
            <a:pPr marL="581025">
              <a:lnSpc>
                <a:spcPct val="100000"/>
              </a:lnSpc>
              <a:spcBef>
                <a:spcPts val="95"/>
              </a:spcBef>
            </a:pPr>
            <a:r>
              <a:rPr dirty="0"/>
              <a:t>THE</a:t>
            </a:r>
            <a:r>
              <a:rPr spc="-55" dirty="0"/>
              <a:t> </a:t>
            </a:r>
            <a:r>
              <a:rPr dirty="0"/>
              <a:t>SCOPE</a:t>
            </a:r>
            <a:r>
              <a:rPr spc="-65" dirty="0"/>
              <a:t> </a:t>
            </a:r>
            <a:r>
              <a:rPr dirty="0"/>
              <a:t>OF</a:t>
            </a:r>
            <a:r>
              <a:rPr spc="-85" dirty="0"/>
              <a:t> </a:t>
            </a:r>
            <a:r>
              <a:rPr dirty="0"/>
              <a:t>YOUR</a:t>
            </a:r>
            <a:r>
              <a:rPr spc="-40" dirty="0"/>
              <a:t> </a:t>
            </a:r>
            <a:r>
              <a:rPr spc="-25" dirty="0"/>
              <a:t>HEALTHCARE</a:t>
            </a:r>
            <a:r>
              <a:rPr spc="-50" dirty="0"/>
              <a:t> </a:t>
            </a:r>
            <a:r>
              <a:rPr spc="-20" dirty="0"/>
              <a:t>PLAN</a:t>
            </a:r>
          </a:p>
        </p:txBody>
      </p:sp>
      <p:sp>
        <p:nvSpPr>
          <p:cNvPr id="7" name="object 7"/>
          <p:cNvSpPr/>
          <p:nvPr/>
        </p:nvSpPr>
        <p:spPr>
          <a:xfrm>
            <a:off x="11483874" y="172922"/>
            <a:ext cx="532765" cy="495300"/>
          </a:xfrm>
          <a:custGeom>
            <a:avLst/>
            <a:gdLst/>
            <a:ahLst/>
            <a:cxnLst/>
            <a:rect l="l" t="t" r="r" b="b"/>
            <a:pathLst>
              <a:path w="532765" h="495300">
                <a:moveTo>
                  <a:pt x="447827" y="82067"/>
                </a:moveTo>
                <a:lnTo>
                  <a:pt x="437070" y="50685"/>
                </a:lnTo>
                <a:lnTo>
                  <a:pt x="419849" y="29768"/>
                </a:lnTo>
                <a:lnTo>
                  <a:pt x="419849" y="104952"/>
                </a:lnTo>
                <a:lnTo>
                  <a:pt x="413499" y="124879"/>
                </a:lnTo>
                <a:lnTo>
                  <a:pt x="400735" y="142176"/>
                </a:lnTo>
                <a:lnTo>
                  <a:pt x="399656" y="141630"/>
                </a:lnTo>
                <a:lnTo>
                  <a:pt x="371462" y="141630"/>
                </a:lnTo>
                <a:lnTo>
                  <a:pt x="368744" y="138684"/>
                </a:lnTo>
                <a:lnTo>
                  <a:pt x="368744" y="168160"/>
                </a:lnTo>
                <a:lnTo>
                  <a:pt x="289572" y="230416"/>
                </a:lnTo>
                <a:lnTo>
                  <a:pt x="210947" y="168706"/>
                </a:lnTo>
                <a:lnTo>
                  <a:pt x="239687" y="168706"/>
                </a:lnTo>
                <a:lnTo>
                  <a:pt x="244563" y="165989"/>
                </a:lnTo>
                <a:lnTo>
                  <a:pt x="246735" y="161124"/>
                </a:lnTo>
                <a:lnTo>
                  <a:pt x="255765" y="142709"/>
                </a:lnTo>
                <a:lnTo>
                  <a:pt x="260286" y="133515"/>
                </a:lnTo>
                <a:lnTo>
                  <a:pt x="271132" y="160045"/>
                </a:lnTo>
                <a:lnTo>
                  <a:pt x="273304" y="164909"/>
                </a:lnTo>
                <a:lnTo>
                  <a:pt x="278180" y="168706"/>
                </a:lnTo>
                <a:lnTo>
                  <a:pt x="335661" y="168706"/>
                </a:lnTo>
                <a:lnTo>
                  <a:pt x="338924" y="167081"/>
                </a:lnTo>
                <a:lnTo>
                  <a:pt x="341630" y="164376"/>
                </a:lnTo>
                <a:lnTo>
                  <a:pt x="348678" y="156794"/>
                </a:lnTo>
                <a:lnTo>
                  <a:pt x="355193" y="163830"/>
                </a:lnTo>
                <a:lnTo>
                  <a:pt x="357898" y="166535"/>
                </a:lnTo>
                <a:lnTo>
                  <a:pt x="361149" y="168160"/>
                </a:lnTo>
                <a:lnTo>
                  <a:pt x="368744" y="168160"/>
                </a:lnTo>
                <a:lnTo>
                  <a:pt x="368744" y="138684"/>
                </a:lnTo>
                <a:lnTo>
                  <a:pt x="358978" y="128092"/>
                </a:lnTo>
                <a:lnTo>
                  <a:pt x="356273" y="125387"/>
                </a:lnTo>
                <a:lnTo>
                  <a:pt x="353021" y="123761"/>
                </a:lnTo>
                <a:lnTo>
                  <a:pt x="345427" y="123761"/>
                </a:lnTo>
                <a:lnTo>
                  <a:pt x="341630" y="125387"/>
                </a:lnTo>
                <a:lnTo>
                  <a:pt x="339458" y="128092"/>
                </a:lnTo>
                <a:lnTo>
                  <a:pt x="326453" y="141630"/>
                </a:lnTo>
                <a:lnTo>
                  <a:pt x="293370" y="141630"/>
                </a:lnTo>
                <a:lnTo>
                  <a:pt x="289979" y="133515"/>
                </a:lnTo>
                <a:lnTo>
                  <a:pt x="274383" y="96151"/>
                </a:lnTo>
                <a:lnTo>
                  <a:pt x="272224" y="91287"/>
                </a:lnTo>
                <a:lnTo>
                  <a:pt x="267881" y="88036"/>
                </a:lnTo>
                <a:lnTo>
                  <a:pt x="257035" y="88036"/>
                </a:lnTo>
                <a:lnTo>
                  <a:pt x="252158" y="90741"/>
                </a:lnTo>
                <a:lnTo>
                  <a:pt x="249986" y="95618"/>
                </a:lnTo>
                <a:lnTo>
                  <a:pt x="226669" y="142176"/>
                </a:lnTo>
                <a:lnTo>
                  <a:pt x="178409" y="142176"/>
                </a:lnTo>
                <a:lnTo>
                  <a:pt x="177317" y="142709"/>
                </a:lnTo>
                <a:lnTo>
                  <a:pt x="164960" y="125107"/>
                </a:lnTo>
                <a:lnTo>
                  <a:pt x="158953" y="105016"/>
                </a:lnTo>
                <a:lnTo>
                  <a:pt x="159562" y="84010"/>
                </a:lnTo>
                <a:lnTo>
                  <a:pt x="167017" y="63677"/>
                </a:lnTo>
                <a:lnTo>
                  <a:pt x="178752" y="48336"/>
                </a:lnTo>
                <a:lnTo>
                  <a:pt x="193789" y="36753"/>
                </a:lnTo>
                <a:lnTo>
                  <a:pt x="211175" y="29438"/>
                </a:lnTo>
                <a:lnTo>
                  <a:pt x="229920" y="26885"/>
                </a:lnTo>
                <a:lnTo>
                  <a:pt x="236969" y="26885"/>
                </a:lnTo>
                <a:lnTo>
                  <a:pt x="273634" y="42456"/>
                </a:lnTo>
                <a:lnTo>
                  <a:pt x="282524" y="51219"/>
                </a:lnTo>
                <a:lnTo>
                  <a:pt x="285775" y="52844"/>
                </a:lnTo>
                <a:lnTo>
                  <a:pt x="293370" y="52844"/>
                </a:lnTo>
                <a:lnTo>
                  <a:pt x="297167" y="51219"/>
                </a:lnTo>
                <a:lnTo>
                  <a:pt x="299339" y="48514"/>
                </a:lnTo>
                <a:lnTo>
                  <a:pt x="305739" y="42456"/>
                </a:lnTo>
                <a:lnTo>
                  <a:pt x="312750" y="37299"/>
                </a:lnTo>
                <a:lnTo>
                  <a:pt x="320382" y="33159"/>
                </a:lnTo>
                <a:lnTo>
                  <a:pt x="328612" y="30124"/>
                </a:lnTo>
                <a:lnTo>
                  <a:pt x="352869" y="27152"/>
                </a:lnTo>
                <a:lnTo>
                  <a:pt x="376262" y="32296"/>
                </a:lnTo>
                <a:lnTo>
                  <a:pt x="396709" y="44742"/>
                </a:lnTo>
                <a:lnTo>
                  <a:pt x="412127" y="63677"/>
                </a:lnTo>
                <a:lnTo>
                  <a:pt x="419493" y="84010"/>
                </a:lnTo>
                <a:lnTo>
                  <a:pt x="419849" y="104952"/>
                </a:lnTo>
                <a:lnTo>
                  <a:pt x="419849" y="29768"/>
                </a:lnTo>
                <a:lnTo>
                  <a:pt x="417703" y="27152"/>
                </a:lnTo>
                <a:lnTo>
                  <a:pt x="417487" y="26885"/>
                </a:lnTo>
                <a:lnTo>
                  <a:pt x="415671" y="24688"/>
                </a:lnTo>
                <a:lnTo>
                  <a:pt x="409498" y="20929"/>
                </a:lnTo>
                <a:lnTo>
                  <a:pt x="387515" y="7518"/>
                </a:lnTo>
                <a:lnTo>
                  <a:pt x="355396" y="304"/>
                </a:lnTo>
                <a:lnTo>
                  <a:pt x="313588" y="7124"/>
                </a:lnTo>
                <a:lnTo>
                  <a:pt x="290652" y="20929"/>
                </a:lnTo>
                <a:lnTo>
                  <a:pt x="283451" y="15633"/>
                </a:lnTo>
                <a:lnTo>
                  <a:pt x="275742" y="11112"/>
                </a:lnTo>
                <a:lnTo>
                  <a:pt x="267627" y="7302"/>
                </a:lnTo>
                <a:lnTo>
                  <a:pt x="259207" y="4140"/>
                </a:lnTo>
                <a:lnTo>
                  <a:pt x="225844" y="0"/>
                </a:lnTo>
                <a:lnTo>
                  <a:pt x="193586" y="7124"/>
                </a:lnTo>
                <a:lnTo>
                  <a:pt x="165404" y="24384"/>
                </a:lnTo>
                <a:lnTo>
                  <a:pt x="144246" y="50685"/>
                </a:lnTo>
                <a:lnTo>
                  <a:pt x="132626" y="82067"/>
                </a:lnTo>
                <a:lnTo>
                  <a:pt x="133057" y="114160"/>
                </a:lnTo>
                <a:lnTo>
                  <a:pt x="167017" y="168706"/>
                </a:lnTo>
                <a:lnTo>
                  <a:pt x="281444" y="258025"/>
                </a:lnTo>
                <a:lnTo>
                  <a:pt x="286867" y="260731"/>
                </a:lnTo>
                <a:lnTo>
                  <a:pt x="293370" y="260731"/>
                </a:lnTo>
                <a:lnTo>
                  <a:pt x="334162" y="230416"/>
                </a:lnTo>
                <a:lnTo>
                  <a:pt x="413207" y="168706"/>
                </a:lnTo>
                <a:lnTo>
                  <a:pt x="447103" y="114160"/>
                </a:lnTo>
                <a:lnTo>
                  <a:pt x="447827" y="82067"/>
                </a:lnTo>
                <a:close/>
              </a:path>
              <a:path w="532765" h="495300">
                <a:moveTo>
                  <a:pt x="532511" y="326237"/>
                </a:moveTo>
                <a:lnTo>
                  <a:pt x="510146" y="293217"/>
                </a:lnTo>
                <a:lnTo>
                  <a:pt x="504317" y="290969"/>
                </a:lnTo>
                <a:lnTo>
                  <a:pt x="504317" y="324624"/>
                </a:lnTo>
                <a:lnTo>
                  <a:pt x="504317" y="326783"/>
                </a:lnTo>
                <a:lnTo>
                  <a:pt x="503770" y="327329"/>
                </a:lnTo>
                <a:lnTo>
                  <a:pt x="502691" y="327863"/>
                </a:lnTo>
                <a:lnTo>
                  <a:pt x="335661" y="420979"/>
                </a:lnTo>
                <a:lnTo>
                  <a:pt x="288556" y="431342"/>
                </a:lnTo>
                <a:lnTo>
                  <a:pt x="272275" y="430669"/>
                </a:lnTo>
                <a:lnTo>
                  <a:pt x="255955" y="428028"/>
                </a:lnTo>
                <a:lnTo>
                  <a:pt x="202272" y="416648"/>
                </a:lnTo>
                <a:lnTo>
                  <a:pt x="193230" y="415112"/>
                </a:lnTo>
                <a:lnTo>
                  <a:pt x="181597" y="413677"/>
                </a:lnTo>
                <a:lnTo>
                  <a:pt x="150749" y="410705"/>
                </a:lnTo>
                <a:lnTo>
                  <a:pt x="131800" y="411099"/>
                </a:lnTo>
                <a:lnTo>
                  <a:pt x="113398" y="414693"/>
                </a:lnTo>
                <a:lnTo>
                  <a:pt x="95923" y="421436"/>
                </a:lnTo>
                <a:lnTo>
                  <a:pt x="79616" y="431342"/>
                </a:lnTo>
                <a:lnTo>
                  <a:pt x="75920" y="433984"/>
                </a:lnTo>
                <a:lnTo>
                  <a:pt x="75920" y="337616"/>
                </a:lnTo>
                <a:lnTo>
                  <a:pt x="78092" y="336524"/>
                </a:lnTo>
                <a:lnTo>
                  <a:pt x="80797" y="334911"/>
                </a:lnTo>
                <a:lnTo>
                  <a:pt x="82969" y="333286"/>
                </a:lnTo>
                <a:lnTo>
                  <a:pt x="96964" y="325208"/>
                </a:lnTo>
                <a:lnTo>
                  <a:pt x="100952" y="322999"/>
                </a:lnTo>
                <a:lnTo>
                  <a:pt x="112382" y="316636"/>
                </a:lnTo>
                <a:lnTo>
                  <a:pt x="127190" y="309067"/>
                </a:lnTo>
                <a:lnTo>
                  <a:pt x="132803" y="306755"/>
                </a:lnTo>
                <a:lnTo>
                  <a:pt x="139357" y="304050"/>
                </a:lnTo>
                <a:lnTo>
                  <a:pt x="145326" y="302425"/>
                </a:lnTo>
                <a:lnTo>
                  <a:pt x="152374" y="300799"/>
                </a:lnTo>
                <a:lnTo>
                  <a:pt x="161048" y="300253"/>
                </a:lnTo>
                <a:lnTo>
                  <a:pt x="174345" y="300253"/>
                </a:lnTo>
                <a:lnTo>
                  <a:pt x="186131" y="301409"/>
                </a:lnTo>
                <a:lnTo>
                  <a:pt x="199034" y="303987"/>
                </a:lnTo>
                <a:lnTo>
                  <a:pt x="212026" y="307835"/>
                </a:lnTo>
                <a:lnTo>
                  <a:pt x="239661" y="316763"/>
                </a:lnTo>
                <a:lnTo>
                  <a:pt x="262318" y="323202"/>
                </a:lnTo>
                <a:lnTo>
                  <a:pt x="279895" y="327101"/>
                </a:lnTo>
                <a:lnTo>
                  <a:pt x="292290" y="328409"/>
                </a:lnTo>
                <a:lnTo>
                  <a:pt x="353555" y="328409"/>
                </a:lnTo>
                <a:lnTo>
                  <a:pt x="358978" y="333819"/>
                </a:lnTo>
                <a:lnTo>
                  <a:pt x="358978" y="346811"/>
                </a:lnTo>
                <a:lnTo>
                  <a:pt x="353555" y="351688"/>
                </a:lnTo>
                <a:lnTo>
                  <a:pt x="234264" y="351688"/>
                </a:lnTo>
                <a:lnTo>
                  <a:pt x="228295" y="357644"/>
                </a:lnTo>
                <a:lnTo>
                  <a:pt x="228295" y="372808"/>
                </a:lnTo>
                <a:lnTo>
                  <a:pt x="234264" y="378752"/>
                </a:lnTo>
                <a:lnTo>
                  <a:pt x="347052" y="378752"/>
                </a:lnTo>
                <a:lnTo>
                  <a:pt x="360159" y="376555"/>
                </a:lnTo>
                <a:lnTo>
                  <a:pt x="371322" y="370433"/>
                </a:lnTo>
                <a:lnTo>
                  <a:pt x="379844" y="361175"/>
                </a:lnTo>
                <a:lnTo>
                  <a:pt x="385013" y="349529"/>
                </a:lnTo>
                <a:lnTo>
                  <a:pt x="449148" y="322999"/>
                </a:lnTo>
                <a:lnTo>
                  <a:pt x="460933" y="318122"/>
                </a:lnTo>
                <a:lnTo>
                  <a:pt x="468528" y="314871"/>
                </a:lnTo>
                <a:lnTo>
                  <a:pt x="476110" y="313245"/>
                </a:lnTo>
                <a:lnTo>
                  <a:pt x="496176" y="313245"/>
                </a:lnTo>
                <a:lnTo>
                  <a:pt x="500519" y="318668"/>
                </a:lnTo>
                <a:lnTo>
                  <a:pt x="503224" y="323532"/>
                </a:lnTo>
                <a:lnTo>
                  <a:pt x="504317" y="324624"/>
                </a:lnTo>
                <a:lnTo>
                  <a:pt x="504317" y="290969"/>
                </a:lnTo>
                <a:lnTo>
                  <a:pt x="498043" y="288544"/>
                </a:lnTo>
                <a:lnTo>
                  <a:pt x="483704" y="286727"/>
                </a:lnTo>
                <a:lnTo>
                  <a:pt x="475564" y="287134"/>
                </a:lnTo>
                <a:lnTo>
                  <a:pt x="467372" y="288417"/>
                </a:lnTo>
                <a:lnTo>
                  <a:pt x="459079" y="290601"/>
                </a:lnTo>
                <a:lnTo>
                  <a:pt x="450634" y="293763"/>
                </a:lnTo>
                <a:lnTo>
                  <a:pt x="381215" y="322999"/>
                </a:lnTo>
                <a:lnTo>
                  <a:pt x="375196" y="314756"/>
                </a:lnTo>
                <a:lnTo>
                  <a:pt x="367182" y="308241"/>
                </a:lnTo>
                <a:lnTo>
                  <a:pt x="357657" y="303961"/>
                </a:lnTo>
                <a:lnTo>
                  <a:pt x="347052" y="302425"/>
                </a:lnTo>
                <a:lnTo>
                  <a:pt x="292290" y="302425"/>
                </a:lnTo>
                <a:lnTo>
                  <a:pt x="281863" y="301053"/>
                </a:lnTo>
                <a:lnTo>
                  <a:pt x="278155" y="300151"/>
                </a:lnTo>
                <a:lnTo>
                  <a:pt x="265849" y="297141"/>
                </a:lnTo>
                <a:lnTo>
                  <a:pt x="245160" y="291007"/>
                </a:lnTo>
                <a:lnTo>
                  <a:pt x="220700" y="282930"/>
                </a:lnTo>
                <a:lnTo>
                  <a:pt x="205257" y="278371"/>
                </a:lnTo>
                <a:lnTo>
                  <a:pt x="189865" y="275285"/>
                </a:lnTo>
                <a:lnTo>
                  <a:pt x="174574" y="273723"/>
                </a:lnTo>
                <a:lnTo>
                  <a:pt x="159423" y="273723"/>
                </a:lnTo>
                <a:lnTo>
                  <a:pt x="118922" y="283527"/>
                </a:lnTo>
                <a:lnTo>
                  <a:pt x="75374" y="306755"/>
                </a:lnTo>
                <a:lnTo>
                  <a:pt x="74295" y="300253"/>
                </a:lnTo>
                <a:lnTo>
                  <a:pt x="68872" y="295389"/>
                </a:lnTo>
                <a:lnTo>
                  <a:pt x="48260" y="295389"/>
                </a:lnTo>
                <a:lnTo>
                  <a:pt x="48260" y="322999"/>
                </a:lnTo>
                <a:lnTo>
                  <a:pt x="48260" y="468083"/>
                </a:lnTo>
                <a:lnTo>
                  <a:pt x="27114" y="468083"/>
                </a:lnTo>
                <a:lnTo>
                  <a:pt x="27114" y="322999"/>
                </a:lnTo>
                <a:lnTo>
                  <a:pt x="48260" y="322999"/>
                </a:lnTo>
                <a:lnTo>
                  <a:pt x="48260" y="295389"/>
                </a:lnTo>
                <a:lnTo>
                  <a:pt x="5969" y="295389"/>
                </a:lnTo>
                <a:lnTo>
                  <a:pt x="0" y="301345"/>
                </a:lnTo>
                <a:lnTo>
                  <a:pt x="0" y="489204"/>
                </a:lnTo>
                <a:lnTo>
                  <a:pt x="5969" y="495160"/>
                </a:lnTo>
                <a:lnTo>
                  <a:pt x="69405" y="495160"/>
                </a:lnTo>
                <a:lnTo>
                  <a:pt x="75374" y="489204"/>
                </a:lnTo>
                <a:lnTo>
                  <a:pt x="75374" y="468630"/>
                </a:lnTo>
                <a:lnTo>
                  <a:pt x="76073" y="468083"/>
                </a:lnTo>
                <a:lnTo>
                  <a:pt x="95440" y="452932"/>
                </a:lnTo>
                <a:lnTo>
                  <a:pt x="107480" y="445528"/>
                </a:lnTo>
                <a:lnTo>
                  <a:pt x="120586" y="440474"/>
                </a:lnTo>
                <a:lnTo>
                  <a:pt x="134404" y="437857"/>
                </a:lnTo>
                <a:lnTo>
                  <a:pt x="149644" y="437857"/>
                </a:lnTo>
                <a:lnTo>
                  <a:pt x="188391" y="441655"/>
                </a:lnTo>
                <a:lnTo>
                  <a:pt x="249986" y="454558"/>
                </a:lnTo>
                <a:lnTo>
                  <a:pt x="269557" y="457492"/>
                </a:lnTo>
                <a:lnTo>
                  <a:pt x="308089" y="456679"/>
                </a:lnTo>
                <a:lnTo>
                  <a:pt x="360832" y="437769"/>
                </a:lnTo>
                <a:lnTo>
                  <a:pt x="372440" y="431342"/>
                </a:lnTo>
                <a:lnTo>
                  <a:pt x="515162" y="352234"/>
                </a:lnTo>
                <a:lnTo>
                  <a:pt x="522211" y="348437"/>
                </a:lnTo>
                <a:lnTo>
                  <a:pt x="527634" y="341947"/>
                </a:lnTo>
                <a:lnTo>
                  <a:pt x="529805" y="334365"/>
                </a:lnTo>
                <a:lnTo>
                  <a:pt x="532511" y="326237"/>
                </a:lnTo>
                <a:close/>
              </a:path>
            </a:pathLst>
          </a:custGeom>
          <a:solidFill>
            <a:srgbClr val="00285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10" name="object 10"/>
          <p:cNvPicPr/>
          <p:nvPr/>
        </p:nvPicPr>
        <p:blipFill>
          <a:blip r:embed="rId3" cstate="print"/>
          <a:stretch>
            <a:fillRect/>
          </a:stretch>
        </p:blipFill>
        <p:spPr>
          <a:xfrm>
            <a:off x="10843956" y="6263726"/>
            <a:ext cx="919687" cy="477123"/>
          </a:xfrm>
          <a:prstGeom prst="rect">
            <a:avLst/>
          </a:prstGeom>
        </p:spPr>
      </p:pic>
      <p:sp>
        <p:nvSpPr>
          <p:cNvPr id="24" name="Rectangle 23">
            <a:extLst>
              <a:ext uri="{FF2B5EF4-FFF2-40B4-BE49-F238E27FC236}">
                <a16:creationId xmlns:a16="http://schemas.microsoft.com/office/drawing/2014/main" id="{9065B4CE-9A4D-E6BC-A99B-EF761D9D6F1A}"/>
              </a:ext>
            </a:extLst>
          </p:cNvPr>
          <p:cNvSpPr/>
          <p:nvPr/>
        </p:nvSpPr>
        <p:spPr>
          <a:xfrm>
            <a:off x="6604888" y="863536"/>
            <a:ext cx="4668431" cy="648970"/>
          </a:xfrm>
          <a:prstGeom prst="rect">
            <a:avLst/>
          </a:prstGeom>
          <a:solidFill>
            <a:srgbClr val="E6E6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GB" sz="1300" b="1" kern="0" dirty="0">
                <a:solidFill>
                  <a:prstClr val="black"/>
                </a:solidFill>
                <a:latin typeface="Arial"/>
                <a:cs typeface="Arial"/>
              </a:rPr>
              <a:t>SAR 1,000,000</a:t>
            </a:r>
          </a:p>
          <a:p>
            <a:pPr marL="0" marR="0" lvl="0" indent="0" algn="ctr" defTabSz="914400" eaLnBrk="1" fontAlgn="auto" latinLnBrk="0" hangingPunct="1">
              <a:lnSpc>
                <a:spcPct val="100000"/>
              </a:lnSpc>
              <a:spcBef>
                <a:spcPts val="0"/>
              </a:spcBef>
              <a:spcAft>
                <a:spcPts val="0"/>
              </a:spcAft>
              <a:buClrTx/>
              <a:buSzTx/>
              <a:buFontTx/>
              <a:buNone/>
              <a:tabLst/>
              <a:defRPr/>
            </a:pPr>
            <a:r>
              <a:rPr lang="en-GB" sz="1300" b="1" kern="0" dirty="0">
                <a:solidFill>
                  <a:prstClr val="black"/>
                </a:solidFill>
                <a:latin typeface="Arial"/>
                <a:cs typeface="Arial"/>
              </a:rPr>
              <a:t>per year of insurance</a:t>
            </a:r>
            <a:endParaRPr kumimoji="0" lang="en-GB" sz="1800" b="1" i="0" u="none" strike="noStrike" kern="0" cap="none" spc="0" normalizeH="0" baseline="0" noProof="0" dirty="0">
              <a:ln>
                <a:noFill/>
              </a:ln>
              <a:solidFill>
                <a:prstClr val="black"/>
              </a:solidFill>
              <a:effectLst/>
              <a:uLnTx/>
              <a:uFillTx/>
              <a:latin typeface="Calibri"/>
              <a:ea typeface="+mn-ea"/>
              <a:cs typeface="+mn-cs"/>
            </a:endParaRPr>
          </a:p>
        </p:txBody>
      </p:sp>
      <p:sp>
        <p:nvSpPr>
          <p:cNvPr id="25" name="Rectangle 24">
            <a:extLst>
              <a:ext uri="{FF2B5EF4-FFF2-40B4-BE49-F238E27FC236}">
                <a16:creationId xmlns:a16="http://schemas.microsoft.com/office/drawing/2014/main" id="{D6BAC2C9-6C28-2B84-8CDD-7F7A975A062B}"/>
              </a:ext>
            </a:extLst>
          </p:cNvPr>
          <p:cNvSpPr/>
          <p:nvPr/>
        </p:nvSpPr>
        <p:spPr>
          <a:xfrm>
            <a:off x="6604888" y="1594312"/>
            <a:ext cx="4687736" cy="452032"/>
          </a:xfrm>
          <a:prstGeom prst="rect">
            <a:avLst/>
          </a:prstGeom>
          <a:solidFill>
            <a:srgbClr val="E6E6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300" b="1" i="0" u="none" strike="noStrike" kern="0" cap="none" spc="0" normalizeH="0" baseline="0" noProof="0" dirty="0">
                <a:ln>
                  <a:noFill/>
                </a:ln>
                <a:solidFill>
                  <a:prstClr val="black"/>
                </a:solidFill>
                <a:effectLst/>
                <a:uLnTx/>
                <a:uFillTx/>
                <a:latin typeface="Arial"/>
                <a:ea typeface="+mn-ea"/>
                <a:cs typeface="Arial"/>
              </a:rPr>
              <a:t>Area: IV</a:t>
            </a:r>
            <a:endParaRPr kumimoji="0" lang="en-GB" sz="1800" b="1" i="0" u="none" strike="noStrike" kern="0" cap="none" spc="0" normalizeH="0" baseline="0" noProof="0" dirty="0">
              <a:ln>
                <a:noFill/>
              </a:ln>
              <a:solidFill>
                <a:prstClr val="black"/>
              </a:solidFill>
              <a:effectLst/>
              <a:uLnTx/>
              <a:uFillTx/>
              <a:latin typeface="Calibri"/>
              <a:ea typeface="+mn-ea"/>
              <a:cs typeface="+mn-cs"/>
            </a:endParaRPr>
          </a:p>
        </p:txBody>
      </p:sp>
      <p:sp>
        <p:nvSpPr>
          <p:cNvPr id="26" name="Rectangle 25">
            <a:extLst>
              <a:ext uri="{FF2B5EF4-FFF2-40B4-BE49-F238E27FC236}">
                <a16:creationId xmlns:a16="http://schemas.microsoft.com/office/drawing/2014/main" id="{9BB54E49-0D1E-0C06-6617-D6FFAF81F1B3}"/>
              </a:ext>
            </a:extLst>
          </p:cNvPr>
          <p:cNvSpPr/>
          <p:nvPr/>
        </p:nvSpPr>
        <p:spPr>
          <a:xfrm>
            <a:off x="6604888" y="2104529"/>
            <a:ext cx="4687735" cy="722096"/>
          </a:xfrm>
          <a:prstGeom prst="rect">
            <a:avLst/>
          </a:prstGeom>
          <a:solidFill>
            <a:srgbClr val="E6E6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300" b="1" i="0" u="none" strike="noStrike" kern="0" cap="none" spc="0" normalizeH="0" baseline="0" noProof="0" dirty="0">
                <a:ln>
                  <a:noFill/>
                </a:ln>
                <a:solidFill>
                  <a:prstClr val="black"/>
                </a:solidFill>
                <a:effectLst/>
                <a:uLnTx/>
                <a:uFillTx/>
                <a:latin typeface="Arial"/>
                <a:ea typeface="+mn-ea"/>
                <a:cs typeface="Arial"/>
              </a:rPr>
              <a:t>Covered Up to 30 days per trip </a:t>
            </a:r>
            <a:endParaRPr kumimoji="0" lang="en-GB" sz="1800" b="1" i="0" u="none" strike="noStrike" kern="0" cap="none" spc="0" normalizeH="0" baseline="0" noProof="0" dirty="0">
              <a:ln>
                <a:noFill/>
              </a:ln>
              <a:solidFill>
                <a:prstClr val="black"/>
              </a:solidFill>
              <a:effectLst/>
              <a:uLnTx/>
              <a:uFillTx/>
              <a:latin typeface="Calibri"/>
              <a:ea typeface="+mn-ea"/>
              <a:cs typeface="+mn-cs"/>
            </a:endParaRPr>
          </a:p>
        </p:txBody>
      </p:sp>
      <p:sp>
        <p:nvSpPr>
          <p:cNvPr id="27" name="Rectangle 26">
            <a:extLst>
              <a:ext uri="{FF2B5EF4-FFF2-40B4-BE49-F238E27FC236}">
                <a16:creationId xmlns:a16="http://schemas.microsoft.com/office/drawing/2014/main" id="{D9154BC6-140B-044A-77B7-20F78C16D6BD}"/>
              </a:ext>
            </a:extLst>
          </p:cNvPr>
          <p:cNvSpPr/>
          <p:nvPr/>
        </p:nvSpPr>
        <p:spPr>
          <a:xfrm>
            <a:off x="4845560" y="2103718"/>
            <a:ext cx="1655952" cy="722096"/>
          </a:xfrm>
          <a:prstGeom prst="rect">
            <a:avLst/>
          </a:prstGeom>
          <a:solidFill>
            <a:srgbClr val="E6E6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300" b="1" i="0" u="none" strike="noStrike" kern="0" cap="none" spc="0" normalizeH="0" baseline="0" noProof="0" dirty="0">
                <a:ln>
                  <a:noFill/>
                </a:ln>
                <a:solidFill>
                  <a:prstClr val="black"/>
                </a:solidFill>
                <a:effectLst/>
                <a:uLnTx/>
                <a:uFillTx/>
                <a:latin typeface="Arial"/>
                <a:ea typeface="+mn-ea"/>
                <a:cs typeface="Arial"/>
              </a:rPr>
              <a:t>Emergency out of area cover</a:t>
            </a:r>
            <a:endParaRPr kumimoji="0" lang="en-GB" sz="1800" b="1" i="0" u="none" strike="noStrike" kern="0" cap="none" spc="0" normalizeH="0" baseline="0" noProof="0" dirty="0">
              <a:ln>
                <a:noFill/>
              </a:ln>
              <a:solidFill>
                <a:prstClr val="black"/>
              </a:solidFill>
              <a:effectLst/>
              <a:uLnTx/>
              <a:uFillTx/>
              <a:latin typeface="Calibri"/>
              <a:ea typeface="+mn-ea"/>
              <a:cs typeface="+mn-cs"/>
            </a:endParaRPr>
          </a:p>
        </p:txBody>
      </p:sp>
      <p:sp>
        <p:nvSpPr>
          <p:cNvPr id="28" name="Rectangle 27">
            <a:extLst>
              <a:ext uri="{FF2B5EF4-FFF2-40B4-BE49-F238E27FC236}">
                <a16:creationId xmlns:a16="http://schemas.microsoft.com/office/drawing/2014/main" id="{361BC5ED-074B-EE88-8761-7FDB89EC795C}"/>
              </a:ext>
            </a:extLst>
          </p:cNvPr>
          <p:cNvSpPr/>
          <p:nvPr/>
        </p:nvSpPr>
        <p:spPr>
          <a:xfrm>
            <a:off x="6604888" y="2901714"/>
            <a:ext cx="4673511" cy="556957"/>
          </a:xfrm>
          <a:prstGeom prst="rect">
            <a:avLst/>
          </a:prstGeom>
          <a:solidFill>
            <a:srgbClr val="E6E6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300" b="1" i="0" u="none" strike="noStrike" kern="0" cap="none" spc="0" normalizeH="0" baseline="0" noProof="0" dirty="0">
                <a:ln>
                  <a:noFill/>
                </a:ln>
                <a:solidFill>
                  <a:prstClr val="black"/>
                </a:solidFill>
                <a:effectLst/>
                <a:uLnTx/>
                <a:uFillTx/>
                <a:latin typeface="Arial"/>
                <a:ea typeface="+mn-ea"/>
                <a:cs typeface="Arial"/>
              </a:rPr>
              <a:t>Outpatient, Inpatient, Maternity, Dental &amp; Vision</a:t>
            </a:r>
            <a:endParaRPr kumimoji="0" lang="en-GB" sz="1800" b="1" i="0" u="none" strike="noStrike" kern="0" cap="none" spc="0" normalizeH="0" baseline="0" noProof="0" dirty="0">
              <a:ln>
                <a:noFill/>
              </a:ln>
              <a:solidFill>
                <a:prstClr val="black"/>
              </a:solidFill>
              <a:effectLst/>
              <a:uLnTx/>
              <a:uFillTx/>
              <a:latin typeface="Calibri"/>
              <a:ea typeface="+mn-ea"/>
              <a:cs typeface="+mn-cs"/>
            </a:endParaRPr>
          </a:p>
        </p:txBody>
      </p:sp>
      <p:sp>
        <p:nvSpPr>
          <p:cNvPr id="29" name="Rectangle 28">
            <a:extLst>
              <a:ext uri="{FF2B5EF4-FFF2-40B4-BE49-F238E27FC236}">
                <a16:creationId xmlns:a16="http://schemas.microsoft.com/office/drawing/2014/main" id="{E72CCB9F-C0AC-C726-27EB-A1B9592BA3EC}"/>
              </a:ext>
            </a:extLst>
          </p:cNvPr>
          <p:cNvSpPr/>
          <p:nvPr/>
        </p:nvSpPr>
        <p:spPr>
          <a:xfrm>
            <a:off x="4847590" y="2901714"/>
            <a:ext cx="1655952" cy="556957"/>
          </a:xfrm>
          <a:prstGeom prst="rect">
            <a:avLst/>
          </a:prstGeom>
          <a:solidFill>
            <a:srgbClr val="E6E6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300" b="1" i="0" u="none" strike="noStrike" kern="0" cap="none" spc="0" normalizeH="0" baseline="0" noProof="0" dirty="0">
                <a:ln>
                  <a:noFill/>
                </a:ln>
                <a:solidFill>
                  <a:prstClr val="black"/>
                </a:solidFill>
                <a:effectLst/>
                <a:uLnTx/>
                <a:uFillTx/>
                <a:latin typeface="Arial"/>
                <a:ea typeface="+mn-ea"/>
                <a:cs typeface="Arial"/>
              </a:rPr>
              <a:t>Cover</a:t>
            </a:r>
            <a:endParaRPr kumimoji="0" lang="en-GB" sz="1800" b="1" i="0" u="none" strike="noStrike" kern="0" cap="none" spc="0" normalizeH="0" baseline="0" noProof="0" dirty="0">
              <a:ln>
                <a:noFill/>
              </a:ln>
              <a:solidFill>
                <a:prstClr val="black"/>
              </a:solidFill>
              <a:effectLst/>
              <a:uLnTx/>
              <a:uFillTx/>
              <a:latin typeface="Calibri"/>
              <a:ea typeface="+mn-ea"/>
              <a:cs typeface="+mn-cs"/>
            </a:endParaRPr>
          </a:p>
        </p:txBody>
      </p:sp>
      <p:sp>
        <p:nvSpPr>
          <p:cNvPr id="30" name="Rectangle 29">
            <a:extLst>
              <a:ext uri="{FF2B5EF4-FFF2-40B4-BE49-F238E27FC236}">
                <a16:creationId xmlns:a16="http://schemas.microsoft.com/office/drawing/2014/main" id="{7EEDD9E5-C7AE-CA80-71A3-65E91BD0D81F}"/>
              </a:ext>
            </a:extLst>
          </p:cNvPr>
          <p:cNvSpPr/>
          <p:nvPr/>
        </p:nvSpPr>
        <p:spPr>
          <a:xfrm>
            <a:off x="6604888" y="3536110"/>
            <a:ext cx="4687736" cy="326350"/>
          </a:xfrm>
          <a:prstGeom prst="rect">
            <a:avLst/>
          </a:prstGeom>
          <a:solidFill>
            <a:srgbClr val="E6E6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300" b="1" i="0" u="none" strike="noStrike" kern="0" cap="none" spc="0" normalizeH="0" baseline="0" noProof="0" dirty="0">
                <a:ln>
                  <a:noFill/>
                </a:ln>
                <a:solidFill>
                  <a:prstClr val="black"/>
                </a:solidFill>
                <a:effectLst/>
                <a:uLnTx/>
                <a:uFillTx/>
                <a:latin typeface="Arial"/>
                <a:ea typeface="+mn-ea"/>
                <a:cs typeface="Arial"/>
              </a:rPr>
              <a:t>VIP</a:t>
            </a:r>
            <a:endParaRPr kumimoji="0" lang="en-GB" sz="1800" b="1" i="0" u="none" strike="noStrike" kern="0" cap="none" spc="0" normalizeH="0" baseline="0" noProof="0" dirty="0">
              <a:ln>
                <a:noFill/>
              </a:ln>
              <a:solidFill>
                <a:prstClr val="black"/>
              </a:solidFill>
              <a:effectLst/>
              <a:uLnTx/>
              <a:uFillTx/>
              <a:latin typeface="Calibri"/>
              <a:ea typeface="+mn-ea"/>
              <a:cs typeface="+mn-cs"/>
            </a:endParaRPr>
          </a:p>
        </p:txBody>
      </p:sp>
      <p:sp>
        <p:nvSpPr>
          <p:cNvPr id="31" name="Rectangle 30">
            <a:extLst>
              <a:ext uri="{FF2B5EF4-FFF2-40B4-BE49-F238E27FC236}">
                <a16:creationId xmlns:a16="http://schemas.microsoft.com/office/drawing/2014/main" id="{22665603-5CA5-7E79-7655-C2653405696E}"/>
              </a:ext>
            </a:extLst>
          </p:cNvPr>
          <p:cNvSpPr/>
          <p:nvPr/>
        </p:nvSpPr>
        <p:spPr>
          <a:xfrm>
            <a:off x="4872990" y="3536109"/>
            <a:ext cx="1655952" cy="339341"/>
          </a:xfrm>
          <a:prstGeom prst="rect">
            <a:avLst/>
          </a:prstGeom>
          <a:solidFill>
            <a:srgbClr val="E6E6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300" b="1" i="0" u="none" strike="noStrike" kern="0" cap="none" spc="0" normalizeH="0" baseline="0" noProof="0" dirty="0">
                <a:ln>
                  <a:noFill/>
                </a:ln>
                <a:solidFill>
                  <a:prstClr val="black"/>
                </a:solidFill>
                <a:effectLst/>
                <a:uLnTx/>
                <a:uFillTx/>
                <a:latin typeface="Arial"/>
                <a:ea typeface="+mn-ea"/>
                <a:cs typeface="Arial"/>
              </a:rPr>
              <a:t>Network</a:t>
            </a:r>
            <a:endParaRPr kumimoji="0" lang="en-GB" sz="1800" b="1" i="0" u="none" strike="noStrike" kern="0" cap="none" spc="0" normalizeH="0" baseline="0" noProof="0" dirty="0">
              <a:ln>
                <a:noFill/>
              </a:ln>
              <a:solidFill>
                <a:prstClr val="black"/>
              </a:solidFill>
              <a:effectLst/>
              <a:uLnTx/>
              <a:uFillTx/>
              <a:latin typeface="Calibri"/>
              <a:ea typeface="+mn-ea"/>
              <a:cs typeface="+mn-cs"/>
            </a:endParaRPr>
          </a:p>
        </p:txBody>
      </p:sp>
      <p:sp>
        <p:nvSpPr>
          <p:cNvPr id="32" name="Rectangle 31">
            <a:extLst>
              <a:ext uri="{FF2B5EF4-FFF2-40B4-BE49-F238E27FC236}">
                <a16:creationId xmlns:a16="http://schemas.microsoft.com/office/drawing/2014/main" id="{5454C55C-BAB9-93C7-845E-F124AA65BBEA}"/>
              </a:ext>
            </a:extLst>
          </p:cNvPr>
          <p:cNvSpPr/>
          <p:nvPr/>
        </p:nvSpPr>
        <p:spPr>
          <a:xfrm>
            <a:off x="4836414" y="1594312"/>
            <a:ext cx="1667127" cy="452032"/>
          </a:xfrm>
          <a:prstGeom prst="rect">
            <a:avLst/>
          </a:prstGeom>
          <a:solidFill>
            <a:srgbClr val="E6E6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300" b="1" i="0" u="none" strike="noStrike" kern="0" cap="none" spc="0" normalizeH="0" baseline="0" noProof="0" dirty="0">
                <a:ln>
                  <a:noFill/>
                </a:ln>
                <a:solidFill>
                  <a:prstClr val="black"/>
                </a:solidFill>
                <a:effectLst/>
                <a:uLnTx/>
                <a:uFillTx/>
                <a:latin typeface="Arial"/>
                <a:ea typeface="+mn-ea"/>
                <a:cs typeface="Arial"/>
              </a:rPr>
              <a:t>Area of Cover</a:t>
            </a:r>
            <a:endParaRPr kumimoji="0" lang="en-GB" sz="1800" b="1" i="0" u="none" strike="noStrike" kern="0" cap="none" spc="0" normalizeH="0" baseline="0" noProof="0" dirty="0">
              <a:ln>
                <a:noFill/>
              </a:ln>
              <a:solidFill>
                <a:prstClr val="black"/>
              </a:solidFill>
              <a:effectLst/>
              <a:uLnTx/>
              <a:uFillTx/>
              <a:latin typeface="Calibri"/>
              <a:ea typeface="+mn-ea"/>
              <a:cs typeface="+mn-cs"/>
            </a:endParaRPr>
          </a:p>
        </p:txBody>
      </p:sp>
      <p:sp>
        <p:nvSpPr>
          <p:cNvPr id="33" name="Rectangle 32">
            <a:extLst>
              <a:ext uri="{FF2B5EF4-FFF2-40B4-BE49-F238E27FC236}">
                <a16:creationId xmlns:a16="http://schemas.microsoft.com/office/drawing/2014/main" id="{C830ED6F-79EE-6577-15E8-50619D3961B7}"/>
              </a:ext>
            </a:extLst>
          </p:cNvPr>
          <p:cNvSpPr/>
          <p:nvPr/>
        </p:nvSpPr>
        <p:spPr>
          <a:xfrm>
            <a:off x="4836414" y="863535"/>
            <a:ext cx="1646555" cy="631793"/>
          </a:xfrm>
          <a:prstGeom prst="rect">
            <a:avLst/>
          </a:prstGeom>
          <a:solidFill>
            <a:srgbClr val="E6E6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300" b="1" i="0" u="none" strike="noStrike" kern="0" cap="none" spc="0" normalizeH="0" baseline="0" noProof="0" dirty="0">
                <a:ln>
                  <a:noFill/>
                </a:ln>
                <a:solidFill>
                  <a:prstClr val="black"/>
                </a:solidFill>
                <a:effectLst/>
                <a:uLnTx/>
                <a:uFillTx/>
                <a:latin typeface="Arial"/>
                <a:ea typeface="+mn-ea"/>
                <a:cs typeface="Arial"/>
              </a:rPr>
              <a:t>Annual Limit</a:t>
            </a:r>
            <a:endParaRPr kumimoji="0" lang="en-GB" sz="1800" b="1" i="0" u="none" strike="noStrike" kern="0" cap="none" spc="0" normalizeH="0" baseline="0" noProof="0" dirty="0">
              <a:ln>
                <a:noFill/>
              </a:ln>
              <a:solidFill>
                <a:prstClr val="black"/>
              </a:solidFill>
              <a:effectLst/>
              <a:uLnTx/>
              <a:uFillTx/>
              <a:latin typeface="Calibri"/>
              <a:ea typeface="+mn-ea"/>
              <a:cs typeface="+mn-cs"/>
            </a:endParaRPr>
          </a:p>
        </p:txBody>
      </p:sp>
      <p:sp>
        <p:nvSpPr>
          <p:cNvPr id="36" name="Rectangle 35">
            <a:extLst>
              <a:ext uri="{FF2B5EF4-FFF2-40B4-BE49-F238E27FC236}">
                <a16:creationId xmlns:a16="http://schemas.microsoft.com/office/drawing/2014/main" id="{B427B25E-013D-D3F0-7F69-2CF3A9D3B205}"/>
              </a:ext>
            </a:extLst>
          </p:cNvPr>
          <p:cNvSpPr/>
          <p:nvPr/>
        </p:nvSpPr>
        <p:spPr>
          <a:xfrm>
            <a:off x="4872990" y="3952888"/>
            <a:ext cx="1655952" cy="2164701"/>
          </a:xfrm>
          <a:prstGeom prst="rect">
            <a:avLst/>
          </a:prstGeom>
          <a:solidFill>
            <a:srgbClr val="E6E6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300" b="1" i="0" u="none" strike="noStrike" kern="0" cap="none" spc="0" normalizeH="0" baseline="0" noProof="0" dirty="0">
                <a:ln>
                  <a:noFill/>
                </a:ln>
                <a:solidFill>
                  <a:prstClr val="black"/>
                </a:solidFill>
                <a:effectLst/>
                <a:uLnTx/>
                <a:uFillTx/>
                <a:latin typeface="Arial"/>
                <a:ea typeface="+mn-ea"/>
                <a:cs typeface="Arial"/>
              </a:rPr>
              <a:t>Common Exclusions</a:t>
            </a:r>
            <a:endParaRPr kumimoji="0" lang="en-GB" sz="1800" b="1" i="0" u="none" strike="noStrike" kern="0" cap="none" spc="0" normalizeH="0" baseline="0" noProof="0" dirty="0">
              <a:ln>
                <a:noFill/>
              </a:ln>
              <a:solidFill>
                <a:prstClr val="black"/>
              </a:solidFill>
              <a:effectLst/>
              <a:uLnTx/>
              <a:uFillTx/>
              <a:latin typeface="Calibri"/>
              <a:ea typeface="+mn-ea"/>
              <a:cs typeface="+mn-cs"/>
            </a:endParaRPr>
          </a:p>
        </p:txBody>
      </p:sp>
      <p:sp>
        <p:nvSpPr>
          <p:cNvPr id="37" name="Rectangle 36">
            <a:extLst>
              <a:ext uri="{FF2B5EF4-FFF2-40B4-BE49-F238E27FC236}">
                <a16:creationId xmlns:a16="http://schemas.microsoft.com/office/drawing/2014/main" id="{A6438DD2-A66C-DE3B-2820-628AA5568136}"/>
              </a:ext>
            </a:extLst>
          </p:cNvPr>
          <p:cNvSpPr/>
          <p:nvPr/>
        </p:nvSpPr>
        <p:spPr>
          <a:xfrm>
            <a:off x="6604887" y="3961763"/>
            <a:ext cx="4687736" cy="2164701"/>
          </a:xfrm>
          <a:prstGeom prst="rect">
            <a:avLst/>
          </a:prstGeom>
          <a:solidFill>
            <a:srgbClr val="E6E6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defTabSz="914400" eaLnBrk="1" fontAlgn="auto" latinLnBrk="0" hangingPunct="1">
              <a:lnSpc>
                <a:spcPct val="100000"/>
              </a:lnSpc>
              <a:spcBef>
                <a:spcPts val="35"/>
              </a:spcBef>
              <a:spcAft>
                <a:spcPts val="0"/>
              </a:spcAft>
              <a:buClrTx/>
              <a:buSzTx/>
              <a:buFontTx/>
              <a:buNone/>
              <a:tabLst/>
              <a:defRPr/>
            </a:pPr>
            <a:endParaRPr kumimoji="0" lang="en-GB" sz="1100" b="0" i="0" u="none" strike="noStrike" kern="0" cap="none" spc="0" normalizeH="0" baseline="0" noProof="0" dirty="0">
              <a:ln>
                <a:noFill/>
              </a:ln>
              <a:solidFill>
                <a:prstClr val="black"/>
              </a:solidFill>
              <a:effectLst/>
              <a:uLnTx/>
              <a:uFillTx/>
              <a:latin typeface="Times New Roman"/>
              <a:ea typeface="+mn-ea"/>
              <a:cs typeface="Times New Roman"/>
            </a:endParaRPr>
          </a:p>
          <a:p>
            <a:pPr marL="378460" marR="0" lvl="0" indent="-287020" defTabSz="914400" eaLnBrk="1" fontAlgn="auto" latinLnBrk="0" hangingPunct="1">
              <a:lnSpc>
                <a:spcPct val="100000"/>
              </a:lnSpc>
              <a:spcBef>
                <a:spcPts val="0"/>
              </a:spcBef>
              <a:spcAft>
                <a:spcPts val="0"/>
              </a:spcAft>
              <a:buClrTx/>
              <a:buSzTx/>
              <a:buFontTx/>
              <a:buChar char="•"/>
              <a:tabLst>
                <a:tab pos="378460" algn="l"/>
                <a:tab pos="379095" algn="l"/>
              </a:tabLst>
              <a:defRPr/>
            </a:pPr>
            <a:r>
              <a:rPr kumimoji="0" lang="en-GB" sz="1300" b="0" i="0" u="none" strike="noStrike" kern="0" cap="none" spc="0" normalizeH="0" baseline="0" noProof="0" dirty="0">
                <a:ln>
                  <a:noFill/>
                </a:ln>
                <a:solidFill>
                  <a:prstClr val="black"/>
                </a:solidFill>
                <a:effectLst/>
                <a:uLnTx/>
                <a:uFillTx/>
                <a:latin typeface="Arial"/>
                <a:ea typeface="+mn-ea"/>
                <a:cs typeface="Arial"/>
              </a:rPr>
              <a:t>Cosmetic</a:t>
            </a:r>
            <a:r>
              <a:rPr kumimoji="0" lang="en-GB" sz="1300" b="0" i="0" u="none" strike="noStrike" kern="0" cap="none" spc="-40" normalizeH="0" baseline="0" noProof="0" dirty="0">
                <a:ln>
                  <a:noFill/>
                </a:ln>
                <a:solidFill>
                  <a:prstClr val="black"/>
                </a:solidFill>
                <a:effectLst/>
                <a:uLnTx/>
                <a:uFillTx/>
                <a:latin typeface="Arial"/>
                <a:ea typeface="+mn-ea"/>
                <a:cs typeface="Arial"/>
              </a:rPr>
              <a:t> </a:t>
            </a:r>
            <a:r>
              <a:rPr kumimoji="0" lang="en-GB" sz="1300" b="0" i="0" u="none" strike="noStrike" kern="0" cap="none" spc="-10" normalizeH="0" baseline="0" noProof="0" dirty="0">
                <a:ln>
                  <a:noFill/>
                </a:ln>
                <a:solidFill>
                  <a:prstClr val="black"/>
                </a:solidFill>
                <a:effectLst/>
                <a:uLnTx/>
                <a:uFillTx/>
                <a:latin typeface="Arial"/>
                <a:ea typeface="+mn-ea"/>
                <a:cs typeface="Arial"/>
              </a:rPr>
              <a:t>treatment</a:t>
            </a:r>
            <a:endParaRPr kumimoji="0" lang="en-GB" sz="1300" b="0" i="0" u="none" strike="noStrike" kern="0" cap="none" spc="0" normalizeH="0" baseline="0" noProof="0" dirty="0">
              <a:ln>
                <a:noFill/>
              </a:ln>
              <a:solidFill>
                <a:prstClr val="black"/>
              </a:solidFill>
              <a:effectLst/>
              <a:uLnTx/>
              <a:uFillTx/>
              <a:latin typeface="Arial"/>
              <a:ea typeface="+mn-ea"/>
              <a:cs typeface="Arial"/>
            </a:endParaRPr>
          </a:p>
          <a:p>
            <a:pPr marL="378460" marR="0" lvl="0" indent="-287020" defTabSz="914400" eaLnBrk="1" fontAlgn="auto" latinLnBrk="0" hangingPunct="1">
              <a:lnSpc>
                <a:spcPct val="100000"/>
              </a:lnSpc>
              <a:spcBef>
                <a:spcPts val="0"/>
              </a:spcBef>
              <a:spcAft>
                <a:spcPts val="0"/>
              </a:spcAft>
              <a:buClrTx/>
              <a:buSzTx/>
              <a:buFontTx/>
              <a:buChar char="•"/>
              <a:tabLst>
                <a:tab pos="378460" algn="l"/>
                <a:tab pos="379095" algn="l"/>
              </a:tabLst>
              <a:defRPr/>
            </a:pPr>
            <a:r>
              <a:rPr kumimoji="0" lang="en-GB" sz="1300" b="0" i="0" u="none" strike="noStrike" kern="0" cap="none" spc="0" normalizeH="0" baseline="0" noProof="0" dirty="0">
                <a:ln>
                  <a:noFill/>
                </a:ln>
                <a:solidFill>
                  <a:prstClr val="black"/>
                </a:solidFill>
                <a:effectLst/>
                <a:uLnTx/>
                <a:uFillTx/>
                <a:latin typeface="Arial"/>
                <a:ea typeface="+mn-ea"/>
                <a:cs typeface="Arial"/>
              </a:rPr>
              <a:t>Laser</a:t>
            </a:r>
            <a:r>
              <a:rPr kumimoji="0" lang="en-GB" sz="1300" b="0" i="0" u="none" strike="noStrike" kern="0" cap="none" spc="-20" normalizeH="0" baseline="0" noProof="0" dirty="0">
                <a:ln>
                  <a:noFill/>
                </a:ln>
                <a:solidFill>
                  <a:prstClr val="black"/>
                </a:solidFill>
                <a:effectLst/>
                <a:uLnTx/>
                <a:uFillTx/>
                <a:latin typeface="Arial"/>
                <a:ea typeface="+mn-ea"/>
                <a:cs typeface="Arial"/>
              </a:rPr>
              <a:t> </a:t>
            </a:r>
            <a:r>
              <a:rPr kumimoji="0" lang="en-GB" sz="1300" b="0" i="0" u="none" strike="noStrike" kern="0" cap="none" spc="0" normalizeH="0" baseline="0" noProof="0" dirty="0">
                <a:ln>
                  <a:noFill/>
                </a:ln>
                <a:solidFill>
                  <a:prstClr val="black"/>
                </a:solidFill>
                <a:effectLst/>
                <a:uLnTx/>
                <a:uFillTx/>
                <a:latin typeface="Arial"/>
                <a:ea typeface="+mn-ea"/>
                <a:cs typeface="Arial"/>
              </a:rPr>
              <a:t>Eye</a:t>
            </a:r>
            <a:r>
              <a:rPr kumimoji="0" lang="en-GB" sz="1300" b="0" i="0" u="none" strike="noStrike" kern="0" cap="none" spc="-15" normalizeH="0" baseline="0" noProof="0" dirty="0">
                <a:ln>
                  <a:noFill/>
                </a:ln>
                <a:solidFill>
                  <a:prstClr val="black"/>
                </a:solidFill>
                <a:effectLst/>
                <a:uLnTx/>
                <a:uFillTx/>
                <a:latin typeface="Arial"/>
                <a:ea typeface="+mn-ea"/>
                <a:cs typeface="Arial"/>
              </a:rPr>
              <a:t> </a:t>
            </a:r>
            <a:r>
              <a:rPr kumimoji="0" lang="en-GB" sz="1300" b="0" i="0" u="none" strike="noStrike" kern="0" cap="none" spc="-10" normalizeH="0" baseline="0" noProof="0" dirty="0">
                <a:ln>
                  <a:noFill/>
                </a:ln>
                <a:solidFill>
                  <a:prstClr val="black"/>
                </a:solidFill>
                <a:effectLst/>
                <a:uLnTx/>
                <a:uFillTx/>
                <a:latin typeface="Arial"/>
                <a:ea typeface="+mn-ea"/>
                <a:cs typeface="Arial"/>
              </a:rPr>
              <a:t>Correction</a:t>
            </a:r>
            <a:endParaRPr kumimoji="0" lang="en-GB" sz="1300" b="0" i="0" u="none" strike="noStrike" kern="0" cap="none" spc="0" normalizeH="0" baseline="0" noProof="0" dirty="0">
              <a:ln>
                <a:noFill/>
              </a:ln>
              <a:solidFill>
                <a:prstClr val="black"/>
              </a:solidFill>
              <a:effectLst/>
              <a:uLnTx/>
              <a:uFillTx/>
              <a:latin typeface="Arial"/>
              <a:ea typeface="+mn-ea"/>
              <a:cs typeface="Arial"/>
            </a:endParaRPr>
          </a:p>
          <a:p>
            <a:pPr marL="378460" marR="0" lvl="0" indent="-287020" defTabSz="914400" eaLnBrk="1" fontAlgn="auto" latinLnBrk="0" hangingPunct="1">
              <a:lnSpc>
                <a:spcPct val="100000"/>
              </a:lnSpc>
              <a:spcBef>
                <a:spcPts val="0"/>
              </a:spcBef>
              <a:spcAft>
                <a:spcPts val="0"/>
              </a:spcAft>
              <a:buClrTx/>
              <a:buSzTx/>
              <a:buFontTx/>
              <a:buChar char="•"/>
              <a:tabLst>
                <a:tab pos="378460" algn="l"/>
                <a:tab pos="379095" algn="l"/>
              </a:tabLst>
              <a:defRPr/>
            </a:pPr>
            <a:r>
              <a:rPr kumimoji="0" lang="en-GB" sz="1300" b="0" i="0" u="none" strike="noStrike" kern="0" cap="none" spc="-10" normalizeH="0" baseline="0" noProof="0" dirty="0">
                <a:ln>
                  <a:noFill/>
                </a:ln>
                <a:solidFill>
                  <a:prstClr val="black"/>
                </a:solidFill>
                <a:effectLst/>
                <a:uLnTx/>
                <a:uFillTx/>
                <a:latin typeface="Arial"/>
                <a:ea typeface="+mn-ea"/>
                <a:cs typeface="Arial"/>
              </a:rPr>
              <a:t>Experimental</a:t>
            </a:r>
            <a:r>
              <a:rPr kumimoji="0" lang="en-GB" sz="1300" b="0" i="0" u="none" strike="noStrike" kern="0" cap="none" spc="10" normalizeH="0" baseline="0" noProof="0" dirty="0">
                <a:ln>
                  <a:noFill/>
                </a:ln>
                <a:solidFill>
                  <a:prstClr val="black"/>
                </a:solidFill>
                <a:effectLst/>
                <a:uLnTx/>
                <a:uFillTx/>
                <a:latin typeface="Arial"/>
                <a:ea typeface="+mn-ea"/>
                <a:cs typeface="Arial"/>
              </a:rPr>
              <a:t> </a:t>
            </a:r>
            <a:r>
              <a:rPr kumimoji="0" lang="en-GB" sz="1300" b="0" i="0" u="none" strike="noStrike" kern="0" cap="none" spc="-10" normalizeH="0" baseline="0" noProof="0" dirty="0">
                <a:ln>
                  <a:noFill/>
                </a:ln>
                <a:solidFill>
                  <a:prstClr val="black"/>
                </a:solidFill>
                <a:effectLst/>
                <a:uLnTx/>
                <a:uFillTx/>
                <a:latin typeface="Arial"/>
                <a:ea typeface="+mn-ea"/>
                <a:cs typeface="Arial"/>
              </a:rPr>
              <a:t>Treatment</a:t>
            </a:r>
          </a:p>
          <a:p>
            <a:pPr marL="378460" indent="-287020">
              <a:buFontTx/>
              <a:buChar char="•"/>
              <a:tabLst>
                <a:tab pos="378460" algn="l"/>
                <a:tab pos="379095" algn="l"/>
              </a:tabLst>
              <a:defRPr/>
            </a:pPr>
            <a:r>
              <a:rPr lang="en-GB" sz="1300" kern="0" dirty="0">
                <a:solidFill>
                  <a:prstClr val="black"/>
                </a:solidFill>
                <a:latin typeface="Arial"/>
                <a:cs typeface="Arial"/>
              </a:rPr>
              <a:t>Incidental</a:t>
            </a:r>
            <a:r>
              <a:rPr lang="en-GB" sz="1300" kern="0" spc="-75" dirty="0">
                <a:solidFill>
                  <a:prstClr val="black"/>
                </a:solidFill>
                <a:latin typeface="Arial"/>
                <a:cs typeface="Arial"/>
              </a:rPr>
              <a:t> </a:t>
            </a:r>
            <a:r>
              <a:rPr lang="en-GB" sz="1300" kern="0" spc="-10" dirty="0">
                <a:solidFill>
                  <a:prstClr val="black"/>
                </a:solidFill>
                <a:latin typeface="Arial"/>
                <a:cs typeface="Arial"/>
              </a:rPr>
              <a:t>Expenses</a:t>
            </a:r>
            <a:endParaRPr kumimoji="0" lang="en-GB" sz="1300" b="0" i="0" u="none" strike="noStrike" kern="0" cap="none" spc="0" normalizeH="0" baseline="0" noProof="0" dirty="0">
              <a:ln>
                <a:noFill/>
              </a:ln>
              <a:solidFill>
                <a:prstClr val="black"/>
              </a:solidFill>
              <a:effectLst/>
              <a:uLnTx/>
              <a:uFillTx/>
              <a:latin typeface="Arial"/>
              <a:ea typeface="+mn-ea"/>
              <a:cs typeface="Arial"/>
            </a:endParaRPr>
          </a:p>
          <a:p>
            <a:pPr marL="378460" marR="0" lvl="0" indent="-287020" defTabSz="914400" eaLnBrk="1" fontAlgn="auto" latinLnBrk="0" hangingPunct="1">
              <a:lnSpc>
                <a:spcPct val="100000"/>
              </a:lnSpc>
              <a:spcBef>
                <a:spcPts val="0"/>
              </a:spcBef>
              <a:spcAft>
                <a:spcPts val="0"/>
              </a:spcAft>
              <a:buClrTx/>
              <a:buSzTx/>
              <a:buFontTx/>
              <a:buChar char="•"/>
              <a:tabLst>
                <a:tab pos="378460" algn="l"/>
                <a:tab pos="379095" algn="l"/>
              </a:tabLst>
              <a:defRPr/>
            </a:pPr>
            <a:r>
              <a:rPr kumimoji="0" lang="en-GB" sz="1300" b="0" i="0" u="none" strike="noStrike" kern="0" cap="none" spc="0" normalizeH="0" baseline="0" noProof="0" dirty="0">
                <a:ln>
                  <a:noFill/>
                </a:ln>
                <a:solidFill>
                  <a:prstClr val="black"/>
                </a:solidFill>
                <a:effectLst/>
                <a:uLnTx/>
                <a:uFillTx/>
                <a:latin typeface="Arial"/>
                <a:ea typeface="+mn-ea"/>
                <a:cs typeface="Arial"/>
              </a:rPr>
              <a:t>Injuries</a:t>
            </a:r>
            <a:r>
              <a:rPr kumimoji="0" lang="en-GB" sz="1300" b="0" i="0" u="none" strike="noStrike" kern="0" cap="none" spc="-55" normalizeH="0" baseline="0" noProof="0" dirty="0">
                <a:ln>
                  <a:noFill/>
                </a:ln>
                <a:solidFill>
                  <a:prstClr val="black"/>
                </a:solidFill>
                <a:effectLst/>
                <a:uLnTx/>
                <a:uFillTx/>
                <a:latin typeface="Arial"/>
                <a:ea typeface="+mn-ea"/>
                <a:cs typeface="Arial"/>
              </a:rPr>
              <a:t> </a:t>
            </a:r>
            <a:r>
              <a:rPr kumimoji="0" lang="en-GB" sz="1300" b="0" i="0" u="none" strike="noStrike" kern="0" cap="none" spc="0" normalizeH="0" baseline="0" noProof="0" dirty="0">
                <a:ln>
                  <a:noFill/>
                </a:ln>
                <a:solidFill>
                  <a:prstClr val="black"/>
                </a:solidFill>
                <a:effectLst/>
                <a:uLnTx/>
                <a:uFillTx/>
                <a:latin typeface="Arial"/>
                <a:ea typeface="+mn-ea"/>
                <a:cs typeface="Arial"/>
              </a:rPr>
              <a:t>arising</a:t>
            </a:r>
            <a:r>
              <a:rPr kumimoji="0" lang="en-GB" sz="1300" b="0" i="0" u="none" strike="noStrike" kern="0" cap="none" spc="-55" normalizeH="0" baseline="0" noProof="0" dirty="0">
                <a:ln>
                  <a:noFill/>
                </a:ln>
                <a:solidFill>
                  <a:prstClr val="black"/>
                </a:solidFill>
                <a:effectLst/>
                <a:uLnTx/>
                <a:uFillTx/>
                <a:latin typeface="Arial"/>
                <a:ea typeface="+mn-ea"/>
                <a:cs typeface="Arial"/>
              </a:rPr>
              <a:t> </a:t>
            </a:r>
            <a:r>
              <a:rPr kumimoji="0" lang="en-GB" sz="1300" b="0" i="0" u="none" strike="noStrike" kern="0" cap="none" spc="0" normalizeH="0" baseline="0" noProof="0" dirty="0">
                <a:ln>
                  <a:noFill/>
                </a:ln>
                <a:solidFill>
                  <a:prstClr val="black"/>
                </a:solidFill>
                <a:effectLst/>
                <a:uLnTx/>
                <a:uFillTx/>
                <a:latin typeface="Arial"/>
                <a:ea typeface="+mn-ea"/>
                <a:cs typeface="Arial"/>
              </a:rPr>
              <a:t>from</a:t>
            </a:r>
            <a:r>
              <a:rPr kumimoji="0" lang="en-GB" sz="1300" b="0" i="0" u="none" strike="noStrike" kern="0" cap="none" spc="-50" normalizeH="0" baseline="0" noProof="0" dirty="0">
                <a:ln>
                  <a:noFill/>
                </a:ln>
                <a:solidFill>
                  <a:prstClr val="black"/>
                </a:solidFill>
                <a:effectLst/>
                <a:uLnTx/>
                <a:uFillTx/>
                <a:latin typeface="Arial"/>
                <a:ea typeface="+mn-ea"/>
                <a:cs typeface="Arial"/>
              </a:rPr>
              <a:t> </a:t>
            </a:r>
            <a:r>
              <a:rPr kumimoji="0" lang="en-GB" sz="1300" b="0" i="0" u="none" strike="noStrike" kern="0" cap="none" spc="0" normalizeH="0" baseline="0" noProof="0" dirty="0">
                <a:ln>
                  <a:noFill/>
                </a:ln>
                <a:solidFill>
                  <a:prstClr val="black"/>
                </a:solidFill>
                <a:effectLst/>
                <a:uLnTx/>
                <a:uFillTx/>
                <a:latin typeface="Arial"/>
                <a:ea typeface="+mn-ea"/>
                <a:cs typeface="Arial"/>
              </a:rPr>
              <a:t>professional</a:t>
            </a:r>
            <a:r>
              <a:rPr kumimoji="0" lang="en-GB" sz="1300" b="0" i="0" u="none" strike="noStrike" kern="0" cap="none" spc="-35" normalizeH="0" baseline="0" noProof="0" dirty="0">
                <a:ln>
                  <a:noFill/>
                </a:ln>
                <a:solidFill>
                  <a:prstClr val="black"/>
                </a:solidFill>
                <a:effectLst/>
                <a:uLnTx/>
                <a:uFillTx/>
                <a:latin typeface="Arial"/>
                <a:ea typeface="+mn-ea"/>
                <a:cs typeface="Arial"/>
              </a:rPr>
              <a:t> </a:t>
            </a:r>
            <a:r>
              <a:rPr kumimoji="0" lang="en-GB" sz="1300" b="0" i="0" u="none" strike="noStrike" kern="0" cap="none" spc="-10" normalizeH="0" baseline="0" noProof="0" dirty="0">
                <a:ln>
                  <a:noFill/>
                </a:ln>
                <a:solidFill>
                  <a:prstClr val="black"/>
                </a:solidFill>
                <a:effectLst/>
                <a:uLnTx/>
                <a:uFillTx/>
                <a:latin typeface="Arial"/>
                <a:ea typeface="+mn-ea"/>
                <a:cs typeface="Arial"/>
              </a:rPr>
              <a:t>sports</a:t>
            </a:r>
            <a:endParaRPr kumimoji="0" lang="en-GB" sz="1300" b="0" i="0" u="none" strike="noStrike" kern="0" cap="none" spc="0" normalizeH="0" baseline="0" noProof="0" dirty="0">
              <a:ln>
                <a:noFill/>
              </a:ln>
              <a:solidFill>
                <a:prstClr val="black"/>
              </a:solidFill>
              <a:effectLst/>
              <a:uLnTx/>
              <a:uFillTx/>
              <a:latin typeface="Arial"/>
              <a:ea typeface="+mn-ea"/>
              <a:cs typeface="Arial"/>
            </a:endParaRPr>
          </a:p>
        </p:txBody>
      </p:sp>
      <p:pic>
        <p:nvPicPr>
          <p:cNvPr id="9" name="Picture 8" descr="A picture containing text, clipart&#10;&#10;Description automatically generated">
            <a:extLst>
              <a:ext uri="{FF2B5EF4-FFF2-40B4-BE49-F238E27FC236}">
                <a16:creationId xmlns:a16="http://schemas.microsoft.com/office/drawing/2014/main" id="{C829D53F-52EA-8C8D-95F0-AE36A09EA75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74585" y="6357178"/>
            <a:ext cx="1040319" cy="386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27328" y="6676745"/>
            <a:ext cx="4944745" cy="132080"/>
          </a:xfrm>
          <a:prstGeom prst="rect">
            <a:avLst/>
          </a:prstGeom>
        </p:spPr>
        <p:txBody>
          <a:bodyPr vert="horz" wrap="square" lIns="0" tIns="12065" rIns="0" bIns="0" rtlCol="0">
            <a:spAutoFit/>
          </a:bodyPr>
          <a:lstStyle/>
          <a:p>
            <a:pPr marL="12700">
              <a:lnSpc>
                <a:spcPct val="100000"/>
              </a:lnSpc>
              <a:spcBef>
                <a:spcPts val="95"/>
              </a:spcBef>
            </a:pPr>
            <a:r>
              <a:rPr sz="700" spc="-10" dirty="0">
                <a:latin typeface="Calibri"/>
                <a:cs typeface="Calibri"/>
              </a:rPr>
              <a:t>Confidential,</a:t>
            </a:r>
            <a:r>
              <a:rPr sz="700" spc="35" dirty="0">
                <a:latin typeface="Calibri"/>
                <a:cs typeface="Calibri"/>
              </a:rPr>
              <a:t> </a:t>
            </a:r>
            <a:r>
              <a:rPr sz="700" spc="-10" dirty="0">
                <a:latin typeface="Calibri"/>
                <a:cs typeface="Calibri"/>
              </a:rPr>
              <a:t>unpublished</a:t>
            </a:r>
            <a:r>
              <a:rPr sz="700" spc="15" dirty="0">
                <a:latin typeface="Calibri"/>
                <a:cs typeface="Calibri"/>
              </a:rPr>
              <a:t> </a:t>
            </a:r>
            <a:r>
              <a:rPr sz="700" dirty="0">
                <a:latin typeface="Calibri"/>
                <a:cs typeface="Calibri"/>
              </a:rPr>
              <a:t>property</a:t>
            </a:r>
            <a:r>
              <a:rPr sz="700" spc="25" dirty="0">
                <a:latin typeface="Calibri"/>
                <a:cs typeface="Calibri"/>
              </a:rPr>
              <a:t> </a:t>
            </a:r>
            <a:r>
              <a:rPr sz="700" dirty="0">
                <a:latin typeface="Calibri"/>
                <a:cs typeface="Calibri"/>
              </a:rPr>
              <a:t>of</a:t>
            </a:r>
            <a:r>
              <a:rPr sz="700" spc="-5" dirty="0">
                <a:latin typeface="Calibri"/>
                <a:cs typeface="Calibri"/>
              </a:rPr>
              <a:t> </a:t>
            </a:r>
            <a:r>
              <a:rPr sz="700" spc="-10" dirty="0">
                <a:latin typeface="Calibri"/>
                <a:cs typeface="Calibri"/>
              </a:rPr>
              <a:t>CIGNA.</a:t>
            </a:r>
            <a:r>
              <a:rPr sz="700" spc="-25" dirty="0">
                <a:latin typeface="Calibri"/>
                <a:cs typeface="Calibri"/>
              </a:rPr>
              <a:t> </a:t>
            </a:r>
            <a:r>
              <a:rPr sz="700" dirty="0">
                <a:latin typeface="Calibri"/>
                <a:cs typeface="Calibri"/>
              </a:rPr>
              <a:t>Do not</a:t>
            </a:r>
            <a:r>
              <a:rPr sz="700" spc="-10" dirty="0">
                <a:latin typeface="Calibri"/>
                <a:cs typeface="Calibri"/>
              </a:rPr>
              <a:t> </a:t>
            </a:r>
            <a:r>
              <a:rPr sz="700" dirty="0">
                <a:latin typeface="Calibri"/>
                <a:cs typeface="Calibri"/>
              </a:rPr>
              <a:t>duplicate</a:t>
            </a:r>
            <a:r>
              <a:rPr sz="700" spc="30" dirty="0">
                <a:latin typeface="Calibri"/>
                <a:cs typeface="Calibri"/>
              </a:rPr>
              <a:t> </a:t>
            </a:r>
            <a:r>
              <a:rPr sz="700" dirty="0">
                <a:latin typeface="Calibri"/>
                <a:cs typeface="Calibri"/>
              </a:rPr>
              <a:t>or </a:t>
            </a:r>
            <a:r>
              <a:rPr sz="700" spc="-10" dirty="0">
                <a:latin typeface="Calibri"/>
                <a:cs typeface="Calibri"/>
              </a:rPr>
              <a:t>distribute.</a:t>
            </a:r>
            <a:r>
              <a:rPr sz="700" spc="45" dirty="0">
                <a:latin typeface="Calibri"/>
                <a:cs typeface="Calibri"/>
              </a:rPr>
              <a:t> </a:t>
            </a:r>
            <a:r>
              <a:rPr sz="700" dirty="0">
                <a:latin typeface="Calibri"/>
                <a:cs typeface="Calibri"/>
              </a:rPr>
              <a:t>Use and</a:t>
            </a:r>
            <a:r>
              <a:rPr sz="700" spc="-10" dirty="0">
                <a:latin typeface="Calibri"/>
                <a:cs typeface="Calibri"/>
              </a:rPr>
              <a:t> distribution</a:t>
            </a:r>
            <a:r>
              <a:rPr sz="700" spc="45" dirty="0">
                <a:latin typeface="Calibri"/>
                <a:cs typeface="Calibri"/>
              </a:rPr>
              <a:t> </a:t>
            </a:r>
            <a:r>
              <a:rPr sz="700" dirty="0">
                <a:latin typeface="Calibri"/>
                <a:cs typeface="Calibri"/>
              </a:rPr>
              <a:t>limited</a:t>
            </a:r>
            <a:r>
              <a:rPr sz="700" spc="30" dirty="0">
                <a:latin typeface="Calibri"/>
                <a:cs typeface="Calibri"/>
              </a:rPr>
              <a:t> </a:t>
            </a:r>
            <a:r>
              <a:rPr sz="700" dirty="0">
                <a:latin typeface="Calibri"/>
                <a:cs typeface="Calibri"/>
              </a:rPr>
              <a:t>solely</a:t>
            </a:r>
            <a:r>
              <a:rPr sz="700" spc="5" dirty="0">
                <a:latin typeface="Calibri"/>
                <a:cs typeface="Calibri"/>
              </a:rPr>
              <a:t> </a:t>
            </a:r>
            <a:r>
              <a:rPr sz="700" dirty="0">
                <a:latin typeface="Calibri"/>
                <a:cs typeface="Calibri"/>
              </a:rPr>
              <a:t>to authorized</a:t>
            </a:r>
            <a:r>
              <a:rPr sz="700" spc="25" dirty="0">
                <a:latin typeface="Calibri"/>
                <a:cs typeface="Calibri"/>
              </a:rPr>
              <a:t> </a:t>
            </a:r>
            <a:r>
              <a:rPr sz="700" spc="-10" dirty="0">
                <a:latin typeface="Calibri"/>
                <a:cs typeface="Calibri"/>
              </a:rPr>
              <a:t>personnel.</a:t>
            </a:r>
            <a:endParaRPr sz="700">
              <a:latin typeface="Calibri"/>
              <a:cs typeface="Calibri"/>
            </a:endParaRPr>
          </a:p>
        </p:txBody>
      </p:sp>
      <p:sp>
        <p:nvSpPr>
          <p:cNvPr id="3" name="object 3"/>
          <p:cNvSpPr txBox="1">
            <a:spLocks noGrp="1"/>
          </p:cNvSpPr>
          <p:nvPr>
            <p:ph type="title"/>
          </p:nvPr>
        </p:nvSpPr>
        <p:spPr>
          <a:xfrm>
            <a:off x="834771" y="-50"/>
            <a:ext cx="10457815" cy="746760"/>
          </a:xfrm>
          <a:prstGeom prst="rect">
            <a:avLst/>
          </a:prstGeom>
          <a:solidFill>
            <a:srgbClr val="00874D"/>
          </a:solidFill>
        </p:spPr>
        <p:txBody>
          <a:bodyPr vert="horz" wrap="square" lIns="0" tIns="233680" rIns="0" bIns="0" rtlCol="0">
            <a:spAutoFit/>
          </a:bodyPr>
          <a:lstStyle/>
          <a:p>
            <a:pPr marL="252095">
              <a:lnSpc>
                <a:spcPct val="100000"/>
              </a:lnSpc>
              <a:spcBef>
                <a:spcPts val="1840"/>
              </a:spcBef>
            </a:pPr>
            <a:r>
              <a:rPr dirty="0"/>
              <a:t>Benefit</a:t>
            </a:r>
            <a:r>
              <a:rPr spc="-50" dirty="0"/>
              <a:t> </a:t>
            </a:r>
            <a:r>
              <a:rPr spc="-10" dirty="0"/>
              <a:t>Overview</a:t>
            </a:r>
          </a:p>
        </p:txBody>
      </p:sp>
      <p:pic>
        <p:nvPicPr>
          <p:cNvPr id="17" name="object 17"/>
          <p:cNvPicPr/>
          <p:nvPr/>
        </p:nvPicPr>
        <p:blipFill>
          <a:blip r:embed="rId2" cstate="print"/>
          <a:stretch>
            <a:fillRect/>
          </a:stretch>
        </p:blipFill>
        <p:spPr>
          <a:xfrm>
            <a:off x="11024030" y="6348157"/>
            <a:ext cx="919687" cy="460668"/>
          </a:xfrm>
          <a:prstGeom prst="rect">
            <a:avLst/>
          </a:prstGeom>
        </p:spPr>
      </p:pic>
      <p:sp>
        <p:nvSpPr>
          <p:cNvPr id="18" name="Rectangle 17">
            <a:extLst>
              <a:ext uri="{FF2B5EF4-FFF2-40B4-BE49-F238E27FC236}">
                <a16:creationId xmlns:a16="http://schemas.microsoft.com/office/drawing/2014/main" id="{8BDC5817-12C1-6E7C-44AB-A225E46FB8FF}"/>
              </a:ext>
            </a:extLst>
          </p:cNvPr>
          <p:cNvSpPr/>
          <p:nvPr/>
        </p:nvSpPr>
        <p:spPr>
          <a:xfrm>
            <a:off x="3670123" y="914400"/>
            <a:ext cx="7634986" cy="746760"/>
          </a:xfrm>
          <a:prstGeom prst="rect">
            <a:avLst/>
          </a:prstGeom>
          <a:solidFill>
            <a:srgbClr val="E6E6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300" b="1" dirty="0">
                <a:solidFill>
                  <a:schemeClr val="tx1"/>
                </a:solidFill>
                <a:latin typeface="Arial"/>
                <a:cs typeface="Arial"/>
              </a:rPr>
              <a:t>Covered </a:t>
            </a:r>
          </a:p>
        </p:txBody>
      </p:sp>
      <p:sp>
        <p:nvSpPr>
          <p:cNvPr id="19" name="Rectangle 18">
            <a:extLst>
              <a:ext uri="{FF2B5EF4-FFF2-40B4-BE49-F238E27FC236}">
                <a16:creationId xmlns:a16="http://schemas.microsoft.com/office/drawing/2014/main" id="{477C0BA7-0D78-D224-909D-D382001421BD}"/>
              </a:ext>
            </a:extLst>
          </p:cNvPr>
          <p:cNvSpPr/>
          <p:nvPr/>
        </p:nvSpPr>
        <p:spPr>
          <a:xfrm>
            <a:off x="834771" y="914399"/>
            <a:ext cx="2682952" cy="726995"/>
          </a:xfrm>
          <a:prstGeom prst="rect">
            <a:avLst/>
          </a:prstGeom>
          <a:solidFill>
            <a:srgbClr val="E6E6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300" b="1" dirty="0">
                <a:solidFill>
                  <a:schemeClr val="tx1"/>
                </a:solidFill>
                <a:latin typeface="Arial"/>
                <a:cs typeface="Arial"/>
              </a:rPr>
              <a:t>Inpatient</a:t>
            </a:r>
            <a:endParaRPr lang="en-GB" sz="1800" b="1" dirty="0">
              <a:solidFill>
                <a:schemeClr val="tx1"/>
              </a:solidFill>
              <a:latin typeface="+mn-lt"/>
              <a:ea typeface="+mn-ea"/>
              <a:cs typeface="+mn-cs"/>
            </a:endParaRPr>
          </a:p>
        </p:txBody>
      </p:sp>
      <p:sp>
        <p:nvSpPr>
          <p:cNvPr id="20" name="Rectangle 19">
            <a:extLst>
              <a:ext uri="{FF2B5EF4-FFF2-40B4-BE49-F238E27FC236}">
                <a16:creationId xmlns:a16="http://schemas.microsoft.com/office/drawing/2014/main" id="{EBEE7759-2E7D-9B16-3BB6-0F0EB1126F42}"/>
              </a:ext>
            </a:extLst>
          </p:cNvPr>
          <p:cNvSpPr/>
          <p:nvPr/>
        </p:nvSpPr>
        <p:spPr>
          <a:xfrm>
            <a:off x="3670123" y="1772159"/>
            <a:ext cx="7634986" cy="415720"/>
          </a:xfrm>
          <a:prstGeom prst="rect">
            <a:avLst/>
          </a:prstGeom>
          <a:solidFill>
            <a:srgbClr val="E6E6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300" b="1" dirty="0">
                <a:solidFill>
                  <a:schemeClr val="tx1"/>
                </a:solidFill>
                <a:latin typeface="Arial"/>
                <a:cs typeface="Arial"/>
              </a:rPr>
              <a:t>Co-pay:</a:t>
            </a:r>
          </a:p>
          <a:p>
            <a:pPr algn="ctr"/>
            <a:r>
              <a:rPr lang="en-GB" sz="1300" b="1" dirty="0">
                <a:solidFill>
                  <a:schemeClr val="tx1"/>
                </a:solidFill>
                <a:latin typeface="Arial"/>
                <a:cs typeface="Arial"/>
              </a:rPr>
              <a:t>Nill</a:t>
            </a:r>
          </a:p>
        </p:txBody>
      </p:sp>
      <p:sp>
        <p:nvSpPr>
          <p:cNvPr id="21" name="Rectangle 20">
            <a:extLst>
              <a:ext uri="{FF2B5EF4-FFF2-40B4-BE49-F238E27FC236}">
                <a16:creationId xmlns:a16="http://schemas.microsoft.com/office/drawing/2014/main" id="{3D7BFE6E-F6B1-FFC3-766B-762E477BF241}"/>
              </a:ext>
            </a:extLst>
          </p:cNvPr>
          <p:cNvSpPr/>
          <p:nvPr/>
        </p:nvSpPr>
        <p:spPr>
          <a:xfrm>
            <a:off x="834771" y="1772157"/>
            <a:ext cx="2682952" cy="404717"/>
          </a:xfrm>
          <a:prstGeom prst="rect">
            <a:avLst/>
          </a:prstGeom>
          <a:solidFill>
            <a:srgbClr val="E6E6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300" b="1" dirty="0">
                <a:solidFill>
                  <a:schemeClr val="tx1"/>
                </a:solidFill>
                <a:latin typeface="Arial"/>
                <a:cs typeface="Arial"/>
              </a:rPr>
              <a:t>Outpatient Consults</a:t>
            </a:r>
            <a:endParaRPr lang="en-GB" sz="1800" b="1" dirty="0">
              <a:solidFill>
                <a:schemeClr val="tx1"/>
              </a:solidFill>
              <a:latin typeface="+mn-lt"/>
              <a:ea typeface="+mn-ea"/>
              <a:cs typeface="+mn-cs"/>
            </a:endParaRPr>
          </a:p>
        </p:txBody>
      </p:sp>
      <p:sp>
        <p:nvSpPr>
          <p:cNvPr id="22" name="Rectangle 21">
            <a:extLst>
              <a:ext uri="{FF2B5EF4-FFF2-40B4-BE49-F238E27FC236}">
                <a16:creationId xmlns:a16="http://schemas.microsoft.com/office/drawing/2014/main" id="{1287B467-0FC9-3876-DDBF-00D855E653ED}"/>
              </a:ext>
            </a:extLst>
          </p:cNvPr>
          <p:cNvSpPr/>
          <p:nvPr/>
        </p:nvSpPr>
        <p:spPr>
          <a:xfrm>
            <a:off x="3670123" y="2238780"/>
            <a:ext cx="4235627" cy="945964"/>
          </a:xfrm>
          <a:prstGeom prst="rect">
            <a:avLst/>
          </a:prstGeom>
          <a:solidFill>
            <a:srgbClr val="E6E6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300" b="1" dirty="0">
                <a:solidFill>
                  <a:schemeClr val="tx1"/>
                </a:solidFill>
                <a:latin typeface="Arial"/>
                <a:cs typeface="Arial"/>
              </a:rPr>
              <a:t>Inside KSA</a:t>
            </a:r>
          </a:p>
          <a:p>
            <a:pPr algn="ctr"/>
            <a:r>
              <a:rPr lang="en-GB" sz="1100" dirty="0">
                <a:solidFill>
                  <a:schemeClr val="tx1"/>
                </a:solidFill>
                <a:latin typeface="Arial"/>
                <a:cs typeface="Arial"/>
              </a:rPr>
              <a:t>Branded medication</a:t>
            </a:r>
          </a:p>
          <a:p>
            <a:pPr algn="ctr"/>
            <a:r>
              <a:rPr lang="en-GB" sz="1100" dirty="0">
                <a:solidFill>
                  <a:schemeClr val="tx1"/>
                </a:solidFill>
                <a:latin typeface="Arial"/>
                <a:cs typeface="Arial"/>
              </a:rPr>
              <a:t>Nill</a:t>
            </a:r>
          </a:p>
          <a:p>
            <a:pPr algn="ctr"/>
            <a:r>
              <a:rPr lang="en-GB" sz="1100" dirty="0">
                <a:solidFill>
                  <a:schemeClr val="tx1"/>
                </a:solidFill>
                <a:latin typeface="Arial"/>
                <a:cs typeface="Arial"/>
              </a:rPr>
              <a:t>Generic medication</a:t>
            </a:r>
          </a:p>
          <a:p>
            <a:pPr algn="ctr"/>
            <a:r>
              <a:rPr lang="en-GB" sz="1100" dirty="0">
                <a:solidFill>
                  <a:schemeClr val="tx1"/>
                </a:solidFill>
                <a:latin typeface="Arial"/>
                <a:cs typeface="Arial"/>
              </a:rPr>
              <a:t>Nill</a:t>
            </a:r>
            <a:endParaRPr lang="en-GB" sz="1400" dirty="0">
              <a:solidFill>
                <a:schemeClr val="tx1"/>
              </a:solidFill>
              <a:latin typeface="+mn-lt"/>
              <a:ea typeface="+mn-ea"/>
              <a:cs typeface="+mn-cs"/>
            </a:endParaRPr>
          </a:p>
        </p:txBody>
      </p:sp>
      <p:sp>
        <p:nvSpPr>
          <p:cNvPr id="23" name="Rectangle 22">
            <a:extLst>
              <a:ext uri="{FF2B5EF4-FFF2-40B4-BE49-F238E27FC236}">
                <a16:creationId xmlns:a16="http://schemas.microsoft.com/office/drawing/2014/main" id="{62F029C9-619C-F711-5CC0-65444F7196DD}"/>
              </a:ext>
            </a:extLst>
          </p:cNvPr>
          <p:cNvSpPr/>
          <p:nvPr/>
        </p:nvSpPr>
        <p:spPr>
          <a:xfrm>
            <a:off x="834771" y="2323658"/>
            <a:ext cx="2682952" cy="763844"/>
          </a:xfrm>
          <a:prstGeom prst="rect">
            <a:avLst/>
          </a:prstGeom>
          <a:solidFill>
            <a:srgbClr val="E6E6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300" b="1" dirty="0">
                <a:solidFill>
                  <a:schemeClr val="tx1"/>
                </a:solidFill>
                <a:latin typeface="Arial"/>
                <a:cs typeface="Arial"/>
              </a:rPr>
              <a:t>Prescribed Drugs &amp; Dressings</a:t>
            </a:r>
            <a:endParaRPr lang="en-GB" sz="1800" b="1" dirty="0">
              <a:solidFill>
                <a:schemeClr val="tx1"/>
              </a:solidFill>
              <a:latin typeface="+mn-lt"/>
              <a:ea typeface="+mn-ea"/>
              <a:cs typeface="+mn-cs"/>
            </a:endParaRPr>
          </a:p>
        </p:txBody>
      </p:sp>
      <p:sp>
        <p:nvSpPr>
          <p:cNvPr id="24" name="Rectangle 23">
            <a:extLst>
              <a:ext uri="{FF2B5EF4-FFF2-40B4-BE49-F238E27FC236}">
                <a16:creationId xmlns:a16="http://schemas.microsoft.com/office/drawing/2014/main" id="{789FBC83-338D-A2F1-47A2-CD65718A9175}"/>
              </a:ext>
            </a:extLst>
          </p:cNvPr>
          <p:cNvSpPr/>
          <p:nvPr/>
        </p:nvSpPr>
        <p:spPr>
          <a:xfrm>
            <a:off x="3677920" y="3222934"/>
            <a:ext cx="7634986" cy="631545"/>
          </a:xfrm>
          <a:prstGeom prst="rect">
            <a:avLst/>
          </a:prstGeom>
          <a:solidFill>
            <a:srgbClr val="E6E6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300" b="1" dirty="0">
                <a:solidFill>
                  <a:schemeClr val="tx1"/>
                </a:solidFill>
                <a:latin typeface="Arial"/>
                <a:cs typeface="Arial"/>
              </a:rPr>
              <a:t>Covered</a:t>
            </a:r>
            <a:endParaRPr lang="en-GB" sz="1300" dirty="0">
              <a:solidFill>
                <a:schemeClr val="tx1"/>
              </a:solidFill>
              <a:latin typeface="Arial"/>
              <a:cs typeface="Arial"/>
            </a:endParaRPr>
          </a:p>
        </p:txBody>
      </p:sp>
      <p:sp>
        <p:nvSpPr>
          <p:cNvPr id="25" name="Rectangle 24">
            <a:extLst>
              <a:ext uri="{FF2B5EF4-FFF2-40B4-BE49-F238E27FC236}">
                <a16:creationId xmlns:a16="http://schemas.microsoft.com/office/drawing/2014/main" id="{F0738E76-D567-9C9F-AB74-E883D52727D9}"/>
              </a:ext>
            </a:extLst>
          </p:cNvPr>
          <p:cNvSpPr/>
          <p:nvPr/>
        </p:nvSpPr>
        <p:spPr>
          <a:xfrm>
            <a:off x="842568" y="3222932"/>
            <a:ext cx="2682952" cy="631545"/>
          </a:xfrm>
          <a:prstGeom prst="rect">
            <a:avLst/>
          </a:prstGeom>
          <a:solidFill>
            <a:srgbClr val="E6E6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300" b="1" dirty="0">
                <a:solidFill>
                  <a:schemeClr val="tx1"/>
                </a:solidFill>
                <a:latin typeface="Arial"/>
                <a:cs typeface="Arial"/>
              </a:rPr>
              <a:t>Complementary and alternative treatment</a:t>
            </a:r>
          </a:p>
        </p:txBody>
      </p:sp>
      <p:sp>
        <p:nvSpPr>
          <p:cNvPr id="26" name="Rectangle 25">
            <a:extLst>
              <a:ext uri="{FF2B5EF4-FFF2-40B4-BE49-F238E27FC236}">
                <a16:creationId xmlns:a16="http://schemas.microsoft.com/office/drawing/2014/main" id="{6E1BD440-5465-922E-5B98-36681E5E5522}"/>
              </a:ext>
            </a:extLst>
          </p:cNvPr>
          <p:cNvSpPr/>
          <p:nvPr/>
        </p:nvSpPr>
        <p:spPr>
          <a:xfrm>
            <a:off x="3677920" y="3985670"/>
            <a:ext cx="7634986" cy="631545"/>
          </a:xfrm>
          <a:prstGeom prst="rect">
            <a:avLst/>
          </a:prstGeom>
          <a:solidFill>
            <a:srgbClr val="E6E6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300" b="1" dirty="0">
                <a:solidFill>
                  <a:schemeClr val="tx1"/>
                </a:solidFill>
                <a:latin typeface="Arial"/>
                <a:cs typeface="Arial"/>
              </a:rPr>
              <a:t>Covered:</a:t>
            </a:r>
          </a:p>
          <a:p>
            <a:pPr algn="ctr"/>
            <a:r>
              <a:rPr lang="en-GB" sz="1300" b="1" dirty="0">
                <a:solidFill>
                  <a:schemeClr val="tx1"/>
                </a:solidFill>
                <a:latin typeface="Arial"/>
                <a:cs typeface="Arial"/>
              </a:rPr>
              <a:t>SAR 15,000</a:t>
            </a:r>
          </a:p>
          <a:p>
            <a:pPr algn="ctr"/>
            <a:r>
              <a:rPr lang="en-GB" sz="1100" dirty="0">
                <a:solidFill>
                  <a:schemeClr val="tx1"/>
                </a:solidFill>
                <a:latin typeface="Arial"/>
                <a:cs typeface="Arial"/>
              </a:rPr>
              <a:t>Newborn care covered up to 30days. </a:t>
            </a:r>
            <a:endParaRPr lang="en-GB" sz="1400" dirty="0">
              <a:solidFill>
                <a:schemeClr val="tx1"/>
              </a:solidFill>
              <a:latin typeface="+mn-lt"/>
              <a:ea typeface="+mn-ea"/>
              <a:cs typeface="+mn-cs"/>
            </a:endParaRPr>
          </a:p>
        </p:txBody>
      </p:sp>
      <p:sp>
        <p:nvSpPr>
          <p:cNvPr id="27" name="Rectangle 26">
            <a:extLst>
              <a:ext uri="{FF2B5EF4-FFF2-40B4-BE49-F238E27FC236}">
                <a16:creationId xmlns:a16="http://schemas.microsoft.com/office/drawing/2014/main" id="{B250D0BA-EC7F-3F4A-5928-CA10AC9127D5}"/>
              </a:ext>
            </a:extLst>
          </p:cNvPr>
          <p:cNvSpPr/>
          <p:nvPr/>
        </p:nvSpPr>
        <p:spPr>
          <a:xfrm>
            <a:off x="842568" y="3985668"/>
            <a:ext cx="2682952" cy="631545"/>
          </a:xfrm>
          <a:prstGeom prst="rect">
            <a:avLst/>
          </a:prstGeom>
          <a:solidFill>
            <a:srgbClr val="E6E6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300" b="1" dirty="0">
                <a:solidFill>
                  <a:schemeClr val="tx1"/>
                </a:solidFill>
                <a:latin typeface="Arial"/>
                <a:cs typeface="Arial"/>
              </a:rPr>
              <a:t>Maternity</a:t>
            </a:r>
          </a:p>
        </p:txBody>
      </p:sp>
      <p:sp>
        <p:nvSpPr>
          <p:cNvPr id="31" name="TextBox 30">
            <a:extLst>
              <a:ext uri="{FF2B5EF4-FFF2-40B4-BE49-F238E27FC236}">
                <a16:creationId xmlns:a16="http://schemas.microsoft.com/office/drawing/2014/main" id="{0DA8512C-B41C-4345-77BB-C1EBD9097C30}"/>
              </a:ext>
            </a:extLst>
          </p:cNvPr>
          <p:cNvSpPr txBox="1"/>
          <p:nvPr/>
        </p:nvSpPr>
        <p:spPr>
          <a:xfrm>
            <a:off x="739140" y="6417886"/>
            <a:ext cx="10262030" cy="261610"/>
          </a:xfrm>
          <a:prstGeom prst="rect">
            <a:avLst/>
          </a:prstGeom>
          <a:noFill/>
        </p:spPr>
        <p:txBody>
          <a:bodyPr wrap="square">
            <a:spAutoFit/>
          </a:bodyPr>
          <a:lstStyle/>
          <a:p>
            <a:r>
              <a:rPr lang="en-GB" sz="1100" b="1" dirty="0">
                <a:solidFill>
                  <a:srgbClr val="00874D"/>
                </a:solidFill>
                <a:latin typeface="Arial"/>
                <a:cs typeface="Arial"/>
              </a:rPr>
              <a:t>This is a high-level overview of the benefits, please refer to your member handbook to view all the benefits. </a:t>
            </a:r>
            <a:endParaRPr lang="en-GB" sz="1100" b="1" dirty="0">
              <a:solidFill>
                <a:srgbClr val="00874D"/>
              </a:solidFill>
            </a:endParaRPr>
          </a:p>
        </p:txBody>
      </p:sp>
      <p:sp>
        <p:nvSpPr>
          <p:cNvPr id="5" name="Rectangle 4">
            <a:extLst>
              <a:ext uri="{FF2B5EF4-FFF2-40B4-BE49-F238E27FC236}">
                <a16:creationId xmlns:a16="http://schemas.microsoft.com/office/drawing/2014/main" id="{B05B415D-CDC9-316F-CB5F-892AB84B67B6}"/>
              </a:ext>
            </a:extLst>
          </p:cNvPr>
          <p:cNvSpPr/>
          <p:nvPr/>
        </p:nvSpPr>
        <p:spPr>
          <a:xfrm>
            <a:off x="8058150" y="2238780"/>
            <a:ext cx="3234436" cy="933254"/>
          </a:xfrm>
          <a:prstGeom prst="rect">
            <a:avLst/>
          </a:prstGeom>
          <a:solidFill>
            <a:srgbClr val="E6E6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300" b="1" dirty="0">
                <a:solidFill>
                  <a:schemeClr val="tx1"/>
                </a:solidFill>
                <a:latin typeface="Arial"/>
                <a:cs typeface="Arial"/>
              </a:rPr>
              <a:t>Outside KSA</a:t>
            </a:r>
          </a:p>
          <a:p>
            <a:pPr algn="ctr"/>
            <a:r>
              <a:rPr lang="en-GB" sz="1300" dirty="0">
                <a:solidFill>
                  <a:schemeClr val="tx1"/>
                </a:solidFill>
                <a:latin typeface="Arial"/>
                <a:cs typeface="Arial"/>
              </a:rPr>
              <a:t>Nill</a:t>
            </a:r>
          </a:p>
        </p:txBody>
      </p:sp>
      <p:sp>
        <p:nvSpPr>
          <p:cNvPr id="4" name="Rectangle 3">
            <a:extLst>
              <a:ext uri="{FF2B5EF4-FFF2-40B4-BE49-F238E27FC236}">
                <a16:creationId xmlns:a16="http://schemas.microsoft.com/office/drawing/2014/main" id="{F0C61D4B-AF34-BA6A-AA45-44B6B5AAD207}"/>
              </a:ext>
            </a:extLst>
          </p:cNvPr>
          <p:cNvSpPr/>
          <p:nvPr/>
        </p:nvSpPr>
        <p:spPr>
          <a:xfrm>
            <a:off x="3670123" y="4787662"/>
            <a:ext cx="7634986" cy="646069"/>
          </a:xfrm>
          <a:prstGeom prst="rect">
            <a:avLst/>
          </a:prstGeom>
          <a:solidFill>
            <a:srgbClr val="E6E6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300" b="1" dirty="0">
                <a:solidFill>
                  <a:schemeClr val="tx1"/>
                </a:solidFill>
                <a:latin typeface="Arial"/>
                <a:cs typeface="Arial"/>
              </a:rPr>
              <a:t>Covered up to SAR 7,500 per year of insurance</a:t>
            </a:r>
          </a:p>
          <a:p>
            <a:pPr algn="ctr"/>
            <a:r>
              <a:rPr lang="en-GB" sz="1050" dirty="0">
                <a:solidFill>
                  <a:schemeClr val="tx1"/>
                </a:solidFill>
                <a:latin typeface="Arial"/>
                <a:cs typeface="Arial"/>
              </a:rPr>
              <a:t>Examinations, scale, polish 2 visits per year of insurance. X-rays, Crowns, bridge. Orthodontic treatments only for members under the age of 18 years old. Page 24</a:t>
            </a:r>
          </a:p>
        </p:txBody>
      </p:sp>
      <p:sp>
        <p:nvSpPr>
          <p:cNvPr id="6" name="Rectangle 5">
            <a:extLst>
              <a:ext uri="{FF2B5EF4-FFF2-40B4-BE49-F238E27FC236}">
                <a16:creationId xmlns:a16="http://schemas.microsoft.com/office/drawing/2014/main" id="{98DB2A16-1D59-6A53-365B-39CEA6D07ADB}"/>
              </a:ext>
            </a:extLst>
          </p:cNvPr>
          <p:cNvSpPr/>
          <p:nvPr/>
        </p:nvSpPr>
        <p:spPr>
          <a:xfrm>
            <a:off x="842568" y="4774953"/>
            <a:ext cx="2682952" cy="646069"/>
          </a:xfrm>
          <a:prstGeom prst="rect">
            <a:avLst/>
          </a:prstGeom>
          <a:solidFill>
            <a:srgbClr val="E6E6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300" b="1" dirty="0">
                <a:solidFill>
                  <a:schemeClr val="tx1"/>
                </a:solidFill>
                <a:latin typeface="Arial"/>
                <a:cs typeface="Arial"/>
              </a:rPr>
              <a:t>Dental</a:t>
            </a:r>
          </a:p>
        </p:txBody>
      </p:sp>
      <p:sp>
        <p:nvSpPr>
          <p:cNvPr id="7" name="Rectangle 6">
            <a:extLst>
              <a:ext uri="{FF2B5EF4-FFF2-40B4-BE49-F238E27FC236}">
                <a16:creationId xmlns:a16="http://schemas.microsoft.com/office/drawing/2014/main" id="{37FC8563-A12F-79D2-8858-F4EB09EA2A72}"/>
              </a:ext>
            </a:extLst>
          </p:cNvPr>
          <p:cNvSpPr/>
          <p:nvPr/>
        </p:nvSpPr>
        <p:spPr>
          <a:xfrm>
            <a:off x="3677920" y="5577835"/>
            <a:ext cx="7634986" cy="350234"/>
          </a:xfrm>
          <a:prstGeom prst="rect">
            <a:avLst/>
          </a:prstGeom>
          <a:solidFill>
            <a:srgbClr val="E6E6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300" b="1" dirty="0">
                <a:solidFill>
                  <a:schemeClr val="tx1"/>
                </a:solidFill>
                <a:latin typeface="Arial"/>
                <a:cs typeface="Arial"/>
              </a:rPr>
              <a:t>Covered up to SAR 3,000 per year of insurance – </a:t>
            </a:r>
            <a:r>
              <a:rPr lang="en-GB" sz="1050" dirty="0">
                <a:solidFill>
                  <a:schemeClr val="tx1"/>
                </a:solidFill>
                <a:latin typeface="Arial"/>
                <a:cs typeface="Arial"/>
              </a:rPr>
              <a:t>Page 25</a:t>
            </a:r>
          </a:p>
        </p:txBody>
      </p:sp>
      <p:sp>
        <p:nvSpPr>
          <p:cNvPr id="8" name="Rectangle 7">
            <a:extLst>
              <a:ext uri="{FF2B5EF4-FFF2-40B4-BE49-F238E27FC236}">
                <a16:creationId xmlns:a16="http://schemas.microsoft.com/office/drawing/2014/main" id="{32BDA312-4934-4466-30B4-3EDFB4B1D157}"/>
              </a:ext>
            </a:extLst>
          </p:cNvPr>
          <p:cNvSpPr/>
          <p:nvPr/>
        </p:nvSpPr>
        <p:spPr>
          <a:xfrm>
            <a:off x="842568" y="5577835"/>
            <a:ext cx="2682952" cy="350234"/>
          </a:xfrm>
          <a:prstGeom prst="rect">
            <a:avLst/>
          </a:prstGeom>
          <a:solidFill>
            <a:srgbClr val="E6E6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300" b="1" dirty="0">
                <a:solidFill>
                  <a:schemeClr val="tx1"/>
                </a:solidFill>
                <a:latin typeface="Arial"/>
                <a:cs typeface="Arial"/>
              </a:rPr>
              <a:t>Vision</a:t>
            </a:r>
          </a:p>
        </p:txBody>
      </p:sp>
      <p:pic>
        <p:nvPicPr>
          <p:cNvPr id="10" name="Picture 9" descr="A picture containing text, clipart&#10;&#10;Description automatically generated">
            <a:extLst>
              <a:ext uri="{FF2B5EF4-FFF2-40B4-BE49-F238E27FC236}">
                <a16:creationId xmlns:a16="http://schemas.microsoft.com/office/drawing/2014/main" id="{D439ECB5-925F-C33E-DF9B-12E8BAAC7D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0264" y="6220133"/>
            <a:ext cx="1752365" cy="574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05B3C80-0507-9E3B-1009-F29438FC71D7}"/>
              </a:ext>
            </a:extLst>
          </p:cNvPr>
          <p:cNvSpPr/>
          <p:nvPr/>
        </p:nvSpPr>
        <p:spPr>
          <a:xfrm>
            <a:off x="3670123" y="914400"/>
            <a:ext cx="7634986" cy="746760"/>
          </a:xfrm>
          <a:prstGeom prst="rect">
            <a:avLst/>
          </a:prstGeom>
          <a:solidFill>
            <a:srgbClr val="E6E6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tx1"/>
                </a:solidFill>
                <a:latin typeface="Arial"/>
                <a:cs typeface="Arial"/>
              </a:rPr>
              <a:t>SAR</a:t>
            </a:r>
            <a:r>
              <a:rPr lang="en-US" sz="1100" b="1" dirty="0">
                <a:solidFill>
                  <a:schemeClr val="tx1"/>
                </a:solidFill>
                <a:latin typeface="Arial"/>
                <a:cs typeface="Arial"/>
              </a:rPr>
              <a:t> </a:t>
            </a:r>
            <a:r>
              <a:rPr lang="en-US" sz="1300" b="1" dirty="0">
                <a:solidFill>
                  <a:schemeClr val="tx1"/>
                </a:solidFill>
                <a:latin typeface="Arial"/>
                <a:cs typeface="Arial"/>
              </a:rPr>
              <a:t>50,000</a:t>
            </a:r>
            <a:endParaRPr lang="en-GB" sz="1300" b="1" dirty="0">
              <a:solidFill>
                <a:schemeClr val="tx1"/>
              </a:solidFill>
              <a:latin typeface="Arial"/>
              <a:cs typeface="Arial"/>
            </a:endParaRPr>
          </a:p>
        </p:txBody>
      </p:sp>
      <p:sp>
        <p:nvSpPr>
          <p:cNvPr id="3" name="Rectangle 2">
            <a:extLst>
              <a:ext uri="{FF2B5EF4-FFF2-40B4-BE49-F238E27FC236}">
                <a16:creationId xmlns:a16="http://schemas.microsoft.com/office/drawing/2014/main" id="{51864143-88F7-7DE3-A43E-F4A9F5227CBC}"/>
              </a:ext>
            </a:extLst>
          </p:cNvPr>
          <p:cNvSpPr/>
          <p:nvPr/>
        </p:nvSpPr>
        <p:spPr>
          <a:xfrm>
            <a:off x="834771" y="914399"/>
            <a:ext cx="2682952" cy="726995"/>
          </a:xfrm>
          <a:prstGeom prst="rect">
            <a:avLst/>
          </a:prstGeom>
          <a:solidFill>
            <a:srgbClr val="E6E6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800" b="1" dirty="0">
                <a:solidFill>
                  <a:schemeClr val="tx1"/>
                </a:solidFill>
                <a:latin typeface="+mn-lt"/>
                <a:ea typeface="+mn-ea"/>
                <a:cs typeface="+mn-cs"/>
              </a:rPr>
              <a:t>Psychiatric care</a:t>
            </a:r>
          </a:p>
        </p:txBody>
      </p:sp>
      <p:sp>
        <p:nvSpPr>
          <p:cNvPr id="4" name="Rectangle 3">
            <a:extLst>
              <a:ext uri="{FF2B5EF4-FFF2-40B4-BE49-F238E27FC236}">
                <a16:creationId xmlns:a16="http://schemas.microsoft.com/office/drawing/2014/main" id="{DD8AE172-D943-CA98-03D4-36C23B85854B}"/>
              </a:ext>
            </a:extLst>
          </p:cNvPr>
          <p:cNvSpPr/>
          <p:nvPr/>
        </p:nvSpPr>
        <p:spPr>
          <a:xfrm>
            <a:off x="3670123" y="1772159"/>
            <a:ext cx="7634986" cy="538246"/>
          </a:xfrm>
          <a:prstGeom prst="rect">
            <a:avLst/>
          </a:prstGeom>
          <a:solidFill>
            <a:srgbClr val="E6E6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300" b="1" dirty="0">
                <a:solidFill>
                  <a:schemeClr val="tx1"/>
                </a:solidFill>
                <a:latin typeface="Arial"/>
                <a:cs typeface="Arial"/>
              </a:rPr>
              <a:t>Covered</a:t>
            </a:r>
          </a:p>
          <a:p>
            <a:pPr algn="ctr"/>
            <a:r>
              <a:rPr lang="en-GB" sz="1100" dirty="0">
                <a:solidFill>
                  <a:schemeClr val="tx1"/>
                </a:solidFill>
                <a:latin typeface="Arial"/>
                <a:cs typeface="Arial"/>
              </a:rPr>
              <a:t>We pay for one annual eye test and hearing test for dependent children under the age of 15.</a:t>
            </a:r>
          </a:p>
          <a:p>
            <a:pPr algn="ctr"/>
            <a:endParaRPr lang="en-GB" sz="1300" b="1" dirty="0">
              <a:solidFill>
                <a:schemeClr val="tx1"/>
              </a:solidFill>
              <a:latin typeface="Arial"/>
              <a:cs typeface="Arial"/>
            </a:endParaRPr>
          </a:p>
        </p:txBody>
      </p:sp>
      <p:sp>
        <p:nvSpPr>
          <p:cNvPr id="5" name="Rectangle 4">
            <a:extLst>
              <a:ext uri="{FF2B5EF4-FFF2-40B4-BE49-F238E27FC236}">
                <a16:creationId xmlns:a16="http://schemas.microsoft.com/office/drawing/2014/main" id="{8EB54265-C640-4102-CE36-88307F95EE93}"/>
              </a:ext>
            </a:extLst>
          </p:cNvPr>
          <p:cNvSpPr/>
          <p:nvPr/>
        </p:nvSpPr>
        <p:spPr>
          <a:xfrm>
            <a:off x="834771" y="1772157"/>
            <a:ext cx="2682952" cy="526059"/>
          </a:xfrm>
          <a:prstGeom prst="rect">
            <a:avLst/>
          </a:prstGeom>
          <a:solidFill>
            <a:srgbClr val="E6E6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800" b="1" dirty="0">
                <a:solidFill>
                  <a:schemeClr val="tx1"/>
                </a:solidFill>
                <a:latin typeface="+mn-lt"/>
                <a:ea typeface="+mn-ea"/>
                <a:cs typeface="+mn-cs"/>
              </a:rPr>
              <a:t>Hearing and vision tests</a:t>
            </a:r>
          </a:p>
        </p:txBody>
      </p:sp>
      <p:sp>
        <p:nvSpPr>
          <p:cNvPr id="6" name="Rectangle 5">
            <a:extLst>
              <a:ext uri="{FF2B5EF4-FFF2-40B4-BE49-F238E27FC236}">
                <a16:creationId xmlns:a16="http://schemas.microsoft.com/office/drawing/2014/main" id="{FEF0E300-2483-531E-DC09-032F04E9D467}"/>
              </a:ext>
            </a:extLst>
          </p:cNvPr>
          <p:cNvSpPr/>
          <p:nvPr/>
        </p:nvSpPr>
        <p:spPr>
          <a:xfrm>
            <a:off x="3670123" y="2454509"/>
            <a:ext cx="7642783" cy="631546"/>
          </a:xfrm>
          <a:prstGeom prst="rect">
            <a:avLst/>
          </a:prstGeom>
          <a:solidFill>
            <a:srgbClr val="E6E6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300" b="1" dirty="0">
                <a:solidFill>
                  <a:schemeClr val="tx1"/>
                </a:solidFill>
                <a:latin typeface="Arial"/>
                <a:cs typeface="Arial"/>
              </a:rPr>
              <a:t>Telephonic counselling - 6 visits per event – </a:t>
            </a:r>
            <a:r>
              <a:rPr lang="en-GB" sz="1050" dirty="0">
                <a:solidFill>
                  <a:schemeClr val="tx1"/>
                </a:solidFill>
                <a:latin typeface="Arial"/>
                <a:cs typeface="Arial"/>
              </a:rPr>
              <a:t>Page 18</a:t>
            </a:r>
          </a:p>
        </p:txBody>
      </p:sp>
      <p:sp>
        <p:nvSpPr>
          <p:cNvPr id="7" name="Rectangle 6">
            <a:extLst>
              <a:ext uri="{FF2B5EF4-FFF2-40B4-BE49-F238E27FC236}">
                <a16:creationId xmlns:a16="http://schemas.microsoft.com/office/drawing/2014/main" id="{0F338134-4735-1019-A2D8-1186DB7AC5A3}"/>
              </a:ext>
            </a:extLst>
          </p:cNvPr>
          <p:cNvSpPr/>
          <p:nvPr/>
        </p:nvSpPr>
        <p:spPr>
          <a:xfrm>
            <a:off x="834771" y="2455956"/>
            <a:ext cx="2682952" cy="631546"/>
          </a:xfrm>
          <a:prstGeom prst="rect">
            <a:avLst/>
          </a:prstGeom>
          <a:solidFill>
            <a:srgbClr val="E6E6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800" b="1" dirty="0">
                <a:solidFill>
                  <a:schemeClr val="tx1"/>
                </a:solidFill>
                <a:latin typeface="+mn-lt"/>
                <a:ea typeface="+mn-ea"/>
                <a:cs typeface="+mn-cs"/>
              </a:rPr>
              <a:t>IEAP – Level 2</a:t>
            </a:r>
          </a:p>
        </p:txBody>
      </p:sp>
      <p:sp>
        <p:nvSpPr>
          <p:cNvPr id="8" name="Rectangle 7">
            <a:extLst>
              <a:ext uri="{FF2B5EF4-FFF2-40B4-BE49-F238E27FC236}">
                <a16:creationId xmlns:a16="http://schemas.microsoft.com/office/drawing/2014/main" id="{8CDB46E2-A92A-32FF-5AFC-2A77B9DC5F9F}"/>
              </a:ext>
            </a:extLst>
          </p:cNvPr>
          <p:cNvSpPr/>
          <p:nvPr/>
        </p:nvSpPr>
        <p:spPr>
          <a:xfrm>
            <a:off x="3677920" y="3222934"/>
            <a:ext cx="7634986" cy="631545"/>
          </a:xfrm>
          <a:prstGeom prst="rect">
            <a:avLst/>
          </a:prstGeom>
          <a:solidFill>
            <a:srgbClr val="E6E6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300" b="1" dirty="0">
                <a:solidFill>
                  <a:schemeClr val="tx1"/>
                </a:solidFill>
                <a:latin typeface="Arial"/>
                <a:cs typeface="Arial"/>
              </a:rPr>
              <a:t>Up to SAR 500 per year of insurance</a:t>
            </a:r>
            <a:r>
              <a:rPr lang="en-GB" sz="1100" dirty="0">
                <a:solidFill>
                  <a:schemeClr val="tx1"/>
                </a:solidFill>
                <a:latin typeface="Arial"/>
                <a:cs typeface="Arial"/>
              </a:rPr>
              <a:t>.</a:t>
            </a:r>
          </a:p>
        </p:txBody>
      </p:sp>
      <p:sp>
        <p:nvSpPr>
          <p:cNvPr id="9" name="Rectangle 8">
            <a:extLst>
              <a:ext uri="{FF2B5EF4-FFF2-40B4-BE49-F238E27FC236}">
                <a16:creationId xmlns:a16="http://schemas.microsoft.com/office/drawing/2014/main" id="{2F0FA2F7-F7B9-8043-2A86-E1764FCA1304}"/>
              </a:ext>
            </a:extLst>
          </p:cNvPr>
          <p:cNvSpPr/>
          <p:nvPr/>
        </p:nvSpPr>
        <p:spPr>
          <a:xfrm>
            <a:off x="842568" y="3222932"/>
            <a:ext cx="2682952" cy="631545"/>
          </a:xfrm>
          <a:prstGeom prst="rect">
            <a:avLst/>
          </a:prstGeom>
          <a:solidFill>
            <a:srgbClr val="E6E6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300" b="1" dirty="0">
                <a:solidFill>
                  <a:schemeClr val="tx1"/>
                </a:solidFill>
                <a:latin typeface="Arial"/>
                <a:cs typeface="Arial"/>
              </a:rPr>
              <a:t>Circumcision for newborn </a:t>
            </a:r>
          </a:p>
          <a:p>
            <a:pPr algn="ctr"/>
            <a:r>
              <a:rPr lang="en-GB" sz="1300" b="1" dirty="0">
                <a:solidFill>
                  <a:schemeClr val="tx1"/>
                </a:solidFill>
                <a:latin typeface="Arial"/>
                <a:cs typeface="Arial"/>
              </a:rPr>
              <a:t>baby boys</a:t>
            </a:r>
          </a:p>
        </p:txBody>
      </p:sp>
      <p:sp>
        <p:nvSpPr>
          <p:cNvPr id="10" name="Rectangle 9">
            <a:extLst>
              <a:ext uri="{FF2B5EF4-FFF2-40B4-BE49-F238E27FC236}">
                <a16:creationId xmlns:a16="http://schemas.microsoft.com/office/drawing/2014/main" id="{A5470C7B-BD2B-99F1-D968-D5C68B7C8E9D}"/>
              </a:ext>
            </a:extLst>
          </p:cNvPr>
          <p:cNvSpPr/>
          <p:nvPr/>
        </p:nvSpPr>
        <p:spPr>
          <a:xfrm>
            <a:off x="3677920" y="3985670"/>
            <a:ext cx="7634986" cy="631545"/>
          </a:xfrm>
          <a:prstGeom prst="rect">
            <a:avLst/>
          </a:prstGeom>
          <a:solidFill>
            <a:srgbClr val="E6E6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300" b="1" dirty="0">
                <a:solidFill>
                  <a:schemeClr val="tx1"/>
                </a:solidFill>
                <a:latin typeface="Arial"/>
                <a:cs typeface="Arial"/>
              </a:rPr>
              <a:t>SAR 15,000 </a:t>
            </a:r>
          </a:p>
          <a:p>
            <a:pPr algn="ctr"/>
            <a:r>
              <a:rPr lang="en-GB" sz="1100" dirty="0">
                <a:solidFill>
                  <a:schemeClr val="tx1"/>
                </a:solidFill>
                <a:latin typeface="Arial"/>
                <a:cs typeface="Arial"/>
              </a:rPr>
              <a:t>per year of insurance</a:t>
            </a:r>
          </a:p>
          <a:p>
            <a:pPr algn="ctr"/>
            <a:r>
              <a:rPr lang="en-GB" sz="1100" dirty="0">
                <a:solidFill>
                  <a:schemeClr val="tx1"/>
                </a:solidFill>
                <a:latin typeface="Arial"/>
                <a:cs typeface="Arial"/>
              </a:rPr>
              <a:t>. </a:t>
            </a:r>
            <a:endParaRPr lang="en-GB" sz="1400" dirty="0">
              <a:solidFill>
                <a:schemeClr val="tx1"/>
              </a:solidFill>
              <a:latin typeface="+mn-lt"/>
              <a:ea typeface="+mn-ea"/>
              <a:cs typeface="+mn-cs"/>
            </a:endParaRPr>
          </a:p>
        </p:txBody>
      </p:sp>
      <p:sp>
        <p:nvSpPr>
          <p:cNvPr id="11" name="Rectangle 10">
            <a:extLst>
              <a:ext uri="{FF2B5EF4-FFF2-40B4-BE49-F238E27FC236}">
                <a16:creationId xmlns:a16="http://schemas.microsoft.com/office/drawing/2014/main" id="{EDD479E0-D7A7-B1B4-F785-7BE6A7B5E865}"/>
              </a:ext>
            </a:extLst>
          </p:cNvPr>
          <p:cNvSpPr/>
          <p:nvPr/>
        </p:nvSpPr>
        <p:spPr>
          <a:xfrm>
            <a:off x="842568" y="3985668"/>
            <a:ext cx="2682952" cy="631545"/>
          </a:xfrm>
          <a:prstGeom prst="rect">
            <a:avLst/>
          </a:prstGeom>
          <a:solidFill>
            <a:srgbClr val="E6E6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300" b="1" dirty="0">
                <a:solidFill>
                  <a:schemeClr val="tx1"/>
                </a:solidFill>
                <a:latin typeface="Arial"/>
                <a:cs typeface="Arial"/>
              </a:rPr>
              <a:t>Obesity</a:t>
            </a:r>
          </a:p>
        </p:txBody>
      </p:sp>
      <p:sp>
        <p:nvSpPr>
          <p:cNvPr id="34" name="object 3">
            <a:extLst>
              <a:ext uri="{FF2B5EF4-FFF2-40B4-BE49-F238E27FC236}">
                <a16:creationId xmlns:a16="http://schemas.microsoft.com/office/drawing/2014/main" id="{EBA28402-EF12-A379-4B21-686657DD93EC}"/>
              </a:ext>
            </a:extLst>
          </p:cNvPr>
          <p:cNvSpPr txBox="1">
            <a:spLocks/>
          </p:cNvSpPr>
          <p:nvPr/>
        </p:nvSpPr>
        <p:spPr>
          <a:xfrm>
            <a:off x="834771" y="243698"/>
            <a:ext cx="10457815" cy="574516"/>
          </a:xfrm>
          <a:prstGeom prst="rect">
            <a:avLst/>
          </a:prstGeom>
          <a:solidFill>
            <a:srgbClr val="00874D"/>
          </a:solidFill>
        </p:spPr>
        <p:txBody>
          <a:bodyPr vert="horz" wrap="square" lIns="0" tIns="233680" rIns="0" bIns="0" rtlCol="0">
            <a:spAutoFit/>
          </a:bodyPr>
          <a:lstStyle>
            <a:lvl1pPr>
              <a:defRPr>
                <a:latin typeface="+mj-lt"/>
                <a:ea typeface="+mj-ea"/>
                <a:cs typeface="+mj-cs"/>
              </a:defRPr>
            </a:lvl1pPr>
          </a:lstStyle>
          <a:p>
            <a:pPr marL="252095">
              <a:spcBef>
                <a:spcPts val="1840"/>
              </a:spcBef>
            </a:pPr>
            <a:r>
              <a:rPr lang="en-GB" sz="2200" b="1" dirty="0">
                <a:solidFill>
                  <a:schemeClr val="bg1"/>
                </a:solidFill>
                <a:latin typeface="Arial"/>
                <a:cs typeface="Arial"/>
              </a:rPr>
              <a:t>Benefit Overview</a:t>
            </a:r>
          </a:p>
        </p:txBody>
      </p:sp>
      <p:pic>
        <p:nvPicPr>
          <p:cNvPr id="12" name="object 17">
            <a:extLst>
              <a:ext uri="{FF2B5EF4-FFF2-40B4-BE49-F238E27FC236}">
                <a16:creationId xmlns:a16="http://schemas.microsoft.com/office/drawing/2014/main" id="{6564FFA2-C299-F871-6F5F-91EB3EC16DBC}"/>
              </a:ext>
            </a:extLst>
          </p:cNvPr>
          <p:cNvPicPr/>
          <p:nvPr/>
        </p:nvPicPr>
        <p:blipFill>
          <a:blip r:embed="rId2" cstate="print"/>
          <a:stretch>
            <a:fillRect/>
          </a:stretch>
        </p:blipFill>
        <p:spPr>
          <a:xfrm>
            <a:off x="10437542" y="6201478"/>
            <a:ext cx="919687" cy="460668"/>
          </a:xfrm>
          <a:prstGeom prst="rect">
            <a:avLst/>
          </a:prstGeom>
        </p:spPr>
      </p:pic>
      <p:pic>
        <p:nvPicPr>
          <p:cNvPr id="14" name="Picture 13" descr="A picture containing text, clipart&#10;&#10;Description automatically generated">
            <a:extLst>
              <a:ext uri="{FF2B5EF4-FFF2-40B4-BE49-F238E27FC236}">
                <a16:creationId xmlns:a16="http://schemas.microsoft.com/office/drawing/2014/main" id="{21564E9B-A1C5-9870-1201-68E1B992AF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4771" y="6060931"/>
            <a:ext cx="1752365" cy="574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77491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Picture Placeholder 15">
            <a:extLst>
              <a:ext uri="{FF2B5EF4-FFF2-40B4-BE49-F238E27FC236}">
                <a16:creationId xmlns:a16="http://schemas.microsoft.com/office/drawing/2014/main" id="{2A583A7A-CF3C-462B-78FB-621B1E632192}"/>
              </a:ext>
            </a:extLst>
          </p:cNvPr>
          <p:cNvSpPr txBox="1">
            <a:spLocks/>
          </p:cNvSpPr>
          <p:nvPr/>
        </p:nvSpPr>
        <p:spPr>
          <a:xfrm>
            <a:off x="6096000" y="0"/>
            <a:ext cx="6099433" cy="6858000"/>
          </a:xfrm>
          <a:custGeom>
            <a:avLst/>
            <a:gdLst>
              <a:gd name="connsiteX0" fmla="*/ 254264 w 6099433"/>
              <a:gd name="connsiteY0" fmla="*/ 0 h 6858000"/>
              <a:gd name="connsiteX1" fmla="*/ 6099433 w 6099433"/>
              <a:gd name="connsiteY1" fmla="*/ 0 h 6858000"/>
              <a:gd name="connsiteX2" fmla="*/ 6099433 w 6099433"/>
              <a:gd name="connsiteY2" fmla="*/ 6858000 h 6858000"/>
              <a:gd name="connsiteX3" fmla="*/ 6085986 w 6099433"/>
              <a:gd name="connsiteY3" fmla="*/ 6858000 h 6858000"/>
              <a:gd name="connsiteX4" fmla="*/ 6085986 w 6099433"/>
              <a:gd name="connsiteY4" fmla="*/ 6678000 h 6858000"/>
              <a:gd name="connsiteX5" fmla="*/ 2055716 w 6099433"/>
              <a:gd name="connsiteY5" fmla="*/ 6678000 h 6858000"/>
              <a:gd name="connsiteX6" fmla="*/ 2030900 w 6099433"/>
              <a:gd name="connsiteY6" fmla="*/ 6634513 h 6858000"/>
              <a:gd name="connsiteX7" fmla="*/ 31970 w 6099433"/>
              <a:gd name="connsiteY7" fmla="*/ 1935353 h 6858000"/>
              <a:gd name="connsiteX8" fmla="*/ 254264 w 6099433"/>
              <a:gd name="connsiteY8"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9433" h="6858000">
                <a:moveTo>
                  <a:pt x="254264" y="0"/>
                </a:moveTo>
                <a:lnTo>
                  <a:pt x="6099433" y="0"/>
                </a:lnTo>
                <a:lnTo>
                  <a:pt x="6099433" y="6858000"/>
                </a:lnTo>
                <a:lnTo>
                  <a:pt x="6085986" y="6858000"/>
                </a:lnTo>
                <a:lnTo>
                  <a:pt x="6085986" y="6678000"/>
                </a:lnTo>
                <a:lnTo>
                  <a:pt x="2055716" y="6678000"/>
                </a:lnTo>
                <a:lnTo>
                  <a:pt x="2030900" y="6634513"/>
                </a:lnTo>
                <a:cubicBezTo>
                  <a:pt x="1593147" y="5864395"/>
                  <a:pt x="180714" y="3293880"/>
                  <a:pt x="31970" y="1935353"/>
                </a:cubicBezTo>
                <a:cubicBezTo>
                  <a:pt x="-60800" y="1087755"/>
                  <a:pt x="58965" y="459359"/>
                  <a:pt x="254264" y="0"/>
                </a:cubicBezTo>
                <a:close/>
              </a:path>
            </a:pathLst>
          </a:custGeom>
          <a:solidFill>
            <a:schemeClr val="accent3"/>
          </a:solidFill>
          <a:ln>
            <a:noFill/>
          </a:ln>
        </p:spPr>
        <p:txBody>
          <a:bodyPr vert="horz" wrap="square" lIns="0" tIns="576000" rIns="0" bIns="0" rtlCol="0" anchor="ctr" anchorCtr="0">
            <a:noAutofit/>
          </a:bodyPr>
          <a:lstStyle>
            <a:defPPr>
              <a:defRPr lang="en-US"/>
            </a:defPPr>
            <a:lvl1pPr marL="0" indent="0" algn="ctr" defTabSz="914400" rtl="0" eaLnBrk="1" latinLnBrk="0" hangingPunct="1">
              <a:spcAft>
                <a:spcPts val="0"/>
              </a:spcAft>
              <a:buNone/>
              <a:defRPr lang="en-US" sz="900" kern="1200" cap="none" spc="0" baseline="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88" name="Oval 87">
            <a:extLst>
              <a:ext uri="{FF2B5EF4-FFF2-40B4-BE49-F238E27FC236}">
                <a16:creationId xmlns:a16="http://schemas.microsoft.com/office/drawing/2014/main" id="{45EC3E29-DE64-F996-E17A-3ECEF9338CC1}"/>
              </a:ext>
            </a:extLst>
          </p:cNvPr>
          <p:cNvSpPr/>
          <p:nvPr/>
        </p:nvSpPr>
        <p:spPr>
          <a:xfrm>
            <a:off x="10628323" y="2358748"/>
            <a:ext cx="554500" cy="554500"/>
          </a:xfrm>
          <a:prstGeom prst="ellipse">
            <a:avLst/>
          </a:prstGeom>
          <a:solidFill>
            <a:srgbClr val="03CC5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IN" sz="1600" noProof="0" dirty="0" err="1"/>
          </a:p>
        </p:txBody>
      </p:sp>
      <p:sp>
        <p:nvSpPr>
          <p:cNvPr id="42" name="Rectangle 41">
            <a:extLst>
              <a:ext uri="{FF2B5EF4-FFF2-40B4-BE49-F238E27FC236}">
                <a16:creationId xmlns:a16="http://schemas.microsoft.com/office/drawing/2014/main" id="{199004F7-38BF-6E69-2F93-3AD75F06B5A6}"/>
              </a:ext>
            </a:extLst>
          </p:cNvPr>
          <p:cNvSpPr/>
          <p:nvPr/>
        </p:nvSpPr>
        <p:spPr>
          <a:xfrm>
            <a:off x="11473199" y="0"/>
            <a:ext cx="718801" cy="668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IN" sz="1600" noProof="0" dirty="0" err="1"/>
          </a:p>
        </p:txBody>
      </p:sp>
      <p:sp>
        <p:nvSpPr>
          <p:cNvPr id="2" name="Title 1">
            <a:extLst>
              <a:ext uri="{FF2B5EF4-FFF2-40B4-BE49-F238E27FC236}">
                <a16:creationId xmlns:a16="http://schemas.microsoft.com/office/drawing/2014/main" id="{1FF81BB4-51C5-6355-78D6-6CA77F536385}"/>
              </a:ext>
            </a:extLst>
          </p:cNvPr>
          <p:cNvSpPr>
            <a:spLocks noGrp="1"/>
          </p:cNvSpPr>
          <p:nvPr>
            <p:ph type="title"/>
          </p:nvPr>
        </p:nvSpPr>
        <p:spPr>
          <a:xfrm>
            <a:off x="360000" y="151200"/>
            <a:ext cx="5372205" cy="1188000"/>
          </a:xfrm>
        </p:spPr>
        <p:txBody>
          <a:bodyPr/>
          <a:lstStyle/>
          <a:p>
            <a:r>
              <a:rPr lang="en-GB" dirty="0">
                <a:solidFill>
                  <a:schemeClr val="accent3"/>
                </a:solidFill>
              </a:rPr>
              <a:t>Chronic medication refill program and delivery services – </a:t>
            </a:r>
            <a:br>
              <a:rPr lang="en-IN" sz="800" dirty="0"/>
            </a:br>
            <a:r>
              <a:rPr lang="en-IN" sz="2400" dirty="0">
                <a:solidFill>
                  <a:srgbClr val="03CC54"/>
                </a:solidFill>
              </a:rPr>
              <a:t>Continuous care effortlessly</a:t>
            </a:r>
            <a:endParaRPr lang="en-IN" dirty="0">
              <a:solidFill>
                <a:srgbClr val="03CC54"/>
              </a:solidFill>
            </a:endParaRPr>
          </a:p>
        </p:txBody>
      </p:sp>
      <p:sp>
        <p:nvSpPr>
          <p:cNvPr id="13" name="TextBox 12">
            <a:extLst>
              <a:ext uri="{FF2B5EF4-FFF2-40B4-BE49-F238E27FC236}">
                <a16:creationId xmlns:a16="http://schemas.microsoft.com/office/drawing/2014/main" id="{30F23A07-73F2-2536-BB03-CCE162CFBACE}"/>
              </a:ext>
            </a:extLst>
          </p:cNvPr>
          <p:cNvSpPr txBox="1"/>
          <p:nvPr/>
        </p:nvSpPr>
        <p:spPr>
          <a:xfrm>
            <a:off x="367349" y="2183140"/>
            <a:ext cx="4933093" cy="984885"/>
          </a:xfrm>
          <a:prstGeom prst="rect">
            <a:avLst/>
          </a:prstGeom>
          <a:noFill/>
        </p:spPr>
        <p:txBody>
          <a:bodyPr wrap="square" lIns="0">
            <a:spAutoFit/>
          </a:bodyPr>
          <a:lstStyle/>
          <a:p>
            <a:pPr>
              <a:spcAft>
                <a:spcPts val="1200"/>
              </a:spcAft>
            </a:pPr>
            <a:r>
              <a:rPr lang="en-US" sz="1200" b="1" spc="35" dirty="0">
                <a:solidFill>
                  <a:schemeClr val="tx2"/>
                </a:solidFill>
                <a:effectLst/>
                <a:ea typeface="Calibri" panose="020F0502020204030204" pitchFamily="34" charset="0"/>
                <a:cs typeface="Vrinda" panose="020B0502040204020203" pitchFamily="34" charset="0"/>
              </a:rPr>
              <a:t>Managing chronic conditions should be effortless. </a:t>
            </a:r>
            <a:r>
              <a:rPr lang="en-US" sz="1200" b="1" spc="25" dirty="0">
                <a:solidFill>
                  <a:schemeClr val="tx2"/>
                </a:solidFill>
                <a:effectLst/>
                <a:ea typeface="Calibri" panose="020F0502020204030204" pitchFamily="34" charset="0"/>
                <a:cs typeface="Vrinda" panose="020B0502040204020203" pitchFamily="34" charset="0"/>
              </a:rPr>
              <a:t>Our chronic medication program will help you get more convenient access to </a:t>
            </a:r>
            <a:r>
              <a:rPr lang="en-US" sz="1200" b="1" spc="35" dirty="0">
                <a:solidFill>
                  <a:schemeClr val="tx2"/>
                </a:solidFill>
                <a:effectLst/>
                <a:ea typeface="Calibri" panose="020F0502020204030204" pitchFamily="34" charset="0"/>
                <a:cs typeface="Vrinda" panose="020B0502040204020203" pitchFamily="34" charset="0"/>
              </a:rPr>
              <a:t>medication. </a:t>
            </a:r>
          </a:p>
          <a:p>
            <a:pPr>
              <a:spcAft>
                <a:spcPts val="1200"/>
              </a:spcAft>
            </a:pPr>
            <a:r>
              <a:rPr lang="en-US" sz="1200" dirty="0">
                <a:solidFill>
                  <a:schemeClr val="tx2"/>
                </a:solidFill>
              </a:rPr>
              <a:t>Here's how we help you through our medication refill service.</a:t>
            </a:r>
          </a:p>
        </p:txBody>
      </p:sp>
      <p:grpSp>
        <p:nvGrpSpPr>
          <p:cNvPr id="33" name="Group 32">
            <a:extLst>
              <a:ext uri="{FF2B5EF4-FFF2-40B4-BE49-F238E27FC236}">
                <a16:creationId xmlns:a16="http://schemas.microsoft.com/office/drawing/2014/main" id="{E60EAB1C-665B-DEAA-4E43-6052AC8FEDFD}"/>
              </a:ext>
            </a:extLst>
          </p:cNvPr>
          <p:cNvGrpSpPr/>
          <p:nvPr/>
        </p:nvGrpSpPr>
        <p:grpSpPr>
          <a:xfrm>
            <a:off x="358776" y="3238792"/>
            <a:ext cx="1495084" cy="1338900"/>
            <a:chOff x="358776" y="4132972"/>
            <a:chExt cx="1495084" cy="1338900"/>
          </a:xfrm>
        </p:grpSpPr>
        <p:sp>
          <p:nvSpPr>
            <p:cNvPr id="21" name="Rectangle: Diagonal Corners Rounded 20">
              <a:extLst>
                <a:ext uri="{FF2B5EF4-FFF2-40B4-BE49-F238E27FC236}">
                  <a16:creationId xmlns:a16="http://schemas.microsoft.com/office/drawing/2014/main" id="{A4FFA6FD-B300-0BD0-2C72-06A70185F8FC}"/>
                </a:ext>
              </a:extLst>
            </p:cNvPr>
            <p:cNvSpPr/>
            <p:nvPr/>
          </p:nvSpPr>
          <p:spPr>
            <a:xfrm>
              <a:off x="358776" y="4132972"/>
              <a:ext cx="1495084" cy="1338900"/>
            </a:xfrm>
            <a:prstGeom prst="round2Diag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648000" rIns="72000" bIns="36000" rtlCol="0" anchor="t" anchorCtr="0"/>
            <a:lstStyle/>
            <a:p>
              <a:r>
                <a:rPr lang="en-US" sz="1100" spc="25" dirty="0">
                  <a:solidFill>
                    <a:schemeClr val="tx2"/>
                  </a:solidFill>
                  <a:effectLst/>
                  <a:ea typeface="Calibri" panose="020F0502020204030204" pitchFamily="34" charset="0"/>
                  <a:cs typeface="Vrinda" panose="020B0502040204020203" pitchFamily="34" charset="0"/>
                </a:rPr>
                <a:t>Easy access to Chronic medication</a:t>
              </a:r>
              <a:endParaRPr lang="en-IN" sz="1100" dirty="0">
                <a:solidFill>
                  <a:schemeClr val="tx2"/>
                </a:solidFill>
              </a:endParaRPr>
            </a:p>
          </p:txBody>
        </p:sp>
        <p:pic>
          <p:nvPicPr>
            <p:cNvPr id="24" name="Graphic 23">
              <a:extLst>
                <a:ext uri="{FF2B5EF4-FFF2-40B4-BE49-F238E27FC236}">
                  <a16:creationId xmlns:a16="http://schemas.microsoft.com/office/drawing/2014/main" id="{BBB13C3D-C421-A95F-48EB-94A5D126AF5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66907" y="4265496"/>
              <a:ext cx="516023" cy="516023"/>
            </a:xfrm>
            <a:prstGeom prst="rect">
              <a:avLst/>
            </a:prstGeom>
          </p:spPr>
        </p:pic>
      </p:grpSp>
      <p:grpSp>
        <p:nvGrpSpPr>
          <p:cNvPr id="32" name="Group 31">
            <a:extLst>
              <a:ext uri="{FF2B5EF4-FFF2-40B4-BE49-F238E27FC236}">
                <a16:creationId xmlns:a16="http://schemas.microsoft.com/office/drawing/2014/main" id="{F8DFD97C-B1A2-07D6-4B09-E45E138E64F4}"/>
              </a:ext>
            </a:extLst>
          </p:cNvPr>
          <p:cNvGrpSpPr/>
          <p:nvPr/>
        </p:nvGrpSpPr>
        <p:grpSpPr>
          <a:xfrm>
            <a:off x="2086354" y="3238792"/>
            <a:ext cx="1495084" cy="1338900"/>
            <a:chOff x="1980191" y="4132972"/>
            <a:chExt cx="1495084" cy="1338900"/>
          </a:xfrm>
        </p:grpSpPr>
        <p:sp>
          <p:nvSpPr>
            <p:cNvPr id="22" name="Rectangle: Diagonal Corners Rounded 21">
              <a:extLst>
                <a:ext uri="{FF2B5EF4-FFF2-40B4-BE49-F238E27FC236}">
                  <a16:creationId xmlns:a16="http://schemas.microsoft.com/office/drawing/2014/main" id="{C0541E12-7B99-32A6-7F19-961D40B9F3A6}"/>
                </a:ext>
              </a:extLst>
            </p:cNvPr>
            <p:cNvSpPr/>
            <p:nvPr/>
          </p:nvSpPr>
          <p:spPr>
            <a:xfrm>
              <a:off x="1980191" y="4132972"/>
              <a:ext cx="1495084" cy="1338900"/>
            </a:xfrm>
            <a:prstGeom prst="round2Diag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648000" rIns="72000" bIns="36000" rtlCol="0" anchor="t" anchorCtr="0"/>
            <a:lstStyle/>
            <a:p>
              <a:r>
                <a:rPr lang="en-US" sz="1100" spc="25" dirty="0">
                  <a:solidFill>
                    <a:schemeClr val="tx2"/>
                  </a:solidFill>
                  <a:effectLst/>
                  <a:ea typeface="Calibri" panose="020F0502020204030204" pitchFamily="34" charset="0"/>
                  <a:cs typeface="Vrinda" panose="020B0502040204020203" pitchFamily="34" charset="0"/>
                </a:rPr>
                <a:t>Hassle free health management.</a:t>
              </a:r>
              <a:endParaRPr lang="en-IN" sz="1100" dirty="0">
                <a:solidFill>
                  <a:schemeClr val="tx2"/>
                </a:solidFill>
              </a:endParaRPr>
            </a:p>
          </p:txBody>
        </p:sp>
        <p:pic>
          <p:nvPicPr>
            <p:cNvPr id="25" name="Graphic 24">
              <a:extLst>
                <a:ext uri="{FF2B5EF4-FFF2-40B4-BE49-F238E27FC236}">
                  <a16:creationId xmlns:a16="http://schemas.microsoft.com/office/drawing/2014/main" id="{8CD6A944-7CA7-B35B-85E9-F8EBB4B642A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127293" y="4330711"/>
              <a:ext cx="450808" cy="450808"/>
            </a:xfrm>
            <a:prstGeom prst="rect">
              <a:avLst/>
            </a:prstGeom>
          </p:spPr>
        </p:pic>
      </p:grpSp>
      <p:grpSp>
        <p:nvGrpSpPr>
          <p:cNvPr id="31" name="Group 30">
            <a:extLst>
              <a:ext uri="{FF2B5EF4-FFF2-40B4-BE49-F238E27FC236}">
                <a16:creationId xmlns:a16="http://schemas.microsoft.com/office/drawing/2014/main" id="{401F2A45-D56C-4888-2689-2B7A6BDF5DD9}"/>
              </a:ext>
            </a:extLst>
          </p:cNvPr>
          <p:cNvGrpSpPr/>
          <p:nvPr/>
        </p:nvGrpSpPr>
        <p:grpSpPr>
          <a:xfrm>
            <a:off x="3813931" y="3238792"/>
            <a:ext cx="1495084" cy="1338900"/>
            <a:chOff x="3601605" y="4132972"/>
            <a:chExt cx="1495084" cy="1338900"/>
          </a:xfrm>
        </p:grpSpPr>
        <p:sp>
          <p:nvSpPr>
            <p:cNvPr id="23" name="Rectangle: Diagonal Corners Rounded 22">
              <a:extLst>
                <a:ext uri="{FF2B5EF4-FFF2-40B4-BE49-F238E27FC236}">
                  <a16:creationId xmlns:a16="http://schemas.microsoft.com/office/drawing/2014/main" id="{D76B36BB-8837-8E49-146C-7108FC41228D}"/>
                </a:ext>
              </a:extLst>
            </p:cNvPr>
            <p:cNvSpPr/>
            <p:nvPr/>
          </p:nvSpPr>
          <p:spPr>
            <a:xfrm>
              <a:off x="3601605" y="4132972"/>
              <a:ext cx="1495084" cy="1338900"/>
            </a:xfrm>
            <a:prstGeom prst="round2Diag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648000" rIns="72000" bIns="36000" rtlCol="0" anchor="t" anchorCtr="0"/>
            <a:lstStyle/>
            <a:p>
              <a:r>
                <a:rPr lang="en-US" sz="1100" spc="25" dirty="0">
                  <a:solidFill>
                    <a:schemeClr val="tx2"/>
                  </a:solidFill>
                  <a:effectLst/>
                  <a:ea typeface="Calibri" panose="020F0502020204030204" pitchFamily="34" charset="0"/>
                  <a:cs typeface="Vrinda" panose="020B0502040204020203" pitchFamily="34" charset="0"/>
                </a:rPr>
                <a:t>Keeping you up to date via SMS notification.</a:t>
              </a:r>
              <a:endParaRPr lang="en-IN" sz="1100" dirty="0">
                <a:solidFill>
                  <a:schemeClr val="tx2"/>
                </a:solidFill>
              </a:endParaRPr>
            </a:p>
          </p:txBody>
        </p:sp>
        <p:pic>
          <p:nvPicPr>
            <p:cNvPr id="26" name="Graphic 25">
              <a:extLst>
                <a:ext uri="{FF2B5EF4-FFF2-40B4-BE49-F238E27FC236}">
                  <a16:creationId xmlns:a16="http://schemas.microsoft.com/office/drawing/2014/main" id="{62723BA9-C9EA-8B79-2C08-800BE24D2D0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74312" y="4330710"/>
              <a:ext cx="471711" cy="471711"/>
            </a:xfrm>
            <a:prstGeom prst="rect">
              <a:avLst/>
            </a:prstGeom>
          </p:spPr>
        </p:pic>
      </p:grpSp>
      <p:sp>
        <p:nvSpPr>
          <p:cNvPr id="27" name="Graphic 18">
            <a:extLst>
              <a:ext uri="{FF2B5EF4-FFF2-40B4-BE49-F238E27FC236}">
                <a16:creationId xmlns:a16="http://schemas.microsoft.com/office/drawing/2014/main" id="{EBC48BAD-EC06-E679-F42F-29408F990F90}"/>
              </a:ext>
            </a:extLst>
          </p:cNvPr>
          <p:cNvSpPr/>
          <p:nvPr/>
        </p:nvSpPr>
        <p:spPr>
          <a:xfrm>
            <a:off x="358776" y="1864469"/>
            <a:ext cx="436860" cy="302075"/>
          </a:xfrm>
          <a:custGeom>
            <a:avLst/>
            <a:gdLst>
              <a:gd name="connsiteX0" fmla="*/ 5869858 w 6694659"/>
              <a:gd name="connsiteY0" fmla="*/ 2392532 h 4629150"/>
              <a:gd name="connsiteX1" fmla="*/ 6694437 w 6694659"/>
              <a:gd name="connsiteY1" fmla="*/ -53 h 4629150"/>
              <a:gd name="connsiteX2" fmla="*/ 3484512 w 6694659"/>
              <a:gd name="connsiteY2" fmla="*/ 181684 h 4629150"/>
              <a:gd name="connsiteX3" fmla="*/ 3484512 w 6694659"/>
              <a:gd name="connsiteY3" fmla="*/ 183303 h 4629150"/>
              <a:gd name="connsiteX4" fmla="*/ 969341 w 6694659"/>
              <a:gd name="connsiteY4" fmla="*/ 1277535 h 4629150"/>
              <a:gd name="connsiteX5" fmla="*/ 155429 w 6694659"/>
              <a:gd name="connsiteY5" fmla="*/ 4629097 h 4629150"/>
              <a:gd name="connsiteX6" fmla="*/ 5869858 w 6694659"/>
              <a:gd name="connsiteY6" fmla="*/ 2392532 h 462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94659" h="4629150">
                <a:moveTo>
                  <a:pt x="5869858" y="2392532"/>
                </a:moveTo>
                <a:cubicBezTo>
                  <a:pt x="6347728" y="1671299"/>
                  <a:pt x="6547276" y="904155"/>
                  <a:pt x="6694437" y="-53"/>
                </a:cubicBezTo>
                <a:cubicBezTo>
                  <a:pt x="5560962" y="147680"/>
                  <a:pt x="4554075" y="128820"/>
                  <a:pt x="3484512" y="181684"/>
                </a:cubicBezTo>
                <a:lnTo>
                  <a:pt x="3484512" y="183303"/>
                </a:lnTo>
                <a:cubicBezTo>
                  <a:pt x="2560587" y="214259"/>
                  <a:pt x="1649426" y="581448"/>
                  <a:pt x="969341" y="1277535"/>
                </a:cubicBezTo>
                <a:cubicBezTo>
                  <a:pt x="59608" y="2208890"/>
                  <a:pt x="-205568" y="3492955"/>
                  <a:pt x="155429" y="4629097"/>
                </a:cubicBezTo>
                <a:cubicBezTo>
                  <a:pt x="1796206" y="3608303"/>
                  <a:pt x="4711333" y="4223332"/>
                  <a:pt x="5869858" y="2392532"/>
                </a:cubicBezTo>
              </a:path>
            </a:pathLst>
          </a:custGeom>
          <a:solidFill>
            <a:srgbClr val="03CC54"/>
          </a:solidFill>
          <a:ln w="9525" cap="flat">
            <a:noFill/>
            <a:prstDash val="solid"/>
            <a:miter/>
          </a:ln>
        </p:spPr>
        <p:txBody>
          <a:bodyPr rtlCol="0" anchor="ctr"/>
          <a:lstStyle/>
          <a:p>
            <a:endParaRPr lang="en-US" dirty="0">
              <a:solidFill>
                <a:schemeClr val="accent2"/>
              </a:solidFill>
            </a:endParaRPr>
          </a:p>
        </p:txBody>
      </p:sp>
      <p:sp>
        <p:nvSpPr>
          <p:cNvPr id="30" name="TextBox 29">
            <a:extLst>
              <a:ext uri="{FF2B5EF4-FFF2-40B4-BE49-F238E27FC236}">
                <a16:creationId xmlns:a16="http://schemas.microsoft.com/office/drawing/2014/main" id="{259E88B6-1779-048D-E24D-B0810A3A5839}"/>
              </a:ext>
            </a:extLst>
          </p:cNvPr>
          <p:cNvSpPr txBox="1"/>
          <p:nvPr/>
        </p:nvSpPr>
        <p:spPr>
          <a:xfrm>
            <a:off x="7167518" y="818942"/>
            <a:ext cx="4664482" cy="551882"/>
          </a:xfrm>
          <a:prstGeom prst="rect">
            <a:avLst/>
          </a:prstGeom>
          <a:noFill/>
        </p:spPr>
        <p:txBody>
          <a:bodyPr wrap="square">
            <a:spAutoFit/>
          </a:bodyPr>
          <a:lstStyle/>
          <a:p>
            <a:pPr algn="ctr">
              <a:lnSpc>
                <a:spcPct val="112000"/>
              </a:lnSpc>
              <a:spcBef>
                <a:spcPts val="40"/>
              </a:spcBef>
            </a:pPr>
            <a:r>
              <a:rPr lang="en-US" sz="1400" b="1" spc="-5" dirty="0">
                <a:solidFill>
                  <a:schemeClr val="bg1"/>
                </a:solidFill>
                <a:effectLst/>
                <a:ea typeface="Calibri" panose="020F0502020204030204" pitchFamily="34" charset="0"/>
                <a:cs typeface="Vrinda" panose="020B0502040204020203" pitchFamily="34" charset="0"/>
              </a:rPr>
              <a:t>You can attain your chronic medications </a:t>
            </a:r>
            <a:r>
              <a:rPr lang="en-US" sz="1400" b="1" spc="5" dirty="0">
                <a:solidFill>
                  <a:schemeClr val="bg1"/>
                </a:solidFill>
                <a:effectLst/>
                <a:ea typeface="Calibri" panose="020F0502020204030204" pitchFamily="34" charset="0"/>
                <a:cs typeface="Vrinda" panose="020B0502040204020203" pitchFamily="34" charset="0"/>
              </a:rPr>
              <a:t>by contacting us through</a:t>
            </a:r>
            <a:endParaRPr lang="en-IN" sz="6000" b="1" dirty="0">
              <a:solidFill>
                <a:schemeClr val="bg1"/>
              </a:solidFill>
              <a:effectLst/>
              <a:ea typeface="Calibri" panose="020F0502020204030204" pitchFamily="34" charset="0"/>
              <a:cs typeface="Vrinda" panose="020B0502040204020203" pitchFamily="34" charset="0"/>
            </a:endParaRPr>
          </a:p>
        </p:txBody>
      </p:sp>
      <p:cxnSp>
        <p:nvCxnSpPr>
          <p:cNvPr id="35" name="Straight Connector 34">
            <a:extLst>
              <a:ext uri="{FF2B5EF4-FFF2-40B4-BE49-F238E27FC236}">
                <a16:creationId xmlns:a16="http://schemas.microsoft.com/office/drawing/2014/main" id="{4212E19E-FB2C-897C-D6BE-276553A6E3FC}"/>
              </a:ext>
            </a:extLst>
          </p:cNvPr>
          <p:cNvCxnSpPr/>
          <p:nvPr/>
        </p:nvCxnSpPr>
        <p:spPr>
          <a:xfrm>
            <a:off x="1970107" y="3238792"/>
            <a:ext cx="0" cy="1338900"/>
          </a:xfrm>
          <a:prstGeom prst="line">
            <a:avLst/>
          </a:prstGeom>
          <a:ln w="3175">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697F0112-8BC0-E952-9C6F-EDE59F2D4723}"/>
              </a:ext>
            </a:extLst>
          </p:cNvPr>
          <p:cNvCxnSpPr/>
          <p:nvPr/>
        </p:nvCxnSpPr>
        <p:spPr>
          <a:xfrm>
            <a:off x="3697685" y="3238792"/>
            <a:ext cx="0" cy="1338900"/>
          </a:xfrm>
          <a:prstGeom prst="line">
            <a:avLst/>
          </a:prstGeom>
          <a:ln w="3175">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55" name="Group 54">
            <a:extLst>
              <a:ext uri="{FF2B5EF4-FFF2-40B4-BE49-F238E27FC236}">
                <a16:creationId xmlns:a16="http://schemas.microsoft.com/office/drawing/2014/main" id="{E19A52BD-DE92-468F-AEA1-508105AD7416}"/>
              </a:ext>
            </a:extLst>
          </p:cNvPr>
          <p:cNvGrpSpPr/>
          <p:nvPr/>
        </p:nvGrpSpPr>
        <p:grpSpPr>
          <a:xfrm>
            <a:off x="7231059" y="2929042"/>
            <a:ext cx="2392863" cy="492237"/>
            <a:chOff x="6195611" y="2510950"/>
            <a:chExt cx="2392863" cy="492237"/>
          </a:xfrm>
        </p:grpSpPr>
        <p:sp>
          <p:nvSpPr>
            <p:cNvPr id="56" name="TextBox 55">
              <a:extLst>
                <a:ext uri="{FF2B5EF4-FFF2-40B4-BE49-F238E27FC236}">
                  <a16:creationId xmlns:a16="http://schemas.microsoft.com/office/drawing/2014/main" id="{A8B85994-CC7D-29FE-2B49-3DE099EE0C95}"/>
                </a:ext>
              </a:extLst>
            </p:cNvPr>
            <p:cNvSpPr txBox="1"/>
            <p:nvPr/>
          </p:nvSpPr>
          <p:spPr>
            <a:xfrm>
              <a:off x="6195611" y="2510950"/>
              <a:ext cx="1271465" cy="320223"/>
            </a:xfrm>
            <a:prstGeom prst="rect">
              <a:avLst/>
            </a:prstGeom>
            <a:noFill/>
          </p:spPr>
          <p:txBody>
            <a:bodyPr wrap="square">
              <a:spAutoFit/>
            </a:bodyPr>
            <a:lstStyle/>
            <a:p>
              <a:pPr>
                <a:lnSpc>
                  <a:spcPct val="112000"/>
                </a:lnSpc>
                <a:spcBef>
                  <a:spcPts val="40"/>
                </a:spcBef>
              </a:pPr>
              <a:r>
                <a:rPr lang="en-US" sz="1400" spc="-5" dirty="0">
                  <a:solidFill>
                    <a:schemeClr val="bg1"/>
                  </a:solidFill>
                  <a:effectLst/>
                  <a:ea typeface="Calibri" panose="020F0502020204030204" pitchFamily="34" charset="0"/>
                  <a:cs typeface="Vrinda" panose="020B0502040204020203" pitchFamily="34" charset="0"/>
                </a:rPr>
                <a:t>Email</a:t>
              </a:r>
              <a:endParaRPr lang="en-IN" sz="6000" dirty="0">
                <a:solidFill>
                  <a:schemeClr val="bg1"/>
                </a:solidFill>
                <a:effectLst/>
                <a:ea typeface="Calibri" panose="020F0502020204030204" pitchFamily="34" charset="0"/>
                <a:cs typeface="Vrinda" panose="020B0502040204020203" pitchFamily="34" charset="0"/>
              </a:endParaRPr>
            </a:p>
          </p:txBody>
        </p:sp>
        <p:sp>
          <p:nvSpPr>
            <p:cNvPr id="57" name="TextBox 56">
              <a:extLst>
                <a:ext uri="{FF2B5EF4-FFF2-40B4-BE49-F238E27FC236}">
                  <a16:creationId xmlns:a16="http://schemas.microsoft.com/office/drawing/2014/main" id="{A140816B-FEDE-839A-0CBE-662BF895E0BB}"/>
                </a:ext>
              </a:extLst>
            </p:cNvPr>
            <p:cNvSpPr txBox="1"/>
            <p:nvPr/>
          </p:nvSpPr>
          <p:spPr>
            <a:xfrm>
              <a:off x="6224508" y="2747219"/>
              <a:ext cx="2363966" cy="255968"/>
            </a:xfrm>
            <a:prstGeom prst="rect">
              <a:avLst/>
            </a:prstGeom>
            <a:noFill/>
          </p:spPr>
          <p:txBody>
            <a:bodyPr wrap="square">
              <a:spAutoFit/>
            </a:bodyPr>
            <a:lstStyle/>
            <a:p>
              <a:pPr>
                <a:lnSpc>
                  <a:spcPct val="112000"/>
                </a:lnSpc>
                <a:spcBef>
                  <a:spcPts val="40"/>
                </a:spcBef>
              </a:pPr>
              <a:r>
                <a:rPr lang="en-IN" sz="1050" b="1" i="0" u="none" strike="noStrike" dirty="0">
                  <a:solidFill>
                    <a:schemeClr val="bg1"/>
                  </a:solidFill>
                  <a:effectLst/>
                </a:rPr>
                <a:t>ContactUsKSA@Cigna.com</a:t>
              </a:r>
              <a:endParaRPr lang="en-IN" sz="4400" b="1" dirty="0">
                <a:solidFill>
                  <a:schemeClr val="bg1"/>
                </a:solidFill>
                <a:effectLst/>
                <a:ea typeface="Calibri" panose="020F0502020204030204" pitchFamily="34" charset="0"/>
                <a:cs typeface="Vrinda" panose="020B0502040204020203" pitchFamily="34" charset="0"/>
              </a:endParaRPr>
            </a:p>
          </p:txBody>
        </p:sp>
      </p:grpSp>
      <p:grpSp>
        <p:nvGrpSpPr>
          <p:cNvPr id="66" name="Group 65">
            <a:extLst>
              <a:ext uri="{FF2B5EF4-FFF2-40B4-BE49-F238E27FC236}">
                <a16:creationId xmlns:a16="http://schemas.microsoft.com/office/drawing/2014/main" id="{5F4F2E55-D9A9-FB8B-AA95-9CCE25664348}"/>
              </a:ext>
            </a:extLst>
          </p:cNvPr>
          <p:cNvGrpSpPr/>
          <p:nvPr/>
        </p:nvGrpSpPr>
        <p:grpSpPr>
          <a:xfrm>
            <a:off x="10583896" y="2951984"/>
            <a:ext cx="1648501" cy="503761"/>
            <a:chOff x="6399968" y="2503551"/>
            <a:chExt cx="1648501" cy="503761"/>
          </a:xfrm>
        </p:grpSpPr>
        <p:sp>
          <p:nvSpPr>
            <p:cNvPr id="67" name="TextBox 66">
              <a:extLst>
                <a:ext uri="{FF2B5EF4-FFF2-40B4-BE49-F238E27FC236}">
                  <a16:creationId xmlns:a16="http://schemas.microsoft.com/office/drawing/2014/main" id="{548CF7D1-C33B-AAAB-79E8-A8D65325D3DD}"/>
                </a:ext>
              </a:extLst>
            </p:cNvPr>
            <p:cNvSpPr txBox="1"/>
            <p:nvPr/>
          </p:nvSpPr>
          <p:spPr>
            <a:xfrm>
              <a:off x="6399968" y="2503551"/>
              <a:ext cx="1271465" cy="320223"/>
            </a:xfrm>
            <a:prstGeom prst="rect">
              <a:avLst/>
            </a:prstGeom>
            <a:noFill/>
          </p:spPr>
          <p:txBody>
            <a:bodyPr wrap="square">
              <a:spAutoFit/>
            </a:bodyPr>
            <a:lstStyle/>
            <a:p>
              <a:pPr>
                <a:lnSpc>
                  <a:spcPct val="112000"/>
                </a:lnSpc>
                <a:spcBef>
                  <a:spcPts val="40"/>
                </a:spcBef>
              </a:pPr>
              <a:r>
                <a:rPr lang="en-US" sz="1400" spc="-5" dirty="0">
                  <a:solidFill>
                    <a:schemeClr val="bg1"/>
                  </a:solidFill>
                  <a:effectLst/>
                  <a:ea typeface="Calibri" panose="020F0502020204030204" pitchFamily="34" charset="0"/>
                  <a:cs typeface="Vrinda" panose="020B0502040204020203" pitchFamily="34" charset="0"/>
                </a:rPr>
                <a:t>Phone</a:t>
              </a:r>
              <a:endParaRPr lang="en-IN" sz="6000" dirty="0">
                <a:solidFill>
                  <a:schemeClr val="bg1"/>
                </a:solidFill>
                <a:effectLst/>
                <a:ea typeface="Calibri" panose="020F0502020204030204" pitchFamily="34" charset="0"/>
                <a:cs typeface="Vrinda" panose="020B0502040204020203" pitchFamily="34" charset="0"/>
              </a:endParaRPr>
            </a:p>
          </p:txBody>
        </p:sp>
        <p:sp>
          <p:nvSpPr>
            <p:cNvPr id="68" name="TextBox 67">
              <a:extLst>
                <a:ext uri="{FF2B5EF4-FFF2-40B4-BE49-F238E27FC236}">
                  <a16:creationId xmlns:a16="http://schemas.microsoft.com/office/drawing/2014/main" id="{E12056DF-A21B-5799-80B5-5A193D750261}"/>
                </a:ext>
              </a:extLst>
            </p:cNvPr>
            <p:cNvSpPr txBox="1"/>
            <p:nvPr/>
          </p:nvSpPr>
          <p:spPr>
            <a:xfrm>
              <a:off x="6399968" y="2727877"/>
              <a:ext cx="1648501" cy="279435"/>
            </a:xfrm>
            <a:prstGeom prst="rect">
              <a:avLst/>
            </a:prstGeom>
            <a:noFill/>
          </p:spPr>
          <p:txBody>
            <a:bodyPr wrap="square">
              <a:spAutoFit/>
            </a:bodyPr>
            <a:lstStyle/>
            <a:p>
              <a:pPr>
                <a:lnSpc>
                  <a:spcPct val="112000"/>
                </a:lnSpc>
                <a:spcBef>
                  <a:spcPts val="40"/>
                </a:spcBef>
              </a:pPr>
              <a:r>
                <a:rPr lang="en-IN" sz="1200" b="1" i="0" u="none" strike="noStrike" dirty="0">
                  <a:solidFill>
                    <a:schemeClr val="bg1"/>
                  </a:solidFill>
                  <a:effectLst/>
                </a:rPr>
                <a:t>800 100 0244</a:t>
              </a:r>
              <a:endParaRPr lang="en-IN" sz="5400" b="1" dirty="0">
                <a:solidFill>
                  <a:schemeClr val="bg1"/>
                </a:solidFill>
                <a:effectLst/>
                <a:ea typeface="Calibri" panose="020F0502020204030204" pitchFamily="34" charset="0"/>
                <a:cs typeface="Vrinda" panose="020B0502040204020203" pitchFamily="34" charset="0"/>
              </a:endParaRPr>
            </a:p>
          </p:txBody>
        </p:sp>
      </p:grpSp>
      <p:pic>
        <p:nvPicPr>
          <p:cNvPr id="75" name="Graphic 74">
            <a:extLst>
              <a:ext uri="{FF2B5EF4-FFF2-40B4-BE49-F238E27FC236}">
                <a16:creationId xmlns:a16="http://schemas.microsoft.com/office/drawing/2014/main" id="{5A1DBF57-2E67-164F-197E-66BF90F33C4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763617" y="2451842"/>
            <a:ext cx="314804" cy="314804"/>
          </a:xfrm>
          <a:prstGeom prst="rect">
            <a:avLst/>
          </a:prstGeom>
        </p:spPr>
      </p:pic>
      <p:cxnSp>
        <p:nvCxnSpPr>
          <p:cNvPr id="77" name="Straight Connector 76">
            <a:extLst>
              <a:ext uri="{FF2B5EF4-FFF2-40B4-BE49-F238E27FC236}">
                <a16:creationId xmlns:a16="http://schemas.microsoft.com/office/drawing/2014/main" id="{5AAA74C3-C1CA-E2DD-66F1-4030D128179B}"/>
              </a:ext>
            </a:extLst>
          </p:cNvPr>
          <p:cNvCxnSpPr/>
          <p:nvPr/>
        </p:nvCxnSpPr>
        <p:spPr>
          <a:xfrm>
            <a:off x="9975165" y="2413361"/>
            <a:ext cx="0" cy="1103718"/>
          </a:xfrm>
          <a:prstGeom prst="line">
            <a:avLst/>
          </a:prstGeom>
          <a:ln w="3175">
            <a:solidFill>
              <a:schemeClr val="bg1">
                <a:lumMod val="95000"/>
                <a:alpha val="70000"/>
              </a:schemeClr>
            </a:solidFill>
            <a:prstDash val="dash"/>
          </a:ln>
        </p:spPr>
        <p:style>
          <a:lnRef idx="1">
            <a:schemeClr val="accent1"/>
          </a:lnRef>
          <a:fillRef idx="0">
            <a:schemeClr val="accent1"/>
          </a:fillRef>
          <a:effectRef idx="0">
            <a:schemeClr val="accent1"/>
          </a:effectRef>
          <a:fontRef idx="minor">
            <a:schemeClr val="tx1"/>
          </a:fontRef>
        </p:style>
      </p:cxnSp>
      <p:sp>
        <p:nvSpPr>
          <p:cNvPr id="80" name="Oval 79">
            <a:extLst>
              <a:ext uri="{FF2B5EF4-FFF2-40B4-BE49-F238E27FC236}">
                <a16:creationId xmlns:a16="http://schemas.microsoft.com/office/drawing/2014/main" id="{867A118B-4BCE-A29C-8CEE-B792F71EE889}"/>
              </a:ext>
            </a:extLst>
          </p:cNvPr>
          <p:cNvSpPr/>
          <p:nvPr/>
        </p:nvSpPr>
        <p:spPr>
          <a:xfrm>
            <a:off x="7476708" y="2295288"/>
            <a:ext cx="554500" cy="554500"/>
          </a:xfrm>
          <a:prstGeom prst="ellipse">
            <a:avLst/>
          </a:prstGeom>
          <a:solidFill>
            <a:srgbClr val="03CC5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IN" sz="1600" noProof="0" dirty="0" err="1"/>
          </a:p>
        </p:txBody>
      </p:sp>
      <p:pic>
        <p:nvPicPr>
          <p:cNvPr id="74" name="Graphic 73">
            <a:extLst>
              <a:ext uri="{FF2B5EF4-FFF2-40B4-BE49-F238E27FC236}">
                <a16:creationId xmlns:a16="http://schemas.microsoft.com/office/drawing/2014/main" id="{0E5704D8-78A9-1F30-F189-ABA49E5AFA2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611064" y="2429644"/>
            <a:ext cx="285787" cy="285787"/>
          </a:xfrm>
          <a:prstGeom prst="rect">
            <a:avLst/>
          </a:prstGeom>
        </p:spPr>
      </p:pic>
      <p:pic>
        <p:nvPicPr>
          <p:cNvPr id="89" name="Graphic 88">
            <a:extLst>
              <a:ext uri="{FF2B5EF4-FFF2-40B4-BE49-F238E27FC236}">
                <a16:creationId xmlns:a16="http://schemas.microsoft.com/office/drawing/2014/main" id="{74DB0BA7-DE05-1246-99C3-57FB1C0FAB2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298956" y="263434"/>
            <a:ext cx="506471" cy="506471"/>
          </a:xfrm>
          <a:prstGeom prst="rect">
            <a:avLst/>
          </a:prstGeom>
        </p:spPr>
      </p:pic>
      <p:cxnSp>
        <p:nvCxnSpPr>
          <p:cNvPr id="9" name="Straight Connector 8">
            <a:extLst>
              <a:ext uri="{FF2B5EF4-FFF2-40B4-BE49-F238E27FC236}">
                <a16:creationId xmlns:a16="http://schemas.microsoft.com/office/drawing/2014/main" id="{EB2B5955-9867-254B-F18E-1E4EA748195F}"/>
              </a:ext>
            </a:extLst>
          </p:cNvPr>
          <p:cNvCxnSpPr>
            <a:cxnSpLocks/>
          </p:cNvCxnSpPr>
          <p:nvPr/>
        </p:nvCxnSpPr>
        <p:spPr>
          <a:xfrm>
            <a:off x="358776" y="4690631"/>
            <a:ext cx="4713967" cy="0"/>
          </a:xfrm>
          <a:prstGeom prst="line">
            <a:avLst/>
          </a:prstGeom>
          <a:ln w="3175">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20" name="Rectangle: Diagonal Corners Rounded 19">
            <a:extLst>
              <a:ext uri="{FF2B5EF4-FFF2-40B4-BE49-F238E27FC236}">
                <a16:creationId xmlns:a16="http://schemas.microsoft.com/office/drawing/2014/main" id="{26DCCCFC-9325-F2A2-D03E-12BC7BCCD15C}"/>
              </a:ext>
            </a:extLst>
          </p:cNvPr>
          <p:cNvSpPr/>
          <p:nvPr/>
        </p:nvSpPr>
        <p:spPr>
          <a:xfrm>
            <a:off x="326119" y="4871644"/>
            <a:ext cx="1495084" cy="1694755"/>
          </a:xfrm>
          <a:prstGeom prst="round2Diag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648000" rIns="72000" bIns="36000" rtlCol="0" anchor="t" anchorCtr="0"/>
          <a:lstStyle/>
          <a:p>
            <a:r>
              <a:rPr lang="en-US" sz="1100" spc="25" dirty="0">
                <a:solidFill>
                  <a:schemeClr val="tx2"/>
                </a:solidFill>
                <a:effectLst/>
                <a:ea typeface="Calibri" panose="020F0502020204030204" pitchFamily="34" charset="0"/>
                <a:cs typeface="Vrinda" panose="020B0502040204020203" pitchFamily="34" charset="0"/>
              </a:rPr>
              <a:t>Medical prescription can extend 1-9 months back</a:t>
            </a:r>
            <a:endParaRPr lang="en-IN" sz="1100" dirty="0">
              <a:solidFill>
                <a:schemeClr val="tx2"/>
              </a:solidFill>
            </a:endParaRPr>
          </a:p>
        </p:txBody>
      </p:sp>
      <p:sp>
        <p:nvSpPr>
          <p:cNvPr id="37" name="Rectangle: Diagonal Corners Rounded 36">
            <a:extLst>
              <a:ext uri="{FF2B5EF4-FFF2-40B4-BE49-F238E27FC236}">
                <a16:creationId xmlns:a16="http://schemas.microsoft.com/office/drawing/2014/main" id="{C2543550-B41D-AE37-2BC6-4011AA1E927D}"/>
              </a:ext>
            </a:extLst>
          </p:cNvPr>
          <p:cNvSpPr/>
          <p:nvPr/>
        </p:nvSpPr>
        <p:spPr>
          <a:xfrm>
            <a:off x="2053697" y="4871644"/>
            <a:ext cx="1495084" cy="1694756"/>
          </a:xfrm>
          <a:prstGeom prst="round2Diag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648000" rIns="72000" bIns="36000" rtlCol="0" anchor="t" anchorCtr="0"/>
          <a:lstStyle/>
          <a:p>
            <a:r>
              <a:rPr lang="en-GB" sz="1100" spc="25" dirty="0">
                <a:solidFill>
                  <a:schemeClr val="tx2"/>
                </a:solidFill>
                <a:effectLst/>
                <a:ea typeface="Calibri" panose="020F0502020204030204" pitchFamily="34" charset="0"/>
                <a:cs typeface="Vrinda" panose="020B0502040204020203" pitchFamily="34" charset="0"/>
              </a:rPr>
              <a:t>Home address &amp; mobile number of the insured</a:t>
            </a:r>
            <a:endParaRPr lang="en-IN" sz="1100" dirty="0">
              <a:solidFill>
                <a:schemeClr val="tx2"/>
              </a:solidFill>
            </a:endParaRPr>
          </a:p>
        </p:txBody>
      </p:sp>
      <p:sp>
        <p:nvSpPr>
          <p:cNvPr id="43" name="Rectangle: Diagonal Corners Rounded 42">
            <a:extLst>
              <a:ext uri="{FF2B5EF4-FFF2-40B4-BE49-F238E27FC236}">
                <a16:creationId xmlns:a16="http://schemas.microsoft.com/office/drawing/2014/main" id="{6BCFD79D-C7A9-97C4-229C-DA5EDF163F09}"/>
              </a:ext>
            </a:extLst>
          </p:cNvPr>
          <p:cNvSpPr/>
          <p:nvPr/>
        </p:nvSpPr>
        <p:spPr>
          <a:xfrm>
            <a:off x="3781274" y="4795441"/>
            <a:ext cx="1495084" cy="1821359"/>
          </a:xfrm>
          <a:prstGeom prst="round2Diag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648000" rIns="72000" bIns="36000" rtlCol="0" anchor="t" anchorCtr="0"/>
          <a:lstStyle/>
          <a:p>
            <a:r>
              <a:rPr lang="en-GB" sz="1100" spc="25" dirty="0">
                <a:solidFill>
                  <a:schemeClr val="tx2"/>
                </a:solidFill>
                <a:effectLst/>
                <a:ea typeface="Calibri" panose="020F0502020204030204" pitchFamily="34" charset="0"/>
                <a:cs typeface="Vrinda" panose="020B0502040204020203" pitchFamily="34" charset="0"/>
              </a:rPr>
              <a:t>Dispensing of the medications </a:t>
            </a:r>
          </a:p>
          <a:p>
            <a:r>
              <a:rPr lang="en-GB" sz="1100" spc="25" dirty="0">
                <a:solidFill>
                  <a:schemeClr val="tx2"/>
                </a:solidFill>
                <a:effectLst/>
                <a:ea typeface="Calibri" panose="020F0502020204030204" pitchFamily="34" charset="0"/>
                <a:cs typeface="Vrinda" panose="020B0502040204020203" pitchFamily="34" charset="0"/>
              </a:rPr>
              <a:t>could be up to 3 months or till </a:t>
            </a:r>
          </a:p>
          <a:p>
            <a:r>
              <a:rPr lang="en-GB" sz="1100" spc="25" dirty="0">
                <a:solidFill>
                  <a:schemeClr val="tx2"/>
                </a:solidFill>
                <a:effectLst/>
                <a:ea typeface="Calibri" panose="020F0502020204030204" pitchFamily="34" charset="0"/>
                <a:cs typeface="Vrinda" panose="020B0502040204020203" pitchFamily="34" charset="0"/>
              </a:rPr>
              <a:t>the policy expiry date</a:t>
            </a:r>
            <a:endParaRPr lang="en-IN" sz="1100" dirty="0">
              <a:solidFill>
                <a:schemeClr val="tx2"/>
              </a:solidFill>
            </a:endParaRPr>
          </a:p>
        </p:txBody>
      </p:sp>
      <p:cxnSp>
        <p:nvCxnSpPr>
          <p:cNvPr id="45" name="Straight Connector 44">
            <a:extLst>
              <a:ext uri="{FF2B5EF4-FFF2-40B4-BE49-F238E27FC236}">
                <a16:creationId xmlns:a16="http://schemas.microsoft.com/office/drawing/2014/main" id="{EF4B80D9-11FF-EA14-299B-6BF4B1E87370}"/>
              </a:ext>
            </a:extLst>
          </p:cNvPr>
          <p:cNvCxnSpPr>
            <a:cxnSpLocks/>
          </p:cNvCxnSpPr>
          <p:nvPr/>
        </p:nvCxnSpPr>
        <p:spPr>
          <a:xfrm>
            <a:off x="1937450" y="4871645"/>
            <a:ext cx="32657" cy="1599753"/>
          </a:xfrm>
          <a:prstGeom prst="line">
            <a:avLst/>
          </a:prstGeom>
          <a:ln w="3175">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288F05C-BD46-D248-F4C1-A772E53B23E1}"/>
              </a:ext>
            </a:extLst>
          </p:cNvPr>
          <p:cNvCxnSpPr>
            <a:cxnSpLocks/>
          </p:cNvCxnSpPr>
          <p:nvPr/>
        </p:nvCxnSpPr>
        <p:spPr>
          <a:xfrm>
            <a:off x="3665028" y="4871645"/>
            <a:ext cx="0" cy="1599753"/>
          </a:xfrm>
          <a:prstGeom prst="line">
            <a:avLst/>
          </a:prstGeom>
          <a:ln w="3175">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pic>
        <p:nvPicPr>
          <p:cNvPr id="60" name="Graphic 59" descr="Flip calendar outline">
            <a:extLst>
              <a:ext uri="{FF2B5EF4-FFF2-40B4-BE49-F238E27FC236}">
                <a16:creationId xmlns:a16="http://schemas.microsoft.com/office/drawing/2014/main" id="{086C19F6-A621-E9B1-7FB3-C702DDC4682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853889" y="4983615"/>
            <a:ext cx="496544" cy="496544"/>
          </a:xfrm>
          <a:prstGeom prst="rect">
            <a:avLst/>
          </a:prstGeom>
        </p:spPr>
      </p:pic>
      <p:pic>
        <p:nvPicPr>
          <p:cNvPr id="63" name="Graphic 62" descr="Address Book outline">
            <a:extLst>
              <a:ext uri="{FF2B5EF4-FFF2-40B4-BE49-F238E27FC236}">
                <a16:creationId xmlns:a16="http://schemas.microsoft.com/office/drawing/2014/main" id="{62A3CDC5-CFB0-E4B0-E3BA-28DE51E1A7B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185249" y="4983615"/>
            <a:ext cx="496544" cy="496544"/>
          </a:xfrm>
          <a:prstGeom prst="rect">
            <a:avLst/>
          </a:prstGeom>
        </p:spPr>
      </p:pic>
      <p:pic>
        <p:nvPicPr>
          <p:cNvPr id="70" name="Graphic 69" descr="Medicine outline">
            <a:extLst>
              <a:ext uri="{FF2B5EF4-FFF2-40B4-BE49-F238E27FC236}">
                <a16:creationId xmlns:a16="http://schemas.microsoft.com/office/drawing/2014/main" id="{8EE1E134-0B5E-04E1-B5F5-E346D0592B0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43618" y="5028702"/>
            <a:ext cx="496544" cy="496544"/>
          </a:xfrm>
          <a:prstGeom prst="rect">
            <a:avLst/>
          </a:prstGeom>
        </p:spPr>
      </p:pic>
      <p:pic>
        <p:nvPicPr>
          <p:cNvPr id="4" name="Picture 3" descr="A picture containing text, clipart&#10;&#10;Description automatically generated">
            <a:extLst>
              <a:ext uri="{FF2B5EF4-FFF2-40B4-BE49-F238E27FC236}">
                <a16:creationId xmlns:a16="http://schemas.microsoft.com/office/drawing/2014/main" id="{82C19863-239A-1AE6-BDD1-9BDC9247836E}"/>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011252" y="5991948"/>
            <a:ext cx="1752365" cy="574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object 17">
            <a:extLst>
              <a:ext uri="{FF2B5EF4-FFF2-40B4-BE49-F238E27FC236}">
                <a16:creationId xmlns:a16="http://schemas.microsoft.com/office/drawing/2014/main" id="{290FE3D7-2A21-7221-312F-FA2642EE2BB0}"/>
              </a:ext>
            </a:extLst>
          </p:cNvPr>
          <p:cNvPicPr/>
          <p:nvPr/>
        </p:nvPicPr>
        <p:blipFill>
          <a:blip r:embed="rId12" cstate="print"/>
          <a:stretch>
            <a:fillRect/>
          </a:stretch>
        </p:blipFill>
        <p:spPr>
          <a:xfrm>
            <a:off x="10905573" y="6089558"/>
            <a:ext cx="919687" cy="460668"/>
          </a:xfrm>
          <a:prstGeom prst="rect">
            <a:avLst/>
          </a:prstGeom>
        </p:spPr>
      </p:pic>
    </p:spTree>
    <p:extLst>
      <p:ext uri="{BB962C8B-B14F-4D97-AF65-F5344CB8AC3E}">
        <p14:creationId xmlns:p14="http://schemas.microsoft.com/office/powerpoint/2010/main" val="30010817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87385CF-0871-B6C5-9A3F-4DFABB506F42}"/>
              </a:ext>
            </a:extLst>
          </p:cNvPr>
          <p:cNvSpPr>
            <a:spLocks noGrp="1"/>
          </p:cNvSpPr>
          <p:nvPr>
            <p:ph type="title"/>
          </p:nvPr>
        </p:nvSpPr>
        <p:spPr>
          <a:xfrm>
            <a:off x="359999" y="360000"/>
            <a:ext cx="10831875" cy="1188000"/>
          </a:xfrm>
        </p:spPr>
        <p:txBody>
          <a:bodyPr/>
          <a:lstStyle/>
          <a:p>
            <a:r>
              <a:rPr lang="en-US" dirty="0"/>
              <a:t>International Employee Assistance - </a:t>
            </a:r>
            <a:r>
              <a:rPr lang="en-GB" dirty="0"/>
              <a:t>We are here to support you.</a:t>
            </a:r>
            <a:endParaRPr lang="en-US" dirty="0"/>
          </a:p>
        </p:txBody>
      </p:sp>
      <p:sp>
        <p:nvSpPr>
          <p:cNvPr id="22" name="TextBox 21">
            <a:extLst>
              <a:ext uri="{FF2B5EF4-FFF2-40B4-BE49-F238E27FC236}">
                <a16:creationId xmlns:a16="http://schemas.microsoft.com/office/drawing/2014/main" id="{A722BD33-B39E-4FD2-B176-206428A9CEE1}"/>
              </a:ext>
            </a:extLst>
          </p:cNvPr>
          <p:cNvSpPr txBox="1"/>
          <p:nvPr/>
        </p:nvSpPr>
        <p:spPr>
          <a:xfrm>
            <a:off x="279483" y="1546996"/>
            <a:ext cx="5144955" cy="461665"/>
          </a:xfrm>
          <a:prstGeom prst="rect">
            <a:avLst/>
          </a:prstGeom>
          <a:noFill/>
        </p:spPr>
        <p:txBody>
          <a:bodyPr wrap="square">
            <a:spAutoFit/>
          </a:bodyPr>
          <a:lstStyle/>
          <a:p>
            <a:r>
              <a:rPr lang="en-US" sz="1200" b="1" dirty="0">
                <a:solidFill>
                  <a:srgbClr val="03CC54"/>
                </a:solidFill>
              </a:rPr>
              <a:t>Professionals are ready to assist you with any issue that matters to you and your family. </a:t>
            </a:r>
          </a:p>
        </p:txBody>
      </p:sp>
      <p:sp>
        <p:nvSpPr>
          <p:cNvPr id="23" name="Rectangle: Diagonal Corners Rounded 22">
            <a:extLst>
              <a:ext uri="{FF2B5EF4-FFF2-40B4-BE49-F238E27FC236}">
                <a16:creationId xmlns:a16="http://schemas.microsoft.com/office/drawing/2014/main" id="{BB985AA2-7E8E-49AE-A914-97D61491E9BE}"/>
              </a:ext>
            </a:extLst>
          </p:cNvPr>
          <p:cNvSpPr/>
          <p:nvPr/>
        </p:nvSpPr>
        <p:spPr>
          <a:xfrm flipH="1">
            <a:off x="347039" y="2118059"/>
            <a:ext cx="1443659" cy="2470051"/>
          </a:xfrm>
          <a:prstGeom prst="round2DiagRect">
            <a:avLst>
              <a:gd name="adj1" fmla="val 14651"/>
              <a:gd name="adj2" fmla="val 0"/>
            </a:avLst>
          </a:prstGeom>
          <a:solidFill>
            <a:srgbClr val="03CC54"/>
          </a:solidFill>
          <a:ln>
            <a:noFill/>
          </a:ln>
        </p:spPr>
        <p:style>
          <a:lnRef idx="2">
            <a:schemeClr val="accent1">
              <a:shade val="50000"/>
            </a:schemeClr>
          </a:lnRef>
          <a:fillRef idx="1">
            <a:schemeClr val="accent1"/>
          </a:fillRef>
          <a:effectRef idx="0">
            <a:schemeClr val="accent1"/>
          </a:effectRef>
          <a:fontRef idx="minor">
            <a:schemeClr val="lt1"/>
          </a:fontRef>
        </p:style>
        <p:txBody>
          <a:bodyPr tIns="648000" rtlCol="0" anchor="ctr"/>
          <a:lstStyle/>
          <a:p>
            <a:r>
              <a:rPr lang="en-US" sz="1400" b="1" dirty="0">
                <a:solidFill>
                  <a:schemeClr val="bg1"/>
                </a:solidFill>
              </a:rPr>
              <a:t>Topics include, but are not limited to: </a:t>
            </a:r>
          </a:p>
        </p:txBody>
      </p:sp>
      <p:sp>
        <p:nvSpPr>
          <p:cNvPr id="24" name="TextBox 23">
            <a:extLst>
              <a:ext uri="{FF2B5EF4-FFF2-40B4-BE49-F238E27FC236}">
                <a16:creationId xmlns:a16="http://schemas.microsoft.com/office/drawing/2014/main" id="{2D7E16F2-E2E6-4EB6-9E4F-D55553B4915A}"/>
              </a:ext>
            </a:extLst>
          </p:cNvPr>
          <p:cNvSpPr txBox="1"/>
          <p:nvPr/>
        </p:nvSpPr>
        <p:spPr>
          <a:xfrm>
            <a:off x="2091946" y="2118060"/>
            <a:ext cx="4055230" cy="2554545"/>
          </a:xfrm>
          <a:prstGeom prst="rect">
            <a:avLst/>
          </a:prstGeom>
          <a:noFill/>
        </p:spPr>
        <p:txBody>
          <a:bodyPr wrap="square" lIns="36000" rIns="36000">
            <a:spAutoFit/>
          </a:bodyPr>
          <a:lstStyle/>
          <a:p>
            <a:pPr marL="171450" indent="-171450">
              <a:spcAft>
                <a:spcPts val="600"/>
              </a:spcAft>
              <a:buFont typeface="Arial" panose="020B0604020202020204" pitchFamily="34" charset="0"/>
              <a:buChar char="•"/>
            </a:pPr>
            <a:r>
              <a:rPr lang="en-US" sz="1200" dirty="0">
                <a:solidFill>
                  <a:srgbClr val="110081"/>
                </a:solidFill>
              </a:rPr>
              <a:t>Improving family communication</a:t>
            </a:r>
          </a:p>
          <a:p>
            <a:pPr marL="171450" indent="-171450">
              <a:spcAft>
                <a:spcPts val="600"/>
              </a:spcAft>
              <a:buFont typeface="Arial" panose="020B0604020202020204" pitchFamily="34" charset="0"/>
              <a:buChar char="•"/>
            </a:pPr>
            <a:r>
              <a:rPr lang="en-US" sz="1200" dirty="0">
                <a:solidFill>
                  <a:srgbClr val="110081"/>
                </a:solidFill>
              </a:rPr>
              <a:t>Harmony between work and home life </a:t>
            </a:r>
          </a:p>
          <a:p>
            <a:pPr marL="171450" indent="-171450">
              <a:spcAft>
                <a:spcPts val="600"/>
              </a:spcAft>
              <a:buFont typeface="Arial" panose="020B0604020202020204" pitchFamily="34" charset="0"/>
              <a:buChar char="•"/>
            </a:pPr>
            <a:r>
              <a:rPr lang="en-US" sz="1200" dirty="0">
                <a:solidFill>
                  <a:srgbClr val="110081"/>
                </a:solidFill>
              </a:rPr>
              <a:t>Managing life changes </a:t>
            </a:r>
          </a:p>
          <a:p>
            <a:pPr marL="171450" indent="-171450">
              <a:spcAft>
                <a:spcPts val="600"/>
              </a:spcAft>
              <a:buFont typeface="Arial" panose="020B0604020202020204" pitchFamily="34" charset="0"/>
              <a:buChar char="•"/>
            </a:pPr>
            <a:r>
              <a:rPr lang="en-US" sz="1200" dirty="0">
                <a:solidFill>
                  <a:srgbClr val="110081"/>
                </a:solidFill>
              </a:rPr>
              <a:t>Handling stress </a:t>
            </a:r>
          </a:p>
          <a:p>
            <a:pPr marL="171450" indent="-171450">
              <a:spcAft>
                <a:spcPts val="600"/>
              </a:spcAft>
              <a:buFont typeface="Arial" panose="020B0604020202020204" pitchFamily="34" charset="0"/>
              <a:buChar char="•"/>
            </a:pPr>
            <a:r>
              <a:rPr lang="en-US" sz="1200" dirty="0">
                <a:solidFill>
                  <a:srgbClr val="110081"/>
                </a:solidFill>
              </a:rPr>
              <a:t>Surviving the loss of a loved one </a:t>
            </a:r>
          </a:p>
          <a:p>
            <a:pPr marL="171450" indent="-171450">
              <a:spcAft>
                <a:spcPts val="600"/>
              </a:spcAft>
              <a:buFont typeface="Arial" panose="020B0604020202020204" pitchFamily="34" charset="0"/>
              <a:buChar char="•"/>
            </a:pPr>
            <a:r>
              <a:rPr lang="en-US" sz="1200" dirty="0">
                <a:solidFill>
                  <a:srgbClr val="110081"/>
                </a:solidFill>
              </a:rPr>
              <a:t>Managing anxiety and depression substance use </a:t>
            </a:r>
          </a:p>
          <a:p>
            <a:pPr marL="171450" indent="-171450">
              <a:spcAft>
                <a:spcPts val="600"/>
              </a:spcAft>
              <a:buFont typeface="Arial" panose="020B0604020202020204" pitchFamily="34" charset="0"/>
              <a:buChar char="•"/>
            </a:pPr>
            <a:r>
              <a:rPr lang="en-US" sz="1200" dirty="0">
                <a:solidFill>
                  <a:srgbClr val="110081"/>
                </a:solidFill>
              </a:rPr>
              <a:t>Bullying and harassment managing workplace pressure couples’ support </a:t>
            </a:r>
          </a:p>
          <a:p>
            <a:pPr marL="171450" indent="-171450">
              <a:spcAft>
                <a:spcPts val="600"/>
              </a:spcAft>
              <a:buFont typeface="Arial" panose="020B0604020202020204" pitchFamily="34" charset="0"/>
              <a:buChar char="•"/>
            </a:pPr>
            <a:r>
              <a:rPr lang="en-US" sz="1200" dirty="0">
                <a:solidFill>
                  <a:srgbClr val="110081"/>
                </a:solidFill>
              </a:rPr>
              <a:t>Parenting </a:t>
            </a:r>
          </a:p>
          <a:p>
            <a:pPr marL="171450" indent="-171450">
              <a:spcAft>
                <a:spcPts val="600"/>
              </a:spcAft>
              <a:buFont typeface="Arial" panose="020B0604020202020204" pitchFamily="34" charset="0"/>
              <a:buChar char="•"/>
            </a:pPr>
            <a:r>
              <a:rPr lang="en-US" sz="1200" dirty="0">
                <a:solidFill>
                  <a:srgbClr val="110081"/>
                </a:solidFill>
              </a:rPr>
              <a:t>Caring for an elder </a:t>
            </a:r>
          </a:p>
        </p:txBody>
      </p:sp>
      <p:sp>
        <p:nvSpPr>
          <p:cNvPr id="30" name="TextBox 29">
            <a:extLst>
              <a:ext uri="{FF2B5EF4-FFF2-40B4-BE49-F238E27FC236}">
                <a16:creationId xmlns:a16="http://schemas.microsoft.com/office/drawing/2014/main" id="{E16C61FB-E9B4-4AA9-8399-0932E5C410A9}"/>
              </a:ext>
            </a:extLst>
          </p:cNvPr>
          <p:cNvSpPr txBox="1"/>
          <p:nvPr/>
        </p:nvSpPr>
        <p:spPr>
          <a:xfrm>
            <a:off x="7903716" y="2013288"/>
            <a:ext cx="2838264" cy="307777"/>
          </a:xfrm>
          <a:prstGeom prst="rect">
            <a:avLst/>
          </a:prstGeom>
          <a:noFill/>
        </p:spPr>
        <p:txBody>
          <a:bodyPr wrap="square">
            <a:spAutoFit/>
          </a:bodyPr>
          <a:lstStyle/>
          <a:p>
            <a:r>
              <a:rPr lang="en-IN" sz="1400" b="1" dirty="0">
                <a:solidFill>
                  <a:srgbClr val="00874D"/>
                </a:solidFill>
              </a:rPr>
              <a:t>Access is easy &amp; Free </a:t>
            </a:r>
          </a:p>
        </p:txBody>
      </p:sp>
      <p:sp>
        <p:nvSpPr>
          <p:cNvPr id="31" name="TextBox 30">
            <a:extLst>
              <a:ext uri="{FF2B5EF4-FFF2-40B4-BE49-F238E27FC236}">
                <a16:creationId xmlns:a16="http://schemas.microsoft.com/office/drawing/2014/main" id="{9305EC49-CA3E-47D7-89DE-A489E2B243BD}"/>
              </a:ext>
            </a:extLst>
          </p:cNvPr>
          <p:cNvSpPr txBox="1"/>
          <p:nvPr/>
        </p:nvSpPr>
        <p:spPr>
          <a:xfrm>
            <a:off x="7903716" y="2977930"/>
            <a:ext cx="3746339" cy="307777"/>
          </a:xfrm>
          <a:prstGeom prst="rect">
            <a:avLst/>
          </a:prstGeom>
          <a:noFill/>
        </p:spPr>
        <p:txBody>
          <a:bodyPr wrap="square">
            <a:spAutoFit/>
          </a:bodyPr>
          <a:lstStyle/>
          <a:p>
            <a:r>
              <a:rPr lang="en-IN" sz="1400" b="1" dirty="0">
                <a:solidFill>
                  <a:srgbClr val="00874D"/>
                </a:solidFill>
              </a:rPr>
              <a:t>The service is confidential</a:t>
            </a:r>
          </a:p>
        </p:txBody>
      </p:sp>
      <p:sp>
        <p:nvSpPr>
          <p:cNvPr id="38" name="TextBox 37">
            <a:extLst>
              <a:ext uri="{FF2B5EF4-FFF2-40B4-BE49-F238E27FC236}">
                <a16:creationId xmlns:a16="http://schemas.microsoft.com/office/drawing/2014/main" id="{B9EE6D1E-DC5C-4F32-84E2-3BE7EAE62B90}"/>
              </a:ext>
            </a:extLst>
          </p:cNvPr>
          <p:cNvSpPr txBox="1"/>
          <p:nvPr/>
        </p:nvSpPr>
        <p:spPr>
          <a:xfrm>
            <a:off x="7903716" y="3942572"/>
            <a:ext cx="1999225" cy="307777"/>
          </a:xfrm>
          <a:prstGeom prst="rect">
            <a:avLst/>
          </a:prstGeom>
          <a:noFill/>
        </p:spPr>
        <p:txBody>
          <a:bodyPr wrap="square">
            <a:spAutoFit/>
          </a:bodyPr>
          <a:lstStyle/>
          <a:p>
            <a:r>
              <a:rPr lang="en-IN" sz="1400" b="1" dirty="0">
                <a:solidFill>
                  <a:srgbClr val="00874D"/>
                </a:solidFill>
              </a:rPr>
              <a:t>You’re supported</a:t>
            </a:r>
          </a:p>
        </p:txBody>
      </p:sp>
      <p:sp>
        <p:nvSpPr>
          <p:cNvPr id="41" name="TextBox 40">
            <a:extLst>
              <a:ext uri="{FF2B5EF4-FFF2-40B4-BE49-F238E27FC236}">
                <a16:creationId xmlns:a16="http://schemas.microsoft.com/office/drawing/2014/main" id="{57688F4A-EFF6-4833-AFA8-4A90239E61F3}"/>
              </a:ext>
            </a:extLst>
          </p:cNvPr>
          <p:cNvSpPr txBox="1"/>
          <p:nvPr/>
        </p:nvSpPr>
        <p:spPr>
          <a:xfrm>
            <a:off x="7903716" y="4907213"/>
            <a:ext cx="3825011" cy="307777"/>
          </a:xfrm>
          <a:prstGeom prst="rect">
            <a:avLst/>
          </a:prstGeom>
          <a:noFill/>
        </p:spPr>
        <p:txBody>
          <a:bodyPr wrap="square">
            <a:spAutoFit/>
          </a:bodyPr>
          <a:lstStyle/>
          <a:p>
            <a:r>
              <a:rPr lang="en-IN" sz="1400" b="1" dirty="0">
                <a:solidFill>
                  <a:srgbClr val="00874D"/>
                </a:solidFill>
              </a:rPr>
              <a:t>Live assistance always available</a:t>
            </a:r>
          </a:p>
        </p:txBody>
      </p:sp>
      <p:pic>
        <p:nvPicPr>
          <p:cNvPr id="21" name="Graphic 20">
            <a:extLst>
              <a:ext uri="{FF2B5EF4-FFF2-40B4-BE49-F238E27FC236}">
                <a16:creationId xmlns:a16="http://schemas.microsoft.com/office/drawing/2014/main" id="{5E864B23-6434-48DD-B6B3-62768C49142F}"/>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389895" y="2648663"/>
            <a:ext cx="468000" cy="468000"/>
          </a:xfrm>
          <a:prstGeom prst="rect">
            <a:avLst/>
          </a:prstGeom>
        </p:spPr>
      </p:pic>
      <p:pic>
        <p:nvPicPr>
          <p:cNvPr id="25" name="Graphic 24">
            <a:extLst>
              <a:ext uri="{FF2B5EF4-FFF2-40B4-BE49-F238E27FC236}">
                <a16:creationId xmlns:a16="http://schemas.microsoft.com/office/drawing/2014/main" id="{875AC1E1-B2F2-469A-8F48-FBA79E510D39}"/>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184622" y="1868667"/>
            <a:ext cx="504000" cy="504000"/>
          </a:xfrm>
          <a:prstGeom prst="rect">
            <a:avLst/>
          </a:prstGeom>
        </p:spPr>
      </p:pic>
      <p:pic>
        <p:nvPicPr>
          <p:cNvPr id="27" name="Graphic 26">
            <a:extLst>
              <a:ext uri="{FF2B5EF4-FFF2-40B4-BE49-F238E27FC236}">
                <a16:creationId xmlns:a16="http://schemas.microsoft.com/office/drawing/2014/main" id="{F907A576-2274-4058-94DF-AA2D91CBACFA}"/>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7184622" y="2844644"/>
            <a:ext cx="504000" cy="504000"/>
          </a:xfrm>
          <a:prstGeom prst="rect">
            <a:avLst/>
          </a:prstGeom>
        </p:spPr>
      </p:pic>
      <p:pic>
        <p:nvPicPr>
          <p:cNvPr id="28" name="Graphic 27">
            <a:extLst>
              <a:ext uri="{FF2B5EF4-FFF2-40B4-BE49-F238E27FC236}">
                <a16:creationId xmlns:a16="http://schemas.microsoft.com/office/drawing/2014/main" id="{2D0A31BD-4198-4623-90BC-DF70EB8F1DAE}"/>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7184622" y="3837577"/>
            <a:ext cx="504000" cy="504000"/>
          </a:xfrm>
          <a:prstGeom prst="rect">
            <a:avLst/>
          </a:prstGeom>
        </p:spPr>
      </p:pic>
      <p:pic>
        <p:nvPicPr>
          <p:cNvPr id="34" name="Graphic 33">
            <a:extLst>
              <a:ext uri="{FF2B5EF4-FFF2-40B4-BE49-F238E27FC236}">
                <a16:creationId xmlns:a16="http://schemas.microsoft.com/office/drawing/2014/main" id="{E820B7BE-7FE1-43F7-A04D-2EBC608630DE}"/>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7184622" y="4790051"/>
            <a:ext cx="504000" cy="504000"/>
          </a:xfrm>
          <a:prstGeom prst="rect">
            <a:avLst/>
          </a:prstGeom>
        </p:spPr>
      </p:pic>
      <p:cxnSp>
        <p:nvCxnSpPr>
          <p:cNvPr id="8" name="Straight Connector 7">
            <a:extLst>
              <a:ext uri="{FF2B5EF4-FFF2-40B4-BE49-F238E27FC236}">
                <a16:creationId xmlns:a16="http://schemas.microsoft.com/office/drawing/2014/main" id="{0DF34C33-F2EE-87FD-F2C5-5E5CFDECBC91}"/>
              </a:ext>
            </a:extLst>
          </p:cNvPr>
          <p:cNvCxnSpPr/>
          <p:nvPr/>
        </p:nvCxnSpPr>
        <p:spPr>
          <a:xfrm>
            <a:off x="6448425" y="1979065"/>
            <a:ext cx="0" cy="3379213"/>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C914A4B5-7974-33C9-223E-544FE741BE7F}"/>
              </a:ext>
            </a:extLst>
          </p:cNvPr>
          <p:cNvCxnSpPr/>
          <p:nvPr/>
        </p:nvCxnSpPr>
        <p:spPr>
          <a:xfrm>
            <a:off x="6842645" y="2667000"/>
            <a:ext cx="4663555" cy="0"/>
          </a:xfrm>
          <a:prstGeom prst="line">
            <a:avLst/>
          </a:prstGeom>
          <a:ln w="63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40145ED-D2B9-6D1B-6E9F-9D9AE58116E1}"/>
              </a:ext>
            </a:extLst>
          </p:cNvPr>
          <p:cNvCxnSpPr/>
          <p:nvPr/>
        </p:nvCxnSpPr>
        <p:spPr>
          <a:xfrm>
            <a:off x="6842645" y="3609975"/>
            <a:ext cx="4663555" cy="0"/>
          </a:xfrm>
          <a:prstGeom prst="line">
            <a:avLst/>
          </a:prstGeom>
          <a:ln w="63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9539E013-E5FD-30DF-5D92-78179E3B6AC2}"/>
              </a:ext>
            </a:extLst>
          </p:cNvPr>
          <p:cNvCxnSpPr/>
          <p:nvPr/>
        </p:nvCxnSpPr>
        <p:spPr>
          <a:xfrm>
            <a:off x="6842645" y="4600575"/>
            <a:ext cx="4663555" cy="0"/>
          </a:xfrm>
          <a:prstGeom prst="line">
            <a:avLst/>
          </a:prstGeom>
          <a:ln w="63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 name="Slide Number Placeholder 2">
            <a:extLst>
              <a:ext uri="{FF2B5EF4-FFF2-40B4-BE49-F238E27FC236}">
                <a16:creationId xmlns:a16="http://schemas.microsoft.com/office/drawing/2014/main" id="{07F9BDB8-5BA9-163C-F253-74E1DE4CA308}"/>
              </a:ext>
            </a:extLst>
          </p:cNvPr>
          <p:cNvSpPr>
            <a:spLocks noGrp="1"/>
          </p:cNvSpPr>
          <p:nvPr>
            <p:ph type="sldNum" sz="quarter" idx="11"/>
          </p:nvPr>
        </p:nvSpPr>
        <p:spPr/>
        <p:txBody>
          <a:bodyPr/>
          <a:lstStyle/>
          <a:p>
            <a:fld id="{23AA811B-2EBD-4900-905E-5BE206449611}" type="slidenum">
              <a:rPr lang="en-US" smtClean="0">
                <a:solidFill>
                  <a:srgbClr val="00874D"/>
                </a:solidFill>
              </a:rPr>
              <a:pPr/>
              <a:t>13</a:t>
            </a:fld>
            <a:endParaRPr lang="en-US" dirty="0">
              <a:solidFill>
                <a:srgbClr val="00874D"/>
              </a:solidFill>
            </a:endParaRPr>
          </a:p>
        </p:txBody>
      </p:sp>
      <p:sp>
        <p:nvSpPr>
          <p:cNvPr id="5" name="Date Placeholder 2">
            <a:extLst>
              <a:ext uri="{FF2B5EF4-FFF2-40B4-BE49-F238E27FC236}">
                <a16:creationId xmlns:a16="http://schemas.microsoft.com/office/drawing/2014/main" id="{C60703BB-2219-F138-C307-5E303377C2D3}"/>
              </a:ext>
            </a:extLst>
          </p:cNvPr>
          <p:cNvSpPr>
            <a:spLocks noGrp="1"/>
          </p:cNvSpPr>
          <p:nvPr>
            <p:ph type="dt" sz="half" idx="10"/>
          </p:nvPr>
        </p:nvSpPr>
        <p:spPr>
          <a:xfrm>
            <a:off x="9887592" y="6318000"/>
            <a:ext cx="1585607" cy="180000"/>
          </a:xfrm>
          <a:prstGeom prst="rect">
            <a:avLst/>
          </a:prstGeom>
        </p:spPr>
        <p:txBody>
          <a:bodyPr vert="horz" lIns="0" tIns="0" rIns="0" bIns="0" rtlCol="0" anchor="b" anchorCtr="0"/>
          <a:lstStyle>
            <a:lvl1pPr>
              <a:defRPr sz="800">
                <a:solidFill>
                  <a:srgbClr val="0033FF"/>
                </a:solidFill>
              </a:defRPr>
            </a:lvl1pPr>
          </a:lstStyle>
          <a:p>
            <a:pPr algn="r"/>
            <a:r>
              <a:rPr lang="en-US" sz="900" dirty="0">
                <a:solidFill>
                  <a:srgbClr val="00874D"/>
                </a:solidFill>
              </a:rPr>
              <a:t> February 2025</a:t>
            </a:r>
          </a:p>
        </p:txBody>
      </p:sp>
      <p:sp>
        <p:nvSpPr>
          <p:cNvPr id="3" name="TextBox 2">
            <a:extLst>
              <a:ext uri="{FF2B5EF4-FFF2-40B4-BE49-F238E27FC236}">
                <a16:creationId xmlns:a16="http://schemas.microsoft.com/office/drawing/2014/main" id="{5AE15F44-67FD-151B-44F0-BB67B2E8D5A8}"/>
              </a:ext>
            </a:extLst>
          </p:cNvPr>
          <p:cNvSpPr txBox="1"/>
          <p:nvPr/>
        </p:nvSpPr>
        <p:spPr>
          <a:xfrm>
            <a:off x="678772" y="4955746"/>
            <a:ext cx="5375434" cy="492443"/>
          </a:xfrm>
          <a:prstGeom prst="rect">
            <a:avLst/>
          </a:prstGeom>
          <a:noFill/>
        </p:spPr>
        <p:txBody>
          <a:bodyPr wrap="square" lIns="0" tIns="0" rIns="0" bIns="0" rtlCol="0">
            <a:spAutoFit/>
          </a:bodyPr>
          <a:lstStyle/>
          <a:p>
            <a:pPr algn="l"/>
            <a:r>
              <a:rPr kumimoji="0" lang="en-GB" sz="1600" b="0" u="none" strike="noStrike" kern="1200" cap="none" normalizeH="0" baseline="0" dirty="0">
                <a:ln>
                  <a:noFill/>
                </a:ln>
                <a:solidFill>
                  <a:srgbClr val="110081"/>
                </a:solidFill>
                <a:effectLst/>
                <a:latin typeface="+mn-lt"/>
                <a:ea typeface="+mn-ea"/>
                <a:cs typeface="+mn-cs"/>
              </a:rPr>
              <a:t>Telephonic and face to face counselling: </a:t>
            </a:r>
            <a:r>
              <a:rPr lang="en-US" sz="1600" dirty="0">
                <a:solidFill>
                  <a:schemeClr val="tx2"/>
                </a:solidFill>
              </a:rPr>
              <a:t>6 session per event included  </a:t>
            </a:r>
            <a:endParaRPr lang="en-GB" sz="1600" dirty="0" err="1">
              <a:solidFill>
                <a:schemeClr val="tx2"/>
              </a:solidFill>
            </a:endParaRPr>
          </a:p>
        </p:txBody>
      </p:sp>
      <p:pic>
        <p:nvPicPr>
          <p:cNvPr id="6" name="Picture 5" descr="A picture containing text, clipart&#10;&#10;Description automatically generated">
            <a:extLst>
              <a:ext uri="{FF2B5EF4-FFF2-40B4-BE49-F238E27FC236}">
                <a16:creationId xmlns:a16="http://schemas.microsoft.com/office/drawing/2014/main" id="{0BFDD9B0-26FE-80DD-0361-A9A95F1C6CE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88234" y="6030774"/>
            <a:ext cx="1752365" cy="574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97640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87385CF-0871-B6C5-9A3F-4DFABB506F42}"/>
              </a:ext>
            </a:extLst>
          </p:cNvPr>
          <p:cNvSpPr>
            <a:spLocks noGrp="1"/>
          </p:cNvSpPr>
          <p:nvPr>
            <p:ph type="title"/>
          </p:nvPr>
        </p:nvSpPr>
        <p:spPr>
          <a:xfrm>
            <a:off x="359999" y="360000"/>
            <a:ext cx="10831875" cy="1188000"/>
          </a:xfrm>
        </p:spPr>
        <p:txBody>
          <a:bodyPr/>
          <a:lstStyle/>
          <a:p>
            <a:r>
              <a:rPr lang="en-US" dirty="0" err="1"/>
              <a:t>Connect</a:t>
            </a:r>
            <a:r>
              <a:rPr lang="en-US" i="1" dirty="0" err="1"/>
              <a:t>For</a:t>
            </a:r>
            <a:r>
              <a:rPr lang="en-US" dirty="0" err="1"/>
              <a:t>Health</a:t>
            </a:r>
            <a:endParaRPr lang="en-US" dirty="0"/>
          </a:p>
        </p:txBody>
      </p:sp>
      <p:sp>
        <p:nvSpPr>
          <p:cNvPr id="19" name="TextBox 18">
            <a:extLst>
              <a:ext uri="{FF2B5EF4-FFF2-40B4-BE49-F238E27FC236}">
                <a16:creationId xmlns:a16="http://schemas.microsoft.com/office/drawing/2014/main" id="{ACC4C3FA-6D08-4837-BD7B-09D935BCD19C}"/>
              </a:ext>
            </a:extLst>
          </p:cNvPr>
          <p:cNvSpPr txBox="1"/>
          <p:nvPr/>
        </p:nvSpPr>
        <p:spPr>
          <a:xfrm>
            <a:off x="279484" y="852843"/>
            <a:ext cx="10082282" cy="400110"/>
          </a:xfrm>
          <a:prstGeom prst="rect">
            <a:avLst/>
          </a:prstGeom>
          <a:noFill/>
        </p:spPr>
        <p:txBody>
          <a:bodyPr wrap="square">
            <a:spAutoFit/>
          </a:bodyPr>
          <a:lstStyle/>
          <a:p>
            <a:r>
              <a:rPr lang="en-US" sz="2000" b="1" dirty="0">
                <a:solidFill>
                  <a:srgbClr val="03CC54"/>
                </a:solidFill>
              </a:rPr>
              <a:t>The monthly wellbeing webinars series</a:t>
            </a:r>
          </a:p>
        </p:txBody>
      </p:sp>
      <p:pic>
        <p:nvPicPr>
          <p:cNvPr id="5" name="Picture 4" descr="A group of women smiling and laughing&#10;&#10;Description automatically generated">
            <a:extLst>
              <a:ext uri="{FF2B5EF4-FFF2-40B4-BE49-F238E27FC236}">
                <a16:creationId xmlns:a16="http://schemas.microsoft.com/office/drawing/2014/main" id="{F52CEECF-D8F4-E00A-8140-F3CD2D93A00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66020" y="1184222"/>
            <a:ext cx="5589314" cy="4695877"/>
          </a:xfrm>
          <a:prstGeom prst="rect">
            <a:avLst/>
          </a:prstGeom>
        </p:spPr>
      </p:pic>
      <p:sp>
        <p:nvSpPr>
          <p:cNvPr id="6" name="TextBox 5">
            <a:extLst>
              <a:ext uri="{FF2B5EF4-FFF2-40B4-BE49-F238E27FC236}">
                <a16:creationId xmlns:a16="http://schemas.microsoft.com/office/drawing/2014/main" id="{88631E30-34B6-2C2B-4F7E-BECDD218E97C}"/>
              </a:ext>
            </a:extLst>
          </p:cNvPr>
          <p:cNvSpPr txBox="1"/>
          <p:nvPr/>
        </p:nvSpPr>
        <p:spPr>
          <a:xfrm>
            <a:off x="387589" y="4038714"/>
            <a:ext cx="1746011" cy="977900"/>
          </a:xfrm>
          <a:prstGeom prst="round1Rect">
            <a:avLst/>
          </a:prstGeom>
          <a:solidFill>
            <a:srgbClr val="00874D"/>
          </a:solidFill>
        </p:spPr>
        <p:txBody>
          <a:bodyPr wrap="square" lIns="216000" rtlCol="0" anchor="ctr" anchorCtr="0">
            <a:noAutofit/>
          </a:bodyPr>
          <a:lstStyle/>
          <a:p>
            <a:r>
              <a:rPr lang="en-US" sz="1400" b="1" i="0" u="none" strike="noStrike" baseline="0" dirty="0">
                <a:solidFill>
                  <a:schemeClr val="bg1"/>
                </a:solidFill>
              </a:rPr>
              <a:t>Some of the topics we have covered</a:t>
            </a:r>
            <a:endParaRPr lang="en-US" sz="1400" b="1" dirty="0">
              <a:solidFill>
                <a:schemeClr val="bg1"/>
              </a:solidFill>
            </a:endParaRPr>
          </a:p>
        </p:txBody>
      </p:sp>
      <p:sp>
        <p:nvSpPr>
          <p:cNvPr id="13" name="TextBox 12">
            <a:extLst>
              <a:ext uri="{FF2B5EF4-FFF2-40B4-BE49-F238E27FC236}">
                <a16:creationId xmlns:a16="http://schemas.microsoft.com/office/drawing/2014/main" id="{C45A5760-ADD1-EDB3-A4D3-4FEFE2026C40}"/>
              </a:ext>
            </a:extLst>
          </p:cNvPr>
          <p:cNvSpPr txBox="1"/>
          <p:nvPr/>
        </p:nvSpPr>
        <p:spPr>
          <a:xfrm>
            <a:off x="2242619" y="4085079"/>
            <a:ext cx="6882191" cy="946413"/>
          </a:xfrm>
          <a:prstGeom prst="rect">
            <a:avLst/>
          </a:prstGeom>
          <a:noFill/>
        </p:spPr>
        <p:txBody>
          <a:bodyPr wrap="square" lIns="0" rtlCol="0">
            <a:spAutoFit/>
          </a:bodyPr>
          <a:lstStyle/>
          <a:p>
            <a:pPr marL="342900" indent="-342900">
              <a:spcBef>
                <a:spcPts val="300"/>
              </a:spcBef>
              <a:buAutoNum type="arabicPeriod"/>
            </a:pPr>
            <a:r>
              <a:rPr lang="en-US" sz="1200" b="0" i="0" u="none" strike="noStrike" baseline="0" dirty="0">
                <a:solidFill>
                  <a:srgbClr val="110081"/>
                </a:solidFill>
              </a:rPr>
              <a:t>Coping with stress and depression </a:t>
            </a:r>
          </a:p>
          <a:p>
            <a:pPr marL="342900" indent="-342900">
              <a:spcBef>
                <a:spcPts val="300"/>
              </a:spcBef>
              <a:buAutoNum type="arabicPeriod"/>
            </a:pPr>
            <a:r>
              <a:rPr lang="en-US" sz="1200" dirty="0">
                <a:solidFill>
                  <a:srgbClr val="110081"/>
                </a:solidFill>
              </a:rPr>
              <a:t>Financial planning &amp; the basics of investing</a:t>
            </a:r>
          </a:p>
          <a:p>
            <a:pPr marL="342900" indent="-342900">
              <a:spcBef>
                <a:spcPts val="300"/>
              </a:spcBef>
              <a:buAutoNum type="arabicPeriod"/>
            </a:pPr>
            <a:r>
              <a:rPr lang="en-US" sz="1200" b="0" i="0" u="none" strike="noStrike" baseline="0" dirty="0">
                <a:solidFill>
                  <a:srgbClr val="110081"/>
                </a:solidFill>
              </a:rPr>
              <a:t>Ramadan: Healthy habits during fasting</a:t>
            </a:r>
          </a:p>
          <a:p>
            <a:pPr marL="342900" indent="-342900">
              <a:spcBef>
                <a:spcPts val="300"/>
              </a:spcBef>
              <a:buAutoNum type="arabicPeriod"/>
            </a:pPr>
            <a:r>
              <a:rPr lang="en-US" sz="1200" dirty="0">
                <a:solidFill>
                  <a:srgbClr val="110081"/>
                </a:solidFill>
              </a:rPr>
              <a:t>Benefits of Yoga</a:t>
            </a:r>
            <a:endParaRPr lang="en-US" sz="1200" b="0" i="0" u="none" strike="noStrike" baseline="0" dirty="0">
              <a:solidFill>
                <a:srgbClr val="110081"/>
              </a:solidFill>
            </a:endParaRPr>
          </a:p>
        </p:txBody>
      </p:sp>
      <p:sp>
        <p:nvSpPr>
          <p:cNvPr id="14" name="TextBox 13">
            <a:extLst>
              <a:ext uri="{FF2B5EF4-FFF2-40B4-BE49-F238E27FC236}">
                <a16:creationId xmlns:a16="http://schemas.microsoft.com/office/drawing/2014/main" id="{8CA2D309-BD3D-959E-70C9-D72E03A97BA0}"/>
              </a:ext>
            </a:extLst>
          </p:cNvPr>
          <p:cNvSpPr txBox="1"/>
          <p:nvPr/>
        </p:nvSpPr>
        <p:spPr>
          <a:xfrm>
            <a:off x="450972" y="1548840"/>
            <a:ext cx="5221372" cy="2585323"/>
          </a:xfrm>
          <a:prstGeom prst="rect">
            <a:avLst/>
          </a:prstGeom>
          <a:noFill/>
        </p:spPr>
        <p:txBody>
          <a:bodyPr wrap="square" lIns="0" rtlCol="0">
            <a:spAutoFit/>
          </a:bodyPr>
          <a:lstStyle/>
          <a:p>
            <a:pPr>
              <a:spcBef>
                <a:spcPts val="600"/>
              </a:spcBef>
            </a:pPr>
            <a:r>
              <a:rPr lang="en-US" sz="1200" b="0" i="0" u="none" strike="noStrike" baseline="0" dirty="0">
                <a:solidFill>
                  <a:srgbClr val="110081"/>
                </a:solidFill>
              </a:rPr>
              <a:t>Cigna Healthcare, as your health and wellbeing partner, brings to you monthly webinars where experts share their knowledge and advice on topics that can help you manage your wellbeing and establish healthy habits. </a:t>
            </a:r>
          </a:p>
          <a:p>
            <a:pPr>
              <a:spcBef>
                <a:spcPts val="600"/>
              </a:spcBef>
            </a:pPr>
            <a:endParaRPr lang="en-US" sz="1200" b="0" i="0" u="none" strike="noStrike" baseline="0" dirty="0">
              <a:solidFill>
                <a:srgbClr val="110081"/>
              </a:solidFill>
            </a:endParaRPr>
          </a:p>
          <a:p>
            <a:pPr marL="285750" indent="-285750">
              <a:spcBef>
                <a:spcPts val="600"/>
              </a:spcBef>
              <a:buClr>
                <a:srgbClr val="03CC54"/>
              </a:buClr>
              <a:buFont typeface="Open Sans" panose="020B0606030504020204" pitchFamily="34" charset="0"/>
              <a:buChar char="›"/>
            </a:pPr>
            <a:r>
              <a:rPr lang="en-US" sz="1200" b="1" dirty="0">
                <a:solidFill>
                  <a:srgbClr val="110081"/>
                </a:solidFill>
              </a:rPr>
              <a:t>Accessible to all Cigna Healthcare brokers, clients and members.</a:t>
            </a:r>
          </a:p>
          <a:p>
            <a:pPr marL="285750" indent="-285750">
              <a:spcBef>
                <a:spcPts val="600"/>
              </a:spcBef>
              <a:buClr>
                <a:srgbClr val="03CC54"/>
              </a:buClr>
              <a:buFont typeface="Open Sans" panose="020B0606030504020204" pitchFamily="34" charset="0"/>
              <a:buChar char="›"/>
            </a:pPr>
            <a:r>
              <a:rPr lang="en-US" sz="1200" b="1" dirty="0">
                <a:solidFill>
                  <a:srgbClr val="110081"/>
                </a:solidFill>
              </a:rPr>
              <a:t>Bringing experts to you.</a:t>
            </a:r>
          </a:p>
          <a:p>
            <a:pPr marL="285750" indent="-285750">
              <a:spcBef>
                <a:spcPts val="600"/>
              </a:spcBef>
              <a:buClr>
                <a:srgbClr val="03CC54"/>
              </a:buClr>
              <a:buFont typeface="Open Sans" panose="020B0606030504020204" pitchFamily="34" charset="0"/>
              <a:buChar char="›"/>
            </a:pPr>
            <a:r>
              <a:rPr lang="en-US" sz="1200" b="1" dirty="0">
                <a:solidFill>
                  <a:srgbClr val="110081"/>
                </a:solidFill>
              </a:rPr>
              <a:t>Calendar is built based on your asks.</a:t>
            </a:r>
          </a:p>
          <a:p>
            <a:pPr marL="285750" indent="-285750">
              <a:spcBef>
                <a:spcPts val="600"/>
              </a:spcBef>
              <a:buClr>
                <a:srgbClr val="03CC54"/>
              </a:buClr>
              <a:buFont typeface="Open Sans" panose="020B0606030504020204" pitchFamily="34" charset="0"/>
              <a:buChar char="›"/>
            </a:pPr>
            <a:r>
              <a:rPr lang="en-US" sz="1200" b="1" dirty="0">
                <a:solidFill>
                  <a:srgbClr val="110081"/>
                </a:solidFill>
              </a:rPr>
              <a:t>You can view recording of missed webinars.</a:t>
            </a:r>
          </a:p>
          <a:p>
            <a:pPr marL="285750" indent="-285750">
              <a:spcBef>
                <a:spcPts val="600"/>
              </a:spcBef>
              <a:buClr>
                <a:srgbClr val="03CC54"/>
              </a:buClr>
              <a:buFont typeface="Open Sans" panose="020B0606030504020204" pitchFamily="34" charset="0"/>
              <a:buChar char="›"/>
            </a:pPr>
            <a:endParaRPr lang="en-US" sz="1200" b="1" dirty="0">
              <a:solidFill>
                <a:srgbClr val="110081"/>
              </a:solidFill>
            </a:endParaRPr>
          </a:p>
        </p:txBody>
      </p:sp>
      <p:grpSp>
        <p:nvGrpSpPr>
          <p:cNvPr id="18" name="Group 17">
            <a:extLst>
              <a:ext uri="{FF2B5EF4-FFF2-40B4-BE49-F238E27FC236}">
                <a16:creationId xmlns:a16="http://schemas.microsoft.com/office/drawing/2014/main" id="{95BB6EAB-0E67-CE95-170D-874B9B1822E9}"/>
              </a:ext>
            </a:extLst>
          </p:cNvPr>
          <p:cNvGrpSpPr/>
          <p:nvPr/>
        </p:nvGrpSpPr>
        <p:grpSpPr>
          <a:xfrm>
            <a:off x="419101" y="2482850"/>
            <a:ext cx="5346700" cy="1343025"/>
            <a:chOff x="419100" y="2482850"/>
            <a:chExt cx="6448425" cy="1343025"/>
          </a:xfrm>
        </p:grpSpPr>
        <p:cxnSp>
          <p:nvCxnSpPr>
            <p:cNvPr id="16" name="Straight Arrow Connector 15">
              <a:extLst>
                <a:ext uri="{FF2B5EF4-FFF2-40B4-BE49-F238E27FC236}">
                  <a16:creationId xmlns:a16="http://schemas.microsoft.com/office/drawing/2014/main" id="{B70C0477-5A00-F206-9539-A3B707C0DEBB}"/>
                </a:ext>
              </a:extLst>
            </p:cNvPr>
            <p:cNvCxnSpPr/>
            <p:nvPr/>
          </p:nvCxnSpPr>
          <p:spPr>
            <a:xfrm>
              <a:off x="419100" y="2482850"/>
              <a:ext cx="6448425" cy="0"/>
            </a:xfrm>
            <a:prstGeom prst="straightConnector1">
              <a:avLst/>
            </a:prstGeom>
            <a:ln w="6350">
              <a:solidFill>
                <a:srgbClr val="03CC54"/>
              </a:solidFill>
              <a:tailEnd type="non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4DBECE57-77BA-A756-50B0-2FAE23A9FBEF}"/>
                </a:ext>
              </a:extLst>
            </p:cNvPr>
            <p:cNvCxnSpPr/>
            <p:nvPr/>
          </p:nvCxnSpPr>
          <p:spPr>
            <a:xfrm>
              <a:off x="419100" y="3825875"/>
              <a:ext cx="6448425" cy="0"/>
            </a:xfrm>
            <a:prstGeom prst="straightConnector1">
              <a:avLst/>
            </a:prstGeom>
            <a:ln w="6350">
              <a:solidFill>
                <a:srgbClr val="03CC54"/>
              </a:solidFill>
              <a:tailEnd type="none"/>
            </a:ln>
          </p:spPr>
          <p:style>
            <a:lnRef idx="1">
              <a:schemeClr val="accent1"/>
            </a:lnRef>
            <a:fillRef idx="0">
              <a:schemeClr val="accent1"/>
            </a:fillRef>
            <a:effectRef idx="0">
              <a:schemeClr val="accent1"/>
            </a:effectRef>
            <a:fontRef idx="minor">
              <a:schemeClr val="tx1"/>
            </a:fontRef>
          </p:style>
        </p:cxnSp>
      </p:grpSp>
      <p:pic>
        <p:nvPicPr>
          <p:cNvPr id="3" name="Picture 2" descr="A picture containing text, clipart&#10;&#10;Description automatically generated">
            <a:extLst>
              <a:ext uri="{FF2B5EF4-FFF2-40B4-BE49-F238E27FC236}">
                <a16:creationId xmlns:a16="http://schemas.microsoft.com/office/drawing/2014/main" id="{66C319E1-5CA0-0FF7-AD9A-536211746B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8234" y="6030774"/>
            <a:ext cx="1752365" cy="574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169150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A3DD8722-0C03-9B1C-FC90-5D1B8F1C3525}"/>
              </a:ext>
            </a:extLst>
          </p:cNvPr>
          <p:cNvPicPr>
            <a:picLocks noGrp="1" noChangeAspect="1"/>
          </p:cNvPicPr>
          <p:nvPr>
            <p:ph type="pic" sz="quarter" idx="14"/>
          </p:nvPr>
        </p:nvPicPr>
        <p:blipFill rotWithShape="1">
          <a:blip r:embed="rId3" cstate="print">
            <a:extLst>
              <a:ext uri="{28A0092B-C50C-407E-A947-70E740481C1C}">
                <a14:useLocalDpi xmlns:a14="http://schemas.microsoft.com/office/drawing/2010/main"/>
              </a:ext>
            </a:extLst>
          </a:blip>
          <a:srcRect/>
          <a:stretch/>
        </p:blipFill>
        <p:spPr>
          <a:xfrm>
            <a:off x="5859031" y="0"/>
            <a:ext cx="6332968" cy="6679342"/>
          </a:xfrm>
        </p:spPr>
      </p:pic>
      <p:sp>
        <p:nvSpPr>
          <p:cNvPr id="7" name="Title 6">
            <a:extLst>
              <a:ext uri="{FF2B5EF4-FFF2-40B4-BE49-F238E27FC236}">
                <a16:creationId xmlns:a16="http://schemas.microsoft.com/office/drawing/2014/main" id="{51558092-7D9B-106D-3A38-3205CB7A5ED5}"/>
              </a:ext>
            </a:extLst>
          </p:cNvPr>
          <p:cNvSpPr>
            <a:spLocks noGrp="1"/>
          </p:cNvSpPr>
          <p:nvPr>
            <p:ph type="title"/>
          </p:nvPr>
        </p:nvSpPr>
        <p:spPr>
          <a:xfrm>
            <a:off x="360000" y="360000"/>
            <a:ext cx="5111886" cy="1188000"/>
          </a:xfrm>
        </p:spPr>
        <p:txBody>
          <a:bodyPr/>
          <a:lstStyle/>
          <a:p>
            <a:r>
              <a:rPr lang="en-US" dirty="0"/>
              <a:t>Your points of contact</a:t>
            </a:r>
          </a:p>
        </p:txBody>
      </p:sp>
      <p:grpSp>
        <p:nvGrpSpPr>
          <p:cNvPr id="5" name="Group 4">
            <a:extLst>
              <a:ext uri="{FF2B5EF4-FFF2-40B4-BE49-F238E27FC236}">
                <a16:creationId xmlns:a16="http://schemas.microsoft.com/office/drawing/2014/main" id="{999E52A5-EC1D-3BFB-412D-30DD7894BD8F}"/>
              </a:ext>
            </a:extLst>
          </p:cNvPr>
          <p:cNvGrpSpPr/>
          <p:nvPr/>
        </p:nvGrpSpPr>
        <p:grpSpPr>
          <a:xfrm>
            <a:off x="426106" y="1711111"/>
            <a:ext cx="6332968" cy="939876"/>
            <a:chOff x="467670" y="1939007"/>
            <a:chExt cx="6332968" cy="939876"/>
          </a:xfrm>
        </p:grpSpPr>
        <p:sp>
          <p:nvSpPr>
            <p:cNvPr id="27" name="Rectangle 26">
              <a:extLst>
                <a:ext uri="{FF2B5EF4-FFF2-40B4-BE49-F238E27FC236}">
                  <a16:creationId xmlns:a16="http://schemas.microsoft.com/office/drawing/2014/main" id="{48B31B95-376A-7320-32D1-9E1A302405E4}"/>
                </a:ext>
              </a:extLst>
            </p:cNvPr>
            <p:cNvSpPr/>
            <p:nvPr/>
          </p:nvSpPr>
          <p:spPr>
            <a:xfrm>
              <a:off x="504410" y="1939007"/>
              <a:ext cx="4646999" cy="261610"/>
            </a:xfrm>
            <a:prstGeom prst="rect">
              <a:avLst/>
            </a:prstGeom>
          </p:spPr>
          <p:txBody>
            <a:bodyPr wrap="square" lIns="0">
              <a:spAutoFit/>
            </a:bodyPr>
            <a:lstStyle/>
            <a:p>
              <a:pPr marL="0" lvl="1">
                <a:defRPr/>
              </a:pPr>
              <a:r>
                <a:rPr lang="en-US" sz="1100" b="1" dirty="0">
                  <a:solidFill>
                    <a:srgbClr val="110081"/>
                  </a:solidFill>
                  <a:cs typeface="Arial" panose="020B0604020202020204" pitchFamily="34" charset="0"/>
                </a:rPr>
                <a:t>Help lines</a:t>
              </a:r>
            </a:p>
          </p:txBody>
        </p:sp>
        <p:sp>
          <p:nvSpPr>
            <p:cNvPr id="29" name="Rectangle 8">
              <a:extLst>
                <a:ext uri="{FF2B5EF4-FFF2-40B4-BE49-F238E27FC236}">
                  <a16:creationId xmlns:a16="http://schemas.microsoft.com/office/drawing/2014/main" id="{DDD25173-AE25-07E1-7D30-DC115B58DF02}"/>
                </a:ext>
              </a:extLst>
            </p:cNvPr>
            <p:cNvSpPr>
              <a:spLocks noChangeArrowheads="1"/>
            </p:cNvSpPr>
            <p:nvPr/>
          </p:nvSpPr>
          <p:spPr bwMode="auto">
            <a:xfrm>
              <a:off x="467670" y="2266792"/>
              <a:ext cx="6332968" cy="612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lnSpc>
                  <a:spcPts val="1500"/>
                </a:lnSpc>
                <a:spcBef>
                  <a:spcPts val="1200"/>
                </a:spcBef>
              </a:pPr>
              <a:r>
                <a:rPr lang="en-US" altLang="en-US" sz="1100" dirty="0">
                  <a:solidFill>
                    <a:srgbClr val="110081"/>
                  </a:solidFill>
                  <a:latin typeface="+mn-lt"/>
                </a:rPr>
                <a:t>KSA toll-free Customer Service number </a:t>
              </a:r>
              <a:r>
                <a:rPr lang="en-US" altLang="en-US" sz="1100" b="1" dirty="0">
                  <a:solidFill>
                    <a:schemeClr val="accent5">
                      <a:lumMod val="60000"/>
                      <a:lumOff val="40000"/>
                    </a:schemeClr>
                  </a:solidFill>
                  <a:latin typeface="+mn-lt"/>
                </a:rPr>
                <a:t>800 1000 244 </a:t>
              </a:r>
            </a:p>
            <a:p>
              <a:pPr eaLnBrk="1" hangingPunct="1">
                <a:lnSpc>
                  <a:spcPts val="1500"/>
                </a:lnSpc>
                <a:spcBef>
                  <a:spcPts val="1200"/>
                </a:spcBef>
              </a:pPr>
              <a:r>
                <a:rPr lang="en-US" altLang="en-US" sz="1100" dirty="0">
                  <a:solidFill>
                    <a:srgbClr val="110081"/>
                  </a:solidFill>
                  <a:latin typeface="+mn-lt"/>
                </a:rPr>
                <a:t>Out KSA Customer Service number  </a:t>
              </a:r>
              <a:r>
                <a:rPr lang="en-US" altLang="en-US" sz="1100" b="1" dirty="0">
                  <a:solidFill>
                    <a:schemeClr val="accent5">
                      <a:lumMod val="60000"/>
                      <a:lumOff val="40000"/>
                    </a:schemeClr>
                  </a:solidFill>
                  <a:latin typeface="+mn-lt"/>
                </a:rPr>
                <a:t>+44 1475 788618 </a:t>
              </a:r>
            </a:p>
          </p:txBody>
        </p:sp>
        <p:cxnSp>
          <p:nvCxnSpPr>
            <p:cNvPr id="30" name="Straight Connector 29">
              <a:extLst>
                <a:ext uri="{FF2B5EF4-FFF2-40B4-BE49-F238E27FC236}">
                  <a16:creationId xmlns:a16="http://schemas.microsoft.com/office/drawing/2014/main" id="{B444E369-CE66-6724-5C48-5DE9F3ECEDFF}"/>
                </a:ext>
              </a:extLst>
            </p:cNvPr>
            <p:cNvCxnSpPr>
              <a:cxnSpLocks/>
            </p:cNvCxnSpPr>
            <p:nvPr/>
          </p:nvCxnSpPr>
          <p:spPr>
            <a:xfrm>
              <a:off x="502083" y="2236411"/>
              <a:ext cx="464082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32">
            <a:extLst>
              <a:ext uri="{FF2B5EF4-FFF2-40B4-BE49-F238E27FC236}">
                <a16:creationId xmlns:a16="http://schemas.microsoft.com/office/drawing/2014/main" id="{5EBF3A2C-0D29-6120-D762-8FA295C9026D}"/>
              </a:ext>
            </a:extLst>
          </p:cNvPr>
          <p:cNvGrpSpPr/>
          <p:nvPr/>
        </p:nvGrpSpPr>
        <p:grpSpPr>
          <a:xfrm>
            <a:off x="460518" y="3079533"/>
            <a:ext cx="5613024" cy="822530"/>
            <a:chOff x="502082" y="3420785"/>
            <a:chExt cx="5613024" cy="625344"/>
          </a:xfrm>
        </p:grpSpPr>
        <p:sp>
          <p:nvSpPr>
            <p:cNvPr id="34" name="Rectangle 33">
              <a:extLst>
                <a:ext uri="{FF2B5EF4-FFF2-40B4-BE49-F238E27FC236}">
                  <a16:creationId xmlns:a16="http://schemas.microsoft.com/office/drawing/2014/main" id="{85D1C1A0-B126-56B0-AD4B-C65E3406D488}"/>
                </a:ext>
              </a:extLst>
            </p:cNvPr>
            <p:cNvSpPr/>
            <p:nvPr/>
          </p:nvSpPr>
          <p:spPr>
            <a:xfrm>
              <a:off x="504411" y="3420785"/>
              <a:ext cx="5502690" cy="261610"/>
            </a:xfrm>
            <a:prstGeom prst="rect">
              <a:avLst/>
            </a:prstGeom>
          </p:spPr>
          <p:txBody>
            <a:bodyPr wrap="square" lIns="0">
              <a:spAutoFit/>
            </a:bodyPr>
            <a:lstStyle/>
            <a:p>
              <a:pPr marL="0" lvl="1">
                <a:defRPr/>
              </a:pPr>
              <a:r>
                <a:rPr lang="en-US" sz="1100" b="1" dirty="0">
                  <a:solidFill>
                    <a:srgbClr val="110081"/>
                  </a:solidFill>
                  <a:cs typeface="Arial" panose="020B0604020202020204" pitchFamily="34" charset="0"/>
                </a:rPr>
                <a:t>Customers service email address </a:t>
              </a:r>
              <a:r>
                <a:rPr lang="en-US" sz="1100" b="1" dirty="0">
                  <a:solidFill>
                    <a:schemeClr val="accent5">
                      <a:lumMod val="60000"/>
                      <a:lumOff val="40000"/>
                    </a:schemeClr>
                  </a:solidFill>
                  <a:cs typeface="Arial" panose="020B0604020202020204" pitchFamily="34" charset="0"/>
                </a:rPr>
                <a:t>ContactUsKSA@Cigna.com</a:t>
              </a:r>
            </a:p>
          </p:txBody>
        </p:sp>
        <p:cxnSp>
          <p:nvCxnSpPr>
            <p:cNvPr id="35" name="Straight Connector 34">
              <a:extLst>
                <a:ext uri="{FF2B5EF4-FFF2-40B4-BE49-F238E27FC236}">
                  <a16:creationId xmlns:a16="http://schemas.microsoft.com/office/drawing/2014/main" id="{1053161E-FECA-3CED-8FCA-561795959604}"/>
                </a:ext>
              </a:extLst>
            </p:cNvPr>
            <p:cNvCxnSpPr>
              <a:cxnSpLocks/>
            </p:cNvCxnSpPr>
            <p:nvPr/>
          </p:nvCxnSpPr>
          <p:spPr>
            <a:xfrm>
              <a:off x="502083" y="3737455"/>
              <a:ext cx="5508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6" name="TextBox 6">
              <a:extLst>
                <a:ext uri="{FF2B5EF4-FFF2-40B4-BE49-F238E27FC236}">
                  <a16:creationId xmlns:a16="http://schemas.microsoft.com/office/drawing/2014/main" id="{D49B7373-B58C-60BF-D997-7F9DC3613D27}"/>
                </a:ext>
              </a:extLst>
            </p:cNvPr>
            <p:cNvSpPr txBox="1">
              <a:spLocks noChangeArrowheads="1"/>
            </p:cNvSpPr>
            <p:nvPr/>
          </p:nvSpPr>
          <p:spPr bwMode="auto">
            <a:xfrm>
              <a:off x="1865338" y="3784519"/>
              <a:ext cx="255397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marL="285750" indent="-285750" eaLnBrk="0" hangingPunct="0">
                <a:spcBef>
                  <a:spcPct val="20000"/>
                </a:spcBef>
                <a:buClr>
                  <a:srgbClr val="188CCC"/>
                </a:buClr>
                <a:buFont typeface="Lucida Grande"/>
                <a:buChar char="&gt;"/>
                <a:defRPr sz="16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eaLnBrk="0" hangingPunct="0">
                <a:spcBef>
                  <a:spcPct val="20000"/>
                </a:spcBef>
                <a:buClr>
                  <a:schemeClr val="tx1"/>
                </a:buClr>
                <a:buFont typeface="Arial" panose="020B0604020202020204" pitchFamily="34" charset="0"/>
                <a:buChar char="–"/>
                <a:defRPr sz="16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2pPr>
              <a:lvl3pPr marL="1143000" indent="-228600" eaLnBrk="0" hangingPunct="0">
                <a:spcBef>
                  <a:spcPct val="20000"/>
                </a:spcBef>
                <a:buClr>
                  <a:schemeClr val="tx1"/>
                </a:buClr>
                <a:buFont typeface="Arial" panose="020B0604020202020204" pitchFamily="34" charset="0"/>
                <a:buChar char="–"/>
                <a:defRPr sz="16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3pPr>
              <a:lvl4pPr marL="1600200" indent="-228600" eaLnBrk="0" hangingPunct="0">
                <a:spcBef>
                  <a:spcPct val="20000"/>
                </a:spcBef>
                <a:buClr>
                  <a:schemeClr val="tx1"/>
                </a:buClr>
                <a:buFont typeface="Arial" panose="020B0604020202020204" pitchFamily="34" charset="0"/>
                <a:buChar char="–"/>
                <a:defRPr sz="16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4pPr>
              <a:lvl5pPr marL="2057400" indent="-228600" eaLnBrk="0" hangingPunct="0">
                <a:spcBef>
                  <a:spcPct val="20000"/>
                </a:spcBef>
                <a:buClr>
                  <a:schemeClr val="tx1"/>
                </a:buClr>
                <a:buFont typeface="Arial" panose="020B0604020202020204" pitchFamily="34" charset="0"/>
                <a:buChar char="–"/>
                <a:defRPr sz="16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5pPr>
              <a:lvl6pPr marL="2514600" indent="-228600" defTabSz="4572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6pPr>
              <a:lvl7pPr marL="2971800" indent="-228600" defTabSz="4572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7pPr>
              <a:lvl8pPr marL="3429000" indent="-228600" defTabSz="4572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8pPr>
              <a:lvl9pPr marL="3886200" indent="-228600" defTabSz="4572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9pPr>
            </a:lstStyle>
            <a:p>
              <a:pPr marL="0" indent="0" eaLnBrk="1" hangingPunct="1">
                <a:spcBef>
                  <a:spcPct val="0"/>
                </a:spcBef>
                <a:buClrTx/>
                <a:buFont typeface="Lucida Grande"/>
                <a:buNone/>
              </a:pPr>
              <a:r>
                <a:rPr lang="en-US" altLang="en-US" sz="1100" dirty="0">
                  <a:solidFill>
                    <a:srgbClr val="110081"/>
                  </a:solidFill>
                  <a:latin typeface="+mn-lt"/>
                </a:rPr>
                <a:t>Certificate of coverage document</a:t>
              </a:r>
            </a:p>
          </p:txBody>
        </p:sp>
        <p:sp>
          <p:nvSpPr>
            <p:cNvPr id="39" name="TextBox 6">
              <a:extLst>
                <a:ext uri="{FF2B5EF4-FFF2-40B4-BE49-F238E27FC236}">
                  <a16:creationId xmlns:a16="http://schemas.microsoft.com/office/drawing/2014/main" id="{0A798FC3-95B4-B6D6-2E00-6F2085CF7380}"/>
                </a:ext>
              </a:extLst>
            </p:cNvPr>
            <p:cNvSpPr txBox="1">
              <a:spLocks noChangeArrowheads="1"/>
            </p:cNvSpPr>
            <p:nvPr/>
          </p:nvSpPr>
          <p:spPr bwMode="auto">
            <a:xfrm>
              <a:off x="4345994" y="3792515"/>
              <a:ext cx="1769112" cy="1988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marL="285750" indent="-285750" eaLnBrk="0" hangingPunct="0">
                <a:spcBef>
                  <a:spcPct val="20000"/>
                </a:spcBef>
                <a:buClr>
                  <a:srgbClr val="188CCC"/>
                </a:buClr>
                <a:buFont typeface="Lucida Grande"/>
                <a:buChar char="&gt;"/>
                <a:defRPr sz="16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eaLnBrk="0" hangingPunct="0">
                <a:spcBef>
                  <a:spcPct val="20000"/>
                </a:spcBef>
                <a:buClr>
                  <a:schemeClr val="tx1"/>
                </a:buClr>
                <a:buFont typeface="Arial" panose="020B0604020202020204" pitchFamily="34" charset="0"/>
                <a:buChar char="–"/>
                <a:defRPr sz="16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2pPr>
              <a:lvl3pPr marL="1143000" indent="-228600" eaLnBrk="0" hangingPunct="0">
                <a:spcBef>
                  <a:spcPct val="20000"/>
                </a:spcBef>
                <a:buClr>
                  <a:schemeClr val="tx1"/>
                </a:buClr>
                <a:buFont typeface="Arial" panose="020B0604020202020204" pitchFamily="34" charset="0"/>
                <a:buChar char="–"/>
                <a:defRPr sz="16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3pPr>
              <a:lvl4pPr marL="1600200" indent="-228600" eaLnBrk="0" hangingPunct="0">
                <a:spcBef>
                  <a:spcPct val="20000"/>
                </a:spcBef>
                <a:buClr>
                  <a:schemeClr val="tx1"/>
                </a:buClr>
                <a:buFont typeface="Arial" panose="020B0604020202020204" pitchFamily="34" charset="0"/>
                <a:buChar char="–"/>
                <a:defRPr sz="16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4pPr>
              <a:lvl5pPr marL="2057400" indent="-228600" eaLnBrk="0" hangingPunct="0">
                <a:spcBef>
                  <a:spcPct val="20000"/>
                </a:spcBef>
                <a:buClr>
                  <a:schemeClr val="tx1"/>
                </a:buClr>
                <a:buFont typeface="Arial" panose="020B0604020202020204" pitchFamily="34" charset="0"/>
                <a:buChar char="–"/>
                <a:defRPr sz="16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5pPr>
              <a:lvl6pPr marL="2514600" indent="-228600" defTabSz="4572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6pPr>
              <a:lvl7pPr marL="2971800" indent="-228600" defTabSz="4572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7pPr>
              <a:lvl8pPr marL="3429000" indent="-228600" defTabSz="4572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8pPr>
              <a:lvl9pPr marL="3886200" indent="-228600" defTabSz="4572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9pPr>
            </a:lstStyle>
            <a:p>
              <a:pPr marL="0" indent="0" eaLnBrk="1" hangingPunct="1">
                <a:spcBef>
                  <a:spcPct val="0"/>
                </a:spcBef>
                <a:buClrTx/>
                <a:buFont typeface="Lucida Grande"/>
                <a:buNone/>
              </a:pPr>
              <a:r>
                <a:rPr lang="en-US" altLang="en-US" sz="1100" dirty="0">
                  <a:solidFill>
                    <a:srgbClr val="110081"/>
                  </a:solidFill>
                  <a:latin typeface="+mn-lt"/>
                </a:rPr>
                <a:t>Insurance cards</a:t>
              </a:r>
            </a:p>
          </p:txBody>
        </p:sp>
        <p:sp>
          <p:nvSpPr>
            <p:cNvPr id="40" name="TextBox 6">
              <a:extLst>
                <a:ext uri="{FF2B5EF4-FFF2-40B4-BE49-F238E27FC236}">
                  <a16:creationId xmlns:a16="http://schemas.microsoft.com/office/drawing/2014/main" id="{51A271BA-D984-D646-1C6A-CADC3F78585F}"/>
                </a:ext>
              </a:extLst>
            </p:cNvPr>
            <p:cNvSpPr txBox="1">
              <a:spLocks noChangeArrowheads="1"/>
            </p:cNvSpPr>
            <p:nvPr/>
          </p:nvSpPr>
          <p:spPr bwMode="auto">
            <a:xfrm>
              <a:off x="502082" y="3774657"/>
              <a:ext cx="143657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45720" rIns="91440" bIns="45720">
              <a:spAutoFit/>
            </a:bodyPr>
            <a:lstStyle>
              <a:lvl1pPr marL="285750" indent="-285750" eaLnBrk="0" hangingPunct="0">
                <a:spcBef>
                  <a:spcPct val="20000"/>
                </a:spcBef>
                <a:buClr>
                  <a:srgbClr val="188CCC"/>
                </a:buClr>
                <a:buFont typeface="Lucida Grande"/>
                <a:buChar char="&gt;"/>
                <a:defRPr sz="16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eaLnBrk="0" hangingPunct="0">
                <a:spcBef>
                  <a:spcPct val="20000"/>
                </a:spcBef>
                <a:buClr>
                  <a:schemeClr val="tx1"/>
                </a:buClr>
                <a:buFont typeface="Arial" panose="020B0604020202020204" pitchFamily="34" charset="0"/>
                <a:buChar char="–"/>
                <a:defRPr sz="16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2pPr>
              <a:lvl3pPr marL="1143000" indent="-228600" eaLnBrk="0" hangingPunct="0">
                <a:spcBef>
                  <a:spcPct val="20000"/>
                </a:spcBef>
                <a:buClr>
                  <a:schemeClr val="tx1"/>
                </a:buClr>
                <a:buFont typeface="Arial" panose="020B0604020202020204" pitchFamily="34" charset="0"/>
                <a:buChar char="–"/>
                <a:defRPr sz="16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3pPr>
              <a:lvl4pPr marL="1600200" indent="-228600" eaLnBrk="0" hangingPunct="0">
                <a:spcBef>
                  <a:spcPct val="20000"/>
                </a:spcBef>
                <a:buClr>
                  <a:schemeClr val="tx1"/>
                </a:buClr>
                <a:buFont typeface="Arial" panose="020B0604020202020204" pitchFamily="34" charset="0"/>
                <a:buChar char="–"/>
                <a:defRPr sz="16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4pPr>
              <a:lvl5pPr marL="2057400" indent="-228600" eaLnBrk="0" hangingPunct="0">
                <a:spcBef>
                  <a:spcPct val="20000"/>
                </a:spcBef>
                <a:buClr>
                  <a:schemeClr val="tx1"/>
                </a:buClr>
                <a:buFont typeface="Arial" panose="020B0604020202020204" pitchFamily="34" charset="0"/>
                <a:buChar char="–"/>
                <a:defRPr sz="16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5pPr>
              <a:lvl6pPr marL="2514600" indent="-228600" defTabSz="4572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6pPr>
              <a:lvl7pPr marL="2971800" indent="-228600" defTabSz="4572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7pPr>
              <a:lvl8pPr marL="3429000" indent="-228600" defTabSz="4572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8pPr>
              <a:lvl9pPr marL="3886200" indent="-228600" defTabSz="4572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9pPr>
            </a:lstStyle>
            <a:p>
              <a:pPr marL="0" indent="0" eaLnBrk="1" hangingPunct="1">
                <a:spcBef>
                  <a:spcPct val="0"/>
                </a:spcBef>
                <a:buClrTx/>
                <a:buFont typeface="Lucida Grande"/>
                <a:buNone/>
              </a:pPr>
              <a:r>
                <a:rPr lang="en-US" altLang="en-US" sz="1100" dirty="0">
                  <a:solidFill>
                    <a:srgbClr val="110081"/>
                  </a:solidFill>
                  <a:latin typeface="+mn-lt"/>
                </a:rPr>
                <a:t>Customer inquiries</a:t>
              </a:r>
            </a:p>
          </p:txBody>
        </p:sp>
        <p:cxnSp>
          <p:nvCxnSpPr>
            <p:cNvPr id="41" name="Straight Connector 40">
              <a:extLst>
                <a:ext uri="{FF2B5EF4-FFF2-40B4-BE49-F238E27FC236}">
                  <a16:creationId xmlns:a16="http://schemas.microsoft.com/office/drawing/2014/main" id="{85E92431-C035-E767-F6C7-D33A69CDC2B0}"/>
                </a:ext>
              </a:extLst>
            </p:cNvPr>
            <p:cNvCxnSpPr>
              <a:cxnSpLocks/>
            </p:cNvCxnSpPr>
            <p:nvPr/>
          </p:nvCxnSpPr>
          <p:spPr>
            <a:xfrm flipV="1">
              <a:off x="1901996" y="3811800"/>
              <a:ext cx="0" cy="216000"/>
            </a:xfrm>
            <a:prstGeom prst="line">
              <a:avLst/>
            </a:prstGeom>
            <a:ln>
              <a:solidFill>
                <a:srgbClr val="0033FF"/>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C3B6B766-DF60-7F71-F383-8F0668FD780F}"/>
                </a:ext>
              </a:extLst>
            </p:cNvPr>
            <p:cNvCxnSpPr>
              <a:cxnSpLocks/>
            </p:cNvCxnSpPr>
            <p:nvPr/>
          </p:nvCxnSpPr>
          <p:spPr>
            <a:xfrm flipV="1">
              <a:off x="4382653" y="3811800"/>
              <a:ext cx="0" cy="216000"/>
            </a:xfrm>
            <a:prstGeom prst="line">
              <a:avLst/>
            </a:prstGeom>
            <a:ln>
              <a:solidFill>
                <a:srgbClr val="0033FF"/>
              </a:solidFill>
            </a:ln>
          </p:spPr>
          <p:style>
            <a:lnRef idx="1">
              <a:schemeClr val="accent1"/>
            </a:lnRef>
            <a:fillRef idx="0">
              <a:schemeClr val="accent1"/>
            </a:fillRef>
            <a:effectRef idx="0">
              <a:schemeClr val="accent1"/>
            </a:effectRef>
            <a:fontRef idx="minor">
              <a:schemeClr val="tx1"/>
            </a:fontRef>
          </p:style>
        </p:cxnSp>
      </p:grpSp>
      <p:sp>
        <p:nvSpPr>
          <p:cNvPr id="47" name="Rectangle 46">
            <a:extLst>
              <a:ext uri="{FF2B5EF4-FFF2-40B4-BE49-F238E27FC236}">
                <a16:creationId xmlns:a16="http://schemas.microsoft.com/office/drawing/2014/main" id="{E48D7453-CD60-E313-ACC3-FEDF5C7F31CF}"/>
              </a:ext>
            </a:extLst>
          </p:cNvPr>
          <p:cNvSpPr/>
          <p:nvPr/>
        </p:nvSpPr>
        <p:spPr>
          <a:xfrm>
            <a:off x="735216" y="4482134"/>
            <a:ext cx="6155100" cy="274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b="1" dirty="0">
                <a:solidFill>
                  <a:schemeClr val="tx2"/>
                </a:solidFill>
              </a:rPr>
              <a:t>Helpline numbers can also be found on your cards and web portal</a:t>
            </a:r>
          </a:p>
        </p:txBody>
      </p:sp>
      <p:sp>
        <p:nvSpPr>
          <p:cNvPr id="48" name="Graphic 18">
            <a:extLst>
              <a:ext uri="{FF2B5EF4-FFF2-40B4-BE49-F238E27FC236}">
                <a16:creationId xmlns:a16="http://schemas.microsoft.com/office/drawing/2014/main" id="{72B395B1-F09B-0B70-DE38-A0919810941D}"/>
              </a:ext>
            </a:extLst>
          </p:cNvPr>
          <p:cNvSpPr/>
          <p:nvPr/>
        </p:nvSpPr>
        <p:spPr>
          <a:xfrm>
            <a:off x="360000" y="4518409"/>
            <a:ext cx="340804" cy="220679"/>
          </a:xfrm>
          <a:custGeom>
            <a:avLst/>
            <a:gdLst>
              <a:gd name="connsiteX0" fmla="*/ 5869858 w 6694659"/>
              <a:gd name="connsiteY0" fmla="*/ 2392532 h 4629150"/>
              <a:gd name="connsiteX1" fmla="*/ 6694437 w 6694659"/>
              <a:gd name="connsiteY1" fmla="*/ -53 h 4629150"/>
              <a:gd name="connsiteX2" fmla="*/ 3484512 w 6694659"/>
              <a:gd name="connsiteY2" fmla="*/ 181684 h 4629150"/>
              <a:gd name="connsiteX3" fmla="*/ 3484512 w 6694659"/>
              <a:gd name="connsiteY3" fmla="*/ 183303 h 4629150"/>
              <a:gd name="connsiteX4" fmla="*/ 969341 w 6694659"/>
              <a:gd name="connsiteY4" fmla="*/ 1277535 h 4629150"/>
              <a:gd name="connsiteX5" fmla="*/ 155429 w 6694659"/>
              <a:gd name="connsiteY5" fmla="*/ 4629097 h 4629150"/>
              <a:gd name="connsiteX6" fmla="*/ 5869858 w 6694659"/>
              <a:gd name="connsiteY6" fmla="*/ 2392532 h 462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94659" h="4629150">
                <a:moveTo>
                  <a:pt x="5869858" y="2392532"/>
                </a:moveTo>
                <a:cubicBezTo>
                  <a:pt x="6347728" y="1671299"/>
                  <a:pt x="6547276" y="904155"/>
                  <a:pt x="6694437" y="-53"/>
                </a:cubicBezTo>
                <a:cubicBezTo>
                  <a:pt x="5560962" y="147680"/>
                  <a:pt x="4554075" y="128820"/>
                  <a:pt x="3484512" y="181684"/>
                </a:cubicBezTo>
                <a:lnTo>
                  <a:pt x="3484512" y="183303"/>
                </a:lnTo>
                <a:cubicBezTo>
                  <a:pt x="2560587" y="214259"/>
                  <a:pt x="1649426" y="581448"/>
                  <a:pt x="969341" y="1277535"/>
                </a:cubicBezTo>
                <a:cubicBezTo>
                  <a:pt x="59608" y="2208890"/>
                  <a:pt x="-205568" y="3492955"/>
                  <a:pt x="155429" y="4629097"/>
                </a:cubicBezTo>
                <a:cubicBezTo>
                  <a:pt x="1796206" y="3608303"/>
                  <a:pt x="4711333" y="4223332"/>
                  <a:pt x="5869858" y="2392532"/>
                </a:cubicBezTo>
              </a:path>
            </a:pathLst>
          </a:custGeom>
          <a:solidFill>
            <a:srgbClr val="03CC54"/>
          </a:solidFill>
          <a:ln w="9525" cap="flat">
            <a:noFill/>
            <a:prstDash val="solid"/>
            <a:miter/>
          </a:ln>
        </p:spPr>
        <p:txBody>
          <a:bodyPr rtlCol="0" anchor="ctr"/>
          <a:lstStyle/>
          <a:p>
            <a:endParaRPr lang="en-US" dirty="0">
              <a:solidFill>
                <a:schemeClr val="accent2"/>
              </a:solidFill>
            </a:endParaRPr>
          </a:p>
        </p:txBody>
      </p:sp>
      <p:pic>
        <p:nvPicPr>
          <p:cNvPr id="49" name="Graphic 48">
            <a:extLst>
              <a:ext uri="{FF2B5EF4-FFF2-40B4-BE49-F238E27FC236}">
                <a16:creationId xmlns:a16="http://schemas.microsoft.com/office/drawing/2014/main" id="{9388A54D-03EF-95EE-B1A4-396F45C248C3}"/>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60518" y="2700737"/>
            <a:ext cx="396000" cy="396000"/>
          </a:xfrm>
          <a:prstGeom prst="rect">
            <a:avLst/>
          </a:prstGeom>
        </p:spPr>
      </p:pic>
      <p:pic>
        <p:nvPicPr>
          <p:cNvPr id="50" name="Graphic 49">
            <a:extLst>
              <a:ext uri="{FF2B5EF4-FFF2-40B4-BE49-F238E27FC236}">
                <a16:creationId xmlns:a16="http://schemas.microsoft.com/office/drawing/2014/main" id="{0E4023AC-F61D-A433-5ED5-C7CE9292F2AE}"/>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26106" y="1291378"/>
            <a:ext cx="396000" cy="396000"/>
          </a:xfrm>
          <a:prstGeom prst="rect">
            <a:avLst/>
          </a:prstGeom>
        </p:spPr>
      </p:pic>
      <p:sp>
        <p:nvSpPr>
          <p:cNvPr id="2" name="Footer Placeholder 4">
            <a:extLst>
              <a:ext uri="{FF2B5EF4-FFF2-40B4-BE49-F238E27FC236}">
                <a16:creationId xmlns:a16="http://schemas.microsoft.com/office/drawing/2014/main" id="{B40D4759-1094-573A-1335-9B91A46EA81D}"/>
              </a:ext>
            </a:extLst>
          </p:cNvPr>
          <p:cNvSpPr>
            <a:spLocks noGrp="1"/>
          </p:cNvSpPr>
          <p:nvPr>
            <p:ph type="ftr" sz="quarter" idx="12"/>
          </p:nvPr>
        </p:nvSpPr>
        <p:spPr>
          <a:xfrm>
            <a:off x="1627801" y="6154520"/>
            <a:ext cx="5588787" cy="398679"/>
          </a:xfrm>
          <a:prstGeom prst="rect">
            <a:avLst/>
          </a:prstGeom>
        </p:spPr>
        <p:txBody>
          <a:bodyPr/>
          <a:lstStyle>
            <a:lvl1pPr>
              <a:defRPr sz="800">
                <a:solidFill>
                  <a:srgbClr val="0033FF"/>
                </a:solidFill>
              </a:defRPr>
            </a:lvl1pPr>
          </a:lstStyle>
          <a:p>
            <a:pPr algn="l"/>
            <a:r>
              <a:rPr lang="en-US" sz="600" dirty="0">
                <a:solidFill>
                  <a:srgbClr val="00874D"/>
                </a:solidFill>
              </a:rPr>
              <a:t>Cigna Worldwide Insurance Company Branch is registered in the Kingdom of Saudi Arabia under commercial registration 1010821439 and unified number 7030409622. Cigna Worldwide Insurance Company Branch is licensed and regulated by the Saudi Central Bank under </a:t>
            </a:r>
            <a:r>
              <a:rPr lang="en-US" sz="600" dirty="0" err="1">
                <a:solidFill>
                  <a:srgbClr val="00874D"/>
                </a:solidFill>
              </a:rPr>
              <a:t>licence</a:t>
            </a:r>
            <a:r>
              <a:rPr lang="en-US" sz="600" dirty="0">
                <a:solidFill>
                  <a:srgbClr val="00874D"/>
                </a:solidFill>
              </a:rPr>
              <a:t> number TMN/36/202301.  Cigna Worldwide Insurance Company Branch is a branch of Cigna Worldwide Insurance Company, a company incorporated and registered in Delaware, USA with commercial registration 827693. The registered address is Building S4 ROSHN Front - Business Area, Airport Rd, PO Box 13413, Riyadh, Kingdom of Saudi Arabia</a:t>
            </a:r>
          </a:p>
        </p:txBody>
      </p:sp>
      <p:sp>
        <p:nvSpPr>
          <p:cNvPr id="3" name="TextBox 6">
            <a:extLst>
              <a:ext uri="{FF2B5EF4-FFF2-40B4-BE49-F238E27FC236}">
                <a16:creationId xmlns:a16="http://schemas.microsoft.com/office/drawing/2014/main" id="{E15E4F84-6BAE-E3D9-1558-25A54D5EAAAA}"/>
              </a:ext>
            </a:extLst>
          </p:cNvPr>
          <p:cNvSpPr txBox="1">
            <a:spLocks noChangeArrowheads="1"/>
          </p:cNvSpPr>
          <p:nvPr/>
        </p:nvSpPr>
        <p:spPr bwMode="auto">
          <a:xfrm>
            <a:off x="481302" y="3929068"/>
            <a:ext cx="143657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45720" rIns="91440" bIns="45720">
            <a:spAutoFit/>
          </a:bodyPr>
          <a:lstStyle>
            <a:lvl1pPr marL="285750" indent="-285750" eaLnBrk="0" hangingPunct="0">
              <a:spcBef>
                <a:spcPct val="20000"/>
              </a:spcBef>
              <a:buClr>
                <a:srgbClr val="188CCC"/>
              </a:buClr>
              <a:buFont typeface="Lucida Grande"/>
              <a:buChar char="&gt;"/>
              <a:defRPr sz="16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eaLnBrk="0" hangingPunct="0">
              <a:spcBef>
                <a:spcPct val="20000"/>
              </a:spcBef>
              <a:buClr>
                <a:schemeClr val="tx1"/>
              </a:buClr>
              <a:buFont typeface="Arial" panose="020B0604020202020204" pitchFamily="34" charset="0"/>
              <a:buChar char="–"/>
              <a:defRPr sz="16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2pPr>
            <a:lvl3pPr marL="1143000" indent="-228600" eaLnBrk="0" hangingPunct="0">
              <a:spcBef>
                <a:spcPct val="20000"/>
              </a:spcBef>
              <a:buClr>
                <a:schemeClr val="tx1"/>
              </a:buClr>
              <a:buFont typeface="Arial" panose="020B0604020202020204" pitchFamily="34" charset="0"/>
              <a:buChar char="–"/>
              <a:defRPr sz="16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3pPr>
            <a:lvl4pPr marL="1600200" indent="-228600" eaLnBrk="0" hangingPunct="0">
              <a:spcBef>
                <a:spcPct val="20000"/>
              </a:spcBef>
              <a:buClr>
                <a:schemeClr val="tx1"/>
              </a:buClr>
              <a:buFont typeface="Arial" panose="020B0604020202020204" pitchFamily="34" charset="0"/>
              <a:buChar char="–"/>
              <a:defRPr sz="16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4pPr>
            <a:lvl5pPr marL="2057400" indent="-228600" eaLnBrk="0" hangingPunct="0">
              <a:spcBef>
                <a:spcPct val="20000"/>
              </a:spcBef>
              <a:buClr>
                <a:schemeClr val="tx1"/>
              </a:buClr>
              <a:buFont typeface="Arial" panose="020B0604020202020204" pitchFamily="34" charset="0"/>
              <a:buChar char="–"/>
              <a:defRPr sz="16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5pPr>
            <a:lvl6pPr marL="2514600" indent="-228600" defTabSz="4572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6pPr>
            <a:lvl7pPr marL="2971800" indent="-228600" defTabSz="4572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7pPr>
            <a:lvl8pPr marL="3429000" indent="-228600" defTabSz="4572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8pPr>
            <a:lvl9pPr marL="3886200" indent="-228600" defTabSz="4572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9pPr>
          </a:lstStyle>
          <a:p>
            <a:pPr marL="0" indent="0" eaLnBrk="1" hangingPunct="1">
              <a:spcBef>
                <a:spcPct val="0"/>
              </a:spcBef>
              <a:buClrTx/>
              <a:buFont typeface="Lucida Grande"/>
              <a:buNone/>
            </a:pPr>
            <a:r>
              <a:rPr lang="en-US" altLang="en-US" sz="1100" dirty="0">
                <a:solidFill>
                  <a:srgbClr val="110081"/>
                </a:solidFill>
                <a:latin typeface="+mn-lt"/>
              </a:rPr>
              <a:t>Help access care</a:t>
            </a:r>
          </a:p>
        </p:txBody>
      </p:sp>
      <p:cxnSp>
        <p:nvCxnSpPr>
          <p:cNvPr id="4" name="Straight Connector 3">
            <a:extLst>
              <a:ext uri="{FF2B5EF4-FFF2-40B4-BE49-F238E27FC236}">
                <a16:creationId xmlns:a16="http://schemas.microsoft.com/office/drawing/2014/main" id="{C7B0728B-82F1-390C-C621-0FF78D7C28D2}"/>
              </a:ext>
            </a:extLst>
          </p:cNvPr>
          <p:cNvCxnSpPr>
            <a:cxnSpLocks/>
          </p:cNvCxnSpPr>
          <p:nvPr/>
        </p:nvCxnSpPr>
        <p:spPr>
          <a:xfrm flipV="1">
            <a:off x="1860432" y="3912942"/>
            <a:ext cx="0" cy="284110"/>
          </a:xfrm>
          <a:prstGeom prst="line">
            <a:avLst/>
          </a:prstGeom>
          <a:ln>
            <a:solidFill>
              <a:srgbClr val="0033FF"/>
            </a:solidFill>
          </a:ln>
        </p:spPr>
        <p:style>
          <a:lnRef idx="1">
            <a:schemeClr val="accent1"/>
          </a:lnRef>
          <a:fillRef idx="0">
            <a:schemeClr val="accent1"/>
          </a:fillRef>
          <a:effectRef idx="0">
            <a:schemeClr val="accent1"/>
          </a:effectRef>
          <a:fontRef idx="minor">
            <a:schemeClr val="tx1"/>
          </a:fontRef>
        </p:style>
      </p:cxnSp>
      <p:sp>
        <p:nvSpPr>
          <p:cNvPr id="6" name="TextBox 6">
            <a:extLst>
              <a:ext uri="{FF2B5EF4-FFF2-40B4-BE49-F238E27FC236}">
                <a16:creationId xmlns:a16="http://schemas.microsoft.com/office/drawing/2014/main" id="{6654662C-3A84-E9AF-57F5-6A3B008591BC}"/>
              </a:ext>
            </a:extLst>
          </p:cNvPr>
          <p:cNvSpPr txBox="1">
            <a:spLocks noChangeArrowheads="1"/>
          </p:cNvSpPr>
          <p:nvPr/>
        </p:nvSpPr>
        <p:spPr bwMode="auto">
          <a:xfrm>
            <a:off x="1914855" y="3929068"/>
            <a:ext cx="246631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45720" rIns="91440" bIns="45720">
            <a:spAutoFit/>
          </a:bodyPr>
          <a:lstStyle>
            <a:lvl1pPr marL="285750" indent="-285750" eaLnBrk="0" hangingPunct="0">
              <a:spcBef>
                <a:spcPct val="20000"/>
              </a:spcBef>
              <a:buClr>
                <a:srgbClr val="188CCC"/>
              </a:buClr>
              <a:buFont typeface="Lucida Grande"/>
              <a:buChar char="&gt;"/>
              <a:defRPr sz="16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eaLnBrk="0" hangingPunct="0">
              <a:spcBef>
                <a:spcPct val="20000"/>
              </a:spcBef>
              <a:buClr>
                <a:schemeClr val="tx1"/>
              </a:buClr>
              <a:buFont typeface="Arial" panose="020B0604020202020204" pitchFamily="34" charset="0"/>
              <a:buChar char="–"/>
              <a:defRPr sz="16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2pPr>
            <a:lvl3pPr marL="1143000" indent="-228600" eaLnBrk="0" hangingPunct="0">
              <a:spcBef>
                <a:spcPct val="20000"/>
              </a:spcBef>
              <a:buClr>
                <a:schemeClr val="tx1"/>
              </a:buClr>
              <a:buFont typeface="Arial" panose="020B0604020202020204" pitchFamily="34" charset="0"/>
              <a:buChar char="–"/>
              <a:defRPr sz="16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3pPr>
            <a:lvl4pPr marL="1600200" indent="-228600" eaLnBrk="0" hangingPunct="0">
              <a:spcBef>
                <a:spcPct val="20000"/>
              </a:spcBef>
              <a:buClr>
                <a:schemeClr val="tx1"/>
              </a:buClr>
              <a:buFont typeface="Arial" panose="020B0604020202020204" pitchFamily="34" charset="0"/>
              <a:buChar char="–"/>
              <a:defRPr sz="16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4pPr>
            <a:lvl5pPr marL="2057400" indent="-228600" eaLnBrk="0" hangingPunct="0">
              <a:spcBef>
                <a:spcPct val="20000"/>
              </a:spcBef>
              <a:buClr>
                <a:schemeClr val="tx1"/>
              </a:buClr>
              <a:buFont typeface="Arial" panose="020B0604020202020204" pitchFamily="34" charset="0"/>
              <a:buChar char="–"/>
              <a:defRPr sz="16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5pPr>
            <a:lvl6pPr marL="2514600" indent="-228600" defTabSz="4572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6pPr>
            <a:lvl7pPr marL="2971800" indent="-228600" defTabSz="4572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7pPr>
            <a:lvl8pPr marL="3429000" indent="-228600" defTabSz="4572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8pPr>
            <a:lvl9pPr marL="3886200" indent="-228600" defTabSz="4572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9pPr>
          </a:lstStyle>
          <a:p>
            <a:pPr marL="0" indent="0" eaLnBrk="1" hangingPunct="1">
              <a:spcBef>
                <a:spcPct val="0"/>
              </a:spcBef>
              <a:buClrTx/>
              <a:buFont typeface="Lucida Grande"/>
              <a:buNone/>
            </a:pPr>
            <a:r>
              <a:rPr lang="en-US" altLang="en-US" sz="1100" dirty="0">
                <a:solidFill>
                  <a:srgbClr val="110081"/>
                </a:solidFill>
                <a:latin typeface="+mn-lt"/>
              </a:rPr>
              <a:t>Following reimbursement claims</a:t>
            </a:r>
          </a:p>
        </p:txBody>
      </p:sp>
      <p:cxnSp>
        <p:nvCxnSpPr>
          <p:cNvPr id="8" name="Straight Connector 7">
            <a:extLst>
              <a:ext uri="{FF2B5EF4-FFF2-40B4-BE49-F238E27FC236}">
                <a16:creationId xmlns:a16="http://schemas.microsoft.com/office/drawing/2014/main" id="{B4BF3B55-DA13-4E71-5957-839EFE2EE278}"/>
              </a:ext>
            </a:extLst>
          </p:cNvPr>
          <p:cNvCxnSpPr>
            <a:cxnSpLocks/>
          </p:cNvCxnSpPr>
          <p:nvPr/>
        </p:nvCxnSpPr>
        <p:spPr>
          <a:xfrm flipV="1">
            <a:off x="4341089" y="3906568"/>
            <a:ext cx="0" cy="284110"/>
          </a:xfrm>
          <a:prstGeom prst="line">
            <a:avLst/>
          </a:prstGeom>
          <a:ln>
            <a:solidFill>
              <a:srgbClr val="0033FF"/>
            </a:solidFill>
          </a:ln>
        </p:spPr>
        <p:style>
          <a:lnRef idx="1">
            <a:schemeClr val="accent1"/>
          </a:lnRef>
          <a:fillRef idx="0">
            <a:schemeClr val="accent1"/>
          </a:fillRef>
          <a:effectRef idx="0">
            <a:schemeClr val="accent1"/>
          </a:effectRef>
          <a:fontRef idx="minor">
            <a:schemeClr val="tx1"/>
          </a:fontRef>
        </p:style>
      </p:cxnSp>
      <p:sp>
        <p:nvSpPr>
          <p:cNvPr id="9" name="TextBox 6">
            <a:extLst>
              <a:ext uri="{FF2B5EF4-FFF2-40B4-BE49-F238E27FC236}">
                <a16:creationId xmlns:a16="http://schemas.microsoft.com/office/drawing/2014/main" id="{00A8C753-F80F-CFB6-57D9-69914CF320F0}"/>
              </a:ext>
            </a:extLst>
          </p:cNvPr>
          <p:cNvSpPr txBox="1">
            <a:spLocks noChangeArrowheads="1"/>
          </p:cNvSpPr>
          <p:nvPr/>
        </p:nvSpPr>
        <p:spPr bwMode="auto">
          <a:xfrm>
            <a:off x="4355211" y="3929068"/>
            <a:ext cx="194221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marL="285750" indent="-285750" eaLnBrk="0" hangingPunct="0">
              <a:spcBef>
                <a:spcPct val="20000"/>
              </a:spcBef>
              <a:buClr>
                <a:srgbClr val="188CCC"/>
              </a:buClr>
              <a:buFont typeface="Lucida Grande"/>
              <a:buChar char="&gt;"/>
              <a:defRPr sz="16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eaLnBrk="0" hangingPunct="0">
              <a:spcBef>
                <a:spcPct val="20000"/>
              </a:spcBef>
              <a:buClr>
                <a:schemeClr val="tx1"/>
              </a:buClr>
              <a:buFont typeface="Arial" panose="020B0604020202020204" pitchFamily="34" charset="0"/>
              <a:buChar char="–"/>
              <a:defRPr sz="16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2pPr>
            <a:lvl3pPr marL="1143000" indent="-228600" eaLnBrk="0" hangingPunct="0">
              <a:spcBef>
                <a:spcPct val="20000"/>
              </a:spcBef>
              <a:buClr>
                <a:schemeClr val="tx1"/>
              </a:buClr>
              <a:buFont typeface="Arial" panose="020B0604020202020204" pitchFamily="34" charset="0"/>
              <a:buChar char="–"/>
              <a:defRPr sz="16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3pPr>
            <a:lvl4pPr marL="1600200" indent="-228600" eaLnBrk="0" hangingPunct="0">
              <a:spcBef>
                <a:spcPct val="20000"/>
              </a:spcBef>
              <a:buClr>
                <a:schemeClr val="tx1"/>
              </a:buClr>
              <a:buFont typeface="Arial" panose="020B0604020202020204" pitchFamily="34" charset="0"/>
              <a:buChar char="–"/>
              <a:defRPr sz="16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4pPr>
            <a:lvl5pPr marL="2057400" indent="-228600" eaLnBrk="0" hangingPunct="0">
              <a:spcBef>
                <a:spcPct val="20000"/>
              </a:spcBef>
              <a:buClr>
                <a:schemeClr val="tx1"/>
              </a:buClr>
              <a:buFont typeface="Arial" panose="020B0604020202020204" pitchFamily="34" charset="0"/>
              <a:buChar char="–"/>
              <a:defRPr sz="16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5pPr>
            <a:lvl6pPr marL="2514600" indent="-228600" defTabSz="4572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6pPr>
            <a:lvl7pPr marL="2971800" indent="-228600" defTabSz="4572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7pPr>
            <a:lvl8pPr marL="3429000" indent="-228600" defTabSz="4572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8pPr>
            <a:lvl9pPr marL="3886200" indent="-228600" defTabSz="457200" eaLnBrk="0" fontAlgn="base" hangingPunct="0">
              <a:spcBef>
                <a:spcPct val="20000"/>
              </a:spcBef>
              <a:spcAft>
                <a:spcPct val="0"/>
              </a:spcAft>
              <a:buClr>
                <a:schemeClr val="tx1"/>
              </a:buClr>
              <a:buFont typeface="Arial" panose="020B0604020202020204" pitchFamily="34" charset="0"/>
              <a:buChar char="–"/>
              <a:defRPr sz="16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9pPr>
          </a:lstStyle>
          <a:p>
            <a:pPr marL="0" indent="0" eaLnBrk="1" hangingPunct="1">
              <a:spcBef>
                <a:spcPct val="0"/>
              </a:spcBef>
              <a:buClrTx/>
              <a:buFont typeface="Lucida Grande"/>
              <a:buNone/>
            </a:pPr>
            <a:r>
              <a:rPr lang="en-US" altLang="en-US" sz="1100" dirty="0">
                <a:solidFill>
                  <a:srgbClr val="110081"/>
                </a:solidFill>
                <a:latin typeface="+mn-lt"/>
              </a:rPr>
              <a:t>Resolve members issues</a:t>
            </a:r>
          </a:p>
        </p:txBody>
      </p:sp>
      <p:pic>
        <p:nvPicPr>
          <p:cNvPr id="11" name="Picture 10" descr="A picture containing text, clipart&#10;&#10;Description automatically generated">
            <a:extLst>
              <a:ext uri="{FF2B5EF4-FFF2-40B4-BE49-F238E27FC236}">
                <a16:creationId xmlns:a16="http://schemas.microsoft.com/office/drawing/2014/main" id="{3D8A1F18-CFC5-B731-9BBB-D960927AD04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0000" y="5353317"/>
            <a:ext cx="1752365" cy="574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248211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5C6405A5-78EA-51D7-2DA5-12DB3B4DF64C}"/>
              </a:ext>
            </a:extLst>
          </p:cNvPr>
          <p:cNvSpPr txBox="1"/>
          <p:nvPr/>
        </p:nvSpPr>
        <p:spPr>
          <a:xfrm>
            <a:off x="11884124" y="6581001"/>
            <a:ext cx="1105852" cy="276999"/>
          </a:xfrm>
          <a:prstGeom prst="rect">
            <a:avLst/>
          </a:prstGeom>
          <a:noFill/>
        </p:spPr>
        <p:txBody>
          <a:bodyPr wrap="square">
            <a:spAutoFit/>
          </a:bodyPr>
          <a:lstStyle/>
          <a:p>
            <a:pPr marL="0" marR="0" lvl="0" indent="0" algn="l" rtl="0">
              <a:lnSpc>
                <a:spcPct val="100000"/>
              </a:lnSpc>
              <a:spcBef>
                <a:spcPts val="0"/>
              </a:spcBef>
              <a:spcAft>
                <a:spcPts val="0"/>
              </a:spcAft>
              <a:buClr>
                <a:srgbClr val="000000"/>
              </a:buClr>
              <a:buSzPts val="4000"/>
              <a:buFont typeface="Arial"/>
              <a:buNone/>
            </a:pPr>
            <a:r>
              <a:rPr lang="en-US" sz="1200" b="0" i="0" u="none" strike="noStrike" cap="none" dirty="0">
                <a:solidFill>
                  <a:srgbClr val="13ACB7"/>
                </a:solidFill>
                <a:latin typeface="Inter Tight"/>
                <a:ea typeface="Arial"/>
                <a:cs typeface="Arial"/>
                <a:sym typeface="Inter Tight"/>
              </a:rPr>
              <a:t>16</a:t>
            </a:r>
            <a:endParaRPr lang="en-US" sz="1200" b="0" i="0" u="none" strike="noStrike" cap="none" dirty="0">
              <a:solidFill>
                <a:srgbClr val="13ACB7"/>
              </a:solidFill>
              <a:latin typeface="Arial"/>
              <a:ea typeface="Arial"/>
              <a:cs typeface="Arial"/>
              <a:sym typeface="Arial"/>
            </a:endParaRPr>
          </a:p>
        </p:txBody>
      </p:sp>
      <p:pic>
        <p:nvPicPr>
          <p:cNvPr id="3" name="object 19">
            <a:extLst>
              <a:ext uri="{FF2B5EF4-FFF2-40B4-BE49-F238E27FC236}">
                <a16:creationId xmlns:a16="http://schemas.microsoft.com/office/drawing/2014/main" id="{B07EF94E-318B-F20E-EA9F-B24DBD6263D6}"/>
              </a:ext>
            </a:extLst>
          </p:cNvPr>
          <p:cNvPicPr/>
          <p:nvPr/>
        </p:nvPicPr>
        <p:blipFill>
          <a:blip r:embed="rId2" cstate="print"/>
          <a:stretch>
            <a:fillRect/>
          </a:stretch>
        </p:blipFill>
        <p:spPr>
          <a:xfrm>
            <a:off x="164528" y="45085"/>
            <a:ext cx="2691234" cy="548640"/>
          </a:xfrm>
          <a:prstGeom prst="rect">
            <a:avLst/>
          </a:prstGeom>
        </p:spPr>
      </p:pic>
      <p:grpSp>
        <p:nvGrpSpPr>
          <p:cNvPr id="4" name="Group 3">
            <a:extLst>
              <a:ext uri="{FF2B5EF4-FFF2-40B4-BE49-F238E27FC236}">
                <a16:creationId xmlns:a16="http://schemas.microsoft.com/office/drawing/2014/main" id="{11644DC3-8DE8-A686-0CF5-747943051D16}"/>
              </a:ext>
            </a:extLst>
          </p:cNvPr>
          <p:cNvGrpSpPr/>
          <p:nvPr/>
        </p:nvGrpSpPr>
        <p:grpSpPr>
          <a:xfrm>
            <a:off x="10185400" y="593725"/>
            <a:ext cx="1390650" cy="290513"/>
            <a:chOff x="10185400" y="593725"/>
            <a:chExt cx="1390650" cy="290513"/>
          </a:xfrm>
        </p:grpSpPr>
        <p:sp>
          <p:nvSpPr>
            <p:cNvPr id="6" name="Google Shape;78;p1">
              <a:extLst>
                <a:ext uri="{FF2B5EF4-FFF2-40B4-BE49-F238E27FC236}">
                  <a16:creationId xmlns:a16="http://schemas.microsoft.com/office/drawing/2014/main" id="{27A01C63-EF51-ADFF-A184-91FD97E96E09}"/>
                </a:ext>
              </a:extLst>
            </p:cNvPr>
            <p:cNvSpPr/>
            <p:nvPr/>
          </p:nvSpPr>
          <p:spPr>
            <a:xfrm>
              <a:off x="10185400" y="593725"/>
              <a:ext cx="1390650" cy="290513"/>
            </a:xfrm>
            <a:prstGeom prst="roundRect">
              <a:avLst>
                <a:gd name="adj" fmla="val 50000"/>
              </a:avLst>
            </a:prstGeom>
            <a:solidFill>
              <a:srgbClr val="13ACB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Inter Tight"/>
                <a:ea typeface="Inter Tight"/>
                <a:cs typeface="Inter Tight"/>
                <a:sym typeface="Inter Tight"/>
              </a:endParaRPr>
            </a:p>
          </p:txBody>
        </p:sp>
        <p:sp>
          <p:nvSpPr>
            <p:cNvPr id="7" name="Google Shape;79;p1">
              <a:extLst>
                <a:ext uri="{FF2B5EF4-FFF2-40B4-BE49-F238E27FC236}">
                  <a16:creationId xmlns:a16="http://schemas.microsoft.com/office/drawing/2014/main" id="{F795A326-F027-1328-AB77-AD278B4041F9}"/>
                </a:ext>
              </a:extLst>
            </p:cNvPr>
            <p:cNvSpPr/>
            <p:nvPr/>
          </p:nvSpPr>
          <p:spPr>
            <a:xfrm>
              <a:off x="10447507" y="617183"/>
              <a:ext cx="950913" cy="24618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000" u="none" strike="noStrike" cap="none" dirty="0">
                  <a:solidFill>
                    <a:srgbClr val="FFFFFF"/>
                  </a:solidFill>
                  <a:latin typeface="IBM Plex Sans" panose="020B0503050203000203" pitchFamily="34" charset="0"/>
                  <a:ea typeface="Inter Tight"/>
                  <a:cs typeface="Inter Tight"/>
                  <a:sym typeface="Inter Tight"/>
                </a:rPr>
                <a:t>Presentation</a:t>
              </a:r>
              <a:endParaRPr sz="1000" u="none" strike="noStrike" cap="none" dirty="0">
                <a:solidFill>
                  <a:srgbClr val="000000"/>
                </a:solidFill>
                <a:latin typeface="IBM Plex Sans" panose="020B0503050203000203" pitchFamily="34" charset="0"/>
                <a:sym typeface="Arial"/>
              </a:endParaRPr>
            </a:p>
          </p:txBody>
        </p:sp>
      </p:grpSp>
      <p:pic>
        <p:nvPicPr>
          <p:cNvPr id="8" name="Picture 7">
            <a:extLst>
              <a:ext uri="{FF2B5EF4-FFF2-40B4-BE49-F238E27FC236}">
                <a16:creationId xmlns:a16="http://schemas.microsoft.com/office/drawing/2014/main" id="{20F02FEA-C545-998E-BAF8-FFED046B7040}"/>
              </a:ext>
            </a:extLst>
          </p:cNvPr>
          <p:cNvPicPr>
            <a:picLocks noChangeAspect="1"/>
          </p:cNvPicPr>
          <p:nvPr/>
        </p:nvPicPr>
        <p:blipFill>
          <a:blip r:embed="rId3"/>
          <a:stretch>
            <a:fillRect/>
          </a:stretch>
        </p:blipFill>
        <p:spPr>
          <a:xfrm>
            <a:off x="242597" y="5572745"/>
            <a:ext cx="1105852" cy="1105852"/>
          </a:xfrm>
          <a:prstGeom prst="rect">
            <a:avLst/>
          </a:prstGeom>
        </p:spPr>
      </p:pic>
      <p:sp>
        <p:nvSpPr>
          <p:cNvPr id="11" name="TextBox 10">
            <a:extLst>
              <a:ext uri="{FF2B5EF4-FFF2-40B4-BE49-F238E27FC236}">
                <a16:creationId xmlns:a16="http://schemas.microsoft.com/office/drawing/2014/main" id="{E5F8397B-9621-59FF-05E6-4638C99D7C9A}"/>
              </a:ext>
            </a:extLst>
          </p:cNvPr>
          <p:cNvSpPr txBox="1"/>
          <p:nvPr/>
        </p:nvSpPr>
        <p:spPr>
          <a:xfrm>
            <a:off x="795523" y="2817845"/>
            <a:ext cx="8453535" cy="1354217"/>
          </a:xfrm>
          <a:prstGeom prst="rect">
            <a:avLst/>
          </a:prstGeom>
          <a:noFill/>
        </p:spPr>
        <p:txBody>
          <a:bodyPr wrap="square" lIns="0" tIns="0" rIns="0" bIns="0" rtlCol="0">
            <a:spAutoFit/>
          </a:bodyPr>
          <a:lstStyle/>
          <a:p>
            <a:pPr algn="l"/>
            <a:r>
              <a:rPr lang="en-US" sz="4400" b="1" dirty="0">
                <a:solidFill>
                  <a:srgbClr val="7030A0"/>
                </a:solidFill>
              </a:rPr>
              <a:t>Group Life &amp; Disability Insurance</a:t>
            </a:r>
          </a:p>
        </p:txBody>
      </p:sp>
    </p:spTree>
    <p:extLst>
      <p:ext uri="{BB962C8B-B14F-4D97-AF65-F5344CB8AC3E}">
        <p14:creationId xmlns:p14="http://schemas.microsoft.com/office/powerpoint/2010/main" val="41764081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637E72-37F4-3045-29C0-1C3D038321AA}"/>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A6E39EA1-1C66-1F3A-0409-3C87C2C082DA}"/>
              </a:ext>
            </a:extLst>
          </p:cNvPr>
          <p:cNvSpPr txBox="1"/>
          <p:nvPr/>
        </p:nvSpPr>
        <p:spPr>
          <a:xfrm>
            <a:off x="11884124" y="6581001"/>
            <a:ext cx="1105852" cy="276999"/>
          </a:xfrm>
          <a:prstGeom prst="rect">
            <a:avLst/>
          </a:prstGeom>
          <a:noFill/>
        </p:spPr>
        <p:txBody>
          <a:bodyPr wrap="square">
            <a:spAutoFit/>
          </a:bodyPr>
          <a:lstStyle/>
          <a:p>
            <a:pPr marL="0" marR="0" lvl="0" indent="0" algn="l" rtl="0">
              <a:lnSpc>
                <a:spcPct val="100000"/>
              </a:lnSpc>
              <a:spcBef>
                <a:spcPts val="0"/>
              </a:spcBef>
              <a:spcAft>
                <a:spcPts val="0"/>
              </a:spcAft>
              <a:buClr>
                <a:srgbClr val="000000"/>
              </a:buClr>
              <a:buSzPts val="4000"/>
              <a:buFont typeface="Arial"/>
              <a:buNone/>
            </a:pPr>
            <a:r>
              <a:rPr lang="en-US" sz="1200" b="0" i="0" u="none" strike="noStrike" cap="none" dirty="0">
                <a:solidFill>
                  <a:srgbClr val="13ACB7"/>
                </a:solidFill>
                <a:latin typeface="Inter Tight"/>
                <a:ea typeface="Arial"/>
                <a:cs typeface="Arial"/>
                <a:sym typeface="Inter Tight"/>
              </a:rPr>
              <a:t>16</a:t>
            </a:r>
            <a:endParaRPr lang="en-US" sz="1200" b="0" i="0" u="none" strike="noStrike" cap="none" dirty="0">
              <a:solidFill>
                <a:srgbClr val="13ACB7"/>
              </a:solidFill>
              <a:latin typeface="Arial"/>
              <a:ea typeface="Arial"/>
              <a:cs typeface="Arial"/>
              <a:sym typeface="Arial"/>
            </a:endParaRPr>
          </a:p>
        </p:txBody>
      </p:sp>
      <p:pic>
        <p:nvPicPr>
          <p:cNvPr id="3" name="object 19">
            <a:extLst>
              <a:ext uri="{FF2B5EF4-FFF2-40B4-BE49-F238E27FC236}">
                <a16:creationId xmlns:a16="http://schemas.microsoft.com/office/drawing/2014/main" id="{D4E88B00-3BB9-7472-C06F-B46353280424}"/>
              </a:ext>
            </a:extLst>
          </p:cNvPr>
          <p:cNvPicPr/>
          <p:nvPr/>
        </p:nvPicPr>
        <p:blipFill>
          <a:blip r:embed="rId2" cstate="print"/>
          <a:stretch>
            <a:fillRect/>
          </a:stretch>
        </p:blipFill>
        <p:spPr>
          <a:xfrm>
            <a:off x="164528" y="45085"/>
            <a:ext cx="2691234" cy="548640"/>
          </a:xfrm>
          <a:prstGeom prst="rect">
            <a:avLst/>
          </a:prstGeom>
        </p:spPr>
      </p:pic>
      <p:grpSp>
        <p:nvGrpSpPr>
          <p:cNvPr id="4" name="Group 3">
            <a:extLst>
              <a:ext uri="{FF2B5EF4-FFF2-40B4-BE49-F238E27FC236}">
                <a16:creationId xmlns:a16="http://schemas.microsoft.com/office/drawing/2014/main" id="{701AF69B-1177-5BA4-FE82-DA82FED7FF90}"/>
              </a:ext>
            </a:extLst>
          </p:cNvPr>
          <p:cNvGrpSpPr/>
          <p:nvPr/>
        </p:nvGrpSpPr>
        <p:grpSpPr>
          <a:xfrm>
            <a:off x="10250714" y="303212"/>
            <a:ext cx="1390650" cy="290513"/>
            <a:chOff x="10185400" y="593725"/>
            <a:chExt cx="1390650" cy="290513"/>
          </a:xfrm>
        </p:grpSpPr>
        <p:sp>
          <p:nvSpPr>
            <p:cNvPr id="6" name="Google Shape;78;p1">
              <a:extLst>
                <a:ext uri="{FF2B5EF4-FFF2-40B4-BE49-F238E27FC236}">
                  <a16:creationId xmlns:a16="http://schemas.microsoft.com/office/drawing/2014/main" id="{33EE9B91-C6B8-08F2-8264-40E55A9C80B8}"/>
                </a:ext>
              </a:extLst>
            </p:cNvPr>
            <p:cNvSpPr/>
            <p:nvPr/>
          </p:nvSpPr>
          <p:spPr>
            <a:xfrm>
              <a:off x="10185400" y="593725"/>
              <a:ext cx="1390650" cy="290513"/>
            </a:xfrm>
            <a:prstGeom prst="roundRect">
              <a:avLst>
                <a:gd name="adj" fmla="val 50000"/>
              </a:avLst>
            </a:prstGeom>
            <a:solidFill>
              <a:srgbClr val="13ACB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Inter Tight"/>
                <a:ea typeface="Inter Tight"/>
                <a:cs typeface="Inter Tight"/>
                <a:sym typeface="Inter Tight"/>
              </a:endParaRPr>
            </a:p>
          </p:txBody>
        </p:sp>
        <p:sp>
          <p:nvSpPr>
            <p:cNvPr id="7" name="Google Shape;79;p1">
              <a:extLst>
                <a:ext uri="{FF2B5EF4-FFF2-40B4-BE49-F238E27FC236}">
                  <a16:creationId xmlns:a16="http://schemas.microsoft.com/office/drawing/2014/main" id="{EC94E9EC-2B57-79F7-721E-A3391DAEE674}"/>
                </a:ext>
              </a:extLst>
            </p:cNvPr>
            <p:cNvSpPr/>
            <p:nvPr/>
          </p:nvSpPr>
          <p:spPr>
            <a:xfrm>
              <a:off x="10447507" y="617183"/>
              <a:ext cx="950913" cy="24618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000" u="none" strike="noStrike" cap="none" dirty="0">
                  <a:solidFill>
                    <a:srgbClr val="FFFFFF"/>
                  </a:solidFill>
                  <a:latin typeface="IBM Plex Sans" panose="020B0503050203000203" pitchFamily="34" charset="0"/>
                  <a:ea typeface="Inter Tight"/>
                  <a:cs typeface="Inter Tight"/>
                  <a:sym typeface="Inter Tight"/>
                </a:rPr>
                <a:t>Presentation</a:t>
              </a:r>
              <a:endParaRPr sz="1000" u="none" strike="noStrike" cap="none" dirty="0">
                <a:solidFill>
                  <a:srgbClr val="000000"/>
                </a:solidFill>
                <a:latin typeface="IBM Plex Sans" panose="020B0503050203000203" pitchFamily="34" charset="0"/>
                <a:sym typeface="Arial"/>
              </a:endParaRPr>
            </a:p>
          </p:txBody>
        </p:sp>
      </p:grpSp>
      <p:pic>
        <p:nvPicPr>
          <p:cNvPr id="8" name="Picture 7">
            <a:extLst>
              <a:ext uri="{FF2B5EF4-FFF2-40B4-BE49-F238E27FC236}">
                <a16:creationId xmlns:a16="http://schemas.microsoft.com/office/drawing/2014/main" id="{C0B7C80E-CB5D-E361-3922-2C0F7C15BEB8}"/>
              </a:ext>
            </a:extLst>
          </p:cNvPr>
          <p:cNvPicPr>
            <a:picLocks noChangeAspect="1"/>
          </p:cNvPicPr>
          <p:nvPr/>
        </p:nvPicPr>
        <p:blipFill>
          <a:blip r:embed="rId3"/>
          <a:stretch>
            <a:fillRect/>
          </a:stretch>
        </p:blipFill>
        <p:spPr>
          <a:xfrm>
            <a:off x="242597" y="5731372"/>
            <a:ext cx="1105852" cy="1105852"/>
          </a:xfrm>
          <a:prstGeom prst="rect">
            <a:avLst/>
          </a:prstGeom>
        </p:spPr>
      </p:pic>
      <p:graphicFrame>
        <p:nvGraphicFramePr>
          <p:cNvPr id="5" name="Table 4">
            <a:extLst>
              <a:ext uri="{FF2B5EF4-FFF2-40B4-BE49-F238E27FC236}">
                <a16:creationId xmlns:a16="http://schemas.microsoft.com/office/drawing/2014/main" id="{D924FDE3-1FF6-BAD2-99BA-3BAEBE186649}"/>
              </a:ext>
            </a:extLst>
          </p:cNvPr>
          <p:cNvGraphicFramePr>
            <a:graphicFrameLocks noGrp="1"/>
          </p:cNvGraphicFramePr>
          <p:nvPr>
            <p:extLst>
              <p:ext uri="{D42A27DB-BD31-4B8C-83A1-F6EECF244321}">
                <p14:modId xmlns:p14="http://schemas.microsoft.com/office/powerpoint/2010/main" val="387812468"/>
              </p:ext>
            </p:extLst>
          </p:nvPr>
        </p:nvGraphicFramePr>
        <p:xfrm>
          <a:off x="180392" y="719820"/>
          <a:ext cx="11831215" cy="5189660"/>
        </p:xfrm>
        <a:graphic>
          <a:graphicData uri="http://schemas.openxmlformats.org/drawingml/2006/table">
            <a:tbl>
              <a:tblPr firstRow="1" bandRow="1">
                <a:tableStyleId>{5C22544A-7EE6-4342-B048-85BDC9FD1C3A}</a:tableStyleId>
              </a:tblPr>
              <a:tblGrid>
                <a:gridCol w="3426973">
                  <a:extLst>
                    <a:ext uri="{9D8B030D-6E8A-4147-A177-3AD203B41FA5}">
                      <a16:colId xmlns:a16="http://schemas.microsoft.com/office/drawing/2014/main" val="20000"/>
                    </a:ext>
                  </a:extLst>
                </a:gridCol>
                <a:gridCol w="8404242">
                  <a:extLst>
                    <a:ext uri="{9D8B030D-6E8A-4147-A177-3AD203B41FA5}">
                      <a16:colId xmlns:a16="http://schemas.microsoft.com/office/drawing/2014/main" val="20001"/>
                    </a:ext>
                  </a:extLst>
                </a:gridCol>
              </a:tblGrid>
              <a:tr h="286298">
                <a:tc>
                  <a:txBody>
                    <a:bodyPr/>
                    <a:lstStyle/>
                    <a:p>
                      <a:pPr>
                        <a:defRPr sz="850" b="1">
                          <a:solidFill>
                            <a:srgbClr val="27233A"/>
                          </a:solidFill>
                        </a:defRPr>
                      </a:pPr>
                      <a:r>
                        <a:rPr dirty="0">
                          <a:solidFill>
                            <a:srgbClr val="2D2D32"/>
                          </a:solidFill>
                        </a:rPr>
                        <a:t>Insurer</a:t>
                      </a:r>
                    </a:p>
                  </a:txBody>
                  <a:tcPr marL="73152" marR="73152" marT="36576" marB="36576"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noFill/>
                  </a:tcPr>
                </a:tc>
                <a:tc>
                  <a:txBody>
                    <a:bodyPr/>
                    <a:lstStyle/>
                    <a:p>
                      <a:pPr>
                        <a:defRPr sz="819" b="0">
                          <a:solidFill>
                            <a:srgbClr val="27233A"/>
                          </a:solidFill>
                        </a:defRPr>
                      </a:pPr>
                      <a:r>
                        <a:rPr lang="en-US" dirty="0">
                          <a:solidFill>
                            <a:srgbClr val="2D2D32"/>
                          </a:solidFill>
                        </a:rPr>
                        <a:t>GIG</a:t>
                      </a:r>
                      <a:endParaRPr dirty="0">
                        <a:solidFill>
                          <a:srgbClr val="2D2D32"/>
                        </a:solidFill>
                      </a:endParaRPr>
                    </a:p>
                  </a:txBody>
                  <a:tcPr marL="73152" marR="73152" marT="36576" marB="36576"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0001"/>
                  </a:ext>
                </a:extLst>
              </a:tr>
              <a:tr h="286298">
                <a:tc>
                  <a:txBody>
                    <a:bodyPr/>
                    <a:lstStyle/>
                    <a:p>
                      <a:pPr>
                        <a:defRPr sz="850" b="1">
                          <a:solidFill>
                            <a:srgbClr val="27233A"/>
                          </a:solidFill>
                        </a:defRPr>
                      </a:pPr>
                      <a:r>
                        <a:rPr dirty="0">
                          <a:solidFill>
                            <a:srgbClr val="2D2D32"/>
                          </a:solidFill>
                        </a:rPr>
                        <a:t>Policy period</a:t>
                      </a:r>
                    </a:p>
                  </a:txBody>
                  <a:tcPr marL="73152" marR="73152" marT="36576" marB="36576" anchor="ctr">
                    <a:lnL w="12700" cap="flat" cmpd="sng" algn="ctr">
                      <a:solidFill>
                        <a:schemeClr val="tx1"/>
                      </a:solidFill>
                      <a:prstDash val="solid"/>
                      <a:round/>
                      <a:headEnd type="none" w="med" len="med"/>
                      <a:tailEnd type="none" w="med" len="med"/>
                    </a:lnL>
                    <a:noFill/>
                  </a:tcPr>
                </a:tc>
                <a:tc>
                  <a:txBody>
                    <a:bodyPr/>
                    <a:lstStyle/>
                    <a:p>
                      <a:pPr>
                        <a:defRPr sz="819" b="0">
                          <a:solidFill>
                            <a:srgbClr val="27233A"/>
                          </a:solidFill>
                        </a:defRPr>
                      </a:pPr>
                      <a:r>
                        <a:rPr lang="en-US" dirty="0">
                          <a:solidFill>
                            <a:srgbClr val="2D2D32"/>
                          </a:solidFill>
                        </a:rPr>
                        <a:t>01/07/2026 – 30/06/2027</a:t>
                      </a:r>
                      <a:endParaRPr dirty="0"/>
                    </a:p>
                  </a:txBody>
                  <a:tcPr marL="73152" marR="73152" marT="36576" marB="36576" anchor="ctr">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2"/>
                  </a:ext>
                </a:extLst>
              </a:tr>
              <a:tr h="286298">
                <a:tc>
                  <a:txBody>
                    <a:bodyPr/>
                    <a:lstStyle/>
                    <a:p>
                      <a:pPr>
                        <a:defRPr sz="850" b="1">
                          <a:solidFill>
                            <a:srgbClr val="27233A"/>
                          </a:solidFill>
                        </a:defRPr>
                      </a:pPr>
                      <a:r>
                        <a:rPr lang="en-US" dirty="0">
                          <a:solidFill>
                            <a:srgbClr val="2D2D32"/>
                          </a:solidFill>
                        </a:rPr>
                        <a:t>Area of Cover</a:t>
                      </a:r>
                      <a:endParaRPr dirty="0">
                        <a:solidFill>
                          <a:srgbClr val="2D2D32"/>
                        </a:solidFill>
                      </a:endParaRPr>
                    </a:p>
                  </a:txBody>
                  <a:tcPr marL="73152" marR="73152" marT="36576" marB="36576" anchor="ctr">
                    <a:lnL w="12700" cap="flat" cmpd="sng" algn="ctr">
                      <a:solidFill>
                        <a:schemeClr val="tx1"/>
                      </a:solidFill>
                      <a:prstDash val="solid"/>
                      <a:round/>
                      <a:headEnd type="none" w="med" len="med"/>
                      <a:tailEnd type="none" w="med" len="med"/>
                    </a:lnL>
                    <a:noFill/>
                  </a:tcPr>
                </a:tc>
                <a:tc>
                  <a:txBody>
                    <a:bodyPr/>
                    <a:lstStyle/>
                    <a:p>
                      <a:pPr>
                        <a:defRPr sz="819" b="0">
                          <a:solidFill>
                            <a:srgbClr val="27233A"/>
                          </a:solidFill>
                        </a:defRPr>
                      </a:pPr>
                      <a:r>
                        <a:rPr lang="en-US" dirty="0"/>
                        <a:t>Worldwide excluding Sanctioned Countries</a:t>
                      </a:r>
                      <a:endParaRPr dirty="0"/>
                    </a:p>
                  </a:txBody>
                  <a:tcPr marL="73152" marR="73152" marT="36576" marB="36576" anchor="ctr">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2420924330"/>
                  </a:ext>
                </a:extLst>
              </a:tr>
              <a:tr h="286298">
                <a:tc>
                  <a:txBody>
                    <a:bodyPr/>
                    <a:lstStyle/>
                    <a:p>
                      <a:pPr>
                        <a:defRPr sz="850" b="1">
                          <a:solidFill>
                            <a:srgbClr val="27233A"/>
                          </a:solidFill>
                        </a:defRPr>
                      </a:pPr>
                      <a:r>
                        <a:rPr dirty="0">
                          <a:solidFill>
                            <a:srgbClr val="2D2D32"/>
                          </a:solidFill>
                        </a:rPr>
                        <a:t>Entry age</a:t>
                      </a:r>
                    </a:p>
                  </a:txBody>
                  <a:tcPr marL="73152" marR="73152" marT="36576" marB="36576" anchor="ctr">
                    <a:lnL w="12700" cap="flat" cmpd="sng" algn="ctr">
                      <a:solidFill>
                        <a:schemeClr val="tx1"/>
                      </a:solidFill>
                      <a:prstDash val="solid"/>
                      <a:round/>
                      <a:headEnd type="none" w="med" len="med"/>
                      <a:tailEnd type="none" w="med" len="med"/>
                    </a:lnL>
                    <a:noFill/>
                  </a:tcPr>
                </a:tc>
                <a:tc>
                  <a:txBody>
                    <a:bodyPr/>
                    <a:lstStyle/>
                    <a:p>
                      <a:pPr>
                        <a:defRPr sz="819" b="0">
                          <a:solidFill>
                            <a:srgbClr val="27233A"/>
                          </a:solidFill>
                        </a:defRPr>
                      </a:pPr>
                      <a:r>
                        <a:rPr lang="en-US" dirty="0">
                          <a:solidFill>
                            <a:srgbClr val="2D2D32"/>
                          </a:solidFill>
                        </a:rPr>
                        <a:t>Minimum: 18 years</a:t>
                      </a:r>
                    </a:p>
                    <a:p>
                      <a:pPr>
                        <a:defRPr sz="819" b="0">
                          <a:solidFill>
                            <a:srgbClr val="27233A"/>
                          </a:solidFill>
                        </a:defRPr>
                      </a:pPr>
                      <a:r>
                        <a:rPr lang="en-US" dirty="0">
                          <a:solidFill>
                            <a:srgbClr val="2D2D32"/>
                          </a:solidFill>
                        </a:rPr>
                        <a:t>Maximum: 64 years</a:t>
                      </a:r>
                    </a:p>
                  </a:txBody>
                  <a:tcPr marL="73152" marR="73152" marT="36576" marB="36576" anchor="ctr">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4"/>
                  </a:ext>
                </a:extLst>
              </a:tr>
              <a:tr h="286298">
                <a:tc>
                  <a:txBody>
                    <a:bodyPr/>
                    <a:lstStyle/>
                    <a:p>
                      <a:pPr>
                        <a:defRPr sz="850" b="1">
                          <a:solidFill>
                            <a:srgbClr val="27233A"/>
                          </a:solidFill>
                        </a:defRPr>
                      </a:pPr>
                      <a:r>
                        <a:rPr lang="en-US" dirty="0">
                          <a:solidFill>
                            <a:srgbClr val="2D2D32"/>
                          </a:solidFill>
                        </a:rPr>
                        <a:t>Cessation Age</a:t>
                      </a:r>
                      <a:endParaRPr dirty="0">
                        <a:solidFill>
                          <a:srgbClr val="2D2D32"/>
                        </a:solidFill>
                      </a:endParaRPr>
                    </a:p>
                  </a:txBody>
                  <a:tcPr marL="73152" marR="73152" marT="36576" marB="36576" anchor="ctr">
                    <a:lnL w="12700" cap="flat" cmpd="sng" algn="ctr">
                      <a:solidFill>
                        <a:schemeClr val="tx1"/>
                      </a:solidFill>
                      <a:prstDash val="solid"/>
                      <a:round/>
                      <a:headEnd type="none" w="med" len="med"/>
                      <a:tailEnd type="none" w="med" len="med"/>
                    </a:lnL>
                    <a:noFill/>
                  </a:tcPr>
                </a:tc>
                <a:tc>
                  <a:txBody>
                    <a:bodyPr/>
                    <a:lstStyle/>
                    <a:p>
                      <a:pPr>
                        <a:defRPr sz="819" b="0">
                          <a:solidFill>
                            <a:srgbClr val="27233A"/>
                          </a:solidFill>
                        </a:defRPr>
                      </a:pPr>
                      <a:r>
                        <a:rPr lang="en-US" dirty="0">
                          <a:solidFill>
                            <a:srgbClr val="2D2D32"/>
                          </a:solidFill>
                        </a:rPr>
                        <a:t>65 Years</a:t>
                      </a:r>
                    </a:p>
                  </a:txBody>
                  <a:tcPr marL="73152" marR="73152" marT="36576" marB="36576" anchor="ctr">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89738001"/>
                  </a:ext>
                </a:extLst>
              </a:tr>
              <a:tr h="286298">
                <a:tc>
                  <a:txBody>
                    <a:bodyPr/>
                    <a:lstStyle/>
                    <a:p>
                      <a:pPr>
                        <a:defRPr sz="850" b="1">
                          <a:solidFill>
                            <a:srgbClr val="27233A"/>
                          </a:solidFill>
                        </a:defRPr>
                      </a:pPr>
                      <a:r>
                        <a:rPr dirty="0">
                          <a:solidFill>
                            <a:srgbClr val="2D2D32"/>
                          </a:solidFill>
                        </a:rPr>
                        <a:t>Free cover – GL</a:t>
                      </a:r>
                    </a:p>
                  </a:txBody>
                  <a:tcPr marL="73152" marR="73152" marT="36576" marB="36576" anchor="ctr">
                    <a:lnL w="12700" cap="flat" cmpd="sng" algn="ctr">
                      <a:solidFill>
                        <a:schemeClr val="tx1"/>
                      </a:solidFill>
                      <a:prstDash val="solid"/>
                      <a:round/>
                      <a:headEnd type="none" w="med" len="med"/>
                      <a:tailEnd type="none" w="med" len="med"/>
                    </a:lnL>
                    <a:noFill/>
                  </a:tcPr>
                </a:tc>
                <a:tc>
                  <a:txBody>
                    <a:bodyPr/>
                    <a:lstStyle/>
                    <a:p>
                      <a:pPr>
                        <a:defRPr sz="819" b="0">
                          <a:solidFill>
                            <a:srgbClr val="27233A"/>
                          </a:solidFill>
                        </a:defRPr>
                      </a:pPr>
                      <a:r>
                        <a:rPr lang="en-US" dirty="0">
                          <a:solidFill>
                            <a:srgbClr val="2D2D32"/>
                          </a:solidFill>
                        </a:rPr>
                        <a:t>SAR 1,250,000</a:t>
                      </a:r>
                    </a:p>
                  </a:txBody>
                  <a:tcPr marL="73152" marR="73152" marT="36576" marB="36576" anchor="ctr">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5"/>
                  </a:ext>
                </a:extLst>
              </a:tr>
              <a:tr h="286298">
                <a:tc>
                  <a:txBody>
                    <a:bodyPr/>
                    <a:lstStyle/>
                    <a:p>
                      <a:pPr>
                        <a:defRPr sz="850" b="1">
                          <a:solidFill>
                            <a:srgbClr val="27233A"/>
                          </a:solidFill>
                        </a:defRPr>
                      </a:pPr>
                      <a:r>
                        <a:rPr dirty="0">
                          <a:solidFill>
                            <a:srgbClr val="2D2D32"/>
                          </a:solidFill>
                        </a:rPr>
                        <a:t>Free cover – PPTD</a:t>
                      </a:r>
                    </a:p>
                  </a:txBody>
                  <a:tcPr marL="73152" marR="73152" marT="36576" marB="36576" anchor="ctr">
                    <a:lnL w="12700" cap="flat" cmpd="sng" algn="ctr">
                      <a:solidFill>
                        <a:schemeClr val="tx1"/>
                      </a:solidFill>
                      <a:prstDash val="solid"/>
                      <a:round/>
                      <a:headEnd type="none" w="med" len="med"/>
                      <a:tailEnd type="none" w="med" len="med"/>
                    </a:lnL>
                    <a:noFill/>
                  </a:tcPr>
                </a:tc>
                <a:tc>
                  <a:txBody>
                    <a:bodyPr/>
                    <a:lstStyle/>
                    <a:p>
                      <a:pPr>
                        <a:defRPr sz="819" b="0">
                          <a:solidFill>
                            <a:srgbClr val="27233A"/>
                          </a:solidFill>
                        </a:defRPr>
                      </a:pPr>
                      <a:r>
                        <a:rPr lang="en-US" dirty="0">
                          <a:solidFill>
                            <a:srgbClr val="2D2D32"/>
                          </a:solidFill>
                        </a:rPr>
                        <a:t>SAR 1,250,000</a:t>
                      </a:r>
                    </a:p>
                  </a:txBody>
                  <a:tcPr marL="73152" marR="73152" marT="36576" marB="36576" anchor="ctr">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6"/>
                  </a:ext>
                </a:extLst>
              </a:tr>
              <a:tr h="286298">
                <a:tc>
                  <a:txBody>
                    <a:bodyPr/>
                    <a:lstStyle/>
                    <a:p>
                      <a:pPr>
                        <a:defRPr sz="850" b="1">
                          <a:solidFill>
                            <a:srgbClr val="27233A"/>
                          </a:solidFill>
                        </a:defRPr>
                      </a:pPr>
                      <a:r>
                        <a:rPr dirty="0">
                          <a:solidFill>
                            <a:srgbClr val="2D2D32"/>
                          </a:solidFill>
                        </a:rPr>
                        <a:t>Salary basis</a:t>
                      </a:r>
                    </a:p>
                  </a:txBody>
                  <a:tcPr marL="73152" marR="73152" marT="36576" marB="36576" anchor="ctr">
                    <a:lnL w="12700" cap="flat" cmpd="sng" algn="ctr">
                      <a:solidFill>
                        <a:schemeClr val="tx1"/>
                      </a:solidFill>
                      <a:prstDash val="solid"/>
                      <a:round/>
                      <a:headEnd type="none" w="med" len="med"/>
                      <a:tailEnd type="none" w="med" len="med"/>
                    </a:lnL>
                    <a:noFill/>
                  </a:tcPr>
                </a:tc>
                <a:tc>
                  <a:txBody>
                    <a:bodyPr/>
                    <a:lstStyle/>
                    <a:p>
                      <a:pPr>
                        <a:defRPr sz="819" b="0">
                          <a:solidFill>
                            <a:srgbClr val="27233A"/>
                          </a:solidFill>
                        </a:defRPr>
                      </a:pPr>
                      <a:r>
                        <a:rPr lang="en-US" dirty="0">
                          <a:solidFill>
                            <a:srgbClr val="2D2D32"/>
                          </a:solidFill>
                        </a:rPr>
                        <a:t>Basic</a:t>
                      </a:r>
                    </a:p>
                  </a:txBody>
                  <a:tcPr marL="73152" marR="73152" marT="36576" marB="36576" anchor="ctr">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7"/>
                  </a:ext>
                </a:extLst>
              </a:tr>
              <a:tr h="286298">
                <a:tc>
                  <a:txBody>
                    <a:bodyPr/>
                    <a:lstStyle/>
                    <a:p>
                      <a:pPr>
                        <a:defRPr sz="850" b="1">
                          <a:solidFill>
                            <a:srgbClr val="27233A"/>
                          </a:solidFill>
                        </a:defRPr>
                      </a:pPr>
                      <a:r>
                        <a:rPr dirty="0">
                          <a:solidFill>
                            <a:srgbClr val="2D2D32"/>
                          </a:solidFill>
                        </a:rPr>
                        <a:t>Group Life (GL)</a:t>
                      </a:r>
                    </a:p>
                  </a:txBody>
                  <a:tcPr marL="73152" marR="73152" marT="36576" marB="36576" anchor="ctr">
                    <a:lnL w="12700" cap="flat" cmpd="sng" algn="ctr">
                      <a:solidFill>
                        <a:schemeClr val="tx1"/>
                      </a:solidFill>
                      <a:prstDash val="solid"/>
                      <a:round/>
                      <a:headEnd type="none" w="med" len="med"/>
                      <a:tailEnd type="none" w="med" len="med"/>
                    </a:lnL>
                    <a:noFill/>
                  </a:tcPr>
                </a:tc>
                <a:tc>
                  <a:txBody>
                    <a:bodyPr/>
                    <a:lstStyle/>
                    <a:p>
                      <a:pPr>
                        <a:defRPr sz="819" b="0">
                          <a:solidFill>
                            <a:srgbClr val="27233A"/>
                          </a:solidFill>
                        </a:defRPr>
                      </a:pPr>
                      <a:r>
                        <a:rPr lang="en-US" sz="819" b="0" i="0" u="none" strike="noStrike" kern="1200" baseline="0" dirty="0">
                          <a:solidFill>
                            <a:schemeClr val="dk1"/>
                          </a:solidFill>
                          <a:latin typeface="+mn-lt"/>
                          <a:ea typeface="+mn-ea"/>
                          <a:cs typeface="+mn-cs"/>
                        </a:rPr>
                        <a:t>2 times of insured annual salary</a:t>
                      </a:r>
                      <a:endParaRPr dirty="0">
                        <a:solidFill>
                          <a:srgbClr val="2D2D32"/>
                        </a:solidFill>
                      </a:endParaRPr>
                    </a:p>
                  </a:txBody>
                  <a:tcPr marL="73152" marR="73152" marT="36576" marB="36576" anchor="ctr">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3530012368"/>
                  </a:ext>
                </a:extLst>
              </a:tr>
              <a:tr h="286298">
                <a:tc>
                  <a:txBody>
                    <a:bodyPr/>
                    <a:lstStyle/>
                    <a:p>
                      <a:pPr>
                        <a:defRPr sz="850" b="1">
                          <a:solidFill>
                            <a:srgbClr val="27233A"/>
                          </a:solidFill>
                        </a:defRPr>
                      </a:pPr>
                      <a:r>
                        <a:rPr dirty="0">
                          <a:solidFill>
                            <a:srgbClr val="2D2D32"/>
                          </a:solidFill>
                        </a:rPr>
                        <a:t>Accidental Death (AD)</a:t>
                      </a:r>
                    </a:p>
                  </a:txBody>
                  <a:tcPr marL="73152" marR="73152" marT="36576" marB="36576" anchor="ctr">
                    <a:lnL w="12700" cap="flat" cmpd="sng" algn="ctr">
                      <a:solidFill>
                        <a:schemeClr val="tx1"/>
                      </a:solidFill>
                      <a:prstDash val="solid"/>
                      <a:round/>
                      <a:headEnd type="none" w="med" len="med"/>
                      <a:tailEnd type="none" w="med" len="med"/>
                    </a:lnL>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sz="819" b="0">
                          <a:solidFill>
                            <a:srgbClr val="27233A"/>
                          </a:solidFill>
                        </a:defRPr>
                      </a:pPr>
                      <a:r>
                        <a:rPr lang="en-US" sz="819" b="0" i="0" u="none" strike="noStrike" kern="1200" baseline="0" dirty="0">
                          <a:solidFill>
                            <a:schemeClr val="dk1"/>
                          </a:solidFill>
                          <a:latin typeface="+mn-lt"/>
                          <a:ea typeface="+mn-ea"/>
                          <a:cs typeface="+mn-cs"/>
                        </a:rPr>
                        <a:t>2 times of insured annual salary</a:t>
                      </a:r>
                      <a:r>
                        <a:rPr lang="en-US" sz="819" b="0" i="0" u="none" strike="noStrike" kern="1200" baseline="0" dirty="0">
                          <a:solidFill>
                            <a:srgbClr val="2D2D32"/>
                          </a:solidFill>
                          <a:latin typeface="+mn-lt"/>
                          <a:ea typeface="+mn-ea"/>
                          <a:cs typeface="+mn-cs"/>
                        </a:rPr>
                        <a:t> </a:t>
                      </a:r>
                      <a:r>
                        <a:rPr lang="en-US" sz="819" b="0" i="0" u="none" strike="noStrike" kern="1200" baseline="0" dirty="0">
                          <a:solidFill>
                            <a:schemeClr val="dk1"/>
                          </a:solidFill>
                          <a:latin typeface="+mn-lt"/>
                          <a:ea typeface="+mn-ea"/>
                          <a:cs typeface="+mn-cs"/>
                        </a:rPr>
                        <a:t>(Double indemnity)</a:t>
                      </a:r>
                      <a:endParaRPr dirty="0">
                        <a:solidFill>
                          <a:srgbClr val="2D2D32"/>
                        </a:solidFill>
                      </a:endParaRPr>
                    </a:p>
                  </a:txBody>
                  <a:tcPr marL="73152" marR="73152" marT="36576" marB="36576" anchor="ctr">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494969726"/>
                  </a:ext>
                </a:extLst>
              </a:tr>
              <a:tr h="286298">
                <a:tc>
                  <a:txBody>
                    <a:bodyPr/>
                    <a:lstStyle/>
                    <a:p>
                      <a:pPr>
                        <a:defRPr sz="850" b="1">
                          <a:solidFill>
                            <a:srgbClr val="27233A"/>
                          </a:solidFill>
                        </a:defRPr>
                      </a:pPr>
                      <a:r>
                        <a:rPr dirty="0">
                          <a:solidFill>
                            <a:srgbClr val="2D2D32"/>
                          </a:solidFill>
                        </a:rPr>
                        <a:t>Temporary Total Disability (TTD)</a:t>
                      </a:r>
                    </a:p>
                  </a:txBody>
                  <a:tcPr marL="73152" marR="73152" marT="36576" marB="36576" anchor="ctr">
                    <a:lnL w="12700" cap="flat" cmpd="sng" algn="ctr">
                      <a:solidFill>
                        <a:schemeClr val="tx1"/>
                      </a:solidFill>
                      <a:prstDash val="solid"/>
                      <a:round/>
                      <a:headEnd type="none" w="med" len="med"/>
                      <a:tailEnd type="none" w="med" len="med"/>
                    </a:lnL>
                    <a:noFill/>
                  </a:tcPr>
                </a:tc>
                <a:tc>
                  <a:txBody>
                    <a:bodyPr/>
                    <a:lstStyle/>
                    <a:p>
                      <a:pPr>
                        <a:defRPr sz="819" b="0">
                          <a:solidFill>
                            <a:srgbClr val="27233A"/>
                          </a:solidFill>
                        </a:defRPr>
                      </a:pPr>
                      <a:r>
                        <a:rPr lang="en-US" sz="819" b="0" i="0" u="none" strike="noStrike" kern="1200" baseline="0" dirty="0">
                          <a:solidFill>
                            <a:schemeClr val="dk1"/>
                          </a:solidFill>
                          <a:latin typeface="+mn-lt"/>
                          <a:ea typeface="+mn-ea"/>
                          <a:cs typeface="+mn-cs"/>
                        </a:rPr>
                        <a:t>100% of insured salary</a:t>
                      </a:r>
                      <a:endParaRPr dirty="0">
                        <a:solidFill>
                          <a:srgbClr val="2D2D32"/>
                        </a:solidFill>
                      </a:endParaRPr>
                    </a:p>
                  </a:txBody>
                  <a:tcPr marL="73152" marR="73152" marT="36576" marB="36576" anchor="ctr">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868890288"/>
                  </a:ext>
                </a:extLst>
              </a:tr>
              <a:tr h="286298">
                <a:tc>
                  <a:txBody>
                    <a:bodyPr/>
                    <a:lstStyle/>
                    <a:p>
                      <a:pPr>
                        <a:defRPr sz="850" b="1">
                          <a:solidFill>
                            <a:srgbClr val="27233A"/>
                          </a:solidFill>
                        </a:defRPr>
                      </a:pPr>
                      <a:r>
                        <a:rPr dirty="0">
                          <a:solidFill>
                            <a:srgbClr val="2D2D32"/>
                          </a:solidFill>
                        </a:rPr>
                        <a:t>Permanent Partial / Total Disability (PPTD)</a:t>
                      </a:r>
                    </a:p>
                  </a:txBody>
                  <a:tcPr marL="73152" marR="73152" marT="36576" marB="36576" anchor="ctr">
                    <a:lnL w="12700" cap="flat" cmpd="sng" algn="ctr">
                      <a:solidFill>
                        <a:schemeClr val="tx1"/>
                      </a:solidFill>
                      <a:prstDash val="solid"/>
                      <a:round/>
                      <a:headEnd type="none" w="med" len="med"/>
                      <a:tailEnd type="none" w="med" len="med"/>
                    </a:lnL>
                    <a:noFill/>
                  </a:tcPr>
                </a:tc>
                <a:tc>
                  <a:txBody>
                    <a:bodyPr/>
                    <a:lstStyle/>
                    <a:p>
                      <a:pPr>
                        <a:defRPr sz="819" b="0">
                          <a:solidFill>
                            <a:srgbClr val="27233A"/>
                          </a:solidFill>
                        </a:defRPr>
                      </a:pPr>
                      <a:r>
                        <a:rPr lang="en-US" sz="819" b="0" i="0" u="none" strike="noStrike" kern="1200" baseline="0" dirty="0">
                          <a:solidFill>
                            <a:schemeClr val="dk1"/>
                          </a:solidFill>
                          <a:latin typeface="+mn-lt"/>
                          <a:ea typeface="+mn-ea"/>
                          <a:cs typeface="+mn-cs"/>
                        </a:rPr>
                        <a:t>2 times of insured annual salary</a:t>
                      </a:r>
                      <a:endParaRPr lang="en-US" dirty="0">
                        <a:solidFill>
                          <a:srgbClr val="2D2D32"/>
                        </a:solidFill>
                      </a:endParaRPr>
                    </a:p>
                  </a:txBody>
                  <a:tcPr marL="73152" marR="73152" marT="36576" marB="36576" anchor="ctr">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468406019"/>
                  </a:ext>
                </a:extLst>
              </a:tr>
              <a:tr h="286298">
                <a:tc>
                  <a:txBody>
                    <a:bodyPr/>
                    <a:lstStyle/>
                    <a:p>
                      <a:pPr>
                        <a:defRPr sz="850" b="1">
                          <a:solidFill>
                            <a:srgbClr val="27233A"/>
                          </a:solidFill>
                        </a:defRPr>
                      </a:pPr>
                      <a:r>
                        <a:rPr lang="en-US" dirty="0">
                          <a:solidFill>
                            <a:srgbClr val="2D2D32"/>
                          </a:solidFill>
                        </a:rPr>
                        <a:t>Passive War</a:t>
                      </a:r>
                      <a:endParaRPr dirty="0">
                        <a:solidFill>
                          <a:srgbClr val="2D2D32"/>
                        </a:solidFill>
                      </a:endParaRPr>
                    </a:p>
                  </a:txBody>
                  <a:tcPr marL="73152" marR="73152" marT="36576" marB="36576" anchor="ctr">
                    <a:lnL w="12700" cap="flat" cmpd="sng" algn="ctr">
                      <a:solidFill>
                        <a:schemeClr val="tx1"/>
                      </a:solidFill>
                      <a:prstDash val="solid"/>
                      <a:round/>
                      <a:headEnd type="none" w="med" len="med"/>
                      <a:tailEnd type="none" w="med" len="med"/>
                    </a:lnL>
                    <a:noFill/>
                  </a:tcPr>
                </a:tc>
                <a:tc>
                  <a:txBody>
                    <a:bodyPr/>
                    <a:lstStyle/>
                    <a:p>
                      <a:pPr>
                        <a:defRPr sz="819" b="0">
                          <a:solidFill>
                            <a:srgbClr val="27233A"/>
                          </a:solidFill>
                        </a:defRPr>
                      </a:pPr>
                      <a:r>
                        <a:rPr lang="en-US" dirty="0">
                          <a:solidFill>
                            <a:srgbClr val="2D2D32"/>
                          </a:solidFill>
                        </a:rPr>
                        <a:t>Covered for Death and PPTD excluding Lebanon, Syria, Iraq, Afghanistan, Palestine, Libya, Yemen, Ukraine, and any country where war or warlike operation takes place </a:t>
                      </a:r>
                    </a:p>
                  </a:txBody>
                  <a:tcPr marL="73152" marR="73152" marT="36576" marB="36576" anchor="ctr">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953264400"/>
                  </a:ext>
                </a:extLst>
              </a:tr>
              <a:tr h="286298">
                <a:tc>
                  <a:txBody>
                    <a:bodyPr/>
                    <a:lstStyle/>
                    <a:p>
                      <a:pPr>
                        <a:defRPr sz="850" b="1">
                          <a:solidFill>
                            <a:srgbClr val="27233A"/>
                          </a:solidFill>
                        </a:defRPr>
                      </a:pPr>
                      <a:r>
                        <a:rPr lang="en-US" dirty="0">
                          <a:solidFill>
                            <a:srgbClr val="2D2D32"/>
                          </a:solidFill>
                        </a:rPr>
                        <a:t>Exclusion</a:t>
                      </a:r>
                      <a:endParaRPr dirty="0">
                        <a:solidFill>
                          <a:srgbClr val="2D2D32"/>
                        </a:solidFill>
                      </a:endParaRPr>
                    </a:p>
                  </a:txBody>
                  <a:tcPr marL="73152" marR="73152" marT="36576" marB="36576" anchor="ctr">
                    <a:lnL w="12700" cap="flat" cmpd="sng" algn="ctr">
                      <a:solidFill>
                        <a:schemeClr val="tx1"/>
                      </a:solidFill>
                      <a:prstDash val="solid"/>
                      <a:round/>
                      <a:headEnd type="none" w="med" len="med"/>
                      <a:tailEnd type="none" w="med" len="med"/>
                    </a:lnL>
                    <a:noFill/>
                  </a:tcPr>
                </a:tc>
                <a:tc>
                  <a:txBody>
                    <a:bodyPr/>
                    <a:lstStyle/>
                    <a:p>
                      <a:pPr marL="171450" indent="-171450">
                        <a:buFont typeface="Arial" panose="020B0604020202020204" pitchFamily="34" charset="0"/>
                        <a:buChar char="•"/>
                        <a:defRPr sz="819" b="0">
                          <a:solidFill>
                            <a:srgbClr val="27233A"/>
                          </a:solidFill>
                        </a:defRPr>
                      </a:pPr>
                      <a:r>
                        <a:rPr lang="en-US" dirty="0">
                          <a:solidFill>
                            <a:srgbClr val="2D2D32"/>
                          </a:solidFill>
                        </a:rPr>
                        <a:t>Active participation in War or war-like operations</a:t>
                      </a:r>
                    </a:p>
                    <a:p>
                      <a:pPr marL="171450" indent="-171450">
                        <a:buFont typeface="Arial" panose="020B0604020202020204" pitchFamily="34" charset="0"/>
                        <a:buChar char="•"/>
                        <a:defRPr sz="819" b="0">
                          <a:solidFill>
                            <a:srgbClr val="27233A"/>
                          </a:solidFill>
                        </a:defRPr>
                      </a:pPr>
                      <a:r>
                        <a:rPr lang="en-US" dirty="0">
                          <a:solidFill>
                            <a:srgbClr val="2D2D32"/>
                          </a:solidFill>
                        </a:rPr>
                        <a:t>Nuclear, biological and chemical weapons and/or devices</a:t>
                      </a:r>
                    </a:p>
                    <a:p>
                      <a:pPr marL="171450" indent="-171450">
                        <a:buFont typeface="Arial" panose="020B0604020202020204" pitchFamily="34" charset="0"/>
                        <a:buChar char="•"/>
                        <a:defRPr sz="819" b="0">
                          <a:solidFill>
                            <a:srgbClr val="27233A"/>
                          </a:solidFill>
                        </a:defRPr>
                      </a:pPr>
                      <a:r>
                        <a:rPr lang="en-US" dirty="0">
                          <a:solidFill>
                            <a:srgbClr val="2D2D32"/>
                          </a:solidFill>
                        </a:rPr>
                        <a:t>Criminal act, Any adventure, dangerous or hazardous sports or activities</a:t>
                      </a:r>
                    </a:p>
                    <a:p>
                      <a:pPr marL="171450" indent="-171450">
                        <a:buFont typeface="Arial" panose="020B0604020202020204" pitchFamily="34" charset="0"/>
                        <a:buChar char="•"/>
                        <a:defRPr sz="819" b="0">
                          <a:solidFill>
                            <a:srgbClr val="27233A"/>
                          </a:solidFill>
                        </a:defRPr>
                      </a:pPr>
                      <a:r>
                        <a:rPr lang="en-US" dirty="0">
                          <a:solidFill>
                            <a:srgbClr val="2D2D32"/>
                          </a:solidFill>
                        </a:rPr>
                        <a:t>Aviation, gliding or any form of aerial flight other than as a passenger</a:t>
                      </a:r>
                    </a:p>
                    <a:p>
                      <a:pPr marL="171450" indent="-171450">
                        <a:buFont typeface="Arial" panose="020B0604020202020204" pitchFamily="34" charset="0"/>
                        <a:buChar char="•"/>
                        <a:defRPr sz="819" b="0">
                          <a:solidFill>
                            <a:srgbClr val="27233A"/>
                          </a:solidFill>
                        </a:defRPr>
                      </a:pPr>
                      <a:r>
                        <a:rPr lang="en-US" dirty="0">
                          <a:solidFill>
                            <a:srgbClr val="2D2D32"/>
                          </a:solidFill>
                        </a:rPr>
                        <a:t>Suicide, Alcohol or drugs abuse, Mental and/or nervous disorders, HIV infection, (AIDS) or an AIDS related conditions</a:t>
                      </a:r>
                      <a:endParaRPr dirty="0">
                        <a:solidFill>
                          <a:srgbClr val="2D2D32"/>
                        </a:solidFill>
                      </a:endParaRPr>
                    </a:p>
                  </a:txBody>
                  <a:tcPr marL="73152" marR="73152" marT="36576" marB="36576" anchor="ctr">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2919762370"/>
                  </a:ext>
                </a:extLst>
              </a:tr>
              <a:tr h="286298">
                <a:tc>
                  <a:txBody>
                    <a:bodyPr/>
                    <a:lstStyle/>
                    <a:p>
                      <a:pPr>
                        <a:defRPr sz="850" b="1">
                          <a:solidFill>
                            <a:srgbClr val="27233A"/>
                          </a:solidFill>
                        </a:defRPr>
                      </a:pPr>
                      <a:r>
                        <a:rPr lang="en-US" dirty="0">
                          <a:solidFill>
                            <a:srgbClr val="2D2D32"/>
                          </a:solidFill>
                        </a:rPr>
                        <a:t>Claims Submission</a:t>
                      </a:r>
                      <a:endParaRPr dirty="0">
                        <a:solidFill>
                          <a:srgbClr val="2D2D32"/>
                        </a:solidFill>
                      </a:endParaRPr>
                    </a:p>
                  </a:txBody>
                  <a:tcPr marL="73152" marR="73152" marT="36576" marB="36576"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noFill/>
                  </a:tcPr>
                </a:tc>
                <a:tc>
                  <a:txBody>
                    <a:bodyPr/>
                    <a:lstStyle/>
                    <a:p>
                      <a:pPr>
                        <a:defRPr sz="819" b="0">
                          <a:solidFill>
                            <a:srgbClr val="27233A"/>
                          </a:solidFill>
                        </a:defRPr>
                      </a:pPr>
                      <a:r>
                        <a:rPr lang="en-US" dirty="0">
                          <a:solidFill>
                            <a:srgbClr val="2D2D32"/>
                          </a:solidFill>
                        </a:rPr>
                        <a:t>1. Your company has to inform your GIG contact in writing within 180 days.</a:t>
                      </a:r>
                    </a:p>
                    <a:p>
                      <a:pPr>
                        <a:defRPr sz="819" b="0">
                          <a:solidFill>
                            <a:srgbClr val="27233A"/>
                          </a:solidFill>
                        </a:defRPr>
                      </a:pPr>
                      <a:r>
                        <a:rPr lang="en-US" dirty="0">
                          <a:solidFill>
                            <a:srgbClr val="2D2D32"/>
                          </a:solidFill>
                        </a:rPr>
                        <a:t>2. GIG will acknowledge receipt within 2 working days and will ask for the required documents.</a:t>
                      </a:r>
                    </a:p>
                    <a:p>
                      <a:pPr>
                        <a:defRPr sz="819" b="0">
                          <a:solidFill>
                            <a:srgbClr val="27233A"/>
                          </a:solidFill>
                        </a:defRPr>
                      </a:pPr>
                      <a:r>
                        <a:rPr lang="en-US" dirty="0">
                          <a:solidFill>
                            <a:srgbClr val="2D2D32"/>
                          </a:solidFill>
                        </a:rPr>
                        <a:t>3. Your company will deliver all requested documents to GIG in order to complete the file.</a:t>
                      </a:r>
                    </a:p>
                    <a:p>
                      <a:pPr>
                        <a:defRPr sz="819" b="0">
                          <a:solidFill>
                            <a:srgbClr val="27233A"/>
                          </a:solidFill>
                        </a:defRPr>
                      </a:pPr>
                      <a:r>
                        <a:rPr lang="en-US" dirty="0">
                          <a:solidFill>
                            <a:srgbClr val="2D2D32"/>
                          </a:solidFill>
                        </a:rPr>
                        <a:t>4. GIG will take a final decision on the claims settlement within 5 working days.</a:t>
                      </a:r>
                    </a:p>
                    <a:p>
                      <a:pPr>
                        <a:defRPr sz="819" b="0">
                          <a:solidFill>
                            <a:srgbClr val="27233A"/>
                          </a:solidFill>
                        </a:defRPr>
                      </a:pPr>
                      <a:r>
                        <a:rPr lang="en-US" dirty="0">
                          <a:solidFill>
                            <a:srgbClr val="2D2D32"/>
                          </a:solidFill>
                        </a:rPr>
                        <a:t>5. The payment to your company will be realized within 10 working days.</a:t>
                      </a:r>
                    </a:p>
                  </a:txBody>
                  <a:tcPr marL="73152" marR="73152" marT="36576" marB="36576"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22506695"/>
                  </a:ext>
                </a:extLst>
              </a:tr>
            </a:tbl>
          </a:graphicData>
        </a:graphic>
      </p:graphicFrame>
    </p:spTree>
    <p:extLst>
      <p:ext uri="{BB962C8B-B14F-4D97-AF65-F5344CB8AC3E}">
        <p14:creationId xmlns:p14="http://schemas.microsoft.com/office/powerpoint/2010/main" val="37832708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D0C536-9162-1935-F07B-22BED62C34C9}"/>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B088D489-6A28-57CB-9930-DE1514A36B2C}"/>
              </a:ext>
            </a:extLst>
          </p:cNvPr>
          <p:cNvSpPr txBox="1"/>
          <p:nvPr/>
        </p:nvSpPr>
        <p:spPr>
          <a:xfrm>
            <a:off x="11884124" y="6581001"/>
            <a:ext cx="1105852" cy="276999"/>
          </a:xfrm>
          <a:prstGeom prst="rect">
            <a:avLst/>
          </a:prstGeom>
          <a:noFill/>
        </p:spPr>
        <p:txBody>
          <a:bodyPr wrap="square">
            <a:spAutoFit/>
          </a:bodyPr>
          <a:lstStyle/>
          <a:p>
            <a:pPr marL="0" marR="0" lvl="0" indent="0" algn="l" rtl="0">
              <a:lnSpc>
                <a:spcPct val="100000"/>
              </a:lnSpc>
              <a:spcBef>
                <a:spcPts val="0"/>
              </a:spcBef>
              <a:spcAft>
                <a:spcPts val="0"/>
              </a:spcAft>
              <a:buClr>
                <a:srgbClr val="000000"/>
              </a:buClr>
              <a:buSzPts val="4000"/>
              <a:buFont typeface="Arial"/>
              <a:buNone/>
            </a:pPr>
            <a:r>
              <a:rPr lang="en-US" sz="1200" b="0" i="0" u="none" strike="noStrike" cap="none" dirty="0">
                <a:solidFill>
                  <a:srgbClr val="13ACB7"/>
                </a:solidFill>
                <a:latin typeface="Inter Tight"/>
                <a:ea typeface="Arial"/>
                <a:cs typeface="Arial"/>
                <a:sym typeface="Inter Tight"/>
              </a:rPr>
              <a:t>16</a:t>
            </a:r>
            <a:endParaRPr lang="en-US" sz="1200" b="0" i="0" u="none" strike="noStrike" cap="none" dirty="0">
              <a:solidFill>
                <a:srgbClr val="13ACB7"/>
              </a:solidFill>
              <a:latin typeface="Arial"/>
              <a:ea typeface="Arial"/>
              <a:cs typeface="Arial"/>
              <a:sym typeface="Arial"/>
            </a:endParaRPr>
          </a:p>
        </p:txBody>
      </p:sp>
      <p:pic>
        <p:nvPicPr>
          <p:cNvPr id="3" name="object 19">
            <a:extLst>
              <a:ext uri="{FF2B5EF4-FFF2-40B4-BE49-F238E27FC236}">
                <a16:creationId xmlns:a16="http://schemas.microsoft.com/office/drawing/2014/main" id="{BE5189AB-F099-64E8-5B5C-B8A66A5D3026}"/>
              </a:ext>
            </a:extLst>
          </p:cNvPr>
          <p:cNvPicPr/>
          <p:nvPr/>
        </p:nvPicPr>
        <p:blipFill>
          <a:blip r:embed="rId2" cstate="print"/>
          <a:stretch>
            <a:fillRect/>
          </a:stretch>
        </p:blipFill>
        <p:spPr>
          <a:xfrm>
            <a:off x="164528" y="45085"/>
            <a:ext cx="2691234" cy="548640"/>
          </a:xfrm>
          <a:prstGeom prst="rect">
            <a:avLst/>
          </a:prstGeom>
        </p:spPr>
      </p:pic>
      <p:grpSp>
        <p:nvGrpSpPr>
          <p:cNvPr id="4" name="Group 3">
            <a:extLst>
              <a:ext uri="{FF2B5EF4-FFF2-40B4-BE49-F238E27FC236}">
                <a16:creationId xmlns:a16="http://schemas.microsoft.com/office/drawing/2014/main" id="{32595D7A-92D8-DEA0-17EA-388B2144BE3D}"/>
              </a:ext>
            </a:extLst>
          </p:cNvPr>
          <p:cNvGrpSpPr/>
          <p:nvPr/>
        </p:nvGrpSpPr>
        <p:grpSpPr>
          <a:xfrm>
            <a:off x="10185400" y="593725"/>
            <a:ext cx="1390650" cy="290513"/>
            <a:chOff x="10185400" y="593725"/>
            <a:chExt cx="1390650" cy="290513"/>
          </a:xfrm>
        </p:grpSpPr>
        <p:sp>
          <p:nvSpPr>
            <p:cNvPr id="6" name="Google Shape;78;p1">
              <a:extLst>
                <a:ext uri="{FF2B5EF4-FFF2-40B4-BE49-F238E27FC236}">
                  <a16:creationId xmlns:a16="http://schemas.microsoft.com/office/drawing/2014/main" id="{43983B6A-277A-AED8-A628-BEC8208D4209}"/>
                </a:ext>
              </a:extLst>
            </p:cNvPr>
            <p:cNvSpPr/>
            <p:nvPr/>
          </p:nvSpPr>
          <p:spPr>
            <a:xfrm>
              <a:off x="10185400" y="593725"/>
              <a:ext cx="1390650" cy="290513"/>
            </a:xfrm>
            <a:prstGeom prst="roundRect">
              <a:avLst>
                <a:gd name="adj" fmla="val 50000"/>
              </a:avLst>
            </a:prstGeom>
            <a:solidFill>
              <a:srgbClr val="13ACB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Inter Tight"/>
                <a:ea typeface="Inter Tight"/>
                <a:cs typeface="Inter Tight"/>
                <a:sym typeface="Inter Tight"/>
              </a:endParaRPr>
            </a:p>
          </p:txBody>
        </p:sp>
        <p:sp>
          <p:nvSpPr>
            <p:cNvPr id="7" name="Google Shape;79;p1">
              <a:extLst>
                <a:ext uri="{FF2B5EF4-FFF2-40B4-BE49-F238E27FC236}">
                  <a16:creationId xmlns:a16="http://schemas.microsoft.com/office/drawing/2014/main" id="{31207E4C-9266-B330-A2F4-A17E4467D527}"/>
                </a:ext>
              </a:extLst>
            </p:cNvPr>
            <p:cNvSpPr/>
            <p:nvPr/>
          </p:nvSpPr>
          <p:spPr>
            <a:xfrm>
              <a:off x="10447507" y="617183"/>
              <a:ext cx="950913" cy="24618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000" u="none" strike="noStrike" cap="none" dirty="0">
                  <a:solidFill>
                    <a:srgbClr val="FFFFFF"/>
                  </a:solidFill>
                  <a:latin typeface="IBM Plex Sans" panose="020B0503050203000203" pitchFamily="34" charset="0"/>
                  <a:ea typeface="Inter Tight"/>
                  <a:cs typeface="Inter Tight"/>
                  <a:sym typeface="Inter Tight"/>
                </a:rPr>
                <a:t>Presentation</a:t>
              </a:r>
              <a:endParaRPr sz="1000" u="none" strike="noStrike" cap="none" dirty="0">
                <a:solidFill>
                  <a:srgbClr val="000000"/>
                </a:solidFill>
                <a:latin typeface="IBM Plex Sans" panose="020B0503050203000203" pitchFamily="34" charset="0"/>
                <a:sym typeface="Arial"/>
              </a:endParaRPr>
            </a:p>
          </p:txBody>
        </p:sp>
      </p:grpSp>
      <p:pic>
        <p:nvPicPr>
          <p:cNvPr id="10" name="Picture 9">
            <a:extLst>
              <a:ext uri="{FF2B5EF4-FFF2-40B4-BE49-F238E27FC236}">
                <a16:creationId xmlns:a16="http://schemas.microsoft.com/office/drawing/2014/main" id="{EEF0E3CA-D750-2F9B-E383-7BE473500246}"/>
              </a:ext>
            </a:extLst>
          </p:cNvPr>
          <p:cNvPicPr>
            <a:picLocks noChangeAspect="1"/>
          </p:cNvPicPr>
          <p:nvPr/>
        </p:nvPicPr>
        <p:blipFill>
          <a:blip r:embed="rId3"/>
          <a:stretch>
            <a:fillRect/>
          </a:stretch>
        </p:blipFill>
        <p:spPr>
          <a:xfrm>
            <a:off x="886691" y="1182352"/>
            <a:ext cx="10127673" cy="4493296"/>
          </a:xfrm>
          <a:prstGeom prst="rect">
            <a:avLst/>
          </a:prstGeom>
        </p:spPr>
      </p:pic>
    </p:spTree>
    <p:extLst>
      <p:ext uri="{BB962C8B-B14F-4D97-AF65-F5344CB8AC3E}">
        <p14:creationId xmlns:p14="http://schemas.microsoft.com/office/powerpoint/2010/main" val="24750621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46E8FB6-F81A-9DD2-7CC8-E8639CAC15A7}"/>
              </a:ext>
            </a:extLst>
          </p:cNvPr>
          <p:cNvPicPr>
            <a:picLocks noChangeAspect="1"/>
          </p:cNvPicPr>
          <p:nvPr/>
        </p:nvPicPr>
        <p:blipFill>
          <a:blip r:embed="rId2"/>
          <a:stretch>
            <a:fillRect/>
          </a:stretch>
        </p:blipFill>
        <p:spPr>
          <a:xfrm>
            <a:off x="817419" y="1021194"/>
            <a:ext cx="10155382" cy="4977824"/>
          </a:xfrm>
          <a:prstGeom prst="rect">
            <a:avLst/>
          </a:prstGeom>
        </p:spPr>
      </p:pic>
      <p:pic>
        <p:nvPicPr>
          <p:cNvPr id="8" name="object 19">
            <a:extLst>
              <a:ext uri="{FF2B5EF4-FFF2-40B4-BE49-F238E27FC236}">
                <a16:creationId xmlns:a16="http://schemas.microsoft.com/office/drawing/2014/main" id="{99AEA797-BC3C-8B05-384A-527AB70D395E}"/>
              </a:ext>
            </a:extLst>
          </p:cNvPr>
          <p:cNvPicPr/>
          <p:nvPr/>
        </p:nvPicPr>
        <p:blipFill>
          <a:blip r:embed="rId3" cstate="print"/>
          <a:stretch>
            <a:fillRect/>
          </a:stretch>
        </p:blipFill>
        <p:spPr>
          <a:xfrm>
            <a:off x="339777" y="122829"/>
            <a:ext cx="2691234" cy="548640"/>
          </a:xfrm>
          <a:prstGeom prst="rect">
            <a:avLst/>
          </a:prstGeom>
        </p:spPr>
      </p:pic>
      <p:grpSp>
        <p:nvGrpSpPr>
          <p:cNvPr id="9" name="Group 8">
            <a:extLst>
              <a:ext uri="{FF2B5EF4-FFF2-40B4-BE49-F238E27FC236}">
                <a16:creationId xmlns:a16="http://schemas.microsoft.com/office/drawing/2014/main" id="{29B044F4-02D0-6C75-4D34-3639607AD126}"/>
              </a:ext>
            </a:extLst>
          </p:cNvPr>
          <p:cNvGrpSpPr/>
          <p:nvPr/>
        </p:nvGrpSpPr>
        <p:grpSpPr>
          <a:xfrm>
            <a:off x="10185400" y="593725"/>
            <a:ext cx="1390650" cy="290513"/>
            <a:chOff x="10185400" y="593725"/>
            <a:chExt cx="1390650" cy="290513"/>
          </a:xfrm>
        </p:grpSpPr>
        <p:sp>
          <p:nvSpPr>
            <p:cNvPr id="10" name="Google Shape;78;p1">
              <a:extLst>
                <a:ext uri="{FF2B5EF4-FFF2-40B4-BE49-F238E27FC236}">
                  <a16:creationId xmlns:a16="http://schemas.microsoft.com/office/drawing/2014/main" id="{2BAAA397-2816-4084-1EA0-3C23991A006D}"/>
                </a:ext>
              </a:extLst>
            </p:cNvPr>
            <p:cNvSpPr/>
            <p:nvPr/>
          </p:nvSpPr>
          <p:spPr>
            <a:xfrm>
              <a:off x="10185400" y="593725"/>
              <a:ext cx="1390650" cy="290513"/>
            </a:xfrm>
            <a:prstGeom prst="roundRect">
              <a:avLst>
                <a:gd name="adj" fmla="val 50000"/>
              </a:avLst>
            </a:prstGeom>
            <a:solidFill>
              <a:srgbClr val="13ACB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Inter Tight"/>
                <a:ea typeface="Inter Tight"/>
                <a:cs typeface="Inter Tight"/>
                <a:sym typeface="Inter Tight"/>
              </a:endParaRPr>
            </a:p>
          </p:txBody>
        </p:sp>
        <p:sp>
          <p:nvSpPr>
            <p:cNvPr id="11" name="Google Shape;79;p1">
              <a:extLst>
                <a:ext uri="{FF2B5EF4-FFF2-40B4-BE49-F238E27FC236}">
                  <a16:creationId xmlns:a16="http://schemas.microsoft.com/office/drawing/2014/main" id="{57DDD1AB-388C-B546-38CB-70771966690F}"/>
                </a:ext>
              </a:extLst>
            </p:cNvPr>
            <p:cNvSpPr/>
            <p:nvPr/>
          </p:nvSpPr>
          <p:spPr>
            <a:xfrm>
              <a:off x="10447507" y="617183"/>
              <a:ext cx="950913" cy="24618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000" u="none" strike="noStrike" cap="none" dirty="0">
                  <a:solidFill>
                    <a:srgbClr val="FFFFFF"/>
                  </a:solidFill>
                  <a:latin typeface="IBM Plex Sans" panose="020B0503050203000203" pitchFamily="34" charset="0"/>
                  <a:ea typeface="Inter Tight"/>
                  <a:cs typeface="Inter Tight"/>
                  <a:sym typeface="Inter Tight"/>
                </a:rPr>
                <a:t>Presentation</a:t>
              </a:r>
              <a:endParaRPr sz="1000" u="none" strike="noStrike" cap="none" dirty="0">
                <a:solidFill>
                  <a:srgbClr val="000000"/>
                </a:solidFill>
                <a:latin typeface="IBM Plex Sans" panose="020B0503050203000203" pitchFamily="34" charset="0"/>
                <a:sym typeface="Arial"/>
              </a:endParaRPr>
            </a:p>
          </p:txBody>
        </p:sp>
      </p:grpSp>
      <p:sp>
        <p:nvSpPr>
          <p:cNvPr id="5" name="TextBox 4">
            <a:extLst>
              <a:ext uri="{FF2B5EF4-FFF2-40B4-BE49-F238E27FC236}">
                <a16:creationId xmlns:a16="http://schemas.microsoft.com/office/drawing/2014/main" id="{060B276C-2138-3478-5E83-94BC80CCB0BE}"/>
              </a:ext>
            </a:extLst>
          </p:cNvPr>
          <p:cNvSpPr txBox="1"/>
          <p:nvPr/>
        </p:nvSpPr>
        <p:spPr>
          <a:xfrm>
            <a:off x="11884124" y="6581001"/>
            <a:ext cx="1105852" cy="276999"/>
          </a:xfrm>
          <a:prstGeom prst="rect">
            <a:avLst/>
          </a:prstGeom>
          <a:noFill/>
        </p:spPr>
        <p:txBody>
          <a:bodyPr wrap="square">
            <a:spAutoFit/>
          </a:bodyPr>
          <a:lstStyle/>
          <a:p>
            <a:pPr marL="0" marR="0" lvl="0" indent="0" algn="l" rtl="0">
              <a:lnSpc>
                <a:spcPct val="100000"/>
              </a:lnSpc>
              <a:spcBef>
                <a:spcPts val="0"/>
              </a:spcBef>
              <a:spcAft>
                <a:spcPts val="0"/>
              </a:spcAft>
              <a:buClr>
                <a:srgbClr val="000000"/>
              </a:buClr>
              <a:buSzPts val="4000"/>
              <a:buFont typeface="Arial"/>
              <a:buNone/>
            </a:pPr>
            <a:r>
              <a:rPr lang="en-US" sz="1200" b="0" i="0" u="none" strike="noStrike" cap="none" dirty="0">
                <a:solidFill>
                  <a:srgbClr val="13ACB7"/>
                </a:solidFill>
                <a:latin typeface="Inter Tight"/>
                <a:ea typeface="Arial"/>
                <a:cs typeface="Arial"/>
                <a:sym typeface="Inter Tight"/>
              </a:rPr>
              <a:t>17</a:t>
            </a:r>
            <a:endParaRPr lang="en-US" sz="1200" b="0" i="0" u="none" strike="noStrike" cap="none" dirty="0">
              <a:solidFill>
                <a:srgbClr val="13ACB7"/>
              </a:solidFill>
              <a:latin typeface="Arial"/>
              <a:ea typeface="Arial"/>
              <a:cs typeface="Arial"/>
              <a:sym typeface="Arial"/>
            </a:endParaRPr>
          </a:p>
        </p:txBody>
      </p:sp>
    </p:spTree>
    <p:extLst>
      <p:ext uri="{BB962C8B-B14F-4D97-AF65-F5344CB8AC3E}">
        <p14:creationId xmlns:p14="http://schemas.microsoft.com/office/powerpoint/2010/main" val="7968863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 name="Google Shape;78;p1">
            <a:extLst>
              <a:ext uri="{FF2B5EF4-FFF2-40B4-BE49-F238E27FC236}">
                <a16:creationId xmlns:a16="http://schemas.microsoft.com/office/drawing/2014/main" id="{D90B9CC3-01AD-5115-F627-5B103A63B22E}"/>
              </a:ext>
            </a:extLst>
          </p:cNvPr>
          <p:cNvSpPr/>
          <p:nvPr/>
        </p:nvSpPr>
        <p:spPr>
          <a:xfrm>
            <a:off x="10185400" y="593725"/>
            <a:ext cx="1390650" cy="290513"/>
          </a:xfrm>
          <a:prstGeom prst="roundRect">
            <a:avLst>
              <a:gd name="adj" fmla="val 50000"/>
            </a:avLst>
          </a:prstGeom>
          <a:solidFill>
            <a:srgbClr val="13ACB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Inter Tight"/>
              <a:ea typeface="Inter Tight"/>
              <a:cs typeface="Inter Tight"/>
              <a:sym typeface="Inter Tight"/>
            </a:endParaRPr>
          </a:p>
        </p:txBody>
      </p:sp>
      <p:sp>
        <p:nvSpPr>
          <p:cNvPr id="4" name="Google Shape;79;p1">
            <a:extLst>
              <a:ext uri="{FF2B5EF4-FFF2-40B4-BE49-F238E27FC236}">
                <a16:creationId xmlns:a16="http://schemas.microsoft.com/office/drawing/2014/main" id="{E6CF88C3-B1AD-EE56-9C53-6BCF562C22D5}"/>
              </a:ext>
            </a:extLst>
          </p:cNvPr>
          <p:cNvSpPr/>
          <p:nvPr/>
        </p:nvSpPr>
        <p:spPr>
          <a:xfrm>
            <a:off x="10447507" y="617183"/>
            <a:ext cx="950913" cy="24618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000" u="none" strike="noStrike" cap="none" dirty="0">
                <a:solidFill>
                  <a:srgbClr val="FFFFFF"/>
                </a:solidFill>
                <a:latin typeface="IBM Plex Sans" panose="020B0503050203000203" pitchFamily="34" charset="0"/>
                <a:ea typeface="Inter Tight"/>
                <a:cs typeface="Inter Tight"/>
                <a:sym typeface="Inter Tight"/>
              </a:rPr>
              <a:t>Presentation</a:t>
            </a:r>
            <a:endParaRPr sz="1000" u="none" strike="noStrike" cap="none" dirty="0">
              <a:solidFill>
                <a:srgbClr val="000000"/>
              </a:solidFill>
              <a:latin typeface="IBM Plex Sans" panose="020B0503050203000203" pitchFamily="34" charset="0"/>
              <a:sym typeface="Arial"/>
            </a:endParaRPr>
          </a:p>
        </p:txBody>
      </p:sp>
      <p:pic>
        <p:nvPicPr>
          <p:cNvPr id="5" name="object 19">
            <a:extLst>
              <a:ext uri="{FF2B5EF4-FFF2-40B4-BE49-F238E27FC236}">
                <a16:creationId xmlns:a16="http://schemas.microsoft.com/office/drawing/2014/main" id="{E5E569DD-622A-AEAD-2A4B-D2ED00289B91}"/>
              </a:ext>
            </a:extLst>
          </p:cNvPr>
          <p:cNvPicPr/>
          <p:nvPr/>
        </p:nvPicPr>
        <p:blipFill>
          <a:blip r:embed="rId3" cstate="print"/>
          <a:stretch>
            <a:fillRect/>
          </a:stretch>
        </p:blipFill>
        <p:spPr>
          <a:xfrm>
            <a:off x="304800" y="60960"/>
            <a:ext cx="2691234" cy="548640"/>
          </a:xfrm>
          <a:prstGeom prst="rect">
            <a:avLst/>
          </a:prstGeom>
        </p:spPr>
      </p:pic>
      <p:sp>
        <p:nvSpPr>
          <p:cNvPr id="6" name="TextBox 5">
            <a:extLst>
              <a:ext uri="{FF2B5EF4-FFF2-40B4-BE49-F238E27FC236}">
                <a16:creationId xmlns:a16="http://schemas.microsoft.com/office/drawing/2014/main" id="{5677A98A-B44F-8CA9-6993-7B8632167B94}"/>
              </a:ext>
            </a:extLst>
          </p:cNvPr>
          <p:cNvSpPr txBox="1"/>
          <p:nvPr/>
        </p:nvSpPr>
        <p:spPr>
          <a:xfrm>
            <a:off x="11749213" y="6506266"/>
            <a:ext cx="1105852" cy="461665"/>
          </a:xfrm>
          <a:prstGeom prst="rect">
            <a:avLst/>
          </a:prstGeom>
          <a:noFill/>
        </p:spPr>
        <p:txBody>
          <a:bodyPr wrap="square">
            <a:spAutoFit/>
          </a:bodyPr>
          <a:lstStyle/>
          <a:p>
            <a:pPr marL="0" marR="0" lvl="0" indent="0" algn="l" rtl="0">
              <a:lnSpc>
                <a:spcPct val="100000"/>
              </a:lnSpc>
              <a:spcBef>
                <a:spcPts val="0"/>
              </a:spcBef>
              <a:spcAft>
                <a:spcPts val="0"/>
              </a:spcAft>
              <a:buClr>
                <a:srgbClr val="000000"/>
              </a:buClr>
              <a:buSzPts val="4000"/>
              <a:buFont typeface="Arial"/>
              <a:buNone/>
            </a:pPr>
            <a:r>
              <a:rPr lang="en-US" sz="1200" b="0" i="0" u="none" strike="noStrike" cap="none" dirty="0">
                <a:solidFill>
                  <a:srgbClr val="13ACB7"/>
                </a:solidFill>
                <a:latin typeface="Inter Tight"/>
                <a:ea typeface="Inter Tight"/>
                <a:cs typeface="Inter Tight"/>
                <a:sym typeface="Inter Tight"/>
              </a:rPr>
              <a:t>18</a:t>
            </a:r>
          </a:p>
          <a:p>
            <a:pPr marL="0" marR="0" lvl="0" indent="0" algn="l" rtl="0">
              <a:lnSpc>
                <a:spcPct val="100000"/>
              </a:lnSpc>
              <a:spcBef>
                <a:spcPts val="0"/>
              </a:spcBef>
              <a:spcAft>
                <a:spcPts val="0"/>
              </a:spcAft>
              <a:buClr>
                <a:srgbClr val="000000"/>
              </a:buClr>
              <a:buSzPts val="4000"/>
              <a:buFont typeface="Arial"/>
              <a:buNone/>
            </a:pPr>
            <a:endParaRPr lang="en-US" sz="1200" b="0" i="0" u="none" strike="noStrike" cap="none" dirty="0">
              <a:solidFill>
                <a:srgbClr val="13ACB7"/>
              </a:solidFill>
              <a:latin typeface="Arial"/>
              <a:ea typeface="Arial"/>
              <a:cs typeface="Arial"/>
              <a:sym typeface="Arial"/>
            </a:endParaRPr>
          </a:p>
        </p:txBody>
      </p:sp>
      <p:pic>
        <p:nvPicPr>
          <p:cNvPr id="7" name="Picture 6">
            <a:extLst>
              <a:ext uri="{FF2B5EF4-FFF2-40B4-BE49-F238E27FC236}">
                <a16:creationId xmlns:a16="http://schemas.microsoft.com/office/drawing/2014/main" id="{EF9F3C97-7BF9-B278-51CA-E73E949C3B56}"/>
              </a:ext>
            </a:extLst>
          </p:cNvPr>
          <p:cNvPicPr>
            <a:picLocks noChangeAspect="1"/>
          </p:cNvPicPr>
          <p:nvPr/>
        </p:nvPicPr>
        <p:blipFill>
          <a:blip r:embed="rId4"/>
          <a:stretch>
            <a:fillRect/>
          </a:stretch>
        </p:blipFill>
        <p:spPr>
          <a:xfrm>
            <a:off x="1011382" y="1122218"/>
            <a:ext cx="10127673" cy="4779818"/>
          </a:xfrm>
          <a:prstGeom prst="rect">
            <a:avLst/>
          </a:prstGeom>
        </p:spPr>
      </p:pic>
    </p:spTree>
    <p:extLst>
      <p:ext uri="{BB962C8B-B14F-4D97-AF65-F5344CB8AC3E}">
        <p14:creationId xmlns:p14="http://schemas.microsoft.com/office/powerpoint/2010/main" val="36098613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5" name="Google Shape;78;p1">
            <a:extLst>
              <a:ext uri="{FF2B5EF4-FFF2-40B4-BE49-F238E27FC236}">
                <a16:creationId xmlns:a16="http://schemas.microsoft.com/office/drawing/2014/main" id="{FEEF9277-E114-2556-094B-6B01A2AEB99F}"/>
              </a:ext>
            </a:extLst>
          </p:cNvPr>
          <p:cNvSpPr/>
          <p:nvPr/>
        </p:nvSpPr>
        <p:spPr>
          <a:xfrm>
            <a:off x="10185400" y="593725"/>
            <a:ext cx="1390650" cy="290513"/>
          </a:xfrm>
          <a:prstGeom prst="roundRect">
            <a:avLst>
              <a:gd name="adj" fmla="val 50000"/>
            </a:avLst>
          </a:prstGeom>
          <a:solidFill>
            <a:srgbClr val="13ACB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Inter Tight"/>
              <a:ea typeface="Inter Tight"/>
              <a:cs typeface="Inter Tight"/>
              <a:sym typeface="Inter Tight"/>
            </a:endParaRPr>
          </a:p>
        </p:txBody>
      </p:sp>
      <p:sp>
        <p:nvSpPr>
          <p:cNvPr id="6" name="Google Shape;79;p1">
            <a:extLst>
              <a:ext uri="{FF2B5EF4-FFF2-40B4-BE49-F238E27FC236}">
                <a16:creationId xmlns:a16="http://schemas.microsoft.com/office/drawing/2014/main" id="{E84875D7-28E1-A9CF-A26A-0890E74C4341}"/>
              </a:ext>
            </a:extLst>
          </p:cNvPr>
          <p:cNvSpPr/>
          <p:nvPr/>
        </p:nvSpPr>
        <p:spPr>
          <a:xfrm>
            <a:off x="10447507" y="617183"/>
            <a:ext cx="950913" cy="24618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000" u="none" strike="noStrike" cap="none" dirty="0">
                <a:solidFill>
                  <a:srgbClr val="FFFFFF"/>
                </a:solidFill>
                <a:latin typeface="IBM Plex Sans" panose="020B0503050203000203" pitchFamily="34" charset="0"/>
                <a:ea typeface="Inter Tight"/>
                <a:cs typeface="Inter Tight"/>
                <a:sym typeface="Inter Tight"/>
              </a:rPr>
              <a:t>Presentation</a:t>
            </a:r>
            <a:endParaRPr sz="1000" u="none" strike="noStrike" cap="none" dirty="0">
              <a:solidFill>
                <a:srgbClr val="000000"/>
              </a:solidFill>
              <a:latin typeface="IBM Plex Sans" panose="020B0503050203000203" pitchFamily="34" charset="0"/>
              <a:sym typeface="Arial"/>
            </a:endParaRPr>
          </a:p>
        </p:txBody>
      </p:sp>
      <p:sp>
        <p:nvSpPr>
          <p:cNvPr id="23" name="Google Shape;333;p10">
            <a:extLst>
              <a:ext uri="{FF2B5EF4-FFF2-40B4-BE49-F238E27FC236}">
                <a16:creationId xmlns:a16="http://schemas.microsoft.com/office/drawing/2014/main" id="{32798FC1-8AE4-64C8-3DD0-484E78F60A56}"/>
              </a:ext>
            </a:extLst>
          </p:cNvPr>
          <p:cNvSpPr/>
          <p:nvPr/>
        </p:nvSpPr>
        <p:spPr>
          <a:xfrm>
            <a:off x="8857227" y="4130541"/>
            <a:ext cx="2425750" cy="70784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US" sz="2000" b="1" u="none" strike="noStrike" cap="none" dirty="0">
                <a:solidFill>
                  <a:srgbClr val="F4F7FB"/>
                </a:solidFill>
                <a:latin typeface="IBM Plex Sans SemiBold" panose="020B0503050203000203" pitchFamily="34" charset="0"/>
                <a:ea typeface="Inter Tight"/>
                <a:cs typeface="Inter Tight"/>
                <a:sym typeface="Inter Tight"/>
              </a:rPr>
              <a:t>Retention Strategies</a:t>
            </a:r>
          </a:p>
        </p:txBody>
      </p:sp>
      <p:pic>
        <p:nvPicPr>
          <p:cNvPr id="3" name="object 19">
            <a:extLst>
              <a:ext uri="{FF2B5EF4-FFF2-40B4-BE49-F238E27FC236}">
                <a16:creationId xmlns:a16="http://schemas.microsoft.com/office/drawing/2014/main" id="{B949C62A-BB10-3492-DA15-FDC55EABC329}"/>
              </a:ext>
            </a:extLst>
          </p:cNvPr>
          <p:cNvPicPr/>
          <p:nvPr/>
        </p:nvPicPr>
        <p:blipFill>
          <a:blip r:embed="rId3" cstate="print"/>
          <a:stretch>
            <a:fillRect/>
          </a:stretch>
        </p:blipFill>
        <p:spPr>
          <a:xfrm>
            <a:off x="304800" y="60960"/>
            <a:ext cx="2691234" cy="548640"/>
          </a:xfrm>
          <a:prstGeom prst="rect">
            <a:avLst/>
          </a:prstGeom>
        </p:spPr>
      </p:pic>
      <p:sp>
        <p:nvSpPr>
          <p:cNvPr id="28" name="TextBox 27">
            <a:extLst>
              <a:ext uri="{FF2B5EF4-FFF2-40B4-BE49-F238E27FC236}">
                <a16:creationId xmlns:a16="http://schemas.microsoft.com/office/drawing/2014/main" id="{D9EF5919-3BA8-973D-CA97-90E27213E019}"/>
              </a:ext>
            </a:extLst>
          </p:cNvPr>
          <p:cNvSpPr txBox="1"/>
          <p:nvPr/>
        </p:nvSpPr>
        <p:spPr>
          <a:xfrm>
            <a:off x="11809174" y="6581001"/>
            <a:ext cx="1105852" cy="276999"/>
          </a:xfrm>
          <a:prstGeom prst="rect">
            <a:avLst/>
          </a:prstGeom>
          <a:noFill/>
        </p:spPr>
        <p:txBody>
          <a:bodyPr wrap="square">
            <a:spAutoFit/>
          </a:bodyPr>
          <a:lstStyle/>
          <a:p>
            <a:pPr marL="0" marR="0" lvl="0" indent="0" algn="l" rtl="0">
              <a:lnSpc>
                <a:spcPct val="100000"/>
              </a:lnSpc>
              <a:spcBef>
                <a:spcPts val="0"/>
              </a:spcBef>
              <a:spcAft>
                <a:spcPts val="0"/>
              </a:spcAft>
              <a:buClr>
                <a:srgbClr val="000000"/>
              </a:buClr>
              <a:buSzPts val="4000"/>
              <a:buFont typeface="Arial"/>
              <a:buNone/>
            </a:pPr>
            <a:r>
              <a:rPr lang="en-US" sz="1200" dirty="0">
                <a:solidFill>
                  <a:srgbClr val="13ACB7"/>
                </a:solidFill>
                <a:latin typeface="Inter Tight"/>
                <a:ea typeface="Inter Tight"/>
                <a:cs typeface="Inter Tight"/>
                <a:sym typeface="Inter Tight"/>
              </a:rPr>
              <a:t>19</a:t>
            </a:r>
            <a:endParaRPr lang="en-US" sz="1200" b="0" i="0" u="none" strike="noStrike" cap="none" dirty="0">
              <a:solidFill>
                <a:srgbClr val="13ACB7"/>
              </a:solidFill>
              <a:latin typeface="Arial"/>
              <a:ea typeface="Arial"/>
              <a:cs typeface="Arial"/>
              <a:sym typeface="Arial"/>
            </a:endParaRPr>
          </a:p>
        </p:txBody>
      </p:sp>
      <p:pic>
        <p:nvPicPr>
          <p:cNvPr id="4" name="Picture 3">
            <a:extLst>
              <a:ext uri="{FF2B5EF4-FFF2-40B4-BE49-F238E27FC236}">
                <a16:creationId xmlns:a16="http://schemas.microsoft.com/office/drawing/2014/main" id="{BCEFEBED-CC94-7F30-FD2D-E264DDA7788E}"/>
              </a:ext>
            </a:extLst>
          </p:cNvPr>
          <p:cNvPicPr>
            <a:picLocks noChangeAspect="1"/>
          </p:cNvPicPr>
          <p:nvPr/>
        </p:nvPicPr>
        <p:blipFill>
          <a:blip r:embed="rId4"/>
          <a:stretch>
            <a:fillRect/>
          </a:stretch>
        </p:blipFill>
        <p:spPr>
          <a:xfrm>
            <a:off x="909024" y="925119"/>
            <a:ext cx="10063776" cy="5007762"/>
          </a:xfrm>
          <a:prstGeom prst="rect">
            <a:avLst/>
          </a:prstGeom>
        </p:spPr>
      </p:pic>
    </p:spTree>
    <p:extLst>
      <p:ext uri="{BB962C8B-B14F-4D97-AF65-F5344CB8AC3E}">
        <p14:creationId xmlns:p14="http://schemas.microsoft.com/office/powerpoint/2010/main" val="28733645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23">
          <a:extLst>
            <a:ext uri="{FF2B5EF4-FFF2-40B4-BE49-F238E27FC236}">
              <a16:creationId xmlns:a16="http://schemas.microsoft.com/office/drawing/2014/main" id="{D9082255-CD44-6891-592C-FEC4C9C2EBDD}"/>
            </a:ext>
          </a:extLst>
        </p:cNvPr>
        <p:cNvGrpSpPr/>
        <p:nvPr/>
      </p:nvGrpSpPr>
      <p:grpSpPr>
        <a:xfrm>
          <a:off x="0" y="0"/>
          <a:ext cx="0" cy="0"/>
          <a:chOff x="0" y="0"/>
          <a:chExt cx="0" cy="0"/>
        </a:xfrm>
      </p:grpSpPr>
      <p:sp>
        <p:nvSpPr>
          <p:cNvPr id="19" name="Google Shape;338;p10">
            <a:extLst>
              <a:ext uri="{FF2B5EF4-FFF2-40B4-BE49-F238E27FC236}">
                <a16:creationId xmlns:a16="http://schemas.microsoft.com/office/drawing/2014/main" id="{1B69FD97-E89A-8666-A833-B76088757202}"/>
              </a:ext>
            </a:extLst>
          </p:cNvPr>
          <p:cNvSpPr/>
          <p:nvPr/>
        </p:nvSpPr>
        <p:spPr>
          <a:xfrm>
            <a:off x="11108492" y="3473055"/>
            <a:ext cx="1000425" cy="4616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dirty="0">
                <a:solidFill>
                  <a:srgbClr val="FFFFFF"/>
                </a:solidFill>
                <a:latin typeface="Inter Tight"/>
                <a:ea typeface="Inter Tight"/>
                <a:cs typeface="Inter Tight"/>
                <a:sym typeface="Inter Tight"/>
              </a:rPr>
              <a:t>04.</a:t>
            </a:r>
            <a:endParaRPr sz="2400" b="1" i="0" u="none" strike="noStrike" cap="none" dirty="0">
              <a:solidFill>
                <a:srgbClr val="FFFFFF"/>
              </a:solidFill>
              <a:latin typeface="Inter Tight"/>
              <a:ea typeface="Inter Tight"/>
              <a:cs typeface="Inter Tight"/>
              <a:sym typeface="Inter Tight"/>
            </a:endParaRPr>
          </a:p>
        </p:txBody>
      </p:sp>
      <p:sp>
        <p:nvSpPr>
          <p:cNvPr id="8" name="Google Shape;78;p1">
            <a:extLst>
              <a:ext uri="{FF2B5EF4-FFF2-40B4-BE49-F238E27FC236}">
                <a16:creationId xmlns:a16="http://schemas.microsoft.com/office/drawing/2014/main" id="{09158927-4EA4-264A-70E9-09C5C6A6684A}"/>
              </a:ext>
            </a:extLst>
          </p:cNvPr>
          <p:cNvSpPr/>
          <p:nvPr/>
        </p:nvSpPr>
        <p:spPr>
          <a:xfrm>
            <a:off x="10185400" y="593725"/>
            <a:ext cx="1390650" cy="290513"/>
          </a:xfrm>
          <a:prstGeom prst="roundRect">
            <a:avLst>
              <a:gd name="adj" fmla="val 50000"/>
            </a:avLst>
          </a:prstGeom>
          <a:solidFill>
            <a:srgbClr val="13ACB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Inter Tight"/>
              <a:ea typeface="Inter Tight"/>
              <a:cs typeface="Inter Tight"/>
              <a:sym typeface="Inter Tight"/>
            </a:endParaRPr>
          </a:p>
        </p:txBody>
      </p:sp>
      <p:sp>
        <p:nvSpPr>
          <p:cNvPr id="9" name="Google Shape;79;p1">
            <a:extLst>
              <a:ext uri="{FF2B5EF4-FFF2-40B4-BE49-F238E27FC236}">
                <a16:creationId xmlns:a16="http://schemas.microsoft.com/office/drawing/2014/main" id="{DA295A6E-738E-169E-9994-5B13896E8AF0}"/>
              </a:ext>
            </a:extLst>
          </p:cNvPr>
          <p:cNvSpPr/>
          <p:nvPr/>
        </p:nvSpPr>
        <p:spPr>
          <a:xfrm>
            <a:off x="10447507" y="617183"/>
            <a:ext cx="950913" cy="24618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000" u="none" strike="noStrike" cap="none" dirty="0">
                <a:solidFill>
                  <a:srgbClr val="FFFFFF"/>
                </a:solidFill>
                <a:latin typeface="IBM Plex Sans" panose="020B0503050203000203" pitchFamily="34" charset="0"/>
                <a:ea typeface="Inter Tight"/>
                <a:cs typeface="Inter Tight"/>
                <a:sym typeface="Inter Tight"/>
              </a:rPr>
              <a:t>Presentation</a:t>
            </a:r>
            <a:endParaRPr sz="1000" u="none" strike="noStrike" cap="none" dirty="0">
              <a:solidFill>
                <a:srgbClr val="000000"/>
              </a:solidFill>
              <a:latin typeface="IBM Plex Sans" panose="020B0503050203000203" pitchFamily="34" charset="0"/>
              <a:sym typeface="Arial"/>
            </a:endParaRPr>
          </a:p>
        </p:txBody>
      </p:sp>
      <p:pic>
        <p:nvPicPr>
          <p:cNvPr id="20" name="object 19">
            <a:extLst>
              <a:ext uri="{FF2B5EF4-FFF2-40B4-BE49-F238E27FC236}">
                <a16:creationId xmlns:a16="http://schemas.microsoft.com/office/drawing/2014/main" id="{00AF91A2-DD50-B2BE-6363-FB421996B5E1}"/>
              </a:ext>
            </a:extLst>
          </p:cNvPr>
          <p:cNvPicPr/>
          <p:nvPr/>
        </p:nvPicPr>
        <p:blipFill>
          <a:blip r:embed="rId3" cstate="print"/>
          <a:stretch>
            <a:fillRect/>
          </a:stretch>
        </p:blipFill>
        <p:spPr>
          <a:xfrm>
            <a:off x="304800" y="60960"/>
            <a:ext cx="2691234" cy="548640"/>
          </a:xfrm>
          <a:prstGeom prst="rect">
            <a:avLst/>
          </a:prstGeom>
        </p:spPr>
      </p:pic>
      <p:sp>
        <p:nvSpPr>
          <p:cNvPr id="21" name="TextBox 20">
            <a:extLst>
              <a:ext uri="{FF2B5EF4-FFF2-40B4-BE49-F238E27FC236}">
                <a16:creationId xmlns:a16="http://schemas.microsoft.com/office/drawing/2014/main" id="{19C73D08-6D02-5602-6DBE-8DC446595DBA}"/>
              </a:ext>
            </a:extLst>
          </p:cNvPr>
          <p:cNvSpPr txBox="1"/>
          <p:nvPr/>
        </p:nvSpPr>
        <p:spPr>
          <a:xfrm>
            <a:off x="11849825" y="6581001"/>
            <a:ext cx="1105852" cy="276999"/>
          </a:xfrm>
          <a:prstGeom prst="rect">
            <a:avLst/>
          </a:prstGeom>
          <a:noFill/>
        </p:spPr>
        <p:txBody>
          <a:bodyPr wrap="square">
            <a:spAutoFit/>
          </a:bodyPr>
          <a:lstStyle/>
          <a:p>
            <a:pPr marL="0" marR="0" lvl="0" indent="0" algn="l" rtl="0">
              <a:lnSpc>
                <a:spcPct val="100000"/>
              </a:lnSpc>
              <a:spcBef>
                <a:spcPts val="0"/>
              </a:spcBef>
              <a:spcAft>
                <a:spcPts val="0"/>
              </a:spcAft>
              <a:buClr>
                <a:srgbClr val="000000"/>
              </a:buClr>
              <a:buSzPts val="4000"/>
              <a:buFont typeface="Arial"/>
              <a:buNone/>
            </a:pPr>
            <a:r>
              <a:rPr lang="en-US" sz="1200" dirty="0">
                <a:solidFill>
                  <a:srgbClr val="13ACB7"/>
                </a:solidFill>
                <a:latin typeface="Inter Tight"/>
                <a:ea typeface="Inter Tight"/>
                <a:cs typeface="Inter Tight"/>
                <a:sym typeface="Inter Tight"/>
              </a:rPr>
              <a:t>20</a:t>
            </a:r>
            <a:endParaRPr lang="en-US" sz="1200" b="0" i="0" u="none" strike="noStrike" cap="none" dirty="0">
              <a:solidFill>
                <a:srgbClr val="13ACB7"/>
              </a:solidFill>
              <a:latin typeface="Arial"/>
              <a:ea typeface="Arial"/>
              <a:cs typeface="Arial"/>
              <a:sym typeface="Arial"/>
            </a:endParaRPr>
          </a:p>
        </p:txBody>
      </p:sp>
      <p:pic>
        <p:nvPicPr>
          <p:cNvPr id="24" name="Picture 23">
            <a:extLst>
              <a:ext uri="{FF2B5EF4-FFF2-40B4-BE49-F238E27FC236}">
                <a16:creationId xmlns:a16="http://schemas.microsoft.com/office/drawing/2014/main" id="{775A933A-863D-433F-17E6-61F3C972CA53}"/>
              </a:ext>
            </a:extLst>
          </p:cNvPr>
          <p:cNvPicPr>
            <a:picLocks noChangeAspect="1"/>
          </p:cNvPicPr>
          <p:nvPr/>
        </p:nvPicPr>
        <p:blipFill>
          <a:blip r:embed="rId4"/>
          <a:stretch>
            <a:fillRect/>
          </a:stretch>
        </p:blipFill>
        <p:spPr>
          <a:xfrm>
            <a:off x="1011383" y="1149927"/>
            <a:ext cx="9961418" cy="4544291"/>
          </a:xfrm>
          <a:prstGeom prst="rect">
            <a:avLst/>
          </a:prstGeom>
        </p:spPr>
      </p:pic>
    </p:spTree>
    <p:extLst>
      <p:ext uri="{BB962C8B-B14F-4D97-AF65-F5344CB8AC3E}">
        <p14:creationId xmlns:p14="http://schemas.microsoft.com/office/powerpoint/2010/main" val="29014488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78;p1">
            <a:extLst>
              <a:ext uri="{FF2B5EF4-FFF2-40B4-BE49-F238E27FC236}">
                <a16:creationId xmlns:a16="http://schemas.microsoft.com/office/drawing/2014/main" id="{C43A4716-E2B7-0BF6-1605-273113A9FF6F}"/>
              </a:ext>
            </a:extLst>
          </p:cNvPr>
          <p:cNvSpPr/>
          <p:nvPr/>
        </p:nvSpPr>
        <p:spPr>
          <a:xfrm>
            <a:off x="10185400" y="593725"/>
            <a:ext cx="1390650" cy="290513"/>
          </a:xfrm>
          <a:prstGeom prst="roundRect">
            <a:avLst>
              <a:gd name="adj" fmla="val 50000"/>
            </a:avLst>
          </a:prstGeom>
          <a:solidFill>
            <a:srgbClr val="13ACB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Inter Tight"/>
              <a:ea typeface="Inter Tight"/>
              <a:cs typeface="Inter Tight"/>
              <a:sym typeface="Inter Tight"/>
            </a:endParaRPr>
          </a:p>
        </p:txBody>
      </p:sp>
      <p:sp>
        <p:nvSpPr>
          <p:cNvPr id="4" name="Google Shape;79;p1">
            <a:extLst>
              <a:ext uri="{FF2B5EF4-FFF2-40B4-BE49-F238E27FC236}">
                <a16:creationId xmlns:a16="http://schemas.microsoft.com/office/drawing/2014/main" id="{AA85809B-2EAA-3F88-91B3-0B24A4750E6C}"/>
              </a:ext>
            </a:extLst>
          </p:cNvPr>
          <p:cNvSpPr/>
          <p:nvPr/>
        </p:nvSpPr>
        <p:spPr>
          <a:xfrm>
            <a:off x="10447507" y="617183"/>
            <a:ext cx="950913" cy="24618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000" u="none" strike="noStrike" cap="none" dirty="0">
                <a:solidFill>
                  <a:srgbClr val="FFFFFF"/>
                </a:solidFill>
                <a:latin typeface="IBM Plex Sans" panose="020B0503050203000203" pitchFamily="34" charset="0"/>
                <a:ea typeface="Inter Tight"/>
                <a:cs typeface="Inter Tight"/>
                <a:sym typeface="Inter Tight"/>
              </a:rPr>
              <a:t>Presentation</a:t>
            </a:r>
            <a:endParaRPr sz="1000" u="none" strike="noStrike" cap="none" dirty="0">
              <a:solidFill>
                <a:srgbClr val="000000"/>
              </a:solidFill>
              <a:latin typeface="IBM Plex Sans" panose="020B0503050203000203" pitchFamily="34" charset="0"/>
              <a:sym typeface="Arial"/>
            </a:endParaRPr>
          </a:p>
        </p:txBody>
      </p:sp>
      <p:pic>
        <p:nvPicPr>
          <p:cNvPr id="5" name="object 19">
            <a:extLst>
              <a:ext uri="{FF2B5EF4-FFF2-40B4-BE49-F238E27FC236}">
                <a16:creationId xmlns:a16="http://schemas.microsoft.com/office/drawing/2014/main" id="{553A369C-B76D-563C-6AAF-C5A5F6FD24B4}"/>
              </a:ext>
            </a:extLst>
          </p:cNvPr>
          <p:cNvPicPr/>
          <p:nvPr/>
        </p:nvPicPr>
        <p:blipFill>
          <a:blip r:embed="rId3" cstate="print"/>
          <a:stretch>
            <a:fillRect/>
          </a:stretch>
        </p:blipFill>
        <p:spPr>
          <a:xfrm>
            <a:off x="304800" y="60960"/>
            <a:ext cx="2691234" cy="548640"/>
          </a:xfrm>
          <a:prstGeom prst="rect">
            <a:avLst/>
          </a:prstGeom>
        </p:spPr>
      </p:pic>
      <p:sp>
        <p:nvSpPr>
          <p:cNvPr id="6" name="TextBox 5">
            <a:extLst>
              <a:ext uri="{FF2B5EF4-FFF2-40B4-BE49-F238E27FC236}">
                <a16:creationId xmlns:a16="http://schemas.microsoft.com/office/drawing/2014/main" id="{2CDDF11B-0BBF-4F6B-FA26-F722829298B2}"/>
              </a:ext>
            </a:extLst>
          </p:cNvPr>
          <p:cNvSpPr txBox="1"/>
          <p:nvPr/>
        </p:nvSpPr>
        <p:spPr>
          <a:xfrm>
            <a:off x="11869135" y="6581001"/>
            <a:ext cx="1105852" cy="276999"/>
          </a:xfrm>
          <a:prstGeom prst="rect">
            <a:avLst/>
          </a:prstGeom>
          <a:noFill/>
        </p:spPr>
        <p:txBody>
          <a:bodyPr wrap="square">
            <a:spAutoFit/>
          </a:bodyPr>
          <a:lstStyle/>
          <a:p>
            <a:pPr marL="0" marR="0" lvl="0" indent="0" algn="l" rtl="0">
              <a:lnSpc>
                <a:spcPct val="100000"/>
              </a:lnSpc>
              <a:spcBef>
                <a:spcPts val="0"/>
              </a:spcBef>
              <a:spcAft>
                <a:spcPts val="0"/>
              </a:spcAft>
              <a:buClr>
                <a:srgbClr val="000000"/>
              </a:buClr>
              <a:buSzPts val="4000"/>
              <a:buFont typeface="Arial"/>
              <a:buNone/>
            </a:pPr>
            <a:r>
              <a:rPr lang="en-US" sz="1200" b="0" i="0" u="none" strike="noStrike" cap="none" dirty="0">
                <a:solidFill>
                  <a:srgbClr val="13ACB7"/>
                </a:solidFill>
                <a:latin typeface="Inter Tight"/>
                <a:ea typeface="Inter Tight"/>
                <a:cs typeface="Inter Tight"/>
                <a:sym typeface="Inter Tight"/>
              </a:rPr>
              <a:t>21</a:t>
            </a:r>
            <a:endParaRPr lang="en-US" sz="1200" b="0" i="0" u="none" strike="noStrike" cap="none" dirty="0">
              <a:solidFill>
                <a:srgbClr val="13ACB7"/>
              </a:solidFill>
              <a:latin typeface="Arial"/>
              <a:ea typeface="Arial"/>
              <a:cs typeface="Arial"/>
              <a:sym typeface="Arial"/>
            </a:endParaRPr>
          </a:p>
        </p:txBody>
      </p:sp>
      <p:pic>
        <p:nvPicPr>
          <p:cNvPr id="8" name="Picture 7">
            <a:extLst>
              <a:ext uri="{FF2B5EF4-FFF2-40B4-BE49-F238E27FC236}">
                <a16:creationId xmlns:a16="http://schemas.microsoft.com/office/drawing/2014/main" id="{8AEEFADC-570D-5C33-8C42-7C529CAAD52F}"/>
              </a:ext>
            </a:extLst>
          </p:cNvPr>
          <p:cNvPicPr>
            <a:picLocks noChangeAspect="1"/>
          </p:cNvPicPr>
          <p:nvPr/>
        </p:nvPicPr>
        <p:blipFill>
          <a:blip r:embed="rId4"/>
          <a:stretch>
            <a:fillRect/>
          </a:stretch>
        </p:blipFill>
        <p:spPr>
          <a:xfrm>
            <a:off x="1170709" y="1122218"/>
            <a:ext cx="9850582" cy="4849091"/>
          </a:xfrm>
          <a:prstGeom prst="rect">
            <a:avLst/>
          </a:prstGeom>
        </p:spPr>
      </p:pic>
    </p:spTree>
    <p:extLst>
      <p:ext uri="{BB962C8B-B14F-4D97-AF65-F5344CB8AC3E}">
        <p14:creationId xmlns:p14="http://schemas.microsoft.com/office/powerpoint/2010/main" val="18393708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15;p3">
            <a:extLst>
              <a:ext uri="{FF2B5EF4-FFF2-40B4-BE49-F238E27FC236}">
                <a16:creationId xmlns:a16="http://schemas.microsoft.com/office/drawing/2014/main" id="{F2970307-35C6-D43B-3C53-C0308C46A858}"/>
              </a:ext>
            </a:extLst>
          </p:cNvPr>
          <p:cNvSpPr/>
          <p:nvPr/>
        </p:nvSpPr>
        <p:spPr>
          <a:xfrm>
            <a:off x="3837891" y="3032755"/>
            <a:ext cx="4886383" cy="792489"/>
          </a:xfrm>
          <a:prstGeom prst="roundRect">
            <a:avLst>
              <a:gd name="adj" fmla="val 50000"/>
            </a:avLst>
          </a:prstGeom>
          <a:no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lvl="0">
              <a:buSzPts val="1600"/>
            </a:pPr>
            <a:r>
              <a:rPr lang="en-US" sz="4000" b="1" dirty="0">
                <a:solidFill>
                  <a:schemeClr val="bg1"/>
                </a:solidFill>
                <a:latin typeface="IBM Plex Sans "/>
                <a:ea typeface="Verdana" panose="020B0604030504040204" pitchFamily="34" charset="0"/>
                <a:cs typeface="Arial" panose="020B0604020202020204" pitchFamily="34" charset="0"/>
              </a:rPr>
              <a:t>Points of Contact</a:t>
            </a:r>
            <a:endParaRPr lang="en-US" sz="4000" b="1" dirty="0">
              <a:solidFill>
                <a:schemeClr val="bg1"/>
              </a:solidFill>
              <a:latin typeface="IBM Plex Sans "/>
            </a:endParaRPr>
          </a:p>
        </p:txBody>
      </p:sp>
      <p:pic>
        <p:nvPicPr>
          <p:cNvPr id="3" name="object 19">
            <a:extLst>
              <a:ext uri="{FF2B5EF4-FFF2-40B4-BE49-F238E27FC236}">
                <a16:creationId xmlns:a16="http://schemas.microsoft.com/office/drawing/2014/main" id="{7D3259C4-8046-58D5-0CAE-1D2E1A61D40A}"/>
              </a:ext>
            </a:extLst>
          </p:cNvPr>
          <p:cNvPicPr/>
          <p:nvPr/>
        </p:nvPicPr>
        <p:blipFill>
          <a:blip r:embed="rId2" cstate="print"/>
          <a:stretch>
            <a:fillRect/>
          </a:stretch>
        </p:blipFill>
        <p:spPr>
          <a:xfrm>
            <a:off x="304800" y="60960"/>
            <a:ext cx="2691234" cy="548640"/>
          </a:xfrm>
          <a:prstGeom prst="rect">
            <a:avLst/>
          </a:prstGeom>
        </p:spPr>
      </p:pic>
      <p:sp>
        <p:nvSpPr>
          <p:cNvPr id="6" name="TextBox 5">
            <a:extLst>
              <a:ext uri="{FF2B5EF4-FFF2-40B4-BE49-F238E27FC236}">
                <a16:creationId xmlns:a16="http://schemas.microsoft.com/office/drawing/2014/main" id="{47F5D358-D568-50A1-FC3F-A4093A3EF462}"/>
              </a:ext>
            </a:extLst>
          </p:cNvPr>
          <p:cNvSpPr txBox="1"/>
          <p:nvPr/>
        </p:nvSpPr>
        <p:spPr>
          <a:xfrm>
            <a:off x="11869134" y="6581001"/>
            <a:ext cx="1105852" cy="276999"/>
          </a:xfrm>
          <a:prstGeom prst="rect">
            <a:avLst/>
          </a:prstGeom>
          <a:noFill/>
        </p:spPr>
        <p:txBody>
          <a:bodyPr wrap="square">
            <a:spAutoFit/>
          </a:bodyPr>
          <a:lstStyle/>
          <a:p>
            <a:pPr marL="0" marR="0" lvl="0" indent="0" algn="l" rtl="0">
              <a:lnSpc>
                <a:spcPct val="100000"/>
              </a:lnSpc>
              <a:spcBef>
                <a:spcPts val="0"/>
              </a:spcBef>
              <a:spcAft>
                <a:spcPts val="0"/>
              </a:spcAft>
              <a:buClr>
                <a:srgbClr val="000000"/>
              </a:buClr>
              <a:buSzPts val="4000"/>
              <a:buFont typeface="Arial"/>
              <a:buNone/>
            </a:pPr>
            <a:r>
              <a:rPr lang="en-US" sz="1200" dirty="0">
                <a:solidFill>
                  <a:srgbClr val="13ACB7"/>
                </a:solidFill>
                <a:latin typeface="Inter Tight"/>
                <a:ea typeface="Inter Tight"/>
                <a:cs typeface="Inter Tight"/>
                <a:sym typeface="Inter Tight"/>
              </a:rPr>
              <a:t>22</a:t>
            </a:r>
            <a:endParaRPr lang="en-US" sz="1200" b="0" i="0" u="none" strike="noStrike" cap="none" dirty="0">
              <a:solidFill>
                <a:srgbClr val="13ACB7"/>
              </a:solidFill>
              <a:latin typeface="Arial"/>
              <a:ea typeface="Arial"/>
              <a:cs typeface="Arial"/>
              <a:sym typeface="Arial"/>
            </a:endParaRPr>
          </a:p>
        </p:txBody>
      </p:sp>
      <p:grpSp>
        <p:nvGrpSpPr>
          <p:cNvPr id="4" name="Group 3">
            <a:extLst>
              <a:ext uri="{FF2B5EF4-FFF2-40B4-BE49-F238E27FC236}">
                <a16:creationId xmlns:a16="http://schemas.microsoft.com/office/drawing/2014/main" id="{0E848A8A-F63B-78CC-87A7-4D31CA60DD49}"/>
              </a:ext>
            </a:extLst>
          </p:cNvPr>
          <p:cNvGrpSpPr/>
          <p:nvPr/>
        </p:nvGrpSpPr>
        <p:grpSpPr>
          <a:xfrm>
            <a:off x="10185400" y="593725"/>
            <a:ext cx="1390650" cy="290513"/>
            <a:chOff x="10185400" y="593725"/>
            <a:chExt cx="1390650" cy="290513"/>
          </a:xfrm>
        </p:grpSpPr>
        <p:sp>
          <p:nvSpPr>
            <p:cNvPr id="5" name="Google Shape;78;p1">
              <a:extLst>
                <a:ext uri="{FF2B5EF4-FFF2-40B4-BE49-F238E27FC236}">
                  <a16:creationId xmlns:a16="http://schemas.microsoft.com/office/drawing/2014/main" id="{A5023BE8-9408-D0C9-F4C7-C5E5EA8DC28C}"/>
                </a:ext>
              </a:extLst>
            </p:cNvPr>
            <p:cNvSpPr/>
            <p:nvPr/>
          </p:nvSpPr>
          <p:spPr>
            <a:xfrm>
              <a:off x="10185400" y="593725"/>
              <a:ext cx="1390650" cy="290513"/>
            </a:xfrm>
            <a:prstGeom prst="roundRect">
              <a:avLst>
                <a:gd name="adj" fmla="val 50000"/>
              </a:avLst>
            </a:prstGeom>
            <a:solidFill>
              <a:srgbClr val="13ACB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Inter Tight"/>
                <a:ea typeface="Inter Tight"/>
                <a:cs typeface="Inter Tight"/>
                <a:sym typeface="Inter Tight"/>
              </a:endParaRPr>
            </a:p>
          </p:txBody>
        </p:sp>
        <p:sp>
          <p:nvSpPr>
            <p:cNvPr id="7" name="Google Shape;79;p1">
              <a:extLst>
                <a:ext uri="{FF2B5EF4-FFF2-40B4-BE49-F238E27FC236}">
                  <a16:creationId xmlns:a16="http://schemas.microsoft.com/office/drawing/2014/main" id="{955F632F-10D8-331D-888F-624D6A7387D0}"/>
                </a:ext>
              </a:extLst>
            </p:cNvPr>
            <p:cNvSpPr/>
            <p:nvPr/>
          </p:nvSpPr>
          <p:spPr>
            <a:xfrm>
              <a:off x="10447507" y="617183"/>
              <a:ext cx="950913" cy="24618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000" u="none" strike="noStrike" cap="none" dirty="0">
                  <a:solidFill>
                    <a:srgbClr val="FFFFFF"/>
                  </a:solidFill>
                  <a:latin typeface="IBM Plex Sans" panose="020B0503050203000203" pitchFamily="34" charset="0"/>
                  <a:ea typeface="Inter Tight"/>
                  <a:cs typeface="Inter Tight"/>
                  <a:sym typeface="Inter Tight"/>
                </a:rPr>
                <a:t>Presentation</a:t>
              </a:r>
              <a:endParaRPr sz="1000" u="none" strike="noStrike" cap="none" dirty="0">
                <a:solidFill>
                  <a:srgbClr val="000000"/>
                </a:solidFill>
                <a:latin typeface="IBM Plex Sans" panose="020B0503050203000203" pitchFamily="34" charset="0"/>
                <a:sym typeface="Arial"/>
              </a:endParaRPr>
            </a:p>
          </p:txBody>
        </p:sp>
      </p:grpSp>
      <p:pic>
        <p:nvPicPr>
          <p:cNvPr id="9" name="Picture 8">
            <a:extLst>
              <a:ext uri="{FF2B5EF4-FFF2-40B4-BE49-F238E27FC236}">
                <a16:creationId xmlns:a16="http://schemas.microsoft.com/office/drawing/2014/main" id="{7097C9D1-7897-D8D6-DDCE-10313E8180D8}"/>
              </a:ext>
            </a:extLst>
          </p:cNvPr>
          <p:cNvPicPr>
            <a:picLocks noChangeAspect="1"/>
          </p:cNvPicPr>
          <p:nvPr/>
        </p:nvPicPr>
        <p:blipFill>
          <a:blip r:embed="rId3"/>
          <a:stretch>
            <a:fillRect/>
          </a:stretch>
        </p:blipFill>
        <p:spPr>
          <a:xfrm>
            <a:off x="1025236" y="1793712"/>
            <a:ext cx="10030691" cy="4063064"/>
          </a:xfrm>
          <a:prstGeom prst="rect">
            <a:avLst/>
          </a:prstGeom>
        </p:spPr>
      </p:pic>
      <p:pic>
        <p:nvPicPr>
          <p:cNvPr id="11" name="Picture 10">
            <a:extLst>
              <a:ext uri="{FF2B5EF4-FFF2-40B4-BE49-F238E27FC236}">
                <a16:creationId xmlns:a16="http://schemas.microsoft.com/office/drawing/2014/main" id="{CC34F3A6-0682-9657-364C-035D6FFC74F6}"/>
              </a:ext>
            </a:extLst>
          </p:cNvPr>
          <p:cNvPicPr>
            <a:picLocks noChangeAspect="1"/>
          </p:cNvPicPr>
          <p:nvPr/>
        </p:nvPicPr>
        <p:blipFill>
          <a:blip r:embed="rId4"/>
          <a:stretch>
            <a:fillRect/>
          </a:stretch>
        </p:blipFill>
        <p:spPr>
          <a:xfrm>
            <a:off x="4177293" y="799930"/>
            <a:ext cx="3248478" cy="876422"/>
          </a:xfrm>
          <a:prstGeom prst="rect">
            <a:avLst/>
          </a:prstGeom>
        </p:spPr>
      </p:pic>
    </p:spTree>
    <p:extLst>
      <p:ext uri="{BB962C8B-B14F-4D97-AF65-F5344CB8AC3E}">
        <p14:creationId xmlns:p14="http://schemas.microsoft.com/office/powerpoint/2010/main" val="9835410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011"/>
        <p:cNvGrpSpPr/>
        <p:nvPr/>
      </p:nvGrpSpPr>
      <p:grpSpPr>
        <a:xfrm>
          <a:off x="0" y="0"/>
          <a:ext cx="0" cy="0"/>
          <a:chOff x="0" y="0"/>
          <a:chExt cx="0" cy="0"/>
        </a:xfrm>
      </p:grpSpPr>
      <p:pic>
        <p:nvPicPr>
          <p:cNvPr id="2" name="object 19">
            <a:extLst>
              <a:ext uri="{FF2B5EF4-FFF2-40B4-BE49-F238E27FC236}">
                <a16:creationId xmlns:a16="http://schemas.microsoft.com/office/drawing/2014/main" id="{C656782E-AF77-1007-BB0F-66E245D7FCAC}"/>
              </a:ext>
            </a:extLst>
          </p:cNvPr>
          <p:cNvPicPr/>
          <p:nvPr/>
        </p:nvPicPr>
        <p:blipFill>
          <a:blip r:embed="rId3" cstate="print"/>
          <a:stretch>
            <a:fillRect/>
          </a:stretch>
        </p:blipFill>
        <p:spPr>
          <a:xfrm>
            <a:off x="221673" y="227213"/>
            <a:ext cx="2691234" cy="548640"/>
          </a:xfrm>
          <a:prstGeom prst="rect">
            <a:avLst/>
          </a:prstGeom>
        </p:spPr>
      </p:pic>
      <p:sp>
        <p:nvSpPr>
          <p:cNvPr id="5" name="TextBox 4">
            <a:extLst>
              <a:ext uri="{FF2B5EF4-FFF2-40B4-BE49-F238E27FC236}">
                <a16:creationId xmlns:a16="http://schemas.microsoft.com/office/drawing/2014/main" id="{DC57D86F-3D11-EAB1-E770-EA864EB8133E}"/>
              </a:ext>
            </a:extLst>
          </p:cNvPr>
          <p:cNvSpPr txBox="1"/>
          <p:nvPr/>
        </p:nvSpPr>
        <p:spPr>
          <a:xfrm>
            <a:off x="11854144" y="6581001"/>
            <a:ext cx="1105852" cy="276999"/>
          </a:xfrm>
          <a:prstGeom prst="rect">
            <a:avLst/>
          </a:prstGeom>
          <a:noFill/>
        </p:spPr>
        <p:txBody>
          <a:bodyPr wrap="square">
            <a:spAutoFit/>
          </a:bodyPr>
          <a:lstStyle/>
          <a:p>
            <a:pPr marL="0" marR="0" lvl="0" indent="0" algn="l" rtl="0">
              <a:lnSpc>
                <a:spcPct val="100000"/>
              </a:lnSpc>
              <a:spcBef>
                <a:spcPts val="0"/>
              </a:spcBef>
              <a:spcAft>
                <a:spcPts val="0"/>
              </a:spcAft>
              <a:buClr>
                <a:srgbClr val="000000"/>
              </a:buClr>
              <a:buSzPts val="4000"/>
              <a:buFont typeface="Arial"/>
              <a:buNone/>
            </a:pPr>
            <a:r>
              <a:rPr lang="en-US" sz="1200" dirty="0">
                <a:solidFill>
                  <a:srgbClr val="13ACB7"/>
                </a:solidFill>
                <a:latin typeface="Inter Tight"/>
                <a:ea typeface="Inter Tight"/>
                <a:cs typeface="Inter Tight"/>
                <a:sym typeface="Inter Tight"/>
              </a:rPr>
              <a:t>23</a:t>
            </a:r>
            <a:endParaRPr lang="en-US" sz="1200" b="0" i="0" u="none" strike="noStrike" cap="none" dirty="0">
              <a:solidFill>
                <a:srgbClr val="13ACB7"/>
              </a:solidFill>
              <a:latin typeface="Arial"/>
              <a:ea typeface="Arial"/>
              <a:cs typeface="Arial"/>
              <a:sym typeface="Arial"/>
            </a:endParaRPr>
          </a:p>
        </p:txBody>
      </p:sp>
      <p:pic>
        <p:nvPicPr>
          <p:cNvPr id="9" name="Picture 8">
            <a:extLst>
              <a:ext uri="{FF2B5EF4-FFF2-40B4-BE49-F238E27FC236}">
                <a16:creationId xmlns:a16="http://schemas.microsoft.com/office/drawing/2014/main" id="{60869C3C-DC3F-7B0B-6286-08600B46655A}"/>
              </a:ext>
            </a:extLst>
          </p:cNvPr>
          <p:cNvPicPr>
            <a:picLocks noChangeAspect="1"/>
          </p:cNvPicPr>
          <p:nvPr/>
        </p:nvPicPr>
        <p:blipFill>
          <a:blip r:embed="rId4"/>
          <a:stretch>
            <a:fillRect/>
          </a:stretch>
        </p:blipFill>
        <p:spPr>
          <a:xfrm>
            <a:off x="969818" y="1565843"/>
            <a:ext cx="10113818" cy="4031673"/>
          </a:xfrm>
          <a:prstGeom prst="rect">
            <a:avLst/>
          </a:prstGeom>
        </p:spPr>
      </p:pic>
      <p:grpSp>
        <p:nvGrpSpPr>
          <p:cNvPr id="3" name="Group 2">
            <a:extLst>
              <a:ext uri="{FF2B5EF4-FFF2-40B4-BE49-F238E27FC236}">
                <a16:creationId xmlns:a16="http://schemas.microsoft.com/office/drawing/2014/main" id="{7D7C16D5-C9F4-4954-057E-165D26611691}"/>
              </a:ext>
            </a:extLst>
          </p:cNvPr>
          <p:cNvGrpSpPr/>
          <p:nvPr/>
        </p:nvGrpSpPr>
        <p:grpSpPr>
          <a:xfrm>
            <a:off x="10185400" y="593725"/>
            <a:ext cx="1390650" cy="290513"/>
            <a:chOff x="10185400" y="593725"/>
            <a:chExt cx="1390650" cy="290513"/>
          </a:xfrm>
        </p:grpSpPr>
        <p:sp>
          <p:nvSpPr>
            <p:cNvPr id="4" name="Google Shape;78;p1">
              <a:extLst>
                <a:ext uri="{FF2B5EF4-FFF2-40B4-BE49-F238E27FC236}">
                  <a16:creationId xmlns:a16="http://schemas.microsoft.com/office/drawing/2014/main" id="{33B11FF1-AA24-1E0A-844D-ADCD5EEC9632}"/>
                </a:ext>
              </a:extLst>
            </p:cNvPr>
            <p:cNvSpPr/>
            <p:nvPr/>
          </p:nvSpPr>
          <p:spPr>
            <a:xfrm>
              <a:off x="10185400" y="593725"/>
              <a:ext cx="1390650" cy="290513"/>
            </a:xfrm>
            <a:prstGeom prst="roundRect">
              <a:avLst>
                <a:gd name="adj" fmla="val 50000"/>
              </a:avLst>
            </a:prstGeom>
            <a:solidFill>
              <a:srgbClr val="13ACB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Inter Tight"/>
                <a:ea typeface="Inter Tight"/>
                <a:cs typeface="Inter Tight"/>
                <a:sym typeface="Inter Tight"/>
              </a:endParaRPr>
            </a:p>
          </p:txBody>
        </p:sp>
        <p:sp>
          <p:nvSpPr>
            <p:cNvPr id="6" name="Google Shape;79;p1">
              <a:extLst>
                <a:ext uri="{FF2B5EF4-FFF2-40B4-BE49-F238E27FC236}">
                  <a16:creationId xmlns:a16="http://schemas.microsoft.com/office/drawing/2014/main" id="{1D5883DA-14B5-FB5C-4303-5AE639421AED}"/>
                </a:ext>
              </a:extLst>
            </p:cNvPr>
            <p:cNvSpPr/>
            <p:nvPr/>
          </p:nvSpPr>
          <p:spPr>
            <a:xfrm>
              <a:off x="10447507" y="617183"/>
              <a:ext cx="950913" cy="24618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000" u="none" strike="noStrike" cap="none" dirty="0">
                  <a:solidFill>
                    <a:srgbClr val="FFFFFF"/>
                  </a:solidFill>
                  <a:latin typeface="IBM Plex Sans" panose="020B0503050203000203" pitchFamily="34" charset="0"/>
                  <a:ea typeface="Inter Tight"/>
                  <a:cs typeface="Inter Tight"/>
                  <a:sym typeface="Inter Tight"/>
                </a:rPr>
                <a:t>Presentation</a:t>
              </a:r>
              <a:endParaRPr sz="1000" u="none" strike="noStrike" cap="none" dirty="0">
                <a:solidFill>
                  <a:srgbClr val="000000"/>
                </a:solidFill>
                <a:latin typeface="IBM Plex Sans" panose="020B0503050203000203" pitchFamily="34" charset="0"/>
                <a:sym typeface="Arial"/>
              </a:endParaRPr>
            </a:p>
          </p:txBody>
        </p:sp>
      </p:gr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UBGRID]" val="[SubGrid]"/>
</p:tagLst>
</file>

<file path=ppt/tags/tag2.xml><?xml version="1.0" encoding="utf-8"?>
<p:tagLst xmlns:a="http://schemas.openxmlformats.org/drawingml/2006/main" xmlns:r="http://schemas.openxmlformats.org/officeDocument/2006/relationships" xmlns:p="http://schemas.openxmlformats.org/presentationml/2006/main">
  <p:tag name="[SUBGRID]" val="[SubGrid]"/>
</p:tagLst>
</file>

<file path=ppt/tags/tag3.xml><?xml version="1.0" encoding="utf-8"?>
<p:tagLst xmlns:a="http://schemas.openxmlformats.org/drawingml/2006/main" xmlns:r="http://schemas.openxmlformats.org/officeDocument/2006/relationships" xmlns:p="http://schemas.openxmlformats.org/presentationml/2006/main">
  <p:tag name="[SUBGRID]" val="[SubGrid]"/>
</p:tagLst>
</file>

<file path=ppt/tags/tag4.xml><?xml version="1.0" encoding="utf-8"?>
<p:tagLst xmlns:a="http://schemas.openxmlformats.org/drawingml/2006/main" xmlns:r="http://schemas.openxmlformats.org/officeDocument/2006/relationships" xmlns:p="http://schemas.openxmlformats.org/presentationml/2006/main">
  <p:tag name="[SUBGRID]" val="[SubGrid]"/>
</p:tagLst>
</file>

<file path=ppt/tags/tag5.xml><?xml version="1.0" encoding="utf-8"?>
<p:tagLst xmlns:a="http://schemas.openxmlformats.org/drawingml/2006/main" xmlns:r="http://schemas.openxmlformats.org/officeDocument/2006/relationships" xmlns:p="http://schemas.openxmlformats.org/presentationml/2006/main">
  <p:tag name="[SUBGRID]" val="[SubGrid]"/>
</p:tagLst>
</file>

<file path=ppt/tags/tag6.xml><?xml version="1.0" encoding="utf-8"?>
<p:tagLst xmlns:a="http://schemas.openxmlformats.org/drawingml/2006/main" xmlns:r="http://schemas.openxmlformats.org/officeDocument/2006/relationships" xmlns:p="http://schemas.openxmlformats.org/presentationml/2006/main">
  <p:tag name="[SUBGRID]" val="[SubGrid]"/>
</p:tagLst>
</file>

<file path=ppt/tags/tag7.xml><?xml version="1.0" encoding="utf-8"?>
<p:tagLst xmlns:a="http://schemas.openxmlformats.org/drawingml/2006/main" xmlns:r="http://schemas.openxmlformats.org/officeDocument/2006/relationships" xmlns:p="http://schemas.openxmlformats.org/presentationml/2006/main">
  <p:tag name="[SUBGRID]" val="[SubGrid]"/>
</p:tagLst>
</file>

<file path=ppt/tags/tag8.xml><?xml version="1.0" encoding="utf-8"?>
<p:tagLst xmlns:a="http://schemas.openxmlformats.org/drawingml/2006/main" xmlns:r="http://schemas.openxmlformats.org/officeDocument/2006/relationships" xmlns:p="http://schemas.openxmlformats.org/presentationml/2006/main">
  <p:tag name="[SUBGRID]" val="[SubGrid]"/>
</p:tagLst>
</file>

<file path=ppt/tags/tag9.xml><?xml version="1.0" encoding="utf-8"?>
<p:tagLst xmlns:a="http://schemas.openxmlformats.org/drawingml/2006/main" xmlns:r="http://schemas.openxmlformats.org/officeDocument/2006/relationships" xmlns:p="http://schemas.openxmlformats.org/presentationml/2006/main">
  <p:tag name="[SUBGRID]" val="[SubGrid]"/>
</p:tagLst>
</file>

<file path=ppt/tags/tag10.xml><?xml version="1.0" encoding="utf-8"?>
<p:tagLst xmlns:a="http://schemas.openxmlformats.org/drawingml/2006/main" xmlns:r="http://schemas.openxmlformats.org/officeDocument/2006/relationships" xmlns:p="http://schemas.openxmlformats.org/presentationml/2006/main">
  <p:tag name="[SUBGRID]" val="[SubGrid]"/>
</p:tagLst>
</file>

<file path=ppt/tags/tag11.xml><?xml version="1.0" encoding="utf-8"?>
<p:tagLst xmlns:a="http://schemas.openxmlformats.org/drawingml/2006/main" xmlns:r="http://schemas.openxmlformats.org/officeDocument/2006/relationships" xmlns:p="http://schemas.openxmlformats.org/presentationml/2006/main">
  <p:tag name="[SUBGRID]" val="[SubGrid]"/>
</p:tagLst>
</file>

<file path=ppt/tags/tag12.xml><?xml version="1.0" encoding="utf-8"?>
<p:tagLst xmlns:a="http://schemas.openxmlformats.org/drawingml/2006/main" xmlns:r="http://schemas.openxmlformats.org/officeDocument/2006/relationships" xmlns:p="http://schemas.openxmlformats.org/presentationml/2006/main">
  <p:tag name="[SUBGRID]" val="[SubGrid]"/>
</p:tagLst>
</file>

<file path=ppt/tags/tag13.xml><?xml version="1.0" encoding="utf-8"?>
<p:tagLst xmlns:a="http://schemas.openxmlformats.org/drawingml/2006/main" xmlns:r="http://schemas.openxmlformats.org/officeDocument/2006/relationships" xmlns:p="http://schemas.openxmlformats.org/presentationml/2006/main">
  <p:tag name="[SUBGRID]" val="[SubGrid]"/>
</p:tagLst>
</file>

<file path=ppt/tags/tag14.xml><?xml version="1.0" encoding="utf-8"?>
<p:tagLst xmlns:a="http://schemas.openxmlformats.org/drawingml/2006/main" xmlns:r="http://schemas.openxmlformats.org/officeDocument/2006/relationships" xmlns:p="http://schemas.openxmlformats.org/presentationml/2006/main">
  <p:tag name="[SUBGRID]" val="[SubGrid]"/>
</p:tagLst>
</file>

<file path=ppt/tags/tag15.xml><?xml version="1.0" encoding="utf-8"?>
<p:tagLst xmlns:a="http://schemas.openxmlformats.org/drawingml/2006/main" xmlns:r="http://schemas.openxmlformats.org/officeDocument/2006/relationships" xmlns:p="http://schemas.openxmlformats.org/presentationml/2006/main">
  <p:tag name="[SUBGRID]" val="[SubGrid]"/>
</p:tagLst>
</file>

<file path=ppt/tags/tag16.xml><?xml version="1.0" encoding="utf-8"?>
<p:tagLst xmlns:a="http://schemas.openxmlformats.org/drawingml/2006/main" xmlns:r="http://schemas.openxmlformats.org/officeDocument/2006/relationships" xmlns:p="http://schemas.openxmlformats.org/presentationml/2006/main">
  <p:tag name="[SUBGRID]" val="[SubGrid]"/>
</p:tagLst>
</file>

<file path=ppt/tags/tag17.xml><?xml version="1.0" encoding="utf-8"?>
<p:tagLst xmlns:a="http://schemas.openxmlformats.org/drawingml/2006/main" xmlns:r="http://schemas.openxmlformats.org/officeDocument/2006/relationships" xmlns:p="http://schemas.openxmlformats.org/presentationml/2006/main">
  <p:tag name="[SUBGRID]" val="[SubGrid]"/>
</p:tagLst>
</file>

<file path=ppt/tags/tag18.xml><?xml version="1.0" encoding="utf-8"?>
<p:tagLst xmlns:a="http://schemas.openxmlformats.org/drawingml/2006/main" xmlns:r="http://schemas.openxmlformats.org/officeDocument/2006/relationships" xmlns:p="http://schemas.openxmlformats.org/presentationml/2006/main">
  <p:tag name="[SUBGRID]" val="[SubGrid]"/>
</p:tagLst>
</file>

<file path=ppt/tags/tag19.xml><?xml version="1.0" encoding="utf-8"?>
<p:tagLst xmlns:a="http://schemas.openxmlformats.org/drawingml/2006/main" xmlns:r="http://schemas.openxmlformats.org/officeDocument/2006/relationships" xmlns:p="http://schemas.openxmlformats.org/presentationml/2006/main">
  <p:tag name="[SUBGRID]" val="[SubGrid]"/>
</p:tagLst>
</file>

<file path=ppt/tags/tag20.xml><?xml version="1.0" encoding="utf-8"?>
<p:tagLst xmlns:a="http://schemas.openxmlformats.org/drawingml/2006/main" xmlns:r="http://schemas.openxmlformats.org/officeDocument/2006/relationships" xmlns:p="http://schemas.openxmlformats.org/presentationml/2006/main">
  <p:tag name="[SUBGRID]" val="[SubGrid]"/>
</p:tagLst>
</file>

<file path=ppt/tags/tag21.xml><?xml version="1.0" encoding="utf-8"?>
<p:tagLst xmlns:a="http://schemas.openxmlformats.org/drawingml/2006/main" xmlns:r="http://schemas.openxmlformats.org/officeDocument/2006/relationships" xmlns:p="http://schemas.openxmlformats.org/presentationml/2006/main">
  <p:tag name="[SUBGRID]" val="[SubGrid]"/>
</p:tagLst>
</file>

<file path=ppt/tags/tag22.xml><?xml version="1.0" encoding="utf-8"?>
<p:tagLst xmlns:a="http://schemas.openxmlformats.org/drawingml/2006/main" xmlns:r="http://schemas.openxmlformats.org/officeDocument/2006/relationships" xmlns:p="http://schemas.openxmlformats.org/presentationml/2006/main">
  <p:tag name="[SUBGRID]" val="[SubGrid]"/>
</p:tagLst>
</file>

<file path=ppt/tags/tag23.xml><?xml version="1.0" encoding="utf-8"?>
<p:tagLst xmlns:a="http://schemas.openxmlformats.org/drawingml/2006/main" xmlns:r="http://schemas.openxmlformats.org/officeDocument/2006/relationships" xmlns:p="http://schemas.openxmlformats.org/presentationml/2006/main">
  <p:tag name="[SUBGRID]" val="[SubGrid]"/>
</p:tagLst>
</file>

<file path=ppt/tags/tag24.xml><?xml version="1.0" encoding="utf-8"?>
<p:tagLst xmlns:a="http://schemas.openxmlformats.org/drawingml/2006/main" xmlns:r="http://schemas.openxmlformats.org/officeDocument/2006/relationships" xmlns:p="http://schemas.openxmlformats.org/presentationml/2006/main">
  <p:tag name="[SUBGRID]" val="[SubGrid]"/>
</p:tagLst>
</file>

<file path=ppt/tags/tag25.xml><?xml version="1.0" encoding="utf-8"?>
<p:tagLst xmlns:a="http://schemas.openxmlformats.org/drawingml/2006/main" xmlns:r="http://schemas.openxmlformats.org/officeDocument/2006/relationships" xmlns:p="http://schemas.openxmlformats.org/presentationml/2006/main">
  <p:tag name="[SUBGRID]" val="[SubGrid]"/>
</p:tagLst>
</file>

<file path=ppt/tags/tag26.xml><?xml version="1.0" encoding="utf-8"?>
<p:tagLst xmlns:a="http://schemas.openxmlformats.org/drawingml/2006/main" xmlns:r="http://schemas.openxmlformats.org/officeDocument/2006/relationships" xmlns:p="http://schemas.openxmlformats.org/presentationml/2006/main">
  <p:tag name="[SUBGRID]" val="[SubGrid]"/>
</p:tagLst>
</file>

<file path=ppt/tags/tag27.xml><?xml version="1.0" encoding="utf-8"?>
<p:tagLst xmlns:a="http://schemas.openxmlformats.org/drawingml/2006/main" xmlns:r="http://schemas.openxmlformats.org/officeDocument/2006/relationships" xmlns:p="http://schemas.openxmlformats.org/presentationml/2006/main">
  <p:tag name="[SUBGRID]" val="[SubGrid]"/>
</p:tagLst>
</file>

<file path=ppt/tags/tag28.xml><?xml version="1.0" encoding="utf-8"?>
<p:tagLst xmlns:a="http://schemas.openxmlformats.org/drawingml/2006/main" xmlns:r="http://schemas.openxmlformats.org/officeDocument/2006/relationships" xmlns:p="http://schemas.openxmlformats.org/presentationml/2006/main">
  <p:tag name="[SUBGRID]" val="[SubGrid]"/>
</p:tagLst>
</file>

<file path=ppt/tags/tag29.xml><?xml version="1.0" encoding="utf-8"?>
<p:tagLst xmlns:a="http://schemas.openxmlformats.org/drawingml/2006/main" xmlns:r="http://schemas.openxmlformats.org/officeDocument/2006/relationships" xmlns:p="http://schemas.openxmlformats.org/presentationml/2006/main">
  <p:tag name="[SUBGRID]" val="[SubGrid]"/>
</p:tagLst>
</file>

<file path=ppt/tags/tag30.xml><?xml version="1.0" encoding="utf-8"?>
<p:tagLst xmlns:a="http://schemas.openxmlformats.org/drawingml/2006/main" xmlns:r="http://schemas.openxmlformats.org/officeDocument/2006/relationships" xmlns:p="http://schemas.openxmlformats.org/presentationml/2006/main">
  <p:tag name="[SUBGRID]" val="[SubGrid]"/>
</p:tagLst>
</file>

<file path=ppt/tags/tag31.xml><?xml version="1.0" encoding="utf-8"?>
<p:tagLst xmlns:a="http://schemas.openxmlformats.org/drawingml/2006/main" xmlns:r="http://schemas.openxmlformats.org/officeDocument/2006/relationships" xmlns:p="http://schemas.openxmlformats.org/presentationml/2006/main">
  <p:tag name="[SUBGRID]" val="[SubGrid]"/>
</p:tagLst>
</file>

<file path=ppt/tags/tag32.xml><?xml version="1.0" encoding="utf-8"?>
<p:tagLst xmlns:a="http://schemas.openxmlformats.org/drawingml/2006/main" xmlns:r="http://schemas.openxmlformats.org/officeDocument/2006/relationships" xmlns:p="http://schemas.openxmlformats.org/presentationml/2006/main">
  <p:tag name="[SUBGRID]" val="[SubGrid]"/>
</p:tagLst>
</file>

<file path=ppt/tags/tag33.xml><?xml version="1.0" encoding="utf-8"?>
<p:tagLst xmlns:a="http://schemas.openxmlformats.org/drawingml/2006/main" xmlns:r="http://schemas.openxmlformats.org/officeDocument/2006/relationships" xmlns:p="http://schemas.openxmlformats.org/presentationml/2006/main">
  <p:tag name="[SUBGRID]" val="[SubGrid]"/>
</p:tagLst>
</file>

<file path=ppt/tags/tag34.xml><?xml version="1.0" encoding="utf-8"?>
<p:tagLst xmlns:a="http://schemas.openxmlformats.org/drawingml/2006/main" xmlns:r="http://schemas.openxmlformats.org/officeDocument/2006/relationships" xmlns:p="http://schemas.openxmlformats.org/presentationml/2006/main">
  <p:tag name="[SUBGRID]" val="[SubGrid]"/>
</p:tagLst>
</file>

<file path=ppt/tags/tag35.xml><?xml version="1.0" encoding="utf-8"?>
<p:tagLst xmlns:a="http://schemas.openxmlformats.org/drawingml/2006/main" xmlns:r="http://schemas.openxmlformats.org/officeDocument/2006/relationships" xmlns:p="http://schemas.openxmlformats.org/presentationml/2006/main">
  <p:tag name="[SUBGRID]" val="[SubGrid]"/>
</p:tagLst>
</file>

<file path=ppt/tags/tag36.xml><?xml version="1.0" encoding="utf-8"?>
<p:tagLst xmlns:a="http://schemas.openxmlformats.org/drawingml/2006/main" xmlns:r="http://schemas.openxmlformats.org/officeDocument/2006/relationships" xmlns:p="http://schemas.openxmlformats.org/presentationml/2006/main">
  <p:tag name="[SUBGRID]" val="[SubGrid]"/>
</p:tagLst>
</file>

<file path=ppt/tags/tag37.xml><?xml version="1.0" encoding="utf-8"?>
<p:tagLst xmlns:a="http://schemas.openxmlformats.org/drawingml/2006/main" xmlns:r="http://schemas.openxmlformats.org/officeDocument/2006/relationships" xmlns:p="http://schemas.openxmlformats.org/presentationml/2006/main">
  <p:tag name="[SUBGRID]" val="[SubGrid]"/>
</p:tagLst>
</file>

<file path=ppt/tags/tag38.xml><?xml version="1.0" encoding="utf-8"?>
<p:tagLst xmlns:a="http://schemas.openxmlformats.org/drawingml/2006/main" xmlns:r="http://schemas.openxmlformats.org/officeDocument/2006/relationships" xmlns:p="http://schemas.openxmlformats.org/presentationml/2006/main">
  <p:tag name="[SUBGRID]" val="[SubGrid]"/>
</p:tagLst>
</file>

<file path=ppt/tags/tag39.xml><?xml version="1.0" encoding="utf-8"?>
<p:tagLst xmlns:a="http://schemas.openxmlformats.org/drawingml/2006/main" xmlns:r="http://schemas.openxmlformats.org/officeDocument/2006/relationships" xmlns:p="http://schemas.openxmlformats.org/presentationml/2006/main">
  <p:tag name="[SUBGRID]" val="[SubGrid]"/>
</p:tagLst>
</file>

<file path=ppt/tags/tag40.xml><?xml version="1.0" encoding="utf-8"?>
<p:tagLst xmlns:a="http://schemas.openxmlformats.org/drawingml/2006/main" xmlns:r="http://schemas.openxmlformats.org/officeDocument/2006/relationships" xmlns:p="http://schemas.openxmlformats.org/presentationml/2006/main">
  <p:tag name="[SUBGRID]" val="[SubGrid]"/>
</p:tagLst>
</file>

<file path=ppt/tags/tag41.xml><?xml version="1.0" encoding="utf-8"?>
<p:tagLst xmlns:a="http://schemas.openxmlformats.org/drawingml/2006/main" xmlns:r="http://schemas.openxmlformats.org/officeDocument/2006/relationships" xmlns:p="http://schemas.openxmlformats.org/presentationml/2006/main">
  <p:tag name="[SUBGRID]" val="[SubGrid]"/>
</p:tagLst>
</file>

<file path=ppt/tags/tag42.xml><?xml version="1.0" encoding="utf-8"?>
<p:tagLst xmlns:a="http://schemas.openxmlformats.org/drawingml/2006/main" xmlns:r="http://schemas.openxmlformats.org/officeDocument/2006/relationships" xmlns:p="http://schemas.openxmlformats.org/presentationml/2006/main">
  <p:tag name="[SUBGRID]" val="[SubGrid]"/>
</p:tagLst>
</file>

<file path=ppt/tags/tag43.xml><?xml version="1.0" encoding="utf-8"?>
<p:tagLst xmlns:a="http://schemas.openxmlformats.org/drawingml/2006/main" xmlns:r="http://schemas.openxmlformats.org/officeDocument/2006/relationships" xmlns:p="http://schemas.openxmlformats.org/presentationml/2006/main">
  <p:tag name="[SUBGRID]" val="[SubGrid]"/>
</p:tagLst>
</file>

<file path=ppt/tags/tag44.xml><?xml version="1.0" encoding="utf-8"?>
<p:tagLst xmlns:a="http://schemas.openxmlformats.org/drawingml/2006/main" xmlns:r="http://schemas.openxmlformats.org/officeDocument/2006/relationships" xmlns:p="http://schemas.openxmlformats.org/presentationml/2006/main">
  <p:tag name="[SUBGRID]" val="[SubGrid]"/>
</p:tagLst>
</file>

<file path=ppt/tags/tag45.xml><?xml version="1.0" encoding="utf-8"?>
<p:tagLst xmlns:a="http://schemas.openxmlformats.org/drawingml/2006/main" xmlns:r="http://schemas.openxmlformats.org/officeDocument/2006/relationships" xmlns:p="http://schemas.openxmlformats.org/presentationml/2006/main">
  <p:tag name="[SUBGRID]" val="[SubGrid]"/>
</p:tagLst>
</file>

<file path=ppt/tags/tag46.xml><?xml version="1.0" encoding="utf-8"?>
<p:tagLst xmlns:a="http://schemas.openxmlformats.org/drawingml/2006/main" xmlns:r="http://schemas.openxmlformats.org/officeDocument/2006/relationships" xmlns:p="http://schemas.openxmlformats.org/presentationml/2006/main">
  <p:tag name="[SUBGRID]" val="[SubGrid]"/>
</p:tagLst>
</file>

<file path=ppt/tags/tag47.xml><?xml version="1.0" encoding="utf-8"?>
<p:tagLst xmlns:a="http://schemas.openxmlformats.org/drawingml/2006/main" xmlns:r="http://schemas.openxmlformats.org/officeDocument/2006/relationships" xmlns:p="http://schemas.openxmlformats.org/presentationml/2006/main">
  <p:tag name="[SUBGRID]" val="[SubGrid]"/>
</p:tagLst>
</file>

<file path=ppt/tags/tag48.xml><?xml version="1.0" encoding="utf-8"?>
<p:tagLst xmlns:a="http://schemas.openxmlformats.org/drawingml/2006/main" xmlns:r="http://schemas.openxmlformats.org/officeDocument/2006/relationships" xmlns:p="http://schemas.openxmlformats.org/presentationml/2006/main">
  <p:tag name="[SUBGRID]" val="[SubGrid]"/>
</p:tagLst>
</file>

<file path=ppt/tags/tag49.xml><?xml version="1.0" encoding="utf-8"?>
<p:tagLst xmlns:a="http://schemas.openxmlformats.org/drawingml/2006/main" xmlns:r="http://schemas.openxmlformats.org/officeDocument/2006/relationships" xmlns:p="http://schemas.openxmlformats.org/presentationml/2006/main">
  <p:tag name="[SUBGRID]" val="[SubGrid]"/>
</p:tagLst>
</file>

<file path=ppt/tags/tag50.xml><?xml version="1.0" encoding="utf-8"?>
<p:tagLst xmlns:a="http://schemas.openxmlformats.org/drawingml/2006/main" xmlns:r="http://schemas.openxmlformats.org/officeDocument/2006/relationships" xmlns:p="http://schemas.openxmlformats.org/presentationml/2006/main">
  <p:tag name="[SUBGRID]" val="[SubGrid]"/>
</p:tagLst>
</file>

<file path=ppt/tags/tag51.xml><?xml version="1.0" encoding="utf-8"?>
<p:tagLst xmlns:a="http://schemas.openxmlformats.org/drawingml/2006/main" xmlns:r="http://schemas.openxmlformats.org/officeDocument/2006/relationships" xmlns:p="http://schemas.openxmlformats.org/presentationml/2006/main">
  <p:tag name="[SUBGRID]" val="[SubGrid]"/>
</p:tagLst>
</file>

<file path=ppt/tags/tag52.xml><?xml version="1.0" encoding="utf-8"?>
<p:tagLst xmlns:a="http://schemas.openxmlformats.org/drawingml/2006/main" xmlns:r="http://schemas.openxmlformats.org/officeDocument/2006/relationships" xmlns:p="http://schemas.openxmlformats.org/presentationml/2006/main">
  <p:tag name="[SUBGRID]" val="[SubGrid]"/>
</p:tagLst>
</file>

<file path=ppt/tags/tag53.xml><?xml version="1.0" encoding="utf-8"?>
<p:tagLst xmlns:a="http://schemas.openxmlformats.org/drawingml/2006/main" xmlns:r="http://schemas.openxmlformats.org/officeDocument/2006/relationships" xmlns:p="http://schemas.openxmlformats.org/presentationml/2006/main">
  <p:tag name="[SUBGRID]" val="[SubGrid]"/>
</p:tagLst>
</file>

<file path=ppt/tags/tag54.xml><?xml version="1.0" encoding="utf-8"?>
<p:tagLst xmlns:a="http://schemas.openxmlformats.org/drawingml/2006/main" xmlns:r="http://schemas.openxmlformats.org/officeDocument/2006/relationships" xmlns:p="http://schemas.openxmlformats.org/presentationml/2006/main">
  <p:tag name="[SUBGRID]" val="[SubGrid]"/>
</p:tagLst>
</file>

<file path=ppt/tags/tag55.xml><?xml version="1.0" encoding="utf-8"?>
<p:tagLst xmlns:a="http://schemas.openxmlformats.org/drawingml/2006/main" xmlns:r="http://schemas.openxmlformats.org/officeDocument/2006/relationships" xmlns:p="http://schemas.openxmlformats.org/presentationml/2006/main">
  <p:tag name="[SUBGRID]" val="[SubGrid]"/>
</p:tagLst>
</file>

<file path=ppt/tags/tag56.xml><?xml version="1.0" encoding="utf-8"?>
<p:tagLst xmlns:a="http://schemas.openxmlformats.org/drawingml/2006/main" xmlns:r="http://schemas.openxmlformats.org/officeDocument/2006/relationships" xmlns:p="http://schemas.openxmlformats.org/presentationml/2006/main">
  <p:tag name="[SUBGRID]" val="[SubGrid]"/>
</p:tagLst>
</file>

<file path=ppt/tags/tag57.xml><?xml version="1.0" encoding="utf-8"?>
<p:tagLst xmlns:a="http://schemas.openxmlformats.org/drawingml/2006/main" xmlns:r="http://schemas.openxmlformats.org/officeDocument/2006/relationships" xmlns:p="http://schemas.openxmlformats.org/presentationml/2006/main">
  <p:tag name="[SUBGRID]" val="[SubGrid]"/>
</p:tagLst>
</file>

<file path=ppt/tags/tag58.xml><?xml version="1.0" encoding="utf-8"?>
<p:tagLst xmlns:a="http://schemas.openxmlformats.org/drawingml/2006/main" xmlns:r="http://schemas.openxmlformats.org/officeDocument/2006/relationships" xmlns:p="http://schemas.openxmlformats.org/presentationml/2006/main">
  <p:tag name="[SUBGRID]" val="[SubGrid]"/>
</p:tagLst>
</file>

<file path=ppt/tags/tag59.xml><?xml version="1.0" encoding="utf-8"?>
<p:tagLst xmlns:a="http://schemas.openxmlformats.org/drawingml/2006/main" xmlns:r="http://schemas.openxmlformats.org/officeDocument/2006/relationships" xmlns:p="http://schemas.openxmlformats.org/presentationml/2006/main">
  <p:tag name="[SUBGRID]" val="[SubGrid]"/>
</p:tagLst>
</file>

<file path=ppt/tags/tag60.xml><?xml version="1.0" encoding="utf-8"?>
<p:tagLst xmlns:a="http://schemas.openxmlformats.org/drawingml/2006/main" xmlns:r="http://schemas.openxmlformats.org/officeDocument/2006/relationships" xmlns:p="http://schemas.openxmlformats.org/presentationml/2006/main">
  <p:tag name="[SUBGRID]" val="[SubGrid]"/>
</p:tagLst>
</file>

<file path=ppt/tags/tag61.xml><?xml version="1.0" encoding="utf-8"?>
<p:tagLst xmlns:a="http://schemas.openxmlformats.org/drawingml/2006/main" xmlns:r="http://schemas.openxmlformats.org/officeDocument/2006/relationships" xmlns:p="http://schemas.openxmlformats.org/presentationml/2006/main">
  <p:tag name="[SUBGRID]" val="[SubGrid]"/>
</p:tagLst>
</file>

<file path=ppt/tags/tag62.xml><?xml version="1.0" encoding="utf-8"?>
<p:tagLst xmlns:a="http://schemas.openxmlformats.org/drawingml/2006/main" xmlns:r="http://schemas.openxmlformats.org/officeDocument/2006/relationships" xmlns:p="http://schemas.openxmlformats.org/presentationml/2006/main">
  <p:tag name="[SUBGRID]" val="[SubGrid]"/>
</p:tagLst>
</file>

<file path=ppt/tags/tag63.xml><?xml version="1.0" encoding="utf-8"?>
<p:tagLst xmlns:a="http://schemas.openxmlformats.org/drawingml/2006/main" xmlns:r="http://schemas.openxmlformats.org/officeDocument/2006/relationships" xmlns:p="http://schemas.openxmlformats.org/presentationml/2006/main">
  <p:tag name="[SUBGRID]" val="[SubGrid]"/>
</p:tagLst>
</file>

<file path=ppt/tags/tag64.xml><?xml version="1.0" encoding="utf-8"?>
<p:tagLst xmlns:a="http://schemas.openxmlformats.org/drawingml/2006/main" xmlns:r="http://schemas.openxmlformats.org/officeDocument/2006/relationships" xmlns:p="http://schemas.openxmlformats.org/presentationml/2006/main">
  <p:tag name="[SUBGRID]" val="[SubGrid]"/>
</p:tagLst>
</file>

<file path=ppt/tags/tag65.xml><?xml version="1.0" encoding="utf-8"?>
<p:tagLst xmlns:a="http://schemas.openxmlformats.org/drawingml/2006/main" xmlns:r="http://schemas.openxmlformats.org/officeDocument/2006/relationships" xmlns:p="http://schemas.openxmlformats.org/presentationml/2006/main">
  <p:tag name="[SUBGRID]" val="[SubGrid]"/>
</p:tagLst>
</file>

<file path=ppt/tags/tag66.xml><?xml version="1.0" encoding="utf-8"?>
<p:tagLst xmlns:a="http://schemas.openxmlformats.org/drawingml/2006/main" xmlns:r="http://schemas.openxmlformats.org/officeDocument/2006/relationships" xmlns:p="http://schemas.openxmlformats.org/presentationml/2006/main">
  <p:tag name="[SUBGRID]" val="[SubGrid]"/>
</p:tagLst>
</file>

<file path=ppt/tags/tag67.xml><?xml version="1.0" encoding="utf-8"?>
<p:tagLst xmlns:a="http://schemas.openxmlformats.org/drawingml/2006/main" xmlns:r="http://schemas.openxmlformats.org/officeDocument/2006/relationships" xmlns:p="http://schemas.openxmlformats.org/presentationml/2006/main">
  <p:tag name="[SUBGRID]" val="[SubGrid]"/>
</p:tagLst>
</file>

<file path=ppt/tags/tag68.xml><?xml version="1.0" encoding="utf-8"?>
<p:tagLst xmlns:a="http://schemas.openxmlformats.org/drawingml/2006/main" xmlns:r="http://schemas.openxmlformats.org/officeDocument/2006/relationships" xmlns:p="http://schemas.openxmlformats.org/presentationml/2006/main">
  <p:tag name="[SUBGRID]" val="[SubGrid]"/>
</p:tagLst>
</file>

<file path=ppt/tags/tag69.xml><?xml version="1.0" encoding="utf-8"?>
<p:tagLst xmlns:a="http://schemas.openxmlformats.org/drawingml/2006/main" xmlns:r="http://schemas.openxmlformats.org/officeDocument/2006/relationships" xmlns:p="http://schemas.openxmlformats.org/presentationml/2006/main">
  <p:tag name="[SUBGRID]" val="[SubGrid]"/>
</p:tagLst>
</file>

<file path=ppt/theme/theme1.xml><?xml version="1.0" encoding="utf-8"?>
<a:theme xmlns:a="http://schemas.openxmlformats.org/drawingml/2006/main" name="Cigna Healthcare">
  <a:themeElements>
    <a:clrScheme name="Cigna Healthcare">
      <a:dk1>
        <a:srgbClr val="000000"/>
      </a:dk1>
      <a:lt1>
        <a:srgbClr val="FFFFFF"/>
      </a:lt1>
      <a:dk2>
        <a:srgbClr val="110081"/>
      </a:dk2>
      <a:lt2>
        <a:srgbClr val="03CC54"/>
      </a:lt2>
      <a:accent1>
        <a:srgbClr val="0033FF"/>
      </a:accent1>
      <a:accent2>
        <a:srgbClr val="110081"/>
      </a:accent2>
      <a:accent3>
        <a:srgbClr val="00874D"/>
      </a:accent3>
      <a:accent4>
        <a:srgbClr val="A1F7A1"/>
      </a:accent4>
      <a:accent5>
        <a:srgbClr val="FF4D00"/>
      </a:accent5>
      <a:accent6>
        <a:srgbClr val="FAA163"/>
      </a:accent6>
      <a:hlink>
        <a:srgbClr val="0033FF"/>
      </a:hlink>
      <a:folHlink>
        <a:srgbClr val="A1F7A1"/>
      </a:folHlink>
    </a:clrScheme>
    <a:fontScheme name="Cigna Healthcare">
      <a:majorFont>
        <a:latin typeface="Georgi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olidFill>
            <a:schemeClr val="accent1"/>
          </a:solidFill>
        </a:ln>
      </a:spPr>
      <a:bodyPr lIns="72000" tIns="36000" rIns="72000" bIns="36000" rtlCol="0" anchor="ctr"/>
      <a:lstStyle>
        <a:defPPr algn="ctr">
          <a:defRPr sz="1600" noProof="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1600" dirty="0" err="1" smtClean="0">
            <a:solidFill>
              <a:schemeClr val="tx2"/>
            </a:solidFill>
          </a:defRPr>
        </a:defPPr>
      </a:lstStyle>
    </a:txDef>
  </a:objectDefaults>
  <a:extraClrSchemeLst/>
  <a:custClrLst/>
  <a:extLst>
    <a:ext uri="{05A4C25C-085E-4340-85A3-A5531E510DB2}">
      <thm15:themeFamily xmlns:thm15="http://schemas.microsoft.com/office/thememl/2012/main" name="Evernorth.potx" id="{CF99AB89-BA1D-443F-B964-59F6B3F98DD3}" vid="{9B147206-36C6-4C9B-A1BE-3863A2B43C27}"/>
    </a:ext>
  </a:extLst>
</a:theme>
</file>

<file path=ppt/theme/theme2.xml><?xml version="1.0" encoding="utf-8"?>
<a:theme xmlns:a="http://schemas.openxmlformats.org/drawingml/2006/main" name="35_Cigna Healthcare">
  <a:themeElements>
    <a:clrScheme name="Cigna Healthcare 2023">
      <a:dk1>
        <a:srgbClr val="000000"/>
      </a:dk1>
      <a:lt1>
        <a:srgbClr val="FFFFFF"/>
      </a:lt1>
      <a:dk2>
        <a:srgbClr val="0033FF"/>
      </a:dk2>
      <a:lt2>
        <a:srgbClr val="110081"/>
      </a:lt2>
      <a:accent1>
        <a:srgbClr val="0033FF"/>
      </a:accent1>
      <a:accent2>
        <a:srgbClr val="00874D"/>
      </a:accent2>
      <a:accent3>
        <a:srgbClr val="FF4D00"/>
      </a:accent3>
      <a:accent4>
        <a:srgbClr val="110081"/>
      </a:accent4>
      <a:accent5>
        <a:srgbClr val="03CC54"/>
      </a:accent5>
      <a:accent6>
        <a:srgbClr val="FAA163"/>
      </a:accent6>
      <a:hlink>
        <a:srgbClr val="0033FF"/>
      </a:hlink>
      <a:folHlink>
        <a:srgbClr val="A1F7A1"/>
      </a:folHlink>
    </a:clrScheme>
    <a:fontScheme name="Cigna Healthcare">
      <a:majorFont>
        <a:latin typeface="Georgi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lIns="72000" tIns="36000" rIns="72000" bIns="36000" rtlCol="0" anchor="ctr"/>
      <a:lstStyle>
        <a:defPPr algn="ctr">
          <a:defRPr sz="1600" noProof="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1600" dirty="0" err="1" smtClean="0">
            <a:solidFill>
              <a:schemeClr val="tx2"/>
            </a:solidFill>
          </a:defRPr>
        </a:defPPr>
      </a:lstStyle>
    </a:txDef>
  </a:objectDefaults>
  <a:extraClrSchemeLst/>
  <a:custClrLst>
    <a:custClr name="Action Blue">
      <a:srgbClr val="0033FF"/>
    </a:custClr>
    <a:custClr name="Dark Leaf Green">
      <a:srgbClr val="00874D"/>
    </a:custClr>
    <a:custClr name="Dark Orange">
      <a:srgbClr val="FF4D00"/>
    </a:custClr>
    <a:custClr name="Navy">
      <a:srgbClr val="110081"/>
    </a:custClr>
    <a:custClr name="Leaf Green">
      <a:srgbClr val="03CC54"/>
    </a:custClr>
    <a:custClr name="Orange">
      <a:srgbClr val="FAA163"/>
    </a:custClr>
    <a:custClr name="Light Leaf Green">
      <a:srgbClr val="A1F7A1"/>
    </a:custClr>
    <a:custClr name="Light Orange">
      <a:srgbClr val="FAD6BD"/>
    </a:custClr>
    <a:custClr name="Cool Gray">
      <a:srgbClr val="F4F4F4"/>
    </a:custClr>
  </a:custClrLst>
  <a:extLst>
    <a:ext uri="{05A4C25C-085E-4340-85A3-A5531E510DB2}">
      <thm15:themeFamily xmlns:thm15="http://schemas.microsoft.com/office/thememl/2012/main" name="Evernorth.potx" id="{CF99AB89-BA1D-443F-B964-59F6B3F98DD3}" vid="{9B147206-36C6-4C9B-A1BE-3863A2B43C2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6_Cigna Healthcare">
  <a:themeElements>
    <a:clrScheme name="Cigna Healthcare">
      <a:dk1>
        <a:srgbClr val="000000"/>
      </a:dk1>
      <a:lt1>
        <a:srgbClr val="FFFFFF"/>
      </a:lt1>
      <a:dk2>
        <a:srgbClr val="110081"/>
      </a:dk2>
      <a:lt2>
        <a:srgbClr val="03CC54"/>
      </a:lt2>
      <a:accent1>
        <a:srgbClr val="0033FF"/>
      </a:accent1>
      <a:accent2>
        <a:srgbClr val="110081"/>
      </a:accent2>
      <a:accent3>
        <a:srgbClr val="00874D"/>
      </a:accent3>
      <a:accent4>
        <a:srgbClr val="A1F7A1"/>
      </a:accent4>
      <a:accent5>
        <a:srgbClr val="FF4D00"/>
      </a:accent5>
      <a:accent6>
        <a:srgbClr val="FAA163"/>
      </a:accent6>
      <a:hlink>
        <a:srgbClr val="0033FF"/>
      </a:hlink>
      <a:folHlink>
        <a:srgbClr val="A1F7A1"/>
      </a:folHlink>
    </a:clrScheme>
    <a:fontScheme name="Cigna Healthcare">
      <a:majorFont>
        <a:latin typeface="Georgi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olidFill>
            <a:schemeClr val="accent1"/>
          </a:solidFill>
        </a:ln>
      </a:spPr>
      <a:bodyPr lIns="72000" tIns="36000" rIns="72000" bIns="36000" rtlCol="0" anchor="ctr"/>
      <a:lstStyle>
        <a:defPPr algn="ctr">
          <a:defRPr sz="1600" noProof="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1600" dirty="0" err="1" smtClean="0">
            <a:solidFill>
              <a:schemeClr val="tx2"/>
            </a:solidFill>
          </a:defRPr>
        </a:defPPr>
      </a:lstStyle>
    </a:txDef>
  </a:objectDefaults>
  <a:extraClrSchemeLst/>
  <a:custClrLst/>
  <a:extLst>
    <a:ext uri="{05A4C25C-085E-4340-85A3-A5531E510DB2}">
      <thm15:themeFamily xmlns:thm15="http://schemas.microsoft.com/office/thememl/2012/main" name="Evernorth.potx" id="{CF99AB89-BA1D-443F-B964-59F6B3F98DD3}" vid="{9B147206-36C6-4C9B-A1BE-3863A2B43C27}"/>
    </a:ext>
  </a:extLst>
</a:theme>
</file>

<file path=ppt/theme/theme5.xml><?xml version="1.0" encoding="utf-8"?>
<a:theme xmlns:a="http://schemas.openxmlformats.org/drawingml/2006/main" name="Office-tema">
  <a:themeElements>
    <a:clrScheme name="Cigna Healthcare">
      <a:dk1>
        <a:srgbClr val="000000"/>
      </a:dk1>
      <a:lt1>
        <a:srgbClr val="FFFFFF"/>
      </a:lt1>
      <a:dk2>
        <a:srgbClr val="110081"/>
      </a:dk2>
      <a:lt2>
        <a:srgbClr val="03CC54"/>
      </a:lt2>
      <a:accent1>
        <a:srgbClr val="0033FF"/>
      </a:accent1>
      <a:accent2>
        <a:srgbClr val="110081"/>
      </a:accent2>
      <a:accent3>
        <a:srgbClr val="00874D"/>
      </a:accent3>
      <a:accent4>
        <a:srgbClr val="A1F7A1"/>
      </a:accent4>
      <a:accent5>
        <a:srgbClr val="FF4D00"/>
      </a:accent5>
      <a:accent6>
        <a:srgbClr val="FAA163"/>
      </a:accent6>
      <a:hlink>
        <a:srgbClr val="0033FF"/>
      </a:hlink>
      <a:folHlink>
        <a:srgbClr val="A1F7A1"/>
      </a:folHlink>
    </a:clrScheme>
    <a:fontScheme name="Cigna Healthcare">
      <a:majorFont>
        <a:latin typeface="Georgia"/>
        <a:ea typeface=""/>
        <a:cs typeface=""/>
      </a:majorFont>
      <a:minorFont>
        <a:latin typeface="Verdana"/>
        <a:ea typeface=""/>
        <a:cs typeface=""/>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Cigna Healthcare">
      <a:dk1>
        <a:srgbClr val="000000"/>
      </a:dk1>
      <a:lt1>
        <a:srgbClr val="FFFFFF"/>
      </a:lt1>
      <a:dk2>
        <a:srgbClr val="110081"/>
      </a:dk2>
      <a:lt2>
        <a:srgbClr val="03CC54"/>
      </a:lt2>
      <a:accent1>
        <a:srgbClr val="0033FF"/>
      </a:accent1>
      <a:accent2>
        <a:srgbClr val="110081"/>
      </a:accent2>
      <a:accent3>
        <a:srgbClr val="00874D"/>
      </a:accent3>
      <a:accent4>
        <a:srgbClr val="A1F7A1"/>
      </a:accent4>
      <a:accent5>
        <a:srgbClr val="FF4D00"/>
      </a:accent5>
      <a:accent6>
        <a:srgbClr val="FAA163"/>
      </a:accent6>
      <a:hlink>
        <a:srgbClr val="0033FF"/>
      </a:hlink>
      <a:folHlink>
        <a:srgbClr val="A1F7A1"/>
      </a:folHlink>
    </a:clrScheme>
    <a:fontScheme name="Cigna Healthcare">
      <a:majorFont>
        <a:latin typeface="Georgi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C0F9C449-5082-40D1-875B-F374A8E78F56}">
  <we:reference id="d2164860-9689-45e3-a1e5-90c76032056e" version="2.0.0.4" store="EXCatalog" storeType="EXCatalog"/>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TemplafyTemplateConfiguration><![CDATA[{"elementsMetadata":[{"type":"shape","id":"2c9b30c7-1bc4-4683-9d22-f7323d8f13fe","elementConfiguration":{"binding":"Form.Cigna_Confidentiality.EvernorthConfidentiality","disableUpdates":false,"type":"text"}},{"type":"shape","id":"5c642bf4-a1cd-4c1b-b75d-de3da3867c3a","elementConfiguration":{"binding":"Form.Cigna_Confidentiality.Cigna_confidentiality","disableUpdates":false,"type":"text"}},{"type":"shape","id":"ec01c835-33e6-4f96-b871-c0dfe00f13be","elementConfiguration":{"binding":"Form.Cigna_Confidentiality.EvernorthConfidentiality","disableUpdates":false,"type":"text"}},{"type":"shape","id":"de1d9bd3-749d-4bb1-bdf2-bc2e9eab34a7","elementConfiguration":{"binding":"Form.Cigna_Confidentiality.Cigna_confidentiality","disableUpdates":false,"type":"text"}},{"type":"shape","id":"cacaa9c1-5893-4c95-aaa0-79a91a102b93","elementConfiguration":{"binding":"Form.Cigna_Confidentiality.EvernorthConfidentiality","disableUpdates":false,"type":"text"}},{"type":"shape","id":"7e685bee-349e-4060-9bfa-5925e4110bae","elementConfiguration":{"binding":"Form.Cigna_Confidentiality.Cigna_confidentiality","disableUpdates":false,"type":"text"}},{"type":"shape","id":"84d73db1-4cc9-4eb8-88b0-75bb01b0c5d6","elementConfiguration":{"binding":"Form.Cigna_Confidentiality.EvernorthConfidentiality","disableUpdates":false,"type":"text"}},{"type":"shape","id":"5239abe6-0968-414c-be01-5b2f79a79b99","elementConfiguration":{"binding":"Form.Cigna_Confidentiality.Cigna_confidentiality","disableUpdates":false,"type":"text"}},{"type":"shape","id":"e38d9d59-7e10-43d6-b2b8-1f7874226d8a","elementConfiguration":{"binding":"Form.Cigna_Confidentiality.EvernorthConfidentiality","disableUpdates":false,"type":"text"}},{"type":"shape","id":"66c88845-2e9a-4bf0-96f3-45e9f2556a3b","elementConfiguration":{"binding":"Form.Cigna_Confidentiality.Cigna_confidentiality","disableUpdates":false,"type":"text"}},{"type":"shape","id":"593f7cae-d17c-459d-9737-69fe10646fec","elementConfiguration":{"binding":"Form.Cigna_Confidentiality.EvernorthConfidentiality","disableUpdates":false,"type":"text"}},{"type":"shape","id":"e0ce74c2-01c4-4e5a-b68a-71e81439b934","elementConfiguration":{"binding":"Form.Cigna_Confidentiality.Cigna_confidentiality","disableUpdates":false,"type":"text"}},{"type":"shape","id":"2df0e3f4-ad42-4d6f-afa4-651d7123b53a","elementConfiguration":{"binding":"Form.Cigna_Confidentiality.EvernorthConfidentiality","disableUpdates":false,"type":"text"}},{"type":"shape","id":"4e055775-badc-4bea-949c-09cea03321fb","elementConfiguration":{"binding":"Form.Cigna_Confidentiality.Cigna_confidentiality","disableUpdates":false,"type":"text"}},{"type":"shape","id":"2cf06a10-3f39-4de4-8283-ce68b933a448","elementConfiguration":{"binding":"Form.Cigna_Confidentiality.EvernorthConfidentiality","disableUpdates":false,"type":"text"}},{"type":"shape","id":"d7347da3-053d-4b7a-af0e-7c321a302475","elementConfiguration":{"binding":"Form.Cigna_Confidentiality.Cigna_confidentiality","disableUpdates":false,"type":"text"}},{"type":"shape","id":"50ad166b-23e9-4cc7-859a-e9c3cc227985","elementConfiguration":{"binding":"Form.Cigna_Confidentiality.EvernorthConfidentiality","disableUpdates":false,"type":"text"}},{"type":"shape","id":"596bb64a-4d53-459c-97c6-b36a3c5f62ce","elementConfiguration":{"binding":"Form.Cigna_Confidentiality.Cigna_confidentiality","disableUpdates":false,"type":"text"}},{"type":"shape","id":"dfd06c12-1809-4d69-9a12-5e5a290ee799","elementConfiguration":{"binding":"Form.Cigna_Confidentiality.EvernorthConfidentiality","disableUpdates":false,"type":"text"}},{"type":"shape","id":"cec20772-0dec-422c-b574-ffb29c27bbb2","elementConfiguration":{"binding":"Form.Cigna_Confidentiality.Cigna_confidentiality","disableUpdates":false,"type":"text"}},{"type":"shape","id":"812992fe-f44e-4337-bb33-a39515f5f528","elementConfiguration":{"binding":"Form.Cigna_Confidentiality.EvernorthConfidentiality","disableUpdates":false,"type":"text"}},{"type":"shape","id":"2b394c8a-7f7b-477d-a611-acb7bdf38312","elementConfiguration":{"binding":"Form.Cigna_Confidentiality.Cigna_confidentiality","disableUpdates":false,"type":"text"}},{"type":"shape","id":"97eb7800-4d10-4cf2-9c69-09874fe88c6f","elementConfiguration":{"binding":"Form.Cigna_Confidentiality.EvernorthConfidentiality","disableUpdates":false,"type":"text"}},{"type":"shape","id":"ee376545-0df0-45d2-aa9b-085e257d8493","elementConfiguration":{"binding":"Form.Cigna_Confidentiality.Cigna_confidentiality","disableUpdates":false,"type":"text"}},{"type":"shape","id":"5c13e3c5-a930-4c95-8848-98c27f4dd85a","elementConfiguration":{"binding":"Form.Cigna_Confidentiality.EvernorthConfidentiality","disableUpdates":false,"type":"text"}},{"type":"shape","id":"1e0a8245-e33a-4ad6-9641-440feb4cb4a7","elementConfiguration":{"binding":"Form.Cigna_Confidentiality.Cigna_confidentiality","disableUpdates":false,"type":"text"}},{"type":"shape","id":"19bdf6c8-fa02-4ddc-9445-d2350f53fae7","elementConfiguration":{"binding":"Form.Cigna_Confidentiality.EvernorthConfidentiality","disableUpdates":false,"type":"text"}},{"type":"shape","id":"4369b753-c1f5-46ab-9f8c-f066ba430712","elementConfiguration":{"binding":"Form.Cigna_Confidentiality.Cigna_confidentiality","disableUpdates":false,"type":"text"}}],"transformationConfigurations":[{"language":"{{DocumentLanguage}}","disableUpdates":false,"type":"proofingLanguage"}],"templateName":"","templateDescription":"","enableDocumentContentUpdater":true,"version":"1.12"}]]></TemplafyTemplateConfiguration>
</file>

<file path=customXml/item3.xml><?xml version="1.0" encoding="utf-8"?>
<p:properties xmlns:p="http://schemas.microsoft.com/office/2006/metadata/properties" xmlns:xsi="http://www.w3.org/2001/XMLSchema-instance" xmlns:pc="http://schemas.microsoft.com/office/infopath/2007/PartnerControls">
  <documentManagement>
    <_activity xmlns="efc06428-e0cc-4e7a-9334-62d0b6402783" xsi:nil="true"/>
  </documentManagement>
</p:properties>
</file>

<file path=customXml/item4.xml><?xml version="1.0" encoding="utf-8"?>
<TemplafyFormConfiguration><![CDATA[{"formFields":[{"dataSource":"Confidentiality","displayColumn":"cigna_confidentiality","defaultValue":"2","hideIfNoUserInteractionRequired":false,"distinct":true,"required":false,"autoSelectFirstOption":false,"helpTexts":{"prefix":"","postfix":""},"spacing":{},"type":"dropDown","name":"Cigna_Confidentiality","label":"Internal Stamp Only","fullyQualifiedName":"Cigna_Confidentiality"}],"formDataEntries":[{"name":"Cigna_Confidentiality","value":"Mh57jgs2HrMyVG8FdtsjnQ=="}]}]]></TemplafyFormConfiguration>
</file>

<file path=customXml/item5.xml><?xml version="1.0" encoding="utf-8"?>
<ct:contentTypeSchema xmlns:ct="http://schemas.microsoft.com/office/2006/metadata/contentType" xmlns:ma="http://schemas.microsoft.com/office/2006/metadata/properties/metaAttributes" ct:_="" ma:_="" ma:contentTypeName="Document" ma:contentTypeID="0x010100404F66950EF35C459650FA6E5D90840F" ma:contentTypeVersion="18" ma:contentTypeDescription="Create a new document." ma:contentTypeScope="" ma:versionID="9b109db3062e822e1e5206edecf4c607">
  <xsd:schema xmlns:xsd="http://www.w3.org/2001/XMLSchema" xmlns:xs="http://www.w3.org/2001/XMLSchema" xmlns:p="http://schemas.microsoft.com/office/2006/metadata/properties" xmlns:ns3="efc06428-e0cc-4e7a-9334-62d0b6402783" xmlns:ns4="ed46609e-7f40-42b4-92d9-9f1090015036" targetNamespace="http://schemas.microsoft.com/office/2006/metadata/properties" ma:root="true" ma:fieldsID="9101e46fd99271701a27eae440aeb2eb" ns3:_="" ns4:_="">
    <xsd:import namespace="efc06428-e0cc-4e7a-9334-62d0b6402783"/>
    <xsd:import namespace="ed46609e-7f40-42b4-92d9-9f1090015036"/>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ServiceDateTaken" minOccurs="0"/>
                <xsd:element ref="ns3:MediaLengthInSeconds" minOccurs="0"/>
                <xsd:element ref="ns4:SharedWithUsers" minOccurs="0"/>
                <xsd:element ref="ns4:SharedWithDetails" minOccurs="0"/>
                <xsd:element ref="ns4:SharingHintHash" minOccurs="0"/>
                <xsd:element ref="ns3:MediaServiceLocation"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fc06428-e0cc-4e7a-9334-62d0b640278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d46609e-7f40-42b4-92d9-9f1090015036"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A57D866-582B-4668-93DE-6394C2F152E9}">
  <ds:schemaRefs>
    <ds:schemaRef ds:uri="http://schemas.microsoft.com/sharepoint/v3/contenttype/forms"/>
  </ds:schemaRefs>
</ds:datastoreItem>
</file>

<file path=customXml/itemProps2.xml><?xml version="1.0" encoding="utf-8"?>
<ds:datastoreItem xmlns:ds="http://schemas.openxmlformats.org/officeDocument/2006/customXml" ds:itemID="{9E4D2E6F-FE49-4FFB-A5F2-EDA5AAB1D111}">
  <ds:schemaRefs/>
</ds:datastoreItem>
</file>

<file path=customXml/itemProps3.xml><?xml version="1.0" encoding="utf-8"?>
<ds:datastoreItem xmlns:ds="http://schemas.openxmlformats.org/officeDocument/2006/customXml" ds:itemID="{9A01C87F-84BA-44BE-878C-8841CD97225C}">
  <ds:schemaRefs>
    <ds:schemaRef ds:uri="http://purl.org/dc/elements/1.1/"/>
    <ds:schemaRef ds:uri="http://schemas.microsoft.com/office/2006/metadata/properties"/>
    <ds:schemaRef ds:uri="http://purl.org/dc/dcmitype/"/>
    <ds:schemaRef ds:uri="http://schemas.microsoft.com/office/infopath/2007/PartnerControls"/>
    <ds:schemaRef ds:uri="http://www.w3.org/XML/1998/namespace"/>
    <ds:schemaRef ds:uri="http://schemas.microsoft.com/office/2006/documentManagement/types"/>
    <ds:schemaRef ds:uri="ed46609e-7f40-42b4-92d9-9f1090015036"/>
    <ds:schemaRef ds:uri="http://schemas.openxmlformats.org/package/2006/metadata/core-properties"/>
    <ds:schemaRef ds:uri="efc06428-e0cc-4e7a-9334-62d0b6402783"/>
    <ds:schemaRef ds:uri="http://purl.org/dc/terms/"/>
  </ds:schemaRefs>
</ds:datastoreItem>
</file>

<file path=customXml/itemProps4.xml><?xml version="1.0" encoding="utf-8"?>
<ds:datastoreItem xmlns:ds="http://schemas.openxmlformats.org/officeDocument/2006/customXml" ds:itemID="{180E6B4A-02B3-49EE-B6F9-C0FE6F86CE81}">
  <ds:schemaRefs/>
</ds:datastoreItem>
</file>

<file path=customXml/itemProps5.xml><?xml version="1.0" encoding="utf-8"?>
<ds:datastoreItem xmlns:ds="http://schemas.openxmlformats.org/officeDocument/2006/customXml" ds:itemID="{64913D89-49BB-43FB-A6E8-B6B3ECE5D4B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fc06428-e0cc-4e7a-9334-62d0b6402783"/>
    <ds:schemaRef ds:uri="ed46609e-7f40-42b4-92d9-9f109001503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551</TotalTime>
  <Words>1999</Words>
  <Application>Microsoft Office PowerPoint</Application>
  <PresentationFormat>Widescreen</PresentationFormat>
  <Paragraphs>274</Paragraphs>
  <Slides>25</Slides>
  <Notes>11</Notes>
  <HiddenSlides>0</HiddenSlides>
  <MMClips>0</MMClips>
  <ScaleCrop>false</ScaleCrop>
  <HeadingPairs>
    <vt:vector size="6" baseType="variant">
      <vt:variant>
        <vt:lpstr>Fonts Used</vt:lpstr>
      </vt:variant>
      <vt:variant>
        <vt:i4>12</vt:i4>
      </vt:variant>
      <vt:variant>
        <vt:lpstr>Theme</vt:lpstr>
      </vt:variant>
      <vt:variant>
        <vt:i4>4</vt:i4>
      </vt:variant>
      <vt:variant>
        <vt:lpstr>Slide Titles</vt:lpstr>
      </vt:variant>
      <vt:variant>
        <vt:i4>25</vt:i4>
      </vt:variant>
    </vt:vector>
  </HeadingPairs>
  <TitlesOfParts>
    <vt:vector size="41" baseType="lpstr">
      <vt:lpstr>Arial</vt:lpstr>
      <vt:lpstr>Arial Narrow</vt:lpstr>
      <vt:lpstr>Calibri</vt:lpstr>
      <vt:lpstr>Georgia</vt:lpstr>
      <vt:lpstr>IBM Plex Sans</vt:lpstr>
      <vt:lpstr>IBM Plex Sans </vt:lpstr>
      <vt:lpstr>IBM Plex Sans SemiBold</vt:lpstr>
      <vt:lpstr>Inter Tight</vt:lpstr>
      <vt:lpstr>Lucida Grande</vt:lpstr>
      <vt:lpstr>Open Sans</vt:lpstr>
      <vt:lpstr>Times New Roman</vt:lpstr>
      <vt:lpstr>Verdana</vt:lpstr>
      <vt:lpstr>Cigna Healthcare</vt:lpstr>
      <vt:lpstr>35_Cigna Healthcare</vt:lpstr>
      <vt:lpstr>Office Theme</vt:lpstr>
      <vt:lpstr>6_Cigna Healthcare</vt:lpstr>
      <vt:lpstr>PowerPoint Presentation</vt:lpstr>
      <vt:lpstr>Speaker:   Rayed Aldohami Client Manager – Cigna KSA</vt:lpstr>
      <vt:lpstr>Agenda:   - Cigna in ME Region, KSA and TPA. - Direct access, members cards and reimbursement.  - Main benefits and exclusions.  - Cigna Envoy application. - Help lines and Customer Service.  - Questions and Answers. </vt:lpstr>
      <vt:lpstr>Our local capabilities makes sure we understand your needs.</vt:lpstr>
      <vt:lpstr>Cigna Insurance Saudi Arabia - powering progress in the KSA with global healthcare expertise and local knowledge.</vt:lpstr>
      <vt:lpstr>Membership cards</vt:lpstr>
      <vt:lpstr>Wherever you go…we’ll be there for you.</vt:lpstr>
      <vt:lpstr>Quick guide: reimbursing a claim.</vt:lpstr>
      <vt:lpstr>THE SCOPE OF YOUR HEALTHCARE PLAN</vt:lpstr>
      <vt:lpstr>Benefit Overview</vt:lpstr>
      <vt:lpstr>PowerPoint Presentation</vt:lpstr>
      <vt:lpstr>Chronic medication refill program and delivery services –  Continuous care effortlessly</vt:lpstr>
      <vt:lpstr>International Employee Assistance - We are here to support you.</vt:lpstr>
      <vt:lpstr>ConnectForHealth</vt:lpstr>
      <vt:lpstr>Your points of contact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Presswala, Abbas M</dc:creator>
  <cp:lastModifiedBy>Vishnu Thekkel</cp:lastModifiedBy>
  <cp:revision>4</cp:revision>
  <dcterms:created xsi:type="dcterms:W3CDTF">2021-07-08T09:02:18Z</dcterms:created>
  <dcterms:modified xsi:type="dcterms:W3CDTF">2026-09-03T10:55:45Z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by:">
    <vt:lpwstr>omnidocs.com</vt:lpwstr>
  </property>
  <property fmtid="{D5CDD505-2E9C-101B-9397-08002B2CF9AE}" pid="3" name="ContentTypeId">
    <vt:lpwstr>0x010100404F66950EF35C459650FA6E5D90840F</vt:lpwstr>
  </property>
  <property fmtid="{D5CDD505-2E9C-101B-9397-08002B2CF9AE}" pid="4" name="MSIP_Label_b195fec1-33f7-4cab-8a17-aa30fc06e0fe_Enabled">
    <vt:lpwstr>true</vt:lpwstr>
  </property>
  <property fmtid="{D5CDD505-2E9C-101B-9397-08002B2CF9AE}" pid="5" name="MSIP_Label_b195fec1-33f7-4cab-8a17-aa30fc06e0fe_SetDate">
    <vt:lpwstr>2025-12-31T07:23:04Z</vt:lpwstr>
  </property>
  <property fmtid="{D5CDD505-2E9C-101B-9397-08002B2CF9AE}" pid="6" name="MSIP_Label_b195fec1-33f7-4cab-8a17-aa30fc06e0fe_Method">
    <vt:lpwstr>Privileged</vt:lpwstr>
  </property>
  <property fmtid="{D5CDD505-2E9C-101B-9397-08002B2CF9AE}" pid="7" name="MSIP_Label_b195fec1-33f7-4cab-8a17-aa30fc06e0fe_Name">
    <vt:lpwstr>Public</vt:lpwstr>
  </property>
  <property fmtid="{D5CDD505-2E9C-101B-9397-08002B2CF9AE}" pid="8" name="MSIP_Label_b195fec1-33f7-4cab-8a17-aa30fc06e0fe_SiteId">
    <vt:lpwstr>791b26cb-3fdf-47c3-b85d-bd9f037e3e7f</vt:lpwstr>
  </property>
  <property fmtid="{D5CDD505-2E9C-101B-9397-08002B2CF9AE}" pid="9" name="MSIP_Label_b195fec1-33f7-4cab-8a17-aa30fc06e0fe_ActionId">
    <vt:lpwstr>b73727c6-5540-4a47-babd-effeeb047a08</vt:lpwstr>
  </property>
  <property fmtid="{D5CDD505-2E9C-101B-9397-08002B2CF9AE}" pid="10" name="MSIP_Label_b195fec1-33f7-4cab-8a17-aa30fc06e0fe_ContentBits">
    <vt:lpwstr>0</vt:lpwstr>
  </property>
  <property fmtid="{D5CDD505-2E9C-101B-9397-08002B2CF9AE}" pid="11" name="MSIP_Label_b195fec1-33f7-4cab-8a17-aa30fc06e0fe_Tag">
    <vt:lpwstr>10, 0, 1, 1</vt:lpwstr>
  </property>
</Properties>
</file>