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Smyth" userId="05a501530261f63f" providerId="LiveId" clId="{27380D51-2F0B-4AF1-90FC-654256068764}"/>
    <pc:docChg chg="custSel modSld">
      <pc:chgData name="Holly Smyth" userId="05a501530261f63f" providerId="LiveId" clId="{27380D51-2F0B-4AF1-90FC-654256068764}" dt="2023-01-17T22:37:31.255" v="16" actId="1076"/>
      <pc:docMkLst>
        <pc:docMk/>
      </pc:docMkLst>
      <pc:sldChg chg="addSp modSp mod">
        <pc:chgData name="Holly Smyth" userId="05a501530261f63f" providerId="LiveId" clId="{27380D51-2F0B-4AF1-90FC-654256068764}" dt="2023-01-17T00:09:42.600" v="12" actId="207"/>
        <pc:sldMkLst>
          <pc:docMk/>
          <pc:sldMk cId="3790506402" sldId="256"/>
        </pc:sldMkLst>
        <pc:spChg chg="mod">
          <ac:chgData name="Holly Smyth" userId="05a501530261f63f" providerId="LiveId" clId="{27380D51-2F0B-4AF1-90FC-654256068764}" dt="2023-01-17T00:08:45.192" v="5" actId="1076"/>
          <ac:spMkLst>
            <pc:docMk/>
            <pc:sldMk cId="3790506402" sldId="256"/>
            <ac:spMk id="2" creationId="{1835D7C8-FB0F-2C86-7FFB-94B8B5A28614}"/>
          </ac:spMkLst>
        </pc:spChg>
        <pc:spChg chg="mod">
          <ac:chgData name="Holly Smyth" userId="05a501530261f63f" providerId="LiveId" clId="{27380D51-2F0B-4AF1-90FC-654256068764}" dt="2023-01-17T00:09:42.600" v="12" actId="207"/>
          <ac:spMkLst>
            <pc:docMk/>
            <pc:sldMk cId="3790506402" sldId="256"/>
            <ac:spMk id="63" creationId="{82DA8547-2C96-4A09-69F4-C2757D6003A6}"/>
          </ac:spMkLst>
        </pc:spChg>
        <pc:picChg chg="add mod">
          <ac:chgData name="Holly Smyth" userId="05a501530261f63f" providerId="LiveId" clId="{27380D51-2F0B-4AF1-90FC-654256068764}" dt="2023-01-17T00:08:52.998" v="6" actId="1076"/>
          <ac:picMkLst>
            <pc:docMk/>
            <pc:sldMk cId="3790506402" sldId="256"/>
            <ac:picMk id="13" creationId="{9A47A271-41A2-E00C-8D0F-53E2E0C5C982}"/>
          </ac:picMkLst>
        </pc:picChg>
        <pc:picChg chg="add mod">
          <ac:chgData name="Holly Smyth" userId="05a501530261f63f" providerId="LiveId" clId="{27380D51-2F0B-4AF1-90FC-654256068764}" dt="2023-01-17T00:09:01.071" v="8" actId="1076"/>
          <ac:picMkLst>
            <pc:docMk/>
            <pc:sldMk cId="3790506402" sldId="256"/>
            <ac:picMk id="14" creationId="{9A47A271-41A2-E00C-8D0F-53E2E0C5C982}"/>
          </ac:picMkLst>
        </pc:picChg>
      </pc:sldChg>
      <pc:sldChg chg="addSp delSp modSp mod">
        <pc:chgData name="Holly Smyth" userId="05a501530261f63f" providerId="LiveId" clId="{27380D51-2F0B-4AF1-90FC-654256068764}" dt="2023-01-17T22:37:31.255" v="16" actId="1076"/>
        <pc:sldMkLst>
          <pc:docMk/>
          <pc:sldMk cId="3310674409" sldId="258"/>
        </pc:sldMkLst>
        <pc:picChg chg="add del mod">
          <ac:chgData name="Holly Smyth" userId="05a501530261f63f" providerId="LiveId" clId="{27380D51-2F0B-4AF1-90FC-654256068764}" dt="2023-01-17T22:37:20.819" v="14" actId="478"/>
          <ac:picMkLst>
            <pc:docMk/>
            <pc:sldMk cId="3310674409" sldId="258"/>
            <ac:picMk id="2" creationId="{9A47A271-41A2-E00C-8D0F-53E2E0C5C982}"/>
          </ac:picMkLst>
        </pc:picChg>
        <pc:picChg chg="add mod">
          <ac:chgData name="Holly Smyth" userId="05a501530261f63f" providerId="LiveId" clId="{27380D51-2F0B-4AF1-90FC-654256068764}" dt="2023-01-17T22:37:31.255" v="16" actId="1076"/>
          <ac:picMkLst>
            <pc:docMk/>
            <pc:sldMk cId="3310674409" sldId="258"/>
            <ac:picMk id="3" creationId="{181438AE-154B-D8D5-8BD0-4F9398B46FE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61925" y="3398356"/>
            <a:ext cx="6534150" cy="50371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52400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1450" y="813970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61925" y="4068880"/>
            <a:ext cx="6534150" cy="560013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694154" y="161164"/>
            <a:ext cx="5392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/>
              <a:t>Converting Fractions, Decimals, Percentages and Mixed Numbers (F)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771576" y="1071640"/>
                <a:ext cx="2775675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0.7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(0.70)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= 70% = 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76" y="1071640"/>
                <a:ext cx="2775675" cy="6108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/>
              <p:nvPr/>
            </p:nvSpPr>
            <p:spPr>
              <a:xfrm>
                <a:off x="454818" y="1778292"/>
                <a:ext cx="2686228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=0.2=20%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18" y="1778292"/>
                <a:ext cx="2686228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319934" y="2543411"/>
                <a:ext cx="2955997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2543411"/>
                <a:ext cx="2955997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62ABF5CE-D61D-83C1-F411-817AF4492431}"/>
              </a:ext>
            </a:extLst>
          </p:cNvPr>
          <p:cNvSpPr txBox="1"/>
          <p:nvPr/>
        </p:nvSpPr>
        <p:spPr>
          <a:xfrm>
            <a:off x="371532" y="4289359"/>
            <a:ext cx="6351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/>
              <a:t>Q1) Complete the table 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228600" y="3438874"/>
            <a:ext cx="6686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Remember: Always do the inverse to check your answer is correct!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DC6EC0-7322-CD29-9CD9-62883185B70A}"/>
                  </a:ext>
                </a:extLst>
              </p:cNvPr>
              <p:cNvSpPr txBox="1"/>
              <p:nvPr/>
            </p:nvSpPr>
            <p:spPr>
              <a:xfrm>
                <a:off x="3938041" y="1156026"/>
                <a:ext cx="2148383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33%=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=0.33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DC6EC0-7322-CD29-9CD9-62883185B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041" y="1156026"/>
                <a:ext cx="2148383" cy="485774"/>
              </a:xfrm>
              <a:prstGeom prst="rect">
                <a:avLst/>
              </a:prstGeom>
              <a:blipFill>
                <a:blip r:embed="rId5"/>
                <a:stretch>
                  <a:fillRect b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5C0157-23F4-8C9B-32B7-6C49E4747997}"/>
                  </a:ext>
                </a:extLst>
              </p:cNvPr>
              <p:cNvSpPr txBox="1"/>
              <p:nvPr/>
            </p:nvSpPr>
            <p:spPr>
              <a:xfrm>
                <a:off x="3429000" y="1789020"/>
                <a:ext cx="3154758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0.012=1.2%=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5C0157-23F4-8C9B-32B7-6C49E4747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789020"/>
                <a:ext cx="3154758" cy="6127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3044870" y="2526444"/>
                <a:ext cx="3475353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870" y="2526444"/>
                <a:ext cx="3475353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11">
                <a:extLst>
                  <a:ext uri="{FF2B5EF4-FFF2-40B4-BE49-F238E27FC236}">
                    <a16:creationId xmlns:a16="http://schemas.microsoft.com/office/drawing/2014/main" id="{5FF91FCA-B5E7-D6ED-6857-B2C35E58BE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6794658"/>
                  </p:ext>
                </p:extLst>
              </p:nvPr>
            </p:nvGraphicFramePr>
            <p:xfrm>
              <a:off x="1143000" y="4833840"/>
              <a:ext cx="4572000" cy="31802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4273580608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80836743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0897072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Decimal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Percentage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1130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65999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42%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40564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00838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7501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91903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24.5%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03618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861327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11">
                <a:extLst>
                  <a:ext uri="{FF2B5EF4-FFF2-40B4-BE49-F238E27FC236}">
                    <a16:creationId xmlns:a16="http://schemas.microsoft.com/office/drawing/2014/main" id="{5FF91FCA-B5E7-D6ED-6857-B2C35E58BE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6794658"/>
                  </p:ext>
                </p:extLst>
              </p:nvPr>
            </p:nvGraphicFramePr>
            <p:xfrm>
              <a:off x="1143000" y="4833840"/>
              <a:ext cx="4572000" cy="318020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4273580608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80836743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10897072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Decimal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Percentage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113052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0.56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65999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42%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4056472"/>
                      </a:ext>
                    </a:extLst>
                  </a:tr>
                  <a:tr h="47720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0" t="-235897" r="-202000" b="-33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00838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750143"/>
                      </a:ext>
                    </a:extLst>
                  </a:tr>
                  <a:tr h="4779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00" t="-408861" r="-202000" b="-156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91903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24.5%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03618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8613277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6BB7587-43E4-3630-7880-F2F53F80A02E}"/>
              </a:ext>
            </a:extLst>
          </p:cNvPr>
          <p:cNvSpPr txBox="1"/>
          <p:nvPr/>
        </p:nvSpPr>
        <p:spPr>
          <a:xfrm>
            <a:off x="454817" y="8564880"/>
            <a:ext cx="6065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Q2) What is 0.56 as fraction? Give your answer in it’s simplest form.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131317" y="218681"/>
            <a:ext cx="529389" cy="409072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242187" y="216367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D71BF50-B5BF-072A-6A24-D0F2D13B8A38}"/>
              </a:ext>
            </a:extLst>
          </p:cNvPr>
          <p:cNvSpPr/>
          <p:nvPr/>
        </p:nvSpPr>
        <p:spPr>
          <a:xfrm>
            <a:off x="175092" y="174812"/>
            <a:ext cx="6507816" cy="9601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EBDA4E-8D22-3112-4691-F68FDF2DC680}"/>
              </a:ext>
            </a:extLst>
          </p:cNvPr>
          <p:cNvSpPr txBox="1"/>
          <p:nvPr/>
        </p:nvSpPr>
        <p:spPr>
          <a:xfrm>
            <a:off x="551328" y="358073"/>
            <a:ext cx="387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/>
              <a:t>Q3) What is 68% as a decimal?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DEE660D-FA06-7F3A-8E59-410BA010BFA4}"/>
                  </a:ext>
                </a:extLst>
              </p:cNvPr>
              <p:cNvSpPr txBox="1"/>
              <p:nvPr/>
            </p:nvSpPr>
            <p:spPr>
              <a:xfrm>
                <a:off x="551328" y="1102143"/>
                <a:ext cx="3872754" cy="484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Q4) Change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0" dirty="0"/>
                  <a:t>into a mixed number.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DEE660D-FA06-7F3A-8E59-410BA010B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28" y="1102143"/>
                <a:ext cx="3872754" cy="484492"/>
              </a:xfrm>
              <a:prstGeom prst="rect">
                <a:avLst/>
              </a:prstGeom>
              <a:blipFill>
                <a:blip r:embed="rId2"/>
                <a:stretch>
                  <a:fillRect l="-1258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9C756E-7E75-FA2C-5653-D0B27CF6C82E}"/>
                  </a:ext>
                </a:extLst>
              </p:cNvPr>
              <p:cNvSpPr txBox="1"/>
              <p:nvPr/>
            </p:nvSpPr>
            <p:spPr>
              <a:xfrm>
                <a:off x="551328" y="1846214"/>
                <a:ext cx="4272132" cy="485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Q5) Change 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into an improper fraction.</a:t>
                </a:r>
                <a:endParaRPr lang="en-GB" b="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9C756E-7E75-FA2C-5653-D0B27CF6C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28" y="1846214"/>
                <a:ext cx="4272132" cy="485454"/>
              </a:xfrm>
              <a:prstGeom prst="rect">
                <a:avLst/>
              </a:prstGeom>
              <a:blipFill>
                <a:blip r:embed="rId3"/>
                <a:stretch>
                  <a:fillRect l="-1141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1D3766D0-2892-2507-E2CC-15DA300527D7}"/>
              </a:ext>
            </a:extLst>
          </p:cNvPr>
          <p:cNvSpPr txBox="1"/>
          <p:nvPr/>
        </p:nvSpPr>
        <p:spPr>
          <a:xfrm>
            <a:off x="551328" y="2590285"/>
            <a:ext cx="497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/>
              <a:t>Q6) Write the number 3.5 as a mixed number.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BA8AE7-1324-4D7A-AD9E-DB0DF3BF021B}"/>
                  </a:ext>
                </a:extLst>
              </p:cNvPr>
              <p:cNvSpPr txBox="1"/>
              <p:nvPr/>
            </p:nvSpPr>
            <p:spPr>
              <a:xfrm>
                <a:off x="551328" y="3334356"/>
                <a:ext cx="5925672" cy="761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Q7) Adam fills his fish tank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dirty="0"/>
                  <a:t> of it’s full capacity.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b="0" dirty="0"/>
                  <a:t>as a percentage.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BA8AE7-1324-4D7A-AD9E-DB0DF3BF02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28" y="3334356"/>
                <a:ext cx="5925672" cy="761299"/>
              </a:xfrm>
              <a:prstGeom prst="rect">
                <a:avLst/>
              </a:prstGeom>
              <a:blipFill>
                <a:blip r:embed="rId4"/>
                <a:stretch>
                  <a:fillRect l="-822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7713FC74-09C6-9B5D-CA46-7437BB667216}"/>
              </a:ext>
            </a:extLst>
          </p:cNvPr>
          <p:cNvSpPr txBox="1"/>
          <p:nvPr/>
        </p:nvSpPr>
        <p:spPr>
          <a:xfrm>
            <a:off x="528468" y="4247679"/>
            <a:ext cx="6154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/>
              <a:t>Q8) Jenny feeds her dog 0.4 tins of dog food each day. How many tins will she need to feed them over 5 days?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8B3D58-9FF5-7315-63B0-A722B932494C}"/>
                  </a:ext>
                </a:extLst>
              </p:cNvPr>
              <p:cNvSpPr txBox="1"/>
              <p:nvPr/>
            </p:nvSpPr>
            <p:spPr>
              <a:xfrm>
                <a:off x="528468" y="5082291"/>
                <a:ext cx="5476092" cy="1742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Q9) Order the following numbers from smallest to largest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, 0.3  ,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, 35% , 0.305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48B3D58-9FF5-7315-63B0-A722B93249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68" y="5082291"/>
                <a:ext cx="5476092" cy="1742785"/>
              </a:xfrm>
              <a:prstGeom prst="rect">
                <a:avLst/>
              </a:prstGeom>
              <a:blipFill>
                <a:blip r:embed="rId5"/>
                <a:stretch>
                  <a:fillRect l="-1002" t="-2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0519F3F-6689-24A0-5EFE-4ED699AA15B7}"/>
              </a:ext>
            </a:extLst>
          </p:cNvPr>
          <p:cNvSpPr txBox="1"/>
          <p:nvPr/>
        </p:nvSpPr>
        <p:spPr>
          <a:xfrm>
            <a:off x="551328" y="7875120"/>
            <a:ext cx="1570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Ask Absolute - 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181438AE-154B-D8D5-8BD0-4F9398B46FE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23811" y="9238416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74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1846</TotalTime>
  <Words>203</Words>
  <Application>Microsoft Office PowerPoint</Application>
  <PresentationFormat>A4 Paper (210x297 mm)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Mills</dc:creator>
  <cp:lastModifiedBy>Holly Smyth</cp:lastModifiedBy>
  <cp:revision>36</cp:revision>
  <cp:lastPrinted>2022-09-12T09:09:32Z</cp:lastPrinted>
  <dcterms:created xsi:type="dcterms:W3CDTF">2022-09-01T19:08:02Z</dcterms:created>
  <dcterms:modified xsi:type="dcterms:W3CDTF">2023-01-17T22:37:35Z</dcterms:modified>
</cp:coreProperties>
</file>