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648450" cy="9850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ly Smyth" userId="05a501530261f63f" providerId="LiveId" clId="{CDE64071-7A7E-4BAF-A731-F9E864CEE4C1}"/>
    <pc:docChg chg="modSld">
      <pc:chgData name="Holly Smyth" userId="05a501530261f63f" providerId="LiveId" clId="{CDE64071-7A7E-4BAF-A731-F9E864CEE4C1}" dt="2023-01-17T22:57:18.581" v="0" actId="207"/>
      <pc:docMkLst>
        <pc:docMk/>
      </pc:docMkLst>
      <pc:sldChg chg="modSp mod">
        <pc:chgData name="Holly Smyth" userId="05a501530261f63f" providerId="LiveId" clId="{CDE64071-7A7E-4BAF-A731-F9E864CEE4C1}" dt="2023-01-17T22:57:18.581" v="0" actId="207"/>
        <pc:sldMkLst>
          <pc:docMk/>
          <pc:sldMk cId="3790506402" sldId="256"/>
        </pc:sldMkLst>
        <pc:spChg chg="mod">
          <ac:chgData name="Holly Smyth" userId="05a501530261f63f" providerId="LiveId" clId="{CDE64071-7A7E-4BAF-A731-F9E864CEE4C1}" dt="2023-01-17T22:57:18.581" v="0" actId="207"/>
          <ac:spMkLst>
            <pc:docMk/>
            <pc:sldMk cId="3790506402" sldId="256"/>
            <ac:spMk id="63" creationId="{82DA8547-2C96-4A09-69F4-C2757D6003A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09357-659F-4088-9CEC-FDA2070007A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4875" y="1231900"/>
            <a:ext cx="2298700" cy="3324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740523"/>
            <a:ext cx="5318760" cy="38786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6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94985-1DC8-4B09-8A1A-22AA8A107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70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38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00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3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59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00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69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97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10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69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1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44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01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6545109D-11EA-A816-5EF7-22444BD38C50}"/>
              </a:ext>
            </a:extLst>
          </p:cNvPr>
          <p:cNvSpPr/>
          <p:nvPr/>
        </p:nvSpPr>
        <p:spPr>
          <a:xfrm>
            <a:off x="171450" y="3319210"/>
            <a:ext cx="6534150" cy="92333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71450" y="123215"/>
            <a:ext cx="6534150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1450" y="726344"/>
            <a:ext cx="6534150" cy="247768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71450" y="4369744"/>
            <a:ext cx="6534150" cy="544231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738351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Examples: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35D7C8-FB0F-2C86-7FFB-94B8B5A28614}"/>
              </a:ext>
            </a:extLst>
          </p:cNvPr>
          <p:cNvSpPr txBox="1"/>
          <p:nvPr/>
        </p:nvSpPr>
        <p:spPr>
          <a:xfrm>
            <a:off x="1229731" y="227875"/>
            <a:ext cx="4684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/>
              <a:t>Expanding and Factorising Single Brackets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/>
              <p:nvPr/>
            </p:nvSpPr>
            <p:spPr>
              <a:xfrm>
                <a:off x="-297385" y="1107254"/>
                <a:ext cx="3246020" cy="369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7385" y="1107254"/>
                <a:ext cx="3246020" cy="3693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ACE6AE-BAAA-6BF8-3608-9A319259825E}"/>
                  </a:ext>
                </a:extLst>
              </p:cNvPr>
              <p:cNvSpPr txBox="1"/>
              <p:nvPr/>
            </p:nvSpPr>
            <p:spPr>
              <a:xfrm>
                <a:off x="-22810" y="1562624"/>
                <a:ext cx="32460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ACE6AE-BAAA-6BF8-3608-9A31925982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810" y="1562624"/>
                <a:ext cx="3246020" cy="369332"/>
              </a:xfrm>
              <a:prstGeom prst="rect">
                <a:avLst/>
              </a:prstGeom>
              <a:blipFill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2FF82AF-E556-ED76-746B-B17131070C54}"/>
                  </a:ext>
                </a:extLst>
              </p:cNvPr>
              <p:cNvSpPr txBox="1"/>
              <p:nvPr/>
            </p:nvSpPr>
            <p:spPr>
              <a:xfrm>
                <a:off x="-465435" y="2048973"/>
                <a:ext cx="358211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−12−2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−16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2FF82AF-E556-ED76-746B-B17131070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65435" y="2048973"/>
                <a:ext cx="3582119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2ABF5CE-D61D-83C1-F411-817AF4492431}"/>
                  </a:ext>
                </a:extLst>
              </p:cNvPr>
              <p:cNvSpPr txBox="1"/>
              <p:nvPr/>
            </p:nvSpPr>
            <p:spPr>
              <a:xfrm>
                <a:off x="955180" y="4432594"/>
                <a:ext cx="26016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Factorise fully: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+9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b="0" dirty="0"/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2ABF5CE-D61D-83C1-F411-817AF4492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180" y="4432594"/>
                <a:ext cx="2601688" cy="923330"/>
              </a:xfrm>
              <a:prstGeom prst="rect">
                <a:avLst/>
              </a:prstGeom>
              <a:blipFill>
                <a:blip r:embed="rId5"/>
                <a:stretch>
                  <a:fillRect l="-2113" t="-3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6D261046-F8BC-BD58-7B5D-A2906927E7E5}"/>
              </a:ext>
            </a:extLst>
          </p:cNvPr>
          <p:cNvSpPr txBox="1"/>
          <p:nvPr/>
        </p:nvSpPr>
        <p:spPr>
          <a:xfrm>
            <a:off x="505326" y="4450215"/>
            <a:ext cx="5293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Q2)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Q3)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Q4)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Q5)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Q6)</a:t>
            </a:r>
          </a:p>
          <a:p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D252C0C-B68A-9EB1-9BDA-2865C6295D76}"/>
              </a:ext>
            </a:extLst>
          </p:cNvPr>
          <p:cNvSpPr txBox="1"/>
          <p:nvPr/>
        </p:nvSpPr>
        <p:spPr>
          <a:xfrm>
            <a:off x="3698988" y="4450215"/>
            <a:ext cx="69884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Q7)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Q8)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Q9)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Q10)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FED8B1D-A274-494A-6276-6D1FC7E8486A}"/>
                  </a:ext>
                </a:extLst>
              </p:cNvPr>
              <p:cNvSpPr txBox="1"/>
              <p:nvPr/>
            </p:nvSpPr>
            <p:spPr>
              <a:xfrm>
                <a:off x="906124" y="5244484"/>
                <a:ext cx="1926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−7)=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FED8B1D-A274-494A-6276-6D1FC7E84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124" y="5244484"/>
                <a:ext cx="1926910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C59F98E-69A4-93CD-094C-A55DAC46EFC1}"/>
                  </a:ext>
                </a:extLst>
              </p:cNvPr>
              <p:cNvSpPr txBox="1"/>
              <p:nvPr/>
            </p:nvSpPr>
            <p:spPr>
              <a:xfrm>
                <a:off x="944914" y="6099478"/>
                <a:ext cx="21314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C59F98E-69A4-93CD-094C-A55DAC46E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914" y="6099478"/>
                <a:ext cx="2131447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CABA5DC-FB6D-F397-5FF9-2342B78B3937}"/>
                  </a:ext>
                </a:extLst>
              </p:cNvPr>
              <p:cNvSpPr txBox="1"/>
              <p:nvPr/>
            </p:nvSpPr>
            <p:spPr>
              <a:xfrm>
                <a:off x="955180" y="6923211"/>
                <a:ext cx="27438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Fully factorise: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CABA5DC-FB6D-F397-5FF9-2342B78B39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180" y="6923211"/>
                <a:ext cx="2743808" cy="369332"/>
              </a:xfrm>
              <a:prstGeom prst="rect">
                <a:avLst/>
              </a:prstGeom>
              <a:blipFill>
                <a:blip r:embed="rId8"/>
                <a:stretch>
                  <a:fillRect l="-2000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1170DF4-2032-6F4E-705E-42F0F99B929B}"/>
                  </a:ext>
                </a:extLst>
              </p:cNvPr>
              <p:cNvSpPr txBox="1"/>
              <p:nvPr/>
            </p:nvSpPr>
            <p:spPr>
              <a:xfrm>
                <a:off x="1032918" y="7732735"/>
                <a:ext cx="25239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Expand and simplify: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−4(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1170DF4-2032-6F4E-705E-42F0F99B9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918" y="7732735"/>
                <a:ext cx="2523950" cy="646331"/>
              </a:xfrm>
              <a:prstGeom prst="rect">
                <a:avLst/>
              </a:prstGeom>
              <a:blipFill>
                <a:blip r:embed="rId9"/>
                <a:stretch>
                  <a:fillRect l="-1932" t="-4673" b="-6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3206E74-5F1F-53B9-D1C0-4CEE12FF1BA5}"/>
                  </a:ext>
                </a:extLst>
              </p:cNvPr>
              <p:cNvSpPr txBox="1"/>
              <p:nvPr/>
            </p:nvSpPr>
            <p:spPr>
              <a:xfrm>
                <a:off x="981715" y="8840018"/>
                <a:ext cx="29521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Factorise fully: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14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−21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3206E74-5F1F-53B9-D1C0-4CEE12FF1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15" y="8840018"/>
                <a:ext cx="2952109" cy="369332"/>
              </a:xfrm>
              <a:prstGeom prst="rect">
                <a:avLst/>
              </a:prstGeom>
              <a:blipFill>
                <a:blip r:embed="rId10"/>
                <a:stretch>
                  <a:fillRect l="-1653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A7E1BA5-07BD-E242-54D5-DD8E090ECDE5}"/>
                  </a:ext>
                </a:extLst>
              </p:cNvPr>
              <p:cNvSpPr txBox="1"/>
              <p:nvPr/>
            </p:nvSpPr>
            <p:spPr>
              <a:xfrm>
                <a:off x="4262273" y="4432594"/>
                <a:ext cx="19649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A7E1BA5-07BD-E242-54D5-DD8E090ECD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273" y="4432594"/>
                <a:ext cx="1964965" cy="369332"/>
              </a:xfrm>
              <a:prstGeom prst="rect">
                <a:avLst/>
              </a:prstGeom>
              <a:blipFill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82DA8547-2C96-4A09-69F4-C2757D6003A6}"/>
              </a:ext>
            </a:extLst>
          </p:cNvPr>
          <p:cNvSpPr txBox="1"/>
          <p:nvPr/>
        </p:nvSpPr>
        <p:spPr>
          <a:xfrm>
            <a:off x="175079" y="3325406"/>
            <a:ext cx="65114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Remember: Multiply everything on the outside by everything on the inside when expanding brackets. When factorising, take out the largest possible factors.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986F79-1B24-1BCD-05F0-14839047B37D}"/>
                  </a:ext>
                </a:extLst>
              </p:cNvPr>
              <p:cNvSpPr txBox="1"/>
              <p:nvPr/>
            </p:nvSpPr>
            <p:spPr>
              <a:xfrm>
                <a:off x="2832211" y="1109912"/>
                <a:ext cx="40309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+12=3(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986F79-1B24-1BCD-05F0-14839047B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211" y="1109912"/>
                <a:ext cx="4030964" cy="369332"/>
              </a:xfrm>
              <a:prstGeom prst="rect">
                <a:avLst/>
              </a:prstGeom>
              <a:blipFill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92BE502-81A3-BAA5-107A-6DF8A55CF657}"/>
                  </a:ext>
                </a:extLst>
              </p:cNvPr>
              <p:cNvSpPr txBox="1"/>
              <p:nvPr/>
            </p:nvSpPr>
            <p:spPr>
              <a:xfrm>
                <a:off x="3171396" y="1585202"/>
                <a:ext cx="32909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92BE502-81A3-BAA5-107A-6DF8A55CF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1396" y="1585202"/>
                <a:ext cx="3290962" cy="369332"/>
              </a:xfrm>
              <a:prstGeom prst="rect">
                <a:avLst/>
              </a:prstGeom>
              <a:blipFill>
                <a:blip r:embed="rId1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254DC86-AFA3-CEA7-A642-32AE61623EE4}"/>
                  </a:ext>
                </a:extLst>
              </p:cNvPr>
              <p:cNvSpPr txBox="1"/>
              <p:nvPr/>
            </p:nvSpPr>
            <p:spPr>
              <a:xfrm>
                <a:off x="2832211" y="2103773"/>
                <a:ext cx="4121618" cy="673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𝑎𝑏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−9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𝑎𝑏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(4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−3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254DC86-AFA3-CEA7-A642-32AE61623E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211" y="2103773"/>
                <a:ext cx="4121618" cy="673069"/>
              </a:xfrm>
              <a:prstGeom prst="rect">
                <a:avLst/>
              </a:prstGeom>
              <a:blipFill>
                <a:blip r:embed="rId14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DAFC53-A0F3-B381-9CF7-2A3F73B82747}"/>
                  </a:ext>
                </a:extLst>
              </p:cNvPr>
              <p:cNvSpPr txBox="1"/>
              <p:nvPr/>
            </p:nvSpPr>
            <p:spPr>
              <a:xfrm>
                <a:off x="4070799" y="5286884"/>
                <a:ext cx="27438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Expand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+50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DAFC53-A0F3-B381-9CF7-2A3F73B82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799" y="5286884"/>
                <a:ext cx="2743808" cy="646331"/>
              </a:xfrm>
              <a:prstGeom prst="rect">
                <a:avLst/>
              </a:prstGeom>
              <a:blipFill>
                <a:blip r:embed="rId15"/>
                <a:stretch>
                  <a:fillRect l="-2000" t="-4717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F608D44-8DD1-944A-3500-E8BB8B0B2FF3}"/>
                  </a:ext>
                </a:extLst>
              </p:cNvPr>
              <p:cNvSpPr txBox="1"/>
              <p:nvPr/>
            </p:nvSpPr>
            <p:spPr>
              <a:xfrm>
                <a:off x="4210020" y="6349064"/>
                <a:ext cx="2743809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Factorise fully      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F608D44-8DD1-944A-3500-E8BB8B0B2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020" y="6349064"/>
                <a:ext cx="2743809" cy="669992"/>
              </a:xfrm>
              <a:prstGeom prst="rect">
                <a:avLst/>
              </a:prstGeom>
              <a:blipFill>
                <a:blip r:embed="rId16"/>
                <a:stretch>
                  <a:fillRect l="-2000" t="-55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CD9C6A-A5D4-9CB8-DDB4-0CE79A69A623}"/>
                  </a:ext>
                </a:extLst>
              </p:cNvPr>
              <p:cNvSpPr txBox="1"/>
              <p:nvPr/>
            </p:nvSpPr>
            <p:spPr>
              <a:xfrm>
                <a:off x="4262273" y="7460323"/>
                <a:ext cx="2556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/>
                  <a:t>Expand and simplify, then factorise your answer:</a:t>
                </a:r>
                <a:br>
                  <a:rPr lang="en-GB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+6(2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CD9C6A-A5D4-9CB8-DDB4-0CE79A69A6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273" y="7460323"/>
                <a:ext cx="2556000" cy="1200329"/>
              </a:xfrm>
              <a:prstGeom prst="rect">
                <a:avLst/>
              </a:prstGeom>
              <a:blipFill>
                <a:blip r:embed="rId17"/>
                <a:stretch>
                  <a:fillRect l="-1909" t="-3046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 descr="Icon&#10;&#10;Description automatically generated">
            <a:extLst>
              <a:ext uri="{FF2B5EF4-FFF2-40B4-BE49-F238E27FC236}">
                <a16:creationId xmlns:a16="http://schemas.microsoft.com/office/drawing/2014/main" id="{4949B151-C6C6-C8D9-075D-1752F5DD4610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6135328" y="166222"/>
            <a:ext cx="529389" cy="409072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32412EDE-1567-09F6-F561-FC601AF422F0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228600" y="183618"/>
            <a:ext cx="529389" cy="40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0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D68C2D-D741-4657-3361-69607F9BEBB5}"/>
              </a:ext>
            </a:extLst>
          </p:cNvPr>
          <p:cNvSpPr/>
          <p:nvPr/>
        </p:nvSpPr>
        <p:spPr>
          <a:xfrm>
            <a:off x="174171" y="105029"/>
            <a:ext cx="6534150" cy="969594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9FC667-1286-B0D2-9F80-346F910F04F4}"/>
              </a:ext>
            </a:extLst>
          </p:cNvPr>
          <p:cNvSpPr txBox="1"/>
          <p:nvPr/>
        </p:nvSpPr>
        <p:spPr>
          <a:xfrm>
            <a:off x="391886" y="341300"/>
            <a:ext cx="74295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Q11)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Q12)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Q13)</a:t>
            </a: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7087CE94-12C4-F32E-A598-8683384A6CA0}"/>
              </a:ext>
            </a:extLst>
          </p:cNvPr>
          <p:cNvSpPr/>
          <p:nvPr/>
        </p:nvSpPr>
        <p:spPr>
          <a:xfrm>
            <a:off x="4064000" y="435429"/>
            <a:ext cx="1596571" cy="17562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737AAF1-E1BA-1239-C45B-5C090BCEA50B}"/>
              </a:ext>
            </a:extLst>
          </p:cNvPr>
          <p:cNvCxnSpPr>
            <a:cxnSpLocks/>
          </p:cNvCxnSpPr>
          <p:nvPr/>
        </p:nvCxnSpPr>
        <p:spPr>
          <a:xfrm flipV="1">
            <a:off x="5152571" y="1298120"/>
            <a:ext cx="275772" cy="138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40F20F-0945-9C71-C5F9-A592BADA4D88}"/>
              </a:ext>
            </a:extLst>
          </p:cNvPr>
          <p:cNvCxnSpPr>
            <a:cxnSpLocks/>
          </p:cNvCxnSpPr>
          <p:nvPr/>
        </p:nvCxnSpPr>
        <p:spPr>
          <a:xfrm flipH="1" flipV="1">
            <a:off x="4339772" y="1298120"/>
            <a:ext cx="268514" cy="1505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98BFC38-97D4-B2E5-C732-BD5A801519C6}"/>
                  </a:ext>
                </a:extLst>
              </p:cNvPr>
              <p:cNvSpPr txBox="1"/>
              <p:nvPr/>
            </p:nvSpPr>
            <p:spPr>
              <a:xfrm>
                <a:off x="5304971" y="957943"/>
                <a:ext cx="11248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98BFC38-97D4-B2E5-C732-BD5A801519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4971" y="957943"/>
                <a:ext cx="1124858" cy="369332"/>
              </a:xfrm>
              <a:prstGeom prst="rect">
                <a:avLst/>
              </a:prstGeom>
              <a:blipFill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78C681C-B9E6-9281-AE25-FBD16521ACF3}"/>
                  </a:ext>
                </a:extLst>
              </p:cNvPr>
              <p:cNvSpPr txBox="1"/>
              <p:nvPr/>
            </p:nvSpPr>
            <p:spPr>
              <a:xfrm>
                <a:off x="4063999" y="2224705"/>
                <a:ext cx="15965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4(2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78C681C-B9E6-9281-AE25-FBD16521A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999" y="2224705"/>
                <a:ext cx="1596571" cy="369332"/>
              </a:xfrm>
              <a:prstGeom prst="rect">
                <a:avLst/>
              </a:prstGeom>
              <a:blipFill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CB8064F-1113-ADB5-FB9F-A9F2E2B961D1}"/>
                  </a:ext>
                </a:extLst>
              </p:cNvPr>
              <p:cNvSpPr txBox="1"/>
              <p:nvPr/>
            </p:nvSpPr>
            <p:spPr>
              <a:xfrm>
                <a:off x="1082222" y="420957"/>
                <a:ext cx="2696936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a) Find an expression for the perimeter of this triangle.</a:t>
                </a:r>
                <a:br>
                  <a:rPr lang="en-GB" dirty="0"/>
                </a:br>
                <a:br>
                  <a:rPr lang="en-GB" dirty="0"/>
                </a:br>
                <a:r>
                  <a:rPr lang="en-GB" dirty="0"/>
                  <a:t>b) If the perimeter is 52cm,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CB8064F-1113-ADB5-FB9F-A9F2E2B96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22" y="420957"/>
                <a:ext cx="2696936" cy="1754326"/>
              </a:xfrm>
              <a:prstGeom prst="rect">
                <a:avLst/>
              </a:prstGeom>
              <a:blipFill>
                <a:blip r:embed="rId4"/>
                <a:stretch>
                  <a:fillRect l="-2036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F38F10-57C4-3F92-44BA-87F5AF5AA54C}"/>
                  </a:ext>
                </a:extLst>
              </p:cNvPr>
              <p:cNvSpPr txBox="1"/>
              <p:nvPr/>
            </p:nvSpPr>
            <p:spPr>
              <a:xfrm>
                <a:off x="1082222" y="2975920"/>
                <a:ext cx="516436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Jack wants to factorise the expression: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br>
                  <a:rPr lang="en-GB" b="0" dirty="0"/>
                </a:br>
                <a:r>
                  <a:rPr lang="en-GB" b="0" dirty="0"/>
                  <a:t> He does the following:                 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br>
                  <a:rPr lang="en-GB" b="0" dirty="0"/>
                </a:br>
                <a:br>
                  <a:rPr lang="en-GB" b="0" dirty="0"/>
                </a:br>
                <a:r>
                  <a:rPr lang="en-GB" b="0" dirty="0"/>
                  <a:t>Explain what Jack has done wrong.</a:t>
                </a:r>
                <a:br>
                  <a:rPr lang="en-GB" b="0" dirty="0"/>
                </a:br>
                <a:r>
                  <a:rPr lang="en-GB" b="0" dirty="0"/>
                  <a:t>What should his answer have been?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F38F10-57C4-3F92-44BA-87F5AF5AA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22" y="2975920"/>
                <a:ext cx="5164364" cy="1477328"/>
              </a:xfrm>
              <a:prstGeom prst="rect">
                <a:avLst/>
              </a:prstGeom>
              <a:blipFill>
                <a:blip r:embed="rId5"/>
                <a:stretch>
                  <a:fillRect l="-1063" t="-2058" b="-5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F0CCF781-7113-C4CD-B119-DDE770B012B4}"/>
              </a:ext>
            </a:extLst>
          </p:cNvPr>
          <p:cNvSpPr/>
          <p:nvPr/>
        </p:nvSpPr>
        <p:spPr>
          <a:xfrm>
            <a:off x="1538513" y="5351056"/>
            <a:ext cx="4122056" cy="16691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D618ACE-CDAC-04C6-5F4E-20F66497B572}"/>
                  </a:ext>
                </a:extLst>
              </p:cNvPr>
              <p:cNvSpPr txBox="1"/>
              <p:nvPr/>
            </p:nvSpPr>
            <p:spPr>
              <a:xfrm>
                <a:off x="2554513" y="4952999"/>
                <a:ext cx="2090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+8)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D618ACE-CDAC-04C6-5F4E-20F66497B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4513" y="4952999"/>
                <a:ext cx="2090057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21E83C-29F6-4ED3-C7C2-F9BC3A574170}"/>
                  </a:ext>
                </a:extLst>
              </p:cNvPr>
              <p:cNvSpPr txBox="1"/>
              <p:nvPr/>
            </p:nvSpPr>
            <p:spPr>
              <a:xfrm>
                <a:off x="174171" y="5850918"/>
                <a:ext cx="13643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10(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21E83C-29F6-4ED3-C7C2-F9BC3A5741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171" y="5850918"/>
                <a:ext cx="1364343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35D041EF-9EA3-F5DD-A052-C148E7028768}"/>
              </a:ext>
            </a:extLst>
          </p:cNvPr>
          <p:cNvSpPr txBox="1"/>
          <p:nvPr/>
        </p:nvSpPr>
        <p:spPr>
          <a:xfrm>
            <a:off x="1082222" y="7020198"/>
            <a:ext cx="4122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a) Write an expression for the perimeter of the rectangle.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b) Factorise your answer as much as possible</a:t>
            </a:r>
          </a:p>
        </p:txBody>
      </p:sp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548B0CEF-E053-F596-3214-6CBEEA14B7C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6034505" y="9242182"/>
            <a:ext cx="529389" cy="4090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6346C2-039D-52AE-97FC-5793E031E14A}"/>
              </a:ext>
            </a:extLst>
          </p:cNvPr>
          <p:cNvSpPr txBox="1"/>
          <p:nvPr/>
        </p:nvSpPr>
        <p:spPr>
          <a:xfrm>
            <a:off x="481960" y="8689340"/>
            <a:ext cx="454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Ask Absolute -</a:t>
            </a:r>
          </a:p>
        </p:txBody>
      </p:sp>
    </p:spTree>
    <p:extLst>
      <p:ext uri="{BB962C8B-B14F-4D97-AF65-F5344CB8AC3E}">
        <p14:creationId xmlns:p14="http://schemas.microsoft.com/office/powerpoint/2010/main" val="515267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1874</TotalTime>
  <Words>390</Words>
  <Application>Microsoft Office PowerPoint</Application>
  <PresentationFormat>A4 Paper (210x297 mm)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</dc:creator>
  <cp:lastModifiedBy>Holly Smyth</cp:lastModifiedBy>
  <cp:revision>37</cp:revision>
  <cp:lastPrinted>2022-09-12T09:09:32Z</cp:lastPrinted>
  <dcterms:created xsi:type="dcterms:W3CDTF">2022-09-01T19:08:02Z</dcterms:created>
  <dcterms:modified xsi:type="dcterms:W3CDTF">2023-01-17T22:57:25Z</dcterms:modified>
</cp:coreProperties>
</file>