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648450" cy="9850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9357-659F-4088-9CEC-FDA2070007A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31900"/>
            <a:ext cx="2298700" cy="3324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740523"/>
            <a:ext cx="5318760" cy="387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4985-1DC8-4B09-8A1A-22AA8A107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0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3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0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9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1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01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6545109D-11EA-A816-5EF7-22444BD38C50}"/>
              </a:ext>
            </a:extLst>
          </p:cNvPr>
          <p:cNvSpPr/>
          <p:nvPr/>
        </p:nvSpPr>
        <p:spPr>
          <a:xfrm>
            <a:off x="171450" y="3319210"/>
            <a:ext cx="6534150" cy="9233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1450" y="123215"/>
            <a:ext cx="6534150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1450" y="726344"/>
            <a:ext cx="6534150" cy="247768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71450" y="4369744"/>
            <a:ext cx="6534150" cy="544231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73835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Examples: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5D7C8-FB0F-2C86-7FFB-94B8B5A28614}"/>
              </a:ext>
            </a:extLst>
          </p:cNvPr>
          <p:cNvSpPr txBox="1"/>
          <p:nvPr/>
        </p:nvSpPr>
        <p:spPr>
          <a:xfrm>
            <a:off x="1229731" y="227875"/>
            <a:ext cx="4684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/>
              <a:t>Expanding Double and Triple Brackets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/>
              <p:nvPr/>
            </p:nvSpPr>
            <p:spPr>
              <a:xfrm>
                <a:off x="-297385" y="1107254"/>
                <a:ext cx="32460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+14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7385" y="1107254"/>
                <a:ext cx="324602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/>
              <p:nvPr/>
            </p:nvSpPr>
            <p:spPr>
              <a:xfrm>
                <a:off x="-297385" y="2194969"/>
                <a:ext cx="3582119" cy="9233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+24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−19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br>
                  <a:rPr lang="en-GB" b="0" i="1" dirty="0"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7385" y="2194969"/>
                <a:ext cx="3582119" cy="9233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/>
              <p:nvPr/>
            </p:nvSpPr>
            <p:spPr>
              <a:xfrm>
                <a:off x="474673" y="4431099"/>
                <a:ext cx="26016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+6)(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73" y="4431099"/>
                <a:ext cx="2601688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6D261046-F8BC-BD58-7B5D-A2906927E7E5}"/>
              </a:ext>
            </a:extLst>
          </p:cNvPr>
          <p:cNvSpPr txBox="1"/>
          <p:nvPr/>
        </p:nvSpPr>
        <p:spPr>
          <a:xfrm>
            <a:off x="505326" y="4450215"/>
            <a:ext cx="52938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Q2)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Q3)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Q4)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Q5)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Q6)</a:t>
            </a:r>
          </a:p>
          <a:p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D252C0C-B68A-9EB1-9BDA-2865C6295D76}"/>
              </a:ext>
            </a:extLst>
          </p:cNvPr>
          <p:cNvSpPr txBox="1"/>
          <p:nvPr/>
        </p:nvSpPr>
        <p:spPr>
          <a:xfrm>
            <a:off x="3698988" y="4450215"/>
            <a:ext cx="69884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Q7)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Q8)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Q9)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Q10)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/>
              <p:nvPr/>
            </p:nvSpPr>
            <p:spPr>
              <a:xfrm>
                <a:off x="812062" y="5248175"/>
                <a:ext cx="1926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+5)(2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62" y="5248175"/>
                <a:ext cx="1926910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/>
              <p:nvPr/>
            </p:nvSpPr>
            <p:spPr>
              <a:xfrm>
                <a:off x="831651" y="6057699"/>
                <a:ext cx="21314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−5) (3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51" y="6057699"/>
                <a:ext cx="2131447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/>
              <p:nvPr/>
            </p:nvSpPr>
            <p:spPr>
              <a:xfrm>
                <a:off x="722249" y="6923211"/>
                <a:ext cx="27438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−2)(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+3)(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249" y="6923211"/>
                <a:ext cx="2743808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/>
              <p:nvPr/>
            </p:nvSpPr>
            <p:spPr>
              <a:xfrm>
                <a:off x="609687" y="7732735"/>
                <a:ext cx="25239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87" y="7732735"/>
                <a:ext cx="2523950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/>
              <p:nvPr/>
            </p:nvSpPr>
            <p:spPr>
              <a:xfrm>
                <a:off x="818219" y="8542259"/>
                <a:ext cx="2764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(3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−2)(2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−5)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19" y="8542259"/>
                <a:ext cx="2764303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/>
              <p:nvPr/>
            </p:nvSpPr>
            <p:spPr>
              <a:xfrm>
                <a:off x="4058275" y="4431099"/>
                <a:ext cx="24433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−3)(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−7)(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275" y="4431099"/>
                <a:ext cx="2443327" cy="369332"/>
              </a:xfrm>
              <a:prstGeom prst="rect">
                <a:avLst/>
              </a:prstGeom>
              <a:blipFill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82DA8547-2C96-4A09-69F4-C2757D6003A6}"/>
              </a:ext>
            </a:extLst>
          </p:cNvPr>
          <p:cNvSpPr txBox="1"/>
          <p:nvPr/>
        </p:nvSpPr>
        <p:spPr>
          <a:xfrm>
            <a:off x="175079" y="3325406"/>
            <a:ext cx="65114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F0"/>
                </a:solidFill>
              </a:rPr>
              <a:t>Remember: Be really careful with your negatives!</a:t>
            </a:r>
            <a:br>
              <a:rPr lang="en-GB" b="1" dirty="0">
                <a:solidFill>
                  <a:srgbClr val="00B0F0"/>
                </a:solidFill>
              </a:rPr>
            </a:br>
            <a:r>
              <a:rPr lang="en-GB" b="1" dirty="0">
                <a:solidFill>
                  <a:srgbClr val="00B0F0"/>
                </a:solidFill>
              </a:rPr>
              <a:t>For triple brackets, expand as a double bracket first and then expand the third term by term!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/>
              <p:nvPr/>
            </p:nvSpPr>
            <p:spPr>
              <a:xfrm>
                <a:off x="2922865" y="1312917"/>
                <a:ext cx="403096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−24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865" y="1312917"/>
                <a:ext cx="4030964" cy="12003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AFC53-A0F3-B381-9CF7-2A3F73B82747}"/>
                  </a:ext>
                </a:extLst>
              </p:cNvPr>
              <p:cNvSpPr txBox="1"/>
              <p:nvPr/>
            </p:nvSpPr>
            <p:spPr>
              <a:xfrm>
                <a:off x="3985941" y="5241698"/>
                <a:ext cx="27438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−5)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+9)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AFC53-A0F3-B381-9CF7-2A3F73B82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941" y="5241698"/>
                <a:ext cx="2743808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608D44-8DD1-944A-3500-E8BB8B0B2FF3}"/>
                  </a:ext>
                </a:extLst>
              </p:cNvPr>
              <p:cNvSpPr txBox="1"/>
              <p:nvPr/>
            </p:nvSpPr>
            <p:spPr>
              <a:xfrm>
                <a:off x="4079470" y="6348369"/>
                <a:ext cx="36690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608D44-8DD1-944A-3500-E8BB8B0B2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470" y="6348369"/>
                <a:ext cx="3669095" cy="369332"/>
              </a:xfrm>
              <a:prstGeom prst="rect">
                <a:avLst/>
              </a:prstGeom>
              <a:blipFill>
                <a:blip r:embed="rId1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CD9C6A-A5D4-9CB8-DDB4-0CE79A69A623}"/>
                  </a:ext>
                </a:extLst>
              </p:cNvPr>
              <p:cNvSpPr txBox="1"/>
              <p:nvPr/>
            </p:nvSpPr>
            <p:spPr>
              <a:xfrm>
                <a:off x="4097446" y="7469534"/>
                <a:ext cx="2724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−4)(2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CD9C6A-A5D4-9CB8-DDB4-0CE79A69A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446" y="7469534"/>
                <a:ext cx="2724620" cy="369332"/>
              </a:xfrm>
              <a:prstGeom prst="rect">
                <a:avLst/>
              </a:prstGeom>
              <a:blipFill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021872" y="175854"/>
            <a:ext cx="529389" cy="409072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301017" y="175854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D68C2D-D741-4657-3361-69607F9BEBB5}"/>
              </a:ext>
            </a:extLst>
          </p:cNvPr>
          <p:cNvSpPr/>
          <p:nvPr/>
        </p:nvSpPr>
        <p:spPr>
          <a:xfrm>
            <a:off x="161925" y="119376"/>
            <a:ext cx="6534150" cy="969594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9FC667-1286-B0D2-9F80-346F910F04F4}"/>
              </a:ext>
            </a:extLst>
          </p:cNvPr>
          <p:cNvSpPr txBox="1"/>
          <p:nvPr/>
        </p:nvSpPr>
        <p:spPr>
          <a:xfrm>
            <a:off x="391886" y="435429"/>
            <a:ext cx="7429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Q11)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Q12)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endParaRPr lang="en-GB" dirty="0"/>
          </a:p>
          <a:p>
            <a:br>
              <a:rPr lang="en-GB" dirty="0"/>
            </a:br>
            <a:r>
              <a:rPr lang="en-GB" dirty="0"/>
              <a:t>Q13)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B8064F-1113-ADB5-FB9F-A9F2E2B961D1}"/>
              </a:ext>
            </a:extLst>
          </p:cNvPr>
          <p:cNvSpPr txBox="1"/>
          <p:nvPr/>
        </p:nvSpPr>
        <p:spPr>
          <a:xfrm>
            <a:off x="1082222" y="420957"/>
            <a:ext cx="2696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Find an expression for the area of this rectangle</a:t>
            </a:r>
            <a:br>
              <a:rPr lang="en-GB" dirty="0"/>
            </a:b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F38F10-57C4-3F92-44BA-87F5AF5AA54C}"/>
                  </a:ext>
                </a:extLst>
              </p:cNvPr>
              <p:cNvSpPr txBox="1"/>
              <p:nvPr/>
            </p:nvSpPr>
            <p:spPr>
              <a:xfrm>
                <a:off x="1134836" y="2948626"/>
                <a:ext cx="5164364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Kiera expands triple brackets and these are her steps: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</m:oMath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+50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</m:oMath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+50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+50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+105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−350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−350</m:t>
                      </m:r>
                    </m:oMath>
                  </m:oMathPara>
                </a14:m>
                <a:br>
                  <a:rPr lang="en-GB" b="0" dirty="0"/>
                </a:br>
                <a:r>
                  <a:rPr lang="en-GB" b="0" dirty="0"/>
                  <a:t>Can you find two mistakes? What should her answer have been?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F38F10-57C4-3F92-44BA-87F5AF5AA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836" y="2948626"/>
                <a:ext cx="5164364" cy="2308324"/>
              </a:xfrm>
              <a:prstGeom prst="rect">
                <a:avLst/>
              </a:prstGeom>
              <a:blipFill>
                <a:blip r:embed="rId2"/>
                <a:stretch>
                  <a:fillRect l="-945" t="-1587" r="-826" b="-3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5D041EF-9EA3-F5DD-A052-C148E7028768}"/>
              </a:ext>
            </a:extLst>
          </p:cNvPr>
          <p:cNvSpPr txBox="1"/>
          <p:nvPr/>
        </p:nvSpPr>
        <p:spPr>
          <a:xfrm>
            <a:off x="1205644" y="7388757"/>
            <a:ext cx="4122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an expression for the volume of this cuboid. Give your answer in its simplest form.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6B144DF-6232-5920-D9A7-8AE6610FC75E}"/>
              </a:ext>
            </a:extLst>
          </p:cNvPr>
          <p:cNvSpPr/>
          <p:nvPr/>
        </p:nvSpPr>
        <p:spPr>
          <a:xfrm>
            <a:off x="1944914" y="1137388"/>
            <a:ext cx="3259364" cy="1192584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95149C-3673-54E8-4ED2-90C45FFBFE29}"/>
                  </a:ext>
                </a:extLst>
              </p:cNvPr>
              <p:cNvSpPr txBox="1"/>
              <p:nvPr/>
            </p:nvSpPr>
            <p:spPr>
              <a:xfrm>
                <a:off x="528865" y="1510051"/>
                <a:ext cx="15920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r>
                  <a:rPr lang="en-GB" dirty="0"/>
                  <a:t> cm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95149C-3673-54E8-4ED2-90C45FFBF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65" y="1510051"/>
                <a:ext cx="1592035" cy="369332"/>
              </a:xfrm>
              <a:prstGeom prst="rect">
                <a:avLst/>
              </a:prstGeom>
              <a:blipFill>
                <a:blip r:embed="rId3"/>
                <a:stretch>
                  <a:fillRect l="-1149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60C86A-5F4B-FC71-09AC-592AF6FFF178}"/>
                  </a:ext>
                </a:extLst>
              </p:cNvPr>
              <p:cNvSpPr txBox="1"/>
              <p:nvPr/>
            </p:nvSpPr>
            <p:spPr>
              <a:xfrm>
                <a:off x="2894690" y="2342055"/>
                <a:ext cx="15385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+7)</m:t>
                    </m:r>
                  </m:oMath>
                </a14:m>
                <a:r>
                  <a:rPr lang="en-GB" dirty="0"/>
                  <a:t> cm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60C86A-5F4B-FC71-09AC-592AF6FFF1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4690" y="2342055"/>
                <a:ext cx="1538515" cy="369332"/>
              </a:xfrm>
              <a:prstGeom prst="rect">
                <a:avLst/>
              </a:prstGeom>
              <a:blipFill>
                <a:blip r:embed="rId4"/>
                <a:stretch>
                  <a:fillRect l="-1190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be 9">
            <a:extLst>
              <a:ext uri="{FF2B5EF4-FFF2-40B4-BE49-F238E27FC236}">
                <a16:creationId xmlns:a16="http://schemas.microsoft.com/office/drawing/2014/main" id="{BBAF567A-6000-8A34-56FD-E2516F16BBAC}"/>
              </a:ext>
            </a:extLst>
          </p:cNvPr>
          <p:cNvSpPr/>
          <p:nvPr/>
        </p:nvSpPr>
        <p:spPr>
          <a:xfrm>
            <a:off x="2190753" y="5505159"/>
            <a:ext cx="2518681" cy="1365657"/>
          </a:xfrm>
          <a:prstGeom prst="cub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B7E4DF-D513-F607-FE40-C41F175483CD}"/>
                  </a:ext>
                </a:extLst>
              </p:cNvPr>
              <p:cNvSpPr txBox="1"/>
              <p:nvPr/>
            </p:nvSpPr>
            <p:spPr>
              <a:xfrm>
                <a:off x="701677" y="6188172"/>
                <a:ext cx="13661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r>
                  <a:rPr lang="en-GB" dirty="0"/>
                  <a:t>cm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B7E4DF-D513-F607-FE40-C41F17548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677" y="6188172"/>
                <a:ext cx="1366157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F241D6A-4966-F7C9-0BDC-B4258900AF32}"/>
                  </a:ext>
                </a:extLst>
              </p:cNvPr>
              <p:cNvSpPr txBox="1"/>
              <p:nvPr/>
            </p:nvSpPr>
            <p:spPr>
              <a:xfrm>
                <a:off x="2450484" y="7076435"/>
                <a:ext cx="16478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+7)</m:t>
                    </m:r>
                  </m:oMath>
                </a14:m>
                <a:r>
                  <a:rPr lang="en-GB" dirty="0"/>
                  <a:t>cm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F241D6A-4966-F7C9-0BDC-B4258900A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484" y="7076435"/>
                <a:ext cx="1647824" cy="369332"/>
              </a:xfrm>
              <a:prstGeom prst="rect">
                <a:avLst/>
              </a:prstGeom>
              <a:blipFill>
                <a:blip r:embed="rId6"/>
                <a:stretch>
                  <a:fillRect l="-1111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F2D7552-5F35-D41B-DC6E-D965D04766ED}"/>
                  </a:ext>
                </a:extLst>
              </p:cNvPr>
              <p:cNvSpPr txBox="1"/>
              <p:nvPr/>
            </p:nvSpPr>
            <p:spPr>
              <a:xfrm>
                <a:off x="4596945" y="6646374"/>
                <a:ext cx="13838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r>
                  <a:rPr lang="en-GB" dirty="0"/>
                  <a:t>cm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F2D7552-5F35-D41B-DC6E-D965D04766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45" y="6646374"/>
                <a:ext cx="1383848" cy="369332"/>
              </a:xfrm>
              <a:prstGeom prst="rect">
                <a:avLst/>
              </a:prstGeom>
              <a:blipFill>
                <a:blip r:embed="rId7"/>
                <a:stretch>
                  <a:fillRect l="-1322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980B57A-E6C2-28A8-3946-8BCCB29A384C}"/>
              </a:ext>
            </a:extLst>
          </p:cNvPr>
          <p:cNvCxnSpPr/>
          <p:nvPr/>
        </p:nvCxnSpPr>
        <p:spPr>
          <a:xfrm>
            <a:off x="1944914" y="5894351"/>
            <a:ext cx="0" cy="9764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75F2D2B-224D-D68B-94FE-66BECA437BC2}"/>
              </a:ext>
            </a:extLst>
          </p:cNvPr>
          <p:cNvCxnSpPr/>
          <p:nvPr/>
        </p:nvCxnSpPr>
        <p:spPr>
          <a:xfrm>
            <a:off x="2240376" y="7041718"/>
            <a:ext cx="204606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595B0F0-B07E-D70F-8845-F9E6A3B17DE0}"/>
              </a:ext>
            </a:extLst>
          </p:cNvPr>
          <p:cNvCxnSpPr/>
          <p:nvPr/>
        </p:nvCxnSpPr>
        <p:spPr>
          <a:xfrm flipV="1">
            <a:off x="4433205" y="6599704"/>
            <a:ext cx="327481" cy="3327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5991224" y="9145652"/>
            <a:ext cx="529389" cy="40907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618DF0-79A5-CD86-46E2-AC19A70F9997}"/>
              </a:ext>
            </a:extLst>
          </p:cNvPr>
          <p:cNvSpPr txBox="1"/>
          <p:nvPr/>
        </p:nvSpPr>
        <p:spPr>
          <a:xfrm>
            <a:off x="442447" y="8509704"/>
            <a:ext cx="4612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Ask Absolute - </a:t>
            </a:r>
          </a:p>
        </p:txBody>
      </p:sp>
    </p:spTree>
    <p:extLst>
      <p:ext uri="{BB962C8B-B14F-4D97-AF65-F5344CB8AC3E}">
        <p14:creationId xmlns:p14="http://schemas.microsoft.com/office/powerpoint/2010/main" val="515267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1879</TotalTime>
  <Words>383</Words>
  <Application>Microsoft Office PowerPoint</Application>
  <PresentationFormat>A4 Paper (210x297 mm)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</dc:creator>
  <cp:lastModifiedBy>Holly Smyth</cp:lastModifiedBy>
  <cp:revision>38</cp:revision>
  <cp:lastPrinted>2022-09-12T09:09:32Z</cp:lastPrinted>
  <dcterms:created xsi:type="dcterms:W3CDTF">2022-09-01T19:08:02Z</dcterms:created>
  <dcterms:modified xsi:type="dcterms:W3CDTF">2023-01-17T22:50:05Z</dcterms:modified>
</cp:coreProperties>
</file>