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648450" cy="9850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4DE8B9-F784-4C0B-B3EB-35AF97247EA5}" v="13" dt="2023-01-09T15:46:19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243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09357-659F-4088-9CEC-FDA2070007A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4875" y="1231900"/>
            <a:ext cx="2298700" cy="3324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740523"/>
            <a:ext cx="5318760" cy="38786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6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94985-1DC8-4B09-8A1A-22AA8A107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70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38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00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23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59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00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69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97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10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69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1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44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01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6545109D-11EA-A816-5EF7-22444BD38C50}"/>
              </a:ext>
            </a:extLst>
          </p:cNvPr>
          <p:cNvSpPr/>
          <p:nvPr/>
        </p:nvSpPr>
        <p:spPr>
          <a:xfrm>
            <a:off x="171450" y="3319210"/>
            <a:ext cx="6534150" cy="68973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71450" y="123215"/>
            <a:ext cx="6534150" cy="5143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71450" y="726344"/>
            <a:ext cx="6534150" cy="247768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71450" y="4124130"/>
            <a:ext cx="6534150" cy="568792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738351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Examples: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35D7C8-FB0F-2C86-7FFB-94B8B5A28614}"/>
              </a:ext>
            </a:extLst>
          </p:cNvPr>
          <p:cNvSpPr txBox="1"/>
          <p:nvPr/>
        </p:nvSpPr>
        <p:spPr>
          <a:xfrm>
            <a:off x="1229731" y="227875"/>
            <a:ext cx="46842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 err="1"/>
              <a:t>Indice</a:t>
            </a:r>
            <a:r>
              <a:rPr lang="en-GB" sz="2000" b="1" u="sng" dirty="0"/>
              <a:t> Laws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4C878D-B8A4-FBE5-1D60-3F0629198BC5}"/>
                  </a:ext>
                </a:extLst>
              </p:cNvPr>
              <p:cNvSpPr txBox="1"/>
              <p:nvPr/>
            </p:nvSpPr>
            <p:spPr>
              <a:xfrm>
                <a:off x="-297385" y="1107254"/>
                <a:ext cx="3246020" cy="369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×6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=30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4C878D-B8A4-FBE5-1D60-3F0629198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7385" y="1107254"/>
                <a:ext cx="3246020" cy="3693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ACE6AE-BAAA-6BF8-3608-9A319259825E}"/>
                  </a:ext>
                </a:extLst>
              </p:cNvPr>
              <p:cNvSpPr txBox="1"/>
              <p:nvPr/>
            </p:nvSpPr>
            <p:spPr>
              <a:xfrm>
                <a:off x="-297385" y="1591833"/>
                <a:ext cx="3246020" cy="672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ACE6AE-BAAA-6BF8-3608-9A31925982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97385" y="1591833"/>
                <a:ext cx="3246020" cy="672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2FF82AF-E556-ED76-746B-B17131070C54}"/>
                  </a:ext>
                </a:extLst>
              </p:cNvPr>
              <p:cNvSpPr txBox="1"/>
              <p:nvPr/>
            </p:nvSpPr>
            <p:spPr>
              <a:xfrm>
                <a:off x="-505758" y="2558940"/>
                <a:ext cx="358211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(3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=9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2FF82AF-E556-ED76-746B-B17131070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5758" y="2558940"/>
                <a:ext cx="3582119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2ABF5CE-D61D-83C1-F411-817AF4492431}"/>
                  </a:ext>
                </a:extLst>
              </p:cNvPr>
              <p:cNvSpPr txBox="1"/>
              <p:nvPr/>
            </p:nvSpPr>
            <p:spPr>
              <a:xfrm>
                <a:off x="505326" y="4432594"/>
                <a:ext cx="2601688" cy="946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b="0" dirty="0"/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2ABF5CE-D61D-83C1-F411-817AF4492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326" y="4432594"/>
                <a:ext cx="2601688" cy="9469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6D261046-F8BC-BD58-7B5D-A2906927E7E5}"/>
              </a:ext>
            </a:extLst>
          </p:cNvPr>
          <p:cNvSpPr txBox="1"/>
          <p:nvPr/>
        </p:nvSpPr>
        <p:spPr>
          <a:xfrm>
            <a:off x="505326" y="4450215"/>
            <a:ext cx="52938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Q2)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Q3)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Q4)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Q5)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Q6)</a:t>
            </a:r>
          </a:p>
          <a:p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D252C0C-B68A-9EB1-9BDA-2865C6295D76}"/>
              </a:ext>
            </a:extLst>
          </p:cNvPr>
          <p:cNvSpPr txBox="1"/>
          <p:nvPr/>
        </p:nvSpPr>
        <p:spPr>
          <a:xfrm>
            <a:off x="3698988" y="4450215"/>
            <a:ext cx="6988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Q7)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Q8)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Q9)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Q10)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Q11)</a:t>
            </a:r>
          </a:p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FED8B1D-A274-494A-6276-6D1FC7E8486A}"/>
                  </a:ext>
                </a:extLst>
              </p:cNvPr>
              <p:cNvSpPr txBox="1"/>
              <p:nvPr/>
            </p:nvSpPr>
            <p:spPr>
              <a:xfrm>
                <a:off x="884205" y="5286884"/>
                <a:ext cx="2418682" cy="372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FED8B1D-A274-494A-6276-6D1FC7E84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205" y="5286884"/>
                <a:ext cx="2418682" cy="372410"/>
              </a:xfrm>
              <a:prstGeom prst="rect">
                <a:avLst/>
              </a:prstGeom>
              <a:blipFill>
                <a:blip r:embed="rId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C59F98E-69A4-93CD-094C-A55DAC46EFC1}"/>
                  </a:ext>
                </a:extLst>
              </p:cNvPr>
              <p:cNvSpPr txBox="1"/>
              <p:nvPr/>
            </p:nvSpPr>
            <p:spPr>
              <a:xfrm>
                <a:off x="534476" y="6099486"/>
                <a:ext cx="21314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C59F98E-69A4-93CD-094C-A55DAC46E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476" y="6099486"/>
                <a:ext cx="2131447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CABA5DC-FB6D-F397-5FF9-2342B78B3937}"/>
                  </a:ext>
                </a:extLst>
              </p:cNvPr>
              <p:cNvSpPr txBox="1"/>
              <p:nvPr/>
            </p:nvSpPr>
            <p:spPr>
              <a:xfrm>
                <a:off x="171450" y="6892229"/>
                <a:ext cx="27438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123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CABA5DC-FB6D-F397-5FF9-2342B78B39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50" y="6892229"/>
                <a:ext cx="274380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1170DF4-2032-6F4E-705E-42F0F99B929B}"/>
                  </a:ext>
                </a:extLst>
              </p:cNvPr>
              <p:cNvSpPr txBox="1"/>
              <p:nvPr/>
            </p:nvSpPr>
            <p:spPr>
              <a:xfrm>
                <a:off x="560555" y="7728898"/>
                <a:ext cx="2523950" cy="372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)(5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1170DF4-2032-6F4E-705E-42F0F99B9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555" y="7728898"/>
                <a:ext cx="2523950" cy="372410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3206E74-5F1F-53B9-D1C0-4CEE12FF1BA5}"/>
                  </a:ext>
                </a:extLst>
              </p:cNvPr>
              <p:cNvSpPr txBox="1"/>
              <p:nvPr/>
            </p:nvSpPr>
            <p:spPr>
              <a:xfrm>
                <a:off x="644461" y="8568645"/>
                <a:ext cx="1904318" cy="3724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(2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3206E74-5F1F-53B9-D1C0-4CEE12FF1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61" y="8568645"/>
                <a:ext cx="1904318" cy="372410"/>
              </a:xfrm>
              <a:prstGeom prst="rect">
                <a:avLst/>
              </a:prstGeom>
              <a:blipFill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A7E1BA5-07BD-E242-54D5-DD8E090ECDE5}"/>
                  </a:ext>
                </a:extLst>
              </p:cNvPr>
              <p:cNvSpPr txBox="1"/>
              <p:nvPr/>
            </p:nvSpPr>
            <p:spPr>
              <a:xfrm>
                <a:off x="3882267" y="4332973"/>
                <a:ext cx="1964965" cy="664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14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A7E1BA5-07BD-E242-54D5-DD8E090ECD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2267" y="4332973"/>
                <a:ext cx="1964965" cy="66499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82DA8547-2C96-4A09-69F4-C2757D6003A6}"/>
              </a:ext>
            </a:extLst>
          </p:cNvPr>
          <p:cNvSpPr txBox="1"/>
          <p:nvPr/>
        </p:nvSpPr>
        <p:spPr>
          <a:xfrm>
            <a:off x="175079" y="3325406"/>
            <a:ext cx="65114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Remember: Do small, simple steps. Break the question down into separate parts!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986F79-1B24-1BCD-05F0-14839047B37D}"/>
                  </a:ext>
                </a:extLst>
              </p:cNvPr>
              <p:cNvSpPr txBox="1"/>
              <p:nvPr/>
            </p:nvSpPr>
            <p:spPr>
              <a:xfrm>
                <a:off x="2877538" y="861634"/>
                <a:ext cx="4030964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986F79-1B24-1BCD-05F0-14839047B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7538" y="861634"/>
                <a:ext cx="4030964" cy="63478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92BE502-81A3-BAA5-107A-6DF8A55CF657}"/>
                  </a:ext>
                </a:extLst>
              </p:cNvPr>
              <p:cNvSpPr txBox="1"/>
              <p:nvPr/>
            </p:nvSpPr>
            <p:spPr>
              <a:xfrm>
                <a:off x="3171396" y="1585202"/>
                <a:ext cx="3290962" cy="508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g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125</m:t>
                              </m:r>
                            </m:e>
                          </m:rad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92BE502-81A3-BAA5-107A-6DF8A55CF6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1396" y="1585202"/>
                <a:ext cx="3290962" cy="50879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254DC86-AFA3-CEA7-A642-32AE61623EE4}"/>
                  </a:ext>
                </a:extLst>
              </p:cNvPr>
              <p:cNvSpPr txBox="1"/>
              <p:nvPr/>
            </p:nvSpPr>
            <p:spPr>
              <a:xfrm>
                <a:off x="2832211" y="2221200"/>
                <a:ext cx="4121618" cy="7904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den>
                          </m:f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den>
                          </m:f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64</m:t>
                          </m:r>
                        </m:den>
                      </m:f>
                    </m:oMath>
                  </m:oMathPara>
                </a14:m>
                <a:br>
                  <a:rPr lang="en-GB" b="0" i="1" dirty="0">
                    <a:latin typeface="Cambria Math" panose="02040503050406030204" pitchFamily="18" charset="0"/>
                  </a:rPr>
                </a:br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254DC86-AFA3-CEA7-A642-32AE61623E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2211" y="2221200"/>
                <a:ext cx="4121618" cy="79047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DAFC53-A0F3-B381-9CF7-2A3F73B82747}"/>
                  </a:ext>
                </a:extLst>
              </p:cNvPr>
              <p:cNvSpPr txBox="1"/>
              <p:nvPr/>
            </p:nvSpPr>
            <p:spPr>
              <a:xfrm>
                <a:off x="3302887" y="5186831"/>
                <a:ext cx="2743808" cy="6689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DAFC53-A0F3-B381-9CF7-2A3F73B82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2887" y="5186831"/>
                <a:ext cx="2743808" cy="66890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F608D44-8DD1-944A-3500-E8BB8B0B2FF3}"/>
                  </a:ext>
                </a:extLst>
              </p:cNvPr>
              <p:cNvSpPr txBox="1"/>
              <p:nvPr/>
            </p:nvSpPr>
            <p:spPr>
              <a:xfrm>
                <a:off x="3897354" y="6194221"/>
                <a:ext cx="2743809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F608D44-8DD1-944A-3500-E8BB8B0B2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354" y="6194221"/>
                <a:ext cx="2743809" cy="63478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CD9C6A-A5D4-9CB8-DDB4-0CE79A69A623}"/>
                  </a:ext>
                </a:extLst>
              </p:cNvPr>
              <p:cNvSpPr txBox="1"/>
              <p:nvPr/>
            </p:nvSpPr>
            <p:spPr>
              <a:xfrm>
                <a:off x="3586749" y="7155095"/>
                <a:ext cx="2556000" cy="665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CD9C6A-A5D4-9CB8-DDB4-0CE79A69A6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6749" y="7155095"/>
                <a:ext cx="2556000" cy="6650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E0E2327-702C-4AA5-CE11-82236940426A}"/>
                  </a:ext>
                </a:extLst>
              </p:cNvPr>
              <p:cNvSpPr txBox="1"/>
              <p:nvPr/>
            </p:nvSpPr>
            <p:spPr>
              <a:xfrm>
                <a:off x="4068107" y="8320798"/>
                <a:ext cx="168174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E0E2327-702C-4AA5-CE11-8223694042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107" y="8320798"/>
                <a:ext cx="1681741" cy="369332"/>
              </a:xfrm>
              <a:prstGeom prst="rect">
                <a:avLst/>
              </a:prstGeom>
              <a:blipFill>
                <a:blip r:embed="rId18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6111774" y="175854"/>
            <a:ext cx="529389" cy="409072"/>
          </a:xfrm>
          <a:prstGeom prst="rect">
            <a:avLst/>
          </a:prstGeom>
        </p:spPr>
      </p:pic>
      <p:pic>
        <p:nvPicPr>
          <p:cNvPr id="16" name="Picture 15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269781" y="191439"/>
            <a:ext cx="529389" cy="40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0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D68C2D-D741-4657-3361-69607F9BEBB5}"/>
              </a:ext>
            </a:extLst>
          </p:cNvPr>
          <p:cNvSpPr/>
          <p:nvPr/>
        </p:nvSpPr>
        <p:spPr>
          <a:xfrm>
            <a:off x="191406" y="105029"/>
            <a:ext cx="6534150" cy="969594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9FC667-1286-B0D2-9F80-346F910F04F4}"/>
              </a:ext>
            </a:extLst>
          </p:cNvPr>
          <p:cNvSpPr txBox="1"/>
          <p:nvPr/>
        </p:nvSpPr>
        <p:spPr>
          <a:xfrm>
            <a:off x="386450" y="302508"/>
            <a:ext cx="742950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Q11)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Q12)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Q13)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Q14)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Q15)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Q16)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Q17)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Q18)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98BFC38-97D4-B2E5-C732-BD5A801519C6}"/>
                  </a:ext>
                </a:extLst>
              </p:cNvPr>
              <p:cNvSpPr txBox="1"/>
              <p:nvPr/>
            </p:nvSpPr>
            <p:spPr>
              <a:xfrm>
                <a:off x="976083" y="1269995"/>
                <a:ext cx="1124858" cy="508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98BFC38-97D4-B2E5-C732-BD5A801519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083" y="1269995"/>
                <a:ext cx="1124858" cy="508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78C681C-B9E6-9281-AE25-FBD16521ACF3}"/>
                  </a:ext>
                </a:extLst>
              </p:cNvPr>
              <p:cNvSpPr txBox="1"/>
              <p:nvPr/>
            </p:nvSpPr>
            <p:spPr>
              <a:xfrm>
                <a:off x="816885" y="2366778"/>
                <a:ext cx="1596571" cy="508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(16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78C681C-B9E6-9281-AE25-FBD16521AC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885" y="2366778"/>
                <a:ext cx="1596571" cy="5082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CB8064F-1113-ADB5-FB9F-A9F2E2B961D1}"/>
                  </a:ext>
                </a:extLst>
              </p:cNvPr>
              <p:cNvSpPr txBox="1"/>
              <p:nvPr/>
            </p:nvSpPr>
            <p:spPr>
              <a:xfrm>
                <a:off x="190044" y="333781"/>
                <a:ext cx="26969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CB8064F-1113-ADB5-FB9F-A9F2E2B96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044" y="333781"/>
                <a:ext cx="269693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F38F10-57C4-3F92-44BA-87F5AF5AA54C}"/>
                  </a:ext>
                </a:extLst>
              </p:cNvPr>
              <p:cNvSpPr txBox="1"/>
              <p:nvPr/>
            </p:nvSpPr>
            <p:spPr>
              <a:xfrm>
                <a:off x="-1043670" y="3472079"/>
                <a:ext cx="5164364" cy="1624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b="0" dirty="0"/>
              </a:p>
              <a:p>
                <a:endParaRPr lang="en-GB" dirty="0"/>
              </a:p>
              <a:p>
                <a:r>
                  <a:rPr lang="en-GB" b="0" dirty="0"/>
                  <a:t>                                          </a:t>
                </a:r>
                <a:br>
                  <a:rPr lang="en-GB" b="0" dirty="0"/>
                </a:br>
                <a:r>
                  <a:rPr lang="en-GB" b="0" dirty="0"/>
                  <a:t>                            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b="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F38F10-57C4-3F92-44BA-87F5AF5AA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43670" y="3472079"/>
                <a:ext cx="5164364" cy="16240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D618ACE-CDAC-04C6-5F4E-20F66497B572}"/>
                  </a:ext>
                </a:extLst>
              </p:cNvPr>
              <p:cNvSpPr txBox="1"/>
              <p:nvPr/>
            </p:nvSpPr>
            <p:spPr>
              <a:xfrm>
                <a:off x="674461" y="5791481"/>
                <a:ext cx="209005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D618ACE-CDAC-04C6-5F4E-20F66497B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461" y="5791481"/>
                <a:ext cx="2090057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21E83C-29F6-4ED3-C7C2-F9BC3A574170}"/>
                  </a:ext>
                </a:extLst>
              </p:cNvPr>
              <p:cNvSpPr txBox="1"/>
              <p:nvPr/>
            </p:nvSpPr>
            <p:spPr>
              <a:xfrm>
                <a:off x="834383" y="6666959"/>
                <a:ext cx="1364343" cy="765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den>
                          </m:f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21E83C-29F6-4ED3-C7C2-F9BC3A5741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383" y="6666959"/>
                <a:ext cx="1364343" cy="76585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EC826B1-94E8-81DE-1BAA-0F8922DFF5C7}"/>
                  </a:ext>
                </a:extLst>
              </p:cNvPr>
              <p:cNvSpPr txBox="1"/>
              <p:nvPr/>
            </p:nvSpPr>
            <p:spPr>
              <a:xfrm>
                <a:off x="739775" y="7797597"/>
                <a:ext cx="1959428" cy="665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EC826B1-94E8-81DE-1BAA-0F8922DFF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775" y="7797597"/>
                <a:ext cx="1959428" cy="6656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6082225" y="9285740"/>
            <a:ext cx="529389" cy="4090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0C82252-5328-7723-B077-7A7980119AC2}"/>
              </a:ext>
            </a:extLst>
          </p:cNvPr>
          <p:cNvSpPr txBox="1"/>
          <p:nvPr/>
        </p:nvSpPr>
        <p:spPr>
          <a:xfrm>
            <a:off x="213300" y="8683127"/>
            <a:ext cx="4165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Ask Absolute - </a:t>
            </a:r>
          </a:p>
        </p:txBody>
      </p:sp>
    </p:spTree>
    <p:extLst>
      <p:ext uri="{BB962C8B-B14F-4D97-AF65-F5344CB8AC3E}">
        <p14:creationId xmlns:p14="http://schemas.microsoft.com/office/powerpoint/2010/main" val="515267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1891</TotalTime>
  <Words>165</Words>
  <Application>Microsoft Office PowerPoint</Application>
  <PresentationFormat>A4 Paper (210x297 mm)</PresentationFormat>
  <Paragraphs>81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</dc:creator>
  <cp:lastModifiedBy>Holly Smyth</cp:lastModifiedBy>
  <cp:revision>38</cp:revision>
  <cp:lastPrinted>2022-09-12T09:09:32Z</cp:lastPrinted>
  <dcterms:created xsi:type="dcterms:W3CDTF">2022-09-01T19:08:02Z</dcterms:created>
  <dcterms:modified xsi:type="dcterms:W3CDTF">2023-01-17T22:53:00Z</dcterms:modified>
</cp:coreProperties>
</file>