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648450" cy="9850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9357-659F-4088-9CEC-FDA2070007A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31900"/>
            <a:ext cx="2298700" cy="3324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740523"/>
            <a:ext cx="5318760" cy="387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4985-1DC8-4B09-8A1A-22AA8A107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0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3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0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9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1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01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5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10.png"/><Relationship Id="rId15" Type="http://schemas.openxmlformats.org/officeDocument/2006/relationships/image" Target="../media/image14.png"/><Relationship Id="rId23" Type="http://schemas.openxmlformats.org/officeDocument/2006/relationships/image" Target="../media/image19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6545109D-11EA-A816-5EF7-22444BD38C50}"/>
              </a:ext>
            </a:extLst>
          </p:cNvPr>
          <p:cNvSpPr/>
          <p:nvPr/>
        </p:nvSpPr>
        <p:spPr>
          <a:xfrm>
            <a:off x="171450" y="3348362"/>
            <a:ext cx="6534150" cy="50371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1450" y="152400"/>
            <a:ext cx="6534150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1450" y="744998"/>
            <a:ext cx="6534150" cy="247768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71450" y="3959275"/>
            <a:ext cx="6534150" cy="571794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73835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Examples: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5D7C8-FB0F-2C86-7FFB-94B8B5A28614}"/>
              </a:ext>
            </a:extLst>
          </p:cNvPr>
          <p:cNvSpPr txBox="1"/>
          <p:nvPr/>
        </p:nvSpPr>
        <p:spPr>
          <a:xfrm>
            <a:off x="1542951" y="228778"/>
            <a:ext cx="3791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/>
              <a:t>Adding and Subtracting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/>
              <p:nvPr/>
            </p:nvSpPr>
            <p:spPr>
              <a:xfrm>
                <a:off x="1733355" y="825808"/>
                <a:ext cx="1407695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355" y="825808"/>
                <a:ext cx="1407695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/>
              <p:nvPr/>
            </p:nvSpPr>
            <p:spPr>
              <a:xfrm>
                <a:off x="454822" y="1519349"/>
                <a:ext cx="2686228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22" y="1519349"/>
                <a:ext cx="2686228" cy="6127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/>
              <p:nvPr/>
            </p:nvSpPr>
            <p:spPr>
              <a:xfrm>
                <a:off x="525618" y="2366424"/>
                <a:ext cx="2658979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18" y="2366424"/>
                <a:ext cx="2658979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/>
              <p:nvPr/>
            </p:nvSpPr>
            <p:spPr>
              <a:xfrm>
                <a:off x="505326" y="4288434"/>
                <a:ext cx="2601688" cy="1165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26" y="4288434"/>
                <a:ext cx="2601688" cy="11657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6D261046-F8BC-BD58-7B5D-A2906927E7E5}"/>
              </a:ext>
            </a:extLst>
          </p:cNvPr>
          <p:cNvSpPr txBox="1"/>
          <p:nvPr/>
        </p:nvSpPr>
        <p:spPr>
          <a:xfrm>
            <a:off x="505326" y="4450215"/>
            <a:ext cx="52938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Q2)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Q3)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Q4)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Q5)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Q6)</a:t>
            </a:r>
          </a:p>
          <a:p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D252C0C-B68A-9EB1-9BDA-2865C6295D76}"/>
              </a:ext>
            </a:extLst>
          </p:cNvPr>
          <p:cNvSpPr txBox="1"/>
          <p:nvPr/>
        </p:nvSpPr>
        <p:spPr>
          <a:xfrm>
            <a:off x="3671100" y="4450215"/>
            <a:ext cx="6704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Q7)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Q8)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Q9)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Q10)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Q11)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Q12)</a:t>
            </a:r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/>
              <p:nvPr/>
            </p:nvSpPr>
            <p:spPr>
              <a:xfrm>
                <a:off x="907098" y="5099443"/>
                <a:ext cx="1926910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098" y="5099443"/>
                <a:ext cx="1926910" cy="61279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/>
              <p:nvPr/>
            </p:nvSpPr>
            <p:spPr>
              <a:xfrm>
                <a:off x="804829" y="5958845"/>
                <a:ext cx="2131447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829" y="5958845"/>
                <a:ext cx="2131447" cy="6127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/>
              <p:nvPr/>
            </p:nvSpPr>
            <p:spPr>
              <a:xfrm>
                <a:off x="955180" y="6818715"/>
                <a:ext cx="168551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80" y="6818715"/>
                <a:ext cx="1685513" cy="61831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/>
              <p:nvPr/>
            </p:nvSpPr>
            <p:spPr>
              <a:xfrm>
                <a:off x="955462" y="7673534"/>
                <a:ext cx="1799293" cy="611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462" y="7673534"/>
                <a:ext cx="1799293" cy="61177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/>
              <p:nvPr/>
            </p:nvSpPr>
            <p:spPr>
              <a:xfrm>
                <a:off x="1141529" y="8492653"/>
                <a:ext cx="138993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529" y="8492653"/>
                <a:ext cx="1389930" cy="6127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/>
              <p:nvPr/>
            </p:nvSpPr>
            <p:spPr>
              <a:xfrm>
                <a:off x="4164413" y="4288756"/>
                <a:ext cx="1807938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413" y="4288756"/>
                <a:ext cx="1807938" cy="61651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A0DAA4A-B380-96CB-6FCB-3E3AEBFD5C70}"/>
                  </a:ext>
                </a:extLst>
              </p:cNvPr>
              <p:cNvSpPr txBox="1"/>
              <p:nvPr/>
            </p:nvSpPr>
            <p:spPr>
              <a:xfrm>
                <a:off x="4246654" y="5148316"/>
                <a:ext cx="1820586" cy="611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A0DAA4A-B380-96CB-6FCB-3E3AEBFD5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654" y="5148316"/>
                <a:ext cx="1820586" cy="61177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A2E5EFA-2415-40A8-E119-D38E9BBEB6B5}"/>
                  </a:ext>
                </a:extLst>
              </p:cNvPr>
              <p:cNvSpPr txBox="1"/>
              <p:nvPr/>
            </p:nvSpPr>
            <p:spPr>
              <a:xfrm>
                <a:off x="4107737" y="5999037"/>
                <a:ext cx="1964965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A2E5EFA-2415-40A8-E119-D38E9BBEB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737" y="5999037"/>
                <a:ext cx="1964965" cy="61831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8B77729-3B3D-54EA-0645-AF06AB7CE007}"/>
                  </a:ext>
                </a:extLst>
              </p:cNvPr>
              <p:cNvSpPr txBox="1"/>
              <p:nvPr/>
            </p:nvSpPr>
            <p:spPr>
              <a:xfrm>
                <a:off x="4376308" y="6794988"/>
                <a:ext cx="1561277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8B77729-3B3D-54EA-0645-AF06AB7CE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308" y="6794988"/>
                <a:ext cx="1561277" cy="61170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4889D80-CB03-7D5B-2F3A-C047F955A273}"/>
                  </a:ext>
                </a:extLst>
              </p:cNvPr>
              <p:cNvSpPr txBox="1"/>
              <p:nvPr/>
            </p:nvSpPr>
            <p:spPr>
              <a:xfrm>
                <a:off x="4262273" y="7584334"/>
                <a:ext cx="1690932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4889D80-CB03-7D5B-2F3A-C047F955A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273" y="7584334"/>
                <a:ext cx="1690932" cy="61170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E4F049AF-5019-DC36-53D0-28206930046E}"/>
                  </a:ext>
                </a:extLst>
              </p:cNvPr>
              <p:cNvSpPr txBox="1"/>
              <p:nvPr/>
            </p:nvSpPr>
            <p:spPr>
              <a:xfrm>
                <a:off x="4229074" y="8428077"/>
                <a:ext cx="1820586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E4F049AF-5019-DC36-53D0-282069300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074" y="8428077"/>
                <a:ext cx="1820586" cy="61087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82DA8547-2C96-4A09-69F4-C2757D6003A6}"/>
              </a:ext>
            </a:extLst>
          </p:cNvPr>
          <p:cNvSpPr txBox="1"/>
          <p:nvPr/>
        </p:nvSpPr>
        <p:spPr>
          <a:xfrm>
            <a:off x="228600" y="3428893"/>
            <a:ext cx="6686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Remember: Find a common denominator and simplify all answers!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DC6EC0-7322-CD29-9CD9-62883185B70A}"/>
                  </a:ext>
                </a:extLst>
              </p:cNvPr>
              <p:cNvSpPr txBox="1"/>
              <p:nvPr/>
            </p:nvSpPr>
            <p:spPr>
              <a:xfrm>
                <a:off x="3438525" y="791430"/>
                <a:ext cx="2148383" cy="610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DC6EC0-7322-CD29-9CD9-62883185B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525" y="791430"/>
                <a:ext cx="2148383" cy="61074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95C0157-23F4-8C9B-32B7-6C49E4747997}"/>
                  </a:ext>
                </a:extLst>
              </p:cNvPr>
              <p:cNvSpPr txBox="1"/>
              <p:nvPr/>
            </p:nvSpPr>
            <p:spPr>
              <a:xfrm>
                <a:off x="3812154" y="1519413"/>
                <a:ext cx="2414475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95C0157-23F4-8C9B-32B7-6C49E4747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154" y="1519413"/>
                <a:ext cx="2414475" cy="6127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/>
              <p:nvPr/>
            </p:nvSpPr>
            <p:spPr>
              <a:xfrm>
                <a:off x="3760234" y="2382294"/>
                <a:ext cx="2616295" cy="617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234" y="2382294"/>
                <a:ext cx="2616295" cy="61734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5972351" y="188190"/>
            <a:ext cx="529389" cy="409072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327811" y="174876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7132B0-A694-3EEF-DEB1-BE2215B9F6BC}"/>
              </a:ext>
            </a:extLst>
          </p:cNvPr>
          <p:cNvSpPr/>
          <p:nvPr/>
        </p:nvSpPr>
        <p:spPr>
          <a:xfrm>
            <a:off x="171450" y="145143"/>
            <a:ext cx="6534150" cy="962297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F790FA-84BE-AC32-BE2D-F31E612636AE}"/>
              </a:ext>
            </a:extLst>
          </p:cNvPr>
          <p:cNvSpPr txBox="1"/>
          <p:nvPr/>
        </p:nvSpPr>
        <p:spPr>
          <a:xfrm>
            <a:off x="406400" y="493486"/>
            <a:ext cx="8445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Q13)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Q14)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8FEAC3B-6E51-3054-7AF3-19A6003B6EE3}"/>
                  </a:ext>
                </a:extLst>
              </p:cNvPr>
              <p:cNvSpPr txBox="1"/>
              <p:nvPr/>
            </p:nvSpPr>
            <p:spPr>
              <a:xfrm>
                <a:off x="1021897" y="493486"/>
                <a:ext cx="5836103" cy="1153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Tom shares a pizza with his parents. He gives his mum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of the pizza, and his dad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dirty="0"/>
                  <a:t> of it. How much has Tom given away in total? How much does he have left for himself?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8FEAC3B-6E51-3054-7AF3-19A6003B6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97" y="493486"/>
                <a:ext cx="5836103" cy="1153906"/>
              </a:xfrm>
              <a:prstGeom prst="rect">
                <a:avLst/>
              </a:prstGeom>
              <a:blipFill>
                <a:blip r:embed="rId2"/>
                <a:stretch>
                  <a:fillRect l="-940"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D5C74F-9264-51C1-8249-A8AE54FE40BA}"/>
                  </a:ext>
                </a:extLst>
              </p:cNvPr>
              <p:cNvSpPr txBox="1"/>
              <p:nvPr/>
            </p:nvSpPr>
            <p:spPr>
              <a:xfrm>
                <a:off x="1021897" y="2732541"/>
                <a:ext cx="4714421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What is the value of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0" smtClean="0">
                        <a:latin typeface="Cambria Math" panose="02040503050406030204" pitchFamily="18" charset="0"/>
                      </a:rPr>
                      <m:t>  ?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D5C74F-9264-51C1-8249-A8AE54FE4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97" y="2732541"/>
                <a:ext cx="4714421" cy="485774"/>
              </a:xfrm>
              <a:prstGeom prst="rect">
                <a:avLst/>
              </a:prstGeom>
              <a:blipFill>
                <a:blip r:embed="rId3"/>
                <a:stretch>
                  <a:fillRect l="-1164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6DAEAC8-1FAD-D0CD-A5CD-C3DE3E6886E4}"/>
                  </a:ext>
                </a:extLst>
              </p:cNvPr>
              <p:cNvSpPr txBox="1"/>
              <p:nvPr/>
            </p:nvSpPr>
            <p:spPr>
              <a:xfrm>
                <a:off x="1019628" y="4303464"/>
                <a:ext cx="5431972" cy="1455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On Jane’s birthday she receives a birthday cake. She gives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to her sister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to her brother. Because she was so generous, her mum gives her an extra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/>
                  <a:t> of cake. How much is Jane left with?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6DAEAC8-1FAD-D0CD-A5CD-C3DE3E688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628" y="4303464"/>
                <a:ext cx="5431972" cy="1455078"/>
              </a:xfrm>
              <a:prstGeom prst="rect">
                <a:avLst/>
              </a:prstGeom>
              <a:blipFill>
                <a:blip r:embed="rId4"/>
                <a:stretch>
                  <a:fillRect l="-898" t="-2510" b="-41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8C771A8-3512-54FE-B27E-CB03D508376F}"/>
              </a:ext>
            </a:extLst>
          </p:cNvPr>
          <p:cNvSpPr txBox="1"/>
          <p:nvPr/>
        </p:nvSpPr>
        <p:spPr>
          <a:xfrm>
            <a:off x="242207" y="7902246"/>
            <a:ext cx="201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Ask Absolute-</a:t>
            </a:r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5922211" y="9110142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408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1740</TotalTime>
  <Words>241</Words>
  <Application>Microsoft Office PowerPoint</Application>
  <PresentationFormat>A4 Paper (210x297 mm)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</dc:creator>
  <cp:lastModifiedBy>Holly Smyth</cp:lastModifiedBy>
  <cp:revision>34</cp:revision>
  <cp:lastPrinted>2022-09-12T09:09:32Z</cp:lastPrinted>
  <dcterms:created xsi:type="dcterms:W3CDTF">2022-09-01T19:08:02Z</dcterms:created>
  <dcterms:modified xsi:type="dcterms:W3CDTF">2023-01-17T22:58:32Z</dcterms:modified>
</cp:coreProperties>
</file>