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312EAB-BE1E-497F-8CBD-5A6D550E54D9}" v="906" dt="2023-01-11T23:28:47.1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ly Smyth" userId="05a501530261f63f" providerId="LiveId" clId="{ED312EAB-BE1E-497F-8CBD-5A6D550E54D9}"/>
    <pc:docChg chg="undo custSel modSld">
      <pc:chgData name="Holly Smyth" userId="05a501530261f63f" providerId="LiveId" clId="{ED312EAB-BE1E-497F-8CBD-5A6D550E54D9}" dt="2023-01-19T13:01:09.927" v="1298" actId="1076"/>
      <pc:docMkLst>
        <pc:docMk/>
      </pc:docMkLst>
      <pc:sldChg chg="addSp delSp modSp mod">
        <pc:chgData name="Holly Smyth" userId="05a501530261f63f" providerId="LiveId" clId="{ED312EAB-BE1E-497F-8CBD-5A6D550E54D9}" dt="2023-01-19T12:59:22.332" v="1294" actId="1076"/>
        <pc:sldMkLst>
          <pc:docMk/>
          <pc:sldMk cId="3790506402" sldId="256"/>
        </pc:sldMkLst>
        <pc:spChg chg="add mod">
          <ac:chgData name="Holly Smyth" userId="05a501530261f63f" providerId="LiveId" clId="{ED312EAB-BE1E-497F-8CBD-5A6D550E54D9}" dt="2023-01-11T22:57:12.924" v="367" actId="1076"/>
          <ac:spMkLst>
            <pc:docMk/>
            <pc:sldMk cId="3790506402" sldId="256"/>
            <ac:spMk id="10" creationId="{0DDAB1E0-BA3D-0BC2-056E-914940D189E1}"/>
          </ac:spMkLst>
        </pc:spChg>
        <pc:spChg chg="mod">
          <ac:chgData name="Holly Smyth" userId="05a501530261f63f" providerId="LiveId" clId="{ED312EAB-BE1E-497F-8CBD-5A6D550E54D9}" dt="2023-01-11T22:57:09.441" v="366" actId="1076"/>
          <ac:spMkLst>
            <pc:docMk/>
            <pc:sldMk cId="3790506402" sldId="256"/>
            <ac:spMk id="12" creationId="{E6BB7587-43E4-3630-7880-F2F53F80A02E}"/>
          </ac:spMkLst>
        </pc:spChg>
        <pc:spChg chg="add del mod">
          <ac:chgData name="Holly Smyth" userId="05a501530261f63f" providerId="LiveId" clId="{ED312EAB-BE1E-497F-8CBD-5A6D550E54D9}" dt="2023-01-11T22:57:05.559" v="365" actId="1076"/>
          <ac:spMkLst>
            <pc:docMk/>
            <pc:sldMk cId="3790506402" sldId="256"/>
            <ac:spMk id="13" creationId="{2E86DE65-D125-CCA6-B0F3-859A61A24F8F}"/>
          </ac:spMkLst>
        </pc:spChg>
        <pc:spChg chg="add mod">
          <ac:chgData name="Holly Smyth" userId="05a501530261f63f" providerId="LiveId" clId="{ED312EAB-BE1E-497F-8CBD-5A6D550E54D9}" dt="2023-01-11T22:57:01.807" v="364" actId="1076"/>
          <ac:spMkLst>
            <pc:docMk/>
            <pc:sldMk cId="3790506402" sldId="256"/>
            <ac:spMk id="14" creationId="{0EA870BE-E4AB-3A80-1EC6-4F0507B0162A}"/>
          </ac:spMkLst>
        </pc:spChg>
        <pc:spChg chg="add mod">
          <ac:chgData name="Holly Smyth" userId="05a501530261f63f" providerId="LiveId" clId="{ED312EAB-BE1E-497F-8CBD-5A6D550E54D9}" dt="2023-01-11T22:56:58.578" v="363" actId="1076"/>
          <ac:spMkLst>
            <pc:docMk/>
            <pc:sldMk cId="3790506402" sldId="256"/>
            <ac:spMk id="15" creationId="{B2FB666B-AEEE-C987-1636-6690F3B3BB3D}"/>
          </ac:spMkLst>
        </pc:spChg>
        <pc:spChg chg="mod">
          <ac:chgData name="Holly Smyth" userId="05a501530261f63f" providerId="LiveId" clId="{ED312EAB-BE1E-497F-8CBD-5A6D550E54D9}" dt="2023-01-11T22:56:31.372" v="358" actId="1076"/>
          <ac:spMkLst>
            <pc:docMk/>
            <pc:sldMk cId="3790506402" sldId="256"/>
            <ac:spMk id="31" creationId="{62ABF5CE-D61D-83C1-F411-817AF4492431}"/>
          </ac:spMkLst>
        </pc:spChg>
        <pc:picChg chg="add mod">
          <ac:chgData name="Holly Smyth" userId="05a501530261f63f" providerId="LiveId" clId="{ED312EAB-BE1E-497F-8CBD-5A6D550E54D9}" dt="2023-01-19T12:59:13.745" v="1291" actId="1076"/>
          <ac:picMkLst>
            <pc:docMk/>
            <pc:sldMk cId="3790506402" sldId="256"/>
            <ac:picMk id="16" creationId="{9A47A271-41A2-E00C-8D0F-53E2E0C5C982}"/>
          </ac:picMkLst>
        </pc:picChg>
        <pc:picChg chg="add mod">
          <ac:chgData name="Holly Smyth" userId="05a501530261f63f" providerId="LiveId" clId="{ED312EAB-BE1E-497F-8CBD-5A6D550E54D9}" dt="2023-01-19T12:59:22.332" v="1294" actId="1076"/>
          <ac:picMkLst>
            <pc:docMk/>
            <pc:sldMk cId="3790506402" sldId="256"/>
            <ac:picMk id="18" creationId="{9A47A271-41A2-E00C-8D0F-53E2E0C5C982}"/>
          </ac:picMkLst>
        </pc:picChg>
      </pc:sldChg>
      <pc:sldChg chg="addSp delSp modSp mod">
        <pc:chgData name="Holly Smyth" userId="05a501530261f63f" providerId="LiveId" clId="{ED312EAB-BE1E-497F-8CBD-5A6D550E54D9}" dt="2023-01-19T13:01:09.927" v="1298" actId="1076"/>
        <pc:sldMkLst>
          <pc:docMk/>
          <pc:sldMk cId="3310674409" sldId="258"/>
        </pc:sldMkLst>
        <pc:spChg chg="add 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2" creationId="{31E37047-4008-BC98-6410-86499CB9375D}"/>
          </ac:spMkLst>
        </pc:spChg>
        <pc:spChg chg="add del 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3" creationId="{3B7F9B14-0172-5B76-123C-A4D390CDCAD9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6" creationId="{F9EBDA4E-8D22-3112-4691-F68FDF2DC680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8" creationId="{3DEE660D-FA06-7F3A-8E59-410BA010BFA4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10" creationId="{C79C756E-7E75-FA2C-5653-D0B27CF6C82E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11" creationId="{1D3766D0-2892-2507-E2CC-15DA300527D7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12" creationId="{0DBA8AE7-1324-4D7A-AD9E-DB0DF3BF021B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13" creationId="{7713FC74-09C6-9B5D-CA46-7437BB667216}"/>
          </ac:spMkLst>
        </pc:spChg>
        <pc:spChg chg="del">
          <ac:chgData name="Holly Smyth" userId="05a501530261f63f" providerId="LiveId" clId="{ED312EAB-BE1E-497F-8CBD-5A6D550E54D9}" dt="2023-01-11T23:19:54.784" v="948" actId="478"/>
          <ac:spMkLst>
            <pc:docMk/>
            <pc:sldMk cId="3310674409" sldId="258"/>
            <ac:spMk id="14" creationId="{D48B3D58-9FF5-7315-63B0-A722B932494C}"/>
          </ac:spMkLst>
        </pc:spChg>
        <pc:spChg chg="mod">
          <ac:chgData name="Holly Smyth" userId="05a501530261f63f" providerId="LiveId" clId="{ED312EAB-BE1E-497F-8CBD-5A6D550E54D9}" dt="2023-01-11T23:30:31.845" v="1287" actId="552"/>
          <ac:spMkLst>
            <pc:docMk/>
            <pc:sldMk cId="3310674409" sldId="258"/>
            <ac:spMk id="18" creationId="{90519F3F-6689-24A0-5EFE-4ED699AA15B7}"/>
          </ac:spMkLst>
        </pc:spChg>
        <pc:spChg chg="mod">
          <ac:chgData name="Holly Smyth" userId="05a501530261f63f" providerId="LiveId" clId="{ED312EAB-BE1E-497F-8CBD-5A6D550E54D9}" dt="2023-01-11T23:26:03.152" v="1180" actId="1076"/>
          <ac:spMkLst>
            <pc:docMk/>
            <pc:sldMk cId="3310674409" sldId="258"/>
            <ac:spMk id="19" creationId="{3D71BF50-B5BF-072A-6A24-D0F2D13B8A38}"/>
          </ac:spMkLst>
        </pc:spChg>
        <pc:picChg chg="add del mod">
          <ac:chgData name="Holly Smyth" userId="05a501530261f63f" providerId="LiveId" clId="{ED312EAB-BE1E-497F-8CBD-5A6D550E54D9}" dt="2023-01-19T13:01:05.277" v="1296" actId="478"/>
          <ac:picMkLst>
            <pc:docMk/>
            <pc:sldMk cId="3310674409" sldId="258"/>
            <ac:picMk id="4" creationId="{9A47A271-41A2-E00C-8D0F-53E2E0C5C982}"/>
          </ac:picMkLst>
        </pc:picChg>
        <pc:picChg chg="add mod">
          <ac:chgData name="Holly Smyth" userId="05a501530261f63f" providerId="LiveId" clId="{ED312EAB-BE1E-497F-8CBD-5A6D550E54D9}" dt="2023-01-19T13:01:09.927" v="1298" actId="1076"/>
          <ac:picMkLst>
            <pc:docMk/>
            <pc:sldMk cId="3310674409" sldId="258"/>
            <ac:picMk id="5" creationId="{9A47A271-41A2-E00C-8D0F-53E2E0C5C98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19/01/2023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10" Type="http://schemas.openxmlformats.org/officeDocument/2006/relationships/image" Target="../media/image13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61925" y="3398356"/>
            <a:ext cx="6534150" cy="50371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52400"/>
            <a:ext cx="6534150" cy="51435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61925" y="813970"/>
            <a:ext cx="6534150" cy="247768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61925" y="4068880"/>
            <a:ext cx="6534150" cy="5600134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738351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" y="229416"/>
            <a:ext cx="6915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/>
              <a:t>Multiplying and Dividing Fractions(F)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771576" y="1071640"/>
                <a:ext cx="2775675" cy="610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28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76" y="1071640"/>
                <a:ext cx="2775675" cy="6108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452349" y="1796586"/>
                <a:ext cx="2686228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49" y="1796586"/>
                <a:ext cx="2686228" cy="6365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319934" y="2543411"/>
                <a:ext cx="2955997" cy="6183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2543411"/>
                <a:ext cx="2955997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319934" y="4259890"/>
                <a:ext cx="2358221" cy="4860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Q1) What is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GB" b="0" dirty="0"/>
                  <a:t> </a:t>
                </a:r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4259890"/>
                <a:ext cx="2358221" cy="486000"/>
              </a:xfrm>
              <a:prstGeom prst="rect">
                <a:avLst/>
              </a:prstGeom>
              <a:blipFill>
                <a:blip r:embed="rId5"/>
                <a:stretch>
                  <a:fillRect l="-2067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228600" y="3438874"/>
            <a:ext cx="6686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Remember: Always do the inverse to check your answer is correct!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/>
              <p:nvPr/>
            </p:nvSpPr>
            <p:spPr>
              <a:xfrm>
                <a:off x="3708354" y="1070547"/>
                <a:ext cx="2148383" cy="611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DC6EC0-7322-CD29-9CD9-62883185B7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354" y="1070547"/>
                <a:ext cx="2148383" cy="6117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/>
              <p:nvPr/>
            </p:nvSpPr>
            <p:spPr>
              <a:xfrm>
                <a:off x="3429000" y="1789020"/>
                <a:ext cx="3154758" cy="612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95C0157-23F4-8C9B-32B7-6C49E47479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1789020"/>
                <a:ext cx="3154758" cy="6127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3275931" y="2526933"/>
                <a:ext cx="3475353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×2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99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33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931" y="2526933"/>
                <a:ext cx="3475353" cy="6347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BB7587-43E4-3630-7880-F2F53F80A02E}"/>
                  </a:ext>
                </a:extLst>
              </p:cNvPr>
              <p:cNvSpPr txBox="1"/>
              <p:nvPr/>
            </p:nvSpPr>
            <p:spPr>
              <a:xfrm>
                <a:off x="319934" y="5908091"/>
                <a:ext cx="6065405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Q3) Solve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6BB7587-43E4-3630-7880-F2F53F80A0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5908091"/>
                <a:ext cx="6065405" cy="484043"/>
              </a:xfrm>
              <a:prstGeom prst="rect">
                <a:avLst/>
              </a:prstGeom>
              <a:blipFill>
                <a:blip r:embed="rId9"/>
                <a:stretch>
                  <a:fillRect l="-80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DAB1E0-BA3D-0BC2-056E-914940D189E1}"/>
                  </a:ext>
                </a:extLst>
              </p:cNvPr>
              <p:cNvSpPr txBox="1"/>
              <p:nvPr/>
            </p:nvSpPr>
            <p:spPr>
              <a:xfrm>
                <a:off x="319934" y="5015499"/>
                <a:ext cx="3971868" cy="4851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Q2) Solve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DAB1E0-BA3D-0BC2-056E-914940D18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5015499"/>
                <a:ext cx="3971868" cy="485197"/>
              </a:xfrm>
              <a:prstGeom prst="rect">
                <a:avLst/>
              </a:prstGeom>
              <a:blipFill>
                <a:blip r:embed="rId10"/>
                <a:stretch>
                  <a:fillRect l="-1227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86DE65-D125-CCA6-B0F3-859A61A24F8F}"/>
                  </a:ext>
                </a:extLst>
              </p:cNvPr>
              <p:cNvSpPr txBox="1"/>
              <p:nvPr/>
            </p:nvSpPr>
            <p:spPr>
              <a:xfrm>
                <a:off x="319934" y="6843108"/>
                <a:ext cx="6065405" cy="4854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Q4) What is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?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E86DE65-D125-CCA6-B0F3-859A61A24F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6843108"/>
                <a:ext cx="6065405" cy="485454"/>
              </a:xfrm>
              <a:prstGeom prst="rect">
                <a:avLst/>
              </a:prstGeom>
              <a:blipFill>
                <a:blip r:embed="rId11"/>
                <a:stretch>
                  <a:fillRect l="-804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A870BE-E4AB-3A80-1EC6-4F0507B0162A}"/>
                  </a:ext>
                </a:extLst>
              </p:cNvPr>
              <p:cNvSpPr txBox="1"/>
              <p:nvPr/>
            </p:nvSpPr>
            <p:spPr>
              <a:xfrm>
                <a:off x="319934" y="7779536"/>
                <a:ext cx="6065405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Q5) Evaluate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A870BE-E4AB-3A80-1EC6-4F0507B01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7779536"/>
                <a:ext cx="6065405" cy="485774"/>
              </a:xfrm>
              <a:prstGeom prst="rect">
                <a:avLst/>
              </a:prstGeom>
              <a:blipFill>
                <a:blip r:embed="rId12"/>
                <a:stretch>
                  <a:fillRect l="-80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2FB666B-AEEE-C987-1636-6690F3B3BB3D}"/>
                  </a:ext>
                </a:extLst>
              </p:cNvPr>
              <p:cNvSpPr txBox="1"/>
              <p:nvPr/>
            </p:nvSpPr>
            <p:spPr>
              <a:xfrm>
                <a:off x="319934" y="8681805"/>
                <a:ext cx="6065405" cy="489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Q6) Work 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2FB666B-AEEE-C987-1636-6690F3B3B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34" y="8681805"/>
                <a:ext cx="6065405" cy="489365"/>
              </a:xfrm>
              <a:prstGeom prst="rect">
                <a:avLst/>
              </a:prstGeom>
              <a:blipFill>
                <a:blip r:embed="rId13"/>
                <a:stretch>
                  <a:fillRect l="-804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54369" y="201201"/>
            <a:ext cx="529389" cy="409072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319934" y="230194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3D71BF50-B5BF-072A-6A24-D0F2D13B8A38}"/>
              </a:ext>
            </a:extLst>
          </p:cNvPr>
          <p:cNvSpPr/>
          <p:nvPr/>
        </p:nvSpPr>
        <p:spPr>
          <a:xfrm>
            <a:off x="175092" y="174812"/>
            <a:ext cx="6507816" cy="960120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EBDA4E-8D22-3112-4691-F68FDF2DC680}"/>
                  </a:ext>
                </a:extLst>
              </p:cNvPr>
              <p:cNvSpPr txBox="1"/>
              <p:nvPr/>
            </p:nvSpPr>
            <p:spPr>
              <a:xfrm>
                <a:off x="537430" y="358073"/>
                <a:ext cx="3872754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Q7) Show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9EBDA4E-8D22-3112-4691-F68FDF2DC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358073"/>
                <a:ext cx="3872754" cy="485774"/>
              </a:xfrm>
              <a:prstGeom prst="rect">
                <a:avLst/>
              </a:prstGeom>
              <a:blipFill>
                <a:blip r:embed="rId2"/>
                <a:stretch>
                  <a:fillRect l="-1260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DEE660D-FA06-7F3A-8E59-410BA010BFA4}"/>
                  </a:ext>
                </a:extLst>
              </p:cNvPr>
              <p:cNvSpPr txBox="1"/>
              <p:nvPr/>
            </p:nvSpPr>
            <p:spPr>
              <a:xfrm>
                <a:off x="537430" y="2510968"/>
                <a:ext cx="6131580" cy="484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Q10) </a:t>
                </a:r>
                <a:r>
                  <a:rPr lang="en-GB" dirty="0"/>
                  <a:t>Solve</a:t>
                </a:r>
                <a:r>
                  <a:rPr lang="en-GB" b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/>
                  <a:t>and give your answer as a mixed number. 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DEE660D-FA06-7F3A-8E59-410BA010B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2510968"/>
                <a:ext cx="6131580" cy="484492"/>
              </a:xfrm>
              <a:prstGeom prst="rect">
                <a:avLst/>
              </a:prstGeom>
              <a:blipFill>
                <a:blip r:embed="rId3"/>
                <a:stretch>
                  <a:fillRect l="-795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9C756E-7E75-FA2C-5653-D0B27CF6C82E}"/>
                  </a:ext>
                </a:extLst>
              </p:cNvPr>
              <p:cNvSpPr txBox="1"/>
              <p:nvPr/>
            </p:nvSpPr>
            <p:spPr>
              <a:xfrm>
                <a:off x="537430" y="3283455"/>
                <a:ext cx="4948007" cy="485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Q11) Show that </a:t>
                </a:r>
                <a14:m>
                  <m:oMath xmlns:m="http://schemas.openxmlformats.org/officeDocument/2006/math">
                    <m:r>
                      <a:rPr lang="en-GB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÷2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=10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b="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9C756E-7E75-FA2C-5653-D0B27CF6C8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3283455"/>
                <a:ext cx="4948007" cy="485774"/>
              </a:xfrm>
              <a:prstGeom prst="rect">
                <a:avLst/>
              </a:prstGeom>
              <a:blipFill>
                <a:blip r:embed="rId4"/>
                <a:stretch>
                  <a:fillRect l="-985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D3766D0-2892-2507-E2CC-15DA300527D7}"/>
                  </a:ext>
                </a:extLst>
              </p:cNvPr>
              <p:cNvSpPr txBox="1"/>
              <p:nvPr/>
            </p:nvSpPr>
            <p:spPr>
              <a:xfrm>
                <a:off x="537430" y="4061606"/>
                <a:ext cx="5218102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Q12) 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dirty="0"/>
                  <a:t> as a fraction in it’s simplest form?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D3766D0-2892-2507-E2CC-15DA300527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4061606"/>
                <a:ext cx="5218102" cy="489814"/>
              </a:xfrm>
              <a:prstGeom prst="rect">
                <a:avLst/>
              </a:prstGeom>
              <a:blipFill>
                <a:blip r:embed="rId5"/>
                <a:stretch>
                  <a:fillRect l="-935" b="-61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BA8AE7-1324-4D7A-AD9E-DB0DF3BF021B}"/>
                  </a:ext>
                </a:extLst>
              </p:cNvPr>
              <p:cNvSpPr txBox="1"/>
              <p:nvPr/>
            </p:nvSpPr>
            <p:spPr>
              <a:xfrm>
                <a:off x="537430" y="4867947"/>
                <a:ext cx="5925672" cy="10397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Q13) Colin needs to feed his cat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b="0" dirty="0"/>
                  <a:t> of a tin of cat food each day. </a:t>
                </a:r>
                <a:r>
                  <a:rPr lang="en-GB" dirty="0"/>
                  <a:t>How many tins would be consumed over 7 days? Leave your answer as a mixed number in its simplest form.</a:t>
                </a:r>
                <a:endParaRPr lang="en-GB" b="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DBA8AE7-1324-4D7A-AD9E-DB0DF3BF02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4867947"/>
                <a:ext cx="5925672" cy="1039772"/>
              </a:xfrm>
              <a:prstGeom prst="rect">
                <a:avLst/>
              </a:prstGeom>
              <a:blipFill>
                <a:blip r:embed="rId6"/>
                <a:stretch>
                  <a:fillRect l="-823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3FC74-09C6-9B5D-CA46-7437BB667216}"/>
                  </a:ext>
                </a:extLst>
              </p:cNvPr>
              <p:cNvSpPr txBox="1"/>
              <p:nvPr/>
            </p:nvSpPr>
            <p:spPr>
              <a:xfrm>
                <a:off x="537430" y="6466386"/>
                <a:ext cx="6154440" cy="11530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Q14) Josie enters a sports competition and is awarde</a:t>
                </a:r>
                <a:r>
                  <a:rPr lang="en-GB" dirty="0"/>
                  <a:t>d 8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points. However, there has been a mistake and it needs to be divided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r>
                  <a:rPr lang="en-GB" dirty="0"/>
                  <a:t>What is her new score</a:t>
                </a:r>
                <a:r>
                  <a:rPr lang="en-GB" b="0" dirty="0"/>
                  <a:t>?</a:t>
                </a:r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713FC74-09C6-9B5D-CA46-7437BB6672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6466386"/>
                <a:ext cx="6154440" cy="1153008"/>
              </a:xfrm>
              <a:prstGeom prst="rect">
                <a:avLst/>
              </a:prstGeom>
              <a:blipFill>
                <a:blip r:embed="rId7"/>
                <a:stretch>
                  <a:fillRect l="-792" r="-990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0519F3F-6689-24A0-5EFE-4ED699AA15B7}"/>
              </a:ext>
            </a:extLst>
          </p:cNvPr>
          <p:cNvSpPr txBox="1"/>
          <p:nvPr/>
        </p:nvSpPr>
        <p:spPr>
          <a:xfrm>
            <a:off x="537430" y="8040707"/>
            <a:ext cx="15708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Ask Absolute -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E37047-4008-BC98-6410-86499CB9375D}"/>
                  </a:ext>
                </a:extLst>
              </p:cNvPr>
              <p:cNvSpPr txBox="1"/>
              <p:nvPr/>
            </p:nvSpPr>
            <p:spPr>
              <a:xfrm>
                <a:off x="537430" y="1126648"/>
                <a:ext cx="3872754" cy="4896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Q8) What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?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1E37047-4008-BC98-6410-86499CB937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1126648"/>
                <a:ext cx="3872754" cy="489686"/>
              </a:xfrm>
              <a:prstGeom prst="rect">
                <a:avLst/>
              </a:prstGeom>
              <a:blipFill>
                <a:blip r:embed="rId8"/>
                <a:stretch>
                  <a:fillRect l="-126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F9B14-0172-5B76-123C-A4D390CDCAD9}"/>
                  </a:ext>
                </a:extLst>
              </p:cNvPr>
              <p:cNvSpPr txBox="1"/>
              <p:nvPr/>
            </p:nvSpPr>
            <p:spPr>
              <a:xfrm>
                <a:off x="537430" y="1797542"/>
                <a:ext cx="3872754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/>
                  <a:t>Q9) Evaluate 9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?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B7F9B14-0172-5B76-123C-A4D390CDCA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430" y="1797542"/>
                <a:ext cx="3872754" cy="484043"/>
              </a:xfrm>
              <a:prstGeom prst="rect">
                <a:avLst/>
              </a:prstGeom>
              <a:blipFill>
                <a:blip r:embed="rId9"/>
                <a:stretch>
                  <a:fillRect l="-1260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116758" y="9278069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74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</TotalTime>
  <Words>267</Words>
  <Application>Microsoft Office PowerPoint</Application>
  <PresentationFormat>A4 Paper (210x297 mm)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Mills</dc:creator>
  <cp:lastModifiedBy>Holly Smyth</cp:lastModifiedBy>
  <cp:revision>37</cp:revision>
  <cp:lastPrinted>2022-09-12T09:09:32Z</cp:lastPrinted>
  <dcterms:created xsi:type="dcterms:W3CDTF">2022-09-01T19:08:02Z</dcterms:created>
  <dcterms:modified xsi:type="dcterms:W3CDTF">2023-01-19T13:01:14Z</dcterms:modified>
</cp:coreProperties>
</file>