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7D6DF-7F5E-4679-823B-6662A526F0ED}" v="3" dt="2023-02-09T10:07:34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206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Smyth" userId="05a501530261f63f" providerId="LiveId" clId="{6A07D6DF-7F5E-4679-823B-6662A526F0ED}"/>
    <pc:docChg chg="modSld">
      <pc:chgData name="Holly Smyth" userId="05a501530261f63f" providerId="LiveId" clId="{6A07D6DF-7F5E-4679-823B-6662A526F0ED}" dt="2023-02-09T10:07:37.686" v="5" actId="1076"/>
      <pc:docMkLst>
        <pc:docMk/>
      </pc:docMkLst>
      <pc:sldChg chg="addSp modSp mod">
        <pc:chgData name="Holly Smyth" userId="05a501530261f63f" providerId="LiveId" clId="{6A07D6DF-7F5E-4679-823B-6662A526F0ED}" dt="2023-02-09T10:07:31.245" v="3" actId="1076"/>
        <pc:sldMkLst>
          <pc:docMk/>
          <pc:sldMk cId="3790506402" sldId="256"/>
        </pc:sldMkLst>
        <pc:picChg chg="add mod">
          <ac:chgData name="Holly Smyth" userId="05a501530261f63f" providerId="LiveId" clId="{6A07D6DF-7F5E-4679-823B-6662A526F0ED}" dt="2023-02-09T10:07:31.245" v="3" actId="1076"/>
          <ac:picMkLst>
            <pc:docMk/>
            <pc:sldMk cId="3790506402" sldId="256"/>
            <ac:picMk id="9" creationId="{9A47A271-41A2-E00C-8D0F-53E2E0C5C982}"/>
          </ac:picMkLst>
        </pc:picChg>
        <pc:picChg chg="add mod">
          <ac:chgData name="Holly Smyth" userId="05a501530261f63f" providerId="LiveId" clId="{6A07D6DF-7F5E-4679-823B-6662A526F0ED}" dt="2023-02-09T10:07:27.439" v="2" actId="1076"/>
          <ac:picMkLst>
            <pc:docMk/>
            <pc:sldMk cId="3790506402" sldId="256"/>
            <ac:picMk id="10" creationId="{9A47A271-41A2-E00C-8D0F-53E2E0C5C982}"/>
          </ac:picMkLst>
        </pc:picChg>
      </pc:sldChg>
      <pc:sldChg chg="addSp modSp mod">
        <pc:chgData name="Holly Smyth" userId="05a501530261f63f" providerId="LiveId" clId="{6A07D6DF-7F5E-4679-823B-6662A526F0ED}" dt="2023-02-09T10:07:37.686" v="5" actId="1076"/>
        <pc:sldMkLst>
          <pc:docMk/>
          <pc:sldMk cId="567779129" sldId="257"/>
        </pc:sldMkLst>
        <pc:picChg chg="add mod">
          <ac:chgData name="Holly Smyth" userId="05a501530261f63f" providerId="LiveId" clId="{6A07D6DF-7F5E-4679-823B-6662A526F0ED}" dt="2023-02-09T10:07:37.686" v="5" actId="1076"/>
          <ac:picMkLst>
            <pc:docMk/>
            <pc:sldMk cId="567779129" sldId="257"/>
            <ac:picMk id="2" creationId="{9A47A271-41A2-E00C-8D0F-53E2E0C5C982}"/>
          </ac:picMkLst>
        </pc:picChg>
      </pc:sldChg>
    </pc:docChg>
  </pc:docChgLst>
  <pc:docChgLst>
    <pc:chgData name="Brad Clegg" userId="1ef3340c4ff7c585" providerId="LiveId" clId="{D52DFDD6-636D-4832-A57C-EDBBFBE77A6D}"/>
    <pc:docChg chg="modSld">
      <pc:chgData name="Brad Clegg" userId="1ef3340c4ff7c585" providerId="LiveId" clId="{D52DFDD6-636D-4832-A57C-EDBBFBE77A6D}" dt="2023-02-07T14:40:46.017" v="4" actId="20577"/>
      <pc:docMkLst>
        <pc:docMk/>
      </pc:docMkLst>
      <pc:sldChg chg="modSp">
        <pc:chgData name="Brad Clegg" userId="1ef3340c4ff7c585" providerId="LiveId" clId="{D52DFDD6-636D-4832-A57C-EDBBFBE77A6D}" dt="2023-02-07T14:40:46.017" v="4" actId="20577"/>
        <pc:sldMkLst>
          <pc:docMk/>
          <pc:sldMk cId="567779129" sldId="257"/>
        </pc:sldMkLst>
        <pc:spChg chg="mod">
          <ac:chgData name="Brad Clegg" userId="1ef3340c4ff7c585" providerId="LiveId" clId="{D52DFDD6-636D-4832-A57C-EDBBFBE77A6D}" dt="2023-02-07T14:40:46.017" v="4" actId="20577"/>
          <ac:spMkLst>
            <pc:docMk/>
            <pc:sldMk cId="567779129" sldId="257"/>
            <ac:spMk id="6" creationId="{C8A84C07-D8FD-E0AE-CD75-519A53C474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71450" y="3319209"/>
            <a:ext cx="6534150" cy="7508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23215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1450" y="724431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1450" y="4211921"/>
            <a:ext cx="6534150" cy="560013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542951" y="228778"/>
            <a:ext cx="379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/>
              <a:t>Factorising Quadratics (H)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3765557" y="1894313"/>
                <a:ext cx="401929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+3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+4)(2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557" y="1894313"/>
                <a:ext cx="4019295" cy="1200329"/>
              </a:xfrm>
              <a:prstGeom prst="rect">
                <a:avLst/>
              </a:prstGeom>
              <a:blipFill>
                <a:blip r:embed="rId2"/>
                <a:stretch>
                  <a:fillRect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569708" y="4447002"/>
                <a:ext cx="335201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+12=0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08" y="4447002"/>
                <a:ext cx="3352018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D261046-F8BC-BD58-7B5D-A2906927E7E5}"/>
              </a:ext>
            </a:extLst>
          </p:cNvPr>
          <p:cNvSpPr txBox="1"/>
          <p:nvPr/>
        </p:nvSpPr>
        <p:spPr>
          <a:xfrm>
            <a:off x="505326" y="4450215"/>
            <a:ext cx="5293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Q2)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Q3)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Q4)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/>
              <p:nvPr/>
            </p:nvSpPr>
            <p:spPr>
              <a:xfrm>
                <a:off x="942797" y="5530724"/>
                <a:ext cx="27561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𝐹𝑎𝑐𝑡𝑜𝑟𝑖𝑠𝑒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 3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97" y="5530724"/>
                <a:ext cx="275619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/>
              <p:nvPr/>
            </p:nvSpPr>
            <p:spPr>
              <a:xfrm>
                <a:off x="942796" y="6642656"/>
                <a:ext cx="27561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𝑆𝑜𝑙𝑣𝑒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5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96" y="6642656"/>
                <a:ext cx="275619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/>
              <p:nvPr/>
            </p:nvSpPr>
            <p:spPr>
              <a:xfrm>
                <a:off x="819181" y="7754588"/>
                <a:ext cx="30034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𝑆𝑜𝑙𝑣𝑒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+30=0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81" y="7754588"/>
                <a:ext cx="300341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/>
              <p:nvPr/>
            </p:nvSpPr>
            <p:spPr>
              <a:xfrm>
                <a:off x="917269" y="8842970"/>
                <a:ext cx="30034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𝑆𝑜𝑙𝑣𝑒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12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69" y="8842970"/>
                <a:ext cx="30034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228600" y="3325221"/>
            <a:ext cx="668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highlight>
                  <a:srgbClr val="00FFFF"/>
                </a:highlight>
              </a:rPr>
              <a:t>Remember: Always write down what you need the numbers to do.</a:t>
            </a:r>
          </a:p>
          <a:p>
            <a:r>
              <a:rPr lang="en-GB" b="1" dirty="0">
                <a:highlight>
                  <a:srgbClr val="00FFFF"/>
                </a:highlight>
              </a:rPr>
              <a:t>Split the middle term, then factorise left and right separately!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D8556E-4DB4-EF91-3C86-1DCB86DED95E}"/>
                  </a:ext>
                </a:extLst>
              </p:cNvPr>
              <p:cNvSpPr txBox="1"/>
              <p:nvPr/>
            </p:nvSpPr>
            <p:spPr>
              <a:xfrm>
                <a:off x="316714" y="1307724"/>
                <a:ext cx="3688261" cy="1742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+1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D8556E-4DB4-EF91-3C86-1DCB86DED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14" y="1307724"/>
                <a:ext cx="3688261" cy="17427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47DB2A-90AA-0624-AA03-4C9CA64A8033}"/>
                  </a:ext>
                </a:extLst>
              </p:cNvPr>
              <p:cNvSpPr txBox="1"/>
              <p:nvPr/>
            </p:nvSpPr>
            <p:spPr>
              <a:xfrm>
                <a:off x="3012476" y="824512"/>
                <a:ext cx="375027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−32=0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47DB2A-90AA-0624-AA03-4C9CA64A8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476" y="824512"/>
                <a:ext cx="3750274" cy="9233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87547B-BD48-1CF4-AD6C-54C8312CFC4A}"/>
              </a:ext>
            </a:extLst>
          </p:cNvPr>
          <p:cNvCxnSpPr/>
          <p:nvPr/>
        </p:nvCxnSpPr>
        <p:spPr>
          <a:xfrm>
            <a:off x="2998289" y="724431"/>
            <a:ext cx="0" cy="2477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8639CF-D410-9216-19FF-60C8DCA386A7}"/>
              </a:ext>
            </a:extLst>
          </p:cNvPr>
          <p:cNvCxnSpPr/>
          <p:nvPr/>
        </p:nvCxnSpPr>
        <p:spPr>
          <a:xfrm>
            <a:off x="2998289" y="1820174"/>
            <a:ext cx="37073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357322" y="216851"/>
            <a:ext cx="529389" cy="409072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34887" y="200070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117905D-20F6-855E-1334-9CE80044DE1B}"/>
              </a:ext>
            </a:extLst>
          </p:cNvPr>
          <p:cNvSpPr/>
          <p:nvPr/>
        </p:nvSpPr>
        <p:spPr>
          <a:xfrm>
            <a:off x="171450" y="101600"/>
            <a:ext cx="6534150" cy="969594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A84C07-D8FD-E0AE-CD75-519A53C47477}"/>
                  </a:ext>
                </a:extLst>
              </p:cNvPr>
              <p:cNvSpPr txBox="1"/>
              <p:nvPr/>
            </p:nvSpPr>
            <p:spPr>
              <a:xfrm>
                <a:off x="554387" y="558577"/>
                <a:ext cx="5309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𝐹𝑖𝑛𝑑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𝑟𝑜𝑜𝑡𝑠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𝑒𝑞𝑢𝑎𝑡𝑖𝑜𝑛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A84C07-D8FD-E0AE-CD75-519A53C47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87" y="558577"/>
                <a:ext cx="5309384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629E2F5-EBFC-2D6D-944F-F1459B52520D}"/>
              </a:ext>
            </a:extLst>
          </p:cNvPr>
          <p:cNvSpPr txBox="1"/>
          <p:nvPr/>
        </p:nvSpPr>
        <p:spPr>
          <a:xfrm>
            <a:off x="349901" y="558577"/>
            <a:ext cx="69884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Q7)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Q8)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Q9)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Q10)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Q11)</a:t>
            </a:r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4107A6-B4E7-D45B-11DA-B285BD25FAEC}"/>
                  </a:ext>
                </a:extLst>
              </p:cNvPr>
              <p:cNvSpPr txBox="1"/>
              <p:nvPr/>
            </p:nvSpPr>
            <p:spPr>
              <a:xfrm>
                <a:off x="831027" y="1989738"/>
                <a:ext cx="27394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4107A6-B4E7-D45B-11DA-B285BD25F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27" y="1989738"/>
                <a:ext cx="27394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F147F4-9138-E916-B0EA-A875B01A1C78}"/>
                  </a:ext>
                </a:extLst>
              </p:cNvPr>
              <p:cNvSpPr txBox="1"/>
              <p:nvPr/>
            </p:nvSpPr>
            <p:spPr>
              <a:xfrm>
                <a:off x="887589" y="3291339"/>
                <a:ext cx="29895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20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+8=11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F147F4-9138-E916-B0EA-A875B01A1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89" y="3291339"/>
                <a:ext cx="298958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DF33A8-2799-266F-15AD-4CD7AD9EC0EC}"/>
                  </a:ext>
                </a:extLst>
              </p:cNvPr>
              <p:cNvSpPr txBox="1"/>
              <p:nvPr/>
            </p:nvSpPr>
            <p:spPr>
              <a:xfrm>
                <a:off x="1037410" y="4722500"/>
                <a:ext cx="47026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rectangle has a length that is 7cm longer than its width. If the area of the rectangle is 30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how wide is the rectangle?</a:t>
                </a:r>
                <a:br>
                  <a:rPr lang="en-GB" dirty="0"/>
                </a:br>
                <a:r>
                  <a:rPr lang="en-GB" dirty="0"/>
                  <a:t>Hint: Draw a diagram!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DF33A8-2799-266F-15AD-4CD7AD9EC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410" y="4722500"/>
                <a:ext cx="4702628" cy="1200329"/>
              </a:xfrm>
              <a:prstGeom prst="rect">
                <a:avLst/>
              </a:prstGeom>
              <a:blipFill>
                <a:blip r:embed="rId5"/>
                <a:stretch>
                  <a:fillRect l="-1036" t="-3046" r="-130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35B982B-4A24-E06F-33EA-0977D896A673}"/>
              </a:ext>
            </a:extLst>
          </p:cNvPr>
          <p:cNvSpPr txBox="1"/>
          <p:nvPr/>
        </p:nvSpPr>
        <p:spPr>
          <a:xfrm>
            <a:off x="790848" y="8637712"/>
            <a:ext cx="519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the perimeter of this rectangle.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9849C9-8A8D-F1D7-3B3A-CC751F5FE202}"/>
              </a:ext>
            </a:extLst>
          </p:cNvPr>
          <p:cNvSpPr/>
          <p:nvPr/>
        </p:nvSpPr>
        <p:spPr>
          <a:xfrm>
            <a:off x="1248229" y="6984658"/>
            <a:ext cx="4238171" cy="13175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CA0E77-AF66-852B-B37E-36DA5B732FCB}"/>
                  </a:ext>
                </a:extLst>
              </p:cNvPr>
              <p:cNvSpPr txBox="1"/>
              <p:nvPr/>
            </p:nvSpPr>
            <p:spPr>
              <a:xfrm>
                <a:off x="2329542" y="6545943"/>
                <a:ext cx="20755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CA0E77-AF66-852B-B37E-36DA5B732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542" y="6545943"/>
                <a:ext cx="207554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D782A0-3AA2-252C-67F2-3FE8D5A4C756}"/>
                  </a:ext>
                </a:extLst>
              </p:cNvPr>
              <p:cNvSpPr txBox="1"/>
              <p:nvPr/>
            </p:nvSpPr>
            <p:spPr>
              <a:xfrm>
                <a:off x="5486400" y="745874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D782A0-3AA2-252C-67F2-3FE8D5A4C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7458748"/>
                <a:ext cx="609600" cy="369332"/>
              </a:xfrm>
              <a:prstGeom prst="rect">
                <a:avLst/>
              </a:prstGeom>
              <a:blipFill>
                <a:blip r:embed="rId7"/>
                <a:stretch>
                  <a:fillRect r="-2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154515-73D6-7A88-5BB6-3AD1F432866A}"/>
                  </a:ext>
                </a:extLst>
              </p:cNvPr>
              <p:cNvSpPr txBox="1"/>
              <p:nvPr/>
            </p:nvSpPr>
            <p:spPr>
              <a:xfrm>
                <a:off x="2061029" y="7468249"/>
                <a:ext cx="2735942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154515-73D6-7A88-5BB6-3AD1F4328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029" y="7468249"/>
                <a:ext cx="2735942" cy="37965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37521" y="9197756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79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1822</TotalTime>
  <Words>248</Words>
  <Application>Microsoft Office PowerPoint</Application>
  <PresentationFormat>A4 Paper (210x297 mm)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Mills</dc:creator>
  <cp:lastModifiedBy>Holly Smyth</cp:lastModifiedBy>
  <cp:revision>36</cp:revision>
  <cp:lastPrinted>2022-09-12T09:09:32Z</cp:lastPrinted>
  <dcterms:created xsi:type="dcterms:W3CDTF">2022-09-01T19:08:02Z</dcterms:created>
  <dcterms:modified xsi:type="dcterms:W3CDTF">2023-02-09T10:07:40Z</dcterms:modified>
</cp:coreProperties>
</file>