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44E"/>
    <a:srgbClr val="38B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9374" y="2903848"/>
            <a:ext cx="8888626" cy="95091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9374" y="4054093"/>
            <a:ext cx="8888626" cy="3651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9374" y="4602728"/>
            <a:ext cx="2743200" cy="365125"/>
          </a:xfrm>
        </p:spPr>
        <p:txBody>
          <a:bodyPr/>
          <a:lstStyle>
            <a:lvl1pPr>
              <a:defRPr>
                <a:solidFill>
                  <a:srgbClr val="AFE44E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7/18/23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C60385-6BD2-8681-B7FF-C29E58AAA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79374" y="5151362"/>
            <a:ext cx="845073" cy="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3" y="2724132"/>
            <a:ext cx="9144000" cy="1029004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83" y="3907269"/>
            <a:ext cx="9144000" cy="29624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Solomon Sans SemiBol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1167C-B470-6E3E-5189-3BCCEFF05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6401" y="6100676"/>
            <a:ext cx="814490" cy="46994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542DED-29E1-3733-9349-19C5A3C6E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513" y="4381192"/>
            <a:ext cx="9143870" cy="123040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52989-22C7-09A9-0CCE-38E62F6D5023}"/>
              </a:ext>
            </a:extLst>
          </p:cNvPr>
          <p:cNvSpPr/>
          <p:nvPr userDrawn="1"/>
        </p:nvSpPr>
        <p:spPr>
          <a:xfrm>
            <a:off x="671383" y="5868791"/>
            <a:ext cx="1673652" cy="2318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3" y="2724132"/>
            <a:ext cx="9144000" cy="1029004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tx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83" y="3907269"/>
            <a:ext cx="9144000" cy="29624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accent1"/>
                </a:solidFill>
                <a:latin typeface="Solomon Sans SemiBol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1167C-B470-6E3E-5189-3BCCEFF05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6402" y="6100676"/>
            <a:ext cx="814488" cy="46994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542DED-29E1-3733-9349-19C5A3C6E4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513" y="4381192"/>
            <a:ext cx="9143870" cy="123040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6BC5EB-C16D-7260-63CB-72D23BE9BDCE}"/>
              </a:ext>
            </a:extLst>
          </p:cNvPr>
          <p:cNvSpPr/>
          <p:nvPr userDrawn="1"/>
        </p:nvSpPr>
        <p:spPr>
          <a:xfrm>
            <a:off x="671383" y="5868791"/>
            <a:ext cx="1673652" cy="2318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5" y="3747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5674EC-1C4B-4EB7-72BA-1738321EC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5" y="3747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051" y="1839142"/>
            <a:ext cx="343354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277" y="1829756"/>
            <a:ext cx="343354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5674EC-1C4B-4EB7-72BA-1738321EC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A94388A-6E60-EADB-D130-F0DAE72615A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41503" y="1839142"/>
            <a:ext cx="343354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5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5" y="3747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051" y="3908808"/>
            <a:ext cx="3433549" cy="2281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3277" y="3899422"/>
            <a:ext cx="3433549" cy="2281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5674EC-1C4B-4EB7-72BA-1738321EC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A94388A-6E60-EADB-D130-F0DAE72615A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41503" y="3899422"/>
            <a:ext cx="3433549" cy="2291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75A75FA-F820-3123-294F-CA5E82136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1928813"/>
            <a:ext cx="3433762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58D1CAB-E441-5065-D057-4FC98A0256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3064" y="1875563"/>
            <a:ext cx="3433762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B2B6793-609E-9434-F584-D9F0DAFEF9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1396" y="1873595"/>
            <a:ext cx="3433762" cy="18700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4585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DCA6-9FAA-8492-C59D-92F4F6B2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50" y="378175"/>
            <a:ext cx="10515600" cy="1325563"/>
          </a:xfrm>
        </p:spPr>
        <p:txBody>
          <a:bodyPr/>
          <a:lstStyle>
            <a:lvl1pPr>
              <a:defRPr b="1" i="0">
                <a:latin typeface="Solomon Sans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F5CFF-4B54-1A82-9C9A-F359689B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2A22F-2BDF-F6D6-B2F3-9D55F9A54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AB3AA9-4F7B-EAA4-0FCE-D9EEB381C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72114-AABB-832E-7AB6-3A247E2FC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9B788-8DC0-9117-099C-59DB678B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1641B-9D38-6C3F-06BF-5E688886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40198-A8EF-7312-60D3-3F845996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3A9B93B0-E9E1-9C1C-1D15-49E42C69F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3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539"/>
            <a:ext cx="10515600" cy="132380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00026"/>
            <a:ext cx="5181600" cy="293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0026"/>
            <a:ext cx="5181600" cy="293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BF60F6C-F292-1506-B2D6-CA40C8C5A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2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539"/>
            <a:ext cx="10515600" cy="132380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00026"/>
            <a:ext cx="5181600" cy="293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0026"/>
            <a:ext cx="5181600" cy="293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BF60F6C-F292-1506-B2D6-CA40C8C5A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1188-1DDC-D674-A252-8472E8B4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2539"/>
            <a:ext cx="10515600" cy="1323809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A5A8C-8473-259A-2A02-862953157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00026"/>
            <a:ext cx="5181600" cy="2934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08AC3-3809-17C9-941F-E4EA665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00026"/>
            <a:ext cx="5181600" cy="293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30171-0370-1C40-C94D-845300FC5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CD8A1-52C2-73F5-9F50-F5A63E99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D0413-327F-36F3-915F-2F288524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EBF60F6C-F292-1506-B2D6-CA40C8C5A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8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47E8-D7D2-6595-BA35-BD34BAE8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84" y="2090058"/>
            <a:ext cx="7261287" cy="1619436"/>
          </a:xfrm>
        </p:spPr>
        <p:txBody>
          <a:bodyPr>
            <a:noAutofit/>
          </a:bodyPr>
          <a:lstStyle>
            <a:lvl1pPr>
              <a:defRPr sz="6600" b="1" i="0">
                <a:solidFill>
                  <a:schemeClr val="accent4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143C1176-DBD3-6A39-8637-AA36809159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A07545-2BEA-FD5E-EF59-F42087991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3895725"/>
            <a:ext cx="5693229" cy="569398"/>
          </a:xfrm>
        </p:spPr>
        <p:txBody>
          <a:bodyPr/>
          <a:lstStyle>
            <a:lvl1pPr marL="0" indent="0">
              <a:buNone/>
              <a:defRPr b="0" i="0">
                <a:latin typeface="Solomon Sans Normal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Shape, square&#10;&#10;Description automatically generated">
            <a:extLst>
              <a:ext uri="{FF2B5EF4-FFF2-40B4-BE49-F238E27FC236}">
                <a16:creationId xmlns:a16="http://schemas.microsoft.com/office/drawing/2014/main" id="{0DAF2E4D-808E-27B1-2A3B-C6DF516D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84" y="4752229"/>
            <a:ext cx="1258207" cy="2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470" y="2903848"/>
            <a:ext cx="8888626" cy="95091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65470" y="4054093"/>
            <a:ext cx="8888626" cy="3651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5470" y="4602728"/>
            <a:ext cx="2743200" cy="365125"/>
          </a:xfrm>
        </p:spPr>
        <p:txBody>
          <a:bodyPr/>
          <a:lstStyle>
            <a:lvl1pPr>
              <a:defRPr>
                <a:solidFill>
                  <a:srgbClr val="AFE44E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7/18/23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3CC60385-6BD2-8681-B7FF-C29E58AAA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5470" y="5151362"/>
            <a:ext cx="845073" cy="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F705-A3F4-2D71-8939-07B4324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7C27-663B-097B-96ED-903F05DE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547C-D037-EF22-EB67-FF97D4018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2603-A3AE-023E-3BCC-D258F502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FA11-7FB7-6163-2A95-2149BF6D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E1918-BB04-89E9-1FDB-1FBE2AD7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A703482-B599-68F2-6E15-8528176DB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51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F705-A3F4-2D71-8939-07B4324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54" y="1822220"/>
            <a:ext cx="4341030" cy="1711531"/>
          </a:xfrm>
        </p:spPr>
        <p:txBody>
          <a:bodyPr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7C27-663B-097B-96ED-903F05DE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808" y="2125683"/>
            <a:ext cx="4669580" cy="3735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547C-D037-EF22-EB67-FF97D4018B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354" y="3755357"/>
            <a:ext cx="4242851" cy="23331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Solomon Sans Normal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A703482-B599-68F2-6E15-8528176DB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03731E67-566C-6B89-8C3A-B480A0C3D9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354" y="4134712"/>
            <a:ext cx="1258207" cy="2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0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F705-A3F4-2D71-8939-07B43242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354" y="1822220"/>
            <a:ext cx="4341030" cy="1711531"/>
          </a:xfrm>
        </p:spPr>
        <p:txBody>
          <a:bodyPr anchor="b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7C27-663B-097B-96ED-903F05DE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808" y="2125683"/>
            <a:ext cx="4669580" cy="3735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D547C-D037-EF22-EB67-FF97D4018B1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354" y="3755357"/>
            <a:ext cx="4242851" cy="23331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Solomon Sans Normal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1A703482-B599-68F2-6E15-8528176DB4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1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326" y="2478087"/>
            <a:ext cx="8888626" cy="950913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0326" y="3628332"/>
            <a:ext cx="8888626" cy="36512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0326" y="4176967"/>
            <a:ext cx="2743200" cy="365125"/>
          </a:xfrm>
        </p:spPr>
        <p:txBody>
          <a:bodyPr/>
          <a:lstStyle>
            <a:lvl1pPr>
              <a:defRPr>
                <a:solidFill>
                  <a:srgbClr val="AFE44E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7/18/23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25918E-29B6-1CD0-9F82-C3E50AF76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207" y="4782690"/>
            <a:ext cx="2471348" cy="49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3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5355" y="2580640"/>
            <a:ext cx="3934691" cy="1264754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chemeClr val="accent3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5355" y="3952379"/>
            <a:ext cx="5569527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38B5EA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E3BA81D4-5C73-1E34-0929-B61E37570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7512" y="2333586"/>
            <a:ext cx="4366524" cy="25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6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5355" y="2580640"/>
            <a:ext cx="3934691" cy="1264754"/>
          </a:xfrm>
        </p:spPr>
        <p:txBody>
          <a:bodyPr anchor="b">
            <a:noAutofit/>
          </a:bodyPr>
          <a:lstStyle>
            <a:lvl1pPr algn="l">
              <a:defRPr sz="36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45355" y="3952379"/>
            <a:ext cx="5569527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Solomon Sans Normal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BA81D4-5C73-1E34-0929-B61E37570E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7513" y="2333586"/>
            <a:ext cx="4366522" cy="25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747-B720-84F2-10E8-8BF35BEA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83" y="2642244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Solomon Sans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67A96-5CCB-B8DF-3D2F-183EB7894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1383" y="5121919"/>
            <a:ext cx="9144000" cy="365125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38B5EA"/>
                </a:solidFill>
                <a:latin typeface="Solomon Sans SemiBol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A9CA-A129-BB9D-4E90-33D03A1F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0021" y="5770170"/>
            <a:ext cx="27432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5DE44D6-32A5-184F-9208-8427AE505D37}" type="datetimeFigureOut">
              <a:rPr lang="en-US" smtClean="0"/>
              <a:pPr/>
              <a:t>7/18/23</a:t>
            </a:fld>
            <a:endParaRPr lang="en-US" dirty="0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6426D5-03B8-07C6-BDCA-8A874E7A7D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383" y="5688810"/>
            <a:ext cx="914840" cy="5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5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8969-E5AE-3938-7C62-077A7B74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761F1-2D56-1836-3D84-F5E54527E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365125"/>
          </a:xfrm>
        </p:spPr>
        <p:txBody>
          <a:bodyPr/>
          <a:lstStyle>
            <a:lvl1pPr marL="0" indent="0">
              <a:buNone/>
              <a:defRPr sz="2400">
                <a:solidFill>
                  <a:srgbClr val="38B5E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E4012126-05EC-DB6B-3364-E3FF81707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5148262"/>
            <a:ext cx="1258207" cy="20166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22AFA2B-5A14-3544-42E1-4BB8D18969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8150" y="6072188"/>
            <a:ext cx="2174989" cy="4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41FF-CDA2-A80C-C1BA-1C6E50C4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6" y="406679"/>
            <a:ext cx="1127759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B402-07C0-BB08-06E5-BC71D45D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1" y="1837500"/>
            <a:ext cx="11250881" cy="4052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CFB6-E61A-E9FE-0383-784F4A08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AEDA-5F75-FEDD-DCE8-0A356266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1675-177E-4E12-FDE2-03103A3F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8719" y="6356350"/>
            <a:ext cx="2516580" cy="365125"/>
          </a:xfrm>
        </p:spPr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E69E2CC-BEF2-641F-A8E2-3ECC5828F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6401" y="6100676"/>
            <a:ext cx="814490" cy="4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41FF-CDA2-A80C-C1BA-1C6E50C4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6" y="406679"/>
            <a:ext cx="1127759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AB402-07C0-BB08-06E5-BC71D45D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1" y="1837500"/>
            <a:ext cx="11250881" cy="4052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CFB6-E61A-E9FE-0383-784F4A08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44D6-32A5-184F-9208-8427AE505D37}" type="datetimeFigureOut">
              <a:rPr lang="en-US" smtClean="0"/>
              <a:t>7/18/23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AEDA-5F75-FEDD-DCE8-0A356266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C1675-177E-4E12-FDE2-03103A3F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8719" y="6356350"/>
            <a:ext cx="2516580" cy="365125"/>
          </a:xfrm>
        </p:spPr>
        <p:txBody>
          <a:bodyPr/>
          <a:lstStyle/>
          <a:p>
            <a:fld id="{5593EC5A-B9CF-A04C-BAAB-5B282FECD4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69E2CC-BEF2-641F-A8E2-3ECC5828F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56401" y="6100676"/>
            <a:ext cx="814490" cy="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4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C07AC-D683-6786-B4F4-66828B96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2" y="377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12B0B-C464-A41C-C3E1-4F6AAEA3A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072" y="1837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03971-6867-0222-1599-03621EFAB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8354" y="633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lomon Sans Normal" panose="02000000000000000000" pitchFamily="2" charset="0"/>
              </a:defRPr>
            </a:lvl1pPr>
          </a:lstStyle>
          <a:p>
            <a:fld id="{25DE44D6-32A5-184F-9208-8427AE505D37}" type="datetimeFigureOut">
              <a:rPr lang="en-US" smtClean="0"/>
              <a:pPr/>
              <a:t>7/18/23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5077E-B89B-0016-B90F-C3920EA4F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lomon Sans Normal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E06CF-1B18-B89F-04BE-FEEF545E7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996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lomon Sans Normal" panose="02000000000000000000" pitchFamily="2" charset="0"/>
              </a:defRPr>
            </a:lvl1pPr>
          </a:lstStyle>
          <a:p>
            <a:fld id="{5593EC5A-B9CF-A04C-BAAB-5B282FECD4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5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62" r:id="rId3"/>
    <p:sldLayoutId id="2147483663" r:id="rId4"/>
    <p:sldLayoutId id="2147483675" r:id="rId5"/>
    <p:sldLayoutId id="2147483660" r:id="rId6"/>
    <p:sldLayoutId id="2147483651" r:id="rId7"/>
    <p:sldLayoutId id="2147483650" r:id="rId8"/>
    <p:sldLayoutId id="2147483667" r:id="rId9"/>
    <p:sldLayoutId id="2147483669" r:id="rId10"/>
    <p:sldLayoutId id="2147483676" r:id="rId11"/>
    <p:sldLayoutId id="2147483652" r:id="rId12"/>
    <p:sldLayoutId id="2147483679" r:id="rId13"/>
    <p:sldLayoutId id="2147483680" r:id="rId14"/>
    <p:sldLayoutId id="2147483653" r:id="rId15"/>
    <p:sldLayoutId id="2147483664" r:id="rId16"/>
    <p:sldLayoutId id="2147483670" r:id="rId17"/>
    <p:sldLayoutId id="2147483671" r:id="rId18"/>
    <p:sldLayoutId id="2147483666" r:id="rId19"/>
    <p:sldLayoutId id="2147483656" r:id="rId20"/>
    <p:sldLayoutId id="2147483665" r:id="rId21"/>
    <p:sldLayoutId id="214748367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olomon Sans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Solomon Sans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lomon Sans Normal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lomon Sans Normal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lomon Sans Normal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lomon Sans Normal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A8A4-843C-9252-EA6B-A34231E2C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3477F-9407-BAD8-FC5A-9328B8E797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5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41F58"/>
      </a:dk1>
      <a:lt1>
        <a:srgbClr val="FFFFFF"/>
      </a:lt1>
      <a:dk2>
        <a:srgbClr val="44546A"/>
      </a:dk2>
      <a:lt2>
        <a:srgbClr val="E7E6E6"/>
      </a:lt2>
      <a:accent1>
        <a:srgbClr val="38B4EA"/>
      </a:accent1>
      <a:accent2>
        <a:srgbClr val="AFE34E"/>
      </a:accent2>
      <a:accent3>
        <a:srgbClr val="051F59"/>
      </a:accent3>
      <a:accent4>
        <a:srgbClr val="3E3EF3"/>
      </a:accent4>
      <a:accent5>
        <a:srgbClr val="AFE34E"/>
      </a:accent5>
      <a:accent6>
        <a:srgbClr val="3D3EF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XS_Presentation Template" id="{96BDCE68-C09C-6E4E-A374-A98AEFCF52AA}" vid="{5581F3B8-5FD4-2C45-BD44-6CA1CBCDB0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Solomon Sans</vt:lpstr>
      <vt:lpstr>Solomon Sans Black</vt:lpstr>
      <vt:lpstr>Solomon Sans Normal</vt:lpstr>
      <vt:lpstr>Solomon Sans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Rossi</dc:creator>
  <cp:lastModifiedBy>John Rossi</cp:lastModifiedBy>
  <cp:revision>1</cp:revision>
  <dcterms:created xsi:type="dcterms:W3CDTF">2023-07-18T12:56:26Z</dcterms:created>
  <dcterms:modified xsi:type="dcterms:W3CDTF">2023-07-18T12:57:02Z</dcterms:modified>
</cp:coreProperties>
</file>