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3" r:id="rId3"/>
    <p:sldId id="292" r:id="rId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75034F-F3FB-895A-B447-6AE121255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579A3A-B9FB-0CBB-C5B5-81358A79C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2F76F0-3898-F1E9-DFA3-0A2DAC04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9192-AA50-4BC6-858C-BA85B507D163}" type="datetimeFigureOut">
              <a:rPr lang="sv-SE" smtClean="0"/>
              <a:t>2025-10-20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2B12174-D606-2DB6-375D-7A0CB68C7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07BA014-C47A-D811-F00E-0CA2FFA16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EF70D-AFE0-44A7-BFB7-D902455CE4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354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1EB0A5-A30A-3077-F6D3-9C905E25A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0A3D7B3-3A3B-0461-2AFA-FA46C1CF9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B4D80B-4117-485A-D435-53411775C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9192-AA50-4BC6-858C-BA85B507D163}" type="datetimeFigureOut">
              <a:rPr lang="sv-SE" smtClean="0"/>
              <a:t>2025-10-20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F21279A-A579-8FAE-3D45-772AEDB6D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712ADE-FC18-084F-296B-D3C0029DB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EF70D-AFE0-44A7-BFB7-D902455CE4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5893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9A63448-E06A-52F9-3D8B-7A6DA5F5B3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790FABB-D523-9FFD-B2EF-7224BC714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2F3ED3D-34F0-E882-AE82-BFAAA6B5D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9192-AA50-4BC6-858C-BA85B507D163}" type="datetimeFigureOut">
              <a:rPr lang="sv-SE" smtClean="0"/>
              <a:t>2025-10-20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63A37CD-C763-6AB6-CB9A-FAEF2239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65E3BC-7894-D242-47D4-4324FD94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EF70D-AFE0-44A7-BFB7-D902455CE4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042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1AB37F-9F7C-C71A-6B72-9AE27A12C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95DB11-952C-3552-F3B0-6BCE8CBB0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5FB203A-C461-EE36-386C-DD1BD2625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9192-AA50-4BC6-858C-BA85B507D163}" type="datetimeFigureOut">
              <a:rPr lang="sv-SE" smtClean="0"/>
              <a:t>2025-10-20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D30287-01F9-9876-1965-C0411D3D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E5D514-5017-BCFB-FA58-401598153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EF70D-AFE0-44A7-BFB7-D902455CE4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807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35AA1C-954C-B15C-FBCF-F03DD6D9E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B9A5A19-2337-B34D-2289-EC750C894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7D6CAE-3FD7-001D-7D2A-7900CC132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9192-AA50-4BC6-858C-BA85B507D163}" type="datetimeFigureOut">
              <a:rPr lang="sv-SE" smtClean="0"/>
              <a:t>2025-10-20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4F9CF6-73B1-DDFB-2B1C-650609A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288921C-421D-4959-06AB-E732F70DE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EF70D-AFE0-44A7-BFB7-D902455CE4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842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663F92-1E45-4727-E4CE-6A2C38761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A70B68-8AC5-1D34-4B5F-78B2EE68C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B278D1F-224E-6A92-B4B2-6FE1EC1BB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DD6DD4F-B3CB-0678-8406-D68901854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9192-AA50-4BC6-858C-BA85B507D163}" type="datetimeFigureOut">
              <a:rPr lang="sv-SE" smtClean="0"/>
              <a:t>2025-10-20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A713BD7-C9EA-4968-E874-9D085EE51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A24A4B8-9462-590B-0EB4-1EDDFF9A4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EF70D-AFE0-44A7-BFB7-D902455CE4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206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F4DCF1-354E-3771-8803-79B26E72F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7314C9B-E287-644D-3063-9FF4B6655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0C77DEE-04D1-9694-B88D-36C752A59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C372EB9-FF0D-CACF-AE1D-F3BF73397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547BE66-519A-D66A-E6F3-399949A314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1B435E8-0FF7-725C-67BC-A43AE2C39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9192-AA50-4BC6-858C-BA85B507D163}" type="datetimeFigureOut">
              <a:rPr lang="sv-SE" smtClean="0"/>
              <a:t>2025-10-20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9D706D0-BF17-C0FD-39FF-87CBDBBF4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F6F290B-AF9C-0204-101E-F38BAA446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EF70D-AFE0-44A7-BFB7-D902455CE4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974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E3058E-ACE0-8C44-D568-2CB844CB9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EB050FA-54F3-AEE2-5C2B-3749B05A3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9192-AA50-4BC6-858C-BA85B507D163}" type="datetimeFigureOut">
              <a:rPr lang="sv-SE" smtClean="0"/>
              <a:t>2025-10-20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A5908AB-C4CA-A6DA-9C4E-C60CA3D37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CA8E6DE-EAED-23F2-B6D8-D46B02B5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EF70D-AFE0-44A7-BFB7-D902455CE4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558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B01827E-8B1D-A4B9-8F48-78975697D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9192-AA50-4BC6-858C-BA85B507D163}" type="datetimeFigureOut">
              <a:rPr lang="sv-SE" smtClean="0"/>
              <a:t>2025-10-20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1B24BA3-E60A-AAE5-F657-0E1120B76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55269B0-F10D-BDF3-E9EE-8D1A7CFFF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EF70D-AFE0-44A7-BFB7-D902455CE4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7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555F2B-E4C2-0AAE-617F-A4193846C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EB4E67D-7892-157C-7153-4F005A7C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6B3F666-9F8A-DD5C-9367-5DDDAAA9A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CB21B65-F0C3-5AC0-A68B-9307BFC1D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9192-AA50-4BC6-858C-BA85B507D163}" type="datetimeFigureOut">
              <a:rPr lang="sv-SE" smtClean="0"/>
              <a:t>2025-10-20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A56BECE-0EF5-1920-37B9-E2CEDC637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451CAC0-1CAF-3327-C4DC-7CFCD1B0A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EF70D-AFE0-44A7-BFB7-D902455CE4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6377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83AC2D-A481-9A23-0585-13F5E23A1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5B108D7-7B2C-7610-E844-2277B0267A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4A1EA2A-C18A-1A27-80B0-1AA70F34C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F34908B-EC42-8FC6-3A95-127AA38A7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9192-AA50-4BC6-858C-BA85B507D163}" type="datetimeFigureOut">
              <a:rPr lang="sv-SE" smtClean="0"/>
              <a:t>2025-10-20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13E4BE0-DF3D-2168-0C51-754B189C2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5211733-E133-022A-932E-F332E43E0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EF70D-AFE0-44A7-BFB7-D902455CE4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273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B7521FB-F7BC-D70E-8143-68D5A9F08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675267D-490E-3952-C6EE-27FF45922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A25CDB-BF84-EF1E-5B32-1320BF6EF1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0E9192-AA50-4BC6-858C-BA85B507D163}" type="datetimeFigureOut">
              <a:rPr lang="sv-SE" smtClean="0"/>
              <a:t>2025-10-20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43AE3EA-FD1E-57ED-0798-BC1C4C327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09372F7-99AD-CE30-9C30-4D7CBA4DAE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AEF70D-AFE0-44A7-BFB7-D902455CE4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643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44DC41D-5370-7E0D-DB78-C9A7FA348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597E-D89F-42AF-8EA0-33B21A34047C}" type="datetime1">
              <a:rPr lang="sv-SE" smtClean="0"/>
              <a:t>2025-10-20</a:t>
            </a:fld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8533C6B-C271-4044-4178-EFDAE847E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234"/>
            <a:ext cx="12192000" cy="576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61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B013724-CAA4-3C60-D9ED-2E30CC138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597E-D89F-42AF-8EA0-33B21A34047C}" type="datetime1">
              <a:rPr lang="sv-SE" smtClean="0"/>
              <a:t>2025-10-20</a:t>
            </a:fld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EBC2FEF-086C-1C7C-487A-7D3411D01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51169"/>
            <a:ext cx="6104662" cy="3542096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FBDCDA9-8226-8979-C762-BFB5DB121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663" y="1051169"/>
            <a:ext cx="6119878" cy="35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6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8320839-E1FC-0972-D0B3-A26F3F1B5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597E-D89F-42AF-8EA0-33B21A34047C}" type="datetime1">
              <a:rPr lang="sv-SE" smtClean="0"/>
              <a:t>2025-10-20</a:t>
            </a:fld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498D6F8-756A-BB78-135F-F0E24FF3A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693"/>
            <a:ext cx="12192000" cy="553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73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Bredbild</PresentationFormat>
  <Paragraphs>3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Office-tema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Johan Fritz</dc:creator>
  <cp:lastModifiedBy>Johan Fritz</cp:lastModifiedBy>
  <cp:revision>1</cp:revision>
  <dcterms:created xsi:type="dcterms:W3CDTF">2025-10-20T13:16:44Z</dcterms:created>
  <dcterms:modified xsi:type="dcterms:W3CDTF">2025-10-20T13:30:05Z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003369b-3c06-4c8d-9d26-34742dbd83d4_Enabled">
    <vt:lpwstr>true</vt:lpwstr>
  </property>
  <property fmtid="{D5CDD505-2E9C-101B-9397-08002B2CF9AE}" pid="3" name="MSIP_Label_3003369b-3c06-4c8d-9d26-34742dbd83d4_SetDate">
    <vt:lpwstr>2025-10-20T13:30:05Z</vt:lpwstr>
  </property>
  <property fmtid="{D5CDD505-2E9C-101B-9397-08002B2CF9AE}" pid="4" name="MSIP_Label_3003369b-3c06-4c8d-9d26-34742dbd83d4_Method">
    <vt:lpwstr>Privileged</vt:lpwstr>
  </property>
  <property fmtid="{D5CDD505-2E9C-101B-9397-08002B2CF9AE}" pid="5" name="MSIP_Label_3003369b-3c06-4c8d-9d26-34742dbd83d4_Name">
    <vt:lpwstr>Öppen</vt:lpwstr>
  </property>
  <property fmtid="{D5CDD505-2E9C-101B-9397-08002B2CF9AE}" pid="6" name="MSIP_Label_3003369b-3c06-4c8d-9d26-34742dbd83d4_SiteId">
    <vt:lpwstr>01a454d1-960e-4eed-a3f0-6c638d74f68d</vt:lpwstr>
  </property>
  <property fmtid="{D5CDD505-2E9C-101B-9397-08002B2CF9AE}" pid="7" name="MSIP_Label_3003369b-3c06-4c8d-9d26-34742dbd83d4_ActionId">
    <vt:lpwstr>dcb677a9-3036-450a-b698-9710dc498660</vt:lpwstr>
  </property>
  <property fmtid="{D5CDD505-2E9C-101B-9397-08002B2CF9AE}" pid="8" name="MSIP_Label_3003369b-3c06-4c8d-9d26-34742dbd83d4_ContentBits">
    <vt:lpwstr>0</vt:lpwstr>
  </property>
  <property fmtid="{D5CDD505-2E9C-101B-9397-08002B2CF9AE}" pid="9" name="MSIP_Label_3003369b-3c06-4c8d-9d26-34742dbd83d4_Tag">
    <vt:lpwstr>10, 0, 1, 1</vt:lpwstr>
  </property>
</Properties>
</file>