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4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6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  <p:sldMasterId id="2147484129" r:id="rId2"/>
    <p:sldMasterId id="2147484168" r:id="rId3"/>
    <p:sldMasterId id="2147484193" r:id="rId4"/>
    <p:sldMasterId id="2147484232" r:id="rId5"/>
    <p:sldMasterId id="2147484272" r:id="rId6"/>
    <p:sldMasterId id="2147484307" r:id="rId7"/>
  </p:sldMasterIdLst>
  <p:notesMasterIdLst>
    <p:notesMasterId r:id="rId23"/>
  </p:notesMasterIdLst>
  <p:sldIdLst>
    <p:sldId id="297" r:id="rId8"/>
    <p:sldId id="316" r:id="rId9"/>
    <p:sldId id="2147330342" r:id="rId10"/>
    <p:sldId id="2147330356" r:id="rId11"/>
    <p:sldId id="2147330344" r:id="rId12"/>
    <p:sldId id="2147330345" r:id="rId13"/>
    <p:sldId id="2147330346" r:id="rId14"/>
    <p:sldId id="2147330348" r:id="rId15"/>
    <p:sldId id="2145706569" r:id="rId16"/>
    <p:sldId id="310" r:id="rId17"/>
    <p:sldId id="308" r:id="rId18"/>
    <p:sldId id="376" r:id="rId19"/>
    <p:sldId id="2145706570" r:id="rId20"/>
    <p:sldId id="2145706571" r:id="rId21"/>
    <p:sldId id="296" r:id="rId22"/>
  </p:sldIdLst>
  <p:sldSz cx="12192000" cy="6858000"/>
  <p:notesSz cx="6858000" cy="9144000"/>
  <p:custDataLst>
    <p:tags r:id="rId24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200"/>
    <a:srgbClr val="8C8C8C"/>
    <a:srgbClr val="0A6666"/>
    <a:srgbClr val="E6E6E6"/>
    <a:srgbClr val="A3D3D0"/>
    <a:srgbClr val="BCE3E2"/>
    <a:srgbClr val="D3EAE9"/>
    <a:srgbClr val="1C726E"/>
    <a:srgbClr val="20827D"/>
    <a:srgbClr val="97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6283" autoAdjust="0"/>
  </p:normalViewPr>
  <p:slideViewPr>
    <p:cSldViewPr snapToGrid="0" showGuides="1">
      <p:cViewPr varScale="1">
        <p:scale>
          <a:sx n="34" d="100"/>
          <a:sy n="34" d="100"/>
        </p:scale>
        <p:origin x="1924" y="8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B0F2-9DD3-4214-A3B2-21EC891AAF17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17EEF-02C6-4B05-90BF-C85023F5C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70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987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881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17EEF-02C6-4B05-90BF-C85023F5C3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900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67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37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17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A4FDB-A40B-46CC-AFE2-4FC8AAD1EDE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9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17EEF-02C6-4B05-90BF-C85023F5C3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3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17EEF-02C6-4B05-90BF-C85023F5C3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78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5D30D-A4F0-4D3D-B7E8-9896A217C23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53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5DE5-6D23-651D-B4D6-0EA1656A7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E6328FA-FE25-CED8-2E6D-1ECE58230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F4EA2E9-96B1-4EE4-DB8B-CFB1B2D4C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06036B-7881-B62C-8C49-7E3E1931E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17EEF-02C6-4B05-90BF-C85023F5C3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44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CAFF7-DCAA-2848-86AB-13906339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5ADDCCB-4247-2AEB-482B-275C2049B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14EEB97-1973-579F-DDFD-D7D1E11C0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49BD997-05EA-00F8-2D6E-685F06B86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17EEF-02C6-4B05-90BF-C85023F5C3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4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17EEF-02C6-4B05-90BF-C85023F5C3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9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346" y="989814"/>
            <a:ext cx="12081654" cy="586818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12" name="Rubrik 1" descr="&quot;&quot;"/>
          <p:cNvSpPr>
            <a:spLocks noGrp="1"/>
          </p:cNvSpPr>
          <p:nvPr>
            <p:ph type="title" hasCustomPrompt="1"/>
          </p:nvPr>
        </p:nvSpPr>
        <p:spPr>
          <a:xfrm>
            <a:off x="104137" y="4273180"/>
            <a:ext cx="7380000" cy="828000"/>
          </a:xfrm>
          <a:gradFill>
            <a:gsLst>
              <a:gs pos="0">
                <a:srgbClr val="F26908"/>
              </a:gs>
              <a:gs pos="70000">
                <a:srgbClr val="E64011">
                  <a:alpha val="90000"/>
                </a:srgbClr>
              </a:gs>
            </a:gsLst>
            <a:lin ang="0" scaled="1"/>
          </a:gradFill>
          <a:ln>
            <a:noFill/>
          </a:ln>
        </p:spPr>
        <p:txBody>
          <a:bodyPr vert="horz" wrap="square" lIns="540000" tIns="288000" rIns="180000" bIns="36000" rtlCol="0" anchor="b">
            <a:spAutoFit/>
          </a:bodyPr>
          <a:lstStyle>
            <a:lvl1pPr>
              <a:defRPr lang="sv-SE" baseline="0">
                <a:solidFill>
                  <a:schemeClr val="bg1"/>
                </a:solidFill>
                <a:cs typeface="Poppins" panose="00000500000000000000" pitchFamily="2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sv-SE" dirty="0"/>
              <a:t>Välkomsthälsning här</a:t>
            </a:r>
          </a:p>
        </p:txBody>
      </p:sp>
      <p:sp>
        <p:nvSpPr>
          <p:cNvPr id="13" name="Underrubrik 1" descr="&quot;&quot;"/>
          <p:cNvSpPr>
            <a:spLocks noGrp="1"/>
          </p:cNvSpPr>
          <p:nvPr>
            <p:ph type="subTitle" idx="1" hasCustomPrompt="1"/>
          </p:nvPr>
        </p:nvSpPr>
        <p:spPr>
          <a:xfrm>
            <a:off x="104137" y="5101180"/>
            <a:ext cx="7380000" cy="504000"/>
          </a:xfrm>
          <a:gradFill>
            <a:gsLst>
              <a:gs pos="0">
                <a:srgbClr val="F26808"/>
              </a:gs>
              <a:gs pos="70000">
                <a:srgbClr val="E64011">
                  <a:alpha val="90000"/>
                </a:srgbClr>
              </a:gs>
            </a:gsLst>
            <a:lin ang="0" scaled="0"/>
          </a:gradFill>
        </p:spPr>
        <p:txBody>
          <a:bodyPr vert="horz" wrap="square" lIns="540000" tIns="36000" rIns="144000" bIns="180000" rtlCol="0">
            <a:spAutoFit/>
          </a:bodyPr>
          <a:lstStyle>
            <a:lvl1pPr>
              <a:defRPr lang="sv-SE" sz="1800" b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defTabSz="914400">
              <a:lnSpc>
                <a:spcPct val="90000"/>
              </a:lnSpc>
              <a:spcAft>
                <a:spcPts val="1000"/>
              </a:spcAft>
            </a:pPr>
            <a:r>
              <a:rPr lang="sv-SE" dirty="0"/>
              <a:t>Skriv en underrubrik eller ditt namn här</a:t>
            </a:r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1" y="372804"/>
            <a:ext cx="2385851" cy="333156"/>
          </a:xfrm>
          <a:prstGeom prst="rect">
            <a:avLst/>
          </a:prstGeom>
        </p:spPr>
      </p:pic>
      <p:sp>
        <p:nvSpPr>
          <p:cNvPr id="1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74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Halv text och halv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5472112" cy="1189038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5472113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2850" y="0"/>
            <a:ext cx="589914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pic>
        <p:nvPicPr>
          <p:cNvPr id="7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17632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5" y="2815641"/>
            <a:ext cx="10980738" cy="1008063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C28-734C-4540-B0CE-272EEB854EF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&lt;</a:t>
            </a:r>
            <a:endParaRPr lang="sv-SE" dirty="0"/>
          </a:p>
        </p:txBody>
      </p:sp>
      <p:sp>
        <p:nvSpPr>
          <p:cNvPr id="3" name="Platshållare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10F7-C718-4350-9323-7F691002B90A}" type="datetimeFigureOut">
              <a:rPr lang="sv-SE" smtClean="0"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28215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346" y="989814"/>
            <a:ext cx="12081654" cy="586818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104137" y="4273180"/>
            <a:ext cx="7380000" cy="828000"/>
          </a:xfrm>
          <a:gradFill>
            <a:gsLst>
              <a:gs pos="0">
                <a:srgbClr val="F26908"/>
              </a:gs>
              <a:gs pos="70000">
                <a:srgbClr val="E64011">
                  <a:alpha val="90000"/>
                </a:srgbClr>
              </a:gs>
            </a:gsLst>
            <a:lin ang="0" scaled="1"/>
          </a:gradFill>
          <a:ln>
            <a:noFill/>
          </a:ln>
        </p:spPr>
        <p:txBody>
          <a:bodyPr vert="horz" wrap="square" lIns="540000" tIns="288000" rIns="180000" bIns="36000" rtlCol="0" anchor="b">
            <a:spAutoFit/>
          </a:bodyPr>
          <a:lstStyle>
            <a:lvl1pPr>
              <a:defRPr lang="sv-SE" baseline="0">
                <a:solidFill>
                  <a:schemeClr val="bg1"/>
                </a:solidFill>
                <a:cs typeface="Poppins" panose="00000500000000000000" pitchFamily="2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sv-SE" dirty="0"/>
              <a:t>Välkomsthälsning här</a:t>
            </a:r>
          </a:p>
        </p:txBody>
      </p:sp>
      <p:sp>
        <p:nvSpPr>
          <p:cNvPr id="13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104137" y="5101180"/>
            <a:ext cx="7380000" cy="504000"/>
          </a:xfrm>
          <a:gradFill>
            <a:gsLst>
              <a:gs pos="0">
                <a:srgbClr val="F26808"/>
              </a:gs>
              <a:gs pos="70000">
                <a:srgbClr val="E64011">
                  <a:alpha val="90000"/>
                </a:srgbClr>
              </a:gs>
            </a:gsLst>
            <a:lin ang="0" scaled="0"/>
          </a:gradFill>
        </p:spPr>
        <p:txBody>
          <a:bodyPr vert="horz" wrap="square" lIns="540000" tIns="36000" rIns="144000" bIns="180000" rtlCol="0">
            <a:spAutoFit/>
          </a:bodyPr>
          <a:lstStyle>
            <a:lvl1pPr>
              <a:defRPr lang="sv-SE" sz="1800" b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defTabSz="914400">
              <a:lnSpc>
                <a:spcPct val="90000"/>
              </a:lnSpc>
              <a:spcAft>
                <a:spcPts val="1000"/>
              </a:spcAft>
            </a:pPr>
            <a:r>
              <a:rPr lang="sv-SE" dirty="0"/>
              <a:t>Skriv en underrubrik eller ditt namn här</a:t>
            </a:r>
          </a:p>
        </p:txBody>
      </p:sp>
      <p:pic>
        <p:nvPicPr>
          <p:cNvPr id="7" name="Logo" descr="Livsmedelsverkets logotyp.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7" y="369484"/>
            <a:ext cx="2378353" cy="469169"/>
          </a:xfrm>
          <a:prstGeom prst="rect">
            <a:avLst/>
          </a:prstGeom>
        </p:spPr>
      </p:pic>
      <p:sp>
        <p:nvSpPr>
          <p:cNvPr id="1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06759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/>
          <a:lstStyle>
            <a:lvl1pPr marL="0" indent="0">
              <a:buNone/>
              <a:defRPr/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432000" indent="-252000">
              <a:buFont typeface="Calibri" panose="020F0502020204030204" pitchFamily="34" charset="0"/>
              <a:buChar char="◦"/>
              <a:defRPr sz="2000"/>
            </a:lvl3pPr>
            <a:lvl4pPr marL="432000" indent="-270000">
              <a:buFont typeface="+mj-lt"/>
              <a:buAutoNum type="arabicParenR"/>
              <a:defRPr/>
            </a:lvl4pPr>
            <a:lvl5pPr marL="432000" indent="-270000">
              <a:buFont typeface="+mj-lt"/>
              <a:buAutoNum type="alphaLcParenR"/>
              <a:defRPr/>
            </a:lvl5pPr>
            <a:lvl6pPr marL="432000" indent="-270000">
              <a:buFont typeface="Calibri" panose="020F0502020204030204" pitchFamily="34" charset="0"/>
              <a:buChar char="◌"/>
              <a:defRPr/>
            </a:lvl6pPr>
            <a:lvl7pPr marL="432000" indent="-270000">
              <a:buFont typeface="Calibri" panose="020F0502020204030204" pitchFamily="34" charset="0"/>
              <a:buChar char="#"/>
              <a:defRPr/>
            </a:lvl7pPr>
          </a:lstStyle>
          <a:p>
            <a:pPr lvl="0"/>
            <a:r>
              <a:rPr lang="sv-SE" dirty="0"/>
              <a:t>Skriv in text här, aktivera/avaktivera punkt eller numrering i meny under Start / Stycke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</p:txBody>
      </p:sp>
    </p:spTree>
    <p:extLst>
      <p:ext uri="{BB962C8B-B14F-4D97-AF65-F5344CB8AC3E}">
        <p14:creationId xmlns:p14="http://schemas.microsoft.com/office/powerpoint/2010/main" val="31978490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6241487" cy="1189038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36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Redigera underrubrik här</a:t>
            </a:r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2" y="1628725"/>
            <a:ext cx="12084658" cy="468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</a:t>
            </a:r>
            <a:br>
              <a:rPr lang="sv-SE" dirty="0"/>
            </a:br>
            <a:r>
              <a:rPr lang="sv-SE" dirty="0"/>
              <a:t>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pic>
        <p:nvPicPr>
          <p:cNvPr id="8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50768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6241487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agenda här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Redigera underrubrik här</a:t>
            </a:r>
          </a:p>
        </p:txBody>
      </p:sp>
      <p:sp>
        <p:nvSpPr>
          <p:cNvPr id="27" name="Platshållare för bild 1"/>
          <p:cNvSpPr>
            <a:spLocks noGrp="1"/>
          </p:cNvSpPr>
          <p:nvPr>
            <p:ph type="pic" sz="quarter" idx="39" hasCustomPrompt="1"/>
          </p:nvPr>
        </p:nvSpPr>
        <p:spPr>
          <a:xfrm>
            <a:off x="6096000" y="6308725"/>
            <a:ext cx="6096000" cy="549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 dirty="0"/>
              <a:t>Använder du bara en sida kan du dra upp bildhållaren och placera en bild här</a:t>
            </a:r>
          </a:p>
        </p:txBody>
      </p:sp>
      <p:sp>
        <p:nvSpPr>
          <p:cNvPr id="26" name="Platshållare för text 1"/>
          <p:cNvSpPr>
            <a:spLocks noGrp="1"/>
          </p:cNvSpPr>
          <p:nvPr>
            <p:ph type="body" sz="quarter" idx="3" hasCustomPrompt="1"/>
          </p:nvPr>
        </p:nvSpPr>
        <p:spPr>
          <a:xfrm>
            <a:off x="1455825" y="2218644"/>
            <a:ext cx="4480723" cy="375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</p:txBody>
      </p:sp>
      <p:sp>
        <p:nvSpPr>
          <p:cNvPr id="25" name="Platshållare för text 2"/>
          <p:cNvSpPr>
            <a:spLocks noGrp="1"/>
          </p:cNvSpPr>
          <p:nvPr>
            <p:ph type="body" sz="quarter" idx="38" hasCustomPrompt="1"/>
          </p:nvPr>
        </p:nvSpPr>
        <p:spPr>
          <a:xfrm>
            <a:off x="7171236" y="2211388"/>
            <a:ext cx="4504827" cy="37542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</p:txBody>
      </p:sp>
      <p:sp>
        <p:nvSpPr>
          <p:cNvPr id="24" name="Platshållare numm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002" y="2082120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3" name="Platshållare numm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002" y="2720757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2" name="Platshållare numm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002" y="3359394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1" name="Platshållare numm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002" y="3998031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0" name="Platshållare 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3002" y="4636668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9" name="Platshållare numm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941" y="5275304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8" name="Platshållare numm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7634" y="2074862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7" name="Platshållare numm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0150" y="2713499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6" name="Platshållare numm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87634" y="3352136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5" name="Platshållare numme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7634" y="3990773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4" name="Platshållare numm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7634" y="4629410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0" name="Platshållare numm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7634" y="5268046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334011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.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5292725" cy="4500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2" hasCustomPrompt="1"/>
          </p:nvPr>
        </p:nvSpPr>
        <p:spPr>
          <a:xfrm>
            <a:off x="6275387" y="1808163"/>
            <a:ext cx="5400675" cy="4500562"/>
          </a:xfrm>
        </p:spPr>
        <p:txBody>
          <a:bodyPr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8837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.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1052175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8" y="1808163"/>
            <a:ext cx="5292725" cy="53974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in underrubrik här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6275388" y="1808163"/>
            <a:ext cx="5400674" cy="5400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 dirty="0"/>
              <a:t>Skriv in underrubrik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half" idx="2"/>
          </p:nvPr>
        </p:nvSpPr>
        <p:spPr>
          <a:xfrm>
            <a:off x="623888" y="2505074"/>
            <a:ext cx="5292725" cy="38036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quarter" idx="4"/>
          </p:nvPr>
        </p:nvSpPr>
        <p:spPr>
          <a:xfrm>
            <a:off x="6275388" y="2492375"/>
            <a:ext cx="5400674" cy="3816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7" y="2417857"/>
            <a:ext cx="529272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5388" y="2417857"/>
            <a:ext cx="540067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141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.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A99B-0DBA-4268-AE16-037620823E88}" type="datetimeFigureOut">
              <a:rPr lang="sv-SE" smtClean="0"/>
              <a:t>2025-10-20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34D-AD03-4D45-B45D-B735AD8926D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84033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-1304925"/>
            <a:ext cx="11052174" cy="119221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616605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12000" y="0"/>
            <a:ext cx="4680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pic>
        <p:nvPic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5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260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4148137" cy="11890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Kort rubrik här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808163"/>
            <a:ext cx="4148137" cy="45005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02590" y="0"/>
            <a:ext cx="718941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</a:t>
            </a:r>
            <a:br>
              <a:rPr lang="sv-SE" dirty="0"/>
            </a:br>
            <a:r>
              <a:rPr lang="sv-SE" dirty="0"/>
              <a:t>När du sökt upp och valt bild,  välj upplösningen till vänster i rutans nederkant innan du klickar på infoga bild. 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03538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Halv text och halv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5472112" cy="1189038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5472113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2850" y="0"/>
            <a:ext cx="589914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pic>
        <p:nvPicPr>
          <p:cNvPr id="11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43363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4148137" cy="11890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Kort rubrik här</a:t>
            </a:r>
          </a:p>
        </p:txBody>
      </p:sp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02590" y="0"/>
            <a:ext cx="718941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</a:t>
            </a:r>
            <a:br>
              <a:rPr lang="sv-SE" dirty="0"/>
            </a:br>
            <a:r>
              <a:rPr lang="sv-SE" dirty="0"/>
              <a:t>När du sökt upp och valt bild,  välj upplösningen till vänster i rutans nederkant innan du klickar på infoga bild. 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808163"/>
            <a:ext cx="4148137" cy="45005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108454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 + bild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379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xt + bild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6023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xt + bild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urkos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130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ext + 2 bilder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332055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ext + 2 bilder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3408613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Text + 2 bilder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1968127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. Text + bilderslic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Triangel oran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06955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2961"/>
            <a:ext cx="5447149" cy="686255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4667" h="15549637">
                <a:moveTo>
                  <a:pt x="12224232" y="0"/>
                </a:moveTo>
                <a:lnTo>
                  <a:pt x="15923986" y="6711"/>
                </a:lnTo>
                <a:cubicBezTo>
                  <a:pt x="15932942" y="5187686"/>
                  <a:pt x="15850348" y="10368662"/>
                  <a:pt x="15859304" y="15549637"/>
                </a:cubicBezTo>
                <a:lnTo>
                  <a:pt x="0" y="15549637"/>
                </a:lnTo>
                <a:lnTo>
                  <a:pt x="12224232" y="0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</a:t>
            </a:r>
            <a:br>
              <a:rPr lang="sv-SE" dirty="0"/>
            </a:br>
            <a:r>
              <a:rPr lang="sv-SE" dirty="0"/>
              <a:t>gå till menyfliken infoga och klicka på ”Infoga bild” i fliken för Bildbank.  När du sökt upp och valt bild,  </a:t>
            </a:r>
            <a:br>
              <a:rPr lang="sv-SE" dirty="0"/>
            </a:br>
            <a:r>
              <a:rPr lang="sv-SE" dirty="0"/>
              <a:t>välj upplösningen till vänster i rutans nederkant </a:t>
            </a:r>
            <a:br>
              <a:rPr lang="sv-SE" dirty="0"/>
            </a:br>
            <a:r>
              <a:rPr lang="sv-SE" dirty="0"/>
              <a:t>innan du klickar på infoga bild.</a:t>
            </a:r>
          </a:p>
        </p:txBody>
      </p:sp>
      <p:pic>
        <p:nvPicPr>
          <p:cNvPr id="8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18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7638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. Text + bilderslice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Triange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06955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2961"/>
            <a:ext cx="5447149" cy="686255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4667" h="15549637">
                <a:moveTo>
                  <a:pt x="12224232" y="0"/>
                </a:moveTo>
                <a:lnTo>
                  <a:pt x="15923986" y="6711"/>
                </a:lnTo>
                <a:cubicBezTo>
                  <a:pt x="15932942" y="5187686"/>
                  <a:pt x="15850348" y="10368662"/>
                  <a:pt x="15859304" y="15549637"/>
                </a:cubicBezTo>
                <a:lnTo>
                  <a:pt x="0" y="15549637"/>
                </a:lnTo>
                <a:lnTo>
                  <a:pt x="12224232" y="0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</a:t>
            </a:r>
            <a:br>
              <a:rPr lang="sv-SE" dirty="0"/>
            </a:br>
            <a:r>
              <a:rPr lang="sv-SE" dirty="0"/>
              <a:t>gå till menyfliken infoga och klicka på ”Infoga bild” i fliken för Bildbank.  När du sökt upp och valt bild,  </a:t>
            </a:r>
            <a:br>
              <a:rPr lang="sv-SE" dirty="0"/>
            </a:br>
            <a:r>
              <a:rPr lang="sv-SE" dirty="0"/>
              <a:t>välj upplösningen till vänster i rutans nederkant </a:t>
            </a:r>
            <a:br>
              <a:rPr lang="sv-SE" dirty="0"/>
            </a:br>
            <a:r>
              <a:rPr lang="sv-SE" dirty="0"/>
              <a:t>innan du klickar på infoga bild.</a:t>
            </a:r>
          </a:p>
        </p:txBody>
      </p:sp>
      <p:pic>
        <p:nvPicPr>
          <p:cNvPr id="11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593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 + bild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389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3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136300"/>
            <a:ext cx="3527999" cy="11661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85975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4385975" y="5136300"/>
            <a:ext cx="3528000" cy="1166142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48063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8148063" y="5136300"/>
            <a:ext cx="3528000" cy="1166142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35607502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4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6" y="1808163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 </a:t>
            </a:r>
          </a:p>
          <a:p>
            <a:r>
              <a:rPr lang="sv-SE" dirty="0"/>
              <a:t>När du sökt upp och valt bild,  välj upplösningen till vänster i rutans nederkant innan du klickar på infoga bild.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167264"/>
            <a:ext cx="2447998" cy="11414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91945" y="1808164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3491945" y="5167265"/>
            <a:ext cx="2464717" cy="114146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0003" y="1808164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4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360004" y="5167265"/>
            <a:ext cx="2448000" cy="114146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9228062" y="1808163"/>
            <a:ext cx="2448000" cy="3130576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9228062" y="5167264"/>
            <a:ext cx="2449918" cy="1141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41650952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5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2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7" y="5638799"/>
            <a:ext cx="11052176" cy="669926"/>
          </a:xfrm>
          <a:prstGeom prst="rect">
            <a:avLst/>
          </a:prstGeom>
          <a:ln w="6350">
            <a:noFill/>
          </a:ln>
        </p:spPr>
        <p:txBody>
          <a:bodyPr lIns="0"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24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64931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2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05975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1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7347019" y="1808162"/>
            <a:ext cx="2088000" cy="3727449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0" name="Platshållare för bild 5"/>
          <p:cNvSpPr>
            <a:spLocks noGrp="1"/>
          </p:cNvSpPr>
          <p:nvPr>
            <p:ph type="pic" sz="quarter" idx="25" hasCustomPrompt="1"/>
          </p:nvPr>
        </p:nvSpPr>
        <p:spPr>
          <a:xfrm>
            <a:off x="9588062" y="1808163"/>
            <a:ext cx="2088000" cy="3727448"/>
          </a:xfrm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4660458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. Organisation, tukos med vi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7" name="Rektange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nhet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Avdelning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urkos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urko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Turko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" name="Turko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32" name="Turko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urkos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urkos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24" y="1007183"/>
            <a:ext cx="3742570" cy="54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8" name="Turko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Insynsråd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1398" y="1007183"/>
            <a:ext cx="2361862" cy="54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72694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575463" y="1160166"/>
            <a:ext cx="2096736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pic>
        <p:nvPicPr>
          <p:cNvPr id="6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4636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. Organisation, turkos med svar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7" name="Rektange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nhet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Avdelning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urkos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urko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Turko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rgbClr val="D3EAE9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" name="Turko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rgbClr val="D3EAE9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32" name="Turko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urkos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urkos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24" y="1007183"/>
            <a:ext cx="3716550" cy="540000"/>
          </a:xfrm>
          <a:prstGeom prst="rect">
            <a:avLst/>
          </a:prstGeom>
          <a:solidFill>
            <a:srgbClr val="D3EAE9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8" name="Turko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rgbClr val="D3EAE9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Insynsråd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5170" y="1007183"/>
            <a:ext cx="2348077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72695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613020" y="1160166"/>
            <a:ext cx="2069167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pic>
        <p:nvPicPr>
          <p:cNvPr id="61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86887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. Text och text med bakgrunds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2000" y="-3176"/>
            <a:ext cx="4680000" cy="6861176"/>
          </a:xfrm>
          <a:solidFill>
            <a:schemeClr val="accent2">
              <a:lumMod val="75000"/>
            </a:schemeClr>
          </a:solidFill>
        </p:spPr>
        <p:txBody>
          <a:bodyPr lIns="360000" tIns="360000" rIns="360000" bIns="540000" anchor="ctr"/>
          <a:lstStyle>
            <a:lvl1pPr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5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1957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. Centrera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708786"/>
            <a:ext cx="11052175" cy="102633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1784350" y="3433649"/>
            <a:ext cx="8635999" cy="16759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725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725" y="543859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0105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7. 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4240" y="2624328"/>
            <a:ext cx="5471760" cy="1463040"/>
          </a:xfrm>
        </p:spPr>
        <p:txBody>
          <a:bodyPr rIns="0" anchor="ctr">
            <a:noAutofit/>
          </a:bodyPr>
          <a:lstStyle>
            <a:lvl1pPr algn="r">
              <a:defRPr sz="3600" baseline="0">
                <a:latin typeface="+mj-lt"/>
              </a:defRPr>
            </a:lvl1pPr>
          </a:lstStyle>
          <a:p>
            <a:r>
              <a:rPr lang="sv-SE" dirty="0"/>
              <a:t>Skriv en rubrik här</a:t>
            </a:r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871" y="2265363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19" y="4453632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11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03406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377950"/>
            <a:ext cx="7231062" cy="13303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457195"/>
            <a:ext cx="6851673" cy="1260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pic>
        <p:nvPicPr>
          <p:cNvPr id="9" name="Platshållare för bil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8709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8709" y="4956275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26922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. Brödkaka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din 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quarter" idx="11"/>
          </p:nvPr>
        </p:nvSpPr>
        <p:spPr>
          <a:xfrm>
            <a:off x="623888" y="1808163"/>
            <a:ext cx="6564312" cy="45005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Platshållare för bil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pic>
        <p:nvPicPr>
          <p:cNvPr id="8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753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xt + bild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548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-1285875"/>
            <a:ext cx="11052174" cy="11922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Livsmedelsverkets logotyp</a:t>
            </a:r>
          </a:p>
        </p:txBody>
      </p:sp>
      <p:pic>
        <p:nvPicPr>
          <p:cNvPr id="8" name="Logo" descr="Livsmedelsverkets logotyp.">
            <a:extLst>
              <a:ext uri="{FF2B5EF4-FFF2-40B4-BE49-F238E27FC236}">
                <a16:creationId xmlns:a16="http://schemas.microsoft.com/office/drawing/2014/main" id="{E2336002-00BD-4BB5-876E-7F4120B70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87" y="2954816"/>
            <a:ext cx="4892826" cy="965191"/>
          </a:xfrm>
          <a:prstGeom prst="rect">
            <a:avLst/>
          </a:prstGeom>
        </p:spPr>
      </p:pic>
      <p:pic>
        <p:nvPicPr>
          <p:cNvPr id="7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sp>
        <p:nvSpPr>
          <p:cNvPr id="6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281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1. Bild med text/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2479027"/>
            <a:ext cx="5471760" cy="649902"/>
          </a:xfrm>
        </p:spPr>
        <p:txBody>
          <a:bodyPr rIns="0">
            <a:noAutofit/>
          </a:bodyPr>
          <a:lstStyle>
            <a:lvl1pPr algn="r">
              <a:defRPr sz="3400" baseline="0">
                <a:latin typeface="+mj-lt"/>
              </a:defRPr>
            </a:lvl1pPr>
          </a:lstStyle>
          <a:p>
            <a:r>
              <a:rPr lang="sv-SE" dirty="0"/>
              <a:t>Skriv en kort rubrik här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283336"/>
            <a:ext cx="5471761" cy="401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6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kort text/din avdelning/titel här 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4124363"/>
            <a:ext cx="5471761" cy="440521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58018"/>
            <a:ext cx="5471761" cy="399198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5314441"/>
            <a:ext cx="5471761" cy="994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/>
              <a:t>Skriv in text här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20" y="2265898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20" y="3776976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11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05515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2. Bild med tex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0"/>
            <a:ext cx="5471760" cy="1189037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1920748"/>
            <a:ext cx="5471761" cy="337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2536536"/>
            <a:ext cx="5471761" cy="1587407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30494"/>
            <a:ext cx="5471761" cy="536357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/>
          </p:nvPr>
        </p:nvSpPr>
        <p:spPr>
          <a:xfrm>
            <a:off x="623888" y="5366327"/>
            <a:ext cx="5471761" cy="942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6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464" y="2276529"/>
            <a:ext cx="1591129" cy="288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10795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 Text + val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1052175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623888" y="1808163"/>
            <a:ext cx="4148137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"/>
          <p:cNvSpPr>
            <a:spLocks noGrp="1"/>
          </p:cNvSpPr>
          <p:nvPr>
            <p:ph sz="quarter" idx="14"/>
          </p:nvPr>
        </p:nvSpPr>
        <p:spPr>
          <a:xfrm>
            <a:off x="5010150" y="1808163"/>
            <a:ext cx="6665913" cy="45005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36098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 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11052174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8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808163"/>
            <a:ext cx="521970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0812" y="1808162"/>
            <a:ext cx="5385251" cy="4500563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7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817201" y="4043763"/>
            <a:ext cx="4500000" cy="288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32"/>
          </a:p>
        </p:txBody>
      </p:sp>
    </p:spTree>
    <p:extLst>
      <p:ext uri="{BB962C8B-B14F-4D97-AF65-F5344CB8AC3E}">
        <p14:creationId xmlns:p14="http://schemas.microsoft.com/office/powerpoint/2010/main" val="30151796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35. 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 rot="5400000">
            <a:off x="7965677" y="2886474"/>
            <a:ext cx="6228558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623887" y="368300"/>
            <a:ext cx="9694863" cy="608488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9885" y="941740"/>
            <a:ext cx="1721038" cy="339503"/>
          </a:xfrm>
          <a:prstGeom prst="rect">
            <a:avLst/>
          </a:prstGeom>
        </p:spPr>
      </p:pic>
      <p:pic>
        <p:nvPicPr>
          <p:cNvPr id="9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02736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. Lodrät rubrik,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orient="vert" hasCustomPrompt="1"/>
          </p:nvPr>
        </p:nvSpPr>
        <p:spPr>
          <a:xfrm>
            <a:off x="3521527" y="365124"/>
            <a:ext cx="1034143" cy="6088063"/>
          </a:xfrm>
        </p:spPr>
        <p:txBody>
          <a:bodyPr vert="eaVert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5048248" y="-285747"/>
            <a:ext cx="6858001" cy="7429501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432000" rIns="900000" b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</a:t>
            </a:r>
          </a:p>
          <a:p>
            <a:r>
              <a:rPr lang="sv-SE" dirty="0"/>
              <a:t>till menyfliken infoga och klicka på ”Infoga bild” </a:t>
            </a:r>
          </a:p>
          <a:p>
            <a:r>
              <a:rPr lang="sv-SE" dirty="0"/>
              <a:t>i fliken för Bildbank. När du sökt upp och valt bild,  </a:t>
            </a:r>
          </a:p>
          <a:p>
            <a:r>
              <a:rPr lang="sv-SE" dirty="0"/>
              <a:t>välj upplösningen till vänster i rutans nederkant </a:t>
            </a:r>
          </a:p>
          <a:p>
            <a:r>
              <a:rPr lang="sv-SE" dirty="0"/>
              <a:t>innan du klickar på infoga bild.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2476500" cy="608806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9885" y="941740"/>
            <a:ext cx="1721038" cy="339503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5448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. H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11052174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000" b="1">
                <a:latin typeface="+mj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717608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quarter" idx="11" hasCustomPrompt="1"/>
          </p:nvPr>
        </p:nvSpPr>
        <p:spPr>
          <a:xfrm>
            <a:off x="623888" y="1808163"/>
            <a:ext cx="6564312" cy="4500562"/>
          </a:xfrm>
        </p:spPr>
        <p:txBody>
          <a:bodyPr/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">
            <a:extLst>
              <a:ext uri="{FF2B5EF4-FFF2-40B4-BE49-F238E27FC236}">
                <a16:creationId xmlns:a16="http://schemas.microsoft.com/office/drawing/2014/main" id="{F93BECFB-097B-4975-97EA-223E58CDF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3440" y="1622167"/>
            <a:ext cx="4738560" cy="5235833"/>
          </a:xfrm>
          <a:custGeom>
            <a:avLst/>
            <a:gdLst>
              <a:gd name="connsiteX0" fmla="*/ 3515351 w 4738560"/>
              <a:gd name="connsiteY0" fmla="*/ 2887216 h 5235833"/>
              <a:gd name="connsiteX1" fmla="*/ 2887215 w 4738560"/>
              <a:gd name="connsiteY1" fmla="*/ 3515350 h 5235833"/>
              <a:gd name="connsiteX2" fmla="*/ 3515351 w 4738560"/>
              <a:gd name="connsiteY2" fmla="*/ 4143485 h 5235833"/>
              <a:gd name="connsiteX3" fmla="*/ 4143485 w 4738560"/>
              <a:gd name="connsiteY3" fmla="*/ 3515350 h 5235833"/>
              <a:gd name="connsiteX4" fmla="*/ 3515351 w 4738560"/>
              <a:gd name="connsiteY4" fmla="*/ 2887216 h 5235833"/>
              <a:gd name="connsiteX5" fmla="*/ 4738560 w 4738560"/>
              <a:gd name="connsiteY5" fmla="*/ 219020 h 5235833"/>
              <a:gd name="connsiteX6" fmla="*/ 4738560 w 4738560"/>
              <a:gd name="connsiteY6" fmla="*/ 5235833 h 5235833"/>
              <a:gd name="connsiteX7" fmla="*/ 449061 w 4738560"/>
              <a:gd name="connsiteY7" fmla="*/ 5235833 h 5235833"/>
              <a:gd name="connsiteX8" fmla="*/ 1848589 w 4738560"/>
              <a:gd name="connsiteY8" fmla="*/ 4359751 h 5235833"/>
              <a:gd name="connsiteX9" fmla="*/ 2183319 w 4738560"/>
              <a:gd name="connsiteY9" fmla="*/ 3739881 h 5235833"/>
              <a:gd name="connsiteX10" fmla="*/ 2183319 w 4738560"/>
              <a:gd name="connsiteY10" fmla="*/ 2085518 h 5235833"/>
              <a:gd name="connsiteX11" fmla="*/ 2417493 w 4738560"/>
              <a:gd name="connsiteY11" fmla="*/ 1669515 h 5235833"/>
              <a:gd name="connsiteX12" fmla="*/ 3515351 w 4738560"/>
              <a:gd name="connsiteY12" fmla="*/ 0 h 5235833"/>
              <a:gd name="connsiteX13" fmla="*/ 4176545 w 4738560"/>
              <a:gd name="connsiteY13" fmla="*/ 63365 h 5235833"/>
              <a:gd name="connsiteX14" fmla="*/ 2132353 w 4738560"/>
              <a:gd name="connsiteY14" fmla="*/ 1341674 h 5235833"/>
              <a:gd name="connsiteX15" fmla="*/ 1750788 w 4738560"/>
              <a:gd name="connsiteY15" fmla="*/ 2085517 h 5235833"/>
              <a:gd name="connsiteX16" fmla="*/ 1753543 w 4738560"/>
              <a:gd name="connsiteY16" fmla="*/ 2084140 h 5235833"/>
              <a:gd name="connsiteX17" fmla="*/ 1753543 w 4738560"/>
              <a:gd name="connsiteY17" fmla="*/ 3592489 h 5235833"/>
              <a:gd name="connsiteX18" fmla="*/ 1515237 w 4738560"/>
              <a:gd name="connsiteY18" fmla="*/ 4064968 h 5235833"/>
              <a:gd name="connsiteX19" fmla="*/ 260345 w 4738560"/>
              <a:gd name="connsiteY19" fmla="*/ 4843249 h 5235833"/>
              <a:gd name="connsiteX20" fmla="*/ 0 w 4738560"/>
              <a:gd name="connsiteY20" fmla="*/ 3515350 h 5235833"/>
              <a:gd name="connsiteX21" fmla="*/ 3515351 w 4738560"/>
              <a:gd name="connsiteY21" fmla="*/ 0 h 523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38560" h="5235833">
                <a:moveTo>
                  <a:pt x="3515351" y="2887216"/>
                </a:moveTo>
                <a:cubicBezTo>
                  <a:pt x="3168224" y="2887216"/>
                  <a:pt x="2887215" y="3168223"/>
                  <a:pt x="2887215" y="3515350"/>
                </a:cubicBezTo>
                <a:cubicBezTo>
                  <a:pt x="2887215" y="3862477"/>
                  <a:pt x="3168224" y="4143485"/>
                  <a:pt x="3515351" y="4143485"/>
                </a:cubicBezTo>
                <a:cubicBezTo>
                  <a:pt x="3862478" y="4143485"/>
                  <a:pt x="4143485" y="3862477"/>
                  <a:pt x="4143485" y="3515350"/>
                </a:cubicBezTo>
                <a:cubicBezTo>
                  <a:pt x="4143485" y="3168223"/>
                  <a:pt x="3862478" y="2887216"/>
                  <a:pt x="3515351" y="2887216"/>
                </a:cubicBezTo>
                <a:close/>
                <a:moveTo>
                  <a:pt x="4738560" y="219020"/>
                </a:moveTo>
                <a:lnTo>
                  <a:pt x="4738560" y="5235833"/>
                </a:lnTo>
                <a:lnTo>
                  <a:pt x="449061" y="5235833"/>
                </a:lnTo>
                <a:lnTo>
                  <a:pt x="1848589" y="4359751"/>
                </a:lnTo>
                <a:cubicBezTo>
                  <a:pt x="2091027" y="4205472"/>
                  <a:pt x="2183319" y="4064968"/>
                  <a:pt x="2183319" y="3739881"/>
                </a:cubicBezTo>
                <a:lnTo>
                  <a:pt x="2183319" y="2085518"/>
                </a:lnTo>
                <a:cubicBezTo>
                  <a:pt x="2183319" y="1905067"/>
                  <a:pt x="2220511" y="1796245"/>
                  <a:pt x="2417493" y="1669515"/>
                </a:cubicBezTo>
                <a:close/>
                <a:moveTo>
                  <a:pt x="3515351" y="0"/>
                </a:moveTo>
                <a:cubicBezTo>
                  <a:pt x="3741259" y="0"/>
                  <a:pt x="3963035" y="22040"/>
                  <a:pt x="4176545" y="63365"/>
                </a:cubicBezTo>
                <a:lnTo>
                  <a:pt x="2132353" y="1341674"/>
                </a:lnTo>
                <a:cubicBezTo>
                  <a:pt x="1866497" y="1512482"/>
                  <a:pt x="1748033" y="1690178"/>
                  <a:pt x="1750788" y="2085517"/>
                </a:cubicBezTo>
                <a:lnTo>
                  <a:pt x="1753543" y="2084140"/>
                </a:lnTo>
                <a:lnTo>
                  <a:pt x="1753543" y="3592489"/>
                </a:lnTo>
                <a:cubicBezTo>
                  <a:pt x="1753543" y="3817020"/>
                  <a:pt x="1706708" y="3945126"/>
                  <a:pt x="1515237" y="4064968"/>
                </a:cubicBezTo>
                <a:cubicBezTo>
                  <a:pt x="1508350" y="4066345"/>
                  <a:pt x="260345" y="4843249"/>
                  <a:pt x="260345" y="4843249"/>
                </a:cubicBezTo>
                <a:cubicBezTo>
                  <a:pt x="92292" y="4432757"/>
                  <a:pt x="0" y="3985073"/>
                  <a:pt x="0" y="3515350"/>
                </a:cubicBezTo>
                <a:cubicBezTo>
                  <a:pt x="0" y="1574469"/>
                  <a:pt x="1573092" y="0"/>
                  <a:pt x="3515351" y="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6024"/>
            <a:ext cx="1721038" cy="339503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2593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1. 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346" y="989814"/>
            <a:ext cx="12081654" cy="586818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104137" y="4250796"/>
            <a:ext cx="7380000" cy="850384"/>
          </a:xfrm>
          <a:gradFill>
            <a:gsLst>
              <a:gs pos="0">
                <a:srgbClr val="F26908"/>
              </a:gs>
              <a:gs pos="70000">
                <a:srgbClr val="E64011">
                  <a:alpha val="90000"/>
                </a:srgbClr>
              </a:gs>
            </a:gsLst>
            <a:lin ang="0" scaled="1"/>
          </a:gradFill>
          <a:ln>
            <a:noFill/>
          </a:ln>
        </p:spPr>
        <p:txBody>
          <a:bodyPr vert="horz" wrap="square" lIns="540000" tIns="288000" rIns="180000" bIns="36000" rtlCol="0" anchor="b">
            <a:spAutoFit/>
          </a:bodyPr>
          <a:lstStyle>
            <a:lvl1pPr>
              <a:defRPr lang="sv-SE" baseline="0">
                <a:solidFill>
                  <a:schemeClr val="tx1"/>
                </a:solidFill>
                <a:cs typeface="Poppins" panose="00000500000000000000" pitchFamily="2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sv-SE" dirty="0"/>
              <a:t>Välkomsthälsning här</a:t>
            </a:r>
          </a:p>
        </p:txBody>
      </p:sp>
      <p:sp>
        <p:nvSpPr>
          <p:cNvPr id="13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104137" y="5101180"/>
            <a:ext cx="7380000" cy="467408"/>
          </a:xfrm>
          <a:gradFill>
            <a:gsLst>
              <a:gs pos="0">
                <a:srgbClr val="F26808"/>
              </a:gs>
              <a:gs pos="70000">
                <a:srgbClr val="E64011">
                  <a:alpha val="90000"/>
                </a:srgbClr>
              </a:gs>
            </a:gsLst>
            <a:lin ang="0" scaled="0"/>
          </a:gradFill>
        </p:spPr>
        <p:txBody>
          <a:bodyPr vert="horz" wrap="square" lIns="540000" tIns="36000" rIns="144000" bIns="180000" rtlCol="0">
            <a:spAutoFit/>
          </a:bodyPr>
          <a:lstStyle>
            <a:lvl1pPr>
              <a:defRPr lang="sv-SE" sz="18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defTabSz="914400">
              <a:lnSpc>
                <a:spcPct val="90000"/>
              </a:lnSpc>
              <a:spcAft>
                <a:spcPts val="1000"/>
              </a:spcAft>
            </a:pPr>
            <a:r>
              <a:rPr lang="sv-SE" dirty="0"/>
              <a:t>Skriv en underrubrik eller ditt namn här</a:t>
            </a:r>
          </a:p>
        </p:txBody>
      </p:sp>
      <p:pic>
        <p:nvPicPr>
          <p:cNvPr id="8" name="Logo" descr="Livsmedelsverkets logotyp.">
            <a:extLst>
              <a:ext uri="{FF2B5EF4-FFF2-40B4-BE49-F238E27FC236}">
                <a16:creationId xmlns:a16="http://schemas.microsoft.com/office/drawing/2014/main" id="{E2336002-00BD-4BB5-876E-7F4120B703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4" y="365901"/>
            <a:ext cx="2360345" cy="480860"/>
          </a:xfrm>
          <a:prstGeom prst="rect">
            <a:avLst/>
          </a:prstGeom>
        </p:spPr>
      </p:pic>
      <p:sp>
        <p:nvSpPr>
          <p:cNvPr id="1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092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xt + bild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urkos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90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2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/>
          <a:lstStyle>
            <a:lvl1pPr marL="0" indent="0">
              <a:buNone/>
              <a:defRPr/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432000" indent="-252000">
              <a:buFont typeface="Calibri" panose="020F0502020204030204" pitchFamily="34" charset="0"/>
              <a:buChar char="◦"/>
              <a:defRPr sz="2000"/>
            </a:lvl3pPr>
            <a:lvl4pPr marL="432000" indent="-270000">
              <a:buFont typeface="+mj-lt"/>
              <a:buAutoNum type="arabicParenR"/>
              <a:defRPr/>
            </a:lvl4pPr>
            <a:lvl5pPr marL="432000" indent="-270000">
              <a:buFont typeface="+mj-lt"/>
              <a:buAutoNum type="alphaLcParenR"/>
              <a:defRPr/>
            </a:lvl5pPr>
            <a:lvl6pPr marL="432000" indent="-270000">
              <a:buFont typeface="Calibri" panose="020F0502020204030204" pitchFamily="34" charset="0"/>
              <a:buChar char="◌"/>
              <a:defRPr/>
            </a:lvl6pPr>
            <a:lvl7pPr marL="432000" indent="-270000">
              <a:buFont typeface="Calibri" panose="020F0502020204030204" pitchFamily="34" charset="0"/>
              <a:buChar char="#"/>
              <a:defRPr/>
            </a:lvl7pPr>
          </a:lstStyle>
          <a:p>
            <a:pPr lvl="0"/>
            <a:r>
              <a:rPr lang="sv-SE" dirty="0"/>
              <a:t>Skriv in text här, aktivera/avaktivera punkt eller numrering i meny under Start / Stycke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</p:txBody>
      </p:sp>
    </p:spTree>
    <p:extLst>
      <p:ext uri="{BB962C8B-B14F-4D97-AF65-F5344CB8AC3E}">
        <p14:creationId xmlns:p14="http://schemas.microsoft.com/office/powerpoint/2010/main" val="21154685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3.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6241487" cy="1189038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36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Redigera underrubrik här</a:t>
            </a:r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2" y="1628725"/>
            <a:ext cx="12084658" cy="468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</a:t>
            </a:r>
            <a:br>
              <a:rPr lang="sv-SE" dirty="0"/>
            </a:br>
            <a:r>
              <a:rPr lang="sv-SE" dirty="0"/>
              <a:t>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40052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4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6241487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agenda här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Redigera underrubrik här</a:t>
            </a:r>
          </a:p>
        </p:txBody>
      </p:sp>
      <p:sp>
        <p:nvSpPr>
          <p:cNvPr id="27" name="Platshållare för bild 1"/>
          <p:cNvSpPr>
            <a:spLocks noGrp="1"/>
          </p:cNvSpPr>
          <p:nvPr>
            <p:ph type="pic" sz="quarter" idx="39" hasCustomPrompt="1"/>
          </p:nvPr>
        </p:nvSpPr>
        <p:spPr>
          <a:xfrm>
            <a:off x="6096000" y="6308725"/>
            <a:ext cx="6096000" cy="549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 dirty="0"/>
              <a:t>Använder du bara en sida kan du dra upp bildhållaren och placera en bild här</a:t>
            </a:r>
          </a:p>
        </p:txBody>
      </p:sp>
      <p:sp>
        <p:nvSpPr>
          <p:cNvPr id="26" name="Platshållare för text 1"/>
          <p:cNvSpPr>
            <a:spLocks noGrp="1"/>
          </p:cNvSpPr>
          <p:nvPr>
            <p:ph type="body" sz="quarter" idx="3" hasCustomPrompt="1"/>
          </p:nvPr>
        </p:nvSpPr>
        <p:spPr>
          <a:xfrm>
            <a:off x="1455825" y="2218644"/>
            <a:ext cx="4480723" cy="375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</p:txBody>
      </p:sp>
      <p:sp>
        <p:nvSpPr>
          <p:cNvPr id="25" name="Platshållare för text 2"/>
          <p:cNvSpPr>
            <a:spLocks noGrp="1"/>
          </p:cNvSpPr>
          <p:nvPr>
            <p:ph type="body" sz="quarter" idx="38" hasCustomPrompt="1"/>
          </p:nvPr>
        </p:nvSpPr>
        <p:spPr>
          <a:xfrm>
            <a:off x="7171236" y="2211388"/>
            <a:ext cx="4504827" cy="37542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</p:txBody>
      </p:sp>
      <p:sp>
        <p:nvSpPr>
          <p:cNvPr id="24" name="Platshållare numm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002" y="2082120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3" name="Platshållare numm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002" y="2720757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2" name="Platshållare numm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002" y="3359394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1" name="Platshållare numm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002" y="3998031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0" name="Platshållare 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3002" y="4636668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9" name="Platshållare numm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941" y="5275304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8" name="Platshållare numm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7634" y="2074862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7" name="Platshållare numm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0150" y="2713499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6" name="Platshållare numm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87634" y="3352136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5" name="Platshållare numme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7634" y="3990773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4" name="Platshållare numm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7634" y="4629410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0" name="Platshållare numm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7634" y="5268046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5487413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5.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5292725" cy="4500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2" hasCustomPrompt="1"/>
          </p:nvPr>
        </p:nvSpPr>
        <p:spPr>
          <a:xfrm>
            <a:off x="6275387" y="1808163"/>
            <a:ext cx="5400675" cy="4500562"/>
          </a:xfrm>
        </p:spPr>
        <p:txBody>
          <a:bodyPr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7895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6.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1052175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8" y="1808163"/>
            <a:ext cx="5292725" cy="53974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in underrubrik här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6275388" y="1808163"/>
            <a:ext cx="5400674" cy="5400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 dirty="0"/>
              <a:t>Skriv in underrubrik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half" idx="2"/>
          </p:nvPr>
        </p:nvSpPr>
        <p:spPr>
          <a:xfrm>
            <a:off x="623888" y="2505074"/>
            <a:ext cx="5292725" cy="38036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quarter" idx="4"/>
          </p:nvPr>
        </p:nvSpPr>
        <p:spPr>
          <a:xfrm>
            <a:off x="6275388" y="2492375"/>
            <a:ext cx="5400674" cy="3816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7" y="2417857"/>
            <a:ext cx="5292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5388" y="2417857"/>
            <a:ext cx="540067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668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7.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A99B-0DBA-4268-AE16-037620823E88}" type="datetimeFigureOut">
              <a:rPr lang="sv-SE" smtClean="0"/>
              <a:t>2025-10-20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34D-AD03-4D45-B45D-B735AD8926D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4995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8.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9" y="-1292225"/>
            <a:ext cx="11052174" cy="119221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821300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9.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12000" y="0"/>
            <a:ext cx="4680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pic>
        <p:nvPicPr>
          <p:cNvPr id="9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5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770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10. Halv text och halv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5472112" cy="1189038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5472113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2850" y="0"/>
            <a:ext cx="589914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pic>
        <p:nvPic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7369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1.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4148137" cy="11890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Kort rubrik här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808163"/>
            <a:ext cx="4148137" cy="45005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02590" y="0"/>
            <a:ext cx="718941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</a:t>
            </a:r>
            <a:br>
              <a:rPr lang="sv-SE" dirty="0"/>
            </a:br>
            <a:r>
              <a:rPr lang="sv-SE" dirty="0"/>
              <a:t>När du sökt upp och valt bild,  välj upplösningen till vänster i rutans nederkant innan du klickar på infoga bild. 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822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ext + 2 bilder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3155261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2. Text + bild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29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3. Text + bild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460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4. Text + bild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urkos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08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5. Text + 2 bilder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1093284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6. Text + 2 bilder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459153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7. Text + 2 bilder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3737905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18. Text + bilderslic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Triangel oran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06955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2961"/>
            <a:ext cx="5447149" cy="686255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4667" h="15549637">
                <a:moveTo>
                  <a:pt x="12224232" y="0"/>
                </a:moveTo>
                <a:lnTo>
                  <a:pt x="15923986" y="6711"/>
                </a:lnTo>
                <a:cubicBezTo>
                  <a:pt x="15932942" y="5187686"/>
                  <a:pt x="15850348" y="10368662"/>
                  <a:pt x="15859304" y="15549637"/>
                </a:cubicBezTo>
                <a:lnTo>
                  <a:pt x="0" y="15549637"/>
                </a:lnTo>
                <a:lnTo>
                  <a:pt x="12224232" y="0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</a:t>
            </a:r>
            <a:br>
              <a:rPr lang="sv-SE" dirty="0"/>
            </a:br>
            <a:r>
              <a:rPr lang="sv-SE" dirty="0"/>
              <a:t>gå till menyfliken infoga och klicka på ”Infoga bild” i fliken för Bildbank.  När du sökt upp och valt bild,  </a:t>
            </a:r>
            <a:br>
              <a:rPr lang="sv-SE" dirty="0"/>
            </a:br>
            <a:r>
              <a:rPr lang="sv-SE" dirty="0"/>
              <a:t>välj upplösningen till vänster i rutans nederkant </a:t>
            </a:r>
            <a:br>
              <a:rPr lang="sv-SE" dirty="0"/>
            </a:br>
            <a:r>
              <a:rPr lang="sv-SE" dirty="0"/>
              <a:t>innan du klickar på infoga bild.</a:t>
            </a:r>
          </a:p>
        </p:txBody>
      </p:sp>
      <p:pic>
        <p:nvPicPr>
          <p:cNvPr id="8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18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7415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19. Text + bilderslice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Triange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06955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2961"/>
            <a:ext cx="5447149" cy="686255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4667" h="15549637">
                <a:moveTo>
                  <a:pt x="12224232" y="0"/>
                </a:moveTo>
                <a:lnTo>
                  <a:pt x="15923986" y="6711"/>
                </a:lnTo>
                <a:cubicBezTo>
                  <a:pt x="15932942" y="5187686"/>
                  <a:pt x="15850348" y="10368662"/>
                  <a:pt x="15859304" y="15549637"/>
                </a:cubicBezTo>
                <a:lnTo>
                  <a:pt x="0" y="15549637"/>
                </a:lnTo>
                <a:lnTo>
                  <a:pt x="12224232" y="0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</a:t>
            </a:r>
            <a:br>
              <a:rPr lang="sv-SE" dirty="0"/>
            </a:br>
            <a:r>
              <a:rPr lang="sv-SE" dirty="0"/>
              <a:t>gå till menyfliken infoga och klicka på ”Infoga bild” i fliken för Bildbank.  När du sökt upp och valt bild,  </a:t>
            </a:r>
            <a:br>
              <a:rPr lang="sv-SE" dirty="0"/>
            </a:br>
            <a:r>
              <a:rPr lang="sv-SE" dirty="0"/>
              <a:t>välj upplösningen till vänster i rutans nederkant </a:t>
            </a:r>
            <a:br>
              <a:rPr lang="sv-SE" dirty="0"/>
            </a:br>
            <a:r>
              <a:rPr lang="sv-SE" dirty="0"/>
              <a:t>innan du klickar på infoga bild.</a:t>
            </a:r>
          </a:p>
        </p:txBody>
      </p:sp>
      <p:pic>
        <p:nvPicPr>
          <p:cNvPr id="11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494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20. 3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136300"/>
            <a:ext cx="3527999" cy="11661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85975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4385975" y="5136300"/>
            <a:ext cx="3528000" cy="1166142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48063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8148063" y="5136300"/>
            <a:ext cx="3528000" cy="1166142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24011000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21. 4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6" y="1808163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 </a:t>
            </a:r>
          </a:p>
          <a:p>
            <a:r>
              <a:rPr lang="sv-SE" dirty="0"/>
              <a:t>När du sökt upp och valt bild,  välj upplösningen till vänster i rutans nederkant innan du klickar på infoga bild.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167264"/>
            <a:ext cx="2447998" cy="11414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91945" y="1808164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3491945" y="5167265"/>
            <a:ext cx="2464717" cy="114146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0003" y="1808164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4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360004" y="5167265"/>
            <a:ext cx="2448000" cy="114146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9228062" y="1808163"/>
            <a:ext cx="2448000" cy="3130576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9228062" y="5167264"/>
            <a:ext cx="2449918" cy="1141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414167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ext + 2 bilder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1171884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22. 5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2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7" y="5638799"/>
            <a:ext cx="11052176" cy="669926"/>
          </a:xfrm>
          <a:prstGeom prst="rect">
            <a:avLst/>
          </a:prstGeom>
          <a:ln w="6350">
            <a:noFill/>
          </a:ln>
        </p:spPr>
        <p:txBody>
          <a:bodyPr lIns="0"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24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64931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2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05975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1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7347019" y="1808162"/>
            <a:ext cx="2088000" cy="3727449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0" name="Platshållare för bild 5"/>
          <p:cNvSpPr>
            <a:spLocks noGrp="1"/>
          </p:cNvSpPr>
          <p:nvPr>
            <p:ph type="pic" sz="quarter" idx="25" hasCustomPrompt="1"/>
          </p:nvPr>
        </p:nvSpPr>
        <p:spPr>
          <a:xfrm>
            <a:off x="9588062" y="1808163"/>
            <a:ext cx="2088000" cy="3727448"/>
          </a:xfrm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22730592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23. Organisation, tukos med svar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7" name="Rektange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nhet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bg2">
              <a:lumMod val="25000"/>
              <a:lumOff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Avdelning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bg2">
              <a:lumMod val="25000"/>
              <a:lumOff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urkos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urko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Turko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" name="Turko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32" name="Turko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urkos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urkos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24" y="1007183"/>
            <a:ext cx="3742570" cy="5400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8" name="Turko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Insynsråd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2327" y="1007183"/>
            <a:ext cx="2361862" cy="540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72694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576392" y="1160166"/>
            <a:ext cx="2096736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1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97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24. Organisation, turkos med vi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7" name="Rektange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nheter"/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Avdelning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urkos 15"/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/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/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/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/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urkos 9"/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Turko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" name="Turko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32" name="Turko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urkos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urkos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24" y="1007183"/>
            <a:ext cx="3716550" cy="54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8" name="Turko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Insynsråd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6112" y="1007183"/>
            <a:ext cx="2348077" cy="54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72695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603962" y="1160166"/>
            <a:ext cx="2069167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pic>
        <p:nvPicPr>
          <p:cNvPr id="78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133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25. Text och text med bakgrunds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2000" y="-3176"/>
            <a:ext cx="4680000" cy="6861176"/>
          </a:xfrm>
          <a:solidFill>
            <a:schemeClr val="accent2">
              <a:lumMod val="75000"/>
            </a:schemeClr>
          </a:solidFill>
        </p:spPr>
        <p:txBody>
          <a:bodyPr lIns="360000" tIns="360000" rIns="360000" bIns="540000" anchor="ctr"/>
          <a:lstStyle>
            <a:lvl1pPr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5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788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6. Centrera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708786"/>
            <a:ext cx="11052175" cy="102633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1784350" y="3433649"/>
            <a:ext cx="8635999" cy="16759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725" y="3082006"/>
            <a:ext cx="216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725" y="5438596"/>
            <a:ext cx="216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3422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27. 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4240" y="2624328"/>
            <a:ext cx="5471760" cy="1463040"/>
          </a:xfrm>
        </p:spPr>
        <p:txBody>
          <a:bodyPr rIns="0" anchor="ctr">
            <a:noAutofit/>
          </a:bodyPr>
          <a:lstStyle>
            <a:lvl1pPr algn="r">
              <a:defRPr sz="3600" baseline="0">
                <a:latin typeface="+mj-lt"/>
              </a:defRPr>
            </a:lvl1pPr>
          </a:lstStyle>
          <a:p>
            <a:r>
              <a:rPr lang="sv-SE" dirty="0"/>
              <a:t>Skriv en rubrik här</a:t>
            </a:r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pic>
        <p:nvPicPr>
          <p:cNvPr id="1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871" y="2265363"/>
            <a:ext cx="1591129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19" y="4453632"/>
            <a:ext cx="1591129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0173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2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377950"/>
            <a:ext cx="7231062" cy="13303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457195"/>
            <a:ext cx="6851673" cy="1260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pic>
        <p:nvPicPr>
          <p:cNvPr id="9" name="Platshållare för bil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pic>
        <p:nvPicPr>
          <p:cNvPr id="11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8709" y="3082006"/>
            <a:ext cx="216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8709" y="4956275"/>
            <a:ext cx="216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67991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29. Brödkaka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din 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quarter" idx="11"/>
          </p:nvPr>
        </p:nvSpPr>
        <p:spPr>
          <a:xfrm>
            <a:off x="623888" y="1808163"/>
            <a:ext cx="6564312" cy="45005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Platshållare för bil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pic>
        <p:nvPicPr>
          <p:cNvPr id="9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92831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30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-1306513"/>
            <a:ext cx="11052174" cy="1192213"/>
          </a:xfrm>
        </p:spPr>
        <p:txBody>
          <a:bodyPr/>
          <a:lstStyle/>
          <a:p>
            <a:r>
              <a:rPr lang="sv-SE" dirty="0"/>
              <a:t>Livsmedelsverkets logotyp</a:t>
            </a:r>
          </a:p>
        </p:txBody>
      </p:sp>
      <p:pic>
        <p:nvPicPr>
          <p:cNvPr id="9" name="Logo" descr="Livsmedelsverkets logotyp.">
            <a:extLst>
              <a:ext uri="{FF2B5EF4-FFF2-40B4-BE49-F238E27FC236}">
                <a16:creationId xmlns:a16="http://schemas.microsoft.com/office/drawing/2014/main" id="{E2336002-00BD-4BB5-876E-7F4120B703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86" y="2933602"/>
            <a:ext cx="4865426" cy="991207"/>
          </a:xfrm>
          <a:prstGeom prst="rect">
            <a:avLst/>
          </a:prstGeom>
        </p:spPr>
      </p:pic>
      <p:pic>
        <p:nvPicPr>
          <p:cNvPr id="7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sp>
        <p:nvSpPr>
          <p:cNvPr id="6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9359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31. Bild med text/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2479027"/>
            <a:ext cx="5471760" cy="649902"/>
          </a:xfrm>
        </p:spPr>
        <p:txBody>
          <a:bodyPr rIns="0">
            <a:noAutofit/>
          </a:bodyPr>
          <a:lstStyle>
            <a:lvl1pPr algn="r">
              <a:defRPr sz="3400" baseline="0">
                <a:latin typeface="+mj-lt"/>
              </a:defRPr>
            </a:lvl1pPr>
          </a:lstStyle>
          <a:p>
            <a:r>
              <a:rPr lang="sv-SE" dirty="0"/>
              <a:t>Skriv en kort rubrik här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283336"/>
            <a:ext cx="5471761" cy="401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6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kort text/din avdelning/titel här 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4124363"/>
            <a:ext cx="5471761" cy="440521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58018"/>
            <a:ext cx="5471761" cy="399198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5314441"/>
            <a:ext cx="5471761" cy="994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/>
              <a:t>Skriv in text här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pic>
        <p:nvPicPr>
          <p:cNvPr id="12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20" y="2265898"/>
            <a:ext cx="1591129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20" y="3776976"/>
            <a:ext cx="1591129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54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Text + 2 bilder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147979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32. Bild med tex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0"/>
            <a:ext cx="5471760" cy="1189037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2536536"/>
            <a:ext cx="5471761" cy="1587407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1920748"/>
            <a:ext cx="5471761" cy="337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30494"/>
            <a:ext cx="5471761" cy="536357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/>
          </p:nvPr>
        </p:nvSpPr>
        <p:spPr>
          <a:xfrm>
            <a:off x="623888" y="5366327"/>
            <a:ext cx="5471761" cy="942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pic>
        <p:nvPicPr>
          <p:cNvPr id="11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6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464" y="2276529"/>
            <a:ext cx="1591129" cy="288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70317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33. Text + val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1052175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623888" y="1808163"/>
            <a:ext cx="4148137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"/>
          <p:cNvSpPr>
            <a:spLocks noGrp="1"/>
          </p:cNvSpPr>
          <p:nvPr>
            <p:ph sz="quarter" idx="14"/>
          </p:nvPr>
        </p:nvSpPr>
        <p:spPr>
          <a:xfrm>
            <a:off x="5010150" y="1808163"/>
            <a:ext cx="6665913" cy="45005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1158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34. 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11052174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8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808163"/>
            <a:ext cx="521970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0812" y="1808162"/>
            <a:ext cx="5385251" cy="4500563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7" name="Rektangel 1"/>
          <p:cNvSpPr/>
          <p:nvPr userDrawn="1"/>
        </p:nvSpPr>
        <p:spPr>
          <a:xfrm rot="16200000">
            <a:off x="3817201" y="4043763"/>
            <a:ext cx="450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32"/>
          </a:p>
        </p:txBody>
      </p:sp>
    </p:spTree>
    <p:extLst>
      <p:ext uri="{BB962C8B-B14F-4D97-AF65-F5344CB8AC3E}">
        <p14:creationId xmlns:p14="http://schemas.microsoft.com/office/powerpoint/2010/main" val="5350186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M35. 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 rot="5400000">
            <a:off x="7965677" y="2886474"/>
            <a:ext cx="6228558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623887" y="368300"/>
            <a:ext cx="9694863" cy="608488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4863" y="938388"/>
            <a:ext cx="1703461" cy="347037"/>
          </a:xfrm>
          <a:prstGeom prst="rect">
            <a:avLst/>
          </a:prstGeom>
        </p:spPr>
      </p:pic>
      <p:pic>
        <p:nvPicPr>
          <p:cNvPr id="9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10985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36. Lodrät rubrik,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orient="vert" hasCustomPrompt="1"/>
          </p:nvPr>
        </p:nvSpPr>
        <p:spPr>
          <a:xfrm>
            <a:off x="3521527" y="365124"/>
            <a:ext cx="1034143" cy="6088063"/>
          </a:xfrm>
        </p:spPr>
        <p:txBody>
          <a:bodyPr vert="eaVert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5048248" y="-285747"/>
            <a:ext cx="6858001" cy="7429501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432000" rIns="900000" bIns="360000"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</a:t>
            </a:r>
          </a:p>
          <a:p>
            <a:r>
              <a:rPr lang="sv-SE" dirty="0"/>
              <a:t>till menyfliken infoga och klicka på ”Infoga bild” </a:t>
            </a:r>
          </a:p>
          <a:p>
            <a:r>
              <a:rPr lang="sv-SE" dirty="0"/>
              <a:t>i fliken för Bildbank. När du sökt upp och valt bild,  </a:t>
            </a:r>
          </a:p>
          <a:p>
            <a:r>
              <a:rPr lang="sv-SE" dirty="0"/>
              <a:t>välj upplösningen till vänster i rutans nederkant </a:t>
            </a:r>
          </a:p>
          <a:p>
            <a:r>
              <a:rPr lang="sv-SE" dirty="0"/>
              <a:t>innan du klickar på infoga bild.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2476500" cy="608806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4863" y="938388"/>
            <a:ext cx="1703461" cy="347037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87969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37. H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11052174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000" b="1">
                <a:latin typeface="+mj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48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11172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3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quarter" idx="11" hasCustomPrompt="1"/>
          </p:nvPr>
        </p:nvSpPr>
        <p:spPr>
          <a:xfrm>
            <a:off x="623888" y="1808163"/>
            <a:ext cx="6564312" cy="4500562"/>
          </a:xfrm>
        </p:spPr>
        <p:txBody>
          <a:bodyPr/>
          <a:lstStyle/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">
            <a:extLst>
              <a:ext uri="{FF2B5EF4-FFF2-40B4-BE49-F238E27FC236}">
                <a16:creationId xmlns:a16="http://schemas.microsoft.com/office/drawing/2014/main" id="{F93BECFB-097B-4975-97EA-223E58CDF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3440" y="1622167"/>
            <a:ext cx="4738560" cy="5235833"/>
          </a:xfrm>
          <a:custGeom>
            <a:avLst/>
            <a:gdLst>
              <a:gd name="connsiteX0" fmla="*/ 3515351 w 4738560"/>
              <a:gd name="connsiteY0" fmla="*/ 2887216 h 5235833"/>
              <a:gd name="connsiteX1" fmla="*/ 2887215 w 4738560"/>
              <a:gd name="connsiteY1" fmla="*/ 3515350 h 5235833"/>
              <a:gd name="connsiteX2" fmla="*/ 3515351 w 4738560"/>
              <a:gd name="connsiteY2" fmla="*/ 4143485 h 5235833"/>
              <a:gd name="connsiteX3" fmla="*/ 4143485 w 4738560"/>
              <a:gd name="connsiteY3" fmla="*/ 3515350 h 5235833"/>
              <a:gd name="connsiteX4" fmla="*/ 3515351 w 4738560"/>
              <a:gd name="connsiteY4" fmla="*/ 2887216 h 5235833"/>
              <a:gd name="connsiteX5" fmla="*/ 4738560 w 4738560"/>
              <a:gd name="connsiteY5" fmla="*/ 219020 h 5235833"/>
              <a:gd name="connsiteX6" fmla="*/ 4738560 w 4738560"/>
              <a:gd name="connsiteY6" fmla="*/ 5235833 h 5235833"/>
              <a:gd name="connsiteX7" fmla="*/ 449061 w 4738560"/>
              <a:gd name="connsiteY7" fmla="*/ 5235833 h 5235833"/>
              <a:gd name="connsiteX8" fmla="*/ 1848589 w 4738560"/>
              <a:gd name="connsiteY8" fmla="*/ 4359751 h 5235833"/>
              <a:gd name="connsiteX9" fmla="*/ 2183319 w 4738560"/>
              <a:gd name="connsiteY9" fmla="*/ 3739881 h 5235833"/>
              <a:gd name="connsiteX10" fmla="*/ 2183319 w 4738560"/>
              <a:gd name="connsiteY10" fmla="*/ 2085518 h 5235833"/>
              <a:gd name="connsiteX11" fmla="*/ 2417493 w 4738560"/>
              <a:gd name="connsiteY11" fmla="*/ 1669515 h 5235833"/>
              <a:gd name="connsiteX12" fmla="*/ 3515351 w 4738560"/>
              <a:gd name="connsiteY12" fmla="*/ 0 h 5235833"/>
              <a:gd name="connsiteX13" fmla="*/ 4176545 w 4738560"/>
              <a:gd name="connsiteY13" fmla="*/ 63365 h 5235833"/>
              <a:gd name="connsiteX14" fmla="*/ 2132353 w 4738560"/>
              <a:gd name="connsiteY14" fmla="*/ 1341674 h 5235833"/>
              <a:gd name="connsiteX15" fmla="*/ 1750788 w 4738560"/>
              <a:gd name="connsiteY15" fmla="*/ 2085517 h 5235833"/>
              <a:gd name="connsiteX16" fmla="*/ 1753543 w 4738560"/>
              <a:gd name="connsiteY16" fmla="*/ 2084140 h 5235833"/>
              <a:gd name="connsiteX17" fmla="*/ 1753543 w 4738560"/>
              <a:gd name="connsiteY17" fmla="*/ 3592489 h 5235833"/>
              <a:gd name="connsiteX18" fmla="*/ 1515237 w 4738560"/>
              <a:gd name="connsiteY18" fmla="*/ 4064968 h 5235833"/>
              <a:gd name="connsiteX19" fmla="*/ 260345 w 4738560"/>
              <a:gd name="connsiteY19" fmla="*/ 4843249 h 5235833"/>
              <a:gd name="connsiteX20" fmla="*/ 0 w 4738560"/>
              <a:gd name="connsiteY20" fmla="*/ 3515350 h 5235833"/>
              <a:gd name="connsiteX21" fmla="*/ 3515351 w 4738560"/>
              <a:gd name="connsiteY21" fmla="*/ 0 h 523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38560" h="5235833">
                <a:moveTo>
                  <a:pt x="3515351" y="2887216"/>
                </a:moveTo>
                <a:cubicBezTo>
                  <a:pt x="3168224" y="2887216"/>
                  <a:pt x="2887215" y="3168223"/>
                  <a:pt x="2887215" y="3515350"/>
                </a:cubicBezTo>
                <a:cubicBezTo>
                  <a:pt x="2887215" y="3862477"/>
                  <a:pt x="3168224" y="4143485"/>
                  <a:pt x="3515351" y="4143485"/>
                </a:cubicBezTo>
                <a:cubicBezTo>
                  <a:pt x="3862478" y="4143485"/>
                  <a:pt x="4143485" y="3862477"/>
                  <a:pt x="4143485" y="3515350"/>
                </a:cubicBezTo>
                <a:cubicBezTo>
                  <a:pt x="4143485" y="3168223"/>
                  <a:pt x="3862478" y="2887216"/>
                  <a:pt x="3515351" y="2887216"/>
                </a:cubicBezTo>
                <a:close/>
                <a:moveTo>
                  <a:pt x="4738560" y="219020"/>
                </a:moveTo>
                <a:lnTo>
                  <a:pt x="4738560" y="5235833"/>
                </a:lnTo>
                <a:lnTo>
                  <a:pt x="449061" y="5235833"/>
                </a:lnTo>
                <a:lnTo>
                  <a:pt x="1848589" y="4359751"/>
                </a:lnTo>
                <a:cubicBezTo>
                  <a:pt x="2091027" y="4205472"/>
                  <a:pt x="2183319" y="4064968"/>
                  <a:pt x="2183319" y="3739881"/>
                </a:cubicBezTo>
                <a:lnTo>
                  <a:pt x="2183319" y="2085518"/>
                </a:lnTo>
                <a:cubicBezTo>
                  <a:pt x="2183319" y="1905067"/>
                  <a:pt x="2220511" y="1796245"/>
                  <a:pt x="2417493" y="1669515"/>
                </a:cubicBezTo>
                <a:close/>
                <a:moveTo>
                  <a:pt x="3515351" y="0"/>
                </a:moveTo>
                <a:cubicBezTo>
                  <a:pt x="3741259" y="0"/>
                  <a:pt x="3963035" y="22040"/>
                  <a:pt x="4176545" y="63365"/>
                </a:cubicBezTo>
                <a:lnTo>
                  <a:pt x="2132353" y="1341674"/>
                </a:lnTo>
                <a:cubicBezTo>
                  <a:pt x="1866497" y="1512482"/>
                  <a:pt x="1748033" y="1690178"/>
                  <a:pt x="1750788" y="2085517"/>
                </a:cubicBezTo>
                <a:lnTo>
                  <a:pt x="1753543" y="2084140"/>
                </a:lnTo>
                <a:lnTo>
                  <a:pt x="1753543" y="3592489"/>
                </a:lnTo>
                <a:cubicBezTo>
                  <a:pt x="1753543" y="3817020"/>
                  <a:pt x="1706708" y="3945126"/>
                  <a:pt x="1515237" y="4064968"/>
                </a:cubicBezTo>
                <a:cubicBezTo>
                  <a:pt x="1508350" y="4066345"/>
                  <a:pt x="260345" y="4843249"/>
                  <a:pt x="260345" y="4843249"/>
                </a:cubicBezTo>
                <a:cubicBezTo>
                  <a:pt x="92292" y="4432757"/>
                  <a:pt x="0" y="3985073"/>
                  <a:pt x="0" y="3515350"/>
                </a:cubicBezTo>
                <a:cubicBezTo>
                  <a:pt x="0" y="1574469"/>
                  <a:pt x="1573092" y="0"/>
                  <a:pt x="3515351" y="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6220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993341"/>
            <a:ext cx="12192000" cy="5243947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6" name="Rubrik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557338"/>
          </a:xfrm>
          <a:prstGeom prst="flowChartDocument">
            <a:avLst/>
          </a:prstGeom>
          <a:solidFill>
            <a:schemeClr val="accent1"/>
          </a:solidFill>
        </p:spPr>
        <p:txBody>
          <a:bodyPr lIns="684000" tIns="0" rIns="108000" bIns="180000" anchor="b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din huvudrubrik här</a:t>
            </a:r>
          </a:p>
        </p:txBody>
      </p:sp>
      <p:sp>
        <p:nvSpPr>
          <p:cNvPr id="3" name="Underrubrik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853998"/>
            <a:ext cx="12198578" cy="1004002"/>
          </a:xfrm>
          <a:custGeom>
            <a:avLst/>
            <a:gdLst>
              <a:gd name="connsiteX0" fmla="*/ 0 w 12192000"/>
              <a:gd name="connsiteY0" fmla="*/ 0 h 1004002"/>
              <a:gd name="connsiteX1" fmla="*/ 12192000 w 12192000"/>
              <a:gd name="connsiteY1" fmla="*/ 0 h 1004002"/>
              <a:gd name="connsiteX2" fmla="*/ 12192000 w 12192000"/>
              <a:gd name="connsiteY2" fmla="*/ 1004002 h 1004002"/>
              <a:gd name="connsiteX3" fmla="*/ 0 w 12192000"/>
              <a:gd name="connsiteY3" fmla="*/ 1004002 h 1004002"/>
              <a:gd name="connsiteX4" fmla="*/ 0 w 12192000"/>
              <a:gd name="connsiteY4" fmla="*/ 0 h 1004002"/>
              <a:gd name="connsiteX0" fmla="*/ 0 w 12198578"/>
              <a:gd name="connsiteY0" fmla="*/ 0 h 1004002"/>
              <a:gd name="connsiteX1" fmla="*/ 12198578 w 12198578"/>
              <a:gd name="connsiteY1" fmla="*/ 315764 h 1004002"/>
              <a:gd name="connsiteX2" fmla="*/ 12192000 w 12198578"/>
              <a:gd name="connsiteY2" fmla="*/ 1004002 h 1004002"/>
              <a:gd name="connsiteX3" fmla="*/ 0 w 12198578"/>
              <a:gd name="connsiteY3" fmla="*/ 1004002 h 1004002"/>
              <a:gd name="connsiteX4" fmla="*/ 0 w 12198578"/>
              <a:gd name="connsiteY4" fmla="*/ 0 h 100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578" h="1004002">
                <a:moveTo>
                  <a:pt x="0" y="0"/>
                </a:moveTo>
                <a:lnTo>
                  <a:pt x="12198578" y="315764"/>
                </a:lnTo>
                <a:cubicBezTo>
                  <a:pt x="12196385" y="545177"/>
                  <a:pt x="12194193" y="774589"/>
                  <a:pt x="12192000" y="1004002"/>
                </a:cubicBezTo>
                <a:lnTo>
                  <a:pt x="0" y="10040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lIns="684000" tIns="180000" rIns="0" anchor="ctr"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underrubrik eller ditt namn här</a:t>
            </a:r>
          </a:p>
        </p:txBody>
      </p:sp>
      <p:pic>
        <p:nvPicPr>
          <p:cNvPr id="2" name="Bildobjekt 1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35" y="6390833"/>
            <a:ext cx="1602428" cy="2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62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66153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4777164"/>
            <a:ext cx="10980738" cy="561151"/>
          </a:xfrm>
        </p:spPr>
        <p:txBody>
          <a:bodyPr anchor="b"/>
          <a:lstStyle/>
          <a:p>
            <a:r>
              <a:rPr lang="sv-SE" dirty="0"/>
              <a:t>Skriv din huvudrubrik här</a:t>
            </a:r>
          </a:p>
        </p:txBody>
      </p:sp>
      <p:sp>
        <p:nvSpPr>
          <p:cNvPr id="1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695324" y="5453942"/>
            <a:ext cx="11503253" cy="72246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underrubrik eller ditt namn här</a:t>
            </a:r>
          </a:p>
        </p:txBody>
      </p:sp>
    </p:spTree>
    <p:extLst>
      <p:ext uri="{BB962C8B-B14F-4D97-AF65-F5344CB8AC3E}">
        <p14:creationId xmlns:p14="http://schemas.microsoft.com/office/powerpoint/2010/main" val="38727724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os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3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i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834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. Text + bilderslic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9471"/>
            <a:ext cx="5439801" cy="6869067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  <a:gd name="connsiteX0" fmla="*/ 12224232 w 15959647"/>
              <a:gd name="connsiteY0" fmla="*/ 47880 h 15597517"/>
              <a:gd name="connsiteX1" fmla="*/ 15959161 w 15959647"/>
              <a:gd name="connsiteY1" fmla="*/ 68 h 15597517"/>
              <a:gd name="connsiteX2" fmla="*/ 15859304 w 15959647"/>
              <a:gd name="connsiteY2" fmla="*/ 15597517 h 15597517"/>
              <a:gd name="connsiteX3" fmla="*/ 0 w 15959647"/>
              <a:gd name="connsiteY3" fmla="*/ 15597517 h 15597517"/>
              <a:gd name="connsiteX4" fmla="*/ 12224232 w 15959647"/>
              <a:gd name="connsiteY4" fmla="*/ 47880 h 15597517"/>
              <a:gd name="connsiteX0" fmla="*/ 12224232 w 15903186"/>
              <a:gd name="connsiteY0" fmla="*/ 14749 h 15564386"/>
              <a:gd name="connsiteX1" fmla="*/ 15902285 w 15903186"/>
              <a:gd name="connsiteY1" fmla="*/ 0 h 15564386"/>
              <a:gd name="connsiteX2" fmla="*/ 15859304 w 15903186"/>
              <a:gd name="connsiteY2" fmla="*/ 15564386 h 15564386"/>
              <a:gd name="connsiteX3" fmla="*/ 0 w 15903186"/>
              <a:gd name="connsiteY3" fmla="*/ 15564386 h 15564386"/>
              <a:gd name="connsiteX4" fmla="*/ 12224232 w 15903186"/>
              <a:gd name="connsiteY4" fmla="*/ 14749 h 1556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3186" h="15564386">
                <a:moveTo>
                  <a:pt x="12224232" y="14749"/>
                </a:moveTo>
                <a:lnTo>
                  <a:pt x="15902285" y="0"/>
                </a:lnTo>
                <a:cubicBezTo>
                  <a:pt x="15911241" y="5180975"/>
                  <a:pt x="15850348" y="10383411"/>
                  <a:pt x="15859304" y="15564386"/>
                </a:cubicBezTo>
                <a:lnTo>
                  <a:pt x="0" y="15564386"/>
                </a:lnTo>
                <a:lnTo>
                  <a:pt x="12224232" y="14749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</a:t>
            </a:r>
            <a:br>
              <a:rPr lang="sv-SE" dirty="0"/>
            </a:br>
            <a:r>
              <a:rPr lang="sv-SE" dirty="0"/>
              <a:t>gå till menyfliken infoga och klicka på ”Infoga bild” i fliken för Bildbank.  När du sökt upp och valt bild,  </a:t>
            </a:r>
            <a:br>
              <a:rPr lang="sv-SE" dirty="0"/>
            </a:br>
            <a:r>
              <a:rPr lang="sv-SE" dirty="0"/>
              <a:t>välj upplösningen till vänster i rutans nederkant </a:t>
            </a:r>
            <a:br>
              <a:rPr lang="sv-SE" dirty="0"/>
            </a:br>
            <a:r>
              <a:rPr lang="sv-SE" dirty="0"/>
              <a:t>innan du klickar på infoga bild.</a:t>
            </a:r>
          </a:p>
        </p:txBody>
      </p:sp>
      <p:sp>
        <p:nvSpPr>
          <p:cNvPr id="16" name="Triangel oran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18987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18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92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3230"/>
            <a:ext cx="10980738" cy="999619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il lil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9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3"/>
            <a:ext cx="10980738" cy="215268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799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il oran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92667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3"/>
            <a:ext cx="10980738" cy="215268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799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il blå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2707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798"/>
            <a:ext cx="10980738" cy="1008063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557338"/>
            <a:ext cx="12192000" cy="5300662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11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70485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2417887"/>
            <a:ext cx="10980738" cy="181203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1230082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me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2"/>
            <a:ext cx="10980738" cy="1008063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Text"/>
          <p:cNvSpPr>
            <a:spLocks noGrp="1"/>
          </p:cNvSpPr>
          <p:nvPr>
            <p:ph sz="half" idx="1" hasCustomPrompt="1"/>
          </p:nvPr>
        </p:nvSpPr>
        <p:spPr>
          <a:xfrm>
            <a:off x="695324" y="1808163"/>
            <a:ext cx="6473825" cy="4429125"/>
          </a:xfrm>
        </p:spPr>
        <p:txBody>
          <a:bodyPr/>
          <a:lstStyle>
            <a:lvl1pPr>
              <a:defRPr sz="2000" b="1">
                <a:latin typeface="+mj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763768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2"/>
            <a:ext cx="5771259" cy="1008063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Text"/>
          <p:cNvSpPr>
            <a:spLocks noGrp="1"/>
          </p:cNvSpPr>
          <p:nvPr>
            <p:ph sz="half" idx="1" hasCustomPrompt="1"/>
          </p:nvPr>
        </p:nvSpPr>
        <p:spPr>
          <a:xfrm>
            <a:off x="695325" y="1808163"/>
            <a:ext cx="5771260" cy="4429125"/>
          </a:xfrm>
        </p:spPr>
        <p:txBody>
          <a:bodyPr/>
          <a:lstStyle>
            <a:lvl1pPr>
              <a:defRPr sz="2200" b="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7868" y="0"/>
            <a:ext cx="5324132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10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1821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7868" y="0"/>
            <a:ext cx="5324132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2239961"/>
            <a:ext cx="5771259" cy="218731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4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54002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99106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61" y="-2"/>
            <a:ext cx="10620376" cy="6858001"/>
          </a:xfrm>
          <a:custGeom>
            <a:avLst/>
            <a:gdLst>
              <a:gd name="connsiteX0" fmla="*/ 0 w 7462157"/>
              <a:gd name="connsiteY0" fmla="*/ 0 h 6858000"/>
              <a:gd name="connsiteX1" fmla="*/ 7462157 w 7462157"/>
              <a:gd name="connsiteY1" fmla="*/ 0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16329 h 6874329"/>
              <a:gd name="connsiteX1" fmla="*/ 4958443 w 7462157"/>
              <a:gd name="connsiteY1" fmla="*/ 0 h 6874329"/>
              <a:gd name="connsiteX2" fmla="*/ 7462157 w 7462157"/>
              <a:gd name="connsiteY2" fmla="*/ 6874329 h 6874329"/>
              <a:gd name="connsiteX3" fmla="*/ 0 w 7462157"/>
              <a:gd name="connsiteY3" fmla="*/ 6874329 h 6874329"/>
              <a:gd name="connsiteX4" fmla="*/ 0 w 7462157"/>
              <a:gd name="connsiteY4" fmla="*/ 16329 h 6874329"/>
              <a:gd name="connsiteX0" fmla="*/ 0 w 7462157"/>
              <a:gd name="connsiteY0" fmla="*/ 0 h 6858000"/>
              <a:gd name="connsiteX1" fmla="*/ 4954625 w 7462157"/>
              <a:gd name="connsiteY1" fmla="*/ 10885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21772 h 6879772"/>
              <a:gd name="connsiteX1" fmla="*/ 4912623 w 7462157"/>
              <a:gd name="connsiteY1" fmla="*/ 0 h 6879772"/>
              <a:gd name="connsiteX2" fmla="*/ 7462157 w 7462157"/>
              <a:gd name="connsiteY2" fmla="*/ 6879772 h 6879772"/>
              <a:gd name="connsiteX3" fmla="*/ 0 w 7462157"/>
              <a:gd name="connsiteY3" fmla="*/ 6879772 h 6879772"/>
              <a:gd name="connsiteX4" fmla="*/ 0 w 7462157"/>
              <a:gd name="connsiteY4" fmla="*/ 21772 h 6879772"/>
              <a:gd name="connsiteX0" fmla="*/ 0 w 7462157"/>
              <a:gd name="connsiteY0" fmla="*/ 1 h 6858001"/>
              <a:gd name="connsiteX1" fmla="*/ 4943171 w 7462157"/>
              <a:gd name="connsiteY1" fmla="*/ 0 h 6858001"/>
              <a:gd name="connsiteX2" fmla="*/ 7462157 w 7462157"/>
              <a:gd name="connsiteY2" fmla="*/ 6858001 h 6858001"/>
              <a:gd name="connsiteX3" fmla="*/ 0 w 7462157"/>
              <a:gd name="connsiteY3" fmla="*/ 6858001 h 6858001"/>
              <a:gd name="connsiteX4" fmla="*/ 0 w 7462157"/>
              <a:gd name="connsiteY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157" h="6858001">
                <a:moveTo>
                  <a:pt x="0" y="1"/>
                </a:moveTo>
                <a:lnTo>
                  <a:pt x="4943171" y="0"/>
                </a:lnTo>
                <a:lnTo>
                  <a:pt x="7462157" y="6858001"/>
                </a:lnTo>
                <a:lnTo>
                  <a:pt x="0" y="685800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Bild"/>
          <p:cNvSpPr>
            <a:spLocks noGrp="1"/>
          </p:cNvSpPr>
          <p:nvPr>
            <p:ph type="pic" idx="10" hasCustomPrompt="1"/>
          </p:nvPr>
        </p:nvSpPr>
        <p:spPr>
          <a:xfrm>
            <a:off x="7016335" y="-5444"/>
            <a:ext cx="5191993" cy="6873906"/>
          </a:xfrm>
          <a:custGeom>
            <a:avLst/>
            <a:gdLst>
              <a:gd name="connsiteX0" fmla="*/ 0 w 5110843"/>
              <a:gd name="connsiteY0" fmla="*/ 6857999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0 w 5110843"/>
              <a:gd name="connsiteY3" fmla="*/ 6857999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5094515 w 5110843"/>
              <a:gd name="connsiteY3" fmla="*/ 5441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3516087 w 5110843"/>
              <a:gd name="connsiteY2" fmla="*/ 4713514 h 6857999"/>
              <a:gd name="connsiteX3" fmla="*/ 5110843 w 5110843"/>
              <a:gd name="connsiteY3" fmla="*/ 6857999 h 6857999"/>
              <a:gd name="connsiteX4" fmla="*/ 5094515 w 5110843"/>
              <a:gd name="connsiteY4" fmla="*/ 5441 h 6857999"/>
              <a:gd name="connsiteX0" fmla="*/ 5094515 w 5110843"/>
              <a:gd name="connsiteY0" fmla="*/ 5441 h 6890657"/>
              <a:gd name="connsiteX1" fmla="*/ 0 w 5110843"/>
              <a:gd name="connsiteY1" fmla="*/ 0 h 6890657"/>
              <a:gd name="connsiteX2" fmla="*/ 3597730 w 5110843"/>
              <a:gd name="connsiteY2" fmla="*/ 6890657 h 6890657"/>
              <a:gd name="connsiteX3" fmla="*/ 5110843 w 5110843"/>
              <a:gd name="connsiteY3" fmla="*/ 6857999 h 6890657"/>
              <a:gd name="connsiteX4" fmla="*/ 5094515 w 5110843"/>
              <a:gd name="connsiteY4" fmla="*/ 5441 h 6890657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97730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54187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143501 w 5159829"/>
              <a:gd name="connsiteY0" fmla="*/ 5441 h 6879771"/>
              <a:gd name="connsiteX1" fmla="*/ 0 w 5159829"/>
              <a:gd name="connsiteY1" fmla="*/ 0 h 6879771"/>
              <a:gd name="connsiteX2" fmla="*/ 3603173 w 5159829"/>
              <a:gd name="connsiteY2" fmla="*/ 6879771 h 6879771"/>
              <a:gd name="connsiteX3" fmla="*/ 5159829 w 5159829"/>
              <a:gd name="connsiteY3" fmla="*/ 6857999 h 6879771"/>
              <a:gd name="connsiteX4" fmla="*/ 5143501 w 5159829"/>
              <a:gd name="connsiteY4" fmla="*/ 5441 h 6879771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6031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5650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75665 w 5191993"/>
              <a:gd name="connsiteY0" fmla="*/ 0 h 6885216"/>
              <a:gd name="connsiteX1" fmla="*/ 0 w 5191993"/>
              <a:gd name="connsiteY1" fmla="*/ 5445 h 6885216"/>
              <a:gd name="connsiteX2" fmla="*/ 3597237 w 5191993"/>
              <a:gd name="connsiteY2" fmla="*/ 6885216 h 6885216"/>
              <a:gd name="connsiteX3" fmla="*/ 5191993 w 5191993"/>
              <a:gd name="connsiteY3" fmla="*/ 6863444 h 6885216"/>
              <a:gd name="connsiteX4" fmla="*/ 5175665 w 5191993"/>
              <a:gd name="connsiteY4" fmla="*/ 0 h 6885216"/>
              <a:gd name="connsiteX0" fmla="*/ 5175665 w 5191993"/>
              <a:gd name="connsiteY0" fmla="*/ 0 h 6891102"/>
              <a:gd name="connsiteX1" fmla="*/ 0 w 5191993"/>
              <a:gd name="connsiteY1" fmla="*/ 5445 h 6891102"/>
              <a:gd name="connsiteX2" fmla="*/ 3597237 w 5191993"/>
              <a:gd name="connsiteY2" fmla="*/ 6885216 h 6891102"/>
              <a:gd name="connsiteX3" fmla="*/ 5191993 w 5191993"/>
              <a:gd name="connsiteY3" fmla="*/ 6891102 h 6891102"/>
              <a:gd name="connsiteX4" fmla="*/ 5175665 w 5191993"/>
              <a:gd name="connsiteY4" fmla="*/ 0 h 6891102"/>
              <a:gd name="connsiteX0" fmla="*/ 5175665 w 5191993"/>
              <a:gd name="connsiteY0" fmla="*/ 0 h 6895712"/>
              <a:gd name="connsiteX1" fmla="*/ 0 w 5191993"/>
              <a:gd name="connsiteY1" fmla="*/ 5445 h 6895712"/>
              <a:gd name="connsiteX2" fmla="*/ 3597237 w 5191993"/>
              <a:gd name="connsiteY2" fmla="*/ 6885216 h 6895712"/>
              <a:gd name="connsiteX3" fmla="*/ 5191993 w 5191993"/>
              <a:gd name="connsiteY3" fmla="*/ 6895712 h 6895712"/>
              <a:gd name="connsiteX4" fmla="*/ 5175665 w 5191993"/>
              <a:gd name="connsiteY4" fmla="*/ 0 h 689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993" h="6895712">
                <a:moveTo>
                  <a:pt x="5175665" y="0"/>
                </a:moveTo>
                <a:lnTo>
                  <a:pt x="0" y="5445"/>
                </a:lnTo>
                <a:lnTo>
                  <a:pt x="3597237" y="6885216"/>
                </a:lnTo>
                <a:lnTo>
                  <a:pt x="5191993" y="6895712"/>
                </a:lnTo>
                <a:cubicBezTo>
                  <a:pt x="5186550" y="4611526"/>
                  <a:pt x="5181108" y="2284186"/>
                  <a:pt x="5175665" y="0"/>
                </a:cubicBezTo>
                <a:close/>
              </a:path>
            </a:pathLst>
          </a:custGeom>
        </p:spPr>
        <p:txBody>
          <a:bodyPr lIns="180000" tIns="540000" rIns="540000" bIns="180000">
            <a:norm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</a:t>
            </a:r>
            <a:r>
              <a:rPr lang="sv-SE" dirty="0" err="1"/>
              <a:t>bildram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och infoga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1808163"/>
            <a:ext cx="7294789" cy="16200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 hasCustomPrompt="1"/>
          </p:nvPr>
        </p:nvSpPr>
        <p:spPr>
          <a:xfrm>
            <a:off x="695325" y="3624533"/>
            <a:ext cx="8595632" cy="1729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underrubrik eller ämne här</a:t>
            </a:r>
          </a:p>
        </p:txBody>
      </p:sp>
    </p:spTree>
    <p:extLst>
      <p:ext uri="{BB962C8B-B14F-4D97-AF65-F5344CB8AC3E}">
        <p14:creationId xmlns:p14="http://schemas.microsoft.com/office/powerpoint/2010/main" val="196084465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lå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61" y="-2"/>
            <a:ext cx="10620376" cy="6858001"/>
          </a:xfrm>
          <a:custGeom>
            <a:avLst/>
            <a:gdLst>
              <a:gd name="connsiteX0" fmla="*/ 0 w 7462157"/>
              <a:gd name="connsiteY0" fmla="*/ 0 h 6858000"/>
              <a:gd name="connsiteX1" fmla="*/ 7462157 w 7462157"/>
              <a:gd name="connsiteY1" fmla="*/ 0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16329 h 6874329"/>
              <a:gd name="connsiteX1" fmla="*/ 4958443 w 7462157"/>
              <a:gd name="connsiteY1" fmla="*/ 0 h 6874329"/>
              <a:gd name="connsiteX2" fmla="*/ 7462157 w 7462157"/>
              <a:gd name="connsiteY2" fmla="*/ 6874329 h 6874329"/>
              <a:gd name="connsiteX3" fmla="*/ 0 w 7462157"/>
              <a:gd name="connsiteY3" fmla="*/ 6874329 h 6874329"/>
              <a:gd name="connsiteX4" fmla="*/ 0 w 7462157"/>
              <a:gd name="connsiteY4" fmla="*/ 16329 h 6874329"/>
              <a:gd name="connsiteX0" fmla="*/ 0 w 7462157"/>
              <a:gd name="connsiteY0" fmla="*/ 0 h 6858000"/>
              <a:gd name="connsiteX1" fmla="*/ 4954625 w 7462157"/>
              <a:gd name="connsiteY1" fmla="*/ 10885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21772 h 6879772"/>
              <a:gd name="connsiteX1" fmla="*/ 4912623 w 7462157"/>
              <a:gd name="connsiteY1" fmla="*/ 0 h 6879772"/>
              <a:gd name="connsiteX2" fmla="*/ 7462157 w 7462157"/>
              <a:gd name="connsiteY2" fmla="*/ 6879772 h 6879772"/>
              <a:gd name="connsiteX3" fmla="*/ 0 w 7462157"/>
              <a:gd name="connsiteY3" fmla="*/ 6879772 h 6879772"/>
              <a:gd name="connsiteX4" fmla="*/ 0 w 7462157"/>
              <a:gd name="connsiteY4" fmla="*/ 21772 h 6879772"/>
              <a:gd name="connsiteX0" fmla="*/ 0 w 7462157"/>
              <a:gd name="connsiteY0" fmla="*/ 1 h 6858001"/>
              <a:gd name="connsiteX1" fmla="*/ 4943171 w 7462157"/>
              <a:gd name="connsiteY1" fmla="*/ 0 h 6858001"/>
              <a:gd name="connsiteX2" fmla="*/ 7462157 w 7462157"/>
              <a:gd name="connsiteY2" fmla="*/ 6858001 h 6858001"/>
              <a:gd name="connsiteX3" fmla="*/ 0 w 7462157"/>
              <a:gd name="connsiteY3" fmla="*/ 6858001 h 6858001"/>
              <a:gd name="connsiteX4" fmla="*/ 0 w 7462157"/>
              <a:gd name="connsiteY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157" h="6858001">
                <a:moveTo>
                  <a:pt x="0" y="1"/>
                </a:moveTo>
                <a:lnTo>
                  <a:pt x="4943171" y="0"/>
                </a:lnTo>
                <a:lnTo>
                  <a:pt x="7462157" y="6858001"/>
                </a:lnTo>
                <a:lnTo>
                  <a:pt x="0" y="685800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Bild"/>
          <p:cNvSpPr>
            <a:spLocks noGrp="1"/>
          </p:cNvSpPr>
          <p:nvPr>
            <p:ph type="pic" idx="10" hasCustomPrompt="1"/>
          </p:nvPr>
        </p:nvSpPr>
        <p:spPr>
          <a:xfrm>
            <a:off x="7016335" y="-5444"/>
            <a:ext cx="5191993" cy="6873906"/>
          </a:xfrm>
          <a:custGeom>
            <a:avLst/>
            <a:gdLst>
              <a:gd name="connsiteX0" fmla="*/ 0 w 5110843"/>
              <a:gd name="connsiteY0" fmla="*/ 6857999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0 w 5110843"/>
              <a:gd name="connsiteY3" fmla="*/ 6857999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5094515 w 5110843"/>
              <a:gd name="connsiteY3" fmla="*/ 5441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3516087 w 5110843"/>
              <a:gd name="connsiteY2" fmla="*/ 4713514 h 6857999"/>
              <a:gd name="connsiteX3" fmla="*/ 5110843 w 5110843"/>
              <a:gd name="connsiteY3" fmla="*/ 6857999 h 6857999"/>
              <a:gd name="connsiteX4" fmla="*/ 5094515 w 5110843"/>
              <a:gd name="connsiteY4" fmla="*/ 5441 h 6857999"/>
              <a:gd name="connsiteX0" fmla="*/ 5094515 w 5110843"/>
              <a:gd name="connsiteY0" fmla="*/ 5441 h 6890657"/>
              <a:gd name="connsiteX1" fmla="*/ 0 w 5110843"/>
              <a:gd name="connsiteY1" fmla="*/ 0 h 6890657"/>
              <a:gd name="connsiteX2" fmla="*/ 3597730 w 5110843"/>
              <a:gd name="connsiteY2" fmla="*/ 6890657 h 6890657"/>
              <a:gd name="connsiteX3" fmla="*/ 5110843 w 5110843"/>
              <a:gd name="connsiteY3" fmla="*/ 6857999 h 6890657"/>
              <a:gd name="connsiteX4" fmla="*/ 5094515 w 5110843"/>
              <a:gd name="connsiteY4" fmla="*/ 5441 h 6890657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97730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54187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143501 w 5159829"/>
              <a:gd name="connsiteY0" fmla="*/ 5441 h 6879771"/>
              <a:gd name="connsiteX1" fmla="*/ 0 w 5159829"/>
              <a:gd name="connsiteY1" fmla="*/ 0 h 6879771"/>
              <a:gd name="connsiteX2" fmla="*/ 3603173 w 5159829"/>
              <a:gd name="connsiteY2" fmla="*/ 6879771 h 6879771"/>
              <a:gd name="connsiteX3" fmla="*/ 5159829 w 5159829"/>
              <a:gd name="connsiteY3" fmla="*/ 6857999 h 6879771"/>
              <a:gd name="connsiteX4" fmla="*/ 5143501 w 5159829"/>
              <a:gd name="connsiteY4" fmla="*/ 5441 h 6879771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6031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5650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75665 w 5191993"/>
              <a:gd name="connsiteY0" fmla="*/ 0 h 6885216"/>
              <a:gd name="connsiteX1" fmla="*/ 0 w 5191993"/>
              <a:gd name="connsiteY1" fmla="*/ 5445 h 6885216"/>
              <a:gd name="connsiteX2" fmla="*/ 3597237 w 5191993"/>
              <a:gd name="connsiteY2" fmla="*/ 6885216 h 6885216"/>
              <a:gd name="connsiteX3" fmla="*/ 5191993 w 5191993"/>
              <a:gd name="connsiteY3" fmla="*/ 6863444 h 6885216"/>
              <a:gd name="connsiteX4" fmla="*/ 5175665 w 5191993"/>
              <a:gd name="connsiteY4" fmla="*/ 0 h 6885216"/>
              <a:gd name="connsiteX0" fmla="*/ 5175665 w 5191993"/>
              <a:gd name="connsiteY0" fmla="*/ 0 h 6891102"/>
              <a:gd name="connsiteX1" fmla="*/ 0 w 5191993"/>
              <a:gd name="connsiteY1" fmla="*/ 5445 h 6891102"/>
              <a:gd name="connsiteX2" fmla="*/ 3597237 w 5191993"/>
              <a:gd name="connsiteY2" fmla="*/ 6885216 h 6891102"/>
              <a:gd name="connsiteX3" fmla="*/ 5191993 w 5191993"/>
              <a:gd name="connsiteY3" fmla="*/ 6891102 h 6891102"/>
              <a:gd name="connsiteX4" fmla="*/ 5175665 w 5191993"/>
              <a:gd name="connsiteY4" fmla="*/ 0 h 6891102"/>
              <a:gd name="connsiteX0" fmla="*/ 5175665 w 5191993"/>
              <a:gd name="connsiteY0" fmla="*/ 0 h 6895712"/>
              <a:gd name="connsiteX1" fmla="*/ 0 w 5191993"/>
              <a:gd name="connsiteY1" fmla="*/ 5445 h 6895712"/>
              <a:gd name="connsiteX2" fmla="*/ 3597237 w 5191993"/>
              <a:gd name="connsiteY2" fmla="*/ 6885216 h 6895712"/>
              <a:gd name="connsiteX3" fmla="*/ 5191993 w 5191993"/>
              <a:gd name="connsiteY3" fmla="*/ 6895712 h 6895712"/>
              <a:gd name="connsiteX4" fmla="*/ 5175665 w 5191993"/>
              <a:gd name="connsiteY4" fmla="*/ 0 h 689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993" h="6895712">
                <a:moveTo>
                  <a:pt x="5175665" y="0"/>
                </a:moveTo>
                <a:lnTo>
                  <a:pt x="0" y="5445"/>
                </a:lnTo>
                <a:lnTo>
                  <a:pt x="3597237" y="6885216"/>
                </a:lnTo>
                <a:lnTo>
                  <a:pt x="5191993" y="6895712"/>
                </a:lnTo>
                <a:cubicBezTo>
                  <a:pt x="5186550" y="4611526"/>
                  <a:pt x="5181108" y="2284186"/>
                  <a:pt x="5175665" y="0"/>
                </a:cubicBezTo>
                <a:close/>
              </a:path>
            </a:pathLst>
          </a:custGeom>
        </p:spPr>
        <p:txBody>
          <a:bodyPr lIns="180000" tIns="540000" rIns="540000" bIns="180000">
            <a:norm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</a:t>
            </a:r>
            <a:r>
              <a:rPr lang="sv-SE" dirty="0" err="1"/>
              <a:t>bildram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och infoga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1808163"/>
            <a:ext cx="7294789" cy="16200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 hasCustomPrompt="1"/>
          </p:nvPr>
        </p:nvSpPr>
        <p:spPr>
          <a:xfrm>
            <a:off x="695325" y="3624533"/>
            <a:ext cx="8595632" cy="1729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underrubrik eller ämne här</a:t>
            </a:r>
          </a:p>
        </p:txBody>
      </p:sp>
    </p:spTree>
    <p:extLst>
      <p:ext uri="{BB962C8B-B14F-4D97-AF65-F5344CB8AC3E}">
        <p14:creationId xmlns:p14="http://schemas.microsoft.com/office/powerpoint/2010/main" val="466704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. Text + bilderslice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4863"/>
            <a:ext cx="5432776" cy="686446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  <a:gd name="connsiteX0" fmla="*/ 12224232 w 15910579"/>
              <a:gd name="connsiteY0" fmla="*/ 0 h 15549637"/>
              <a:gd name="connsiteX1" fmla="*/ 15909769 w 15910579"/>
              <a:gd name="connsiteY1" fmla="*/ 6711 h 15549637"/>
              <a:gd name="connsiteX2" fmla="*/ 15859304 w 15910579"/>
              <a:gd name="connsiteY2" fmla="*/ 15549637 h 15549637"/>
              <a:gd name="connsiteX3" fmla="*/ 0 w 15910579"/>
              <a:gd name="connsiteY3" fmla="*/ 15549637 h 15549637"/>
              <a:gd name="connsiteX4" fmla="*/ 12224232 w 15910579"/>
              <a:gd name="connsiteY4" fmla="*/ 0 h 15549637"/>
              <a:gd name="connsiteX0" fmla="*/ 12224232 w 15882648"/>
              <a:gd name="connsiteY0" fmla="*/ 0 h 15549637"/>
              <a:gd name="connsiteX1" fmla="*/ 15881330 w 15882648"/>
              <a:gd name="connsiteY1" fmla="*/ 6711 h 15549637"/>
              <a:gd name="connsiteX2" fmla="*/ 15859304 w 15882648"/>
              <a:gd name="connsiteY2" fmla="*/ 15549637 h 15549637"/>
              <a:gd name="connsiteX3" fmla="*/ 0 w 15882648"/>
              <a:gd name="connsiteY3" fmla="*/ 15549637 h 15549637"/>
              <a:gd name="connsiteX4" fmla="*/ 12224232 w 15882648"/>
              <a:gd name="connsiteY4" fmla="*/ 0 h 15549637"/>
              <a:gd name="connsiteX0" fmla="*/ 12224232 w 15882648"/>
              <a:gd name="connsiteY0" fmla="*/ 4310 h 15553947"/>
              <a:gd name="connsiteX1" fmla="*/ 15881330 w 15882648"/>
              <a:gd name="connsiteY1" fmla="*/ 0 h 15553947"/>
              <a:gd name="connsiteX2" fmla="*/ 15859304 w 15882648"/>
              <a:gd name="connsiteY2" fmla="*/ 15553947 h 15553947"/>
              <a:gd name="connsiteX3" fmla="*/ 0 w 15882648"/>
              <a:gd name="connsiteY3" fmla="*/ 15553947 h 15553947"/>
              <a:gd name="connsiteX4" fmla="*/ 12224232 w 15882648"/>
              <a:gd name="connsiteY4" fmla="*/ 4310 h 1555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648" h="15553947">
                <a:moveTo>
                  <a:pt x="12224232" y="4310"/>
                </a:moveTo>
                <a:lnTo>
                  <a:pt x="15881330" y="0"/>
                </a:lnTo>
                <a:cubicBezTo>
                  <a:pt x="15890286" y="5180975"/>
                  <a:pt x="15850348" y="10372972"/>
                  <a:pt x="15859304" y="15553947"/>
                </a:cubicBezTo>
                <a:lnTo>
                  <a:pt x="0" y="15553947"/>
                </a:lnTo>
                <a:lnTo>
                  <a:pt x="12224232" y="4310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</a:t>
            </a:r>
            <a:br>
              <a:rPr lang="sv-SE" dirty="0"/>
            </a:br>
            <a:r>
              <a:rPr lang="sv-SE" dirty="0"/>
              <a:t>gå till menyfliken infoga och klicka på ”Infoga bild” i fliken för Bildbank.  När du sökt upp och valt bild,  </a:t>
            </a:r>
            <a:br>
              <a:rPr lang="sv-SE" dirty="0"/>
            </a:br>
            <a:r>
              <a:rPr lang="sv-SE" dirty="0"/>
              <a:t>välj upplösningen till vänster i rutans nederkant </a:t>
            </a:r>
            <a:br>
              <a:rPr lang="sv-SE" dirty="0"/>
            </a:br>
            <a:r>
              <a:rPr lang="sv-SE" dirty="0"/>
              <a:t>innan du klickar på infoga bild.</a:t>
            </a:r>
          </a:p>
        </p:txBody>
      </p:sp>
      <p:sp>
        <p:nvSpPr>
          <p:cNvPr id="16" name="Triange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18987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2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lil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61" y="-2"/>
            <a:ext cx="10620376" cy="6858001"/>
          </a:xfrm>
          <a:custGeom>
            <a:avLst/>
            <a:gdLst>
              <a:gd name="connsiteX0" fmla="*/ 0 w 7462157"/>
              <a:gd name="connsiteY0" fmla="*/ 0 h 6858000"/>
              <a:gd name="connsiteX1" fmla="*/ 7462157 w 7462157"/>
              <a:gd name="connsiteY1" fmla="*/ 0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16329 h 6874329"/>
              <a:gd name="connsiteX1" fmla="*/ 4958443 w 7462157"/>
              <a:gd name="connsiteY1" fmla="*/ 0 h 6874329"/>
              <a:gd name="connsiteX2" fmla="*/ 7462157 w 7462157"/>
              <a:gd name="connsiteY2" fmla="*/ 6874329 h 6874329"/>
              <a:gd name="connsiteX3" fmla="*/ 0 w 7462157"/>
              <a:gd name="connsiteY3" fmla="*/ 6874329 h 6874329"/>
              <a:gd name="connsiteX4" fmla="*/ 0 w 7462157"/>
              <a:gd name="connsiteY4" fmla="*/ 16329 h 6874329"/>
              <a:gd name="connsiteX0" fmla="*/ 0 w 7462157"/>
              <a:gd name="connsiteY0" fmla="*/ 0 h 6858000"/>
              <a:gd name="connsiteX1" fmla="*/ 4954625 w 7462157"/>
              <a:gd name="connsiteY1" fmla="*/ 10885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21772 h 6879772"/>
              <a:gd name="connsiteX1" fmla="*/ 4912623 w 7462157"/>
              <a:gd name="connsiteY1" fmla="*/ 0 h 6879772"/>
              <a:gd name="connsiteX2" fmla="*/ 7462157 w 7462157"/>
              <a:gd name="connsiteY2" fmla="*/ 6879772 h 6879772"/>
              <a:gd name="connsiteX3" fmla="*/ 0 w 7462157"/>
              <a:gd name="connsiteY3" fmla="*/ 6879772 h 6879772"/>
              <a:gd name="connsiteX4" fmla="*/ 0 w 7462157"/>
              <a:gd name="connsiteY4" fmla="*/ 21772 h 6879772"/>
              <a:gd name="connsiteX0" fmla="*/ 0 w 7462157"/>
              <a:gd name="connsiteY0" fmla="*/ 1 h 6858001"/>
              <a:gd name="connsiteX1" fmla="*/ 4943171 w 7462157"/>
              <a:gd name="connsiteY1" fmla="*/ 0 h 6858001"/>
              <a:gd name="connsiteX2" fmla="*/ 7462157 w 7462157"/>
              <a:gd name="connsiteY2" fmla="*/ 6858001 h 6858001"/>
              <a:gd name="connsiteX3" fmla="*/ 0 w 7462157"/>
              <a:gd name="connsiteY3" fmla="*/ 6858001 h 6858001"/>
              <a:gd name="connsiteX4" fmla="*/ 0 w 7462157"/>
              <a:gd name="connsiteY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157" h="6858001">
                <a:moveTo>
                  <a:pt x="0" y="1"/>
                </a:moveTo>
                <a:lnTo>
                  <a:pt x="4943171" y="0"/>
                </a:lnTo>
                <a:lnTo>
                  <a:pt x="7462157" y="6858001"/>
                </a:lnTo>
                <a:lnTo>
                  <a:pt x="0" y="685800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Bild"/>
          <p:cNvSpPr>
            <a:spLocks noGrp="1"/>
          </p:cNvSpPr>
          <p:nvPr>
            <p:ph type="pic" idx="10" hasCustomPrompt="1"/>
          </p:nvPr>
        </p:nvSpPr>
        <p:spPr>
          <a:xfrm>
            <a:off x="7016335" y="-5444"/>
            <a:ext cx="5191993" cy="6873906"/>
          </a:xfrm>
          <a:custGeom>
            <a:avLst/>
            <a:gdLst>
              <a:gd name="connsiteX0" fmla="*/ 0 w 5110843"/>
              <a:gd name="connsiteY0" fmla="*/ 6857999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0 w 5110843"/>
              <a:gd name="connsiteY3" fmla="*/ 6857999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5094515 w 5110843"/>
              <a:gd name="connsiteY3" fmla="*/ 5441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3516087 w 5110843"/>
              <a:gd name="connsiteY2" fmla="*/ 4713514 h 6857999"/>
              <a:gd name="connsiteX3" fmla="*/ 5110843 w 5110843"/>
              <a:gd name="connsiteY3" fmla="*/ 6857999 h 6857999"/>
              <a:gd name="connsiteX4" fmla="*/ 5094515 w 5110843"/>
              <a:gd name="connsiteY4" fmla="*/ 5441 h 6857999"/>
              <a:gd name="connsiteX0" fmla="*/ 5094515 w 5110843"/>
              <a:gd name="connsiteY0" fmla="*/ 5441 h 6890657"/>
              <a:gd name="connsiteX1" fmla="*/ 0 w 5110843"/>
              <a:gd name="connsiteY1" fmla="*/ 0 h 6890657"/>
              <a:gd name="connsiteX2" fmla="*/ 3597730 w 5110843"/>
              <a:gd name="connsiteY2" fmla="*/ 6890657 h 6890657"/>
              <a:gd name="connsiteX3" fmla="*/ 5110843 w 5110843"/>
              <a:gd name="connsiteY3" fmla="*/ 6857999 h 6890657"/>
              <a:gd name="connsiteX4" fmla="*/ 5094515 w 5110843"/>
              <a:gd name="connsiteY4" fmla="*/ 5441 h 6890657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97730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54187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143501 w 5159829"/>
              <a:gd name="connsiteY0" fmla="*/ 5441 h 6879771"/>
              <a:gd name="connsiteX1" fmla="*/ 0 w 5159829"/>
              <a:gd name="connsiteY1" fmla="*/ 0 h 6879771"/>
              <a:gd name="connsiteX2" fmla="*/ 3603173 w 5159829"/>
              <a:gd name="connsiteY2" fmla="*/ 6879771 h 6879771"/>
              <a:gd name="connsiteX3" fmla="*/ 5159829 w 5159829"/>
              <a:gd name="connsiteY3" fmla="*/ 6857999 h 6879771"/>
              <a:gd name="connsiteX4" fmla="*/ 5143501 w 5159829"/>
              <a:gd name="connsiteY4" fmla="*/ 5441 h 6879771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6031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5650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75665 w 5191993"/>
              <a:gd name="connsiteY0" fmla="*/ 0 h 6885216"/>
              <a:gd name="connsiteX1" fmla="*/ 0 w 5191993"/>
              <a:gd name="connsiteY1" fmla="*/ 5445 h 6885216"/>
              <a:gd name="connsiteX2" fmla="*/ 3597237 w 5191993"/>
              <a:gd name="connsiteY2" fmla="*/ 6885216 h 6885216"/>
              <a:gd name="connsiteX3" fmla="*/ 5191993 w 5191993"/>
              <a:gd name="connsiteY3" fmla="*/ 6863444 h 6885216"/>
              <a:gd name="connsiteX4" fmla="*/ 5175665 w 5191993"/>
              <a:gd name="connsiteY4" fmla="*/ 0 h 6885216"/>
              <a:gd name="connsiteX0" fmla="*/ 5175665 w 5191993"/>
              <a:gd name="connsiteY0" fmla="*/ 0 h 6891102"/>
              <a:gd name="connsiteX1" fmla="*/ 0 w 5191993"/>
              <a:gd name="connsiteY1" fmla="*/ 5445 h 6891102"/>
              <a:gd name="connsiteX2" fmla="*/ 3597237 w 5191993"/>
              <a:gd name="connsiteY2" fmla="*/ 6885216 h 6891102"/>
              <a:gd name="connsiteX3" fmla="*/ 5191993 w 5191993"/>
              <a:gd name="connsiteY3" fmla="*/ 6891102 h 6891102"/>
              <a:gd name="connsiteX4" fmla="*/ 5175665 w 5191993"/>
              <a:gd name="connsiteY4" fmla="*/ 0 h 6891102"/>
              <a:gd name="connsiteX0" fmla="*/ 5175665 w 5191993"/>
              <a:gd name="connsiteY0" fmla="*/ 0 h 6895712"/>
              <a:gd name="connsiteX1" fmla="*/ 0 w 5191993"/>
              <a:gd name="connsiteY1" fmla="*/ 5445 h 6895712"/>
              <a:gd name="connsiteX2" fmla="*/ 3597237 w 5191993"/>
              <a:gd name="connsiteY2" fmla="*/ 6885216 h 6895712"/>
              <a:gd name="connsiteX3" fmla="*/ 5191993 w 5191993"/>
              <a:gd name="connsiteY3" fmla="*/ 6895712 h 6895712"/>
              <a:gd name="connsiteX4" fmla="*/ 5175665 w 5191993"/>
              <a:gd name="connsiteY4" fmla="*/ 0 h 689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993" h="6895712">
                <a:moveTo>
                  <a:pt x="5175665" y="0"/>
                </a:moveTo>
                <a:lnTo>
                  <a:pt x="0" y="5445"/>
                </a:lnTo>
                <a:lnTo>
                  <a:pt x="3597237" y="6885216"/>
                </a:lnTo>
                <a:lnTo>
                  <a:pt x="5191993" y="6895712"/>
                </a:lnTo>
                <a:cubicBezTo>
                  <a:pt x="5186550" y="4611526"/>
                  <a:pt x="5181108" y="2284186"/>
                  <a:pt x="5175665" y="0"/>
                </a:cubicBezTo>
                <a:close/>
              </a:path>
            </a:pathLst>
          </a:custGeom>
        </p:spPr>
        <p:txBody>
          <a:bodyPr lIns="180000" tIns="540000" rIns="540000" bIns="180000">
            <a:norm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</a:t>
            </a:r>
            <a:r>
              <a:rPr lang="sv-SE" dirty="0" err="1"/>
              <a:t>bildram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och infoga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1808163"/>
            <a:ext cx="7294789" cy="16200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 hasCustomPrompt="1"/>
          </p:nvPr>
        </p:nvSpPr>
        <p:spPr>
          <a:xfrm>
            <a:off x="695325" y="3624533"/>
            <a:ext cx="8595632" cy="1729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underrubrik eller ämne här</a:t>
            </a:r>
          </a:p>
        </p:txBody>
      </p:sp>
    </p:spTree>
    <p:extLst>
      <p:ext uri="{BB962C8B-B14F-4D97-AF65-F5344CB8AC3E}">
        <p14:creationId xmlns:p14="http://schemas.microsoft.com/office/powerpoint/2010/main" val="6411370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oran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61" y="-2"/>
            <a:ext cx="10620376" cy="6858001"/>
          </a:xfrm>
          <a:custGeom>
            <a:avLst/>
            <a:gdLst>
              <a:gd name="connsiteX0" fmla="*/ 0 w 7462157"/>
              <a:gd name="connsiteY0" fmla="*/ 0 h 6858000"/>
              <a:gd name="connsiteX1" fmla="*/ 7462157 w 7462157"/>
              <a:gd name="connsiteY1" fmla="*/ 0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16329 h 6874329"/>
              <a:gd name="connsiteX1" fmla="*/ 4958443 w 7462157"/>
              <a:gd name="connsiteY1" fmla="*/ 0 h 6874329"/>
              <a:gd name="connsiteX2" fmla="*/ 7462157 w 7462157"/>
              <a:gd name="connsiteY2" fmla="*/ 6874329 h 6874329"/>
              <a:gd name="connsiteX3" fmla="*/ 0 w 7462157"/>
              <a:gd name="connsiteY3" fmla="*/ 6874329 h 6874329"/>
              <a:gd name="connsiteX4" fmla="*/ 0 w 7462157"/>
              <a:gd name="connsiteY4" fmla="*/ 16329 h 6874329"/>
              <a:gd name="connsiteX0" fmla="*/ 0 w 7462157"/>
              <a:gd name="connsiteY0" fmla="*/ 0 h 6858000"/>
              <a:gd name="connsiteX1" fmla="*/ 4954625 w 7462157"/>
              <a:gd name="connsiteY1" fmla="*/ 10885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21772 h 6879772"/>
              <a:gd name="connsiteX1" fmla="*/ 4912623 w 7462157"/>
              <a:gd name="connsiteY1" fmla="*/ 0 h 6879772"/>
              <a:gd name="connsiteX2" fmla="*/ 7462157 w 7462157"/>
              <a:gd name="connsiteY2" fmla="*/ 6879772 h 6879772"/>
              <a:gd name="connsiteX3" fmla="*/ 0 w 7462157"/>
              <a:gd name="connsiteY3" fmla="*/ 6879772 h 6879772"/>
              <a:gd name="connsiteX4" fmla="*/ 0 w 7462157"/>
              <a:gd name="connsiteY4" fmla="*/ 21772 h 6879772"/>
              <a:gd name="connsiteX0" fmla="*/ 0 w 7462157"/>
              <a:gd name="connsiteY0" fmla="*/ 1 h 6858001"/>
              <a:gd name="connsiteX1" fmla="*/ 4943171 w 7462157"/>
              <a:gd name="connsiteY1" fmla="*/ 0 h 6858001"/>
              <a:gd name="connsiteX2" fmla="*/ 7462157 w 7462157"/>
              <a:gd name="connsiteY2" fmla="*/ 6858001 h 6858001"/>
              <a:gd name="connsiteX3" fmla="*/ 0 w 7462157"/>
              <a:gd name="connsiteY3" fmla="*/ 6858001 h 6858001"/>
              <a:gd name="connsiteX4" fmla="*/ 0 w 7462157"/>
              <a:gd name="connsiteY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157" h="6858001">
                <a:moveTo>
                  <a:pt x="0" y="1"/>
                </a:moveTo>
                <a:lnTo>
                  <a:pt x="4943171" y="0"/>
                </a:lnTo>
                <a:lnTo>
                  <a:pt x="7462157" y="6858001"/>
                </a:lnTo>
                <a:lnTo>
                  <a:pt x="0" y="685800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Bild"/>
          <p:cNvSpPr>
            <a:spLocks noGrp="1"/>
          </p:cNvSpPr>
          <p:nvPr>
            <p:ph type="pic" idx="10" hasCustomPrompt="1"/>
          </p:nvPr>
        </p:nvSpPr>
        <p:spPr>
          <a:xfrm>
            <a:off x="7016335" y="-5444"/>
            <a:ext cx="5191993" cy="6873906"/>
          </a:xfrm>
          <a:custGeom>
            <a:avLst/>
            <a:gdLst>
              <a:gd name="connsiteX0" fmla="*/ 0 w 5110843"/>
              <a:gd name="connsiteY0" fmla="*/ 6857999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0 w 5110843"/>
              <a:gd name="connsiteY3" fmla="*/ 6857999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5094515 w 5110843"/>
              <a:gd name="connsiteY3" fmla="*/ 5441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3516087 w 5110843"/>
              <a:gd name="connsiteY2" fmla="*/ 4713514 h 6857999"/>
              <a:gd name="connsiteX3" fmla="*/ 5110843 w 5110843"/>
              <a:gd name="connsiteY3" fmla="*/ 6857999 h 6857999"/>
              <a:gd name="connsiteX4" fmla="*/ 5094515 w 5110843"/>
              <a:gd name="connsiteY4" fmla="*/ 5441 h 6857999"/>
              <a:gd name="connsiteX0" fmla="*/ 5094515 w 5110843"/>
              <a:gd name="connsiteY0" fmla="*/ 5441 h 6890657"/>
              <a:gd name="connsiteX1" fmla="*/ 0 w 5110843"/>
              <a:gd name="connsiteY1" fmla="*/ 0 h 6890657"/>
              <a:gd name="connsiteX2" fmla="*/ 3597730 w 5110843"/>
              <a:gd name="connsiteY2" fmla="*/ 6890657 h 6890657"/>
              <a:gd name="connsiteX3" fmla="*/ 5110843 w 5110843"/>
              <a:gd name="connsiteY3" fmla="*/ 6857999 h 6890657"/>
              <a:gd name="connsiteX4" fmla="*/ 5094515 w 5110843"/>
              <a:gd name="connsiteY4" fmla="*/ 5441 h 6890657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97730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54187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143501 w 5159829"/>
              <a:gd name="connsiteY0" fmla="*/ 5441 h 6879771"/>
              <a:gd name="connsiteX1" fmla="*/ 0 w 5159829"/>
              <a:gd name="connsiteY1" fmla="*/ 0 h 6879771"/>
              <a:gd name="connsiteX2" fmla="*/ 3603173 w 5159829"/>
              <a:gd name="connsiteY2" fmla="*/ 6879771 h 6879771"/>
              <a:gd name="connsiteX3" fmla="*/ 5159829 w 5159829"/>
              <a:gd name="connsiteY3" fmla="*/ 6857999 h 6879771"/>
              <a:gd name="connsiteX4" fmla="*/ 5143501 w 5159829"/>
              <a:gd name="connsiteY4" fmla="*/ 5441 h 6879771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6031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5650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75665 w 5191993"/>
              <a:gd name="connsiteY0" fmla="*/ 0 h 6885216"/>
              <a:gd name="connsiteX1" fmla="*/ 0 w 5191993"/>
              <a:gd name="connsiteY1" fmla="*/ 5445 h 6885216"/>
              <a:gd name="connsiteX2" fmla="*/ 3597237 w 5191993"/>
              <a:gd name="connsiteY2" fmla="*/ 6885216 h 6885216"/>
              <a:gd name="connsiteX3" fmla="*/ 5191993 w 5191993"/>
              <a:gd name="connsiteY3" fmla="*/ 6863444 h 6885216"/>
              <a:gd name="connsiteX4" fmla="*/ 5175665 w 5191993"/>
              <a:gd name="connsiteY4" fmla="*/ 0 h 6885216"/>
              <a:gd name="connsiteX0" fmla="*/ 5175665 w 5191993"/>
              <a:gd name="connsiteY0" fmla="*/ 0 h 6891102"/>
              <a:gd name="connsiteX1" fmla="*/ 0 w 5191993"/>
              <a:gd name="connsiteY1" fmla="*/ 5445 h 6891102"/>
              <a:gd name="connsiteX2" fmla="*/ 3597237 w 5191993"/>
              <a:gd name="connsiteY2" fmla="*/ 6885216 h 6891102"/>
              <a:gd name="connsiteX3" fmla="*/ 5191993 w 5191993"/>
              <a:gd name="connsiteY3" fmla="*/ 6891102 h 6891102"/>
              <a:gd name="connsiteX4" fmla="*/ 5175665 w 5191993"/>
              <a:gd name="connsiteY4" fmla="*/ 0 h 6891102"/>
              <a:gd name="connsiteX0" fmla="*/ 5175665 w 5191993"/>
              <a:gd name="connsiteY0" fmla="*/ 0 h 6895712"/>
              <a:gd name="connsiteX1" fmla="*/ 0 w 5191993"/>
              <a:gd name="connsiteY1" fmla="*/ 5445 h 6895712"/>
              <a:gd name="connsiteX2" fmla="*/ 3597237 w 5191993"/>
              <a:gd name="connsiteY2" fmla="*/ 6885216 h 6895712"/>
              <a:gd name="connsiteX3" fmla="*/ 5191993 w 5191993"/>
              <a:gd name="connsiteY3" fmla="*/ 6895712 h 6895712"/>
              <a:gd name="connsiteX4" fmla="*/ 5175665 w 5191993"/>
              <a:gd name="connsiteY4" fmla="*/ 0 h 689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993" h="6895712">
                <a:moveTo>
                  <a:pt x="5175665" y="0"/>
                </a:moveTo>
                <a:lnTo>
                  <a:pt x="0" y="5445"/>
                </a:lnTo>
                <a:lnTo>
                  <a:pt x="3597237" y="6885216"/>
                </a:lnTo>
                <a:lnTo>
                  <a:pt x="5191993" y="6895712"/>
                </a:lnTo>
                <a:cubicBezTo>
                  <a:pt x="5186550" y="4611526"/>
                  <a:pt x="5181108" y="2284186"/>
                  <a:pt x="5175665" y="0"/>
                </a:cubicBezTo>
                <a:close/>
              </a:path>
            </a:pathLst>
          </a:custGeom>
        </p:spPr>
        <p:txBody>
          <a:bodyPr lIns="180000" tIns="540000" rIns="540000" bIns="180000">
            <a:norm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</a:t>
            </a:r>
            <a:r>
              <a:rPr lang="sv-SE" dirty="0" err="1"/>
              <a:t>bildram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och infoga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1808163"/>
            <a:ext cx="7294789" cy="16200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 hasCustomPrompt="1"/>
          </p:nvPr>
        </p:nvSpPr>
        <p:spPr>
          <a:xfrm>
            <a:off x="695325" y="3624533"/>
            <a:ext cx="8595632" cy="1729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underrubrik eller ämne här</a:t>
            </a:r>
          </a:p>
        </p:txBody>
      </p:sp>
    </p:spTree>
    <p:extLst>
      <p:ext uri="{BB962C8B-B14F-4D97-AF65-F5344CB8AC3E}">
        <p14:creationId xmlns:p14="http://schemas.microsoft.com/office/powerpoint/2010/main" val="27908745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3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5238407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Text 2"/>
          <p:cNvSpPr>
            <a:spLocks noGrp="1"/>
          </p:cNvSpPr>
          <p:nvPr>
            <p:ph sz="half" idx="2"/>
          </p:nvPr>
        </p:nvSpPr>
        <p:spPr>
          <a:xfrm>
            <a:off x="6288966" y="1825625"/>
            <a:ext cx="5387097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966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3"/>
            <a:ext cx="10980737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95326" y="1808163"/>
            <a:ext cx="5225250" cy="627676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22525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Text 2"/>
          <p:cNvSpPr>
            <a:spLocks noGrp="1"/>
          </p:cNvSpPr>
          <p:nvPr>
            <p:ph type="body" sz="quarter" idx="3"/>
          </p:nvPr>
        </p:nvSpPr>
        <p:spPr>
          <a:xfrm>
            <a:off x="6288966" y="1808163"/>
            <a:ext cx="5387096" cy="627676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quarter" idx="4"/>
          </p:nvPr>
        </p:nvSpPr>
        <p:spPr>
          <a:xfrm>
            <a:off x="6288966" y="2505075"/>
            <a:ext cx="5387096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271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ycke"/>
          <p:cNvSpPr>
            <a:spLocks noGrp="1"/>
          </p:cNvSpPr>
          <p:nvPr>
            <p:ph type="body" sz="quarter" idx="13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3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datum"/>
          <p:cNvSpPr>
            <a:spLocks noGrp="1"/>
          </p:cNvSpPr>
          <p:nvPr>
            <p:ph type="dt" sz="half" idx="10"/>
          </p:nvPr>
        </p:nvSpPr>
        <p:spPr>
          <a:xfrm>
            <a:off x="3554796" y="6374418"/>
            <a:ext cx="2909598" cy="365125"/>
          </a:xfrm>
          <a:prstGeom prst="rect">
            <a:avLst/>
          </a:prstGeom>
        </p:spPr>
        <p:txBody>
          <a:bodyPr/>
          <a:lstStyle/>
          <a:p>
            <a:fld id="{137810F7-C718-4350-9323-7F691002B90A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4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602596" y="637441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"/>
          <p:cNvSpPr>
            <a:spLocks noGrp="1"/>
          </p:cNvSpPr>
          <p:nvPr>
            <p:ph type="sldNum" sz="quarter" idx="12"/>
          </p:nvPr>
        </p:nvSpPr>
        <p:spPr>
          <a:xfrm>
            <a:off x="10855598" y="6374417"/>
            <a:ext cx="820465" cy="365125"/>
          </a:xfrm>
          <a:prstGeom prst="rect">
            <a:avLst/>
          </a:prstGeom>
        </p:spPr>
        <p:txBody>
          <a:bodyPr/>
          <a:lstStyle/>
          <a:p>
            <a:fld id="{0E35AC28-734C-4540-B0CE-272EEB854EFA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i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6067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5" y="-1127125"/>
            <a:ext cx="10980738" cy="10080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3270140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ycke"/>
          <p:cNvSpPr>
            <a:spLocks noGrp="1"/>
          </p:cNvSpPr>
          <p:nvPr>
            <p:ph type="body" sz="quarter" idx="13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2"/>
            <a:ext cx="10980738" cy="1008063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4" name="Text"/>
          <p:cNvSpPr>
            <a:spLocks noGrp="1"/>
          </p:cNvSpPr>
          <p:nvPr>
            <p:ph type="body" sz="half" idx="2"/>
          </p:nvPr>
        </p:nvSpPr>
        <p:spPr>
          <a:xfrm>
            <a:off x="695325" y="1808163"/>
            <a:ext cx="4076700" cy="406082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idx="1"/>
          </p:nvPr>
        </p:nvSpPr>
        <p:spPr>
          <a:xfrm>
            <a:off x="5183187" y="1808163"/>
            <a:ext cx="6492875" cy="405288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554796" y="6374418"/>
            <a:ext cx="2909598" cy="365125"/>
          </a:xfrm>
          <a:prstGeom prst="rect">
            <a:avLst/>
          </a:prstGeom>
        </p:spPr>
        <p:txBody>
          <a:bodyPr/>
          <a:lstStyle/>
          <a:p>
            <a:fld id="{137810F7-C718-4350-9323-7F691002B90A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6602596" y="637441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0855598" y="6374417"/>
            <a:ext cx="820465" cy="365125"/>
          </a:xfrm>
          <a:prstGeom prst="rect">
            <a:avLst/>
          </a:prstGeom>
        </p:spPr>
        <p:txBody>
          <a:bodyPr/>
          <a:lstStyle/>
          <a:p>
            <a:fld id="{0E35AC28-734C-4540-B0CE-272EEB854EFA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8426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6" y="540482"/>
            <a:ext cx="5764680" cy="1008063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4" name="Text"/>
          <p:cNvSpPr>
            <a:spLocks noGrp="1"/>
          </p:cNvSpPr>
          <p:nvPr>
            <p:ph type="body" sz="half" idx="2"/>
          </p:nvPr>
        </p:nvSpPr>
        <p:spPr>
          <a:xfrm>
            <a:off x="695326" y="1808163"/>
            <a:ext cx="5764680" cy="442912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Bild"/>
          <p:cNvSpPr>
            <a:spLocks noGrp="1"/>
          </p:cNvSpPr>
          <p:nvPr>
            <p:ph type="pic" idx="1"/>
          </p:nvPr>
        </p:nvSpPr>
        <p:spPr>
          <a:xfrm>
            <a:off x="6808662" y="0"/>
            <a:ext cx="5383337" cy="6858000"/>
          </a:xfrm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2039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3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"/>
          <p:cNvSpPr>
            <a:spLocks noGrp="1"/>
          </p:cNvSpPr>
          <p:nvPr>
            <p:ph type="dt" sz="half" idx="10"/>
          </p:nvPr>
        </p:nvSpPr>
        <p:spPr>
          <a:xfrm>
            <a:off x="3554796" y="6374418"/>
            <a:ext cx="2909598" cy="365125"/>
          </a:xfrm>
          <a:prstGeom prst="rect">
            <a:avLst/>
          </a:prstGeom>
        </p:spPr>
        <p:txBody>
          <a:bodyPr/>
          <a:lstStyle/>
          <a:p>
            <a:fld id="{137810F7-C718-4350-9323-7F691002B90A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602596" y="637441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"/>
          <p:cNvSpPr>
            <a:spLocks noGrp="1"/>
          </p:cNvSpPr>
          <p:nvPr>
            <p:ph type="sldNum" sz="quarter" idx="12"/>
          </p:nvPr>
        </p:nvSpPr>
        <p:spPr>
          <a:xfrm>
            <a:off x="10855598" y="6374417"/>
            <a:ext cx="820465" cy="365125"/>
          </a:xfrm>
          <a:prstGeom prst="rect">
            <a:avLst/>
          </a:prstGeom>
        </p:spPr>
        <p:txBody>
          <a:bodyPr/>
          <a:lstStyle/>
          <a:p>
            <a:fld id="{0E35AC28-734C-4540-B0CE-272EEB854EF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02812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"/>
          <p:cNvSpPr>
            <a:spLocks noGrp="1"/>
          </p:cNvSpPr>
          <p:nvPr>
            <p:ph type="body" orient="vert" idx="1"/>
          </p:nvPr>
        </p:nvSpPr>
        <p:spPr>
          <a:xfrm>
            <a:off x="695325" y="365125"/>
            <a:ext cx="787717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827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/>
          <a:lstStyle>
            <a:lvl1pPr marL="0" indent="0">
              <a:buNone/>
              <a:defRPr/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432000" indent="-252000">
              <a:buFont typeface="Calibri" panose="020F0502020204030204" pitchFamily="34" charset="0"/>
              <a:buChar char="◦"/>
              <a:defRPr sz="2000"/>
            </a:lvl3pPr>
            <a:lvl4pPr marL="432000" indent="-270000">
              <a:buFont typeface="+mj-lt"/>
              <a:buAutoNum type="arabicParenR"/>
              <a:defRPr/>
            </a:lvl4pPr>
            <a:lvl5pPr marL="432000" indent="-270000">
              <a:buFont typeface="+mj-lt"/>
              <a:buAutoNum type="alphaLcParenR"/>
              <a:defRPr/>
            </a:lvl5pPr>
            <a:lvl6pPr marL="432000" indent="-270000">
              <a:buFont typeface="Calibri" panose="020F0502020204030204" pitchFamily="34" charset="0"/>
              <a:buChar char="◌"/>
              <a:defRPr/>
            </a:lvl6pPr>
            <a:lvl7pPr marL="432000" indent="-270000">
              <a:buFont typeface="Calibri" panose="020F0502020204030204" pitchFamily="34" charset="0"/>
              <a:buChar char="#"/>
              <a:defRPr/>
            </a:lvl7pPr>
          </a:lstStyle>
          <a:p>
            <a:pPr lvl="0"/>
            <a:r>
              <a:rPr lang="sv-SE" dirty="0"/>
              <a:t>Skriv in text här, aktivera/avaktivera punkt eller numrering i meny under Start / Stycke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88071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3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136300"/>
            <a:ext cx="3527999" cy="11661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85975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4385975" y="5136300"/>
            <a:ext cx="3528000" cy="1166142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48063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8148063" y="5136300"/>
            <a:ext cx="3528000" cy="1166142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362093180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5" y="2815641"/>
            <a:ext cx="10980738" cy="1008063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C28-734C-4540-B0CE-272EEB854EF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&lt;</a:t>
            </a:r>
            <a:endParaRPr lang="sv-SE" dirty="0"/>
          </a:p>
        </p:txBody>
      </p:sp>
      <p:sp>
        <p:nvSpPr>
          <p:cNvPr id="3" name="Platshållare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10F7-C718-4350-9323-7F691002B90A}" type="datetimeFigureOut">
              <a:rPr lang="sv-SE" smtClean="0"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416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3999" y="1443314"/>
            <a:ext cx="11184002" cy="44640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3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9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5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61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972800" indent="-172800">
              <a:buFont typeface="Arial" panose="020B0604020202020204" pitchFamily="34" charset="0"/>
              <a:buChar char="•"/>
              <a:defRPr/>
            </a:lvl6pPr>
            <a:lvl7pPr marL="2332800" indent="-172800">
              <a:buFont typeface="Arial" panose="020B0604020202020204" pitchFamily="34" charset="0"/>
              <a:buChar char="•"/>
              <a:defRPr/>
            </a:lvl7pPr>
            <a:lvl8pPr marL="2692800" indent="-172800">
              <a:buFont typeface="Arial" panose="020B0604020202020204" pitchFamily="34" charset="0"/>
              <a:buChar char="•"/>
              <a:defRPr/>
            </a:lvl8pPr>
            <a:lvl9pPr marL="3052800" indent="-1728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E300575-CD48-48F3-B4F9-5CF9D8AB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12763"/>
            <a:ext cx="11184002" cy="677406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641AC958-F9CC-4F7A-8ED9-1D816496D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560" y="6350377"/>
            <a:ext cx="7064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42F07C-5305-4CAA-946C-04B41168825E}" type="slidenum">
              <a:rPr lang="sv-SE" noProof="0" smtClean="0"/>
              <a:pPr/>
              <a:t>‹#›</a:t>
            </a:fld>
            <a:endParaRPr lang="sv-SE" noProof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4B397C0-1C54-46E6-A0EE-2E2F3DC98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97" y="6226299"/>
            <a:ext cx="1004806" cy="3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0036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. Text + bild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ange slice"/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Montera en bild </a:t>
            </a:r>
            <a:br>
              <a:rPr lang="sv-SE"/>
            </a:br>
            <a:r>
              <a:rPr lang="sv-SE"/>
              <a:t>genom att markera bildramen, </a:t>
            </a:r>
            <a:br>
              <a:rPr lang="sv-SE"/>
            </a:br>
            <a:r>
              <a:rPr lang="sv-SE"/>
              <a:t>gå till menyfliken infoga och </a:t>
            </a:r>
            <a:br>
              <a:rPr lang="sv-SE"/>
            </a:br>
            <a:r>
              <a:rPr lang="sv-SE"/>
              <a:t>klicka på ”Infoga bild” i fliken för Bildbank.  När du sökt upp och </a:t>
            </a:r>
            <a:br>
              <a:rPr lang="sv-SE"/>
            </a:br>
            <a:r>
              <a:rPr lang="sv-SE"/>
              <a:t>valt bild,  välj upplösningen till vänster i rutans nederkant innan du klickar på infoga bild.  För en större bild behövs minst 1600 </a:t>
            </a:r>
            <a:r>
              <a:rPr lang="sv-SE" err="1"/>
              <a:t>px</a:t>
            </a:r>
            <a:r>
              <a:rPr lang="sv-SE"/>
              <a:t>. 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5624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Bild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/>
              <a:t>Montera en bild genom att klicka på bildsymbolen i mitten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>
          <a:xfrm>
            <a:off x="623888" y="1916113"/>
            <a:ext cx="5822632" cy="4318000"/>
          </a:xfrm>
        </p:spPr>
        <p:txBody>
          <a:bodyPr/>
          <a:lstStyle/>
          <a:p>
            <a:pPr lvl="0"/>
            <a:r>
              <a:rPr lang="sv-SE" dirty="0"/>
              <a:t>Skriv in text här, med eller utan punkter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6"/>
            <a:ext cx="5822632" cy="1263650"/>
          </a:xfrm>
        </p:spPr>
        <p:txBody>
          <a:bodyPr anchor="b"/>
          <a:lstStyle/>
          <a:p>
            <a:r>
              <a:rPr lang="sv-SE" dirty="0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188408789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Orange gardi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E2336002-00BD-4BB5-876E-7F4120B70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87" y="2954816"/>
            <a:ext cx="4892826" cy="68322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-1285875"/>
            <a:ext cx="11052174" cy="119221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5745387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palter,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DE300575-CD48-48F3-B4F9-5CF9D8AB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7" y="512763"/>
            <a:ext cx="11183998" cy="677406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F919F5E-0087-478C-BB2C-F3FA731633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998" y="1833564"/>
            <a:ext cx="3585600" cy="40752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3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9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5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828800" indent="0">
              <a:buClr>
                <a:schemeClr val="accent1"/>
              </a:buClr>
              <a:buFont typeface="Wingdings" charset="2"/>
              <a:buNone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BEDB02D-6038-4D13-87C3-FEE02AB644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03196" y="1833564"/>
            <a:ext cx="3585600" cy="40752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3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9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5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000250" indent="-17145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90BDC0DA-40DD-4147-8956-782257AFF96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03997" y="1443600"/>
            <a:ext cx="3585600" cy="287337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buNone/>
              <a:defRPr sz="1400" b="1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604F1BB9-7A21-4D25-BB8D-C3039168A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03196" y="1443600"/>
            <a:ext cx="3585600" cy="287337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buNone/>
              <a:defRPr sz="1400" b="1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EB857484-6747-4D3C-809A-2491A28AE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560" y="6350377"/>
            <a:ext cx="7064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42F07C-5305-4CAA-946C-04B41168825E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09B27FB0-A627-FB2C-3296-6975F592B1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02395" y="1833564"/>
            <a:ext cx="3585600" cy="40752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3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9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5280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000250" indent="-17145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9F337858-8E3E-AEA1-A57D-8A27FCD5F1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2395" y="1443600"/>
            <a:ext cx="3585600" cy="287337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buNone/>
              <a:defRPr sz="1400" b="1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42646496"/>
      </p:ext>
    </p:extLst>
  </p:cSld>
  <p:clrMapOvr>
    <a:masterClrMapping/>
  </p:clrMapOvr>
  <p:hf hdr="0" ftr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/>
          <a:lstStyle>
            <a:lvl1pPr marL="0" indent="0">
              <a:buNone/>
              <a:defRPr/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432000" indent="-252000">
              <a:buFont typeface="Calibri" panose="020F0502020204030204" pitchFamily="34" charset="0"/>
              <a:buChar char="◦"/>
              <a:defRPr sz="2000"/>
            </a:lvl3pPr>
            <a:lvl4pPr marL="432000" indent="-270000">
              <a:buFont typeface="+mj-lt"/>
              <a:buAutoNum type="arabicParenR"/>
              <a:defRPr/>
            </a:lvl4pPr>
            <a:lvl5pPr marL="432000" indent="-270000">
              <a:buFont typeface="+mj-lt"/>
              <a:buAutoNum type="alphaLcParenR"/>
              <a:defRPr/>
            </a:lvl5pPr>
            <a:lvl6pPr marL="432000" indent="-270000">
              <a:buFont typeface="Calibri" panose="020F0502020204030204" pitchFamily="34" charset="0"/>
              <a:buChar char="◌"/>
              <a:defRPr/>
            </a:lvl6pPr>
            <a:lvl7pPr marL="432000" indent="-270000">
              <a:buFont typeface="Calibri" panose="020F0502020204030204" pitchFamily="34" charset="0"/>
              <a:buChar char="#"/>
              <a:defRPr/>
            </a:lvl7pPr>
          </a:lstStyle>
          <a:p>
            <a:pPr lvl="0"/>
            <a:r>
              <a:rPr lang="sv-SE"/>
              <a:t>Skriv in text här, aktivera/avaktivera punkt eller numrering i meny under Start / Stycke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5964293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7.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34D-AD03-4D45-B45D-B735AD8926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A99B-0DBA-4268-AE16-037620823E88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417409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7. H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emhörning"/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7868" y="0"/>
            <a:ext cx="5324132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Montera en bild genom att markera bildramen. För en helbild behövs minst 1600 </a:t>
            </a:r>
            <a:r>
              <a:rPr lang="sv-SE" err="1"/>
              <a:t>px</a:t>
            </a:r>
            <a:r>
              <a:rPr lang="sv-SE"/>
              <a:t>. </a:t>
            </a:r>
          </a:p>
        </p:txBody>
      </p:sp>
      <p:sp>
        <p:nvSpPr>
          <p:cNvPr id="9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95325" y="1808163"/>
            <a:ext cx="5771260" cy="4429125"/>
          </a:xfrm>
        </p:spPr>
        <p:txBody>
          <a:bodyPr/>
          <a:lstStyle>
            <a:lvl1pPr>
              <a:defRPr sz="2200" b="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Skriv in din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5325" y="549274"/>
            <a:ext cx="5771259" cy="1008063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sv-SE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40478715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. Organisation, turkos med svar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7" name="Rektangel 15" descr="&quot;&quot;"/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 descr="&quot;&quot;"/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 descr="&quot;&quot;"/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 descr="&quot;&quot;"/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 descr="&quot;&quot;"/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 descr="&quot;&quot;"/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 descr="&quot;&quot;"/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 descr="&quot;&quot;"/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 descr="&quot;&quot;"/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 descr="&quot;&quot;"/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 descr="&quot;&quot;"/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 descr="&quot;&quot;"/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 descr="&quot;&quot;"/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 descr="&quot;&quot;"/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 descr="&quot;&quot;"/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2" descr="&quot;&quot;"/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1" descr="&quot;&quot;"/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urkos 1" descr="&quot;&quot;"/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rgbClr val="D3EAE9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Turkos 2" descr="&quot;&quot;"/>
          <p:cNvSpPr txBox="1"/>
          <p:nvPr/>
        </p:nvSpPr>
        <p:spPr>
          <a:xfrm>
            <a:off x="430924" y="1007183"/>
            <a:ext cx="3716550" cy="540000"/>
          </a:xfrm>
          <a:prstGeom prst="rect">
            <a:avLst/>
          </a:prstGeom>
          <a:solidFill>
            <a:srgbClr val="D3EAE9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Insynsrådet" descr="&quot;&quot;"/>
          <p:cNvSpPr txBox="1"/>
          <p:nvPr/>
        </p:nvSpPr>
        <p:spPr>
          <a:xfrm>
            <a:off x="9475170" y="1007183"/>
            <a:ext cx="2348077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Avdelningar"/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Enheter"/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urkos 4" descr="&quot;&quot;"/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 descr="&quot;&quot;"/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urkos 6" descr="&quot;&quot;"/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urkos 7" descr="&quot;&quot;"/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rgbClr val="D3EAE9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4" name="Turkos 8" descr="&quot;&quot;"/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rgbClr val="D3EAE9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54" name="Turkos 9" descr="&quot;&quot;"/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 descr="&quot;&quot;"/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 descr="&quot;&quot;"/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 descr="&quot;&quot;"/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 descr="&quot;&quot;"/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 descr="&quot;&quot;"/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urkos 15" descr="&quot;&quot;"/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72695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475170" y="1160166"/>
            <a:ext cx="2348077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pic>
        <p:nvPicPr>
          <p:cNvPr id="31" name="Logo" descr="Livsmedelsverket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5448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4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6" y="1808163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 </a:t>
            </a:r>
          </a:p>
          <a:p>
            <a:r>
              <a:rPr lang="sv-SE" dirty="0"/>
              <a:t>När du sökt upp och valt bild,  välj upplösningen till vänster i rutans nederkant innan du klickar på infoga bild.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167264"/>
            <a:ext cx="2447998" cy="11414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91945" y="1808164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3491945" y="5167265"/>
            <a:ext cx="2464717" cy="114146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0003" y="1808164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4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360004" y="5167265"/>
            <a:ext cx="2448000" cy="114146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9228062" y="1808163"/>
            <a:ext cx="2448000" cy="3130576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9228062" y="5167264"/>
            <a:ext cx="2449918" cy="1141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127717198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346" y="989814"/>
            <a:ext cx="12081654" cy="586818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12" name="Rubrik 1" descr="&quot;&quot;"/>
          <p:cNvSpPr>
            <a:spLocks noGrp="1"/>
          </p:cNvSpPr>
          <p:nvPr>
            <p:ph type="title" hasCustomPrompt="1"/>
          </p:nvPr>
        </p:nvSpPr>
        <p:spPr>
          <a:xfrm>
            <a:off x="104137" y="4273180"/>
            <a:ext cx="7380000" cy="828000"/>
          </a:xfrm>
          <a:gradFill>
            <a:gsLst>
              <a:gs pos="0">
                <a:srgbClr val="F26908"/>
              </a:gs>
              <a:gs pos="70000">
                <a:srgbClr val="E64011">
                  <a:alpha val="90000"/>
                </a:srgbClr>
              </a:gs>
            </a:gsLst>
            <a:lin ang="0" scaled="1"/>
          </a:gradFill>
          <a:ln>
            <a:noFill/>
          </a:ln>
        </p:spPr>
        <p:txBody>
          <a:bodyPr vert="horz" wrap="square" lIns="540000" tIns="288000" rIns="180000" bIns="36000" rtlCol="0" anchor="b">
            <a:spAutoFit/>
          </a:bodyPr>
          <a:lstStyle>
            <a:lvl1pPr>
              <a:defRPr lang="sv-SE" baseline="0">
                <a:solidFill>
                  <a:schemeClr val="bg1"/>
                </a:solidFill>
                <a:cs typeface="Poppins" panose="00000500000000000000" pitchFamily="2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sv-SE" dirty="0"/>
              <a:t>Välkomsthälsning här</a:t>
            </a:r>
          </a:p>
        </p:txBody>
      </p:sp>
      <p:sp>
        <p:nvSpPr>
          <p:cNvPr id="13" name="Underrubrik 1" descr="&quot;&quot;"/>
          <p:cNvSpPr>
            <a:spLocks noGrp="1"/>
          </p:cNvSpPr>
          <p:nvPr>
            <p:ph type="subTitle" idx="1" hasCustomPrompt="1"/>
          </p:nvPr>
        </p:nvSpPr>
        <p:spPr>
          <a:xfrm>
            <a:off x="104137" y="5101180"/>
            <a:ext cx="7380000" cy="504000"/>
          </a:xfrm>
          <a:gradFill>
            <a:gsLst>
              <a:gs pos="0">
                <a:srgbClr val="F26808"/>
              </a:gs>
              <a:gs pos="70000">
                <a:srgbClr val="E64011">
                  <a:alpha val="90000"/>
                </a:srgbClr>
              </a:gs>
            </a:gsLst>
            <a:lin ang="0" scaled="0"/>
          </a:gradFill>
        </p:spPr>
        <p:txBody>
          <a:bodyPr vert="horz" wrap="square" lIns="540000" tIns="36000" rIns="144000" bIns="180000" rtlCol="0">
            <a:spAutoFit/>
          </a:bodyPr>
          <a:lstStyle>
            <a:lvl1pPr>
              <a:defRPr lang="sv-SE" sz="1800" b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defTabSz="914400">
              <a:lnSpc>
                <a:spcPct val="90000"/>
              </a:lnSpc>
              <a:spcAft>
                <a:spcPts val="1000"/>
              </a:spcAft>
            </a:pPr>
            <a:r>
              <a:rPr lang="sv-SE" dirty="0"/>
              <a:t>Skriv en underrubrik eller ditt namn här</a:t>
            </a:r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1" y="372804"/>
            <a:ext cx="2385851" cy="333156"/>
          </a:xfrm>
          <a:prstGeom prst="rect">
            <a:avLst/>
          </a:prstGeom>
        </p:spPr>
      </p:pic>
      <p:sp>
        <p:nvSpPr>
          <p:cNvPr id="1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198485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/>
          <a:lstStyle>
            <a:lvl1pPr marL="0" indent="0">
              <a:buNone/>
              <a:defRPr/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432000" indent="-252000">
              <a:buFont typeface="Calibri" panose="020F0502020204030204" pitchFamily="34" charset="0"/>
              <a:buChar char="◦"/>
              <a:defRPr sz="2000"/>
            </a:lvl3pPr>
            <a:lvl4pPr marL="432000" indent="-270000">
              <a:buFont typeface="+mj-lt"/>
              <a:buAutoNum type="arabicParenR"/>
              <a:defRPr/>
            </a:lvl4pPr>
            <a:lvl5pPr marL="432000" indent="-270000">
              <a:buFont typeface="+mj-lt"/>
              <a:buAutoNum type="alphaLcParenR"/>
              <a:defRPr/>
            </a:lvl5pPr>
            <a:lvl6pPr marL="432000" indent="-270000">
              <a:buFont typeface="Calibri" panose="020F0502020204030204" pitchFamily="34" charset="0"/>
              <a:buChar char="◌"/>
              <a:defRPr/>
            </a:lvl6pPr>
            <a:lvl7pPr marL="432000" indent="-270000">
              <a:buFont typeface="Calibri" panose="020F0502020204030204" pitchFamily="34" charset="0"/>
              <a:buChar char="#"/>
              <a:defRPr/>
            </a:lvl7pPr>
          </a:lstStyle>
          <a:p>
            <a:pPr lvl="0"/>
            <a:r>
              <a:rPr lang="sv-SE" dirty="0"/>
              <a:t>Skriv in text här, aktivera/avaktivera punkt eller numrering i meny under Start / Stycke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96500713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2" y="1628725"/>
            <a:ext cx="12084658" cy="468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</a:t>
            </a:r>
            <a:br>
              <a:rPr lang="sv-SE" dirty="0"/>
            </a:br>
            <a:r>
              <a:rPr lang="sv-SE" dirty="0"/>
              <a:t>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6241487" cy="1189038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36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Redigera underrubrik här</a:t>
            </a:r>
          </a:p>
        </p:txBody>
      </p:sp>
      <p:pic>
        <p:nvPicPr>
          <p:cNvPr id="13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51339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6241487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agenda här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Redigera underrubrik här</a:t>
            </a:r>
          </a:p>
        </p:txBody>
      </p:sp>
      <p:sp>
        <p:nvSpPr>
          <p:cNvPr id="27" name="Platshållare för bild 1"/>
          <p:cNvSpPr>
            <a:spLocks noGrp="1"/>
          </p:cNvSpPr>
          <p:nvPr>
            <p:ph type="pic" sz="quarter" idx="39" hasCustomPrompt="1"/>
          </p:nvPr>
        </p:nvSpPr>
        <p:spPr>
          <a:xfrm>
            <a:off x="6096000" y="6308725"/>
            <a:ext cx="6096000" cy="549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 dirty="0"/>
              <a:t>Använder du bara en sida kan du dra upp bildhållaren och placera en bild här</a:t>
            </a:r>
          </a:p>
        </p:txBody>
      </p:sp>
      <p:sp>
        <p:nvSpPr>
          <p:cNvPr id="26" name="Platshållare för text 1"/>
          <p:cNvSpPr>
            <a:spLocks noGrp="1"/>
          </p:cNvSpPr>
          <p:nvPr>
            <p:ph type="body" sz="quarter" idx="3" hasCustomPrompt="1"/>
          </p:nvPr>
        </p:nvSpPr>
        <p:spPr>
          <a:xfrm>
            <a:off x="1455825" y="2218644"/>
            <a:ext cx="4480723" cy="375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</p:txBody>
      </p:sp>
      <p:sp>
        <p:nvSpPr>
          <p:cNvPr id="25" name="Platshållare för text 2"/>
          <p:cNvSpPr>
            <a:spLocks noGrp="1"/>
          </p:cNvSpPr>
          <p:nvPr>
            <p:ph type="body" sz="quarter" idx="38" hasCustomPrompt="1"/>
          </p:nvPr>
        </p:nvSpPr>
        <p:spPr>
          <a:xfrm>
            <a:off x="7171236" y="2211388"/>
            <a:ext cx="4504827" cy="37542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</p:txBody>
      </p:sp>
      <p:sp>
        <p:nvSpPr>
          <p:cNvPr id="24" name="Platshållare numm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002" y="2082120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3" name="Platshållare numm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002" y="2720757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2" name="Platshållare numm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002" y="3359394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1" name="Platshållare numm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002" y="3998031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0" name="Platshållare 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3002" y="4636668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9" name="Platshållare numm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941" y="5275304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8" name="Platshållare numm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7634" y="2074862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7" name="Platshållare numm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0150" y="2713499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6" name="Platshållare numm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87634" y="3352136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5" name="Platshållare numme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7634" y="3990773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4" name="Platshållare numm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7634" y="4629410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0" name="Platshållare numm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7634" y="5268046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074776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.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5292725" cy="4500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2" hasCustomPrompt="1"/>
          </p:nvPr>
        </p:nvSpPr>
        <p:spPr>
          <a:xfrm>
            <a:off x="6275387" y="1808163"/>
            <a:ext cx="5400675" cy="4500562"/>
          </a:xfrm>
        </p:spPr>
        <p:txBody>
          <a:bodyPr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0379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.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1052175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8" y="1808163"/>
            <a:ext cx="5292725" cy="53974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in underrubrik här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6275388" y="1808163"/>
            <a:ext cx="5400674" cy="5400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 dirty="0"/>
              <a:t>Skriv in underrubrik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half" idx="2"/>
          </p:nvPr>
        </p:nvSpPr>
        <p:spPr>
          <a:xfrm>
            <a:off x="623888" y="2505074"/>
            <a:ext cx="5292725" cy="38036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quarter" idx="4"/>
          </p:nvPr>
        </p:nvSpPr>
        <p:spPr>
          <a:xfrm>
            <a:off x="6275388" y="2492375"/>
            <a:ext cx="5400674" cy="3816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7" y="2417857"/>
            <a:ext cx="529272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5388" y="2417857"/>
            <a:ext cx="540067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842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.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34D-AD03-4D45-B45D-B735AD8926D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217655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-1304925"/>
            <a:ext cx="11052174" cy="119221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5173087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12000" y="0"/>
            <a:ext cx="4680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pic>
        <p:nvPicPr>
          <p:cNvPr id="6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5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8008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Halv text och halv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5472112" cy="1189038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5472113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2850" y="0"/>
            <a:ext cx="589914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pic>
        <p:nvPicPr>
          <p:cNvPr id="7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36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5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24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64931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2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05975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1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7347019" y="1808162"/>
            <a:ext cx="2088000" cy="3727449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0" name="Platshållare för bild 5"/>
          <p:cNvSpPr>
            <a:spLocks noGrp="1"/>
          </p:cNvSpPr>
          <p:nvPr>
            <p:ph type="pic" sz="quarter" idx="25" hasCustomPrompt="1"/>
          </p:nvPr>
        </p:nvSpPr>
        <p:spPr>
          <a:xfrm>
            <a:off x="9588062" y="1808163"/>
            <a:ext cx="2088000" cy="3727448"/>
          </a:xfrm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7" y="5638799"/>
            <a:ext cx="11052176" cy="669926"/>
          </a:xfrm>
          <a:prstGeom prst="rect">
            <a:avLst/>
          </a:prstGeom>
          <a:ln w="6350">
            <a:noFill/>
          </a:ln>
        </p:spPr>
        <p:txBody>
          <a:bodyPr lIns="0"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248808720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4148137" cy="11890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Kort rubrik här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808163"/>
            <a:ext cx="4148137" cy="45005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02590" y="0"/>
            <a:ext cx="718941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</a:t>
            </a:r>
            <a:br>
              <a:rPr lang="sv-SE" dirty="0"/>
            </a:br>
            <a:r>
              <a:rPr lang="sv-SE" dirty="0"/>
              <a:t>När du sökt upp och valt bild,  välj upplösningen till vänster i rutans nederkant innan du klickar på infoga bild. 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005848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 + bild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479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xt + bild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9725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xt + bild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urkos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1530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ext + 2 bilder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341967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ext + 2 bilder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172931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Text + 2 bilder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316529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. Text + bilderslic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9471"/>
            <a:ext cx="5439801" cy="6869067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  <a:gd name="connsiteX0" fmla="*/ 12224232 w 15959647"/>
              <a:gd name="connsiteY0" fmla="*/ 47880 h 15597517"/>
              <a:gd name="connsiteX1" fmla="*/ 15959161 w 15959647"/>
              <a:gd name="connsiteY1" fmla="*/ 68 h 15597517"/>
              <a:gd name="connsiteX2" fmla="*/ 15859304 w 15959647"/>
              <a:gd name="connsiteY2" fmla="*/ 15597517 h 15597517"/>
              <a:gd name="connsiteX3" fmla="*/ 0 w 15959647"/>
              <a:gd name="connsiteY3" fmla="*/ 15597517 h 15597517"/>
              <a:gd name="connsiteX4" fmla="*/ 12224232 w 15959647"/>
              <a:gd name="connsiteY4" fmla="*/ 47880 h 15597517"/>
              <a:gd name="connsiteX0" fmla="*/ 12224232 w 15903186"/>
              <a:gd name="connsiteY0" fmla="*/ 14749 h 15564386"/>
              <a:gd name="connsiteX1" fmla="*/ 15902285 w 15903186"/>
              <a:gd name="connsiteY1" fmla="*/ 0 h 15564386"/>
              <a:gd name="connsiteX2" fmla="*/ 15859304 w 15903186"/>
              <a:gd name="connsiteY2" fmla="*/ 15564386 h 15564386"/>
              <a:gd name="connsiteX3" fmla="*/ 0 w 15903186"/>
              <a:gd name="connsiteY3" fmla="*/ 15564386 h 15564386"/>
              <a:gd name="connsiteX4" fmla="*/ 12224232 w 15903186"/>
              <a:gd name="connsiteY4" fmla="*/ 14749 h 1556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3186" h="15564386">
                <a:moveTo>
                  <a:pt x="12224232" y="14749"/>
                </a:moveTo>
                <a:lnTo>
                  <a:pt x="15902285" y="0"/>
                </a:lnTo>
                <a:cubicBezTo>
                  <a:pt x="15911241" y="5180975"/>
                  <a:pt x="15850348" y="10383411"/>
                  <a:pt x="15859304" y="15564386"/>
                </a:cubicBezTo>
                <a:lnTo>
                  <a:pt x="0" y="15564386"/>
                </a:lnTo>
                <a:lnTo>
                  <a:pt x="12224232" y="14749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</a:t>
            </a:r>
            <a:br>
              <a:rPr lang="sv-SE" dirty="0"/>
            </a:br>
            <a:r>
              <a:rPr lang="sv-SE" dirty="0"/>
              <a:t>gå till menyfliken infoga och klicka på ”Infoga bild” i fliken för Bildbank.  När du sökt upp och valt bild,  </a:t>
            </a:r>
            <a:br>
              <a:rPr lang="sv-SE" dirty="0"/>
            </a:br>
            <a:r>
              <a:rPr lang="sv-SE" dirty="0"/>
              <a:t>välj upplösningen till vänster i rutans nederkant </a:t>
            </a:r>
            <a:br>
              <a:rPr lang="sv-SE" dirty="0"/>
            </a:br>
            <a:r>
              <a:rPr lang="sv-SE" dirty="0"/>
              <a:t>innan du klickar på infoga bild.</a:t>
            </a:r>
          </a:p>
        </p:txBody>
      </p:sp>
      <p:sp>
        <p:nvSpPr>
          <p:cNvPr id="16" name="Triangel oran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18987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18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413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. Text + bilderslice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4863"/>
            <a:ext cx="5432776" cy="686446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  <a:gd name="connsiteX0" fmla="*/ 12224232 w 15910579"/>
              <a:gd name="connsiteY0" fmla="*/ 0 h 15549637"/>
              <a:gd name="connsiteX1" fmla="*/ 15909769 w 15910579"/>
              <a:gd name="connsiteY1" fmla="*/ 6711 h 15549637"/>
              <a:gd name="connsiteX2" fmla="*/ 15859304 w 15910579"/>
              <a:gd name="connsiteY2" fmla="*/ 15549637 h 15549637"/>
              <a:gd name="connsiteX3" fmla="*/ 0 w 15910579"/>
              <a:gd name="connsiteY3" fmla="*/ 15549637 h 15549637"/>
              <a:gd name="connsiteX4" fmla="*/ 12224232 w 15910579"/>
              <a:gd name="connsiteY4" fmla="*/ 0 h 15549637"/>
              <a:gd name="connsiteX0" fmla="*/ 12224232 w 15882648"/>
              <a:gd name="connsiteY0" fmla="*/ 0 h 15549637"/>
              <a:gd name="connsiteX1" fmla="*/ 15881330 w 15882648"/>
              <a:gd name="connsiteY1" fmla="*/ 6711 h 15549637"/>
              <a:gd name="connsiteX2" fmla="*/ 15859304 w 15882648"/>
              <a:gd name="connsiteY2" fmla="*/ 15549637 h 15549637"/>
              <a:gd name="connsiteX3" fmla="*/ 0 w 15882648"/>
              <a:gd name="connsiteY3" fmla="*/ 15549637 h 15549637"/>
              <a:gd name="connsiteX4" fmla="*/ 12224232 w 15882648"/>
              <a:gd name="connsiteY4" fmla="*/ 0 h 15549637"/>
              <a:gd name="connsiteX0" fmla="*/ 12224232 w 15882648"/>
              <a:gd name="connsiteY0" fmla="*/ 4310 h 15553947"/>
              <a:gd name="connsiteX1" fmla="*/ 15881330 w 15882648"/>
              <a:gd name="connsiteY1" fmla="*/ 0 h 15553947"/>
              <a:gd name="connsiteX2" fmla="*/ 15859304 w 15882648"/>
              <a:gd name="connsiteY2" fmla="*/ 15553947 h 15553947"/>
              <a:gd name="connsiteX3" fmla="*/ 0 w 15882648"/>
              <a:gd name="connsiteY3" fmla="*/ 15553947 h 15553947"/>
              <a:gd name="connsiteX4" fmla="*/ 12224232 w 15882648"/>
              <a:gd name="connsiteY4" fmla="*/ 4310 h 1555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648" h="15553947">
                <a:moveTo>
                  <a:pt x="12224232" y="4310"/>
                </a:moveTo>
                <a:lnTo>
                  <a:pt x="15881330" y="0"/>
                </a:lnTo>
                <a:cubicBezTo>
                  <a:pt x="15890286" y="5180975"/>
                  <a:pt x="15850348" y="10372972"/>
                  <a:pt x="15859304" y="15553947"/>
                </a:cubicBezTo>
                <a:lnTo>
                  <a:pt x="0" y="15553947"/>
                </a:lnTo>
                <a:lnTo>
                  <a:pt x="12224232" y="4310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</a:t>
            </a:r>
            <a:br>
              <a:rPr lang="sv-SE" dirty="0"/>
            </a:br>
            <a:r>
              <a:rPr lang="sv-SE" dirty="0"/>
              <a:t>gå till menyfliken infoga och klicka på ”Infoga bild” i fliken för Bildbank.  När du sökt upp och valt bild,  </a:t>
            </a:r>
            <a:br>
              <a:rPr lang="sv-SE" dirty="0"/>
            </a:br>
            <a:r>
              <a:rPr lang="sv-SE" dirty="0"/>
              <a:t>välj upplösningen till vänster i rutans nederkant </a:t>
            </a:r>
            <a:br>
              <a:rPr lang="sv-SE" dirty="0"/>
            </a:br>
            <a:r>
              <a:rPr lang="sv-SE" dirty="0"/>
              <a:t>innan du klickar på infoga bild.</a:t>
            </a:r>
          </a:p>
        </p:txBody>
      </p:sp>
      <p:sp>
        <p:nvSpPr>
          <p:cNvPr id="16" name="Triange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18987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2112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3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136300"/>
            <a:ext cx="3527999" cy="11661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85975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4385975" y="5136300"/>
            <a:ext cx="3528000" cy="1166142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48063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8148063" y="5136300"/>
            <a:ext cx="3528000" cy="1166142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501945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. Organisation, tukos med vi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Rektange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1" name="Rak koppl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koppl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urko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Turkos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24" y="1007183"/>
            <a:ext cx="3742570" cy="54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Insynsråd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3122" y="1007183"/>
            <a:ext cx="2361862" cy="54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5" name="Turkos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urko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urko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4" name="Turko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54" name="Turko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urkos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Avdelning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Enhet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72694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587187" y="1160166"/>
            <a:ext cx="2096736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pic>
        <p:nvPicPr>
          <p:cNvPr id="31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8594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4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6" y="1808163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 </a:t>
            </a:r>
          </a:p>
          <a:p>
            <a:r>
              <a:rPr lang="sv-SE" dirty="0"/>
              <a:t>När du sökt upp och valt bild,  välj upplösningen till vänster i rutans nederkant innan du klickar på infoga bild.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167264"/>
            <a:ext cx="2447998" cy="11414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91945" y="1808164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3491945" y="5167265"/>
            <a:ext cx="2464717" cy="114146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0003" y="1808164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4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360004" y="5167265"/>
            <a:ext cx="2448000" cy="114146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9228062" y="1808163"/>
            <a:ext cx="2448000" cy="3130576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9228062" y="5167264"/>
            <a:ext cx="2449918" cy="1141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141060554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5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24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64931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2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05975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1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7347019" y="1808162"/>
            <a:ext cx="2088000" cy="3727449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0" name="Platshållare för bild 5"/>
          <p:cNvSpPr>
            <a:spLocks noGrp="1"/>
          </p:cNvSpPr>
          <p:nvPr>
            <p:ph type="pic" sz="quarter" idx="25" hasCustomPrompt="1"/>
          </p:nvPr>
        </p:nvSpPr>
        <p:spPr>
          <a:xfrm>
            <a:off x="9588062" y="1808163"/>
            <a:ext cx="2088000" cy="3727448"/>
          </a:xfrm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7" y="5638799"/>
            <a:ext cx="11052176" cy="669926"/>
          </a:xfrm>
          <a:prstGeom prst="rect">
            <a:avLst/>
          </a:prstGeom>
          <a:ln w="6350">
            <a:noFill/>
          </a:ln>
        </p:spPr>
        <p:txBody>
          <a:bodyPr lIns="0"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154730372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. Organisation, tukos med vi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Rektange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1" name="Rak koppl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koppl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urko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Turkos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24" y="1007183"/>
            <a:ext cx="3742570" cy="54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Insynsråd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3122" y="1007183"/>
            <a:ext cx="2361862" cy="54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5" name="Turkos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urko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urko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4" name="Turko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54" name="Turko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urkos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Avdelning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Enhet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72694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587187" y="1160166"/>
            <a:ext cx="2096736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pic>
        <p:nvPicPr>
          <p:cNvPr id="31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755721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. Organisation, turkos med svar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7" name="Rektange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urko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rgbClr val="D3EAE9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Turkos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24" y="1007183"/>
            <a:ext cx="3716550" cy="540000"/>
          </a:xfrm>
          <a:prstGeom prst="rect">
            <a:avLst/>
          </a:prstGeom>
          <a:solidFill>
            <a:srgbClr val="D3EAE9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Insynsråd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5183" y="1007183"/>
            <a:ext cx="2348077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Avdelning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Enhet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urkos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urko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urko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rgbClr val="D3EAE9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4" name="Turko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rgbClr val="D3EAE9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54" name="Turko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urkos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72695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603033" y="1160166"/>
            <a:ext cx="2069167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pic>
        <p:nvPicPr>
          <p:cNvPr id="31" name="Logo" descr="Livsmedelsverket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299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. Text och text med bakgrunds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2000" y="-3176"/>
            <a:ext cx="4680000" cy="6861176"/>
          </a:xfrm>
          <a:solidFill>
            <a:schemeClr val="accent2">
              <a:lumMod val="75000"/>
            </a:schemeClr>
          </a:solidFill>
        </p:spPr>
        <p:txBody>
          <a:bodyPr lIns="360000" tIns="360000" rIns="360000" bIns="540000" anchor="ctr"/>
          <a:lstStyle>
            <a:lvl1pPr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5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6750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. Centrera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708786"/>
            <a:ext cx="11052175" cy="102633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1784350" y="3433649"/>
            <a:ext cx="8635999" cy="16759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725" y="543859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725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35256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7. 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4240" y="2624328"/>
            <a:ext cx="5471760" cy="1463040"/>
          </a:xfrm>
        </p:spPr>
        <p:txBody>
          <a:bodyPr rIns="0" anchor="ctr">
            <a:noAutofit/>
          </a:bodyPr>
          <a:lstStyle>
            <a:lvl1pPr algn="r">
              <a:defRPr sz="3600" baseline="0">
                <a:latin typeface="+mj-lt"/>
              </a:defRPr>
            </a:lvl1pPr>
          </a:lstStyle>
          <a:p>
            <a:r>
              <a:rPr lang="sv-SE" dirty="0"/>
              <a:t>Skriv en rubrik här</a:t>
            </a:r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871" y="2265363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19" y="4453632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11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487609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377950"/>
            <a:ext cx="7231062" cy="13303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457195"/>
            <a:ext cx="6851673" cy="1260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pic>
        <p:nvPicPr>
          <p:cNvPr id="9" name="Platshållare för bil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8709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8709" y="4956275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237176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. Brödkaka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din 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quarter" idx="11"/>
          </p:nvPr>
        </p:nvSpPr>
        <p:spPr>
          <a:xfrm>
            <a:off x="623888" y="1808163"/>
            <a:ext cx="6564312" cy="4500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Platshållare för bil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898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-1285875"/>
            <a:ext cx="11052174" cy="119221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Livsmedelsverkets logotyp</a:t>
            </a:r>
          </a:p>
        </p:txBody>
      </p:sp>
      <p:pic>
        <p:nvPicPr>
          <p:cNvPr id="5" name="Logo" descr="Livsmedelsverkets logotyp." title="Livsmedelsverket">
            <a:extLst>
              <a:ext uri="{FF2B5EF4-FFF2-40B4-BE49-F238E27FC236}">
                <a16:creationId xmlns:a16="http://schemas.microsoft.com/office/drawing/2014/main" id="{E2336002-00BD-4BB5-876E-7F4120B7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87" y="2954816"/>
            <a:ext cx="4892826" cy="683226"/>
          </a:xfrm>
          <a:prstGeom prst="rect">
            <a:avLst/>
          </a:prstGeom>
        </p:spPr>
      </p:pic>
      <p:sp>
        <p:nvSpPr>
          <p:cNvPr id="6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2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. Organisation, turkos med svar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7" name="Rektange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urko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rgbClr val="D3EAE9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Turkos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24" y="1007183"/>
            <a:ext cx="3716550" cy="540000"/>
          </a:xfrm>
          <a:prstGeom prst="rect">
            <a:avLst/>
          </a:prstGeom>
          <a:solidFill>
            <a:srgbClr val="D3EAE9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Insynsråd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5183" y="1007183"/>
            <a:ext cx="2348077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Avdelning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Enhet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urkos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urko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urko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rgbClr val="D3EAE9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4" name="Turko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rgbClr val="D3EAE9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54" name="Turko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urkos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rgbClr val="D3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72695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603033" y="1160166"/>
            <a:ext cx="2069167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pic>
        <p:nvPicPr>
          <p:cNvPr id="31" name="Logo" descr="Livsmedelsverket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8467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1. Bild med text/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2479027"/>
            <a:ext cx="5471760" cy="649902"/>
          </a:xfrm>
        </p:spPr>
        <p:txBody>
          <a:bodyPr rIns="0">
            <a:noAutofit/>
          </a:bodyPr>
          <a:lstStyle>
            <a:lvl1pPr algn="r">
              <a:defRPr sz="3400" baseline="0">
                <a:latin typeface="+mj-lt"/>
              </a:defRPr>
            </a:lvl1pPr>
          </a:lstStyle>
          <a:p>
            <a:r>
              <a:rPr lang="sv-SE" dirty="0"/>
              <a:t>Skriv en kort rubrik här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283336"/>
            <a:ext cx="5471761" cy="401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6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kort text/din avdelning/titel här 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4124363"/>
            <a:ext cx="5471761" cy="440521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58018"/>
            <a:ext cx="5471761" cy="399198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5314441"/>
            <a:ext cx="5471761" cy="994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/>
              <a:t>Skriv in text här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20" y="2265898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20" y="3776976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Logo" descr="Livsmedelsverkets logotyp." title="Livsmedelsverke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11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95927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2. Bild med tex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0"/>
            <a:ext cx="5471760" cy="1189037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1920748"/>
            <a:ext cx="5471761" cy="337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2536536"/>
            <a:ext cx="5471761" cy="1587407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30494"/>
            <a:ext cx="5471761" cy="536357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/>
          </p:nvPr>
        </p:nvSpPr>
        <p:spPr>
          <a:xfrm>
            <a:off x="623888" y="5366327"/>
            <a:ext cx="5471761" cy="942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464" y="2276529"/>
            <a:ext cx="1591129" cy="288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Logo" descr="Livsmedelsverkets logotyp" title="Livsmedelsverke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16228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 Text + val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1052175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623888" y="1808163"/>
            <a:ext cx="4148137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"/>
          <p:cNvSpPr>
            <a:spLocks noGrp="1"/>
          </p:cNvSpPr>
          <p:nvPr>
            <p:ph sz="quarter" idx="14"/>
          </p:nvPr>
        </p:nvSpPr>
        <p:spPr>
          <a:xfrm>
            <a:off x="5010150" y="1808163"/>
            <a:ext cx="6665913" cy="4500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664869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 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11052174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8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808163"/>
            <a:ext cx="521970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0812" y="1808162"/>
            <a:ext cx="5385251" cy="4500563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7" name="Rektangel 1" descr="&quot;&quot;"/>
          <p:cNvSpPr/>
          <p:nvPr userDrawn="1"/>
        </p:nvSpPr>
        <p:spPr>
          <a:xfrm rot="16200000">
            <a:off x="3817201" y="4043763"/>
            <a:ext cx="4500000" cy="288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32"/>
          </a:p>
        </p:txBody>
      </p:sp>
    </p:spTree>
    <p:extLst>
      <p:ext uri="{BB962C8B-B14F-4D97-AF65-F5344CB8AC3E}">
        <p14:creationId xmlns:p14="http://schemas.microsoft.com/office/powerpoint/2010/main" val="239064606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35. 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 rot="5400000">
            <a:off x="7965677" y="2886474"/>
            <a:ext cx="6228558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623887" y="368300"/>
            <a:ext cx="9694863" cy="608488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pic>
        <p:nvPicPr>
          <p:cNvPr id="8" name="Logo" descr="Livsmedelsverkets logotyp." title="Livsmedelsverket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295" y="991332"/>
            <a:ext cx="1721038" cy="240322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784108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. Lodrät rubrik,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5048248" y="-285747"/>
            <a:ext cx="6858001" cy="7429501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432000" rIns="900000" b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</a:t>
            </a:r>
          </a:p>
          <a:p>
            <a:r>
              <a:rPr lang="sv-SE" dirty="0"/>
              <a:t>till menyfliken infoga och klicka på ”Infoga bild” </a:t>
            </a:r>
          </a:p>
          <a:p>
            <a:r>
              <a:rPr lang="sv-SE" dirty="0"/>
              <a:t>i fliken för Bildbank. När du sökt upp och valt bild,  </a:t>
            </a:r>
          </a:p>
          <a:p>
            <a:r>
              <a:rPr lang="sv-SE" dirty="0"/>
              <a:t>välj upplösningen till vänster i rutans nederkant </a:t>
            </a:r>
          </a:p>
          <a:p>
            <a:r>
              <a:rPr lang="sv-SE" dirty="0"/>
              <a:t>innan du klickar på infoga bild.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orient="vert" hasCustomPrompt="1"/>
          </p:nvPr>
        </p:nvSpPr>
        <p:spPr>
          <a:xfrm>
            <a:off x="3521527" y="365124"/>
            <a:ext cx="1034143" cy="6088063"/>
          </a:xfrm>
        </p:spPr>
        <p:txBody>
          <a:bodyPr vert="eaVert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2476500" cy="60880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Logo" descr="Livsmedelsverkets logotyp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295" y="991332"/>
            <a:ext cx="1721038" cy="240322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83841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. H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11052174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000" b="1">
                <a:latin typeface="+mj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057529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quarter" idx="11" hasCustomPrompt="1"/>
          </p:nvPr>
        </p:nvSpPr>
        <p:spPr>
          <a:xfrm>
            <a:off x="623888" y="1808163"/>
            <a:ext cx="6564312" cy="4500562"/>
          </a:xfrm>
        </p:spPr>
        <p:txBody>
          <a:bodyPr/>
          <a:lstStyle/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">
            <a:extLst>
              <a:ext uri="{FF2B5EF4-FFF2-40B4-BE49-F238E27FC236}">
                <a16:creationId xmlns:a16="http://schemas.microsoft.com/office/drawing/2014/main" id="{F93BECFB-097B-4975-97EA-223E58CDF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3440" y="1622167"/>
            <a:ext cx="4738560" cy="5235833"/>
          </a:xfrm>
          <a:custGeom>
            <a:avLst/>
            <a:gdLst>
              <a:gd name="connsiteX0" fmla="*/ 3515351 w 4738560"/>
              <a:gd name="connsiteY0" fmla="*/ 2887216 h 5235833"/>
              <a:gd name="connsiteX1" fmla="*/ 2887215 w 4738560"/>
              <a:gd name="connsiteY1" fmla="*/ 3515350 h 5235833"/>
              <a:gd name="connsiteX2" fmla="*/ 3515351 w 4738560"/>
              <a:gd name="connsiteY2" fmla="*/ 4143485 h 5235833"/>
              <a:gd name="connsiteX3" fmla="*/ 4143485 w 4738560"/>
              <a:gd name="connsiteY3" fmla="*/ 3515350 h 5235833"/>
              <a:gd name="connsiteX4" fmla="*/ 3515351 w 4738560"/>
              <a:gd name="connsiteY4" fmla="*/ 2887216 h 5235833"/>
              <a:gd name="connsiteX5" fmla="*/ 4738560 w 4738560"/>
              <a:gd name="connsiteY5" fmla="*/ 219020 h 5235833"/>
              <a:gd name="connsiteX6" fmla="*/ 4738560 w 4738560"/>
              <a:gd name="connsiteY6" fmla="*/ 5235833 h 5235833"/>
              <a:gd name="connsiteX7" fmla="*/ 449061 w 4738560"/>
              <a:gd name="connsiteY7" fmla="*/ 5235833 h 5235833"/>
              <a:gd name="connsiteX8" fmla="*/ 1848589 w 4738560"/>
              <a:gd name="connsiteY8" fmla="*/ 4359751 h 5235833"/>
              <a:gd name="connsiteX9" fmla="*/ 2183319 w 4738560"/>
              <a:gd name="connsiteY9" fmla="*/ 3739881 h 5235833"/>
              <a:gd name="connsiteX10" fmla="*/ 2183319 w 4738560"/>
              <a:gd name="connsiteY10" fmla="*/ 2085518 h 5235833"/>
              <a:gd name="connsiteX11" fmla="*/ 2417493 w 4738560"/>
              <a:gd name="connsiteY11" fmla="*/ 1669515 h 5235833"/>
              <a:gd name="connsiteX12" fmla="*/ 3515351 w 4738560"/>
              <a:gd name="connsiteY12" fmla="*/ 0 h 5235833"/>
              <a:gd name="connsiteX13" fmla="*/ 4176545 w 4738560"/>
              <a:gd name="connsiteY13" fmla="*/ 63365 h 5235833"/>
              <a:gd name="connsiteX14" fmla="*/ 2132353 w 4738560"/>
              <a:gd name="connsiteY14" fmla="*/ 1341674 h 5235833"/>
              <a:gd name="connsiteX15" fmla="*/ 1750788 w 4738560"/>
              <a:gd name="connsiteY15" fmla="*/ 2085517 h 5235833"/>
              <a:gd name="connsiteX16" fmla="*/ 1753543 w 4738560"/>
              <a:gd name="connsiteY16" fmla="*/ 2084140 h 5235833"/>
              <a:gd name="connsiteX17" fmla="*/ 1753543 w 4738560"/>
              <a:gd name="connsiteY17" fmla="*/ 3592489 h 5235833"/>
              <a:gd name="connsiteX18" fmla="*/ 1515237 w 4738560"/>
              <a:gd name="connsiteY18" fmla="*/ 4064968 h 5235833"/>
              <a:gd name="connsiteX19" fmla="*/ 260345 w 4738560"/>
              <a:gd name="connsiteY19" fmla="*/ 4843249 h 5235833"/>
              <a:gd name="connsiteX20" fmla="*/ 0 w 4738560"/>
              <a:gd name="connsiteY20" fmla="*/ 3515350 h 5235833"/>
              <a:gd name="connsiteX21" fmla="*/ 3515351 w 4738560"/>
              <a:gd name="connsiteY21" fmla="*/ 0 h 523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38560" h="5235833">
                <a:moveTo>
                  <a:pt x="3515351" y="2887216"/>
                </a:moveTo>
                <a:cubicBezTo>
                  <a:pt x="3168224" y="2887216"/>
                  <a:pt x="2887215" y="3168223"/>
                  <a:pt x="2887215" y="3515350"/>
                </a:cubicBezTo>
                <a:cubicBezTo>
                  <a:pt x="2887215" y="3862477"/>
                  <a:pt x="3168224" y="4143485"/>
                  <a:pt x="3515351" y="4143485"/>
                </a:cubicBezTo>
                <a:cubicBezTo>
                  <a:pt x="3862478" y="4143485"/>
                  <a:pt x="4143485" y="3862477"/>
                  <a:pt x="4143485" y="3515350"/>
                </a:cubicBezTo>
                <a:cubicBezTo>
                  <a:pt x="4143485" y="3168223"/>
                  <a:pt x="3862478" y="2887216"/>
                  <a:pt x="3515351" y="2887216"/>
                </a:cubicBezTo>
                <a:close/>
                <a:moveTo>
                  <a:pt x="4738560" y="219020"/>
                </a:moveTo>
                <a:lnTo>
                  <a:pt x="4738560" y="5235833"/>
                </a:lnTo>
                <a:lnTo>
                  <a:pt x="449061" y="5235833"/>
                </a:lnTo>
                <a:lnTo>
                  <a:pt x="1848589" y="4359751"/>
                </a:lnTo>
                <a:cubicBezTo>
                  <a:pt x="2091027" y="4205472"/>
                  <a:pt x="2183319" y="4064968"/>
                  <a:pt x="2183319" y="3739881"/>
                </a:cubicBezTo>
                <a:lnTo>
                  <a:pt x="2183319" y="2085518"/>
                </a:lnTo>
                <a:cubicBezTo>
                  <a:pt x="2183319" y="1905067"/>
                  <a:pt x="2220511" y="1796245"/>
                  <a:pt x="2417493" y="1669515"/>
                </a:cubicBezTo>
                <a:close/>
                <a:moveTo>
                  <a:pt x="3515351" y="0"/>
                </a:moveTo>
                <a:cubicBezTo>
                  <a:pt x="3741259" y="0"/>
                  <a:pt x="3963035" y="22040"/>
                  <a:pt x="4176545" y="63365"/>
                </a:cubicBezTo>
                <a:lnTo>
                  <a:pt x="2132353" y="1341674"/>
                </a:lnTo>
                <a:cubicBezTo>
                  <a:pt x="1866497" y="1512482"/>
                  <a:pt x="1748033" y="1690178"/>
                  <a:pt x="1750788" y="2085517"/>
                </a:cubicBezTo>
                <a:lnTo>
                  <a:pt x="1753543" y="2084140"/>
                </a:lnTo>
                <a:lnTo>
                  <a:pt x="1753543" y="3592489"/>
                </a:lnTo>
                <a:cubicBezTo>
                  <a:pt x="1753543" y="3817020"/>
                  <a:pt x="1706708" y="3945126"/>
                  <a:pt x="1515237" y="4064968"/>
                </a:cubicBezTo>
                <a:cubicBezTo>
                  <a:pt x="1508350" y="4066345"/>
                  <a:pt x="260345" y="4843249"/>
                  <a:pt x="260345" y="4843249"/>
                </a:cubicBezTo>
                <a:cubicBezTo>
                  <a:pt x="92292" y="4432757"/>
                  <a:pt x="0" y="3985073"/>
                  <a:pt x="0" y="3515350"/>
                </a:cubicBezTo>
                <a:cubicBezTo>
                  <a:pt x="0" y="1574469"/>
                  <a:pt x="1573092" y="0"/>
                  <a:pt x="3515351" y="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689630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lbild med textplatta för stökig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-1" y="4005263"/>
            <a:ext cx="6805984" cy="763625"/>
          </a:xfrm>
          <a:solidFill>
            <a:schemeClr val="accent1">
              <a:alpha val="92000"/>
            </a:schemeClr>
          </a:solidFill>
        </p:spPr>
        <p:txBody>
          <a:bodyPr wrap="square" lIns="684000" tIns="180000" rIns="252000" bIns="180000" anchor="t">
            <a:spAutoFit/>
          </a:bodyPr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610589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3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la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3230"/>
            <a:ext cx="10980738" cy="999619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il lil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687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. Text och text med bakgrunds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2000" y="-3176"/>
            <a:ext cx="4680000" cy="6861176"/>
          </a:xfrm>
          <a:solidFill>
            <a:schemeClr val="accent2">
              <a:lumMod val="75000"/>
            </a:schemeClr>
          </a:solidFill>
        </p:spPr>
        <p:txBody>
          <a:bodyPr lIns="360000" tIns="360000" rIns="360000" bIns="540000" anchor="ctr"/>
          <a:lstStyle>
            <a:lvl1pPr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5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60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3"/>
            <a:ext cx="10980738" cy="215268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799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il oran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4786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rkos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i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C39B3A-1C6C-9DF1-B081-23CA37820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1037"/>
            <a:ext cx="10980738" cy="100806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2940647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. Centrera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708786"/>
            <a:ext cx="11052175" cy="102633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1784350" y="3433649"/>
            <a:ext cx="8635999" cy="16759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725" y="543859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725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388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7. 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4240" y="2624328"/>
            <a:ext cx="5471760" cy="1463040"/>
          </a:xfrm>
        </p:spPr>
        <p:txBody>
          <a:bodyPr rIns="0" anchor="ctr">
            <a:noAutofit/>
          </a:bodyPr>
          <a:lstStyle>
            <a:lvl1pPr algn="r">
              <a:defRPr sz="3600" baseline="0">
                <a:latin typeface="+mj-lt"/>
              </a:defRPr>
            </a:lvl1pPr>
          </a:lstStyle>
          <a:p>
            <a:r>
              <a:rPr lang="sv-SE" dirty="0"/>
              <a:t>Skriv en rubrik här</a:t>
            </a:r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871" y="2265363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19" y="4453632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11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932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377950"/>
            <a:ext cx="7231062" cy="13303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457195"/>
            <a:ext cx="6851673" cy="1260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pic>
        <p:nvPicPr>
          <p:cNvPr id="9" name="Platshållare för bil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8709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8709" y="4956275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2182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. Brödkaka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din 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quarter" idx="11"/>
          </p:nvPr>
        </p:nvSpPr>
        <p:spPr>
          <a:xfrm>
            <a:off x="623888" y="1808163"/>
            <a:ext cx="6564312" cy="45005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Platshållare för bil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2" y="1628725"/>
            <a:ext cx="12084658" cy="468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</a:t>
            </a:r>
            <a:br>
              <a:rPr lang="sv-SE" dirty="0"/>
            </a:br>
            <a:r>
              <a:rPr lang="sv-SE" dirty="0"/>
              <a:t>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6241487" cy="1189038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36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Redigera underrubrik här</a:t>
            </a:r>
          </a:p>
        </p:txBody>
      </p:sp>
      <p:pic>
        <p:nvPicPr>
          <p:cNvPr id="13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5932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-1285875"/>
            <a:ext cx="11052174" cy="119221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Livsmedelsverkets logotyp</a:t>
            </a:r>
          </a:p>
        </p:txBody>
      </p:sp>
      <p:pic>
        <p:nvPicPr>
          <p:cNvPr id="5" name="Logo" descr="Livsmedelsverkets logotyp." title="Livsmedelsverket">
            <a:extLst>
              <a:ext uri="{FF2B5EF4-FFF2-40B4-BE49-F238E27FC236}">
                <a16:creationId xmlns:a16="http://schemas.microsoft.com/office/drawing/2014/main" id="{E2336002-00BD-4BB5-876E-7F4120B7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87" y="2954816"/>
            <a:ext cx="4892826" cy="683226"/>
          </a:xfrm>
          <a:prstGeom prst="rect">
            <a:avLst/>
          </a:prstGeom>
        </p:spPr>
      </p:pic>
      <p:sp>
        <p:nvSpPr>
          <p:cNvPr id="6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3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1. Bild med text/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2479027"/>
            <a:ext cx="5471760" cy="649902"/>
          </a:xfrm>
        </p:spPr>
        <p:txBody>
          <a:bodyPr rIns="0">
            <a:noAutofit/>
          </a:bodyPr>
          <a:lstStyle>
            <a:lvl1pPr algn="r">
              <a:defRPr sz="3400" baseline="0">
                <a:latin typeface="+mj-lt"/>
              </a:defRPr>
            </a:lvl1pPr>
          </a:lstStyle>
          <a:p>
            <a:r>
              <a:rPr lang="sv-SE" dirty="0"/>
              <a:t>Skriv en kort rubrik här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283336"/>
            <a:ext cx="5471761" cy="401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6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kort text/din avdelning/titel här 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4124363"/>
            <a:ext cx="5471761" cy="440521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58018"/>
            <a:ext cx="5471761" cy="399198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5314441"/>
            <a:ext cx="5471761" cy="994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/>
              <a:t>Skriv in text här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20" y="2265898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20" y="3776976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Logo" descr="Livsmedelsverkets logotyp." title="Livsmedelsverke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11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9601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2. Bild med tex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0"/>
            <a:ext cx="5471760" cy="1189037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1920748"/>
            <a:ext cx="5471761" cy="337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2536536"/>
            <a:ext cx="5471761" cy="1587407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30494"/>
            <a:ext cx="5471761" cy="536357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/>
          </p:nvPr>
        </p:nvSpPr>
        <p:spPr>
          <a:xfrm>
            <a:off x="623888" y="5366327"/>
            <a:ext cx="5471761" cy="942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464" y="2276529"/>
            <a:ext cx="1591129" cy="288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Logo" descr="Livsmedelsverkets logotyp" title="Livsmedelsverke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8451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 Text + val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1052175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623888" y="1808163"/>
            <a:ext cx="4148137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"/>
          <p:cNvSpPr>
            <a:spLocks noGrp="1"/>
          </p:cNvSpPr>
          <p:nvPr>
            <p:ph sz="quarter" idx="14"/>
          </p:nvPr>
        </p:nvSpPr>
        <p:spPr>
          <a:xfrm>
            <a:off x="5010150" y="1808163"/>
            <a:ext cx="6665913" cy="45005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3161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 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11052174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8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808163"/>
            <a:ext cx="521970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0812" y="1808162"/>
            <a:ext cx="5385251" cy="4500563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7" name="Rektangel 1" descr="&quot;&quot;"/>
          <p:cNvSpPr/>
          <p:nvPr userDrawn="1"/>
        </p:nvSpPr>
        <p:spPr>
          <a:xfrm rot="16200000">
            <a:off x="3817201" y="4043763"/>
            <a:ext cx="4500000" cy="288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32"/>
          </a:p>
        </p:txBody>
      </p:sp>
    </p:spTree>
    <p:extLst>
      <p:ext uri="{BB962C8B-B14F-4D97-AF65-F5344CB8AC3E}">
        <p14:creationId xmlns:p14="http://schemas.microsoft.com/office/powerpoint/2010/main" val="3720557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35. 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 rot="5400000">
            <a:off x="7965677" y="2886474"/>
            <a:ext cx="6228558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623887" y="368300"/>
            <a:ext cx="9694863" cy="608488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pic>
        <p:nvPicPr>
          <p:cNvPr id="8" name="Logo" descr="Livsmedelsverkets logotyp." title="Livsmedelsverket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295" y="991332"/>
            <a:ext cx="1721038" cy="240322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533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. Lodrät rubrik,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5048248" y="-285747"/>
            <a:ext cx="6858001" cy="7429501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432000" rIns="900000" b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</a:t>
            </a:r>
          </a:p>
          <a:p>
            <a:r>
              <a:rPr lang="sv-SE" dirty="0"/>
              <a:t>till menyfliken infoga och klicka på ”Infoga bild” </a:t>
            </a:r>
          </a:p>
          <a:p>
            <a:r>
              <a:rPr lang="sv-SE" dirty="0"/>
              <a:t>i fliken för Bildbank. När du sökt upp och valt bild,  </a:t>
            </a:r>
          </a:p>
          <a:p>
            <a:r>
              <a:rPr lang="sv-SE" dirty="0"/>
              <a:t>välj upplösningen till vänster i rutans nederkant </a:t>
            </a:r>
          </a:p>
          <a:p>
            <a:r>
              <a:rPr lang="sv-SE" dirty="0"/>
              <a:t>innan du klickar på infoga bild.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orient="vert" hasCustomPrompt="1"/>
          </p:nvPr>
        </p:nvSpPr>
        <p:spPr>
          <a:xfrm>
            <a:off x="3521527" y="365124"/>
            <a:ext cx="1034143" cy="6088063"/>
          </a:xfrm>
        </p:spPr>
        <p:txBody>
          <a:bodyPr vert="eaVert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2476500" cy="608806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Logo" descr="Livsmedelsverkets logotyp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295" y="991332"/>
            <a:ext cx="1721038" cy="240322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928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. H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11052174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000" b="1">
                <a:latin typeface="+mj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5367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quarter" idx="11" hasCustomPrompt="1"/>
          </p:nvPr>
        </p:nvSpPr>
        <p:spPr>
          <a:xfrm>
            <a:off x="623888" y="1808163"/>
            <a:ext cx="6564312" cy="4500562"/>
          </a:xfrm>
        </p:spPr>
        <p:txBody>
          <a:bodyPr/>
          <a:lstStyle/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">
            <a:extLst>
              <a:ext uri="{FF2B5EF4-FFF2-40B4-BE49-F238E27FC236}">
                <a16:creationId xmlns:a16="http://schemas.microsoft.com/office/drawing/2014/main" id="{F93BECFB-097B-4975-97EA-223E58CDF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3440" y="1622167"/>
            <a:ext cx="4738560" cy="5235833"/>
          </a:xfrm>
          <a:custGeom>
            <a:avLst/>
            <a:gdLst>
              <a:gd name="connsiteX0" fmla="*/ 3515351 w 4738560"/>
              <a:gd name="connsiteY0" fmla="*/ 2887216 h 5235833"/>
              <a:gd name="connsiteX1" fmla="*/ 2887215 w 4738560"/>
              <a:gd name="connsiteY1" fmla="*/ 3515350 h 5235833"/>
              <a:gd name="connsiteX2" fmla="*/ 3515351 w 4738560"/>
              <a:gd name="connsiteY2" fmla="*/ 4143485 h 5235833"/>
              <a:gd name="connsiteX3" fmla="*/ 4143485 w 4738560"/>
              <a:gd name="connsiteY3" fmla="*/ 3515350 h 5235833"/>
              <a:gd name="connsiteX4" fmla="*/ 3515351 w 4738560"/>
              <a:gd name="connsiteY4" fmla="*/ 2887216 h 5235833"/>
              <a:gd name="connsiteX5" fmla="*/ 4738560 w 4738560"/>
              <a:gd name="connsiteY5" fmla="*/ 219020 h 5235833"/>
              <a:gd name="connsiteX6" fmla="*/ 4738560 w 4738560"/>
              <a:gd name="connsiteY6" fmla="*/ 5235833 h 5235833"/>
              <a:gd name="connsiteX7" fmla="*/ 449061 w 4738560"/>
              <a:gd name="connsiteY7" fmla="*/ 5235833 h 5235833"/>
              <a:gd name="connsiteX8" fmla="*/ 1848589 w 4738560"/>
              <a:gd name="connsiteY8" fmla="*/ 4359751 h 5235833"/>
              <a:gd name="connsiteX9" fmla="*/ 2183319 w 4738560"/>
              <a:gd name="connsiteY9" fmla="*/ 3739881 h 5235833"/>
              <a:gd name="connsiteX10" fmla="*/ 2183319 w 4738560"/>
              <a:gd name="connsiteY10" fmla="*/ 2085518 h 5235833"/>
              <a:gd name="connsiteX11" fmla="*/ 2417493 w 4738560"/>
              <a:gd name="connsiteY11" fmla="*/ 1669515 h 5235833"/>
              <a:gd name="connsiteX12" fmla="*/ 3515351 w 4738560"/>
              <a:gd name="connsiteY12" fmla="*/ 0 h 5235833"/>
              <a:gd name="connsiteX13" fmla="*/ 4176545 w 4738560"/>
              <a:gd name="connsiteY13" fmla="*/ 63365 h 5235833"/>
              <a:gd name="connsiteX14" fmla="*/ 2132353 w 4738560"/>
              <a:gd name="connsiteY14" fmla="*/ 1341674 h 5235833"/>
              <a:gd name="connsiteX15" fmla="*/ 1750788 w 4738560"/>
              <a:gd name="connsiteY15" fmla="*/ 2085517 h 5235833"/>
              <a:gd name="connsiteX16" fmla="*/ 1753543 w 4738560"/>
              <a:gd name="connsiteY16" fmla="*/ 2084140 h 5235833"/>
              <a:gd name="connsiteX17" fmla="*/ 1753543 w 4738560"/>
              <a:gd name="connsiteY17" fmla="*/ 3592489 h 5235833"/>
              <a:gd name="connsiteX18" fmla="*/ 1515237 w 4738560"/>
              <a:gd name="connsiteY18" fmla="*/ 4064968 h 5235833"/>
              <a:gd name="connsiteX19" fmla="*/ 260345 w 4738560"/>
              <a:gd name="connsiteY19" fmla="*/ 4843249 h 5235833"/>
              <a:gd name="connsiteX20" fmla="*/ 0 w 4738560"/>
              <a:gd name="connsiteY20" fmla="*/ 3515350 h 5235833"/>
              <a:gd name="connsiteX21" fmla="*/ 3515351 w 4738560"/>
              <a:gd name="connsiteY21" fmla="*/ 0 h 523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38560" h="5235833">
                <a:moveTo>
                  <a:pt x="3515351" y="2887216"/>
                </a:moveTo>
                <a:cubicBezTo>
                  <a:pt x="3168224" y="2887216"/>
                  <a:pt x="2887215" y="3168223"/>
                  <a:pt x="2887215" y="3515350"/>
                </a:cubicBezTo>
                <a:cubicBezTo>
                  <a:pt x="2887215" y="3862477"/>
                  <a:pt x="3168224" y="4143485"/>
                  <a:pt x="3515351" y="4143485"/>
                </a:cubicBezTo>
                <a:cubicBezTo>
                  <a:pt x="3862478" y="4143485"/>
                  <a:pt x="4143485" y="3862477"/>
                  <a:pt x="4143485" y="3515350"/>
                </a:cubicBezTo>
                <a:cubicBezTo>
                  <a:pt x="4143485" y="3168223"/>
                  <a:pt x="3862478" y="2887216"/>
                  <a:pt x="3515351" y="2887216"/>
                </a:cubicBezTo>
                <a:close/>
                <a:moveTo>
                  <a:pt x="4738560" y="219020"/>
                </a:moveTo>
                <a:lnTo>
                  <a:pt x="4738560" y="5235833"/>
                </a:lnTo>
                <a:lnTo>
                  <a:pt x="449061" y="5235833"/>
                </a:lnTo>
                <a:lnTo>
                  <a:pt x="1848589" y="4359751"/>
                </a:lnTo>
                <a:cubicBezTo>
                  <a:pt x="2091027" y="4205472"/>
                  <a:pt x="2183319" y="4064968"/>
                  <a:pt x="2183319" y="3739881"/>
                </a:cubicBezTo>
                <a:lnTo>
                  <a:pt x="2183319" y="2085518"/>
                </a:lnTo>
                <a:cubicBezTo>
                  <a:pt x="2183319" y="1905067"/>
                  <a:pt x="2220511" y="1796245"/>
                  <a:pt x="2417493" y="1669515"/>
                </a:cubicBezTo>
                <a:close/>
                <a:moveTo>
                  <a:pt x="3515351" y="0"/>
                </a:moveTo>
                <a:cubicBezTo>
                  <a:pt x="3741259" y="0"/>
                  <a:pt x="3963035" y="22040"/>
                  <a:pt x="4176545" y="63365"/>
                </a:cubicBezTo>
                <a:lnTo>
                  <a:pt x="2132353" y="1341674"/>
                </a:lnTo>
                <a:cubicBezTo>
                  <a:pt x="1866497" y="1512482"/>
                  <a:pt x="1748033" y="1690178"/>
                  <a:pt x="1750788" y="2085517"/>
                </a:cubicBezTo>
                <a:lnTo>
                  <a:pt x="1753543" y="2084140"/>
                </a:lnTo>
                <a:lnTo>
                  <a:pt x="1753543" y="3592489"/>
                </a:lnTo>
                <a:cubicBezTo>
                  <a:pt x="1753543" y="3817020"/>
                  <a:pt x="1706708" y="3945126"/>
                  <a:pt x="1515237" y="4064968"/>
                </a:cubicBezTo>
                <a:cubicBezTo>
                  <a:pt x="1508350" y="4066345"/>
                  <a:pt x="260345" y="4843249"/>
                  <a:pt x="260345" y="4843249"/>
                </a:cubicBezTo>
                <a:cubicBezTo>
                  <a:pt x="92292" y="4432757"/>
                  <a:pt x="0" y="3985073"/>
                  <a:pt x="0" y="3515350"/>
                </a:cubicBezTo>
                <a:cubicBezTo>
                  <a:pt x="0" y="1574469"/>
                  <a:pt x="1573092" y="0"/>
                  <a:pt x="3515351" y="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643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1. 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346" y="989814"/>
            <a:ext cx="12081654" cy="586818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104137" y="4250796"/>
            <a:ext cx="7380000" cy="850384"/>
          </a:xfrm>
          <a:gradFill>
            <a:gsLst>
              <a:gs pos="0">
                <a:srgbClr val="F26908"/>
              </a:gs>
              <a:gs pos="70000">
                <a:srgbClr val="E64011">
                  <a:alpha val="90000"/>
                </a:srgbClr>
              </a:gs>
            </a:gsLst>
            <a:lin ang="0" scaled="1"/>
          </a:gradFill>
          <a:ln>
            <a:noFill/>
          </a:ln>
        </p:spPr>
        <p:txBody>
          <a:bodyPr vert="horz" wrap="square" lIns="540000" tIns="288000" rIns="180000" bIns="36000" rtlCol="0" anchor="b">
            <a:spAutoFit/>
          </a:bodyPr>
          <a:lstStyle>
            <a:lvl1pPr>
              <a:defRPr lang="sv-SE" baseline="0">
                <a:solidFill>
                  <a:schemeClr val="tx1"/>
                </a:solidFill>
                <a:cs typeface="Poppins" panose="00000500000000000000" pitchFamily="2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sv-SE" dirty="0"/>
              <a:t>Välkomsthälsning här</a:t>
            </a:r>
          </a:p>
        </p:txBody>
      </p:sp>
      <p:sp>
        <p:nvSpPr>
          <p:cNvPr id="13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104137" y="5101180"/>
            <a:ext cx="7380000" cy="467408"/>
          </a:xfrm>
          <a:gradFill>
            <a:gsLst>
              <a:gs pos="0">
                <a:srgbClr val="F26808"/>
              </a:gs>
              <a:gs pos="70000">
                <a:srgbClr val="E64011">
                  <a:alpha val="90000"/>
                </a:srgbClr>
              </a:gs>
            </a:gsLst>
            <a:lin ang="0" scaled="0"/>
          </a:gradFill>
        </p:spPr>
        <p:txBody>
          <a:bodyPr vert="horz" wrap="square" lIns="540000" tIns="36000" rIns="144000" bIns="180000" rtlCol="0">
            <a:spAutoFit/>
          </a:bodyPr>
          <a:lstStyle>
            <a:lvl1pPr>
              <a:defRPr lang="sv-SE" sz="18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defTabSz="914400">
              <a:lnSpc>
                <a:spcPct val="90000"/>
              </a:lnSpc>
              <a:spcAft>
                <a:spcPts val="1000"/>
              </a:spcAft>
            </a:pPr>
            <a:r>
              <a:rPr lang="sv-SE" dirty="0"/>
              <a:t>Skriv en underrubrik eller ditt namn här</a:t>
            </a:r>
          </a:p>
        </p:txBody>
      </p:sp>
      <p:pic>
        <p:nvPicPr>
          <p:cNvPr id="7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4" y="372804"/>
            <a:ext cx="2360345" cy="333156"/>
          </a:xfrm>
          <a:prstGeom prst="rect">
            <a:avLst/>
          </a:prstGeom>
        </p:spPr>
      </p:pic>
      <p:sp>
        <p:nvSpPr>
          <p:cNvPr id="1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427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6241487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agenda här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Redigera underrubrik här</a:t>
            </a:r>
          </a:p>
        </p:txBody>
      </p:sp>
      <p:sp>
        <p:nvSpPr>
          <p:cNvPr id="27" name="Platshållare för bild 1"/>
          <p:cNvSpPr>
            <a:spLocks noGrp="1"/>
          </p:cNvSpPr>
          <p:nvPr>
            <p:ph type="pic" sz="quarter" idx="39" hasCustomPrompt="1"/>
          </p:nvPr>
        </p:nvSpPr>
        <p:spPr>
          <a:xfrm>
            <a:off x="6096000" y="6308725"/>
            <a:ext cx="6096000" cy="549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 dirty="0"/>
              <a:t>Använder du bara en sida kan du dra upp bildhållaren och placera en bild här</a:t>
            </a:r>
          </a:p>
        </p:txBody>
      </p:sp>
      <p:sp>
        <p:nvSpPr>
          <p:cNvPr id="26" name="Platshållare för text 1"/>
          <p:cNvSpPr>
            <a:spLocks noGrp="1"/>
          </p:cNvSpPr>
          <p:nvPr>
            <p:ph type="body" sz="quarter" idx="3" hasCustomPrompt="1"/>
          </p:nvPr>
        </p:nvSpPr>
        <p:spPr>
          <a:xfrm>
            <a:off x="1455825" y="2218644"/>
            <a:ext cx="4480723" cy="375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</p:txBody>
      </p:sp>
      <p:sp>
        <p:nvSpPr>
          <p:cNvPr id="25" name="Platshållare för text 2"/>
          <p:cNvSpPr>
            <a:spLocks noGrp="1"/>
          </p:cNvSpPr>
          <p:nvPr>
            <p:ph type="body" sz="quarter" idx="38" hasCustomPrompt="1"/>
          </p:nvPr>
        </p:nvSpPr>
        <p:spPr>
          <a:xfrm>
            <a:off x="7171236" y="2211388"/>
            <a:ext cx="4504827" cy="37542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</p:txBody>
      </p:sp>
      <p:sp>
        <p:nvSpPr>
          <p:cNvPr id="24" name="Platshållare numm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002" y="2082120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3" name="Platshållare numm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002" y="2720757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2" name="Platshållare numm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002" y="3359394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1" name="Platshållare numm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002" y="3998031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0" name="Platshållare 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3002" y="4636668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9" name="Platshållare numm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941" y="5275304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8" name="Platshållare numm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7634" y="2074862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7" name="Platshållare numm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0150" y="2713499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6" name="Platshållare numm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87634" y="3352136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5" name="Platshållare numme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7634" y="3990773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4" name="Platshållare numm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7634" y="4629410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0" name="Platshållare numm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7634" y="5268046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654303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2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/>
          <a:lstStyle>
            <a:lvl1pPr marL="0" indent="0">
              <a:buNone/>
              <a:defRPr/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432000" indent="-252000">
              <a:buFont typeface="Calibri" panose="020F0502020204030204" pitchFamily="34" charset="0"/>
              <a:buChar char="◦"/>
              <a:defRPr sz="2000"/>
            </a:lvl3pPr>
            <a:lvl4pPr marL="432000" indent="-270000">
              <a:buFont typeface="+mj-lt"/>
              <a:buAutoNum type="arabicParenR"/>
              <a:defRPr/>
            </a:lvl4pPr>
            <a:lvl5pPr marL="432000" indent="-270000">
              <a:buFont typeface="+mj-lt"/>
              <a:buAutoNum type="alphaLcParenR"/>
              <a:defRPr/>
            </a:lvl5pPr>
            <a:lvl6pPr marL="432000" indent="-270000">
              <a:buFont typeface="Calibri" panose="020F0502020204030204" pitchFamily="34" charset="0"/>
              <a:buChar char="◌"/>
              <a:defRPr/>
            </a:lvl6pPr>
            <a:lvl7pPr marL="432000" indent="-270000">
              <a:buFont typeface="Calibri" panose="020F0502020204030204" pitchFamily="34" charset="0"/>
              <a:buChar char="#"/>
              <a:defRPr/>
            </a:lvl7pPr>
          </a:lstStyle>
          <a:p>
            <a:pPr lvl="0"/>
            <a:r>
              <a:rPr lang="sv-SE" dirty="0"/>
              <a:t>Skriv in text här, aktivera/avaktivera punkt eller numrering i meny under Start / Stycke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</p:txBody>
      </p:sp>
    </p:spTree>
    <p:extLst>
      <p:ext uri="{BB962C8B-B14F-4D97-AF65-F5344CB8AC3E}">
        <p14:creationId xmlns:p14="http://schemas.microsoft.com/office/powerpoint/2010/main" val="740428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3.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6241487" cy="1189038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36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Redigera underrubrik här</a:t>
            </a:r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2" y="1628725"/>
            <a:ext cx="12084658" cy="468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</a:t>
            </a:r>
            <a:br>
              <a:rPr lang="sv-SE" dirty="0"/>
            </a:br>
            <a:r>
              <a:rPr lang="sv-SE" dirty="0"/>
              <a:t>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pic>
        <p:nvPicPr>
          <p:cNvPr id="8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834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4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6241487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agenda här</a:t>
            </a:r>
          </a:p>
        </p:txBody>
      </p:sp>
      <p:sp>
        <p:nvSpPr>
          <p:cNvPr id="26" name="Platshållare för text 1"/>
          <p:cNvSpPr>
            <a:spLocks noGrp="1"/>
          </p:cNvSpPr>
          <p:nvPr>
            <p:ph type="body" sz="quarter" idx="3" hasCustomPrompt="1"/>
          </p:nvPr>
        </p:nvSpPr>
        <p:spPr>
          <a:xfrm>
            <a:off x="1455825" y="2218644"/>
            <a:ext cx="4480723" cy="375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</p:txBody>
      </p:sp>
      <p:sp>
        <p:nvSpPr>
          <p:cNvPr id="25" name="Platshållare för text 2"/>
          <p:cNvSpPr>
            <a:spLocks noGrp="1"/>
          </p:cNvSpPr>
          <p:nvPr>
            <p:ph type="body" sz="quarter" idx="38" hasCustomPrompt="1"/>
          </p:nvPr>
        </p:nvSpPr>
        <p:spPr>
          <a:xfrm>
            <a:off x="7171236" y="2211388"/>
            <a:ext cx="4504827" cy="37542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  <a:p>
            <a:pPr lvl="0"/>
            <a:r>
              <a:rPr lang="sv-SE" dirty="0"/>
              <a:t>Din agenda, obs! en textrad per ”punkt” </a:t>
            </a:r>
          </a:p>
        </p:txBody>
      </p:sp>
      <p:sp>
        <p:nvSpPr>
          <p:cNvPr id="11" name="Underrubrik 1"/>
          <p:cNvSpPr>
            <a:spLocks noGrp="1"/>
          </p:cNvSpPr>
          <p:nvPr>
            <p:ph type="subTitle" idx="1" hasCustomPrompt="1"/>
          </p:nvPr>
        </p:nvSpPr>
        <p:spPr>
          <a:xfrm>
            <a:off x="7057102" y="368300"/>
            <a:ext cx="4618959" cy="1189038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1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Redigera underrubrik här</a:t>
            </a:r>
          </a:p>
        </p:txBody>
      </p:sp>
      <p:sp>
        <p:nvSpPr>
          <p:cNvPr id="27" name="Platshållare för bild 1"/>
          <p:cNvSpPr>
            <a:spLocks noGrp="1"/>
          </p:cNvSpPr>
          <p:nvPr>
            <p:ph type="pic" sz="quarter" idx="39" hasCustomPrompt="1"/>
          </p:nvPr>
        </p:nvSpPr>
        <p:spPr>
          <a:xfrm>
            <a:off x="6096000" y="6308725"/>
            <a:ext cx="6096000" cy="549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 dirty="0"/>
              <a:t>Använder du bara en sida kan du dra upp bildhållaren och placera en bild här</a:t>
            </a:r>
          </a:p>
        </p:txBody>
      </p:sp>
      <p:sp>
        <p:nvSpPr>
          <p:cNvPr id="24" name="Platshållare numm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002" y="2082120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3" name="Platshållare numm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002" y="2720757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2" name="Platshållare numm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002" y="3359394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1" name="Platshållare numm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002" y="3998031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20" name="Platshållare 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3002" y="4636668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9" name="Platshållare numm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941" y="5275304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8" name="Platshållare numm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7634" y="2074862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7" name="Platshållare numm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0150" y="2713499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6" name="Platshållare numm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87634" y="3352136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5" name="Platshållare numme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7634" y="3990773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4" name="Platshållare numm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7634" y="4629410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  <p:sp>
        <p:nvSpPr>
          <p:cNvPr id="10" name="Platshållare numm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7634" y="5268046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#</a:t>
            </a:r>
          </a:p>
          <a:p>
            <a:pPr lvl="1"/>
            <a:r>
              <a:rPr lang="sv-SE" dirty="0"/>
              <a:t>#</a:t>
            </a:r>
          </a:p>
          <a:p>
            <a:pPr lvl="2"/>
            <a:r>
              <a:rPr lang="sv-SE" dirty="0"/>
              <a:t>#</a:t>
            </a:r>
          </a:p>
          <a:p>
            <a:pPr lvl="3"/>
            <a:r>
              <a:rPr lang="sv-SE" dirty="0"/>
              <a:t>#</a:t>
            </a:r>
          </a:p>
          <a:p>
            <a:pPr lvl="4"/>
            <a:r>
              <a:rPr lang="sv-S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06865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5.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5292725" cy="4500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2" hasCustomPrompt="1"/>
          </p:nvPr>
        </p:nvSpPr>
        <p:spPr>
          <a:xfrm>
            <a:off x="6275387" y="1808163"/>
            <a:ext cx="5400675" cy="4500562"/>
          </a:xfrm>
        </p:spPr>
        <p:txBody>
          <a:bodyPr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9311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6.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1052175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8" y="1808163"/>
            <a:ext cx="5292725" cy="53974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in underrubrik här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6275388" y="1808163"/>
            <a:ext cx="5400674" cy="5400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 dirty="0"/>
              <a:t>Skriv in underrubrik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half" idx="2"/>
          </p:nvPr>
        </p:nvSpPr>
        <p:spPr>
          <a:xfrm>
            <a:off x="623888" y="2505074"/>
            <a:ext cx="5292725" cy="38036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quarter" idx="4"/>
          </p:nvPr>
        </p:nvSpPr>
        <p:spPr>
          <a:xfrm>
            <a:off x="6275388" y="2492375"/>
            <a:ext cx="5400674" cy="3816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7" y="2417857"/>
            <a:ext cx="5292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5388" y="2417857"/>
            <a:ext cx="540067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25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7.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34D-AD03-4D45-B45D-B735AD8926D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538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8.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9" y="-1292225"/>
            <a:ext cx="11052174" cy="119221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48791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9.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12000" y="0"/>
            <a:ext cx="4680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pic>
        <p:nvPicPr>
          <p:cNvPr id="7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5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4634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10. Halv text och halv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5472112" cy="1189038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5472113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2850" y="0"/>
            <a:ext cx="589914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2267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1.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4148137" cy="11890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Kort rubrik här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808163"/>
            <a:ext cx="4148137" cy="45005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02590" y="0"/>
            <a:ext cx="718941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</a:t>
            </a:r>
            <a:br>
              <a:rPr lang="sv-SE" dirty="0"/>
            </a:br>
            <a:r>
              <a:rPr lang="sv-SE" dirty="0"/>
              <a:t>När du sökt upp och valt bild,  välj upplösningen till vänster i rutans nederkant innan du klickar på infoga bild. 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900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.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5292725" cy="4500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2" hasCustomPrompt="1"/>
          </p:nvPr>
        </p:nvSpPr>
        <p:spPr>
          <a:xfrm>
            <a:off x="6275387" y="1808163"/>
            <a:ext cx="5400675" cy="4500562"/>
          </a:xfrm>
        </p:spPr>
        <p:txBody>
          <a:bodyPr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94505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2. Text + bild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3910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3. Text + bild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7338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4. Text + bild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urkos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b">
            <a:noAutofit/>
          </a:bodyPr>
          <a:lstStyle>
            <a:lvl1pPr marL="0" indent="0" algn="r"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Montera en bild </a:t>
            </a:r>
            <a:br>
              <a:rPr lang="sv-SE" dirty="0"/>
            </a:br>
            <a:r>
              <a:rPr lang="sv-SE" dirty="0"/>
              <a:t>genom att markera bildramen, </a:t>
            </a:r>
            <a:br>
              <a:rPr lang="sv-SE" dirty="0"/>
            </a:br>
            <a:r>
              <a:rPr lang="sv-SE" dirty="0"/>
              <a:t>gå till menyfliken infoga och </a:t>
            </a:r>
            <a:br>
              <a:rPr lang="sv-SE" dirty="0"/>
            </a:br>
            <a:r>
              <a:rPr lang="sv-SE" dirty="0"/>
              <a:t>klicka på ”Infoga bild” i fliken för Bildbank.  När du sökt upp och </a:t>
            </a:r>
            <a:br>
              <a:rPr lang="sv-SE" dirty="0"/>
            </a:br>
            <a:r>
              <a:rPr lang="sv-SE" dirty="0"/>
              <a:t>valt bild,  välj upplösningen till vänster i rutans nederkant innan du klickar på infoga bild.  För en större 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6657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5. Text + 2 bilder med gar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1055765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6. Text + 2 bilder på orang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4071964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7. Text + 2 bilder på turkos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Orange sli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772940" y="0"/>
            <a:ext cx="5419060" cy="6858000"/>
          </a:xfrm>
          <a:custGeom>
            <a:avLst/>
            <a:gdLst>
              <a:gd name="T0" fmla="*/ 0 w 1706"/>
              <a:gd name="T1" fmla="*/ 2158 h 2158"/>
              <a:gd name="T2" fmla="*/ 1706 w 1706"/>
              <a:gd name="T3" fmla="*/ 2158 h 2158"/>
              <a:gd name="T4" fmla="*/ 1706 w 1706"/>
              <a:gd name="T5" fmla="*/ 0 h 2158"/>
              <a:gd name="T6" fmla="*/ 1316 w 1706"/>
              <a:gd name="T7" fmla="*/ 0 h 2158"/>
              <a:gd name="T8" fmla="*/ 0 w 1706"/>
              <a:gd name="T9" fmla="*/ 2158 h 2158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0 h 10000"/>
              <a:gd name="connsiteX3" fmla="*/ 7714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lnTo>
                  <a:pt x="10000" y="0"/>
                </a:lnTo>
                <a:lnTo>
                  <a:pt x="7714" y="0"/>
                </a:lnTo>
                <a:cubicBezTo>
                  <a:pt x="7663" y="-49"/>
                  <a:pt x="12" y="10082"/>
                  <a:pt x="0" y="10000"/>
                </a:cubicBez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5701" y="549731"/>
            <a:ext cx="4170363" cy="278844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1" y="3536725"/>
            <a:ext cx="4170362" cy="2772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</a:t>
            </a:r>
          </a:p>
        </p:txBody>
      </p:sp>
    </p:spTree>
    <p:extLst>
      <p:ext uri="{BB962C8B-B14F-4D97-AF65-F5344CB8AC3E}">
        <p14:creationId xmlns:p14="http://schemas.microsoft.com/office/powerpoint/2010/main" val="106153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18. Text + bilderslic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Triangel oran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18987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2961"/>
            <a:ext cx="5447149" cy="686255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4667" h="15549637">
                <a:moveTo>
                  <a:pt x="12224232" y="0"/>
                </a:moveTo>
                <a:lnTo>
                  <a:pt x="15923986" y="6711"/>
                </a:lnTo>
                <a:cubicBezTo>
                  <a:pt x="15932942" y="5187686"/>
                  <a:pt x="15850348" y="10368662"/>
                  <a:pt x="15859304" y="15549637"/>
                </a:cubicBezTo>
                <a:lnTo>
                  <a:pt x="0" y="15549637"/>
                </a:lnTo>
                <a:lnTo>
                  <a:pt x="12224232" y="0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</a:t>
            </a:r>
            <a:br>
              <a:rPr lang="sv-SE" dirty="0"/>
            </a:br>
            <a:r>
              <a:rPr lang="sv-SE" dirty="0"/>
              <a:t>gå till menyfliken infoga och klicka på ”Infoga bild” i fliken för Bildbank.  När du sökt upp och valt bild,  </a:t>
            </a:r>
            <a:br>
              <a:rPr lang="sv-SE" dirty="0"/>
            </a:br>
            <a:r>
              <a:rPr lang="sv-SE" dirty="0"/>
              <a:t>välj upplösningen till vänster i rutans nederkant </a:t>
            </a:r>
            <a:br>
              <a:rPr lang="sv-SE" dirty="0"/>
            </a:br>
            <a:r>
              <a:rPr lang="sv-SE" dirty="0"/>
              <a:t>innan du klickar på infoga bild.</a:t>
            </a:r>
          </a:p>
        </p:txBody>
      </p:sp>
      <p:pic>
        <p:nvPicPr>
          <p:cNvPr id="8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18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266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19. Text + bilderslice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Triange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18987" y="14140"/>
            <a:ext cx="4331616" cy="6843860"/>
          </a:xfrm>
          <a:custGeom>
            <a:avLst/>
            <a:gdLst>
              <a:gd name="connsiteX0" fmla="*/ 0 w 160255"/>
              <a:gd name="connsiteY0" fmla="*/ 4685122 h 4685122"/>
              <a:gd name="connsiteX1" fmla="*/ 80128 w 160255"/>
              <a:gd name="connsiteY1" fmla="*/ 0 h 4685122"/>
              <a:gd name="connsiteX2" fmla="*/ 160255 w 160255"/>
              <a:gd name="connsiteY2" fmla="*/ 4685122 h 4685122"/>
              <a:gd name="connsiteX3" fmla="*/ 0 w 160255"/>
              <a:gd name="connsiteY3" fmla="*/ 4685122 h 4685122"/>
              <a:gd name="connsiteX0" fmla="*/ 0 w 4331616"/>
              <a:gd name="connsiteY0" fmla="*/ 6843860 h 6843860"/>
              <a:gd name="connsiteX1" fmla="*/ 4331616 w 4331616"/>
              <a:gd name="connsiteY1" fmla="*/ 0 h 6843860"/>
              <a:gd name="connsiteX2" fmla="*/ 160255 w 4331616"/>
              <a:gd name="connsiteY2" fmla="*/ 6843860 h 6843860"/>
              <a:gd name="connsiteX3" fmla="*/ 0 w 4331616"/>
              <a:gd name="connsiteY3" fmla="*/ 6843860 h 68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616" h="6843860">
                <a:moveTo>
                  <a:pt x="0" y="6843860"/>
                </a:moveTo>
                <a:lnTo>
                  <a:pt x="4331616" y="0"/>
                </a:lnTo>
                <a:lnTo>
                  <a:pt x="160255" y="6843860"/>
                </a:lnTo>
                <a:lnTo>
                  <a:pt x="0" y="6843860"/>
                </a:lnTo>
                <a:close/>
              </a:path>
            </a:pathLst>
          </a:custGeom>
          <a:solidFill>
            <a:srgbClr val="0A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209" y="-2961"/>
            <a:ext cx="5447149" cy="6862558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  <a:gd name="connsiteX0" fmla="*/ 8409274 w 12192000"/>
              <a:gd name="connsiteY0" fmla="*/ 10412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192000"/>
              <a:gd name="connsiteY0" fmla="*/ 10412 h 6318250"/>
              <a:gd name="connsiteX1" fmla="*/ 11963632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8409274 w 12192000"/>
              <a:gd name="connsiteY4" fmla="*/ 10412 h 6318250"/>
              <a:gd name="connsiteX0" fmla="*/ 8409274 w 12057666"/>
              <a:gd name="connsiteY0" fmla="*/ 10412 h 15542927"/>
              <a:gd name="connsiteX1" fmla="*/ 11963632 w 12057666"/>
              <a:gd name="connsiteY1" fmla="*/ 0 h 15542927"/>
              <a:gd name="connsiteX2" fmla="*/ 12057666 w 12057666"/>
              <a:gd name="connsiteY2" fmla="*/ 15542927 h 15542927"/>
              <a:gd name="connsiteX3" fmla="*/ 0 w 12057666"/>
              <a:gd name="connsiteY3" fmla="*/ 6318250 h 15542927"/>
              <a:gd name="connsiteX4" fmla="*/ 8409274 w 12057666"/>
              <a:gd name="connsiteY4" fmla="*/ 10412 h 15542927"/>
              <a:gd name="connsiteX0" fmla="*/ 12210912 w 15859304"/>
              <a:gd name="connsiteY0" fmla="*/ 10412 h 15542927"/>
              <a:gd name="connsiteX1" fmla="*/ 15765270 w 15859304"/>
              <a:gd name="connsiteY1" fmla="*/ 0 h 15542927"/>
              <a:gd name="connsiteX2" fmla="*/ 15859304 w 15859304"/>
              <a:gd name="connsiteY2" fmla="*/ 15542927 h 15542927"/>
              <a:gd name="connsiteX3" fmla="*/ 0 w 15859304"/>
              <a:gd name="connsiteY3" fmla="*/ 15542927 h 15542927"/>
              <a:gd name="connsiteX4" fmla="*/ 12210912 w 15859304"/>
              <a:gd name="connsiteY4" fmla="*/ 10412 h 15542927"/>
              <a:gd name="connsiteX0" fmla="*/ 12210912 w 15859304"/>
              <a:gd name="connsiteY0" fmla="*/ 0 h 15532515"/>
              <a:gd name="connsiteX1" fmla="*/ 15859304 w 15859304"/>
              <a:gd name="connsiteY1" fmla="*/ 10411 h 15532515"/>
              <a:gd name="connsiteX2" fmla="*/ 15859304 w 15859304"/>
              <a:gd name="connsiteY2" fmla="*/ 15532515 h 15532515"/>
              <a:gd name="connsiteX3" fmla="*/ 0 w 15859304"/>
              <a:gd name="connsiteY3" fmla="*/ 15532515 h 15532515"/>
              <a:gd name="connsiteX4" fmla="*/ 12210912 w 15859304"/>
              <a:gd name="connsiteY4" fmla="*/ 0 h 15532515"/>
              <a:gd name="connsiteX0" fmla="*/ 12210913 w 15859304"/>
              <a:gd name="connsiteY0" fmla="*/ 0 h 15522103"/>
              <a:gd name="connsiteX1" fmla="*/ 15859304 w 15859304"/>
              <a:gd name="connsiteY1" fmla="*/ -1 h 15522103"/>
              <a:gd name="connsiteX2" fmla="*/ 15859304 w 15859304"/>
              <a:gd name="connsiteY2" fmla="*/ 15522103 h 15522103"/>
              <a:gd name="connsiteX3" fmla="*/ 0 w 15859304"/>
              <a:gd name="connsiteY3" fmla="*/ 15522103 h 15522103"/>
              <a:gd name="connsiteX4" fmla="*/ 12210913 w 15859304"/>
              <a:gd name="connsiteY4" fmla="*/ 0 h 15522103"/>
              <a:gd name="connsiteX0" fmla="*/ 12210913 w 15859304"/>
              <a:gd name="connsiteY0" fmla="*/ 20823 h 15542926"/>
              <a:gd name="connsiteX1" fmla="*/ 15832437 w 15859304"/>
              <a:gd name="connsiteY1" fmla="*/ 0 h 15542926"/>
              <a:gd name="connsiteX2" fmla="*/ 15859304 w 15859304"/>
              <a:gd name="connsiteY2" fmla="*/ 15542926 h 15542926"/>
              <a:gd name="connsiteX3" fmla="*/ 0 w 15859304"/>
              <a:gd name="connsiteY3" fmla="*/ 15542926 h 15542926"/>
              <a:gd name="connsiteX4" fmla="*/ 12210913 w 15859304"/>
              <a:gd name="connsiteY4" fmla="*/ 20823 h 15542926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0 h 15549637"/>
              <a:gd name="connsiteX1" fmla="*/ 15832437 w 15859304"/>
              <a:gd name="connsiteY1" fmla="*/ 6711 h 15549637"/>
              <a:gd name="connsiteX2" fmla="*/ 15859304 w 15859304"/>
              <a:gd name="connsiteY2" fmla="*/ 15549637 h 15549637"/>
              <a:gd name="connsiteX3" fmla="*/ 0 w 15859304"/>
              <a:gd name="connsiteY3" fmla="*/ 15549637 h 15549637"/>
              <a:gd name="connsiteX4" fmla="*/ 12224232 w 15859304"/>
              <a:gd name="connsiteY4" fmla="*/ 0 h 15549637"/>
              <a:gd name="connsiteX0" fmla="*/ 12224232 w 15859304"/>
              <a:gd name="connsiteY0" fmla="*/ 21671 h 15571308"/>
              <a:gd name="connsiteX1" fmla="*/ 15850747 w 15859304"/>
              <a:gd name="connsiteY1" fmla="*/ 0 h 15571308"/>
              <a:gd name="connsiteX2" fmla="*/ 15859304 w 15859304"/>
              <a:gd name="connsiteY2" fmla="*/ 15571308 h 15571308"/>
              <a:gd name="connsiteX3" fmla="*/ 0 w 15859304"/>
              <a:gd name="connsiteY3" fmla="*/ 15571308 h 15571308"/>
              <a:gd name="connsiteX4" fmla="*/ 12224232 w 15859304"/>
              <a:gd name="connsiteY4" fmla="*/ 21671 h 15571308"/>
              <a:gd name="connsiteX0" fmla="*/ 12224232 w 15924667"/>
              <a:gd name="connsiteY0" fmla="*/ 0 h 15549637"/>
              <a:gd name="connsiteX1" fmla="*/ 15923986 w 15924667"/>
              <a:gd name="connsiteY1" fmla="*/ 6711 h 15549637"/>
              <a:gd name="connsiteX2" fmla="*/ 15859304 w 15924667"/>
              <a:gd name="connsiteY2" fmla="*/ 15549637 h 15549637"/>
              <a:gd name="connsiteX3" fmla="*/ 0 w 15924667"/>
              <a:gd name="connsiteY3" fmla="*/ 15549637 h 15549637"/>
              <a:gd name="connsiteX4" fmla="*/ 12224232 w 15924667"/>
              <a:gd name="connsiteY4" fmla="*/ 0 h 155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4667" h="15549637">
                <a:moveTo>
                  <a:pt x="12224232" y="0"/>
                </a:moveTo>
                <a:lnTo>
                  <a:pt x="15923986" y="6711"/>
                </a:lnTo>
                <a:cubicBezTo>
                  <a:pt x="15932942" y="5187686"/>
                  <a:pt x="15850348" y="10368662"/>
                  <a:pt x="15859304" y="15549637"/>
                </a:cubicBezTo>
                <a:lnTo>
                  <a:pt x="0" y="15549637"/>
                </a:lnTo>
                <a:lnTo>
                  <a:pt x="12224232" y="0"/>
                </a:lnTo>
                <a:close/>
              </a:path>
            </a:pathLst>
          </a:custGeom>
          <a:noFill/>
        </p:spPr>
        <p:txBody>
          <a:bodyPr wrap="square" lIns="540000" tIns="360000" rIns="540000" bIns="360000" anchor="b">
            <a:noAutofit/>
          </a:bodyPr>
          <a:lstStyle>
            <a:lvl1pPr marL="0" indent="0" algn="r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</a:t>
            </a:r>
            <a:br>
              <a:rPr lang="sv-SE" dirty="0"/>
            </a:br>
            <a:r>
              <a:rPr lang="sv-SE" dirty="0"/>
              <a:t>gå till menyfliken infoga och klicka på ”Infoga bild” i fliken för Bildbank.  När du sökt upp och valt bild,  </a:t>
            </a:r>
            <a:br>
              <a:rPr lang="sv-SE" dirty="0"/>
            </a:br>
            <a:r>
              <a:rPr lang="sv-SE" dirty="0"/>
              <a:t>välj upplösningen till vänster i rutans nederkant </a:t>
            </a:r>
            <a:br>
              <a:rPr lang="sv-SE" dirty="0"/>
            </a:br>
            <a:r>
              <a:rPr lang="sv-SE" dirty="0"/>
              <a:t>innan du klickar på infoga bild.</a:t>
            </a:r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319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20. 3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0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136300"/>
            <a:ext cx="3527999" cy="11661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85975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4385975" y="5136300"/>
            <a:ext cx="3528000" cy="1166142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48063" y="1808163"/>
            <a:ext cx="3528000" cy="313546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72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8148063" y="5136300"/>
            <a:ext cx="3528000" cy="1166142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3295639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21. 4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1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6" y="1808163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 </a:t>
            </a:r>
          </a:p>
          <a:p>
            <a:r>
              <a:rPr lang="sv-SE" dirty="0"/>
              <a:t>När du sökt upp och valt bild,  välj upplösningen till vänster i rutans nederkant innan du klickar på infoga bild.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167264"/>
            <a:ext cx="2447998" cy="11414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91945" y="1808164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3491945" y="5167265"/>
            <a:ext cx="2464717" cy="114146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0003" y="1808164"/>
            <a:ext cx="2448000" cy="31305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4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360004" y="5167265"/>
            <a:ext cx="2448000" cy="1141460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9228062" y="1808163"/>
            <a:ext cx="2448000" cy="3130576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9228062" y="5167264"/>
            <a:ext cx="2449918" cy="1141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141536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.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1052175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8" y="1808163"/>
            <a:ext cx="5292725" cy="53974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in underrubrik här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6275388" y="1808163"/>
            <a:ext cx="5400674" cy="5400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 dirty="0"/>
              <a:t>Skriv in underrubrik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half" idx="2"/>
          </p:nvPr>
        </p:nvSpPr>
        <p:spPr>
          <a:xfrm>
            <a:off x="623888" y="2505074"/>
            <a:ext cx="5292725" cy="38036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quarter" idx="4"/>
          </p:nvPr>
        </p:nvSpPr>
        <p:spPr>
          <a:xfrm>
            <a:off x="6275388" y="2492375"/>
            <a:ext cx="5400674" cy="3816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7" y="2417857"/>
            <a:ext cx="529272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5388" y="2417857"/>
            <a:ext cx="540067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89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22. 5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24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indent="0" algn="l">
              <a:buNone/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 När du sökt upp och valt bild,  välj upplösningen till vänster i rutans nederkant innan du klickar på infoga bild.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64931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2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05975" y="1808162"/>
            <a:ext cx="2088000" cy="3727449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>
            <a:no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1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7347019" y="1808162"/>
            <a:ext cx="2088000" cy="3727449"/>
          </a:xfrm>
          <a:prstGeom prst="rect">
            <a:avLst/>
          </a:prstGeom>
          <a:noFill/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0" name="Platshållare för bild 5"/>
          <p:cNvSpPr>
            <a:spLocks noGrp="1"/>
          </p:cNvSpPr>
          <p:nvPr>
            <p:ph type="pic" sz="quarter" idx="25" hasCustomPrompt="1"/>
          </p:nvPr>
        </p:nvSpPr>
        <p:spPr>
          <a:xfrm>
            <a:off x="9588062" y="1808163"/>
            <a:ext cx="2088000" cy="3727448"/>
          </a:xfrm>
        </p:spPr>
        <p:txBody>
          <a:bodyPr lIns="180000" tIns="360000" rIns="180000">
            <a:normAutofit/>
          </a:bodyPr>
          <a:lstStyle>
            <a:lvl1pPr marL="0" marR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200"/>
              </a:buClr>
              <a:buSzTx/>
              <a:buFont typeface="Arial" panose="020B0604020202020204" pitchFamily="34" charset="0"/>
              <a:buNone/>
              <a:tabLst>
                <a:tab pos="108000" algn="l"/>
              </a:tabLst>
              <a:defRPr lang="sv-SE" sz="12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dirty="0"/>
              <a:t>Montera en bild genom att markera bildramen, gå till menyfliken infoga </a:t>
            </a:r>
            <a:br>
              <a:rPr lang="sv-SE" dirty="0"/>
            </a:br>
            <a:r>
              <a:rPr lang="sv-SE" dirty="0"/>
              <a:t>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7" y="5638799"/>
            <a:ext cx="11052176" cy="669926"/>
          </a:xfrm>
          <a:prstGeom prst="rect">
            <a:avLst/>
          </a:prstGeom>
          <a:ln w="6350">
            <a:noFill/>
          </a:ln>
        </p:spPr>
        <p:txBody>
          <a:bodyPr lIns="0"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Skriv en bildtext här</a:t>
            </a:r>
          </a:p>
        </p:txBody>
      </p:sp>
    </p:spTree>
    <p:extLst>
      <p:ext uri="{BB962C8B-B14F-4D97-AF65-F5344CB8AC3E}">
        <p14:creationId xmlns:p14="http://schemas.microsoft.com/office/powerpoint/2010/main" val="943599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23. Organisation, tukos med svar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Rektange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urko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Turkos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24" y="1007183"/>
            <a:ext cx="3742570" cy="5400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5" name="Turkos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Insynsråd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1386" y="1007183"/>
            <a:ext cx="2361861" cy="540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Avdelning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bg2">
              <a:lumMod val="25000"/>
              <a:lumOff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Enhet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bg2">
              <a:lumMod val="25000"/>
              <a:lumOff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urko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urko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4" name="Turko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54" name="Turko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Turkos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36980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599235" y="1160166"/>
            <a:ext cx="2082951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Tx/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Tx/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pic>
        <p:nvPicPr>
          <p:cNvPr id="60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9194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24. Organisation, turkos med vi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4790" y="6363401"/>
            <a:ext cx="8390773" cy="333362"/>
          </a:xfrm>
        </p:spPr>
        <p:txBody>
          <a:bodyPr rIns="0">
            <a:norm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3713" y="933140"/>
            <a:ext cx="72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7474" y="1241183"/>
            <a:ext cx="198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7027" y="1666034"/>
            <a:ext cx="9144000" cy="6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4524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166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3939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311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05460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1196" y="1689931"/>
            <a:ext cx="72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8780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5922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8195" y="3131347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8567" y="3112058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9716" y="3096976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Rektange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452" y="3110934"/>
            <a:ext cx="72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097908" y="1277183"/>
            <a:ext cx="1827618" cy="250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26609" y="933140"/>
            <a:ext cx="0" cy="3800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urko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863" y="357140"/>
            <a:ext cx="11411108" cy="576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Turkos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24" y="1007183"/>
            <a:ext cx="3742570" cy="54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Insynsråd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5980" y="1007183"/>
            <a:ext cx="2357267" cy="540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3" name="Enhet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924" y="3312978"/>
            <a:ext cx="480911" cy="2995748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Avdelning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314" y="1846116"/>
            <a:ext cx="484521" cy="1315576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urkos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169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urkos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677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urko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5931" y="1851029"/>
            <a:ext cx="1728000" cy="1310663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urko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85" y="1851029"/>
            <a:ext cx="1728000" cy="1310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44" name="Turko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2439" y="1851030"/>
            <a:ext cx="1728000" cy="13106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54" name="Turko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3364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urkos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9423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urko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23" y="1851029"/>
            <a:ext cx="1728000" cy="1326649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urkos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2677" y="3312978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urkos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68163" y="331297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urkos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3717" y="3319327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urkos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6971" y="3312976"/>
            <a:ext cx="1728000" cy="2995747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4356830" y="485963"/>
            <a:ext cx="3505766" cy="3339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Generaldirektör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33719" y="1138257"/>
            <a:ext cx="3336980" cy="421018"/>
          </a:xfrm>
          <a:prstGeom prst="rect">
            <a:avLst/>
          </a:prstGeo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GD Stab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9580855" y="1160166"/>
            <a:ext cx="2101331" cy="355379"/>
          </a:xfrm>
          <a:prstGeom prst="rect">
            <a:avLst/>
          </a:prstGeo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Insynsrådet</a:t>
            </a:r>
          </a:p>
        </p:txBody>
      </p:sp>
      <p:sp>
        <p:nvSpPr>
          <p:cNvPr id="47" name="Platshållare avdelningar"/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85217" y="2505453"/>
            <a:ext cx="1142383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Avdelningar</a:t>
            </a:r>
            <a:endParaRPr lang="sv-SE" dirty="0"/>
          </a:p>
        </p:txBody>
      </p:sp>
      <p:sp>
        <p:nvSpPr>
          <p:cNvPr id="7" name="Platshållare för enheter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-135344" y="4235050"/>
            <a:ext cx="1583504" cy="202067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sz="1200" b="1" dirty="0">
                <a:latin typeface="+mj-lt"/>
              </a:rPr>
              <a:t>Enheter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1100260" y="1979120"/>
            <a:ext cx="1448528" cy="933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2908302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5227" y="1979120"/>
            <a:ext cx="1448528" cy="923397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6555717" y="1979120"/>
            <a:ext cx="1448528" cy="92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34" hasCustomPrompt="1"/>
          </p:nvPr>
        </p:nvSpPr>
        <p:spPr>
          <a:xfrm>
            <a:off x="8379778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45" name="Platshållare för text 9"/>
          <p:cNvSpPr>
            <a:spLocks noGrp="1"/>
          </p:cNvSpPr>
          <p:nvPr>
            <p:ph type="body" sz="quarter" idx="36" hasCustomPrompt="1"/>
          </p:nvPr>
        </p:nvSpPr>
        <p:spPr>
          <a:xfrm>
            <a:off x="10211563" y="1979120"/>
            <a:ext cx="1448528" cy="91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Avdelning</a:t>
            </a:r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0260" y="3470243"/>
            <a:ext cx="1584000" cy="2692655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5" name="Platshållare för text 11"/>
          <p:cNvSpPr>
            <a:spLocks noGrp="1"/>
          </p:cNvSpPr>
          <p:nvPr>
            <p:ph type="body" sz="quarter" idx="28" hasCustomPrompt="1"/>
          </p:nvPr>
        </p:nvSpPr>
        <p:spPr>
          <a:xfrm>
            <a:off x="29154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lang="sv-SE" sz="13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6" name="Platshållare för text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1476" y="3470243"/>
            <a:ext cx="16416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7" name="Platshållare för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6555717" y="3470243"/>
            <a:ext cx="1584000" cy="2692656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29" name="Platshållare för text 14"/>
          <p:cNvSpPr>
            <a:spLocks noGrp="1"/>
          </p:cNvSpPr>
          <p:nvPr>
            <p:ph type="body" sz="quarter" idx="35" hasCustomPrompt="1"/>
          </p:nvPr>
        </p:nvSpPr>
        <p:spPr>
          <a:xfrm>
            <a:off x="8379778" y="3448239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46" name="Platshållare för text 15"/>
          <p:cNvSpPr>
            <a:spLocks noGrp="1"/>
          </p:cNvSpPr>
          <p:nvPr>
            <p:ph type="body" sz="quarter" idx="37" hasCustomPrompt="1"/>
          </p:nvPr>
        </p:nvSpPr>
        <p:spPr>
          <a:xfrm>
            <a:off x="10211563" y="3470243"/>
            <a:ext cx="1584000" cy="2725222"/>
          </a:xfrm>
          <a:prstGeom prst="rect">
            <a:avLst/>
          </a:prstGeom>
        </p:spPr>
        <p:txBody>
          <a:bodyPr>
            <a:normAutofit/>
          </a:bodyPr>
          <a:lstStyle>
            <a:lvl1pPr marL="144000" indent="-144000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pic>
        <p:nvPicPr>
          <p:cNvPr id="60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3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2872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25. Text och text med bakgrunds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2000" y="-3176"/>
            <a:ext cx="4680000" cy="6861176"/>
          </a:xfrm>
          <a:solidFill>
            <a:schemeClr val="accent2">
              <a:lumMod val="75000"/>
            </a:schemeClr>
          </a:solidFill>
        </p:spPr>
        <p:txBody>
          <a:bodyPr lIns="360000" tIns="360000" rIns="360000" bIns="540000" anchor="ctr"/>
          <a:lstStyle>
            <a:lvl1pPr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5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32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6. Centrera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708786"/>
            <a:ext cx="11052175" cy="102633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1784350" y="3433649"/>
            <a:ext cx="8635999" cy="16759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sp>
        <p:nvSpPr>
          <p:cNvPr id="5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725" y="3082006"/>
            <a:ext cx="216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725" y="5438596"/>
            <a:ext cx="216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34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27. 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4240" y="2624328"/>
            <a:ext cx="5471760" cy="1463040"/>
          </a:xfrm>
        </p:spPr>
        <p:txBody>
          <a:bodyPr rIns="0" anchor="ctr">
            <a:noAutofit/>
          </a:bodyPr>
          <a:lstStyle>
            <a:lvl1pPr algn="r">
              <a:defRPr sz="3600" baseline="0">
                <a:latin typeface="+mj-lt"/>
              </a:defRPr>
            </a:lvl1pPr>
          </a:lstStyle>
          <a:p>
            <a:r>
              <a:rPr lang="sv-SE" dirty="0"/>
              <a:t>Skriv en rubrik här</a:t>
            </a:r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pic>
        <p:nvPicPr>
          <p:cNvPr id="9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871" y="2265363"/>
            <a:ext cx="1591129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519" y="4453632"/>
            <a:ext cx="1591129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5634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2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377950"/>
            <a:ext cx="7231062" cy="13303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Skriv in din rubrik här</a:t>
            </a:r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457195"/>
            <a:ext cx="6851673" cy="1260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pic>
        <p:nvPicPr>
          <p:cNvPr id="9" name="Platshållare för bil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sp>
        <p:nvSpPr>
          <p:cNvPr id="5" name="Rektangel 1" descr="&quot;&quot;"/>
          <p:cNvSpPr/>
          <p:nvPr/>
        </p:nvSpPr>
        <p:spPr>
          <a:xfrm>
            <a:off x="3118709" y="3082006"/>
            <a:ext cx="216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 descr="&quot;&quot;"/>
          <p:cNvSpPr/>
          <p:nvPr/>
        </p:nvSpPr>
        <p:spPr>
          <a:xfrm>
            <a:off x="3118709" y="4956275"/>
            <a:ext cx="216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Logo" descr="Livsmedelsverkets logotyp." title="Livsmedelsverket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167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29. Brödkaka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din 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quarter" idx="11"/>
          </p:nvPr>
        </p:nvSpPr>
        <p:spPr>
          <a:xfrm>
            <a:off x="623888" y="1808163"/>
            <a:ext cx="6564312" cy="45005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Platshållare för bild 1" descr="&quot;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pic>
        <p:nvPicPr>
          <p:cNvPr id="8" name="Logo" descr="Livsmedelsverkets logotyp." title="Livsmedelsverket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1260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30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-1306513"/>
            <a:ext cx="11052174" cy="11922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Livsmedelsverkets logotyp</a:t>
            </a:r>
          </a:p>
        </p:txBody>
      </p:sp>
      <p:pic>
        <p:nvPicPr>
          <p:cNvPr id="8" name="Logo" descr="Livsmedelsverkets logotyp." title="Livsmedelsverket">
            <a:extLst>
              <a:ext uri="{FF2B5EF4-FFF2-40B4-BE49-F238E27FC236}">
                <a16:creationId xmlns:a16="http://schemas.microsoft.com/office/drawing/2014/main" id="{E2336002-00BD-4BB5-876E-7F4120B703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38" y="2954816"/>
            <a:ext cx="4840523" cy="683226"/>
          </a:xfrm>
          <a:prstGeom prst="rect">
            <a:avLst/>
          </a:prstGeom>
        </p:spPr>
      </p:pic>
      <p:pic>
        <p:nvPicPr>
          <p:cNvPr id="7" name="Orange gardin" descr="&quot;&quot;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sp>
        <p:nvSpPr>
          <p:cNvPr id="6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66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31. Bild med text/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2479027"/>
            <a:ext cx="5471760" cy="649902"/>
          </a:xfrm>
        </p:spPr>
        <p:txBody>
          <a:bodyPr rIns="0">
            <a:noAutofit/>
          </a:bodyPr>
          <a:lstStyle>
            <a:lvl1pPr algn="r">
              <a:defRPr sz="3400" baseline="0">
                <a:latin typeface="+mj-lt"/>
              </a:defRPr>
            </a:lvl1pPr>
          </a:lstStyle>
          <a:p>
            <a:r>
              <a:rPr lang="sv-SE" dirty="0"/>
              <a:t>Skriv en kort rubrik här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283336"/>
            <a:ext cx="5471761" cy="401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6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kort text/din avdelning/titel här 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4124363"/>
            <a:ext cx="5471761" cy="440521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58018"/>
            <a:ext cx="5471761" cy="399198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5314441"/>
            <a:ext cx="5471761" cy="994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/>
              <a:t>Skriv in text här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2" name="Rektangel 1" descr="&quot;&quot;"/>
          <p:cNvSpPr/>
          <p:nvPr/>
        </p:nvSpPr>
        <p:spPr>
          <a:xfrm>
            <a:off x="4504520" y="2265898"/>
            <a:ext cx="1591129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2" descr="&quot;&quot;"/>
          <p:cNvSpPr/>
          <p:nvPr/>
        </p:nvSpPr>
        <p:spPr>
          <a:xfrm>
            <a:off x="4504520" y="3776976"/>
            <a:ext cx="1591129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11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14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.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34D-AD03-4D45-B45D-B735AD8926D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7784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32. Bild med tex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0"/>
            <a:ext cx="5471760" cy="1189037"/>
          </a:xfrm>
        </p:spPr>
        <p:txBody>
          <a:bodyPr rIns="0">
            <a:noAutofit/>
          </a:bodyPr>
          <a:lstStyle>
            <a:lvl1pPr algn="l">
              <a:defRPr sz="3400" baseline="0">
                <a:latin typeface="+mj-lt"/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1920748"/>
            <a:ext cx="5471761" cy="337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kort ingress här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2536536"/>
            <a:ext cx="5471761" cy="1587407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30494"/>
            <a:ext cx="5471761" cy="536357"/>
          </a:xfrm>
          <a:prstGeom prst="rect">
            <a:avLst/>
          </a:prstGeo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ingresstext här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/>
          </p:nvPr>
        </p:nvSpPr>
        <p:spPr>
          <a:xfrm>
            <a:off x="623888" y="5366327"/>
            <a:ext cx="5471761" cy="942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rIns="360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När du sökt upp och valt bild,  välj upplösningen till vänster i rutans nederkant innan du klickar på infoga bild.</a:t>
            </a:r>
          </a:p>
        </p:txBody>
      </p:sp>
      <p:sp>
        <p:nvSpPr>
          <p:cNvPr id="6" name="Rektangel 1" descr="&quot;&quot;"/>
          <p:cNvSpPr/>
          <p:nvPr/>
        </p:nvSpPr>
        <p:spPr>
          <a:xfrm>
            <a:off x="627464" y="2276529"/>
            <a:ext cx="1591129" cy="288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9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28206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33. Text + val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1052175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623888" y="1808163"/>
            <a:ext cx="4148137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"/>
          <p:cNvSpPr>
            <a:spLocks noGrp="1"/>
          </p:cNvSpPr>
          <p:nvPr>
            <p:ph sz="quarter" idx="14"/>
          </p:nvPr>
        </p:nvSpPr>
        <p:spPr>
          <a:xfrm>
            <a:off x="5010150" y="1808163"/>
            <a:ext cx="6665913" cy="45005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7401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34. 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11052174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8" name="Platshållare för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808163"/>
            <a:ext cx="521970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0812" y="1808162"/>
            <a:ext cx="5385251" cy="4500563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7" name="Rektangel 1" descr="&quot;&quot;"/>
          <p:cNvSpPr/>
          <p:nvPr userDrawn="1"/>
        </p:nvSpPr>
        <p:spPr>
          <a:xfrm rot="16200000">
            <a:off x="3817201" y="4043763"/>
            <a:ext cx="450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32"/>
          </a:p>
        </p:txBody>
      </p:sp>
    </p:spTree>
    <p:extLst>
      <p:ext uri="{BB962C8B-B14F-4D97-AF65-F5344CB8AC3E}">
        <p14:creationId xmlns:p14="http://schemas.microsoft.com/office/powerpoint/2010/main" val="1176025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M35. 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 rot="5400000">
            <a:off x="7965677" y="2886474"/>
            <a:ext cx="6228558" cy="1192213"/>
          </a:xfrm>
        </p:spPr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623887" y="368300"/>
            <a:ext cx="9694863" cy="608488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Orange gardin" descr="&quot;&quot;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pic>
        <p:nvPicPr>
          <p:cNvPr id="10" name="Logo" descr="Livsmedelsverkets logotyp." title="Livsmedelsverket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1093" y="991332"/>
            <a:ext cx="1702634" cy="240322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97131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36. Lodrät rubrik,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5048248" y="-285747"/>
            <a:ext cx="6858001" cy="7429501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432000" rIns="900000" bIns="360000"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4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</a:t>
            </a:r>
          </a:p>
          <a:p>
            <a:r>
              <a:rPr lang="sv-SE" dirty="0"/>
              <a:t>till menyfliken infoga och klicka på ”Infoga bild” </a:t>
            </a:r>
          </a:p>
          <a:p>
            <a:r>
              <a:rPr lang="sv-SE" dirty="0"/>
              <a:t>i fliken för Bildbank. När du sökt upp och valt bild,  </a:t>
            </a:r>
          </a:p>
          <a:p>
            <a:r>
              <a:rPr lang="sv-SE" dirty="0"/>
              <a:t>välj upplösningen till vänster i rutans nederkant </a:t>
            </a:r>
          </a:p>
          <a:p>
            <a:r>
              <a:rPr lang="sv-SE" dirty="0"/>
              <a:t>innan du klickar på infoga bild.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orient="vert" hasCustomPrompt="1"/>
          </p:nvPr>
        </p:nvSpPr>
        <p:spPr>
          <a:xfrm>
            <a:off x="3521527" y="365124"/>
            <a:ext cx="1034143" cy="6088063"/>
          </a:xfrm>
        </p:spPr>
        <p:txBody>
          <a:bodyPr vert="eaVert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 1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2476500" cy="608806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1093" y="991332"/>
            <a:ext cx="1702634" cy="240322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2481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37. H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48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1"/>
            <a:ext cx="11052174" cy="118903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000" b="1">
                <a:latin typeface="+mj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32876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3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sz="quarter" idx="11" hasCustomPrompt="1"/>
          </p:nvPr>
        </p:nvSpPr>
        <p:spPr>
          <a:xfrm>
            <a:off x="623888" y="1808163"/>
            <a:ext cx="6564312" cy="4500562"/>
          </a:xfrm>
        </p:spPr>
        <p:txBody>
          <a:bodyPr/>
          <a:lstStyle/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">
            <a:extLst>
              <a:ext uri="{FF2B5EF4-FFF2-40B4-BE49-F238E27FC236}">
                <a16:creationId xmlns:a16="http://schemas.microsoft.com/office/drawing/2014/main" id="{F93BECFB-097B-4975-97EA-223E58CDF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3440" y="1622167"/>
            <a:ext cx="4738560" cy="5235833"/>
          </a:xfrm>
          <a:custGeom>
            <a:avLst/>
            <a:gdLst>
              <a:gd name="connsiteX0" fmla="*/ 3515351 w 4738560"/>
              <a:gd name="connsiteY0" fmla="*/ 2887216 h 5235833"/>
              <a:gd name="connsiteX1" fmla="*/ 2887215 w 4738560"/>
              <a:gd name="connsiteY1" fmla="*/ 3515350 h 5235833"/>
              <a:gd name="connsiteX2" fmla="*/ 3515351 w 4738560"/>
              <a:gd name="connsiteY2" fmla="*/ 4143485 h 5235833"/>
              <a:gd name="connsiteX3" fmla="*/ 4143485 w 4738560"/>
              <a:gd name="connsiteY3" fmla="*/ 3515350 h 5235833"/>
              <a:gd name="connsiteX4" fmla="*/ 3515351 w 4738560"/>
              <a:gd name="connsiteY4" fmla="*/ 2887216 h 5235833"/>
              <a:gd name="connsiteX5" fmla="*/ 4738560 w 4738560"/>
              <a:gd name="connsiteY5" fmla="*/ 219020 h 5235833"/>
              <a:gd name="connsiteX6" fmla="*/ 4738560 w 4738560"/>
              <a:gd name="connsiteY6" fmla="*/ 5235833 h 5235833"/>
              <a:gd name="connsiteX7" fmla="*/ 449061 w 4738560"/>
              <a:gd name="connsiteY7" fmla="*/ 5235833 h 5235833"/>
              <a:gd name="connsiteX8" fmla="*/ 1848589 w 4738560"/>
              <a:gd name="connsiteY8" fmla="*/ 4359751 h 5235833"/>
              <a:gd name="connsiteX9" fmla="*/ 2183319 w 4738560"/>
              <a:gd name="connsiteY9" fmla="*/ 3739881 h 5235833"/>
              <a:gd name="connsiteX10" fmla="*/ 2183319 w 4738560"/>
              <a:gd name="connsiteY10" fmla="*/ 2085518 h 5235833"/>
              <a:gd name="connsiteX11" fmla="*/ 2417493 w 4738560"/>
              <a:gd name="connsiteY11" fmla="*/ 1669515 h 5235833"/>
              <a:gd name="connsiteX12" fmla="*/ 3515351 w 4738560"/>
              <a:gd name="connsiteY12" fmla="*/ 0 h 5235833"/>
              <a:gd name="connsiteX13" fmla="*/ 4176545 w 4738560"/>
              <a:gd name="connsiteY13" fmla="*/ 63365 h 5235833"/>
              <a:gd name="connsiteX14" fmla="*/ 2132353 w 4738560"/>
              <a:gd name="connsiteY14" fmla="*/ 1341674 h 5235833"/>
              <a:gd name="connsiteX15" fmla="*/ 1750788 w 4738560"/>
              <a:gd name="connsiteY15" fmla="*/ 2085517 h 5235833"/>
              <a:gd name="connsiteX16" fmla="*/ 1753543 w 4738560"/>
              <a:gd name="connsiteY16" fmla="*/ 2084140 h 5235833"/>
              <a:gd name="connsiteX17" fmla="*/ 1753543 w 4738560"/>
              <a:gd name="connsiteY17" fmla="*/ 3592489 h 5235833"/>
              <a:gd name="connsiteX18" fmla="*/ 1515237 w 4738560"/>
              <a:gd name="connsiteY18" fmla="*/ 4064968 h 5235833"/>
              <a:gd name="connsiteX19" fmla="*/ 260345 w 4738560"/>
              <a:gd name="connsiteY19" fmla="*/ 4843249 h 5235833"/>
              <a:gd name="connsiteX20" fmla="*/ 0 w 4738560"/>
              <a:gd name="connsiteY20" fmla="*/ 3515350 h 5235833"/>
              <a:gd name="connsiteX21" fmla="*/ 3515351 w 4738560"/>
              <a:gd name="connsiteY21" fmla="*/ 0 h 523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38560" h="5235833">
                <a:moveTo>
                  <a:pt x="3515351" y="2887216"/>
                </a:moveTo>
                <a:cubicBezTo>
                  <a:pt x="3168224" y="2887216"/>
                  <a:pt x="2887215" y="3168223"/>
                  <a:pt x="2887215" y="3515350"/>
                </a:cubicBezTo>
                <a:cubicBezTo>
                  <a:pt x="2887215" y="3862477"/>
                  <a:pt x="3168224" y="4143485"/>
                  <a:pt x="3515351" y="4143485"/>
                </a:cubicBezTo>
                <a:cubicBezTo>
                  <a:pt x="3862478" y="4143485"/>
                  <a:pt x="4143485" y="3862477"/>
                  <a:pt x="4143485" y="3515350"/>
                </a:cubicBezTo>
                <a:cubicBezTo>
                  <a:pt x="4143485" y="3168223"/>
                  <a:pt x="3862478" y="2887216"/>
                  <a:pt x="3515351" y="2887216"/>
                </a:cubicBezTo>
                <a:close/>
                <a:moveTo>
                  <a:pt x="4738560" y="219020"/>
                </a:moveTo>
                <a:lnTo>
                  <a:pt x="4738560" y="5235833"/>
                </a:lnTo>
                <a:lnTo>
                  <a:pt x="449061" y="5235833"/>
                </a:lnTo>
                <a:lnTo>
                  <a:pt x="1848589" y="4359751"/>
                </a:lnTo>
                <a:cubicBezTo>
                  <a:pt x="2091027" y="4205472"/>
                  <a:pt x="2183319" y="4064968"/>
                  <a:pt x="2183319" y="3739881"/>
                </a:cubicBezTo>
                <a:lnTo>
                  <a:pt x="2183319" y="2085518"/>
                </a:lnTo>
                <a:cubicBezTo>
                  <a:pt x="2183319" y="1905067"/>
                  <a:pt x="2220511" y="1796245"/>
                  <a:pt x="2417493" y="1669515"/>
                </a:cubicBezTo>
                <a:close/>
                <a:moveTo>
                  <a:pt x="3515351" y="0"/>
                </a:moveTo>
                <a:cubicBezTo>
                  <a:pt x="3741259" y="0"/>
                  <a:pt x="3963035" y="22040"/>
                  <a:pt x="4176545" y="63365"/>
                </a:cubicBezTo>
                <a:lnTo>
                  <a:pt x="2132353" y="1341674"/>
                </a:lnTo>
                <a:cubicBezTo>
                  <a:pt x="1866497" y="1512482"/>
                  <a:pt x="1748033" y="1690178"/>
                  <a:pt x="1750788" y="2085517"/>
                </a:cubicBezTo>
                <a:lnTo>
                  <a:pt x="1753543" y="2084140"/>
                </a:lnTo>
                <a:lnTo>
                  <a:pt x="1753543" y="3592489"/>
                </a:lnTo>
                <a:cubicBezTo>
                  <a:pt x="1753543" y="3817020"/>
                  <a:pt x="1706708" y="3945126"/>
                  <a:pt x="1515237" y="4064968"/>
                </a:cubicBezTo>
                <a:cubicBezTo>
                  <a:pt x="1508350" y="4066345"/>
                  <a:pt x="260345" y="4843249"/>
                  <a:pt x="260345" y="4843249"/>
                </a:cubicBezTo>
                <a:cubicBezTo>
                  <a:pt x="92292" y="4432757"/>
                  <a:pt x="0" y="3985073"/>
                  <a:pt x="0" y="3515350"/>
                </a:cubicBezTo>
                <a:cubicBezTo>
                  <a:pt x="0" y="1574469"/>
                  <a:pt x="1573092" y="0"/>
                  <a:pt x="3515351" y="0"/>
                </a:cubicBezTo>
                <a:close/>
              </a:path>
            </a:pathLst>
          </a:cu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8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12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390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993341"/>
            <a:ext cx="12192000" cy="5243947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6" name="Rubrik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557338"/>
          </a:xfrm>
          <a:prstGeom prst="flowChartDocument">
            <a:avLst/>
          </a:prstGeom>
          <a:solidFill>
            <a:schemeClr val="accent1"/>
          </a:solidFill>
        </p:spPr>
        <p:txBody>
          <a:bodyPr lIns="684000" tIns="0" rIns="108000" bIns="180000" anchor="b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din huvudrubrik här</a:t>
            </a:r>
          </a:p>
        </p:txBody>
      </p:sp>
      <p:sp>
        <p:nvSpPr>
          <p:cNvPr id="3" name="Underrubrik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853998"/>
            <a:ext cx="12198578" cy="1004002"/>
          </a:xfrm>
          <a:custGeom>
            <a:avLst/>
            <a:gdLst>
              <a:gd name="connsiteX0" fmla="*/ 0 w 12192000"/>
              <a:gd name="connsiteY0" fmla="*/ 0 h 1004002"/>
              <a:gd name="connsiteX1" fmla="*/ 12192000 w 12192000"/>
              <a:gd name="connsiteY1" fmla="*/ 0 h 1004002"/>
              <a:gd name="connsiteX2" fmla="*/ 12192000 w 12192000"/>
              <a:gd name="connsiteY2" fmla="*/ 1004002 h 1004002"/>
              <a:gd name="connsiteX3" fmla="*/ 0 w 12192000"/>
              <a:gd name="connsiteY3" fmla="*/ 1004002 h 1004002"/>
              <a:gd name="connsiteX4" fmla="*/ 0 w 12192000"/>
              <a:gd name="connsiteY4" fmla="*/ 0 h 1004002"/>
              <a:gd name="connsiteX0" fmla="*/ 0 w 12198578"/>
              <a:gd name="connsiteY0" fmla="*/ 0 h 1004002"/>
              <a:gd name="connsiteX1" fmla="*/ 12198578 w 12198578"/>
              <a:gd name="connsiteY1" fmla="*/ 315764 h 1004002"/>
              <a:gd name="connsiteX2" fmla="*/ 12192000 w 12198578"/>
              <a:gd name="connsiteY2" fmla="*/ 1004002 h 1004002"/>
              <a:gd name="connsiteX3" fmla="*/ 0 w 12198578"/>
              <a:gd name="connsiteY3" fmla="*/ 1004002 h 1004002"/>
              <a:gd name="connsiteX4" fmla="*/ 0 w 12198578"/>
              <a:gd name="connsiteY4" fmla="*/ 0 h 100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578" h="1004002">
                <a:moveTo>
                  <a:pt x="0" y="0"/>
                </a:moveTo>
                <a:lnTo>
                  <a:pt x="12198578" y="315764"/>
                </a:lnTo>
                <a:cubicBezTo>
                  <a:pt x="12196385" y="545177"/>
                  <a:pt x="12194193" y="774589"/>
                  <a:pt x="12192000" y="1004002"/>
                </a:cubicBezTo>
                <a:lnTo>
                  <a:pt x="0" y="10040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lIns="684000" tIns="180000" rIns="0" anchor="ctr"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underrubrik eller ditt namn här</a:t>
            </a:r>
          </a:p>
        </p:txBody>
      </p:sp>
      <p:pic>
        <p:nvPicPr>
          <p:cNvPr id="2" name="Bildobjekt 1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35" y="6390833"/>
            <a:ext cx="1602428" cy="2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986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66153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4777164"/>
            <a:ext cx="10980738" cy="561151"/>
          </a:xfrm>
        </p:spPr>
        <p:txBody>
          <a:bodyPr anchor="b"/>
          <a:lstStyle/>
          <a:p>
            <a:r>
              <a:rPr lang="sv-SE" dirty="0"/>
              <a:t>Skriv din huvudrubrik här</a:t>
            </a:r>
          </a:p>
        </p:txBody>
      </p:sp>
      <p:sp>
        <p:nvSpPr>
          <p:cNvPr id="1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695324" y="5453942"/>
            <a:ext cx="11503253" cy="72246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en underrubrik eller ditt namn här</a:t>
            </a:r>
          </a:p>
        </p:txBody>
      </p:sp>
    </p:spTree>
    <p:extLst>
      <p:ext uri="{BB962C8B-B14F-4D97-AF65-F5344CB8AC3E}">
        <p14:creationId xmlns:p14="http://schemas.microsoft.com/office/powerpoint/2010/main" val="64385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os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3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i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9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-1304925"/>
            <a:ext cx="11052174" cy="119221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956508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3230"/>
            <a:ext cx="10980738" cy="999619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il lil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155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3"/>
            <a:ext cx="10980738" cy="215268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799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il oran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7194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3"/>
            <a:ext cx="10980738" cy="215268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799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il blå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1538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798"/>
            <a:ext cx="10980738" cy="1008063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557338"/>
            <a:ext cx="12192000" cy="5300662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11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423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2417887"/>
            <a:ext cx="10980738" cy="181203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25886547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me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2"/>
            <a:ext cx="10980738" cy="1008063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Text"/>
          <p:cNvSpPr>
            <a:spLocks noGrp="1"/>
          </p:cNvSpPr>
          <p:nvPr>
            <p:ph sz="half" idx="1" hasCustomPrompt="1"/>
          </p:nvPr>
        </p:nvSpPr>
        <p:spPr>
          <a:xfrm>
            <a:off x="695324" y="1808163"/>
            <a:ext cx="6473825" cy="4429125"/>
          </a:xfrm>
        </p:spPr>
        <p:txBody>
          <a:bodyPr/>
          <a:lstStyle>
            <a:lvl1pPr>
              <a:defRPr sz="2000" b="1">
                <a:latin typeface="+mj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305729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2"/>
            <a:ext cx="5771259" cy="1008063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9" name="Text"/>
          <p:cNvSpPr>
            <a:spLocks noGrp="1"/>
          </p:cNvSpPr>
          <p:nvPr>
            <p:ph sz="half" idx="1" hasCustomPrompt="1"/>
          </p:nvPr>
        </p:nvSpPr>
        <p:spPr>
          <a:xfrm>
            <a:off x="695325" y="1808163"/>
            <a:ext cx="5771260" cy="4429125"/>
          </a:xfrm>
        </p:spPr>
        <p:txBody>
          <a:bodyPr/>
          <a:lstStyle>
            <a:lvl1pPr>
              <a:defRPr sz="2200" b="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7868" y="0"/>
            <a:ext cx="5324132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10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8657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7868" y="0"/>
            <a:ext cx="5324132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360000" rIns="54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bildramen. 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2239961"/>
            <a:ext cx="5771259" cy="218731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4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54002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1599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61" y="-2"/>
            <a:ext cx="10620376" cy="6858001"/>
          </a:xfrm>
          <a:custGeom>
            <a:avLst/>
            <a:gdLst>
              <a:gd name="connsiteX0" fmla="*/ 0 w 7462157"/>
              <a:gd name="connsiteY0" fmla="*/ 0 h 6858000"/>
              <a:gd name="connsiteX1" fmla="*/ 7462157 w 7462157"/>
              <a:gd name="connsiteY1" fmla="*/ 0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16329 h 6874329"/>
              <a:gd name="connsiteX1" fmla="*/ 4958443 w 7462157"/>
              <a:gd name="connsiteY1" fmla="*/ 0 h 6874329"/>
              <a:gd name="connsiteX2" fmla="*/ 7462157 w 7462157"/>
              <a:gd name="connsiteY2" fmla="*/ 6874329 h 6874329"/>
              <a:gd name="connsiteX3" fmla="*/ 0 w 7462157"/>
              <a:gd name="connsiteY3" fmla="*/ 6874329 h 6874329"/>
              <a:gd name="connsiteX4" fmla="*/ 0 w 7462157"/>
              <a:gd name="connsiteY4" fmla="*/ 16329 h 6874329"/>
              <a:gd name="connsiteX0" fmla="*/ 0 w 7462157"/>
              <a:gd name="connsiteY0" fmla="*/ 0 h 6858000"/>
              <a:gd name="connsiteX1" fmla="*/ 4954625 w 7462157"/>
              <a:gd name="connsiteY1" fmla="*/ 10885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21772 h 6879772"/>
              <a:gd name="connsiteX1" fmla="*/ 4912623 w 7462157"/>
              <a:gd name="connsiteY1" fmla="*/ 0 h 6879772"/>
              <a:gd name="connsiteX2" fmla="*/ 7462157 w 7462157"/>
              <a:gd name="connsiteY2" fmla="*/ 6879772 h 6879772"/>
              <a:gd name="connsiteX3" fmla="*/ 0 w 7462157"/>
              <a:gd name="connsiteY3" fmla="*/ 6879772 h 6879772"/>
              <a:gd name="connsiteX4" fmla="*/ 0 w 7462157"/>
              <a:gd name="connsiteY4" fmla="*/ 21772 h 6879772"/>
              <a:gd name="connsiteX0" fmla="*/ 0 w 7462157"/>
              <a:gd name="connsiteY0" fmla="*/ 1 h 6858001"/>
              <a:gd name="connsiteX1" fmla="*/ 4943171 w 7462157"/>
              <a:gd name="connsiteY1" fmla="*/ 0 h 6858001"/>
              <a:gd name="connsiteX2" fmla="*/ 7462157 w 7462157"/>
              <a:gd name="connsiteY2" fmla="*/ 6858001 h 6858001"/>
              <a:gd name="connsiteX3" fmla="*/ 0 w 7462157"/>
              <a:gd name="connsiteY3" fmla="*/ 6858001 h 6858001"/>
              <a:gd name="connsiteX4" fmla="*/ 0 w 7462157"/>
              <a:gd name="connsiteY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157" h="6858001">
                <a:moveTo>
                  <a:pt x="0" y="1"/>
                </a:moveTo>
                <a:lnTo>
                  <a:pt x="4943171" y="0"/>
                </a:lnTo>
                <a:lnTo>
                  <a:pt x="7462157" y="6858001"/>
                </a:lnTo>
                <a:lnTo>
                  <a:pt x="0" y="685800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Bild"/>
          <p:cNvSpPr>
            <a:spLocks noGrp="1"/>
          </p:cNvSpPr>
          <p:nvPr>
            <p:ph type="pic" idx="10" hasCustomPrompt="1"/>
          </p:nvPr>
        </p:nvSpPr>
        <p:spPr>
          <a:xfrm>
            <a:off x="7016335" y="-5444"/>
            <a:ext cx="5191993" cy="6873906"/>
          </a:xfrm>
          <a:custGeom>
            <a:avLst/>
            <a:gdLst>
              <a:gd name="connsiteX0" fmla="*/ 0 w 5110843"/>
              <a:gd name="connsiteY0" fmla="*/ 6857999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0 w 5110843"/>
              <a:gd name="connsiteY3" fmla="*/ 6857999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5094515 w 5110843"/>
              <a:gd name="connsiteY3" fmla="*/ 5441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3516087 w 5110843"/>
              <a:gd name="connsiteY2" fmla="*/ 4713514 h 6857999"/>
              <a:gd name="connsiteX3" fmla="*/ 5110843 w 5110843"/>
              <a:gd name="connsiteY3" fmla="*/ 6857999 h 6857999"/>
              <a:gd name="connsiteX4" fmla="*/ 5094515 w 5110843"/>
              <a:gd name="connsiteY4" fmla="*/ 5441 h 6857999"/>
              <a:gd name="connsiteX0" fmla="*/ 5094515 w 5110843"/>
              <a:gd name="connsiteY0" fmla="*/ 5441 h 6890657"/>
              <a:gd name="connsiteX1" fmla="*/ 0 w 5110843"/>
              <a:gd name="connsiteY1" fmla="*/ 0 h 6890657"/>
              <a:gd name="connsiteX2" fmla="*/ 3597730 w 5110843"/>
              <a:gd name="connsiteY2" fmla="*/ 6890657 h 6890657"/>
              <a:gd name="connsiteX3" fmla="*/ 5110843 w 5110843"/>
              <a:gd name="connsiteY3" fmla="*/ 6857999 h 6890657"/>
              <a:gd name="connsiteX4" fmla="*/ 5094515 w 5110843"/>
              <a:gd name="connsiteY4" fmla="*/ 5441 h 6890657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97730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54187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143501 w 5159829"/>
              <a:gd name="connsiteY0" fmla="*/ 5441 h 6879771"/>
              <a:gd name="connsiteX1" fmla="*/ 0 w 5159829"/>
              <a:gd name="connsiteY1" fmla="*/ 0 h 6879771"/>
              <a:gd name="connsiteX2" fmla="*/ 3603173 w 5159829"/>
              <a:gd name="connsiteY2" fmla="*/ 6879771 h 6879771"/>
              <a:gd name="connsiteX3" fmla="*/ 5159829 w 5159829"/>
              <a:gd name="connsiteY3" fmla="*/ 6857999 h 6879771"/>
              <a:gd name="connsiteX4" fmla="*/ 5143501 w 5159829"/>
              <a:gd name="connsiteY4" fmla="*/ 5441 h 6879771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6031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5650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75665 w 5191993"/>
              <a:gd name="connsiteY0" fmla="*/ 0 h 6885216"/>
              <a:gd name="connsiteX1" fmla="*/ 0 w 5191993"/>
              <a:gd name="connsiteY1" fmla="*/ 5445 h 6885216"/>
              <a:gd name="connsiteX2" fmla="*/ 3597237 w 5191993"/>
              <a:gd name="connsiteY2" fmla="*/ 6885216 h 6885216"/>
              <a:gd name="connsiteX3" fmla="*/ 5191993 w 5191993"/>
              <a:gd name="connsiteY3" fmla="*/ 6863444 h 6885216"/>
              <a:gd name="connsiteX4" fmla="*/ 5175665 w 5191993"/>
              <a:gd name="connsiteY4" fmla="*/ 0 h 6885216"/>
              <a:gd name="connsiteX0" fmla="*/ 5175665 w 5191993"/>
              <a:gd name="connsiteY0" fmla="*/ 0 h 6891102"/>
              <a:gd name="connsiteX1" fmla="*/ 0 w 5191993"/>
              <a:gd name="connsiteY1" fmla="*/ 5445 h 6891102"/>
              <a:gd name="connsiteX2" fmla="*/ 3597237 w 5191993"/>
              <a:gd name="connsiteY2" fmla="*/ 6885216 h 6891102"/>
              <a:gd name="connsiteX3" fmla="*/ 5191993 w 5191993"/>
              <a:gd name="connsiteY3" fmla="*/ 6891102 h 6891102"/>
              <a:gd name="connsiteX4" fmla="*/ 5175665 w 5191993"/>
              <a:gd name="connsiteY4" fmla="*/ 0 h 6891102"/>
              <a:gd name="connsiteX0" fmla="*/ 5175665 w 5191993"/>
              <a:gd name="connsiteY0" fmla="*/ 0 h 6895712"/>
              <a:gd name="connsiteX1" fmla="*/ 0 w 5191993"/>
              <a:gd name="connsiteY1" fmla="*/ 5445 h 6895712"/>
              <a:gd name="connsiteX2" fmla="*/ 3597237 w 5191993"/>
              <a:gd name="connsiteY2" fmla="*/ 6885216 h 6895712"/>
              <a:gd name="connsiteX3" fmla="*/ 5191993 w 5191993"/>
              <a:gd name="connsiteY3" fmla="*/ 6895712 h 6895712"/>
              <a:gd name="connsiteX4" fmla="*/ 5175665 w 5191993"/>
              <a:gd name="connsiteY4" fmla="*/ 0 h 689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993" h="6895712">
                <a:moveTo>
                  <a:pt x="5175665" y="0"/>
                </a:moveTo>
                <a:lnTo>
                  <a:pt x="0" y="5445"/>
                </a:lnTo>
                <a:lnTo>
                  <a:pt x="3597237" y="6885216"/>
                </a:lnTo>
                <a:lnTo>
                  <a:pt x="5191993" y="6895712"/>
                </a:lnTo>
                <a:cubicBezTo>
                  <a:pt x="5186550" y="4611526"/>
                  <a:pt x="5181108" y="2284186"/>
                  <a:pt x="5175665" y="0"/>
                </a:cubicBezTo>
                <a:close/>
              </a:path>
            </a:pathLst>
          </a:custGeom>
        </p:spPr>
        <p:txBody>
          <a:bodyPr lIns="180000" tIns="540000" rIns="540000" bIns="180000">
            <a:norm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</a:t>
            </a:r>
            <a:r>
              <a:rPr lang="sv-SE" dirty="0" err="1"/>
              <a:t>bildram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och infoga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1808163"/>
            <a:ext cx="7294789" cy="16200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 hasCustomPrompt="1"/>
          </p:nvPr>
        </p:nvSpPr>
        <p:spPr>
          <a:xfrm>
            <a:off x="695325" y="3624533"/>
            <a:ext cx="8595632" cy="1729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underrubrik eller ämne här</a:t>
            </a:r>
          </a:p>
        </p:txBody>
      </p:sp>
    </p:spTree>
    <p:extLst>
      <p:ext uri="{BB962C8B-B14F-4D97-AF65-F5344CB8AC3E}">
        <p14:creationId xmlns:p14="http://schemas.microsoft.com/office/powerpoint/2010/main" val="11497348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lå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61" y="-2"/>
            <a:ext cx="10620376" cy="6858001"/>
          </a:xfrm>
          <a:custGeom>
            <a:avLst/>
            <a:gdLst>
              <a:gd name="connsiteX0" fmla="*/ 0 w 7462157"/>
              <a:gd name="connsiteY0" fmla="*/ 0 h 6858000"/>
              <a:gd name="connsiteX1" fmla="*/ 7462157 w 7462157"/>
              <a:gd name="connsiteY1" fmla="*/ 0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16329 h 6874329"/>
              <a:gd name="connsiteX1" fmla="*/ 4958443 w 7462157"/>
              <a:gd name="connsiteY1" fmla="*/ 0 h 6874329"/>
              <a:gd name="connsiteX2" fmla="*/ 7462157 w 7462157"/>
              <a:gd name="connsiteY2" fmla="*/ 6874329 h 6874329"/>
              <a:gd name="connsiteX3" fmla="*/ 0 w 7462157"/>
              <a:gd name="connsiteY3" fmla="*/ 6874329 h 6874329"/>
              <a:gd name="connsiteX4" fmla="*/ 0 w 7462157"/>
              <a:gd name="connsiteY4" fmla="*/ 16329 h 6874329"/>
              <a:gd name="connsiteX0" fmla="*/ 0 w 7462157"/>
              <a:gd name="connsiteY0" fmla="*/ 0 h 6858000"/>
              <a:gd name="connsiteX1" fmla="*/ 4954625 w 7462157"/>
              <a:gd name="connsiteY1" fmla="*/ 10885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21772 h 6879772"/>
              <a:gd name="connsiteX1" fmla="*/ 4912623 w 7462157"/>
              <a:gd name="connsiteY1" fmla="*/ 0 h 6879772"/>
              <a:gd name="connsiteX2" fmla="*/ 7462157 w 7462157"/>
              <a:gd name="connsiteY2" fmla="*/ 6879772 h 6879772"/>
              <a:gd name="connsiteX3" fmla="*/ 0 w 7462157"/>
              <a:gd name="connsiteY3" fmla="*/ 6879772 h 6879772"/>
              <a:gd name="connsiteX4" fmla="*/ 0 w 7462157"/>
              <a:gd name="connsiteY4" fmla="*/ 21772 h 6879772"/>
              <a:gd name="connsiteX0" fmla="*/ 0 w 7462157"/>
              <a:gd name="connsiteY0" fmla="*/ 1 h 6858001"/>
              <a:gd name="connsiteX1" fmla="*/ 4943171 w 7462157"/>
              <a:gd name="connsiteY1" fmla="*/ 0 h 6858001"/>
              <a:gd name="connsiteX2" fmla="*/ 7462157 w 7462157"/>
              <a:gd name="connsiteY2" fmla="*/ 6858001 h 6858001"/>
              <a:gd name="connsiteX3" fmla="*/ 0 w 7462157"/>
              <a:gd name="connsiteY3" fmla="*/ 6858001 h 6858001"/>
              <a:gd name="connsiteX4" fmla="*/ 0 w 7462157"/>
              <a:gd name="connsiteY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157" h="6858001">
                <a:moveTo>
                  <a:pt x="0" y="1"/>
                </a:moveTo>
                <a:lnTo>
                  <a:pt x="4943171" y="0"/>
                </a:lnTo>
                <a:lnTo>
                  <a:pt x="7462157" y="6858001"/>
                </a:lnTo>
                <a:lnTo>
                  <a:pt x="0" y="685800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Bild"/>
          <p:cNvSpPr>
            <a:spLocks noGrp="1"/>
          </p:cNvSpPr>
          <p:nvPr>
            <p:ph type="pic" idx="10" hasCustomPrompt="1"/>
          </p:nvPr>
        </p:nvSpPr>
        <p:spPr>
          <a:xfrm>
            <a:off x="7016335" y="-5444"/>
            <a:ext cx="5191993" cy="6873906"/>
          </a:xfrm>
          <a:custGeom>
            <a:avLst/>
            <a:gdLst>
              <a:gd name="connsiteX0" fmla="*/ 0 w 5110843"/>
              <a:gd name="connsiteY0" fmla="*/ 6857999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0 w 5110843"/>
              <a:gd name="connsiteY3" fmla="*/ 6857999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5094515 w 5110843"/>
              <a:gd name="connsiteY3" fmla="*/ 5441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3516087 w 5110843"/>
              <a:gd name="connsiteY2" fmla="*/ 4713514 h 6857999"/>
              <a:gd name="connsiteX3" fmla="*/ 5110843 w 5110843"/>
              <a:gd name="connsiteY3" fmla="*/ 6857999 h 6857999"/>
              <a:gd name="connsiteX4" fmla="*/ 5094515 w 5110843"/>
              <a:gd name="connsiteY4" fmla="*/ 5441 h 6857999"/>
              <a:gd name="connsiteX0" fmla="*/ 5094515 w 5110843"/>
              <a:gd name="connsiteY0" fmla="*/ 5441 h 6890657"/>
              <a:gd name="connsiteX1" fmla="*/ 0 w 5110843"/>
              <a:gd name="connsiteY1" fmla="*/ 0 h 6890657"/>
              <a:gd name="connsiteX2" fmla="*/ 3597730 w 5110843"/>
              <a:gd name="connsiteY2" fmla="*/ 6890657 h 6890657"/>
              <a:gd name="connsiteX3" fmla="*/ 5110843 w 5110843"/>
              <a:gd name="connsiteY3" fmla="*/ 6857999 h 6890657"/>
              <a:gd name="connsiteX4" fmla="*/ 5094515 w 5110843"/>
              <a:gd name="connsiteY4" fmla="*/ 5441 h 6890657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97730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54187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143501 w 5159829"/>
              <a:gd name="connsiteY0" fmla="*/ 5441 h 6879771"/>
              <a:gd name="connsiteX1" fmla="*/ 0 w 5159829"/>
              <a:gd name="connsiteY1" fmla="*/ 0 h 6879771"/>
              <a:gd name="connsiteX2" fmla="*/ 3603173 w 5159829"/>
              <a:gd name="connsiteY2" fmla="*/ 6879771 h 6879771"/>
              <a:gd name="connsiteX3" fmla="*/ 5159829 w 5159829"/>
              <a:gd name="connsiteY3" fmla="*/ 6857999 h 6879771"/>
              <a:gd name="connsiteX4" fmla="*/ 5143501 w 5159829"/>
              <a:gd name="connsiteY4" fmla="*/ 5441 h 6879771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6031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5650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75665 w 5191993"/>
              <a:gd name="connsiteY0" fmla="*/ 0 h 6885216"/>
              <a:gd name="connsiteX1" fmla="*/ 0 w 5191993"/>
              <a:gd name="connsiteY1" fmla="*/ 5445 h 6885216"/>
              <a:gd name="connsiteX2" fmla="*/ 3597237 w 5191993"/>
              <a:gd name="connsiteY2" fmla="*/ 6885216 h 6885216"/>
              <a:gd name="connsiteX3" fmla="*/ 5191993 w 5191993"/>
              <a:gd name="connsiteY3" fmla="*/ 6863444 h 6885216"/>
              <a:gd name="connsiteX4" fmla="*/ 5175665 w 5191993"/>
              <a:gd name="connsiteY4" fmla="*/ 0 h 6885216"/>
              <a:gd name="connsiteX0" fmla="*/ 5175665 w 5191993"/>
              <a:gd name="connsiteY0" fmla="*/ 0 h 6891102"/>
              <a:gd name="connsiteX1" fmla="*/ 0 w 5191993"/>
              <a:gd name="connsiteY1" fmla="*/ 5445 h 6891102"/>
              <a:gd name="connsiteX2" fmla="*/ 3597237 w 5191993"/>
              <a:gd name="connsiteY2" fmla="*/ 6885216 h 6891102"/>
              <a:gd name="connsiteX3" fmla="*/ 5191993 w 5191993"/>
              <a:gd name="connsiteY3" fmla="*/ 6891102 h 6891102"/>
              <a:gd name="connsiteX4" fmla="*/ 5175665 w 5191993"/>
              <a:gd name="connsiteY4" fmla="*/ 0 h 6891102"/>
              <a:gd name="connsiteX0" fmla="*/ 5175665 w 5191993"/>
              <a:gd name="connsiteY0" fmla="*/ 0 h 6895712"/>
              <a:gd name="connsiteX1" fmla="*/ 0 w 5191993"/>
              <a:gd name="connsiteY1" fmla="*/ 5445 h 6895712"/>
              <a:gd name="connsiteX2" fmla="*/ 3597237 w 5191993"/>
              <a:gd name="connsiteY2" fmla="*/ 6885216 h 6895712"/>
              <a:gd name="connsiteX3" fmla="*/ 5191993 w 5191993"/>
              <a:gd name="connsiteY3" fmla="*/ 6895712 h 6895712"/>
              <a:gd name="connsiteX4" fmla="*/ 5175665 w 5191993"/>
              <a:gd name="connsiteY4" fmla="*/ 0 h 689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993" h="6895712">
                <a:moveTo>
                  <a:pt x="5175665" y="0"/>
                </a:moveTo>
                <a:lnTo>
                  <a:pt x="0" y="5445"/>
                </a:lnTo>
                <a:lnTo>
                  <a:pt x="3597237" y="6885216"/>
                </a:lnTo>
                <a:lnTo>
                  <a:pt x="5191993" y="6895712"/>
                </a:lnTo>
                <a:cubicBezTo>
                  <a:pt x="5186550" y="4611526"/>
                  <a:pt x="5181108" y="2284186"/>
                  <a:pt x="5175665" y="0"/>
                </a:cubicBezTo>
                <a:close/>
              </a:path>
            </a:pathLst>
          </a:custGeom>
        </p:spPr>
        <p:txBody>
          <a:bodyPr lIns="180000" tIns="540000" rIns="540000" bIns="180000">
            <a:norm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</a:t>
            </a:r>
            <a:r>
              <a:rPr lang="sv-SE" dirty="0" err="1"/>
              <a:t>bildram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och infoga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1808163"/>
            <a:ext cx="7294789" cy="16200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 hasCustomPrompt="1"/>
          </p:nvPr>
        </p:nvSpPr>
        <p:spPr>
          <a:xfrm>
            <a:off x="695325" y="3624533"/>
            <a:ext cx="8595632" cy="1729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underrubrik eller ämne här</a:t>
            </a:r>
          </a:p>
        </p:txBody>
      </p:sp>
    </p:spTree>
    <p:extLst>
      <p:ext uri="{BB962C8B-B14F-4D97-AF65-F5344CB8AC3E}">
        <p14:creationId xmlns:p14="http://schemas.microsoft.com/office/powerpoint/2010/main" val="323046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5"/>
            <a:ext cx="6545262" cy="11922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808163"/>
            <a:ext cx="6545262" cy="450056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in din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12000" y="0"/>
            <a:ext cx="4680000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80000" tIns="360000" rIns="180000" anchor="t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Montera en bild genom att markera bildramen, gå till menyfliken infoga och klicka på ”Infoga bild” i fliken för Bildbank.  När du sökt upp och valt bild,  välj upplösningen till vänster i rutans nederkant innan du klickar på infoga bild.  </a:t>
            </a:r>
            <a:br>
              <a:rPr lang="sv-SE" dirty="0"/>
            </a:br>
            <a:r>
              <a:rPr lang="sv-SE" dirty="0"/>
              <a:t>För en helbild behövs minst 1600 </a:t>
            </a:r>
            <a:r>
              <a:rPr lang="sv-SE" dirty="0" err="1"/>
              <a:t>px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pic>
        <p:nvPicPr>
          <p:cNvPr id="6" name="Logo" descr="Livsmedelsverkets logotyp." title="Livsmedelsverket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5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614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lil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61" y="-2"/>
            <a:ext cx="10620376" cy="6858001"/>
          </a:xfrm>
          <a:custGeom>
            <a:avLst/>
            <a:gdLst>
              <a:gd name="connsiteX0" fmla="*/ 0 w 7462157"/>
              <a:gd name="connsiteY0" fmla="*/ 0 h 6858000"/>
              <a:gd name="connsiteX1" fmla="*/ 7462157 w 7462157"/>
              <a:gd name="connsiteY1" fmla="*/ 0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16329 h 6874329"/>
              <a:gd name="connsiteX1" fmla="*/ 4958443 w 7462157"/>
              <a:gd name="connsiteY1" fmla="*/ 0 h 6874329"/>
              <a:gd name="connsiteX2" fmla="*/ 7462157 w 7462157"/>
              <a:gd name="connsiteY2" fmla="*/ 6874329 h 6874329"/>
              <a:gd name="connsiteX3" fmla="*/ 0 w 7462157"/>
              <a:gd name="connsiteY3" fmla="*/ 6874329 h 6874329"/>
              <a:gd name="connsiteX4" fmla="*/ 0 w 7462157"/>
              <a:gd name="connsiteY4" fmla="*/ 16329 h 6874329"/>
              <a:gd name="connsiteX0" fmla="*/ 0 w 7462157"/>
              <a:gd name="connsiteY0" fmla="*/ 0 h 6858000"/>
              <a:gd name="connsiteX1" fmla="*/ 4954625 w 7462157"/>
              <a:gd name="connsiteY1" fmla="*/ 10885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21772 h 6879772"/>
              <a:gd name="connsiteX1" fmla="*/ 4912623 w 7462157"/>
              <a:gd name="connsiteY1" fmla="*/ 0 h 6879772"/>
              <a:gd name="connsiteX2" fmla="*/ 7462157 w 7462157"/>
              <a:gd name="connsiteY2" fmla="*/ 6879772 h 6879772"/>
              <a:gd name="connsiteX3" fmla="*/ 0 w 7462157"/>
              <a:gd name="connsiteY3" fmla="*/ 6879772 h 6879772"/>
              <a:gd name="connsiteX4" fmla="*/ 0 w 7462157"/>
              <a:gd name="connsiteY4" fmla="*/ 21772 h 6879772"/>
              <a:gd name="connsiteX0" fmla="*/ 0 w 7462157"/>
              <a:gd name="connsiteY0" fmla="*/ 1 h 6858001"/>
              <a:gd name="connsiteX1" fmla="*/ 4943171 w 7462157"/>
              <a:gd name="connsiteY1" fmla="*/ 0 h 6858001"/>
              <a:gd name="connsiteX2" fmla="*/ 7462157 w 7462157"/>
              <a:gd name="connsiteY2" fmla="*/ 6858001 h 6858001"/>
              <a:gd name="connsiteX3" fmla="*/ 0 w 7462157"/>
              <a:gd name="connsiteY3" fmla="*/ 6858001 h 6858001"/>
              <a:gd name="connsiteX4" fmla="*/ 0 w 7462157"/>
              <a:gd name="connsiteY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157" h="6858001">
                <a:moveTo>
                  <a:pt x="0" y="1"/>
                </a:moveTo>
                <a:lnTo>
                  <a:pt x="4943171" y="0"/>
                </a:lnTo>
                <a:lnTo>
                  <a:pt x="7462157" y="6858001"/>
                </a:lnTo>
                <a:lnTo>
                  <a:pt x="0" y="685800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Bild"/>
          <p:cNvSpPr>
            <a:spLocks noGrp="1"/>
          </p:cNvSpPr>
          <p:nvPr>
            <p:ph type="pic" idx="10" hasCustomPrompt="1"/>
          </p:nvPr>
        </p:nvSpPr>
        <p:spPr>
          <a:xfrm>
            <a:off x="7016335" y="-5444"/>
            <a:ext cx="5191993" cy="6873906"/>
          </a:xfrm>
          <a:custGeom>
            <a:avLst/>
            <a:gdLst>
              <a:gd name="connsiteX0" fmla="*/ 0 w 5110843"/>
              <a:gd name="connsiteY0" fmla="*/ 6857999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0 w 5110843"/>
              <a:gd name="connsiteY3" fmla="*/ 6857999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5094515 w 5110843"/>
              <a:gd name="connsiteY3" fmla="*/ 5441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3516087 w 5110843"/>
              <a:gd name="connsiteY2" fmla="*/ 4713514 h 6857999"/>
              <a:gd name="connsiteX3" fmla="*/ 5110843 w 5110843"/>
              <a:gd name="connsiteY3" fmla="*/ 6857999 h 6857999"/>
              <a:gd name="connsiteX4" fmla="*/ 5094515 w 5110843"/>
              <a:gd name="connsiteY4" fmla="*/ 5441 h 6857999"/>
              <a:gd name="connsiteX0" fmla="*/ 5094515 w 5110843"/>
              <a:gd name="connsiteY0" fmla="*/ 5441 h 6890657"/>
              <a:gd name="connsiteX1" fmla="*/ 0 w 5110843"/>
              <a:gd name="connsiteY1" fmla="*/ 0 h 6890657"/>
              <a:gd name="connsiteX2" fmla="*/ 3597730 w 5110843"/>
              <a:gd name="connsiteY2" fmla="*/ 6890657 h 6890657"/>
              <a:gd name="connsiteX3" fmla="*/ 5110843 w 5110843"/>
              <a:gd name="connsiteY3" fmla="*/ 6857999 h 6890657"/>
              <a:gd name="connsiteX4" fmla="*/ 5094515 w 5110843"/>
              <a:gd name="connsiteY4" fmla="*/ 5441 h 6890657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97730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54187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143501 w 5159829"/>
              <a:gd name="connsiteY0" fmla="*/ 5441 h 6879771"/>
              <a:gd name="connsiteX1" fmla="*/ 0 w 5159829"/>
              <a:gd name="connsiteY1" fmla="*/ 0 h 6879771"/>
              <a:gd name="connsiteX2" fmla="*/ 3603173 w 5159829"/>
              <a:gd name="connsiteY2" fmla="*/ 6879771 h 6879771"/>
              <a:gd name="connsiteX3" fmla="*/ 5159829 w 5159829"/>
              <a:gd name="connsiteY3" fmla="*/ 6857999 h 6879771"/>
              <a:gd name="connsiteX4" fmla="*/ 5143501 w 5159829"/>
              <a:gd name="connsiteY4" fmla="*/ 5441 h 6879771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6031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5650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75665 w 5191993"/>
              <a:gd name="connsiteY0" fmla="*/ 0 h 6885216"/>
              <a:gd name="connsiteX1" fmla="*/ 0 w 5191993"/>
              <a:gd name="connsiteY1" fmla="*/ 5445 h 6885216"/>
              <a:gd name="connsiteX2" fmla="*/ 3597237 w 5191993"/>
              <a:gd name="connsiteY2" fmla="*/ 6885216 h 6885216"/>
              <a:gd name="connsiteX3" fmla="*/ 5191993 w 5191993"/>
              <a:gd name="connsiteY3" fmla="*/ 6863444 h 6885216"/>
              <a:gd name="connsiteX4" fmla="*/ 5175665 w 5191993"/>
              <a:gd name="connsiteY4" fmla="*/ 0 h 6885216"/>
              <a:gd name="connsiteX0" fmla="*/ 5175665 w 5191993"/>
              <a:gd name="connsiteY0" fmla="*/ 0 h 6891102"/>
              <a:gd name="connsiteX1" fmla="*/ 0 w 5191993"/>
              <a:gd name="connsiteY1" fmla="*/ 5445 h 6891102"/>
              <a:gd name="connsiteX2" fmla="*/ 3597237 w 5191993"/>
              <a:gd name="connsiteY2" fmla="*/ 6885216 h 6891102"/>
              <a:gd name="connsiteX3" fmla="*/ 5191993 w 5191993"/>
              <a:gd name="connsiteY3" fmla="*/ 6891102 h 6891102"/>
              <a:gd name="connsiteX4" fmla="*/ 5175665 w 5191993"/>
              <a:gd name="connsiteY4" fmla="*/ 0 h 6891102"/>
              <a:gd name="connsiteX0" fmla="*/ 5175665 w 5191993"/>
              <a:gd name="connsiteY0" fmla="*/ 0 h 6895712"/>
              <a:gd name="connsiteX1" fmla="*/ 0 w 5191993"/>
              <a:gd name="connsiteY1" fmla="*/ 5445 h 6895712"/>
              <a:gd name="connsiteX2" fmla="*/ 3597237 w 5191993"/>
              <a:gd name="connsiteY2" fmla="*/ 6885216 h 6895712"/>
              <a:gd name="connsiteX3" fmla="*/ 5191993 w 5191993"/>
              <a:gd name="connsiteY3" fmla="*/ 6895712 h 6895712"/>
              <a:gd name="connsiteX4" fmla="*/ 5175665 w 5191993"/>
              <a:gd name="connsiteY4" fmla="*/ 0 h 689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993" h="6895712">
                <a:moveTo>
                  <a:pt x="5175665" y="0"/>
                </a:moveTo>
                <a:lnTo>
                  <a:pt x="0" y="5445"/>
                </a:lnTo>
                <a:lnTo>
                  <a:pt x="3597237" y="6885216"/>
                </a:lnTo>
                <a:lnTo>
                  <a:pt x="5191993" y="6895712"/>
                </a:lnTo>
                <a:cubicBezTo>
                  <a:pt x="5186550" y="4611526"/>
                  <a:pt x="5181108" y="2284186"/>
                  <a:pt x="5175665" y="0"/>
                </a:cubicBezTo>
                <a:close/>
              </a:path>
            </a:pathLst>
          </a:custGeom>
        </p:spPr>
        <p:txBody>
          <a:bodyPr lIns="180000" tIns="540000" rIns="540000" bIns="180000">
            <a:norm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</a:t>
            </a:r>
            <a:r>
              <a:rPr lang="sv-SE" dirty="0" err="1"/>
              <a:t>bildram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och infoga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1808163"/>
            <a:ext cx="7294789" cy="16200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 hasCustomPrompt="1"/>
          </p:nvPr>
        </p:nvSpPr>
        <p:spPr>
          <a:xfrm>
            <a:off x="695325" y="3624533"/>
            <a:ext cx="8595632" cy="1729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underrubrik eller ämne här</a:t>
            </a:r>
          </a:p>
        </p:txBody>
      </p:sp>
    </p:spTree>
    <p:extLst>
      <p:ext uri="{BB962C8B-B14F-4D97-AF65-F5344CB8AC3E}">
        <p14:creationId xmlns:p14="http://schemas.microsoft.com/office/powerpoint/2010/main" val="35741138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oran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61" y="-2"/>
            <a:ext cx="10620376" cy="6858001"/>
          </a:xfrm>
          <a:custGeom>
            <a:avLst/>
            <a:gdLst>
              <a:gd name="connsiteX0" fmla="*/ 0 w 7462157"/>
              <a:gd name="connsiteY0" fmla="*/ 0 h 6858000"/>
              <a:gd name="connsiteX1" fmla="*/ 7462157 w 7462157"/>
              <a:gd name="connsiteY1" fmla="*/ 0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16329 h 6874329"/>
              <a:gd name="connsiteX1" fmla="*/ 4958443 w 7462157"/>
              <a:gd name="connsiteY1" fmla="*/ 0 h 6874329"/>
              <a:gd name="connsiteX2" fmla="*/ 7462157 w 7462157"/>
              <a:gd name="connsiteY2" fmla="*/ 6874329 h 6874329"/>
              <a:gd name="connsiteX3" fmla="*/ 0 w 7462157"/>
              <a:gd name="connsiteY3" fmla="*/ 6874329 h 6874329"/>
              <a:gd name="connsiteX4" fmla="*/ 0 w 7462157"/>
              <a:gd name="connsiteY4" fmla="*/ 16329 h 6874329"/>
              <a:gd name="connsiteX0" fmla="*/ 0 w 7462157"/>
              <a:gd name="connsiteY0" fmla="*/ 0 h 6858000"/>
              <a:gd name="connsiteX1" fmla="*/ 4954625 w 7462157"/>
              <a:gd name="connsiteY1" fmla="*/ 10885 h 6858000"/>
              <a:gd name="connsiteX2" fmla="*/ 7462157 w 7462157"/>
              <a:gd name="connsiteY2" fmla="*/ 6858000 h 6858000"/>
              <a:gd name="connsiteX3" fmla="*/ 0 w 7462157"/>
              <a:gd name="connsiteY3" fmla="*/ 6858000 h 6858000"/>
              <a:gd name="connsiteX4" fmla="*/ 0 w 7462157"/>
              <a:gd name="connsiteY4" fmla="*/ 0 h 6858000"/>
              <a:gd name="connsiteX0" fmla="*/ 0 w 7462157"/>
              <a:gd name="connsiteY0" fmla="*/ 21772 h 6879772"/>
              <a:gd name="connsiteX1" fmla="*/ 4912623 w 7462157"/>
              <a:gd name="connsiteY1" fmla="*/ 0 h 6879772"/>
              <a:gd name="connsiteX2" fmla="*/ 7462157 w 7462157"/>
              <a:gd name="connsiteY2" fmla="*/ 6879772 h 6879772"/>
              <a:gd name="connsiteX3" fmla="*/ 0 w 7462157"/>
              <a:gd name="connsiteY3" fmla="*/ 6879772 h 6879772"/>
              <a:gd name="connsiteX4" fmla="*/ 0 w 7462157"/>
              <a:gd name="connsiteY4" fmla="*/ 21772 h 6879772"/>
              <a:gd name="connsiteX0" fmla="*/ 0 w 7462157"/>
              <a:gd name="connsiteY0" fmla="*/ 1 h 6858001"/>
              <a:gd name="connsiteX1" fmla="*/ 4943171 w 7462157"/>
              <a:gd name="connsiteY1" fmla="*/ 0 h 6858001"/>
              <a:gd name="connsiteX2" fmla="*/ 7462157 w 7462157"/>
              <a:gd name="connsiteY2" fmla="*/ 6858001 h 6858001"/>
              <a:gd name="connsiteX3" fmla="*/ 0 w 7462157"/>
              <a:gd name="connsiteY3" fmla="*/ 6858001 h 6858001"/>
              <a:gd name="connsiteX4" fmla="*/ 0 w 7462157"/>
              <a:gd name="connsiteY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157" h="6858001">
                <a:moveTo>
                  <a:pt x="0" y="1"/>
                </a:moveTo>
                <a:lnTo>
                  <a:pt x="4943171" y="0"/>
                </a:lnTo>
                <a:lnTo>
                  <a:pt x="7462157" y="6858001"/>
                </a:lnTo>
                <a:lnTo>
                  <a:pt x="0" y="685800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Bild"/>
          <p:cNvSpPr>
            <a:spLocks noGrp="1"/>
          </p:cNvSpPr>
          <p:nvPr>
            <p:ph type="pic" idx="10" hasCustomPrompt="1"/>
          </p:nvPr>
        </p:nvSpPr>
        <p:spPr>
          <a:xfrm>
            <a:off x="7016335" y="-5444"/>
            <a:ext cx="5191993" cy="6873906"/>
          </a:xfrm>
          <a:custGeom>
            <a:avLst/>
            <a:gdLst>
              <a:gd name="connsiteX0" fmla="*/ 0 w 5110843"/>
              <a:gd name="connsiteY0" fmla="*/ 6857999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0 w 5110843"/>
              <a:gd name="connsiteY3" fmla="*/ 6857999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5110843 w 5110843"/>
              <a:gd name="connsiteY2" fmla="*/ 6857999 h 6857999"/>
              <a:gd name="connsiteX3" fmla="*/ 5094515 w 5110843"/>
              <a:gd name="connsiteY3" fmla="*/ 5441 h 6857999"/>
              <a:gd name="connsiteX0" fmla="*/ 5094515 w 5110843"/>
              <a:gd name="connsiteY0" fmla="*/ 5441 h 6857999"/>
              <a:gd name="connsiteX1" fmla="*/ 0 w 5110843"/>
              <a:gd name="connsiteY1" fmla="*/ 0 h 6857999"/>
              <a:gd name="connsiteX2" fmla="*/ 3516087 w 5110843"/>
              <a:gd name="connsiteY2" fmla="*/ 4713514 h 6857999"/>
              <a:gd name="connsiteX3" fmla="*/ 5110843 w 5110843"/>
              <a:gd name="connsiteY3" fmla="*/ 6857999 h 6857999"/>
              <a:gd name="connsiteX4" fmla="*/ 5094515 w 5110843"/>
              <a:gd name="connsiteY4" fmla="*/ 5441 h 6857999"/>
              <a:gd name="connsiteX0" fmla="*/ 5094515 w 5110843"/>
              <a:gd name="connsiteY0" fmla="*/ 5441 h 6890657"/>
              <a:gd name="connsiteX1" fmla="*/ 0 w 5110843"/>
              <a:gd name="connsiteY1" fmla="*/ 0 h 6890657"/>
              <a:gd name="connsiteX2" fmla="*/ 3597730 w 5110843"/>
              <a:gd name="connsiteY2" fmla="*/ 6890657 h 6890657"/>
              <a:gd name="connsiteX3" fmla="*/ 5110843 w 5110843"/>
              <a:gd name="connsiteY3" fmla="*/ 6857999 h 6890657"/>
              <a:gd name="connsiteX4" fmla="*/ 5094515 w 5110843"/>
              <a:gd name="connsiteY4" fmla="*/ 5441 h 6890657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97730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094515 w 5110843"/>
              <a:gd name="connsiteY0" fmla="*/ 5441 h 6879771"/>
              <a:gd name="connsiteX1" fmla="*/ 0 w 5110843"/>
              <a:gd name="connsiteY1" fmla="*/ 0 h 6879771"/>
              <a:gd name="connsiteX2" fmla="*/ 3554187 w 5110843"/>
              <a:gd name="connsiteY2" fmla="*/ 6879771 h 6879771"/>
              <a:gd name="connsiteX3" fmla="*/ 5110843 w 5110843"/>
              <a:gd name="connsiteY3" fmla="*/ 6857999 h 6879771"/>
              <a:gd name="connsiteX4" fmla="*/ 5094515 w 5110843"/>
              <a:gd name="connsiteY4" fmla="*/ 5441 h 6879771"/>
              <a:gd name="connsiteX0" fmla="*/ 5143501 w 5159829"/>
              <a:gd name="connsiteY0" fmla="*/ 5441 h 6879771"/>
              <a:gd name="connsiteX1" fmla="*/ 0 w 5159829"/>
              <a:gd name="connsiteY1" fmla="*/ 0 h 6879771"/>
              <a:gd name="connsiteX2" fmla="*/ 3603173 w 5159829"/>
              <a:gd name="connsiteY2" fmla="*/ 6879771 h 6879771"/>
              <a:gd name="connsiteX3" fmla="*/ 5159829 w 5159829"/>
              <a:gd name="connsiteY3" fmla="*/ 6857999 h 6879771"/>
              <a:gd name="connsiteX4" fmla="*/ 5143501 w 5159829"/>
              <a:gd name="connsiteY4" fmla="*/ 5441 h 6879771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6031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43501 w 5159829"/>
              <a:gd name="connsiteY0" fmla="*/ 0 h 6885216"/>
              <a:gd name="connsiteX1" fmla="*/ 0 w 5159829"/>
              <a:gd name="connsiteY1" fmla="*/ 5445 h 6885216"/>
              <a:gd name="connsiteX2" fmla="*/ 3565073 w 5159829"/>
              <a:gd name="connsiteY2" fmla="*/ 6885216 h 6885216"/>
              <a:gd name="connsiteX3" fmla="*/ 5159829 w 5159829"/>
              <a:gd name="connsiteY3" fmla="*/ 6863444 h 6885216"/>
              <a:gd name="connsiteX4" fmla="*/ 5143501 w 5159829"/>
              <a:gd name="connsiteY4" fmla="*/ 0 h 6885216"/>
              <a:gd name="connsiteX0" fmla="*/ 5175665 w 5191993"/>
              <a:gd name="connsiteY0" fmla="*/ 0 h 6885216"/>
              <a:gd name="connsiteX1" fmla="*/ 0 w 5191993"/>
              <a:gd name="connsiteY1" fmla="*/ 5445 h 6885216"/>
              <a:gd name="connsiteX2" fmla="*/ 3597237 w 5191993"/>
              <a:gd name="connsiteY2" fmla="*/ 6885216 h 6885216"/>
              <a:gd name="connsiteX3" fmla="*/ 5191993 w 5191993"/>
              <a:gd name="connsiteY3" fmla="*/ 6863444 h 6885216"/>
              <a:gd name="connsiteX4" fmla="*/ 5175665 w 5191993"/>
              <a:gd name="connsiteY4" fmla="*/ 0 h 6885216"/>
              <a:gd name="connsiteX0" fmla="*/ 5175665 w 5191993"/>
              <a:gd name="connsiteY0" fmla="*/ 0 h 6891102"/>
              <a:gd name="connsiteX1" fmla="*/ 0 w 5191993"/>
              <a:gd name="connsiteY1" fmla="*/ 5445 h 6891102"/>
              <a:gd name="connsiteX2" fmla="*/ 3597237 w 5191993"/>
              <a:gd name="connsiteY2" fmla="*/ 6885216 h 6891102"/>
              <a:gd name="connsiteX3" fmla="*/ 5191993 w 5191993"/>
              <a:gd name="connsiteY3" fmla="*/ 6891102 h 6891102"/>
              <a:gd name="connsiteX4" fmla="*/ 5175665 w 5191993"/>
              <a:gd name="connsiteY4" fmla="*/ 0 h 6891102"/>
              <a:gd name="connsiteX0" fmla="*/ 5175665 w 5191993"/>
              <a:gd name="connsiteY0" fmla="*/ 0 h 6895712"/>
              <a:gd name="connsiteX1" fmla="*/ 0 w 5191993"/>
              <a:gd name="connsiteY1" fmla="*/ 5445 h 6895712"/>
              <a:gd name="connsiteX2" fmla="*/ 3597237 w 5191993"/>
              <a:gd name="connsiteY2" fmla="*/ 6885216 h 6895712"/>
              <a:gd name="connsiteX3" fmla="*/ 5191993 w 5191993"/>
              <a:gd name="connsiteY3" fmla="*/ 6895712 h 6895712"/>
              <a:gd name="connsiteX4" fmla="*/ 5175665 w 5191993"/>
              <a:gd name="connsiteY4" fmla="*/ 0 h 689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993" h="6895712">
                <a:moveTo>
                  <a:pt x="5175665" y="0"/>
                </a:moveTo>
                <a:lnTo>
                  <a:pt x="0" y="5445"/>
                </a:lnTo>
                <a:lnTo>
                  <a:pt x="3597237" y="6885216"/>
                </a:lnTo>
                <a:lnTo>
                  <a:pt x="5191993" y="6895712"/>
                </a:lnTo>
                <a:cubicBezTo>
                  <a:pt x="5186550" y="4611526"/>
                  <a:pt x="5181108" y="2284186"/>
                  <a:pt x="5175665" y="0"/>
                </a:cubicBezTo>
                <a:close/>
              </a:path>
            </a:pathLst>
          </a:custGeom>
        </p:spPr>
        <p:txBody>
          <a:bodyPr lIns="180000" tIns="540000" rIns="540000" bIns="180000">
            <a:norm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</a:t>
            </a:r>
            <a:r>
              <a:rPr lang="sv-SE" dirty="0" err="1"/>
              <a:t>bildram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och infoga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1808163"/>
            <a:ext cx="7294789" cy="16200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 hasCustomPrompt="1"/>
          </p:nvPr>
        </p:nvSpPr>
        <p:spPr>
          <a:xfrm>
            <a:off x="695325" y="3624533"/>
            <a:ext cx="8595632" cy="1729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en underrubrik eller ämne här</a:t>
            </a:r>
          </a:p>
        </p:txBody>
      </p:sp>
    </p:spTree>
    <p:extLst>
      <p:ext uri="{BB962C8B-B14F-4D97-AF65-F5344CB8AC3E}">
        <p14:creationId xmlns:p14="http://schemas.microsoft.com/office/powerpoint/2010/main" val="1456249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3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5238407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Text 2"/>
          <p:cNvSpPr>
            <a:spLocks noGrp="1"/>
          </p:cNvSpPr>
          <p:nvPr>
            <p:ph sz="half" idx="2"/>
          </p:nvPr>
        </p:nvSpPr>
        <p:spPr>
          <a:xfrm>
            <a:off x="6288966" y="1825625"/>
            <a:ext cx="5387097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92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3"/>
            <a:ext cx="10980737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95326" y="1808163"/>
            <a:ext cx="5225250" cy="627676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22525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Text 2"/>
          <p:cNvSpPr>
            <a:spLocks noGrp="1"/>
          </p:cNvSpPr>
          <p:nvPr>
            <p:ph type="body" sz="quarter" idx="3"/>
          </p:nvPr>
        </p:nvSpPr>
        <p:spPr>
          <a:xfrm>
            <a:off x="6288966" y="1808163"/>
            <a:ext cx="5387096" cy="627676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quarter" idx="4"/>
          </p:nvPr>
        </p:nvSpPr>
        <p:spPr>
          <a:xfrm>
            <a:off x="6288966" y="2505075"/>
            <a:ext cx="5387096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92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ycke"/>
          <p:cNvSpPr>
            <a:spLocks noGrp="1"/>
          </p:cNvSpPr>
          <p:nvPr>
            <p:ph type="body" sz="quarter" idx="13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3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datum"/>
          <p:cNvSpPr>
            <a:spLocks noGrp="1"/>
          </p:cNvSpPr>
          <p:nvPr>
            <p:ph type="dt" sz="half" idx="10"/>
          </p:nvPr>
        </p:nvSpPr>
        <p:spPr>
          <a:xfrm>
            <a:off x="3554796" y="6374418"/>
            <a:ext cx="2909598" cy="365125"/>
          </a:xfrm>
          <a:prstGeom prst="rect">
            <a:avLst/>
          </a:prstGeom>
        </p:spPr>
        <p:txBody>
          <a:bodyPr/>
          <a:lstStyle/>
          <a:p>
            <a:fld id="{137810F7-C718-4350-9323-7F691002B90A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4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602596" y="637441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"/>
          <p:cNvSpPr>
            <a:spLocks noGrp="1"/>
          </p:cNvSpPr>
          <p:nvPr>
            <p:ph type="sldNum" sz="quarter" idx="12"/>
          </p:nvPr>
        </p:nvSpPr>
        <p:spPr>
          <a:xfrm>
            <a:off x="10855598" y="6374417"/>
            <a:ext cx="820465" cy="365125"/>
          </a:xfrm>
          <a:prstGeom prst="rect">
            <a:avLst/>
          </a:prstGeom>
        </p:spPr>
        <p:txBody>
          <a:bodyPr/>
          <a:lstStyle/>
          <a:p>
            <a:fld id="{0E35AC28-734C-4540-B0CE-272EEB854EFA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i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099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5" y="-1127125"/>
            <a:ext cx="10980738" cy="10080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62209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ycke"/>
          <p:cNvSpPr>
            <a:spLocks noGrp="1"/>
          </p:cNvSpPr>
          <p:nvPr>
            <p:ph type="body" sz="quarter" idx="13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2"/>
            <a:ext cx="10980738" cy="1008063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4" name="Text"/>
          <p:cNvSpPr>
            <a:spLocks noGrp="1"/>
          </p:cNvSpPr>
          <p:nvPr>
            <p:ph type="body" sz="half" idx="2"/>
          </p:nvPr>
        </p:nvSpPr>
        <p:spPr>
          <a:xfrm>
            <a:off x="695325" y="1808163"/>
            <a:ext cx="4076700" cy="406082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idx="1"/>
          </p:nvPr>
        </p:nvSpPr>
        <p:spPr>
          <a:xfrm>
            <a:off x="5183187" y="1808163"/>
            <a:ext cx="6492875" cy="405288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554796" y="6374418"/>
            <a:ext cx="2909598" cy="365125"/>
          </a:xfrm>
          <a:prstGeom prst="rect">
            <a:avLst/>
          </a:prstGeom>
        </p:spPr>
        <p:txBody>
          <a:bodyPr/>
          <a:lstStyle/>
          <a:p>
            <a:fld id="{137810F7-C718-4350-9323-7F691002B90A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6602596" y="637441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0855598" y="6374417"/>
            <a:ext cx="820465" cy="365125"/>
          </a:xfrm>
          <a:prstGeom prst="rect">
            <a:avLst/>
          </a:prstGeom>
        </p:spPr>
        <p:txBody>
          <a:bodyPr/>
          <a:lstStyle/>
          <a:p>
            <a:fld id="{0E35AC28-734C-4540-B0CE-272EEB854EFA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92774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ycke"/>
          <p:cNvSpPr>
            <a:spLocks noGrp="1"/>
          </p:cNvSpPr>
          <p:nvPr>
            <p:ph type="body" sz="quarter" idx="10"/>
          </p:nvPr>
        </p:nvSpPr>
        <p:spPr>
          <a:xfrm>
            <a:off x="695325" y="289432"/>
            <a:ext cx="10980738" cy="215269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6" y="540482"/>
            <a:ext cx="5764680" cy="1008063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sv-SE" dirty="0"/>
              <a:t>Skriv in en rubrik här</a:t>
            </a:r>
          </a:p>
        </p:txBody>
      </p:sp>
      <p:sp>
        <p:nvSpPr>
          <p:cNvPr id="4" name="Text"/>
          <p:cNvSpPr>
            <a:spLocks noGrp="1"/>
          </p:cNvSpPr>
          <p:nvPr>
            <p:ph type="body" sz="half" idx="2"/>
          </p:nvPr>
        </p:nvSpPr>
        <p:spPr>
          <a:xfrm>
            <a:off x="695326" y="1808163"/>
            <a:ext cx="5764680" cy="442912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Bild"/>
          <p:cNvSpPr>
            <a:spLocks noGrp="1"/>
          </p:cNvSpPr>
          <p:nvPr>
            <p:ph type="pic" idx="1"/>
          </p:nvPr>
        </p:nvSpPr>
        <p:spPr>
          <a:xfrm>
            <a:off x="6808662" y="0"/>
            <a:ext cx="5383337" cy="6858000"/>
          </a:xfrm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3900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695325" y="540483"/>
            <a:ext cx="10980738" cy="1008063"/>
          </a:xfrm>
        </p:spPr>
        <p:txBody>
          <a:bodyPr anchor="ctr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"/>
          <p:cNvSpPr>
            <a:spLocks noGrp="1"/>
          </p:cNvSpPr>
          <p:nvPr>
            <p:ph type="dt" sz="half" idx="10"/>
          </p:nvPr>
        </p:nvSpPr>
        <p:spPr>
          <a:xfrm>
            <a:off x="3554796" y="6374418"/>
            <a:ext cx="2909598" cy="365125"/>
          </a:xfrm>
          <a:prstGeom prst="rect">
            <a:avLst/>
          </a:prstGeom>
        </p:spPr>
        <p:txBody>
          <a:bodyPr/>
          <a:lstStyle/>
          <a:p>
            <a:fld id="{137810F7-C718-4350-9323-7F691002B90A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602596" y="637441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"/>
          <p:cNvSpPr>
            <a:spLocks noGrp="1"/>
          </p:cNvSpPr>
          <p:nvPr>
            <p:ph type="sldNum" sz="quarter" idx="12"/>
          </p:nvPr>
        </p:nvSpPr>
        <p:spPr>
          <a:xfrm>
            <a:off x="10855598" y="6374417"/>
            <a:ext cx="820465" cy="365125"/>
          </a:xfrm>
          <a:prstGeom prst="rect">
            <a:avLst/>
          </a:prstGeom>
        </p:spPr>
        <p:txBody>
          <a:bodyPr/>
          <a:lstStyle/>
          <a:p>
            <a:fld id="{0E35AC28-734C-4540-B0CE-272EEB854EF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il turko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1973"/>
            <a:ext cx="429986" cy="3592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6616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lodrät text"/>
          <p:cNvSpPr>
            <a:spLocks noGrp="1"/>
          </p:cNvSpPr>
          <p:nvPr>
            <p:ph type="body" orient="vert" idx="1"/>
          </p:nvPr>
        </p:nvSpPr>
        <p:spPr>
          <a:xfrm>
            <a:off x="695325" y="365125"/>
            <a:ext cx="787717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8304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41" Type="http://schemas.openxmlformats.org/officeDocument/2006/relationships/image" Target="../media/image8.emf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slideLayout" Target="../slideLayouts/slideLayout1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26" Type="http://schemas.openxmlformats.org/officeDocument/2006/relationships/slideLayout" Target="../slideLayouts/slideLayout164.xml"/><Relationship Id="rId39" Type="http://schemas.openxmlformats.org/officeDocument/2006/relationships/theme" Target="../theme/theme5.xml"/><Relationship Id="rId3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59.xml"/><Relationship Id="rId34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slideLayout" Target="../slideLayouts/slideLayout171.xml"/><Relationship Id="rId38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29" Type="http://schemas.openxmlformats.org/officeDocument/2006/relationships/slideLayout" Target="../slideLayouts/slideLayout167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32" Type="http://schemas.openxmlformats.org/officeDocument/2006/relationships/slideLayout" Target="../slideLayouts/slideLayout170.xml"/><Relationship Id="rId37" Type="http://schemas.openxmlformats.org/officeDocument/2006/relationships/slideLayout" Target="../slideLayouts/slideLayout175.xml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36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31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slideLayout" Target="../slideLayouts/slideLayout168.xml"/><Relationship Id="rId35" Type="http://schemas.openxmlformats.org/officeDocument/2006/relationships/slideLayout" Target="../slideLayouts/slideLayout1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slideLayout" Target="../slideLayouts/slideLayout194.xml"/><Relationship Id="rId26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79.xml"/><Relationship Id="rId21" Type="http://schemas.openxmlformats.org/officeDocument/2006/relationships/slideLayout" Target="../slideLayouts/slideLayout197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3.xml"/><Relationship Id="rId25" Type="http://schemas.openxmlformats.org/officeDocument/2006/relationships/slideLayout" Target="../slideLayouts/slideLayout201.xml"/><Relationship Id="rId33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20" Type="http://schemas.openxmlformats.org/officeDocument/2006/relationships/slideLayout" Target="../slideLayouts/slideLayout196.xml"/><Relationship Id="rId29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24" Type="http://schemas.openxmlformats.org/officeDocument/2006/relationships/slideLayout" Target="../slideLayouts/slideLayout200.xml"/><Relationship Id="rId32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23" Type="http://schemas.openxmlformats.org/officeDocument/2006/relationships/slideLayout" Target="../slideLayouts/slideLayout199.xml"/><Relationship Id="rId28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95.xml"/><Relationship Id="rId31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Relationship Id="rId22" Type="http://schemas.openxmlformats.org/officeDocument/2006/relationships/slideLayout" Target="../slideLayouts/slideLayout198.xml"/><Relationship Id="rId27" Type="http://schemas.openxmlformats.org/officeDocument/2006/relationships/slideLayout" Target="../slideLayouts/slideLayout203.xml"/><Relationship Id="rId30" Type="http://schemas.openxmlformats.org/officeDocument/2006/relationships/slideLayout" Target="../slideLayouts/slideLayout206.xml"/><Relationship Id="rId35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26" Type="http://schemas.openxmlformats.org/officeDocument/2006/relationships/slideLayout" Target="../slideLayouts/slideLayout235.xml"/><Relationship Id="rId39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230.xml"/><Relationship Id="rId34" Type="http://schemas.openxmlformats.org/officeDocument/2006/relationships/slideLayout" Target="../slideLayouts/slideLayout243.xml"/><Relationship Id="rId42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5" Type="http://schemas.openxmlformats.org/officeDocument/2006/relationships/slideLayout" Target="../slideLayouts/slideLayout234.xml"/><Relationship Id="rId33" Type="http://schemas.openxmlformats.org/officeDocument/2006/relationships/slideLayout" Target="../slideLayouts/slideLayout242.xml"/><Relationship Id="rId38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229.xml"/><Relationship Id="rId29" Type="http://schemas.openxmlformats.org/officeDocument/2006/relationships/slideLayout" Target="../slideLayouts/slideLayout238.xml"/><Relationship Id="rId41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24" Type="http://schemas.openxmlformats.org/officeDocument/2006/relationships/slideLayout" Target="../slideLayouts/slideLayout233.xml"/><Relationship Id="rId32" Type="http://schemas.openxmlformats.org/officeDocument/2006/relationships/slideLayout" Target="../slideLayouts/slideLayout241.xml"/><Relationship Id="rId37" Type="http://schemas.openxmlformats.org/officeDocument/2006/relationships/slideLayout" Target="../slideLayouts/slideLayout246.xml"/><Relationship Id="rId40" Type="http://schemas.openxmlformats.org/officeDocument/2006/relationships/slideLayout" Target="../slideLayouts/slideLayout249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23" Type="http://schemas.openxmlformats.org/officeDocument/2006/relationships/slideLayout" Target="../slideLayouts/slideLayout232.xml"/><Relationship Id="rId28" Type="http://schemas.openxmlformats.org/officeDocument/2006/relationships/slideLayout" Target="../slideLayouts/slideLayout237.xml"/><Relationship Id="rId36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19.xml"/><Relationship Id="rId19" Type="http://schemas.openxmlformats.org/officeDocument/2006/relationships/slideLayout" Target="../slideLayouts/slideLayout228.xml"/><Relationship Id="rId31" Type="http://schemas.openxmlformats.org/officeDocument/2006/relationships/slideLayout" Target="../slideLayouts/slideLayout240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Relationship Id="rId22" Type="http://schemas.openxmlformats.org/officeDocument/2006/relationships/slideLayout" Target="../slideLayouts/slideLayout231.xml"/><Relationship Id="rId27" Type="http://schemas.openxmlformats.org/officeDocument/2006/relationships/slideLayout" Target="../slideLayouts/slideLayout236.xml"/><Relationship Id="rId30" Type="http://schemas.openxmlformats.org/officeDocument/2006/relationships/slideLayout" Target="../slideLayouts/slideLayout239.xml"/><Relationship Id="rId35" Type="http://schemas.openxmlformats.org/officeDocument/2006/relationships/slideLayout" Target="../slideLayouts/slideLayout244.xml"/><Relationship Id="rId43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365125"/>
            <a:ext cx="11052174" cy="1192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/>
          </p:nvPr>
        </p:nvSpPr>
        <p:spPr>
          <a:xfrm>
            <a:off x="623887" y="1808163"/>
            <a:ext cx="11052175" cy="450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Skriv in text här, aktivera/avaktivera punkt eller numrering i meny under Start / Stycke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271924" y="6453188"/>
            <a:ext cx="14635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599" y="6453188"/>
            <a:ext cx="5894439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28006" y="6453187"/>
            <a:ext cx="1448056" cy="215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F34D-AD03-4D45-B45D-B735AD8926DB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pic>
        <p:nvPicPr>
          <p:cNvPr id="9" name="Logo" descr="Livsmedelsverkets logotyp." title="Livsmedelsverket"/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523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  <p:sldLayoutId id="2147484077" r:id="rId26"/>
    <p:sldLayoutId id="2147484078" r:id="rId27"/>
    <p:sldLayoutId id="2147484079" r:id="rId28"/>
    <p:sldLayoutId id="2147484080" r:id="rId29"/>
    <p:sldLayoutId id="2147484081" r:id="rId30"/>
    <p:sldLayoutId id="2147484082" r:id="rId31"/>
    <p:sldLayoutId id="2147484083" r:id="rId32"/>
    <p:sldLayoutId id="2147484084" r:id="rId33"/>
    <p:sldLayoutId id="2147484085" r:id="rId34"/>
    <p:sldLayoutId id="2147484086" r:id="rId35"/>
    <p:sldLayoutId id="2147484087" r:id="rId36"/>
    <p:sldLayoutId id="2147484088" r:id="rId37"/>
    <p:sldLayoutId id="2147484089" r:id="rId3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52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rabi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◌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Calibri" panose="020F0502020204030204" pitchFamily="34" charset="0"/>
        <a:buChar char="#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355">
          <p15:clr>
            <a:srgbClr val="F26B43"/>
          </p15:clr>
        </p15:guide>
        <p15:guide id="3" pos="267">
          <p15:clr>
            <a:srgbClr val="F26B43"/>
          </p15:clr>
        </p15:guide>
        <p15:guide id="4" orient="horz" pos="981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4065">
          <p15:clr>
            <a:srgbClr val="F26B43"/>
          </p15:clr>
        </p15:guide>
        <p15:guide id="9" orient="horz" pos="4201">
          <p15:clr>
            <a:srgbClr val="F26B43"/>
          </p15:clr>
        </p15:guide>
        <p15:guide id="10" orient="horz" pos="913">
          <p15:clr>
            <a:srgbClr val="F26B43"/>
          </p15:clr>
        </p15:guide>
        <p15:guide id="11" orient="horz" pos="1502">
          <p15:clr>
            <a:srgbClr val="F26B43"/>
          </p15:clr>
        </p15:guide>
        <p15:guide id="12" orient="horz" pos="686">
          <p15:clr>
            <a:srgbClr val="F26B43"/>
          </p15:clr>
        </p15:guide>
        <p15:guide id="13" orient="horz" pos="15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365125"/>
            <a:ext cx="11052174" cy="1192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/>
          </p:nvPr>
        </p:nvSpPr>
        <p:spPr>
          <a:xfrm>
            <a:off x="623887" y="1808163"/>
            <a:ext cx="11052175" cy="450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Skriv in text här, aktivera/avaktivera punkt eller numrering i meny under Start / Stycke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271924" y="6453188"/>
            <a:ext cx="14635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599" y="6453188"/>
            <a:ext cx="5894439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28006" y="6453187"/>
            <a:ext cx="1448056" cy="215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F34D-AD03-4D45-B45D-B735AD8926DB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Logo" descr="Livsmedelsverkets logotyp." title="Livsmedelsverket"/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6439741"/>
            <a:ext cx="1702634" cy="240322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9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  <p:sldLayoutId id="2147484148" r:id="rId19"/>
    <p:sldLayoutId id="2147484149" r:id="rId20"/>
    <p:sldLayoutId id="2147484150" r:id="rId21"/>
    <p:sldLayoutId id="2147484151" r:id="rId22"/>
    <p:sldLayoutId id="2147484152" r:id="rId23"/>
    <p:sldLayoutId id="2147484153" r:id="rId24"/>
    <p:sldLayoutId id="2147484154" r:id="rId25"/>
    <p:sldLayoutId id="2147484155" r:id="rId26"/>
    <p:sldLayoutId id="2147484156" r:id="rId27"/>
    <p:sldLayoutId id="2147484157" r:id="rId28"/>
    <p:sldLayoutId id="2147484158" r:id="rId29"/>
    <p:sldLayoutId id="2147484159" r:id="rId30"/>
    <p:sldLayoutId id="2147484160" r:id="rId31"/>
    <p:sldLayoutId id="2147484161" r:id="rId32"/>
    <p:sldLayoutId id="2147484162" r:id="rId33"/>
    <p:sldLayoutId id="2147484163" r:id="rId34"/>
    <p:sldLayoutId id="2147484164" r:id="rId35"/>
    <p:sldLayoutId id="2147484165" r:id="rId36"/>
    <p:sldLayoutId id="2147484166" r:id="rId37"/>
    <p:sldLayoutId id="2147484167" r:id="rId3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52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rabi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◌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Calibri" panose="020F0502020204030204" pitchFamily="34" charset="0"/>
        <a:buChar char="#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355">
          <p15:clr>
            <a:srgbClr val="F26B43"/>
          </p15:clr>
        </p15:guide>
        <p15:guide id="3" pos="267">
          <p15:clr>
            <a:srgbClr val="F26B43"/>
          </p15:clr>
        </p15:guide>
        <p15:guide id="4" orient="horz" pos="981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4065">
          <p15:clr>
            <a:srgbClr val="F26B43"/>
          </p15:clr>
        </p15:guide>
        <p15:guide id="9" orient="horz" pos="4201">
          <p15:clr>
            <a:srgbClr val="F26B43"/>
          </p15:clr>
        </p15:guide>
        <p15:guide id="10" orient="horz" pos="913">
          <p15:clr>
            <a:srgbClr val="F26B43"/>
          </p15:clr>
        </p15:guide>
        <p15:guide id="11" orient="horz" pos="1502">
          <p15:clr>
            <a:srgbClr val="F26B43"/>
          </p15:clr>
        </p15:guide>
        <p15:guide id="12" orient="horz" pos="686">
          <p15:clr>
            <a:srgbClr val="F26B43"/>
          </p15:clr>
        </p15:guide>
        <p15:guide id="13" orient="horz" pos="15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980738" cy="10080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95325" y="1808163"/>
            <a:ext cx="10980738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"/>
          <p:cNvSpPr>
            <a:spLocks noGrp="1"/>
          </p:cNvSpPr>
          <p:nvPr>
            <p:ph type="sldNum" sz="quarter" idx="4"/>
          </p:nvPr>
        </p:nvSpPr>
        <p:spPr>
          <a:xfrm>
            <a:off x="9912351" y="6349565"/>
            <a:ext cx="1763712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AC28-734C-4540-B0CE-272EEB854EF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sidfot"/>
          <p:cNvSpPr>
            <a:spLocks noGrp="1"/>
          </p:cNvSpPr>
          <p:nvPr>
            <p:ph type="ftr" sz="quarter" idx="3"/>
          </p:nvPr>
        </p:nvSpPr>
        <p:spPr>
          <a:xfrm>
            <a:off x="6589174" y="6349565"/>
            <a:ext cx="3107276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&lt;</a:t>
            </a:r>
          </a:p>
        </p:txBody>
      </p:sp>
      <p:sp>
        <p:nvSpPr>
          <p:cNvPr id="8" name="Platshållare för datum"/>
          <p:cNvSpPr>
            <a:spLocks noGrp="1"/>
          </p:cNvSpPr>
          <p:nvPr>
            <p:ph type="dt" sz="half" idx="2"/>
          </p:nvPr>
        </p:nvSpPr>
        <p:spPr>
          <a:xfrm>
            <a:off x="5430394" y="6349565"/>
            <a:ext cx="942879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10F7-C718-4350-9323-7F691002B90A}" type="datetimeFigureOut">
              <a:rPr lang="sv-SE" smtClean="0"/>
              <a:t>2025-10-20</a:t>
            </a:fld>
            <a:endParaRPr lang="sv-SE" dirty="0"/>
          </a:p>
        </p:txBody>
      </p:sp>
      <p:pic>
        <p:nvPicPr>
          <p:cNvPr id="11" name="Logo" descr="Livsmedelsverkets logotyp." title="Livsmedelsverket"/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1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  <p:sldLayoutId id="2147484186" r:id="rId18"/>
    <p:sldLayoutId id="2147484187" r:id="rId19"/>
    <p:sldLayoutId id="2147484188" r:id="rId20"/>
    <p:sldLayoutId id="2147484189" r:id="rId21"/>
    <p:sldLayoutId id="2147484190" r:id="rId22"/>
    <p:sldLayoutId id="2147484191" r:id="rId23"/>
    <p:sldLayoutId id="214748419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78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4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365125"/>
            <a:ext cx="11052174" cy="1192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/>
          </p:nvPr>
        </p:nvSpPr>
        <p:spPr>
          <a:xfrm>
            <a:off x="623887" y="1808163"/>
            <a:ext cx="11052175" cy="450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Skriv in text här, aktivera/avaktivera punkt eller numrering i meny under Start / Stycke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271924" y="6453188"/>
            <a:ext cx="14635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9A99B-0DBA-4268-AE16-037620823E88}" type="datetimeFigureOut">
              <a:rPr lang="sv-SE" smtClean="0"/>
              <a:t>2025-10-20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599" y="6453188"/>
            <a:ext cx="5894439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28006" y="6453187"/>
            <a:ext cx="1448056" cy="215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F34D-AD03-4D45-B45D-B735AD8926DB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pic>
        <p:nvPicPr>
          <p:cNvPr id="1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" y="6440657"/>
            <a:ext cx="1721038" cy="339503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42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52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rabi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◌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Calibri" panose="020F0502020204030204" pitchFamily="34" charset="0"/>
        <a:buChar char="#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355">
          <p15:clr>
            <a:srgbClr val="F26B43"/>
          </p15:clr>
        </p15:guide>
        <p15:guide id="3" pos="267">
          <p15:clr>
            <a:srgbClr val="F26B43"/>
          </p15:clr>
        </p15:guide>
        <p15:guide id="4" orient="horz" pos="981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4065">
          <p15:clr>
            <a:srgbClr val="F26B43"/>
          </p15:clr>
        </p15:guide>
        <p15:guide id="9" orient="horz" pos="4201">
          <p15:clr>
            <a:srgbClr val="F26B43"/>
          </p15:clr>
        </p15:guide>
        <p15:guide id="10" orient="horz" pos="913">
          <p15:clr>
            <a:srgbClr val="F26B43"/>
          </p15:clr>
        </p15:guide>
        <p15:guide id="11" orient="horz" pos="1502">
          <p15:clr>
            <a:srgbClr val="F26B43"/>
          </p15:clr>
        </p15:guide>
        <p15:guide id="12" orient="horz" pos="686">
          <p15:clr>
            <a:srgbClr val="F26B43"/>
          </p15:clr>
        </p15:guide>
        <p15:guide id="13" orient="horz" pos="157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365125"/>
            <a:ext cx="11052174" cy="1192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/>
          </p:nvPr>
        </p:nvSpPr>
        <p:spPr>
          <a:xfrm>
            <a:off x="623887" y="1808163"/>
            <a:ext cx="11052175" cy="450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Skriv in text här, aktivera/avaktivera punkt eller numrering i meny under Start / Stycke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271924" y="6453188"/>
            <a:ext cx="14635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9A99B-0DBA-4268-AE16-037620823E88}" type="datetimeFigureOut">
              <a:rPr lang="sv-SE" smtClean="0"/>
              <a:t>2025-10-20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599" y="6453188"/>
            <a:ext cx="5894439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28006" y="6453187"/>
            <a:ext cx="1448056" cy="215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F34D-AD03-4D45-B45D-B735AD8926DB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1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39741"/>
            <a:ext cx="1703461" cy="347037"/>
          </a:xfrm>
          <a:prstGeom prst="rect">
            <a:avLst/>
          </a:prstGeom>
        </p:spPr>
      </p:pic>
      <p:pic>
        <p:nvPicPr>
          <p:cNvPr id="8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6650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  <p:sldLayoutId id="2147484250" r:id="rId18"/>
    <p:sldLayoutId id="2147484251" r:id="rId19"/>
    <p:sldLayoutId id="2147484252" r:id="rId20"/>
    <p:sldLayoutId id="2147484253" r:id="rId21"/>
    <p:sldLayoutId id="2147484254" r:id="rId22"/>
    <p:sldLayoutId id="2147484255" r:id="rId23"/>
    <p:sldLayoutId id="2147484256" r:id="rId24"/>
    <p:sldLayoutId id="2147484257" r:id="rId25"/>
    <p:sldLayoutId id="2147484258" r:id="rId26"/>
    <p:sldLayoutId id="2147484259" r:id="rId27"/>
    <p:sldLayoutId id="2147484260" r:id="rId28"/>
    <p:sldLayoutId id="2147484261" r:id="rId29"/>
    <p:sldLayoutId id="2147484262" r:id="rId30"/>
    <p:sldLayoutId id="2147484263" r:id="rId31"/>
    <p:sldLayoutId id="2147484264" r:id="rId32"/>
    <p:sldLayoutId id="2147484265" r:id="rId33"/>
    <p:sldLayoutId id="2147484266" r:id="rId34"/>
    <p:sldLayoutId id="2147484267" r:id="rId35"/>
    <p:sldLayoutId id="2147484268" r:id="rId36"/>
    <p:sldLayoutId id="2147484269" r:id="rId37"/>
    <p:sldLayoutId id="2147484270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52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rabi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◌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Calibri" panose="020F0502020204030204" pitchFamily="34" charset="0"/>
        <a:buChar char="#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355">
          <p15:clr>
            <a:srgbClr val="F26B43"/>
          </p15:clr>
        </p15:guide>
        <p15:guide id="3" pos="267">
          <p15:clr>
            <a:srgbClr val="F26B43"/>
          </p15:clr>
        </p15:guide>
        <p15:guide id="4" orient="horz" pos="981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4065">
          <p15:clr>
            <a:srgbClr val="F26B43"/>
          </p15:clr>
        </p15:guide>
        <p15:guide id="9" orient="horz" pos="4201">
          <p15:clr>
            <a:srgbClr val="F26B43"/>
          </p15:clr>
        </p15:guide>
        <p15:guide id="10" orient="horz" pos="913">
          <p15:clr>
            <a:srgbClr val="F26B43"/>
          </p15:clr>
        </p15:guide>
        <p15:guide id="11" orient="horz" pos="1502">
          <p15:clr>
            <a:srgbClr val="F26B43"/>
          </p15:clr>
        </p15:guide>
        <p15:guide id="12" orient="horz" pos="686">
          <p15:clr>
            <a:srgbClr val="F26B43"/>
          </p15:clr>
        </p15:guide>
        <p15:guide id="13" orient="horz" pos="157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980738" cy="10080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95325" y="1808163"/>
            <a:ext cx="10980738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"/>
          <p:cNvSpPr>
            <a:spLocks noGrp="1"/>
          </p:cNvSpPr>
          <p:nvPr>
            <p:ph type="sldNum" sz="quarter" idx="4"/>
          </p:nvPr>
        </p:nvSpPr>
        <p:spPr>
          <a:xfrm>
            <a:off x="9912351" y="6349565"/>
            <a:ext cx="1763712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AC28-734C-4540-B0CE-272EEB854EF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sidfot"/>
          <p:cNvSpPr>
            <a:spLocks noGrp="1"/>
          </p:cNvSpPr>
          <p:nvPr>
            <p:ph type="ftr" sz="quarter" idx="3"/>
          </p:nvPr>
        </p:nvSpPr>
        <p:spPr>
          <a:xfrm>
            <a:off x="6589174" y="6349565"/>
            <a:ext cx="3107276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&lt;</a:t>
            </a:r>
          </a:p>
        </p:txBody>
      </p:sp>
      <p:sp>
        <p:nvSpPr>
          <p:cNvPr id="8" name="Platshållare för datum"/>
          <p:cNvSpPr>
            <a:spLocks noGrp="1"/>
          </p:cNvSpPr>
          <p:nvPr>
            <p:ph type="dt" sz="half" idx="2"/>
          </p:nvPr>
        </p:nvSpPr>
        <p:spPr>
          <a:xfrm>
            <a:off x="5430394" y="6349565"/>
            <a:ext cx="942879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10F7-C718-4350-9323-7F691002B90A}" type="datetimeFigureOut">
              <a:rPr lang="sv-SE" smtClean="0"/>
              <a:t>2025-10-20</a:t>
            </a:fld>
            <a:endParaRPr lang="sv-SE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AAFC97EA-E624-3F5F-52DA-84F56B98E17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" y="6139351"/>
            <a:ext cx="6648379" cy="7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6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  <p:sldLayoutId id="2147484291" r:id="rId19"/>
    <p:sldLayoutId id="2147484292" r:id="rId20"/>
    <p:sldLayoutId id="2147484293" r:id="rId21"/>
    <p:sldLayoutId id="2147484294" r:id="rId22"/>
    <p:sldLayoutId id="2147484295" r:id="rId23"/>
    <p:sldLayoutId id="2147484296" r:id="rId24"/>
    <p:sldLayoutId id="2147484297" r:id="rId25"/>
    <p:sldLayoutId id="2147484298" r:id="rId26"/>
    <p:sldLayoutId id="2147484299" r:id="rId27"/>
    <p:sldLayoutId id="2147484300" r:id="rId28"/>
    <p:sldLayoutId id="2147484301" r:id="rId29"/>
    <p:sldLayoutId id="2147484302" r:id="rId30"/>
    <p:sldLayoutId id="2147484303" r:id="rId31"/>
    <p:sldLayoutId id="2147484305" r:id="rId32"/>
    <p:sldLayoutId id="2147484306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78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4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365125"/>
            <a:ext cx="11052174" cy="1192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Skriv in en rubrik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/>
          </p:nvPr>
        </p:nvSpPr>
        <p:spPr>
          <a:xfrm>
            <a:off x="623887" y="1808163"/>
            <a:ext cx="11052175" cy="450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Skriv in text här, aktivera/avaktivera punkt eller numrering i meny under Start / Stycke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271924" y="6453188"/>
            <a:ext cx="14635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599" y="6453188"/>
            <a:ext cx="5894439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28006" y="6453187"/>
            <a:ext cx="1448056" cy="215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F34D-AD03-4D45-B45D-B735AD8926DB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Orange gardi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662" y="0"/>
            <a:ext cx="418338" cy="6858000"/>
          </a:xfrm>
          <a:prstGeom prst="rect">
            <a:avLst/>
          </a:prstGeom>
        </p:spPr>
      </p:pic>
      <p:pic>
        <p:nvPicPr>
          <p:cNvPr id="9" name="Logo" descr="Livsmedelsverkets logotyp." title="Livsmedelsverket"/>
          <p:cNvPicPr>
            <a:picLocks noChangeAspect="1"/>
          </p:cNvPicPr>
          <p:nvPr userDrawn="1"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" y="6439741"/>
            <a:ext cx="1721038" cy="240322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-3372988" y="3369812"/>
            <a:ext cx="6861175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20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  <p:sldLayoutId id="2147484321" r:id="rId14"/>
    <p:sldLayoutId id="2147484322" r:id="rId15"/>
    <p:sldLayoutId id="2147484323" r:id="rId16"/>
    <p:sldLayoutId id="2147484324" r:id="rId17"/>
    <p:sldLayoutId id="2147484325" r:id="rId18"/>
    <p:sldLayoutId id="2147484326" r:id="rId19"/>
    <p:sldLayoutId id="2147484327" r:id="rId20"/>
    <p:sldLayoutId id="2147484328" r:id="rId21"/>
    <p:sldLayoutId id="2147484329" r:id="rId22"/>
    <p:sldLayoutId id="2147484330" r:id="rId23"/>
    <p:sldLayoutId id="2147484331" r:id="rId24"/>
    <p:sldLayoutId id="2147484332" r:id="rId25"/>
    <p:sldLayoutId id="2147484333" r:id="rId26"/>
    <p:sldLayoutId id="2147484334" r:id="rId27"/>
    <p:sldLayoutId id="2147484335" r:id="rId28"/>
    <p:sldLayoutId id="2147484336" r:id="rId29"/>
    <p:sldLayoutId id="2147484337" r:id="rId30"/>
    <p:sldLayoutId id="2147484338" r:id="rId31"/>
    <p:sldLayoutId id="2147484339" r:id="rId32"/>
    <p:sldLayoutId id="2147484340" r:id="rId33"/>
    <p:sldLayoutId id="2147484341" r:id="rId34"/>
    <p:sldLayoutId id="2147484342" r:id="rId35"/>
    <p:sldLayoutId id="2147484343" r:id="rId36"/>
    <p:sldLayoutId id="2147484344" r:id="rId37"/>
    <p:sldLayoutId id="2147484345" r:id="rId38"/>
    <p:sldLayoutId id="2147484346" r:id="rId39"/>
    <p:sldLayoutId id="2147484347" r:id="rId40"/>
    <p:sldLayoutId id="2147484348" r:id="rId41"/>
    <p:sldLayoutId id="2147484349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52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rabi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◌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27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Calibri" panose="020F0502020204030204" pitchFamily="34" charset="0"/>
        <a:buChar char="#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355">
          <p15:clr>
            <a:srgbClr val="F26B43"/>
          </p15:clr>
        </p15:guide>
        <p15:guide id="3" pos="267">
          <p15:clr>
            <a:srgbClr val="F26B43"/>
          </p15:clr>
        </p15:guide>
        <p15:guide id="4" orient="horz" pos="981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4065">
          <p15:clr>
            <a:srgbClr val="F26B43"/>
          </p15:clr>
        </p15:guide>
        <p15:guide id="9" orient="horz" pos="4201">
          <p15:clr>
            <a:srgbClr val="F26B43"/>
          </p15:clr>
        </p15:guide>
        <p15:guide id="10" orient="horz" pos="913">
          <p15:clr>
            <a:srgbClr val="F26B43"/>
          </p15:clr>
        </p15:guide>
        <p15:guide id="11" orient="horz" pos="1502">
          <p15:clr>
            <a:srgbClr val="F26B43"/>
          </p15:clr>
        </p15:guide>
        <p15:guide id="12" orient="horz" pos="686">
          <p15:clr>
            <a:srgbClr val="F26B43"/>
          </p15:clr>
        </p15:guide>
        <p15:guide id="13" orient="horz" pos="15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4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sv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Relationship Id="rId27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2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9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jpe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jpe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1.png"/><Relationship Id="rId20" Type="http://schemas.openxmlformats.org/officeDocument/2006/relationships/image" Target="../media/image65.jpe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gif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 b="13586"/>
          <a:stretch>
            <a:fillRect/>
          </a:stretch>
        </p:blipFill>
        <p:spPr>
          <a:xfrm>
            <a:off x="111125" y="1017588"/>
            <a:ext cx="12080875" cy="5867400"/>
          </a:xfr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04137" y="3827859"/>
            <a:ext cx="7380000" cy="1273321"/>
          </a:xfrm>
        </p:spPr>
        <p:txBody>
          <a:bodyPr/>
          <a:lstStyle/>
          <a:p>
            <a:r>
              <a:rPr lang="sv-SE" dirty="0"/>
              <a:t>Aktuella frågor och uppdrag inom dricksvatten</a:t>
            </a:r>
          </a:p>
        </p:txBody>
      </p:sp>
      <p:sp>
        <p:nvSpPr>
          <p:cNvPr id="5" name="Underrubrik 1"/>
          <p:cNvSpPr>
            <a:spLocks noGrp="1"/>
          </p:cNvSpPr>
          <p:nvPr>
            <p:ph type="subTitle" idx="1"/>
          </p:nvPr>
        </p:nvSpPr>
        <p:spPr>
          <a:xfrm>
            <a:off x="104137" y="5101180"/>
            <a:ext cx="7380000" cy="495108"/>
          </a:xfrm>
        </p:spPr>
        <p:txBody>
          <a:bodyPr/>
          <a:lstStyle/>
          <a:p>
            <a:r>
              <a:rPr lang="sv-SE" dirty="0"/>
              <a:t>Christina Nordin, Generaldirektör</a:t>
            </a:r>
          </a:p>
        </p:txBody>
      </p:sp>
    </p:spTree>
    <p:extLst>
      <p:ext uri="{BB962C8B-B14F-4D97-AF65-F5344CB8AC3E}">
        <p14:creationId xmlns:p14="http://schemas.microsoft.com/office/powerpoint/2010/main" val="233910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Nationellt beredskaps-laboratorium för vatten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Säkerställa nationell laboratorieförmåga för </a:t>
            </a:r>
          </a:p>
          <a:p>
            <a:r>
              <a:rPr lang="sv-SE" dirty="0"/>
              <a:t>dricksvatten genom rådgivning, analyser och </a:t>
            </a:r>
          </a:p>
          <a:p>
            <a:r>
              <a:rPr lang="sv-SE" dirty="0"/>
              <a:t>utredning under normalläge, kris och krig </a:t>
            </a:r>
          </a:p>
          <a:p>
            <a:endParaRPr lang="sv-SE" dirty="0"/>
          </a:p>
          <a:p>
            <a:r>
              <a:rPr lang="sv-SE" b="1" dirty="0"/>
              <a:t>Biologiska</a:t>
            </a:r>
            <a:r>
              <a:rPr lang="sv-SE" dirty="0"/>
              <a:t> risker – inrättat under 2023</a:t>
            </a:r>
          </a:p>
          <a:p>
            <a:r>
              <a:rPr lang="sv-SE" dirty="0"/>
              <a:t>Samarbete med FOI och SVA</a:t>
            </a:r>
          </a:p>
          <a:p>
            <a:r>
              <a:rPr lang="sv-SE" b="1" dirty="0"/>
              <a:t>Kemiska risker </a:t>
            </a:r>
            <a:r>
              <a:rPr lang="sv-SE" dirty="0"/>
              <a:t>– inrättas under 2025</a:t>
            </a:r>
          </a:p>
          <a:p>
            <a:r>
              <a:rPr lang="sv-SE" dirty="0"/>
              <a:t>Samarbete med FOI och SVA</a:t>
            </a:r>
          </a:p>
          <a:p>
            <a:endParaRPr lang="sv-SE" dirty="0"/>
          </a:p>
          <a:p>
            <a:r>
              <a:rPr lang="sv-SE" dirty="0"/>
              <a:t>Nästa steg - förmåga inom </a:t>
            </a:r>
            <a:r>
              <a:rPr lang="sv-SE" b="1" dirty="0"/>
              <a:t>radionukleära</a:t>
            </a:r>
            <a:r>
              <a:rPr lang="sv-SE" dirty="0"/>
              <a:t> risker</a:t>
            </a:r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b="3908"/>
          <a:stretch>
            <a:fillRect/>
          </a:stretch>
        </p:blipFill>
        <p:spPr>
          <a:xfrm>
            <a:off x="7505700" y="539750"/>
            <a:ext cx="4170363" cy="5759450"/>
          </a:xfrm>
        </p:spPr>
      </p:pic>
    </p:spTree>
    <p:extLst>
      <p:ext uri="{BB962C8B-B14F-4D97-AF65-F5344CB8AC3E}">
        <p14:creationId xmlns:p14="http://schemas.microsoft.com/office/powerpoint/2010/main" val="156245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25A04D2-87C9-6864-E606-71AE8F25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6"/>
            <a:ext cx="6545262" cy="722530"/>
          </a:xfrm>
        </p:spPr>
        <p:txBody>
          <a:bodyPr anchor="b">
            <a:normAutofit/>
          </a:bodyPr>
          <a:lstStyle/>
          <a:p>
            <a:r>
              <a:rPr lang="en-US" dirty="0" err="1"/>
              <a:t>Stöd</a:t>
            </a:r>
            <a:r>
              <a:rPr lang="en-US" dirty="0"/>
              <a:t> till </a:t>
            </a:r>
            <a:r>
              <a:rPr lang="en-US" dirty="0" err="1"/>
              <a:t>dricksvattenaktörer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C1A852-5702-407F-B897-B281D9407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087656"/>
            <a:ext cx="6720188" cy="540521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Handbok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krisberedskap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civilt</a:t>
            </a:r>
            <a:r>
              <a:rPr lang="en-US" sz="2400" dirty="0"/>
              <a:t> </a:t>
            </a:r>
            <a:r>
              <a:rPr lang="en-US" sz="2400" dirty="0" err="1"/>
              <a:t>försvar</a:t>
            </a:r>
            <a:r>
              <a:rPr lang="en-US" sz="2400" dirty="0"/>
              <a:t> för </a:t>
            </a:r>
            <a:r>
              <a:rPr lang="en-US" sz="2400" dirty="0" err="1"/>
              <a:t>dricksvattenaktörer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Stödmaterial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webben</a:t>
            </a:r>
            <a:r>
              <a:rPr lang="en-US" sz="2400" dirty="0"/>
              <a:t>: </a:t>
            </a:r>
            <a:r>
              <a:rPr lang="en-US" sz="2400" dirty="0" err="1"/>
              <a:t>presentationer</a:t>
            </a:r>
            <a:r>
              <a:rPr lang="en-US" sz="2400" dirty="0"/>
              <a:t>, </a:t>
            </a:r>
            <a:r>
              <a:rPr lang="en-US" sz="2400" dirty="0" err="1"/>
              <a:t>filmer</a:t>
            </a:r>
            <a:r>
              <a:rPr lang="en-US" sz="2400" dirty="0"/>
              <a:t> med </a:t>
            </a:r>
            <a:r>
              <a:rPr lang="en-US" sz="2400" dirty="0" err="1"/>
              <a:t>diskussionsunderlag</a:t>
            </a:r>
            <a:r>
              <a:rPr lang="en-US" sz="2400" dirty="0"/>
              <a:t>, </a:t>
            </a:r>
            <a:r>
              <a:rPr lang="en-US" sz="2400" dirty="0" err="1"/>
              <a:t>övningsspel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Guide </a:t>
            </a:r>
            <a:r>
              <a:rPr lang="en-US" sz="2400" dirty="0" err="1"/>
              <a:t>Nödvattenplanering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VAPOS, </a:t>
            </a:r>
            <a:r>
              <a:rPr lang="en-US" sz="2400" dirty="0" err="1"/>
              <a:t>privat-offentlig</a:t>
            </a:r>
            <a:r>
              <a:rPr lang="en-US" sz="2400" dirty="0"/>
              <a:t> </a:t>
            </a:r>
            <a:r>
              <a:rPr lang="en-US" sz="2400" dirty="0" err="1"/>
              <a:t>samverkan</a:t>
            </a:r>
            <a:r>
              <a:rPr lang="en-US" sz="2400" dirty="0"/>
              <a:t> </a:t>
            </a:r>
            <a:r>
              <a:rPr lang="en-US" sz="2400" dirty="0" err="1"/>
              <a:t>inom</a:t>
            </a:r>
            <a:r>
              <a:rPr lang="en-US" sz="2400" dirty="0"/>
              <a:t> </a:t>
            </a:r>
            <a:r>
              <a:rPr lang="en-US" sz="2400" dirty="0" err="1"/>
              <a:t>dricksvatten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avlopp</a:t>
            </a:r>
            <a:r>
              <a:rPr lang="en-US" sz="2400" dirty="0"/>
              <a:t> (</a:t>
            </a:r>
            <a:r>
              <a:rPr lang="en-US" sz="2400" dirty="0" err="1"/>
              <a:t>tillsammans</a:t>
            </a:r>
            <a:r>
              <a:rPr lang="en-US" sz="2400" dirty="0"/>
              <a:t> med </a:t>
            </a:r>
            <a:r>
              <a:rPr lang="en-US" sz="2400" dirty="0" err="1"/>
              <a:t>Naturvårdsverket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Arbetagruppen</a:t>
            </a:r>
            <a:r>
              <a:rPr lang="en-US" sz="2400" dirty="0"/>
              <a:t> </a:t>
            </a:r>
            <a:r>
              <a:rPr lang="en-US" sz="2400" dirty="0" err="1"/>
              <a:t>civilt</a:t>
            </a:r>
            <a:r>
              <a:rPr lang="en-US" sz="2400" dirty="0"/>
              <a:t> </a:t>
            </a:r>
            <a:r>
              <a:rPr lang="en-US" sz="2400" dirty="0" err="1"/>
              <a:t>försvar</a:t>
            </a:r>
            <a:r>
              <a:rPr lang="en-US" sz="2400" dirty="0"/>
              <a:t>, </a:t>
            </a:r>
            <a:r>
              <a:rPr lang="en-US" sz="2400" dirty="0" err="1"/>
              <a:t>arbetsgrupp</a:t>
            </a:r>
            <a:r>
              <a:rPr lang="en-US" sz="2400" dirty="0"/>
              <a:t> under </a:t>
            </a:r>
            <a:r>
              <a:rPr lang="en-US" sz="2400" dirty="0" err="1"/>
              <a:t>nationell</a:t>
            </a:r>
            <a:r>
              <a:rPr lang="en-US" sz="2400" dirty="0"/>
              <a:t> </a:t>
            </a:r>
            <a:r>
              <a:rPr lang="en-US" sz="2400" dirty="0" err="1"/>
              <a:t>samordning</a:t>
            </a:r>
            <a:r>
              <a:rPr lang="en-US" sz="2400" dirty="0"/>
              <a:t> för </a:t>
            </a:r>
            <a:r>
              <a:rPr lang="en-US" sz="2400" dirty="0" err="1"/>
              <a:t>dricksvatten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Lägesbildsarbete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VAKA</a:t>
            </a:r>
          </a:p>
        </p:txBody>
      </p:sp>
      <p:pic>
        <p:nvPicPr>
          <p:cNvPr id="1026" name="Picture 2" descr="Handbok i krisberedskap och civilt försvar för dricksvatten">
            <a:extLst>
              <a:ext uri="{FF2B5EF4-FFF2-40B4-BE49-F238E27FC236}">
                <a16:creationId xmlns:a16="http://schemas.microsoft.com/office/drawing/2014/main" id="{1969D415-D1CB-DECA-5A63-4196D309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" r="-2" b="-2"/>
          <a:stretch/>
        </p:blipFill>
        <p:spPr bwMode="auto"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193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E78A062-C4DF-BFB0-3C26-798873B4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14"/>
            <a:ext cx="11052174" cy="930037"/>
          </a:xfrm>
        </p:spPr>
        <p:txBody>
          <a:bodyPr anchor="b">
            <a:normAutofit/>
          </a:bodyPr>
          <a:lstStyle/>
          <a:p>
            <a:r>
              <a:rPr lang="sv-SE" dirty="0"/>
              <a:t>Nationella vattenkatastrofgruppen, VAKA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31A6F0A-D388-63E0-F082-F1399C57D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116532"/>
            <a:ext cx="10555389" cy="57414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Startade 2004 som ett svar på behov från ett antal kriser i början av 2000-talet. Leds av Livsmedelsverket</a:t>
            </a:r>
          </a:p>
          <a:p>
            <a:pPr>
              <a:lnSpc>
                <a:spcPct val="90000"/>
              </a:lnSpc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Expertstöd och utlån av nödvattenutrustning</a:t>
            </a:r>
          </a:p>
          <a:p>
            <a:pPr>
              <a:lnSpc>
                <a:spcPct val="90000"/>
              </a:lnSpc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VAKA-kollegor finns över hela Sverige, </a:t>
            </a:r>
          </a:p>
          <a:p>
            <a:pPr marL="6129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v-SE" sz="2400" dirty="0"/>
              <a:t>Anställda i t.ex. kommunala VA-bolag, kommunal förvaltning, regioner och nationella myndigheter</a:t>
            </a:r>
          </a:p>
          <a:p>
            <a:pPr marL="6129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v-SE" sz="2400" dirty="0"/>
              <a:t>Bred kompetens och erfarenhet från hantering av 	kriser</a:t>
            </a:r>
          </a:p>
          <a:p>
            <a:pPr marL="6129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v-SE" sz="2400" dirty="0"/>
              <a:t>Ger rådgivning och stöd – tar inte över krisen och fattar inte beslut</a:t>
            </a:r>
          </a:p>
          <a:p>
            <a:pPr marL="6129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Exempel på händelser: Läckor i eller förorenade ledningsnät, vattenbrist, översvämningar, smittor, stöld och skadegörelse m.m.</a:t>
            </a:r>
          </a:p>
          <a:p>
            <a:pPr marL="6129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sv-SE" sz="2400" dirty="0"/>
          </a:p>
          <a:p>
            <a:pPr>
              <a:lnSpc>
                <a:spcPct val="90000"/>
              </a:lnSpc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57153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F80D80-2E48-862B-25ED-424E1996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6545262" cy="1192213"/>
          </a:xfrm>
        </p:spPr>
        <p:txBody>
          <a:bodyPr anchor="b">
            <a:normAutofit/>
          </a:bodyPr>
          <a:lstStyle/>
          <a:p>
            <a:r>
              <a:rPr lang="sv-SE" dirty="0"/>
              <a:t>Förslag i SOU 2024:82 Ökad va-beredskap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D4CCFB-7DBB-5317-324C-C721F5B4A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808163"/>
            <a:ext cx="6545262" cy="4500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Livsmedelsverket står bakom flera av förslagen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Särskilt positiva till </a:t>
            </a:r>
          </a:p>
          <a:p>
            <a:pPr marL="612900" lvl="1" indent="-342900"/>
            <a:r>
              <a:rPr lang="sv-SE" dirty="0"/>
              <a:t>Förslag om att kommuner blir skyldiga att prioritera vem som ska få vatten i kris och höjd beredskap</a:t>
            </a:r>
          </a:p>
          <a:p>
            <a:pPr marL="612900" lvl="1" indent="-342900"/>
            <a:r>
              <a:rPr lang="sv-SE" dirty="0"/>
              <a:t>Att kommuner ska ha en aktuell beredskapsplan</a:t>
            </a:r>
          </a:p>
          <a:p>
            <a:pPr marL="612900" lvl="1" indent="-342900"/>
            <a:r>
              <a:rPr lang="sv-SE" dirty="0"/>
              <a:t>Att det bör läggas till ett krav på nödvatten- och logistikplanering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Statens roll i förhållande till kommunerna behöver bli tydligare vad gäller finansiering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Viktig att hålla tempo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4815C0-360B-79B0-FD12-168F7C26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6" r="-2" b="-2"/>
          <a:stretch>
            <a:fillRect/>
          </a:stretch>
        </p:blipFill>
        <p:spPr>
          <a:xfrm>
            <a:off x="7505700" y="549275"/>
            <a:ext cx="4170363" cy="575945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97476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A8CB98-CA1B-38FB-9E1D-42EAB1EF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Riksrevisionens granskning av statens ansvar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F60C1B-54E1-28D8-A7ED-CABA10907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Granskningen omfattade utöver regeringen, Havs- och vattenmyndigheten och länsstyrelserna då de idag är de enda statliga myndigheter som har uppgifter kopplat till vattentjänstlagen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Rekommendationerna till regeringen omfattar bland annat uppdrag till berörda myndigheter att utveckla samordningen och att genomföra förslag i statliga utredningar bl.a. SOU 2024:82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Detta har Livsmedelsverket initierat genom vårt ansvar för den nationella dricksvattensamordningen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AF72E12-0F0A-089C-F935-181C8157EF2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211" b="1211"/>
          <a:stretch/>
        </p:blipFill>
        <p:spPr/>
      </p:pic>
    </p:spTree>
    <p:extLst>
      <p:ext uri="{BB962C8B-B14F-4D97-AF65-F5344CB8AC3E}">
        <p14:creationId xmlns:p14="http://schemas.microsoft.com/office/powerpoint/2010/main" val="235366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92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Livsmedelsverket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Vi ska i konsumenternas intresse arbeta för att: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Sverige har säkra och pålitliga livsmedel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Sverige har en hållbar livsmedelskonsumtion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Alla har tillgång till mat och dricksvatten vid kris och krig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Ansvarar för nationell samordning av dricksvattenfrågor</a:t>
            </a:r>
          </a:p>
          <a:p>
            <a:r>
              <a:rPr lang="sv-SE" dirty="0"/>
              <a:t>Är sektorsmyndighet för beredskapssektorn Livsmedelsförsörjning och dricksvatten</a:t>
            </a:r>
          </a:p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r="23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60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DC6488-60E4-1044-D98C-667FF670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Beredskapsstrukturen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Civil beredskap – krisberedskap och civilt försvar</a:t>
            </a:r>
          </a:p>
        </p:txBody>
      </p:sp>
      <p:pic>
        <p:nvPicPr>
          <p:cNvPr id="5" name="Bildobjekt 4" descr="Bilden visar tre nivåer för statliga myndigheters ansvar.&#10;Längst ner finns alla statliga myndigheter har ett grundläggande beredskapsansvar.&#10;Över det finns 60 beredskapsansvariga myndigheterna ansvarar dessutom för verksamheter som är viktiga att upprätthålla inför och vid kris och krig.&#10;Överst finns 10 sektorsansvariga och 6 civilområdesansvariga myndigheter som ska utöver detta samordna åtgärder och inför och vid kris och krig.">
            <a:extLst>
              <a:ext uri="{FF2B5EF4-FFF2-40B4-BE49-F238E27FC236}">
                <a16:creationId xmlns:a16="http://schemas.microsoft.com/office/drawing/2014/main" id="{7AB5C4BC-C233-6540-6C64-36C5C1B6A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43" y="1653024"/>
            <a:ext cx="11083272" cy="46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0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DEAD5F0-9118-79E2-8D80-52FE82074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9EC620D-E349-7A18-AA0A-AB50AF49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12 beredskapssektorer</a:t>
            </a:r>
          </a:p>
        </p:txBody>
      </p:sp>
      <p:sp>
        <p:nvSpPr>
          <p:cNvPr id="5" name="Bild 8">
            <a:extLst>
              <a:ext uri="{FF2B5EF4-FFF2-40B4-BE49-F238E27FC236}">
                <a16:creationId xmlns:a16="http://schemas.microsoft.com/office/drawing/2014/main" id="{32AA36F4-3E73-8DD9-7AA7-03C9D7C5B661}"/>
              </a:ext>
            </a:extLst>
          </p:cNvPr>
          <p:cNvSpPr/>
          <p:nvPr/>
        </p:nvSpPr>
        <p:spPr>
          <a:xfrm>
            <a:off x="862157" y="2624986"/>
            <a:ext cx="2366390" cy="32238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Försäkringskassan</a:t>
            </a:r>
          </a:p>
        </p:txBody>
      </p:sp>
      <p:sp>
        <p:nvSpPr>
          <p:cNvPr id="6" name="Bild 8">
            <a:extLst>
              <a:ext uri="{FF2B5EF4-FFF2-40B4-BE49-F238E27FC236}">
                <a16:creationId xmlns:a16="http://schemas.microsoft.com/office/drawing/2014/main" id="{1047B0D6-FBC1-EA05-A245-3B010942C727}"/>
              </a:ext>
            </a:extLst>
          </p:cNvPr>
          <p:cNvSpPr/>
          <p:nvPr/>
        </p:nvSpPr>
        <p:spPr>
          <a:xfrm flipH="1">
            <a:off x="3472861" y="2624986"/>
            <a:ext cx="2361064" cy="32596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Post- och telestyrelsen</a:t>
            </a:r>
          </a:p>
        </p:txBody>
      </p:sp>
      <p:sp>
        <p:nvSpPr>
          <p:cNvPr id="7" name="Bild 6">
            <a:extLst>
              <a:ext uri="{FF2B5EF4-FFF2-40B4-BE49-F238E27FC236}">
                <a16:creationId xmlns:a16="http://schemas.microsoft.com/office/drawing/2014/main" id="{FFDB4E6A-C62E-2D61-386B-D8B5C32D6BEF}"/>
              </a:ext>
            </a:extLst>
          </p:cNvPr>
          <p:cNvSpPr/>
          <p:nvPr/>
        </p:nvSpPr>
        <p:spPr>
          <a:xfrm flipH="1">
            <a:off x="6074885" y="1938826"/>
            <a:ext cx="2365624" cy="622702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ENERGIFÖRSÖRJNING</a:t>
            </a:r>
          </a:p>
        </p:txBody>
      </p:sp>
      <p:sp>
        <p:nvSpPr>
          <p:cNvPr id="8" name="Bild 8">
            <a:extLst>
              <a:ext uri="{FF2B5EF4-FFF2-40B4-BE49-F238E27FC236}">
                <a16:creationId xmlns:a16="http://schemas.microsoft.com/office/drawing/2014/main" id="{6CD7B3E0-8CFB-7655-7689-BD7DEBA7AF07}"/>
              </a:ext>
            </a:extLst>
          </p:cNvPr>
          <p:cNvSpPr/>
          <p:nvPr/>
        </p:nvSpPr>
        <p:spPr>
          <a:xfrm flipH="1">
            <a:off x="6075980" y="2624986"/>
            <a:ext cx="2377486" cy="32596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Energimyndigheten</a:t>
            </a:r>
          </a:p>
        </p:txBody>
      </p:sp>
      <p:sp>
        <p:nvSpPr>
          <p:cNvPr id="9" name="Bild 6">
            <a:extLst>
              <a:ext uri="{FF2B5EF4-FFF2-40B4-BE49-F238E27FC236}">
                <a16:creationId xmlns:a16="http://schemas.microsoft.com/office/drawing/2014/main" id="{95E5490A-61D2-F9E6-2136-B3B11BAAC743}"/>
              </a:ext>
            </a:extLst>
          </p:cNvPr>
          <p:cNvSpPr/>
          <p:nvPr/>
        </p:nvSpPr>
        <p:spPr>
          <a:xfrm flipH="1">
            <a:off x="8667768" y="1933730"/>
            <a:ext cx="2274797" cy="622702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FINANSIELLA TJÄNSTER</a:t>
            </a:r>
          </a:p>
        </p:txBody>
      </p:sp>
      <p:sp>
        <p:nvSpPr>
          <p:cNvPr id="10" name="Bild 8">
            <a:extLst>
              <a:ext uri="{FF2B5EF4-FFF2-40B4-BE49-F238E27FC236}">
                <a16:creationId xmlns:a16="http://schemas.microsoft.com/office/drawing/2014/main" id="{B2F53882-71D2-AF36-1C4F-F1041CD4F3B3}"/>
              </a:ext>
            </a:extLst>
          </p:cNvPr>
          <p:cNvSpPr/>
          <p:nvPr/>
        </p:nvSpPr>
        <p:spPr>
          <a:xfrm flipH="1">
            <a:off x="8667763" y="2619890"/>
            <a:ext cx="2366389" cy="32596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Finansinspektionen</a:t>
            </a:r>
          </a:p>
        </p:txBody>
      </p:sp>
      <p:sp>
        <p:nvSpPr>
          <p:cNvPr id="11" name="Bild 6">
            <a:extLst>
              <a:ext uri="{FF2B5EF4-FFF2-40B4-BE49-F238E27FC236}">
                <a16:creationId xmlns:a16="http://schemas.microsoft.com/office/drawing/2014/main" id="{D17194AB-BF32-05A9-0241-0794C435AD29}"/>
              </a:ext>
            </a:extLst>
          </p:cNvPr>
          <p:cNvSpPr/>
          <p:nvPr/>
        </p:nvSpPr>
        <p:spPr>
          <a:xfrm flipH="1">
            <a:off x="950276" y="1933692"/>
            <a:ext cx="2278270" cy="622156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EKONOMISK SÄKERHET</a:t>
            </a:r>
          </a:p>
        </p:txBody>
      </p:sp>
      <p:sp>
        <p:nvSpPr>
          <p:cNvPr id="12" name="Bild 6">
            <a:extLst>
              <a:ext uri="{FF2B5EF4-FFF2-40B4-BE49-F238E27FC236}">
                <a16:creationId xmlns:a16="http://schemas.microsoft.com/office/drawing/2014/main" id="{52867669-7FF3-F34D-19A1-F18432E3BA25}"/>
              </a:ext>
            </a:extLst>
          </p:cNvPr>
          <p:cNvSpPr/>
          <p:nvPr/>
        </p:nvSpPr>
        <p:spPr>
          <a:xfrm flipH="1">
            <a:off x="3466224" y="1938826"/>
            <a:ext cx="2365624" cy="622156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ELEKTRONISK KOMMUNIKATION OCH POST</a:t>
            </a:r>
          </a:p>
        </p:txBody>
      </p:sp>
      <p:pic>
        <p:nvPicPr>
          <p:cNvPr id="13" name="Bild 5">
            <a:extLst>
              <a:ext uri="{FF2B5EF4-FFF2-40B4-BE49-F238E27FC236}">
                <a16:creationId xmlns:a16="http://schemas.microsoft.com/office/drawing/2014/main" id="{250E777B-6981-24E3-776F-7C5708F53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00" y="1413535"/>
            <a:ext cx="1176763" cy="530697"/>
          </a:xfrm>
          <a:prstGeom prst="rect">
            <a:avLst/>
          </a:prstGeom>
        </p:spPr>
      </p:pic>
      <p:pic>
        <p:nvPicPr>
          <p:cNvPr id="14" name="Bild 7">
            <a:extLst>
              <a:ext uri="{FF2B5EF4-FFF2-40B4-BE49-F238E27FC236}">
                <a16:creationId xmlns:a16="http://schemas.microsoft.com/office/drawing/2014/main" id="{A019E7DB-E879-52B5-3053-A50FA405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7" y="1405724"/>
            <a:ext cx="565910" cy="536639"/>
          </a:xfrm>
          <a:prstGeom prst="rect">
            <a:avLst/>
          </a:prstGeom>
        </p:spPr>
      </p:pic>
      <p:pic>
        <p:nvPicPr>
          <p:cNvPr id="15" name="Bild 8">
            <a:extLst>
              <a:ext uri="{FF2B5EF4-FFF2-40B4-BE49-F238E27FC236}">
                <a16:creationId xmlns:a16="http://schemas.microsoft.com/office/drawing/2014/main" id="{974A6587-772C-F5E6-C650-06D12CFC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26" y="1583984"/>
            <a:ext cx="890868" cy="367789"/>
          </a:xfrm>
          <a:prstGeom prst="rect">
            <a:avLst/>
          </a:prstGeom>
        </p:spPr>
      </p:pic>
      <p:pic>
        <p:nvPicPr>
          <p:cNvPr id="16" name="Bild 49">
            <a:extLst>
              <a:ext uri="{FF2B5EF4-FFF2-40B4-BE49-F238E27FC236}">
                <a16:creationId xmlns:a16="http://schemas.microsoft.com/office/drawing/2014/main" id="{EC217F7B-AADB-E03F-2011-30033362F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594" y="-224702"/>
            <a:ext cx="4152514" cy="2275232"/>
          </a:xfrm>
          <a:prstGeom prst="rect">
            <a:avLst/>
          </a:prstGeom>
        </p:spPr>
      </p:pic>
      <p:sp>
        <p:nvSpPr>
          <p:cNvPr id="17" name="Bild 8">
            <a:extLst>
              <a:ext uri="{FF2B5EF4-FFF2-40B4-BE49-F238E27FC236}">
                <a16:creationId xmlns:a16="http://schemas.microsoft.com/office/drawing/2014/main" id="{E183A04C-31CD-898B-5A9E-A2649EFACDA8}"/>
              </a:ext>
            </a:extLst>
          </p:cNvPr>
          <p:cNvSpPr/>
          <p:nvPr/>
        </p:nvSpPr>
        <p:spPr>
          <a:xfrm>
            <a:off x="862156" y="4147502"/>
            <a:ext cx="2370245" cy="32238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Skatteverket</a:t>
            </a:r>
          </a:p>
        </p:txBody>
      </p:sp>
      <p:sp>
        <p:nvSpPr>
          <p:cNvPr id="18" name="Bild 8">
            <a:extLst>
              <a:ext uri="{FF2B5EF4-FFF2-40B4-BE49-F238E27FC236}">
                <a16:creationId xmlns:a16="http://schemas.microsoft.com/office/drawing/2014/main" id="{2EAC3FAA-F7E0-CD12-6CB9-F021672D942D}"/>
              </a:ext>
            </a:extLst>
          </p:cNvPr>
          <p:cNvSpPr/>
          <p:nvPr/>
        </p:nvSpPr>
        <p:spPr>
          <a:xfrm flipH="1">
            <a:off x="3467533" y="4147502"/>
            <a:ext cx="2361064" cy="32596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Socialstyrelsen</a:t>
            </a:r>
          </a:p>
        </p:txBody>
      </p:sp>
      <p:sp>
        <p:nvSpPr>
          <p:cNvPr id="19" name="Bild 6">
            <a:extLst>
              <a:ext uri="{FF2B5EF4-FFF2-40B4-BE49-F238E27FC236}">
                <a16:creationId xmlns:a16="http://schemas.microsoft.com/office/drawing/2014/main" id="{A22B3689-69EB-9D61-6C38-1881B042CC31}"/>
              </a:ext>
            </a:extLst>
          </p:cNvPr>
          <p:cNvSpPr/>
          <p:nvPr/>
        </p:nvSpPr>
        <p:spPr>
          <a:xfrm flipH="1">
            <a:off x="8667990" y="3461342"/>
            <a:ext cx="2274574" cy="622702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LIVSMEDELSFÖRSÖRJNING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OCH DRICKSVATTEN</a:t>
            </a:r>
          </a:p>
        </p:txBody>
      </p:sp>
      <p:pic>
        <p:nvPicPr>
          <p:cNvPr id="20" name="Bild 11">
            <a:extLst>
              <a:ext uri="{FF2B5EF4-FFF2-40B4-BE49-F238E27FC236}">
                <a16:creationId xmlns:a16="http://schemas.microsoft.com/office/drawing/2014/main" id="{2355DD0C-3634-696C-8A3F-E62C58FA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78" y="3054010"/>
            <a:ext cx="1453222" cy="435967"/>
          </a:xfrm>
          <a:prstGeom prst="rect">
            <a:avLst/>
          </a:prstGeom>
        </p:spPr>
      </p:pic>
      <p:pic>
        <p:nvPicPr>
          <p:cNvPr id="21" name="Bild 12">
            <a:extLst>
              <a:ext uri="{FF2B5EF4-FFF2-40B4-BE49-F238E27FC236}">
                <a16:creationId xmlns:a16="http://schemas.microsoft.com/office/drawing/2014/main" id="{C4740D6D-F678-D119-31B3-B895A8EB3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33" y="4646881"/>
            <a:ext cx="1607627" cy="435967"/>
          </a:xfrm>
          <a:prstGeom prst="rect">
            <a:avLst/>
          </a:prstGeom>
        </p:spPr>
      </p:pic>
      <p:pic>
        <p:nvPicPr>
          <p:cNvPr id="22" name="Bild 51">
            <a:extLst>
              <a:ext uri="{FF2B5EF4-FFF2-40B4-BE49-F238E27FC236}">
                <a16:creationId xmlns:a16="http://schemas.microsoft.com/office/drawing/2014/main" id="{A6D82091-111A-A83F-B3B7-1FD02EBA5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69" y="3068399"/>
            <a:ext cx="925699" cy="386555"/>
          </a:xfrm>
          <a:prstGeom prst="rect">
            <a:avLst/>
          </a:prstGeom>
        </p:spPr>
      </p:pic>
      <p:sp>
        <p:nvSpPr>
          <p:cNvPr id="23" name="Bild 6">
            <a:extLst>
              <a:ext uri="{FF2B5EF4-FFF2-40B4-BE49-F238E27FC236}">
                <a16:creationId xmlns:a16="http://schemas.microsoft.com/office/drawing/2014/main" id="{10CF95E9-A723-089D-E537-17B8A19BEF04}"/>
              </a:ext>
            </a:extLst>
          </p:cNvPr>
          <p:cNvSpPr/>
          <p:nvPr/>
        </p:nvSpPr>
        <p:spPr>
          <a:xfrm flipH="1">
            <a:off x="946564" y="3456208"/>
            <a:ext cx="2281982" cy="622156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FÖRSÖRJNING </a:t>
            </a:r>
            <a:br>
              <a:rPr kumimoji="0" lang="sv-SE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sv-SE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AV GRUNDDATA</a:t>
            </a:r>
          </a:p>
        </p:txBody>
      </p:sp>
      <p:pic>
        <p:nvPicPr>
          <p:cNvPr id="24" name="Bild 10">
            <a:extLst>
              <a:ext uri="{FF2B5EF4-FFF2-40B4-BE49-F238E27FC236}">
                <a16:creationId xmlns:a16="http://schemas.microsoft.com/office/drawing/2014/main" id="{04CF5BCC-854C-874E-B9F2-FC348A3CE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62" y="3149971"/>
            <a:ext cx="1287934" cy="380526"/>
          </a:xfrm>
          <a:prstGeom prst="rect">
            <a:avLst/>
          </a:prstGeom>
        </p:spPr>
      </p:pic>
      <p:sp>
        <p:nvSpPr>
          <p:cNvPr id="25" name="Bild 6">
            <a:extLst>
              <a:ext uri="{FF2B5EF4-FFF2-40B4-BE49-F238E27FC236}">
                <a16:creationId xmlns:a16="http://schemas.microsoft.com/office/drawing/2014/main" id="{1B1F327D-F5C5-861A-FEDB-F156FB2602B4}"/>
              </a:ext>
            </a:extLst>
          </p:cNvPr>
          <p:cNvSpPr/>
          <p:nvPr/>
        </p:nvSpPr>
        <p:spPr>
          <a:xfrm flipH="1">
            <a:off x="3466224" y="3461342"/>
            <a:ext cx="2361065" cy="622156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HÄLSA, VÅRD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OCH OMSORG</a:t>
            </a:r>
          </a:p>
        </p:txBody>
      </p:sp>
      <p:sp>
        <p:nvSpPr>
          <p:cNvPr id="26" name="Bild 8">
            <a:extLst>
              <a:ext uri="{FF2B5EF4-FFF2-40B4-BE49-F238E27FC236}">
                <a16:creationId xmlns:a16="http://schemas.microsoft.com/office/drawing/2014/main" id="{BB77E268-A1F9-8180-FC55-996F68B9D615}"/>
              </a:ext>
            </a:extLst>
          </p:cNvPr>
          <p:cNvSpPr/>
          <p:nvPr/>
        </p:nvSpPr>
        <p:spPr>
          <a:xfrm flipH="1">
            <a:off x="6058724" y="5698260"/>
            <a:ext cx="2377180" cy="32596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Trafikverket</a:t>
            </a:r>
          </a:p>
        </p:txBody>
      </p:sp>
      <p:sp>
        <p:nvSpPr>
          <p:cNvPr id="27" name="Bild 6">
            <a:extLst>
              <a:ext uri="{FF2B5EF4-FFF2-40B4-BE49-F238E27FC236}">
                <a16:creationId xmlns:a16="http://schemas.microsoft.com/office/drawing/2014/main" id="{F0324C6A-E653-016E-7764-B7B87EA4730C}"/>
              </a:ext>
            </a:extLst>
          </p:cNvPr>
          <p:cNvSpPr/>
          <p:nvPr/>
        </p:nvSpPr>
        <p:spPr>
          <a:xfrm flipH="1">
            <a:off x="6074885" y="3461713"/>
            <a:ext cx="2365624" cy="622702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INDUSTRI, BYGGANDE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OCH HANDEL</a:t>
            </a:r>
          </a:p>
        </p:txBody>
      </p:sp>
      <p:sp>
        <p:nvSpPr>
          <p:cNvPr id="28" name="Bild 8">
            <a:extLst>
              <a:ext uri="{FF2B5EF4-FFF2-40B4-BE49-F238E27FC236}">
                <a16:creationId xmlns:a16="http://schemas.microsoft.com/office/drawing/2014/main" id="{9DB99245-1EC8-B78E-0EE8-DF1080BE9AA6}"/>
              </a:ext>
            </a:extLst>
          </p:cNvPr>
          <p:cNvSpPr/>
          <p:nvPr/>
        </p:nvSpPr>
        <p:spPr>
          <a:xfrm flipH="1">
            <a:off x="6075980" y="4147873"/>
            <a:ext cx="2372599" cy="32596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Tillväxtverket</a:t>
            </a:r>
          </a:p>
        </p:txBody>
      </p:sp>
      <p:sp>
        <p:nvSpPr>
          <p:cNvPr id="29" name="Bild 6">
            <a:extLst>
              <a:ext uri="{FF2B5EF4-FFF2-40B4-BE49-F238E27FC236}">
                <a16:creationId xmlns:a16="http://schemas.microsoft.com/office/drawing/2014/main" id="{19ECB328-5B37-1ED8-43DD-B295D5378E3C}"/>
              </a:ext>
            </a:extLst>
          </p:cNvPr>
          <p:cNvSpPr/>
          <p:nvPr/>
        </p:nvSpPr>
        <p:spPr>
          <a:xfrm flipH="1">
            <a:off x="8667766" y="5007004"/>
            <a:ext cx="2274573" cy="622702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UTRIKESHANDEL</a:t>
            </a:r>
          </a:p>
        </p:txBody>
      </p:sp>
      <p:sp>
        <p:nvSpPr>
          <p:cNvPr id="30" name="Bild 8">
            <a:extLst>
              <a:ext uri="{FF2B5EF4-FFF2-40B4-BE49-F238E27FC236}">
                <a16:creationId xmlns:a16="http://schemas.microsoft.com/office/drawing/2014/main" id="{055F10B8-3515-C2F0-C3DB-805F95EB2A2D}"/>
              </a:ext>
            </a:extLst>
          </p:cNvPr>
          <p:cNvSpPr/>
          <p:nvPr/>
        </p:nvSpPr>
        <p:spPr>
          <a:xfrm flipH="1">
            <a:off x="8667321" y="5693164"/>
            <a:ext cx="2377180" cy="32596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Kommerskollegium</a:t>
            </a:r>
          </a:p>
        </p:txBody>
      </p:sp>
      <p:sp>
        <p:nvSpPr>
          <p:cNvPr id="31" name="Bild 6">
            <a:extLst>
              <a:ext uri="{FF2B5EF4-FFF2-40B4-BE49-F238E27FC236}">
                <a16:creationId xmlns:a16="http://schemas.microsoft.com/office/drawing/2014/main" id="{CB01710E-BCAE-C785-B021-AFC76F70C850}"/>
              </a:ext>
            </a:extLst>
          </p:cNvPr>
          <p:cNvSpPr/>
          <p:nvPr/>
        </p:nvSpPr>
        <p:spPr>
          <a:xfrm flipH="1">
            <a:off x="3473275" y="5006966"/>
            <a:ext cx="2354014" cy="622156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RÄDDNINGSTJÄNST OCH SKYDD </a:t>
            </a:r>
            <a:br>
              <a:rPr kumimoji="0" lang="sv-SE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AV CIVILBEFOLKNINGEN</a:t>
            </a:r>
          </a:p>
        </p:txBody>
      </p:sp>
      <p:pic>
        <p:nvPicPr>
          <p:cNvPr id="32" name="Bild 47">
            <a:extLst>
              <a:ext uri="{FF2B5EF4-FFF2-40B4-BE49-F238E27FC236}">
                <a16:creationId xmlns:a16="http://schemas.microsoft.com/office/drawing/2014/main" id="{F86F5033-825F-0DCA-FB60-BBDC8E207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62" y="4455973"/>
            <a:ext cx="1379800" cy="587149"/>
          </a:xfrm>
          <a:prstGeom prst="rect">
            <a:avLst/>
          </a:prstGeom>
        </p:spPr>
      </p:pic>
      <p:pic>
        <p:nvPicPr>
          <p:cNvPr id="33" name="Bild 14">
            <a:extLst>
              <a:ext uri="{FF2B5EF4-FFF2-40B4-BE49-F238E27FC236}">
                <a16:creationId xmlns:a16="http://schemas.microsoft.com/office/drawing/2014/main" id="{F2842921-9713-30D0-D19B-FA5F6DA53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63" y="4787097"/>
            <a:ext cx="1590403" cy="321983"/>
          </a:xfrm>
          <a:prstGeom prst="rect">
            <a:avLst/>
          </a:prstGeom>
        </p:spPr>
      </p:pic>
      <p:sp>
        <p:nvSpPr>
          <p:cNvPr id="34" name="Bild 6">
            <a:extLst>
              <a:ext uri="{FF2B5EF4-FFF2-40B4-BE49-F238E27FC236}">
                <a16:creationId xmlns:a16="http://schemas.microsoft.com/office/drawing/2014/main" id="{1D7BE631-AD90-342A-6133-764BE78161B2}"/>
              </a:ext>
            </a:extLst>
          </p:cNvPr>
          <p:cNvSpPr/>
          <p:nvPr/>
        </p:nvSpPr>
        <p:spPr>
          <a:xfrm flipH="1">
            <a:off x="6057413" y="5012100"/>
            <a:ext cx="2365624" cy="622156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TRANSPORTER</a:t>
            </a:r>
          </a:p>
        </p:txBody>
      </p:sp>
      <p:pic>
        <p:nvPicPr>
          <p:cNvPr id="35" name="Bild 34">
            <a:extLst>
              <a:ext uri="{FF2B5EF4-FFF2-40B4-BE49-F238E27FC236}">
                <a16:creationId xmlns:a16="http://schemas.microsoft.com/office/drawing/2014/main" id="{FEB47316-9AC5-3E99-1189-C48ADCFAE2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10885" y="3378033"/>
            <a:ext cx="57151" cy="102872"/>
          </a:xfrm>
          <a:prstGeom prst="rect">
            <a:avLst/>
          </a:prstGeom>
        </p:spPr>
      </p:pic>
      <p:pic>
        <p:nvPicPr>
          <p:cNvPr id="36" name="Bild 35">
            <a:extLst>
              <a:ext uri="{FF2B5EF4-FFF2-40B4-BE49-F238E27FC236}">
                <a16:creationId xmlns:a16="http://schemas.microsoft.com/office/drawing/2014/main" id="{40AFE7D7-78B7-D033-0D62-310485EB4E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74753" y="3400699"/>
            <a:ext cx="157170" cy="65036"/>
          </a:xfrm>
          <a:prstGeom prst="rect">
            <a:avLst/>
          </a:prstGeom>
        </p:spPr>
      </p:pic>
      <p:pic>
        <p:nvPicPr>
          <p:cNvPr id="37" name="Bild 36">
            <a:extLst>
              <a:ext uri="{FF2B5EF4-FFF2-40B4-BE49-F238E27FC236}">
                <a16:creationId xmlns:a16="http://schemas.microsoft.com/office/drawing/2014/main" id="{F4F4EDB5-BB7C-9B6F-8DAC-48495BE25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253691" y="3207379"/>
            <a:ext cx="661675" cy="260331"/>
          </a:xfrm>
          <a:prstGeom prst="rect">
            <a:avLst/>
          </a:prstGeom>
        </p:spPr>
      </p:pic>
      <p:pic>
        <p:nvPicPr>
          <p:cNvPr id="38" name="Bild 37">
            <a:extLst>
              <a:ext uri="{FF2B5EF4-FFF2-40B4-BE49-F238E27FC236}">
                <a16:creationId xmlns:a16="http://schemas.microsoft.com/office/drawing/2014/main" id="{86B1102F-E845-1A95-1273-08D8B49F2B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85813" y="3253671"/>
            <a:ext cx="508181" cy="254091"/>
          </a:xfrm>
          <a:prstGeom prst="rect">
            <a:avLst/>
          </a:prstGeom>
        </p:spPr>
      </p:pic>
      <p:pic>
        <p:nvPicPr>
          <p:cNvPr id="39" name="Bild 38">
            <a:extLst>
              <a:ext uri="{FF2B5EF4-FFF2-40B4-BE49-F238E27FC236}">
                <a16:creationId xmlns:a16="http://schemas.microsoft.com/office/drawing/2014/main" id="{BAB1F005-6E64-381F-3395-9517039C70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03387" y="2969860"/>
            <a:ext cx="537224" cy="514363"/>
          </a:xfrm>
          <a:prstGeom prst="rect">
            <a:avLst/>
          </a:prstGeom>
        </p:spPr>
      </p:pic>
      <p:pic>
        <p:nvPicPr>
          <p:cNvPr id="40" name="Bild 39">
            <a:extLst>
              <a:ext uri="{FF2B5EF4-FFF2-40B4-BE49-F238E27FC236}">
                <a16:creationId xmlns:a16="http://schemas.microsoft.com/office/drawing/2014/main" id="{CE147933-EA69-9C82-BB38-D71F34AE59B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570205" y="4773202"/>
            <a:ext cx="238058" cy="284948"/>
          </a:xfrm>
          <a:prstGeom prst="rect">
            <a:avLst/>
          </a:prstGeom>
        </p:spPr>
      </p:pic>
      <p:pic>
        <p:nvPicPr>
          <p:cNvPr id="41" name="Bild 40">
            <a:extLst>
              <a:ext uri="{FF2B5EF4-FFF2-40B4-BE49-F238E27FC236}">
                <a16:creationId xmlns:a16="http://schemas.microsoft.com/office/drawing/2014/main" id="{0E44F5E2-5424-0325-2D93-5995CF050E7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851522" y="4615406"/>
            <a:ext cx="480777" cy="335810"/>
          </a:xfrm>
          <a:prstGeom prst="rect">
            <a:avLst/>
          </a:prstGeom>
        </p:spPr>
      </p:pic>
      <p:pic>
        <p:nvPicPr>
          <p:cNvPr id="42" name="Bild 41">
            <a:extLst>
              <a:ext uri="{FF2B5EF4-FFF2-40B4-BE49-F238E27FC236}">
                <a16:creationId xmlns:a16="http://schemas.microsoft.com/office/drawing/2014/main" id="{149906DE-3916-6EE3-71EC-76994954BCD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161908" y="4588737"/>
            <a:ext cx="400289" cy="400289"/>
          </a:xfrm>
          <a:prstGeom prst="rect">
            <a:avLst/>
          </a:prstGeom>
        </p:spPr>
      </p:pic>
      <p:sp>
        <p:nvSpPr>
          <p:cNvPr id="43" name="Bild 8">
            <a:extLst>
              <a:ext uri="{FF2B5EF4-FFF2-40B4-BE49-F238E27FC236}">
                <a16:creationId xmlns:a16="http://schemas.microsoft.com/office/drawing/2014/main" id="{C74D1684-8F59-2FA2-E47B-D1BA299E9F5C}"/>
              </a:ext>
            </a:extLst>
          </p:cNvPr>
          <p:cNvSpPr/>
          <p:nvPr/>
        </p:nvSpPr>
        <p:spPr>
          <a:xfrm>
            <a:off x="862156" y="5690552"/>
            <a:ext cx="2370245" cy="32238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Polismyndigheten</a:t>
            </a:r>
          </a:p>
        </p:txBody>
      </p:sp>
      <p:sp>
        <p:nvSpPr>
          <p:cNvPr id="44" name="Bild 6">
            <a:extLst>
              <a:ext uri="{FF2B5EF4-FFF2-40B4-BE49-F238E27FC236}">
                <a16:creationId xmlns:a16="http://schemas.microsoft.com/office/drawing/2014/main" id="{17E80F50-0B05-42B9-3BF8-6257775321B7}"/>
              </a:ext>
            </a:extLst>
          </p:cNvPr>
          <p:cNvSpPr/>
          <p:nvPr/>
        </p:nvSpPr>
        <p:spPr>
          <a:xfrm flipH="1">
            <a:off x="946564" y="4999258"/>
            <a:ext cx="2281982" cy="622156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ORDNING OCH SÄKERHET</a:t>
            </a:r>
          </a:p>
        </p:txBody>
      </p:sp>
      <p:sp>
        <p:nvSpPr>
          <p:cNvPr id="45" name="Bild 8">
            <a:extLst>
              <a:ext uri="{FF2B5EF4-FFF2-40B4-BE49-F238E27FC236}">
                <a16:creationId xmlns:a16="http://schemas.microsoft.com/office/drawing/2014/main" id="{2E39FBAB-1AD1-8A77-6686-2BC419BD74CC}"/>
              </a:ext>
            </a:extLst>
          </p:cNvPr>
          <p:cNvSpPr/>
          <p:nvPr/>
        </p:nvSpPr>
        <p:spPr>
          <a:xfrm flipH="1">
            <a:off x="8667766" y="4148653"/>
            <a:ext cx="2372598" cy="32596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Livsmedelsverket</a:t>
            </a:r>
          </a:p>
        </p:txBody>
      </p:sp>
      <p:sp>
        <p:nvSpPr>
          <p:cNvPr id="46" name="Bild 8">
            <a:extLst>
              <a:ext uri="{FF2B5EF4-FFF2-40B4-BE49-F238E27FC236}">
                <a16:creationId xmlns:a16="http://schemas.microsoft.com/office/drawing/2014/main" id="{2F32FEFB-7097-CB67-57BF-56BE8EB64F09}"/>
              </a:ext>
            </a:extLst>
          </p:cNvPr>
          <p:cNvSpPr/>
          <p:nvPr/>
        </p:nvSpPr>
        <p:spPr>
          <a:xfrm flipH="1">
            <a:off x="3467533" y="5688762"/>
            <a:ext cx="2359774" cy="32596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MSB</a:t>
            </a:r>
          </a:p>
        </p:txBody>
      </p:sp>
      <p:sp>
        <p:nvSpPr>
          <p:cNvPr id="89" name="Platshållare för innehåll 7">
            <a:extLst>
              <a:ext uri="{FF2B5EF4-FFF2-40B4-BE49-F238E27FC236}">
                <a16:creationId xmlns:a16="http://schemas.microsoft.com/office/drawing/2014/main" id="{584A4070-D1FD-4E9A-1081-73B81E3B9825}"/>
              </a:ext>
            </a:extLst>
          </p:cNvPr>
          <p:cNvSpPr txBox="1">
            <a:spLocks/>
          </p:cNvSpPr>
          <p:nvPr/>
        </p:nvSpPr>
        <p:spPr>
          <a:xfrm>
            <a:off x="6642262" y="6255071"/>
            <a:ext cx="5316190" cy="448229"/>
          </a:xfrm>
          <a:prstGeom prst="rect">
            <a:avLst/>
          </a:prstGeom>
          <a:ln>
            <a:solidFill>
              <a:srgbClr val="82275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Sektorsansvarig myndighet har i uppgift att leda arbetet med att samordna åtgärder, driva på och stödja arbetet inom sektorn, verka för samverkan och samordning med andra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aktörer.C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7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E4CE5B-7F7E-AE41-D466-3A60BE099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Livsmedelsförsörjning och dricksvatten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0000"/>
              </a:spcAft>
              <a:buNone/>
            </a:pPr>
            <a:r>
              <a:rPr lang="sv-SE" sz="1800" b="1" dirty="0">
                <a:latin typeface="+mj-lt"/>
              </a:rPr>
              <a:t>Beredskapsmyndigheter som ingår:</a:t>
            </a:r>
            <a:endParaRPr lang="sv-SE" dirty="0"/>
          </a:p>
          <a:p>
            <a:pPr marL="0" indent="0">
              <a:buNone/>
            </a:pPr>
            <a:r>
              <a:rPr lang="sv-SE" sz="1800" b="1" dirty="0">
                <a:latin typeface="+mj-lt"/>
              </a:rPr>
              <a:t>Sektorsansvarig myndighet</a:t>
            </a:r>
          </a:p>
        </p:txBody>
      </p:sp>
      <p:sp>
        <p:nvSpPr>
          <p:cNvPr id="12" name="Bild 6">
            <a:extLst>
              <a:ext uri="{FF2B5EF4-FFF2-40B4-BE49-F238E27FC236}">
                <a16:creationId xmlns:a16="http://schemas.microsoft.com/office/drawing/2014/main" id="{B700243B-5B6C-FBCD-17B2-9EF7D093E8AB}"/>
              </a:ext>
            </a:extLst>
          </p:cNvPr>
          <p:cNvSpPr/>
          <p:nvPr/>
        </p:nvSpPr>
        <p:spPr>
          <a:xfrm flipH="1">
            <a:off x="6589662" y="2751698"/>
            <a:ext cx="3926606" cy="827306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Livsmedelsförsörjning och dricksvatten</a:t>
            </a:r>
          </a:p>
        </p:txBody>
      </p:sp>
      <p:sp>
        <p:nvSpPr>
          <p:cNvPr id="13" name="Bild 8">
            <a:extLst>
              <a:ext uri="{FF2B5EF4-FFF2-40B4-BE49-F238E27FC236}">
                <a16:creationId xmlns:a16="http://schemas.microsoft.com/office/drawing/2014/main" id="{82B70081-EA47-9568-7103-7A0CE0F04698}"/>
              </a:ext>
            </a:extLst>
          </p:cNvPr>
          <p:cNvSpPr/>
          <p:nvPr/>
        </p:nvSpPr>
        <p:spPr>
          <a:xfrm flipH="1">
            <a:off x="6589661" y="3609905"/>
            <a:ext cx="3926605" cy="328660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chemeClr val="accent2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Livsmedelsverket</a:t>
            </a:r>
          </a:p>
        </p:txBody>
      </p:sp>
      <p:pic>
        <p:nvPicPr>
          <p:cNvPr id="14" name="Bild 11">
            <a:extLst>
              <a:ext uri="{FF2B5EF4-FFF2-40B4-BE49-F238E27FC236}">
                <a16:creationId xmlns:a16="http://schemas.microsoft.com/office/drawing/2014/main" id="{DE8AFA3F-B7E6-A157-FE1C-26531AFD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33" y="1808162"/>
            <a:ext cx="3145118" cy="943536"/>
          </a:xfrm>
          <a:prstGeom prst="rect">
            <a:avLst/>
          </a:prstGeom>
        </p:spPr>
      </p:pic>
      <p:sp>
        <p:nvSpPr>
          <p:cNvPr id="15" name="Bild 8">
            <a:extLst>
              <a:ext uri="{FF2B5EF4-FFF2-40B4-BE49-F238E27FC236}">
                <a16:creationId xmlns:a16="http://schemas.microsoft.com/office/drawing/2014/main" id="{82B70081-EA47-9568-7103-7A0CE0F04698}"/>
              </a:ext>
            </a:extLst>
          </p:cNvPr>
          <p:cNvSpPr/>
          <p:nvPr/>
        </p:nvSpPr>
        <p:spPr>
          <a:xfrm flipH="1">
            <a:off x="6602884" y="4002873"/>
            <a:ext cx="3926605" cy="2049214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Jordbruksverket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Livsmedelsverket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Länsstyrelserna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Naturvårdsverket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Statens veterinär-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medicinska anstalt</a:t>
            </a: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2266977"/>
            <a:ext cx="919466" cy="73633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17" y="3391772"/>
            <a:ext cx="1723620" cy="276666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51" y="2334956"/>
            <a:ext cx="1368077" cy="625909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4" y="2345874"/>
            <a:ext cx="585836" cy="657438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3400486"/>
            <a:ext cx="1851707" cy="259239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252049"/>
            <a:ext cx="1851707" cy="2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1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D65C9D-B968-B300-68DC-BE56A2149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F00A0CE-2727-474D-A31E-1AC59B48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Beredskapsmyndigheternas </a:t>
            </a:r>
            <a:r>
              <a:rPr lang="sv-SE"/>
              <a:t>uppgift </a:t>
            </a:r>
            <a:br>
              <a:rPr lang="sv-SE"/>
            </a:br>
            <a:r>
              <a:rPr lang="sv-SE" sz="2000"/>
              <a:t>(</a:t>
            </a:r>
            <a:r>
              <a:rPr lang="sv-SE" sz="2000" dirty="0"/>
              <a:t>förordning 2022:524 om statliga myndigheters beredskap)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6C3C68-E399-4D42-B3E2-F19600AC0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C5FE127-3247-462C-9532-08214ABC040E}"/>
              </a:ext>
            </a:extLst>
          </p:cNvPr>
          <p:cNvSpPr txBox="1"/>
          <p:nvPr/>
        </p:nvSpPr>
        <p:spPr>
          <a:xfrm>
            <a:off x="7585421" y="2206459"/>
            <a:ext cx="4090642" cy="3133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motstå hot och risker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förebygga sårbarheter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hantera fredstida krissituationer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genomföra uppgifter vid höjd beredskap</a:t>
            </a:r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D4A9E353-12D2-4CEA-8776-E4CDFD0EFC98}"/>
              </a:ext>
            </a:extLst>
          </p:cNvPr>
          <p:cNvSpPr/>
          <p:nvPr/>
        </p:nvSpPr>
        <p:spPr>
          <a:xfrm>
            <a:off x="4899607" y="3358054"/>
            <a:ext cx="2154620" cy="83031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7E99F1-6C98-7B4C-CB1D-37370EC9EA67}"/>
              </a:ext>
            </a:extLst>
          </p:cNvPr>
          <p:cNvSpPr txBox="1"/>
          <p:nvPr/>
        </p:nvSpPr>
        <p:spPr>
          <a:xfrm>
            <a:off x="695325" y="2293926"/>
            <a:ext cx="3390538" cy="671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 egen förmåga att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FBBE802-AA0A-6B69-DB1B-C97DA06936D8}"/>
              </a:ext>
            </a:extLst>
          </p:cNvPr>
          <p:cNvSpPr txBox="1"/>
          <p:nvPr/>
        </p:nvSpPr>
        <p:spPr>
          <a:xfrm>
            <a:off x="695325" y="3341214"/>
            <a:ext cx="3390538" cy="1286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Verka för att andra aktörer och företag 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 ha förmåga att</a:t>
            </a:r>
          </a:p>
        </p:txBody>
      </p:sp>
    </p:spTree>
    <p:extLst>
      <p:ext uri="{BB962C8B-B14F-4D97-AF65-F5344CB8AC3E}">
        <p14:creationId xmlns:p14="http://schemas.microsoft.com/office/powerpoint/2010/main" val="4150358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420A1-75EC-1EB7-BB30-C6D53DA8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43CB7F9-FB8D-3A6E-1E35-84B38EE43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D647B53-D0A6-EDD4-A054-1956204D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800"/>
            <a:ext cx="10980738" cy="729736"/>
          </a:xfrm>
        </p:spPr>
        <p:txBody>
          <a:bodyPr/>
          <a:lstStyle/>
          <a:p>
            <a:r>
              <a:rPr lang="sv-SE" dirty="0"/>
              <a:t>Viktiga utgångspunkter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79ECB6-43A0-984F-1937-B946D6FD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3789"/>
            <a:ext cx="10980738" cy="497626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700" dirty="0"/>
              <a:t>Vi måste utgå från ett helhetsperspektiv och hela livsmedelskedjan</a:t>
            </a:r>
          </a:p>
          <a:p>
            <a:r>
              <a:rPr lang="sv-SE" sz="2700" b="1" dirty="0">
                <a:solidFill>
                  <a:srgbClr val="0070C0"/>
                </a:solidFill>
              </a:rPr>
              <a:t>Jordbruk → förädling → handel →offentliga måltider → dricksvatten → avfall och avlopp</a:t>
            </a:r>
          </a:p>
          <a:p>
            <a:endParaRPr lang="sv-SE" sz="27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700" dirty="0"/>
              <a:t>Alla aktörer och företag har ett ansvar (och intresse förstås) att stäkra sin förmåga att kunna leverera i kris och krig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sv-SE" sz="27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700" dirty="0"/>
              <a:t>Offentligt finansierade investeringar där de gör störst nytta ur ett helhetsperspektiv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sv-SE" sz="27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700" dirty="0"/>
              <a:t>Samverkan, samarbete och dialog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sv-SE" sz="27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700" dirty="0"/>
              <a:t>Arbetet utvecklas löpande, vi lär och vidtar åtgärder – i samverkan för att skapa tydlighet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40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54C11-5411-D70C-30E3-BD30E2AB9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461E12-42E4-21F5-539F-CF93D7327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0E21B97-BD23-D26F-E748-C40CD43A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Insatser för en stark livsmedelsberedskap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5760337-2EE7-1056-0EB1-CB6E8DFC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84960"/>
            <a:ext cx="11052175" cy="472376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500" b="1" dirty="0"/>
              <a:t>Stöd till regionalt och lokalt beredskapsarbete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500" b="1" dirty="0"/>
              <a:t>Investeringsprogram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500" b="1" dirty="0"/>
              <a:t>Stöd och utveckling av innovation och innovativa arbetssätt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500" b="1" dirty="0"/>
              <a:t>Förbereder beredskapsavtal med företag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500" b="1" dirty="0"/>
              <a:t>Forum för samverkan kring beredskap, t.ex. SKAL – samrådsgruppen för beredskapsplanering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500" b="1" dirty="0"/>
              <a:t>Samverkan med andra beredskapssektorer av betydelse för livsmedelsförsörjningen: el, transporter, drivmedel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500" b="1" dirty="0"/>
              <a:t>Nationell laboratorieförmåga för kemiska dricksvattenanalyser</a:t>
            </a:r>
          </a:p>
          <a:p>
            <a:endParaRPr lang="sv-SE" sz="25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sv-SE" sz="2500" b="1" dirty="0"/>
          </a:p>
          <a:p>
            <a:endParaRPr lang="sv-SE" sz="25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354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FC79C00E-35D0-F8A5-CB66-80878DA0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85" y="2312564"/>
            <a:ext cx="1377453" cy="58276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2D09B7A-9070-23FB-304D-F612DD972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711" y="2363932"/>
            <a:ext cx="1422627" cy="393834"/>
          </a:xfrm>
          <a:prstGeom prst="rect">
            <a:avLst/>
          </a:prstGeom>
        </p:spPr>
      </p:pic>
      <p:pic>
        <p:nvPicPr>
          <p:cNvPr id="6" name="Picture 6" descr="Länkade layouter att hämta | Länsstyrelsen">
            <a:extLst>
              <a:ext uri="{FF2B5EF4-FFF2-40B4-BE49-F238E27FC236}">
                <a16:creationId xmlns:a16="http://schemas.microsoft.com/office/drawing/2014/main" id="{8DE2A7BB-7568-E060-22A7-66C27A2E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76" y="1581834"/>
            <a:ext cx="1462971" cy="7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365126"/>
            <a:ext cx="11052174" cy="598902"/>
          </a:xfrm>
        </p:spPr>
        <p:txBody>
          <a:bodyPr/>
          <a:lstStyle/>
          <a:p>
            <a:r>
              <a:rPr lang="sv-SE" dirty="0"/>
              <a:t>Deltagande aktörer i dricksvattensamordningen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998B9F4-961A-C26F-0127-1A7B23932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63" y="5935440"/>
            <a:ext cx="1382125" cy="47150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C04DD23-35C5-A7D8-E86C-25C0460FF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63" y="2330495"/>
            <a:ext cx="1159124" cy="46070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96A133D-44C7-5CC1-3D1E-5816C27DBE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204" y="2155445"/>
            <a:ext cx="1403390" cy="73678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3794C72-31C7-857B-3CC3-74CAAB38C2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12" y="1819605"/>
            <a:ext cx="1822866" cy="25364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83462A0-8D64-F06F-6F08-50C5AF122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541" y="2304802"/>
            <a:ext cx="829564" cy="41478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AFAA62D-BA3E-65D3-B4F2-63985D19DB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91" y="2458992"/>
            <a:ext cx="751695" cy="30694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100957C-64B1-C9F4-E3A5-888ABC42C3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31" y="1657309"/>
            <a:ext cx="1240735" cy="51180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003F8788-CCE6-839E-FE8B-A155DB2476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7124" y="2389020"/>
            <a:ext cx="1394687" cy="35704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53380E0-D19C-0EC1-8D1E-78F7FA5A799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89" y="1684388"/>
            <a:ext cx="1138783" cy="506362"/>
          </a:xfrm>
          <a:prstGeom prst="rect">
            <a:avLst/>
          </a:prstGeom>
        </p:spPr>
      </p:pic>
      <p:pic>
        <p:nvPicPr>
          <p:cNvPr id="18" name="Picture 2" descr="Till startsidan">
            <a:extLst>
              <a:ext uri="{FF2B5EF4-FFF2-40B4-BE49-F238E27FC236}">
                <a16:creationId xmlns:a16="http://schemas.microsoft.com/office/drawing/2014/main" id="{A57E38DA-A955-807D-2EED-98A6A848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38" y="2440065"/>
            <a:ext cx="1191705" cy="3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BF02CBF3-D553-E8E9-EB82-B3CCBEAEB0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71114" y="1587685"/>
            <a:ext cx="959071" cy="72487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C0C15CB8-F521-FC4B-3103-0055B3605331}"/>
              </a:ext>
            </a:extLst>
          </p:cNvPr>
          <p:cNvSpPr/>
          <p:nvPr/>
        </p:nvSpPr>
        <p:spPr>
          <a:xfrm>
            <a:off x="1150363" y="1189016"/>
            <a:ext cx="10016400" cy="177695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7704479-C933-4D9A-1BC1-7686EA1EEB81}"/>
              </a:ext>
            </a:extLst>
          </p:cNvPr>
          <p:cNvSpPr/>
          <p:nvPr/>
        </p:nvSpPr>
        <p:spPr>
          <a:xfrm>
            <a:off x="4242167" y="4299080"/>
            <a:ext cx="3640202" cy="213204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Vattenförsörjningsgruppen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3C09B1A-A4EC-3A87-5ACF-73B488633C2D}"/>
              </a:ext>
            </a:extLst>
          </p:cNvPr>
          <p:cNvSpPr/>
          <p:nvPr/>
        </p:nvSpPr>
        <p:spPr>
          <a:xfrm>
            <a:off x="8117482" y="3742542"/>
            <a:ext cx="3640202" cy="268858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Dricksvattenkvalitetsgruppen </a:t>
            </a:r>
          </a:p>
        </p:txBody>
      </p:sp>
      <p:pic>
        <p:nvPicPr>
          <p:cNvPr id="23" name="Platshållare för innehåll 5">
            <a:extLst>
              <a:ext uri="{FF2B5EF4-FFF2-40B4-BE49-F238E27FC236}">
                <a16:creationId xmlns:a16="http://schemas.microsoft.com/office/drawing/2014/main" id="{E9EDD26D-47A6-22EF-9914-90BC19A18D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9" y="5317098"/>
            <a:ext cx="1299355" cy="549727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C6AC6D16-BF13-8812-7E27-5F8BD3AFDBF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81" y="5065979"/>
            <a:ext cx="923014" cy="366863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C27E08B2-DE1F-0F5D-4E2C-289CE7DFA26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48" y="4042937"/>
            <a:ext cx="1220756" cy="640897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0A787B2B-FDD8-0356-E3CE-EF90A192343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95" y="6065595"/>
            <a:ext cx="1571978" cy="218734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94D44656-8ABE-A927-18ED-BEDAA09A22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20" y="6091500"/>
            <a:ext cx="545373" cy="222694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DA8CB29C-8328-647E-80B5-F204BF9AA2B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23" y="5634781"/>
            <a:ext cx="890362" cy="367274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68D4D40E-85DE-C7C4-BBB6-F39DD8A641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01574" y="4622599"/>
            <a:ext cx="1192508" cy="305282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1B50560D-A285-D7E5-573A-81FC9C36D1B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66946" y="5747503"/>
            <a:ext cx="676800" cy="592200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ADA7DC80-CC76-D83E-10DD-55D10502A94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51" y="4874527"/>
            <a:ext cx="1571978" cy="218734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11778BB3-BDF6-5836-D3D8-0755F281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73" y="5400810"/>
            <a:ext cx="588611" cy="294306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C342CFF7-8520-3C63-00F6-8A3D55BE89B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51" y="5328253"/>
            <a:ext cx="923014" cy="366863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EEE89428-4DCB-686D-6202-5E7A205F8A2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21" y="4837204"/>
            <a:ext cx="890362" cy="367274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45FA283B-5B02-347D-ADC9-F7079B29D6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4885" y="5938859"/>
            <a:ext cx="1192508" cy="305282"/>
          </a:xfrm>
          <a:prstGeom prst="rect">
            <a:avLst/>
          </a:prstGeom>
        </p:spPr>
      </p:pic>
      <p:sp>
        <p:nvSpPr>
          <p:cNvPr id="41" name="Rektangel 40">
            <a:extLst>
              <a:ext uri="{FF2B5EF4-FFF2-40B4-BE49-F238E27FC236}">
                <a16:creationId xmlns:a16="http://schemas.microsoft.com/office/drawing/2014/main" id="{7A924B10-F981-CA4B-9943-D5651B960C0A}"/>
              </a:ext>
            </a:extLst>
          </p:cNvPr>
          <p:cNvSpPr/>
          <p:nvPr/>
        </p:nvSpPr>
        <p:spPr>
          <a:xfrm>
            <a:off x="353575" y="3742542"/>
            <a:ext cx="3640202" cy="26885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Gruppen för civilt försvar och krisberedskap 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247DABEE-AD04-914F-1D1E-DC3FD4BF4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539" y="5258711"/>
            <a:ext cx="1172889" cy="324698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4CC7BC3D-FC5E-7061-B37A-92A16D67E5A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56" y="5583219"/>
            <a:ext cx="961237" cy="427416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CA22DF64-6E35-2899-23B9-17CA136329F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1" y="5543988"/>
            <a:ext cx="890362" cy="367274"/>
          </a:xfrm>
          <a:prstGeom prst="rect">
            <a:avLst/>
          </a:prstGeom>
        </p:spPr>
      </p:pic>
      <p:sp>
        <p:nvSpPr>
          <p:cNvPr id="47" name="textruta 46">
            <a:extLst>
              <a:ext uri="{FF2B5EF4-FFF2-40B4-BE49-F238E27FC236}">
                <a16:creationId xmlns:a16="http://schemas.microsoft.com/office/drawing/2014/main" id="{C34A21A0-80F8-A1ED-9CA1-4FAA7C544100}"/>
              </a:ext>
            </a:extLst>
          </p:cNvPr>
          <p:cNvSpPr txBox="1"/>
          <p:nvPr/>
        </p:nvSpPr>
        <p:spPr>
          <a:xfrm>
            <a:off x="2133773" y="6030747"/>
            <a:ext cx="1871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Dricksvattenproducenter</a:t>
            </a:r>
          </a:p>
        </p:txBody>
      </p:sp>
      <p:pic>
        <p:nvPicPr>
          <p:cNvPr id="48" name="Bildobjekt 47">
            <a:extLst>
              <a:ext uri="{FF2B5EF4-FFF2-40B4-BE49-F238E27FC236}">
                <a16:creationId xmlns:a16="http://schemas.microsoft.com/office/drawing/2014/main" id="{013F8082-AF5E-CCAB-16EC-9E593EB81A7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4220" y="4612738"/>
            <a:ext cx="979223" cy="979223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28587D45-0B85-0CC1-314A-96D0DDCE3AD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98216" y="4026265"/>
            <a:ext cx="968223" cy="715966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7A86D708-4E6B-0DB1-2C8F-2C3AFBF10E5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0" y="4452563"/>
            <a:ext cx="1571978" cy="218734"/>
          </a:xfrm>
          <a:prstGeom prst="rect">
            <a:avLst/>
          </a:prstGeom>
        </p:spPr>
      </p:pic>
      <p:sp>
        <p:nvSpPr>
          <p:cNvPr id="51" name="Rektangel 50">
            <a:extLst>
              <a:ext uri="{FF2B5EF4-FFF2-40B4-BE49-F238E27FC236}">
                <a16:creationId xmlns:a16="http://schemas.microsoft.com/office/drawing/2014/main" id="{6C172A7A-E589-B78E-A0C9-09DD25AE5D79}"/>
              </a:ext>
            </a:extLst>
          </p:cNvPr>
          <p:cNvSpPr/>
          <p:nvPr/>
        </p:nvSpPr>
        <p:spPr>
          <a:xfrm>
            <a:off x="3585955" y="1232002"/>
            <a:ext cx="5112757" cy="5521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Nationella samordningsgruppen för dricksvatten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EE62739D-AEA0-DC52-FD4E-55F36664D96F}"/>
              </a:ext>
            </a:extLst>
          </p:cNvPr>
          <p:cNvSpPr/>
          <p:nvPr/>
        </p:nvSpPr>
        <p:spPr>
          <a:xfrm>
            <a:off x="4414804" y="3266749"/>
            <a:ext cx="3252499" cy="79656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Kansli</a:t>
            </a:r>
          </a:p>
        </p:txBody>
      </p:sp>
      <p:pic>
        <p:nvPicPr>
          <p:cNvPr id="53" name="Bildobjekt 52">
            <a:extLst>
              <a:ext uri="{FF2B5EF4-FFF2-40B4-BE49-F238E27FC236}">
                <a16:creationId xmlns:a16="http://schemas.microsoft.com/office/drawing/2014/main" id="{BBDBA0DA-E499-214B-ED31-CA8018DA5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96" y="3595414"/>
            <a:ext cx="1822866" cy="253644"/>
          </a:xfrm>
          <a:prstGeom prst="rect">
            <a:avLst/>
          </a:prstGeom>
        </p:spPr>
      </p:pic>
      <p:pic>
        <p:nvPicPr>
          <p:cNvPr id="54" name="Bildobjekt 53">
            <a:extLst>
              <a:ext uri="{FF2B5EF4-FFF2-40B4-BE49-F238E27FC236}">
                <a16:creationId xmlns:a16="http://schemas.microsoft.com/office/drawing/2014/main" id="{BB3E791F-023D-7B03-42EC-0292FEE2292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96352" y="4850162"/>
            <a:ext cx="891961" cy="408367"/>
          </a:xfrm>
          <a:prstGeom prst="rect">
            <a:avLst/>
          </a:prstGeom>
        </p:spPr>
      </p:pic>
      <p:pic>
        <p:nvPicPr>
          <p:cNvPr id="55" name="Bildobjekt 54">
            <a:extLst>
              <a:ext uri="{FF2B5EF4-FFF2-40B4-BE49-F238E27FC236}">
                <a16:creationId xmlns:a16="http://schemas.microsoft.com/office/drawing/2014/main" id="{2128BE2F-8332-E0D4-C76F-C0152A18CEA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47160" y="4233774"/>
            <a:ext cx="891961" cy="408367"/>
          </a:xfrm>
          <a:prstGeom prst="rect">
            <a:avLst/>
          </a:prstGeom>
        </p:spPr>
      </p:pic>
      <p:pic>
        <p:nvPicPr>
          <p:cNvPr id="56" name="Bildobjekt 55">
            <a:extLst>
              <a:ext uri="{FF2B5EF4-FFF2-40B4-BE49-F238E27FC236}">
                <a16:creationId xmlns:a16="http://schemas.microsoft.com/office/drawing/2014/main" id="{D60DAEB6-0F13-EC66-2212-CD9B7E4FB2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63602" y="4770595"/>
            <a:ext cx="891961" cy="408367"/>
          </a:xfrm>
          <a:prstGeom prst="rect">
            <a:avLst/>
          </a:prstGeom>
        </p:spPr>
      </p:pic>
      <p:sp>
        <p:nvSpPr>
          <p:cNvPr id="57" name="Rektangel 56">
            <a:extLst>
              <a:ext uri="{FF2B5EF4-FFF2-40B4-BE49-F238E27FC236}">
                <a16:creationId xmlns:a16="http://schemas.microsoft.com/office/drawing/2014/main" id="{32103B6A-3824-92DC-2F8E-770030E172F5}"/>
              </a:ext>
            </a:extLst>
          </p:cNvPr>
          <p:cNvSpPr/>
          <p:nvPr/>
        </p:nvSpPr>
        <p:spPr>
          <a:xfrm>
            <a:off x="567210" y="4351944"/>
            <a:ext cx="1836618" cy="390534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1984D5A4-664D-5262-9732-96E48E78A947}"/>
              </a:ext>
            </a:extLst>
          </p:cNvPr>
          <p:cNvSpPr/>
          <p:nvPr/>
        </p:nvSpPr>
        <p:spPr>
          <a:xfrm>
            <a:off x="4365768" y="5003471"/>
            <a:ext cx="1095471" cy="480885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300BF4D-0625-2AAB-1F75-3161F7533704}"/>
              </a:ext>
            </a:extLst>
          </p:cNvPr>
          <p:cNvSpPr/>
          <p:nvPr/>
        </p:nvSpPr>
        <p:spPr>
          <a:xfrm>
            <a:off x="8280264" y="4794965"/>
            <a:ext cx="1836618" cy="390534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FD9459B0-1B0F-09C4-A0D4-D23B18BEB4B8}"/>
              </a:ext>
            </a:extLst>
          </p:cNvPr>
          <p:cNvSpPr/>
          <p:nvPr/>
        </p:nvSpPr>
        <p:spPr>
          <a:xfrm>
            <a:off x="1425465" y="1727170"/>
            <a:ext cx="2015152" cy="442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B3453FF0-084D-0052-0F41-42148B861809}"/>
              </a:ext>
            </a:extLst>
          </p:cNvPr>
          <p:cNvSpPr/>
          <p:nvPr/>
        </p:nvSpPr>
        <p:spPr>
          <a:xfrm>
            <a:off x="1054067" y="1092685"/>
            <a:ext cx="10224000" cy="1980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D53F1D7C-D4E7-BDE4-4AF8-4CEFAD3928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71" y="5593691"/>
            <a:ext cx="1075984" cy="427663"/>
          </a:xfrm>
          <a:prstGeom prst="rect">
            <a:avLst/>
          </a:prstGeom>
        </p:spPr>
      </p:pic>
      <p:pic>
        <p:nvPicPr>
          <p:cNvPr id="1026" name="Picture 2" descr="logotyp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0"/>
          <a:stretch/>
        </p:blipFill>
        <p:spPr bwMode="auto">
          <a:xfrm>
            <a:off x="9783689" y="1461157"/>
            <a:ext cx="705058" cy="7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logotyp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0"/>
          <a:stretch/>
        </p:blipFill>
        <p:spPr bwMode="auto">
          <a:xfrm>
            <a:off x="3280502" y="4699115"/>
            <a:ext cx="606713" cy="64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logotyp"/>
          <p:cNvPicPr>
            <a:picLocks noChangeAspect="1" noChangeArrowheads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0"/>
          <a:stretch/>
        </p:blipFill>
        <p:spPr bwMode="auto">
          <a:xfrm>
            <a:off x="4934398" y="5616477"/>
            <a:ext cx="506963" cy="5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logotyp"/>
          <p:cNvPicPr>
            <a:picLocks noChangeAspect="1" noChangeArrowheads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0"/>
          <a:stretch/>
        </p:blipFill>
        <p:spPr bwMode="auto">
          <a:xfrm>
            <a:off x="8936409" y="5788321"/>
            <a:ext cx="506963" cy="5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enskt-vatten-logotyp-turkos-cmyk | Svenskt Vatten AB"/>
          <p:cNvPicPr>
            <a:picLocks noChangeAspect="1" noChangeArrowheads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5656" r="7154" b="22086"/>
          <a:stretch/>
        </p:blipFill>
        <p:spPr bwMode="auto">
          <a:xfrm>
            <a:off x="7086600" y="1619251"/>
            <a:ext cx="99441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svenskt-vatten-logotyp-turkos-cmyk | Svenskt Vatten AB"/>
          <p:cNvPicPr>
            <a:picLocks noChangeAspect="1" noChangeArrowheads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5656" r="7154" b="22086"/>
          <a:stretch/>
        </p:blipFill>
        <p:spPr bwMode="auto">
          <a:xfrm>
            <a:off x="10601197" y="4090959"/>
            <a:ext cx="99441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svenskt-vatten-logotyp-turkos-cmyk | Svenskt Vatten AB"/>
          <p:cNvPicPr>
            <a:picLocks noChangeAspect="1" noChangeArrowheads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5656" r="7154" b="22086"/>
          <a:stretch/>
        </p:blipFill>
        <p:spPr bwMode="auto">
          <a:xfrm>
            <a:off x="1226586" y="4770326"/>
            <a:ext cx="99441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svenskt-vatten-logotyp-turkos-cmyk | Svenskt Vatten AB"/>
          <p:cNvPicPr>
            <a:picLocks noChangeAspect="1" noChangeArrowheads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5656" r="7154" b="22086"/>
          <a:stretch/>
        </p:blipFill>
        <p:spPr bwMode="auto">
          <a:xfrm>
            <a:off x="6808463" y="5522197"/>
            <a:ext cx="99441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F54876-BE79-D868-1403-FDB276C83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914" y="5322007"/>
            <a:ext cx="1172889" cy="32469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D742146-837D-9D47-A3F8-E90F4970FB1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44" y="4714173"/>
            <a:ext cx="961237" cy="42741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9124D818-9C39-6E63-F53E-505E8F9D6BD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82" y="5178530"/>
            <a:ext cx="588611" cy="2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69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b7896e17-5923-486d-8114-ed428e57d51a"/>
</p:tagLst>
</file>

<file path=ppt/theme/theme1.xml><?xml version="1.0" encoding="utf-8"?>
<a:theme xmlns:a="http://schemas.openxmlformats.org/drawingml/2006/main" name="Ljus - Livsmedelsverket">
  <a:themeElements>
    <a:clrScheme name="Livsmedelsverkets färgpalett">
      <a:dk1>
        <a:srgbClr val="000000"/>
      </a:dk1>
      <a:lt1>
        <a:srgbClr val="FFFFFF"/>
      </a:lt1>
      <a:dk2>
        <a:srgbClr val="282828"/>
      </a:dk2>
      <a:lt2>
        <a:srgbClr val="FFFFFF"/>
      </a:lt2>
      <a:accent1>
        <a:srgbClr val="F56200"/>
      </a:accent1>
      <a:accent2>
        <a:srgbClr val="259490"/>
      </a:accent2>
      <a:accent3>
        <a:srgbClr val="8C8C8C"/>
      </a:accent3>
      <a:accent4>
        <a:srgbClr val="934D93"/>
      </a:accent4>
      <a:accent5>
        <a:srgbClr val="0B74B4"/>
      </a:accent5>
      <a:accent6>
        <a:srgbClr val="4AA02F"/>
      </a:accent6>
      <a:hlink>
        <a:srgbClr val="1B6F6C"/>
      </a:hlink>
      <a:folHlink>
        <a:srgbClr val="632E62"/>
      </a:folHlink>
    </a:clrScheme>
    <a:fontScheme name="Livsmedelsverket">
      <a:majorFont>
        <a:latin typeface="Poppi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- Livsmedelsverket" id="{EADBDF05-1464-4E34-8C9F-105724B16576}" vid="{6043FC40-1B3E-4F44-9CA0-ADFB4708B43B}"/>
    </a:ext>
  </a:extLst>
</a:theme>
</file>

<file path=ppt/theme/theme2.xml><?xml version="1.0" encoding="utf-8"?>
<a:theme xmlns:a="http://schemas.openxmlformats.org/drawingml/2006/main" name="Mörk - Livsmedelsverket">
  <a:themeElements>
    <a:clrScheme name="Livsmedelsverkets färgpalett">
      <a:dk1>
        <a:srgbClr val="000000"/>
      </a:dk1>
      <a:lt1>
        <a:srgbClr val="FFFFFF"/>
      </a:lt1>
      <a:dk2>
        <a:srgbClr val="282828"/>
      </a:dk2>
      <a:lt2>
        <a:srgbClr val="FFFFFF"/>
      </a:lt2>
      <a:accent1>
        <a:srgbClr val="F56200"/>
      </a:accent1>
      <a:accent2>
        <a:srgbClr val="259490"/>
      </a:accent2>
      <a:accent3>
        <a:srgbClr val="8C8C8C"/>
      </a:accent3>
      <a:accent4>
        <a:srgbClr val="934D93"/>
      </a:accent4>
      <a:accent5>
        <a:srgbClr val="0B74B4"/>
      </a:accent5>
      <a:accent6>
        <a:srgbClr val="4AA02F"/>
      </a:accent6>
      <a:hlink>
        <a:srgbClr val="1B6F6C"/>
      </a:hlink>
      <a:folHlink>
        <a:srgbClr val="632E62"/>
      </a:folHlink>
    </a:clrScheme>
    <a:fontScheme name="Livsmedelsverket">
      <a:majorFont>
        <a:latin typeface="Poppi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- Livsmedelsverket" id="{EADBDF05-1464-4E34-8C9F-105724B16576}" vid="{0BD134AC-72B9-4624-A7D5-AC112AA262A9}"/>
    </a:ext>
  </a:extLst>
</a:theme>
</file>

<file path=ppt/theme/theme3.xml><?xml version="1.0" encoding="utf-8"?>
<a:theme xmlns:a="http://schemas.openxmlformats.org/drawingml/2006/main" name="Sektorsansvar - Livsmedel- och dricksvattenförsörjning">
  <a:themeElements>
    <a:clrScheme name="Sektor - Livsmede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7A79"/>
      </a:accent1>
      <a:accent2>
        <a:srgbClr val="832757"/>
      </a:accent2>
      <a:accent3>
        <a:srgbClr val="D75E1B"/>
      </a:accent3>
      <a:accent4>
        <a:srgbClr val="1446A0"/>
      </a:accent4>
      <a:accent5>
        <a:srgbClr val="001439"/>
      </a:accent5>
      <a:accent6>
        <a:srgbClr val="C1200D"/>
      </a:accent6>
      <a:hlink>
        <a:srgbClr val="0A7878"/>
      </a:hlink>
      <a:folHlink>
        <a:srgbClr val="832757"/>
      </a:folHlink>
    </a:clrScheme>
    <a:fontScheme name="Sektor - Livsmedel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- Livsmedelsverket" id="{EADBDF05-1464-4E34-8C9F-105724B16576}" vid="{C929CE65-C198-442F-A88E-B3583D9A07DC}"/>
    </a:ext>
  </a:extLst>
</a:theme>
</file>

<file path=ppt/theme/theme4.xml><?xml version="1.0" encoding="utf-8"?>
<a:theme xmlns:a="http://schemas.openxmlformats.org/drawingml/2006/main" name="Ljus - Livsmedelsverket eng">
  <a:themeElements>
    <a:clrScheme name="Livsmedelsverkets färgpalett">
      <a:dk1>
        <a:srgbClr val="000000"/>
      </a:dk1>
      <a:lt1>
        <a:srgbClr val="FFFFFF"/>
      </a:lt1>
      <a:dk2>
        <a:srgbClr val="282828"/>
      </a:dk2>
      <a:lt2>
        <a:srgbClr val="FFFFFF"/>
      </a:lt2>
      <a:accent1>
        <a:srgbClr val="F56200"/>
      </a:accent1>
      <a:accent2>
        <a:srgbClr val="259490"/>
      </a:accent2>
      <a:accent3>
        <a:srgbClr val="8C8C8C"/>
      </a:accent3>
      <a:accent4>
        <a:srgbClr val="934D93"/>
      </a:accent4>
      <a:accent5>
        <a:srgbClr val="0B74B4"/>
      </a:accent5>
      <a:accent6>
        <a:srgbClr val="4AA02F"/>
      </a:accent6>
      <a:hlink>
        <a:srgbClr val="1B6F6C"/>
      </a:hlink>
      <a:folHlink>
        <a:srgbClr val="632E62"/>
      </a:folHlink>
    </a:clrScheme>
    <a:fontScheme name="Livsmedelsverket">
      <a:majorFont>
        <a:latin typeface="Poppi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- Livsmedelsverket" id="{EADBDF05-1464-4E34-8C9F-105724B16576}" vid="{55F09A92-72F0-4E49-8B75-BBF67731B527}"/>
    </a:ext>
  </a:extLst>
</a:theme>
</file>

<file path=ppt/theme/theme5.xml><?xml version="1.0" encoding="utf-8"?>
<a:theme xmlns:a="http://schemas.openxmlformats.org/drawingml/2006/main" name="Mörk - Livsmedelsverket eng">
  <a:themeElements>
    <a:clrScheme name="Livsmedelsverkets färgpalett">
      <a:dk1>
        <a:srgbClr val="000000"/>
      </a:dk1>
      <a:lt1>
        <a:srgbClr val="FFFFFF"/>
      </a:lt1>
      <a:dk2>
        <a:srgbClr val="282828"/>
      </a:dk2>
      <a:lt2>
        <a:srgbClr val="FFFFFF"/>
      </a:lt2>
      <a:accent1>
        <a:srgbClr val="F56200"/>
      </a:accent1>
      <a:accent2>
        <a:srgbClr val="259490"/>
      </a:accent2>
      <a:accent3>
        <a:srgbClr val="8C8C8C"/>
      </a:accent3>
      <a:accent4>
        <a:srgbClr val="934D93"/>
      </a:accent4>
      <a:accent5>
        <a:srgbClr val="0B74B4"/>
      </a:accent5>
      <a:accent6>
        <a:srgbClr val="4AA02F"/>
      </a:accent6>
      <a:hlink>
        <a:srgbClr val="1B6F6C"/>
      </a:hlink>
      <a:folHlink>
        <a:srgbClr val="632E62"/>
      </a:folHlink>
    </a:clrScheme>
    <a:fontScheme name="Livsmedelsverket">
      <a:majorFont>
        <a:latin typeface="Poppi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- Livsmedelsverket" id="{EADBDF05-1464-4E34-8C9F-105724B16576}" vid="{76C36CCC-9C16-4610-82C9-93500E7F5599}"/>
    </a:ext>
  </a:extLst>
</a:theme>
</file>

<file path=ppt/theme/theme6.xml><?xml version="1.0" encoding="utf-8"?>
<a:theme xmlns:a="http://schemas.openxmlformats.org/drawingml/2006/main" name="1_Sektorsansvar - Livsmedel- och dricksvattenförsörjning">
  <a:themeElements>
    <a:clrScheme name="Sektor - Livsmede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7A79"/>
      </a:accent1>
      <a:accent2>
        <a:srgbClr val="832757"/>
      </a:accent2>
      <a:accent3>
        <a:srgbClr val="D75E1B"/>
      </a:accent3>
      <a:accent4>
        <a:srgbClr val="1446A0"/>
      </a:accent4>
      <a:accent5>
        <a:srgbClr val="001439"/>
      </a:accent5>
      <a:accent6>
        <a:srgbClr val="C1200D"/>
      </a:accent6>
      <a:hlink>
        <a:srgbClr val="0A7878"/>
      </a:hlink>
      <a:folHlink>
        <a:srgbClr val="832757"/>
      </a:folHlink>
    </a:clrScheme>
    <a:fontScheme name="Sektor - Livsmedel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- Livsmedelsverket" id="{EADBDF05-1464-4E34-8C9F-105724B16576}" vid="{C929CE65-C198-442F-A88E-B3583D9A07DC}"/>
    </a:ext>
  </a:extLst>
</a:theme>
</file>

<file path=ppt/theme/theme7.xml><?xml version="1.0" encoding="utf-8"?>
<a:theme xmlns:a="http://schemas.openxmlformats.org/drawingml/2006/main" name="1_Ljus - Livsmedelsverket">
  <a:themeElements>
    <a:clrScheme name="Livsmedelsverkets färgpalett">
      <a:dk1>
        <a:srgbClr val="000000"/>
      </a:dk1>
      <a:lt1>
        <a:srgbClr val="FFFFFF"/>
      </a:lt1>
      <a:dk2>
        <a:srgbClr val="282828"/>
      </a:dk2>
      <a:lt2>
        <a:srgbClr val="FFFFFF"/>
      </a:lt2>
      <a:accent1>
        <a:srgbClr val="F56200"/>
      </a:accent1>
      <a:accent2>
        <a:srgbClr val="259490"/>
      </a:accent2>
      <a:accent3>
        <a:srgbClr val="8C8C8C"/>
      </a:accent3>
      <a:accent4>
        <a:srgbClr val="934D93"/>
      </a:accent4>
      <a:accent5>
        <a:srgbClr val="0B74B4"/>
      </a:accent5>
      <a:accent6>
        <a:srgbClr val="4AA02F"/>
      </a:accent6>
      <a:hlink>
        <a:srgbClr val="1B6F6C"/>
      </a:hlink>
      <a:folHlink>
        <a:srgbClr val="632E62"/>
      </a:folHlink>
    </a:clrScheme>
    <a:fontScheme name="Livsmedelsverket">
      <a:majorFont>
        <a:latin typeface="Poppi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- Livsmedelsverket.potx" id="{A9068454-C772-4CB7-B933-05B48F081190}" vid="{36D7E6A1-3F2F-459F-94A7-63B36C169874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PPT-mall - Livsmedelsverket</Template>
  <TotalTime>1772</TotalTime>
  <Words>712</Words>
  <Application>Microsoft Office PowerPoint</Application>
  <PresentationFormat>Bredbild</PresentationFormat>
  <Paragraphs>144</Paragraphs>
  <Slides>15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15</vt:i4>
      </vt:variant>
    </vt:vector>
  </HeadingPairs>
  <TitlesOfParts>
    <vt:vector size="29" baseType="lpstr">
      <vt:lpstr>Aptos</vt:lpstr>
      <vt:lpstr>Arial</vt:lpstr>
      <vt:lpstr>Arial Black</vt:lpstr>
      <vt:lpstr>Calibri</vt:lpstr>
      <vt:lpstr>Century Gothic</vt:lpstr>
      <vt:lpstr>Poppins</vt:lpstr>
      <vt:lpstr>Wingdings</vt:lpstr>
      <vt:lpstr>Ljus - Livsmedelsverket</vt:lpstr>
      <vt:lpstr>Mörk - Livsmedelsverket</vt:lpstr>
      <vt:lpstr>Sektorsansvar - Livsmedel- och dricksvattenförsörjning</vt:lpstr>
      <vt:lpstr>Ljus - Livsmedelsverket eng</vt:lpstr>
      <vt:lpstr>Mörk - Livsmedelsverket eng</vt:lpstr>
      <vt:lpstr>1_Sektorsansvar - Livsmedel- och dricksvattenförsörjning</vt:lpstr>
      <vt:lpstr>1_Ljus - Livsmedelsverket</vt:lpstr>
      <vt:lpstr>Aktuella frågor och uppdrag inom dricksvatten</vt:lpstr>
      <vt:lpstr>Om Livsmedelsverket</vt:lpstr>
      <vt:lpstr>Beredskapsstrukturen</vt:lpstr>
      <vt:lpstr>12 beredskapssektorer</vt:lpstr>
      <vt:lpstr>Livsmedelsförsörjning och dricksvatten</vt:lpstr>
      <vt:lpstr>Beredskapsmyndigheternas uppgift  (förordning 2022:524 om statliga myndigheters beredskap)</vt:lpstr>
      <vt:lpstr>Viktiga utgångspunkter</vt:lpstr>
      <vt:lpstr>Insatser för en stark livsmedelsberedskap</vt:lpstr>
      <vt:lpstr>Deltagande aktörer i dricksvattensamordningen</vt:lpstr>
      <vt:lpstr>Nationellt beredskaps-laboratorium för vatten</vt:lpstr>
      <vt:lpstr>Stöd till dricksvattenaktörer</vt:lpstr>
      <vt:lpstr>Nationella vattenkatastrofgruppen, VAKA</vt:lpstr>
      <vt:lpstr>Förslag i SOU 2024:82 Ökad va-beredskap</vt:lpstr>
      <vt:lpstr>Riksrevisionens granskning av statens ansvar</vt:lpstr>
      <vt:lpstr>PowerPoint-presentation</vt:lpstr>
    </vt:vector>
  </TitlesOfParts>
  <Company>Livsmedelsverket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Aktuella frågor och uppdrag inom dricksvatten</dc:title>
  <dc:subject>Livsmedelsverket</dc:subject>
  <dc:creator>Hanna Dufva</dc:creator>
  <cp:lastModifiedBy>Christina Nordin</cp:lastModifiedBy>
  <cp:revision>42</cp:revision>
  <dcterms:created xsi:type="dcterms:W3CDTF">2025-03-02T20:33:57Z</dcterms:created>
  <dcterms:modified xsi:type="dcterms:W3CDTF">2025-10-20T16:55:34Z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d6fe8dd7-c1a9-4a80-bf8e-26ff77f64a5c</vt:lpwstr>
  </property>
</Properties>
</file>