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4"/>
    <p:sldMasterId id="2147483684" r:id="rId5"/>
  </p:sldMasterIdLst>
  <p:notesMasterIdLst>
    <p:notesMasterId r:id="rId7"/>
  </p:notesMasterIdLst>
  <p:handoutMasterIdLst>
    <p:handoutMasterId r:id="rId8"/>
  </p:handoutMasterIdLst>
  <p:sldIdLst>
    <p:sldId id="2147472018" r:id="rId6"/>
  </p:sldIdLst>
  <p:sldSz cx="12192000" cy="6858000"/>
  <p:notesSz cx="6858000" cy="9144000"/>
  <p:defaultTextStyle>
    <a:defPPr>
      <a:defRPr lang="pl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lides templates" id="{BC90F92C-A8CA-F944-8A99-080E9977D029}">
          <p14:sldIdLst>
            <p14:sldId id="2147472018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7459179-95CE-A4F6-9F44-C7752D62CA77}" name="Dominik Królikowski" initials="" userId="S::dominik.krolikowski@synerise.com::84fc7d2f-7bfe-44cc-9e41-1a1b83cf16de" providerId="AD"/>
  <p188:author id="{D540B881-6DC0-F7E8-EAEC-9F077A935AD9}" name="Sebastian Szczepaniak" initials="SS" userId="S::sebastian.szczepaniak@synerise.com::e579aa13-56c9-4fda-9ea9-78cb3434ca9b" providerId="AD"/>
  <p188:author id="{F45F9889-2471-4BE5-BF68-7E426FA5C4C7}" name="Martyna Smak" initials="MS" userId="S::martyna.smak@synerise.com::fb80a543-c328-4c65-ac85-de207dfe3564" providerId="AD"/>
  <p188:author id="{AB0CC1A3-380B-B4DB-6DD2-15193D2CDBFB}" name="Marek Świderski" initials="MŚ" userId="S::marek.swiderski@synerise.com::aefd4ca2-9c30-40d1-b7b0-9e526a2db398" providerId="AD"/>
  <p188:author id="{579576B9-3704-5DA6-9085-364711C85F60}" name="Eugeniusz Licznarowski" initials="EL" userId="S::eugeniusz.licznarowski@synerise.com::b294c67c-30bc-4334-ac0d-abda5e9b9683" providerId="AD"/>
  <p188:author id="{284BCEDE-E36F-75A7-87C6-9EAB4DBA2C21}" name="Anastasia Chaykina" initials="AC" userId="S::anastasia.chaykina@synerise.com::70b7a998-75f3-45dd-a99e-03194b17845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B00"/>
    <a:srgbClr val="2100FF"/>
    <a:srgbClr val="00B21D"/>
    <a:srgbClr val="FFFC00"/>
    <a:srgbClr val="D69011"/>
    <a:srgbClr val="00B100"/>
    <a:srgbClr val="FAB700"/>
    <a:srgbClr val="FF3C00"/>
    <a:srgbClr val="5F41F5"/>
    <a:srgbClr val="2D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091"/>
    <p:restoredTop sz="94802"/>
  </p:normalViewPr>
  <p:slideViewPr>
    <p:cSldViewPr snapToGrid="0">
      <p:cViewPr varScale="1">
        <p:scale>
          <a:sx n="85" d="100"/>
          <a:sy n="85" d="100"/>
        </p:scale>
        <p:origin x="1224" y="4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E65BA9E8-C5AE-E443-9C5F-2A69E039FF0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US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B1F5A336-53DE-3A40-97A5-51E526C4994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B880DC-D299-2340-AF10-EDD9F61748D0}" type="datetimeFigureOut">
              <a:rPr lang="pl-US" smtClean="0"/>
              <a:t>12/15/25</a:t>
            </a:fld>
            <a:endParaRPr lang="pl-US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B0B65EC2-49BA-B946-8D5D-C6532C6A676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US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5DF119-238D-D945-A347-9C34D1138A8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C209D9-3B60-F54D-B670-29D827A7CFD6}" type="slidenum">
              <a:rPr lang="pl-US" smtClean="0"/>
              <a:t>‹#›</a:t>
            </a:fld>
            <a:endParaRPr lang="pl-US"/>
          </a:p>
        </p:txBody>
      </p:sp>
    </p:spTree>
    <p:extLst>
      <p:ext uri="{BB962C8B-B14F-4D97-AF65-F5344CB8AC3E}">
        <p14:creationId xmlns:p14="http://schemas.microsoft.com/office/powerpoint/2010/main" val="638632495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US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534C26-D27F-E34C-B257-6777BE317805}" type="datetimeFigureOut">
              <a:rPr lang="pl-US" smtClean="0"/>
              <a:t>12/15/25</a:t>
            </a:fld>
            <a:endParaRPr lang="pl-US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US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C3FBA0-5727-1044-AF8A-DBB625271291}" type="slidenum">
              <a:rPr lang="pl-US" smtClean="0"/>
              <a:t>‹#›</a:t>
            </a:fld>
            <a:endParaRPr lang="pl-US"/>
          </a:p>
        </p:txBody>
      </p:sp>
    </p:spTree>
    <p:extLst>
      <p:ext uri="{BB962C8B-B14F-4D97-AF65-F5344CB8AC3E}">
        <p14:creationId xmlns:p14="http://schemas.microsoft.com/office/powerpoint/2010/main" val="2657316013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synerise" TargetMode="External"/><Relationship Id="rId3" Type="http://schemas.openxmlformats.org/officeDocument/2006/relationships/image" Target="../media/image3.emf"/><Relationship Id="rId7" Type="http://schemas.openxmlformats.org/officeDocument/2006/relationships/image" Target="../media/image5.emf"/><Relationship Id="rId12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twitter.com/Synerise" TargetMode="External"/><Relationship Id="rId11" Type="http://schemas.openxmlformats.org/officeDocument/2006/relationships/image" Target="../media/image7.emf"/><Relationship Id="rId5" Type="http://schemas.openxmlformats.org/officeDocument/2006/relationships/hyperlink" Target="https://www.instagram.com/synerise/" TargetMode="External"/><Relationship Id="rId10" Type="http://schemas.openxmlformats.org/officeDocument/2006/relationships/hyperlink" Target="https://www.linkedin.com/company/synerise/" TargetMode="External"/><Relationship Id="rId4" Type="http://schemas.openxmlformats.org/officeDocument/2006/relationships/image" Target="../media/image4.emf"/><Relationship Id="rId9" Type="http://schemas.openxmlformats.org/officeDocument/2006/relationships/image" Target="../media/image6.emf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synerise" TargetMode="External"/><Relationship Id="rId3" Type="http://schemas.openxmlformats.org/officeDocument/2006/relationships/image" Target="../media/image3.emf"/><Relationship Id="rId7" Type="http://schemas.openxmlformats.org/officeDocument/2006/relationships/image" Target="../media/image5.emf"/><Relationship Id="rId12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twitter.com/Synerise" TargetMode="External"/><Relationship Id="rId11" Type="http://schemas.openxmlformats.org/officeDocument/2006/relationships/image" Target="../media/image7.emf"/><Relationship Id="rId5" Type="http://schemas.openxmlformats.org/officeDocument/2006/relationships/hyperlink" Target="https://www.instagram.com/synerise/" TargetMode="External"/><Relationship Id="rId10" Type="http://schemas.openxmlformats.org/officeDocument/2006/relationships/hyperlink" Target="https://www.linkedin.com/company/synerise/" TargetMode="External"/><Relationship Id="rId4" Type="http://schemas.openxmlformats.org/officeDocument/2006/relationships/image" Target="../media/image4.emf"/><Relationship Id="rId9" Type="http://schemas.openxmlformats.org/officeDocument/2006/relationships/image" Target="../media/image6.emf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synerise" TargetMode="External"/><Relationship Id="rId3" Type="http://schemas.openxmlformats.org/officeDocument/2006/relationships/image" Target="../media/image3.emf"/><Relationship Id="rId7" Type="http://schemas.openxmlformats.org/officeDocument/2006/relationships/image" Target="../media/image5.emf"/><Relationship Id="rId12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twitter.com/Synerise" TargetMode="External"/><Relationship Id="rId11" Type="http://schemas.openxmlformats.org/officeDocument/2006/relationships/image" Target="../media/image7.emf"/><Relationship Id="rId5" Type="http://schemas.openxmlformats.org/officeDocument/2006/relationships/hyperlink" Target="https://www.instagram.com/synerise/" TargetMode="External"/><Relationship Id="rId10" Type="http://schemas.openxmlformats.org/officeDocument/2006/relationships/hyperlink" Target="https://www.linkedin.com/company/synerise/" TargetMode="External"/><Relationship Id="rId4" Type="http://schemas.openxmlformats.org/officeDocument/2006/relationships/image" Target="../media/image4.emf"/><Relationship Id="rId9" Type="http://schemas.openxmlformats.org/officeDocument/2006/relationships/image" Target="../media/image6.emf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synerise" TargetMode="External"/><Relationship Id="rId3" Type="http://schemas.openxmlformats.org/officeDocument/2006/relationships/image" Target="../media/image3.emf"/><Relationship Id="rId7" Type="http://schemas.openxmlformats.org/officeDocument/2006/relationships/image" Target="../media/image5.emf"/><Relationship Id="rId12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twitter.com/Synerise" TargetMode="External"/><Relationship Id="rId11" Type="http://schemas.openxmlformats.org/officeDocument/2006/relationships/image" Target="../media/image7.emf"/><Relationship Id="rId5" Type="http://schemas.openxmlformats.org/officeDocument/2006/relationships/hyperlink" Target="https://www.instagram.com/synerise/" TargetMode="External"/><Relationship Id="rId10" Type="http://schemas.openxmlformats.org/officeDocument/2006/relationships/hyperlink" Target="https://www.linkedin.com/company/synerise/" TargetMode="External"/><Relationship Id="rId4" Type="http://schemas.openxmlformats.org/officeDocument/2006/relationships/image" Target="../media/image4.emf"/><Relationship Id="rId9" Type="http://schemas.openxmlformats.org/officeDocument/2006/relationships/image" Target="../media/image6.emf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13" Type="http://schemas.openxmlformats.org/officeDocument/2006/relationships/image" Target="../media/image1.emf"/><Relationship Id="rId3" Type="http://schemas.openxmlformats.org/officeDocument/2006/relationships/image" Target="../media/image4.emf"/><Relationship Id="rId7" Type="http://schemas.openxmlformats.org/officeDocument/2006/relationships/hyperlink" Target="https://www.facebook.com/synerise" TargetMode="External"/><Relationship Id="rId12" Type="http://schemas.openxmlformats.org/officeDocument/2006/relationships/hyperlink" Target="mailto:office@synerise.com" TargetMode="External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emf"/><Relationship Id="rId11" Type="http://schemas.openxmlformats.org/officeDocument/2006/relationships/hyperlink" Target="mailto:https://synerise.com/" TargetMode="External"/><Relationship Id="rId5" Type="http://schemas.openxmlformats.org/officeDocument/2006/relationships/hyperlink" Target="https://twitter.com/Synerise" TargetMode="External"/><Relationship Id="rId10" Type="http://schemas.openxmlformats.org/officeDocument/2006/relationships/image" Target="../media/image7.emf"/><Relationship Id="rId4" Type="http://schemas.openxmlformats.org/officeDocument/2006/relationships/hyperlink" Target="https://www.instagram.com/synerise/" TargetMode="External"/><Relationship Id="rId9" Type="http://schemas.openxmlformats.org/officeDocument/2006/relationships/hyperlink" Target="https://www.linkedin.com/company/synerise/" TargetMode="External"/><Relationship Id="rId14" Type="http://schemas.openxmlformats.org/officeDocument/2006/relationships/image" Target="../media/image8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synerise" TargetMode="External"/><Relationship Id="rId3" Type="http://schemas.openxmlformats.org/officeDocument/2006/relationships/image" Target="../media/image10.emf"/><Relationship Id="rId7" Type="http://schemas.openxmlformats.org/officeDocument/2006/relationships/image" Target="../media/image12.emf"/><Relationship Id="rId12" Type="http://schemas.openxmlformats.org/officeDocument/2006/relationships/image" Target="../media/image9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hyperlink" Target="https://twitter.com/Synerise" TargetMode="External"/><Relationship Id="rId11" Type="http://schemas.openxmlformats.org/officeDocument/2006/relationships/image" Target="../media/image14.emf"/><Relationship Id="rId5" Type="http://schemas.openxmlformats.org/officeDocument/2006/relationships/hyperlink" Target="https://www.instagram.com/synerise/" TargetMode="External"/><Relationship Id="rId10" Type="http://schemas.openxmlformats.org/officeDocument/2006/relationships/hyperlink" Target="https://www.linkedin.com/company/synerise/" TargetMode="External"/><Relationship Id="rId4" Type="http://schemas.openxmlformats.org/officeDocument/2006/relationships/image" Target="../media/image11.emf"/><Relationship Id="rId9" Type="http://schemas.openxmlformats.org/officeDocument/2006/relationships/image" Target="../media/image13.emf"/></Relationships>
</file>

<file path=ppt/slideLayouts/_rels/slideLayout3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synerise" TargetMode="External"/><Relationship Id="rId3" Type="http://schemas.openxmlformats.org/officeDocument/2006/relationships/image" Target="../media/image15.emf"/><Relationship Id="rId7" Type="http://schemas.openxmlformats.org/officeDocument/2006/relationships/image" Target="../media/image12.emf"/><Relationship Id="rId12" Type="http://schemas.openxmlformats.org/officeDocument/2006/relationships/image" Target="../media/image9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hyperlink" Target="https://twitter.com/Synerise" TargetMode="External"/><Relationship Id="rId11" Type="http://schemas.openxmlformats.org/officeDocument/2006/relationships/image" Target="../media/image14.emf"/><Relationship Id="rId5" Type="http://schemas.openxmlformats.org/officeDocument/2006/relationships/hyperlink" Target="https://www.instagram.com/synerise/" TargetMode="External"/><Relationship Id="rId10" Type="http://schemas.openxmlformats.org/officeDocument/2006/relationships/hyperlink" Target="https://www.linkedin.com/company/synerise/" TargetMode="External"/><Relationship Id="rId4" Type="http://schemas.openxmlformats.org/officeDocument/2006/relationships/image" Target="../media/image11.emf"/><Relationship Id="rId9" Type="http://schemas.openxmlformats.org/officeDocument/2006/relationships/image" Target="../media/image13.emf"/></Relationships>
</file>

<file path=ppt/slideLayouts/_rels/slideLayout3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synerise" TargetMode="External"/><Relationship Id="rId3" Type="http://schemas.openxmlformats.org/officeDocument/2006/relationships/image" Target="../media/image10.emf"/><Relationship Id="rId7" Type="http://schemas.openxmlformats.org/officeDocument/2006/relationships/image" Target="../media/image12.emf"/><Relationship Id="rId12" Type="http://schemas.openxmlformats.org/officeDocument/2006/relationships/image" Target="../media/image9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hyperlink" Target="https://twitter.com/Synerise" TargetMode="External"/><Relationship Id="rId11" Type="http://schemas.openxmlformats.org/officeDocument/2006/relationships/image" Target="../media/image14.emf"/><Relationship Id="rId5" Type="http://schemas.openxmlformats.org/officeDocument/2006/relationships/hyperlink" Target="https://www.instagram.com/synerise/" TargetMode="External"/><Relationship Id="rId10" Type="http://schemas.openxmlformats.org/officeDocument/2006/relationships/hyperlink" Target="https://www.linkedin.com/company/synerise/" TargetMode="External"/><Relationship Id="rId4" Type="http://schemas.openxmlformats.org/officeDocument/2006/relationships/image" Target="../media/image11.emf"/><Relationship Id="rId9" Type="http://schemas.openxmlformats.org/officeDocument/2006/relationships/image" Target="../media/image13.emf"/></Relationships>
</file>

<file path=ppt/slideLayouts/_rels/slideLayout3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synerise" TargetMode="External"/><Relationship Id="rId3" Type="http://schemas.openxmlformats.org/officeDocument/2006/relationships/image" Target="../media/image15.emf"/><Relationship Id="rId7" Type="http://schemas.openxmlformats.org/officeDocument/2006/relationships/image" Target="../media/image12.emf"/><Relationship Id="rId12" Type="http://schemas.openxmlformats.org/officeDocument/2006/relationships/image" Target="../media/image9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hyperlink" Target="https://twitter.com/Synerise" TargetMode="External"/><Relationship Id="rId11" Type="http://schemas.openxmlformats.org/officeDocument/2006/relationships/image" Target="../media/image14.emf"/><Relationship Id="rId5" Type="http://schemas.openxmlformats.org/officeDocument/2006/relationships/hyperlink" Target="https://www.instagram.com/synerise/" TargetMode="External"/><Relationship Id="rId10" Type="http://schemas.openxmlformats.org/officeDocument/2006/relationships/hyperlink" Target="https://www.linkedin.com/company/synerise/" TargetMode="External"/><Relationship Id="rId4" Type="http://schemas.openxmlformats.org/officeDocument/2006/relationships/image" Target="../media/image11.emf"/><Relationship Id="rId9" Type="http://schemas.openxmlformats.org/officeDocument/2006/relationships/image" Target="../media/image13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synerise" TargetMode="External"/><Relationship Id="rId3" Type="http://schemas.openxmlformats.org/officeDocument/2006/relationships/image" Target="../media/image10.emf"/><Relationship Id="rId7" Type="http://schemas.openxmlformats.org/officeDocument/2006/relationships/image" Target="../media/image12.emf"/><Relationship Id="rId12" Type="http://schemas.openxmlformats.org/officeDocument/2006/relationships/image" Target="../media/image9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hyperlink" Target="https://twitter.com/Synerise" TargetMode="External"/><Relationship Id="rId11" Type="http://schemas.openxmlformats.org/officeDocument/2006/relationships/image" Target="../media/image14.emf"/><Relationship Id="rId5" Type="http://schemas.openxmlformats.org/officeDocument/2006/relationships/hyperlink" Target="https://www.instagram.com/synerise/" TargetMode="External"/><Relationship Id="rId10" Type="http://schemas.openxmlformats.org/officeDocument/2006/relationships/hyperlink" Target="https://www.linkedin.com/company/synerise/" TargetMode="External"/><Relationship Id="rId4" Type="http://schemas.openxmlformats.org/officeDocument/2006/relationships/image" Target="../media/image11.emf"/><Relationship Id="rId9" Type="http://schemas.openxmlformats.org/officeDocument/2006/relationships/image" Target="../media/image13.emf"/></Relationships>
</file>

<file path=ppt/slideLayouts/_rels/slideLayout4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synerise" TargetMode="External"/><Relationship Id="rId3" Type="http://schemas.openxmlformats.org/officeDocument/2006/relationships/image" Target="../media/image15.emf"/><Relationship Id="rId7" Type="http://schemas.openxmlformats.org/officeDocument/2006/relationships/image" Target="../media/image12.emf"/><Relationship Id="rId12" Type="http://schemas.openxmlformats.org/officeDocument/2006/relationships/image" Target="../media/image9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hyperlink" Target="https://twitter.com/Synerise" TargetMode="External"/><Relationship Id="rId11" Type="http://schemas.openxmlformats.org/officeDocument/2006/relationships/image" Target="../media/image14.emf"/><Relationship Id="rId5" Type="http://schemas.openxmlformats.org/officeDocument/2006/relationships/hyperlink" Target="https://www.instagram.com/synerise/" TargetMode="External"/><Relationship Id="rId10" Type="http://schemas.openxmlformats.org/officeDocument/2006/relationships/hyperlink" Target="https://www.linkedin.com/company/synerise/" TargetMode="External"/><Relationship Id="rId4" Type="http://schemas.openxmlformats.org/officeDocument/2006/relationships/image" Target="../media/image11.emf"/><Relationship Id="rId9" Type="http://schemas.openxmlformats.org/officeDocument/2006/relationships/image" Target="../media/image13.emf"/></Relationships>
</file>

<file path=ppt/slideLayouts/_rels/slideLayout4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synerise" TargetMode="External"/><Relationship Id="rId3" Type="http://schemas.openxmlformats.org/officeDocument/2006/relationships/image" Target="../media/image10.emf"/><Relationship Id="rId7" Type="http://schemas.openxmlformats.org/officeDocument/2006/relationships/image" Target="../media/image12.emf"/><Relationship Id="rId12" Type="http://schemas.openxmlformats.org/officeDocument/2006/relationships/image" Target="../media/image9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hyperlink" Target="https://twitter.com/Synerise" TargetMode="External"/><Relationship Id="rId11" Type="http://schemas.openxmlformats.org/officeDocument/2006/relationships/image" Target="../media/image14.emf"/><Relationship Id="rId5" Type="http://schemas.openxmlformats.org/officeDocument/2006/relationships/hyperlink" Target="https://www.instagram.com/synerise/" TargetMode="External"/><Relationship Id="rId10" Type="http://schemas.openxmlformats.org/officeDocument/2006/relationships/hyperlink" Target="https://www.linkedin.com/company/synerise/" TargetMode="External"/><Relationship Id="rId4" Type="http://schemas.openxmlformats.org/officeDocument/2006/relationships/image" Target="../media/image11.emf"/><Relationship Id="rId9" Type="http://schemas.openxmlformats.org/officeDocument/2006/relationships/image" Target="../media/image13.emf"/></Relationships>
</file>

<file path=ppt/slideLayouts/_rels/slideLayout4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synerise" TargetMode="External"/><Relationship Id="rId3" Type="http://schemas.openxmlformats.org/officeDocument/2006/relationships/image" Target="../media/image15.emf"/><Relationship Id="rId7" Type="http://schemas.openxmlformats.org/officeDocument/2006/relationships/image" Target="../media/image12.emf"/><Relationship Id="rId12" Type="http://schemas.openxmlformats.org/officeDocument/2006/relationships/image" Target="../media/image9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hyperlink" Target="https://twitter.com/Synerise" TargetMode="External"/><Relationship Id="rId11" Type="http://schemas.openxmlformats.org/officeDocument/2006/relationships/image" Target="../media/image14.emf"/><Relationship Id="rId5" Type="http://schemas.openxmlformats.org/officeDocument/2006/relationships/hyperlink" Target="https://www.instagram.com/synerise/" TargetMode="External"/><Relationship Id="rId10" Type="http://schemas.openxmlformats.org/officeDocument/2006/relationships/hyperlink" Target="https://www.linkedin.com/company/synerise/" TargetMode="External"/><Relationship Id="rId4" Type="http://schemas.openxmlformats.org/officeDocument/2006/relationships/image" Target="../media/image11.emf"/><Relationship Id="rId9" Type="http://schemas.openxmlformats.org/officeDocument/2006/relationships/image" Target="../media/image13.emf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synerise" TargetMode="External"/><Relationship Id="rId3" Type="http://schemas.openxmlformats.org/officeDocument/2006/relationships/image" Target="../media/image3.emf"/><Relationship Id="rId7" Type="http://schemas.openxmlformats.org/officeDocument/2006/relationships/image" Target="../media/image5.emf"/><Relationship Id="rId12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twitter.com/Synerise" TargetMode="External"/><Relationship Id="rId11" Type="http://schemas.openxmlformats.org/officeDocument/2006/relationships/image" Target="../media/image7.emf"/><Relationship Id="rId5" Type="http://schemas.openxmlformats.org/officeDocument/2006/relationships/hyperlink" Target="https://www.instagram.com/synerise/" TargetMode="External"/><Relationship Id="rId10" Type="http://schemas.openxmlformats.org/officeDocument/2006/relationships/hyperlink" Target="https://www.linkedin.com/company/synerise/" TargetMode="External"/><Relationship Id="rId4" Type="http://schemas.openxmlformats.org/officeDocument/2006/relationships/image" Target="../media/image4.emf"/><Relationship Id="rId9" Type="http://schemas.openxmlformats.org/officeDocument/2006/relationships/image" Target="../media/image6.emf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synerise" TargetMode="External"/><Relationship Id="rId3" Type="http://schemas.openxmlformats.org/officeDocument/2006/relationships/image" Target="../media/image3.emf"/><Relationship Id="rId7" Type="http://schemas.openxmlformats.org/officeDocument/2006/relationships/image" Target="../media/image5.emf"/><Relationship Id="rId12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twitter.com/Synerise" TargetMode="External"/><Relationship Id="rId11" Type="http://schemas.openxmlformats.org/officeDocument/2006/relationships/image" Target="../media/image7.emf"/><Relationship Id="rId5" Type="http://schemas.openxmlformats.org/officeDocument/2006/relationships/hyperlink" Target="https://www.instagram.com/synerise/" TargetMode="External"/><Relationship Id="rId10" Type="http://schemas.openxmlformats.org/officeDocument/2006/relationships/hyperlink" Target="https://www.linkedin.com/company/synerise/" TargetMode="External"/><Relationship Id="rId4" Type="http://schemas.openxmlformats.org/officeDocument/2006/relationships/image" Target="../media/image4.emf"/><Relationship Id="rId9" Type="http://schemas.openxmlformats.org/officeDocument/2006/relationships/image" Target="../media/image6.emf"/></Relationships>
</file>

<file path=ppt/slideLayouts/_rels/slideLayout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13" Type="http://schemas.openxmlformats.org/officeDocument/2006/relationships/image" Target="../media/image9.emf"/><Relationship Id="rId3" Type="http://schemas.openxmlformats.org/officeDocument/2006/relationships/image" Target="../media/image11.emf"/><Relationship Id="rId7" Type="http://schemas.openxmlformats.org/officeDocument/2006/relationships/hyperlink" Target="https://www.facebook.com/synerise" TargetMode="External"/><Relationship Id="rId12" Type="http://schemas.openxmlformats.org/officeDocument/2006/relationships/hyperlink" Target="mailto:office@synerise.com" TargetMode="External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2.emf"/><Relationship Id="rId11" Type="http://schemas.openxmlformats.org/officeDocument/2006/relationships/hyperlink" Target="mailto:https://synerise.com/" TargetMode="External"/><Relationship Id="rId5" Type="http://schemas.openxmlformats.org/officeDocument/2006/relationships/hyperlink" Target="https://twitter.com/Synerise" TargetMode="External"/><Relationship Id="rId10" Type="http://schemas.openxmlformats.org/officeDocument/2006/relationships/image" Target="../media/image14.emf"/><Relationship Id="rId4" Type="http://schemas.openxmlformats.org/officeDocument/2006/relationships/hyperlink" Target="https://www.instagram.com/synerise/" TargetMode="External"/><Relationship Id="rId9" Type="http://schemas.openxmlformats.org/officeDocument/2006/relationships/hyperlink" Target="https://www.linkedin.com/company/synerise/" TargetMode="External"/><Relationship Id="rId14" Type="http://schemas.openxmlformats.org/officeDocument/2006/relationships/image" Target="../media/image16.emf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8.svg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1.sv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synerise" TargetMode="External"/><Relationship Id="rId3" Type="http://schemas.openxmlformats.org/officeDocument/2006/relationships/image" Target="../media/image3.emf"/><Relationship Id="rId7" Type="http://schemas.openxmlformats.org/officeDocument/2006/relationships/image" Target="../media/image5.emf"/><Relationship Id="rId12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twitter.com/Synerise" TargetMode="External"/><Relationship Id="rId11" Type="http://schemas.openxmlformats.org/officeDocument/2006/relationships/image" Target="../media/image7.emf"/><Relationship Id="rId5" Type="http://schemas.openxmlformats.org/officeDocument/2006/relationships/hyperlink" Target="https://www.instagram.com/synerise/" TargetMode="External"/><Relationship Id="rId10" Type="http://schemas.openxmlformats.org/officeDocument/2006/relationships/hyperlink" Target="https://www.linkedin.com/company/synerise/" TargetMode="External"/><Relationship Id="rId4" Type="http://schemas.openxmlformats.org/officeDocument/2006/relationships/image" Target="../media/image4.emf"/><Relationship Id="rId9" Type="http://schemas.openxmlformats.org/officeDocument/2006/relationships/image" Target="../media/image6.emf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synerise" TargetMode="External"/><Relationship Id="rId3" Type="http://schemas.openxmlformats.org/officeDocument/2006/relationships/image" Target="../media/image3.emf"/><Relationship Id="rId7" Type="http://schemas.openxmlformats.org/officeDocument/2006/relationships/image" Target="../media/image5.emf"/><Relationship Id="rId12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twitter.com/Synerise" TargetMode="External"/><Relationship Id="rId11" Type="http://schemas.openxmlformats.org/officeDocument/2006/relationships/image" Target="../media/image7.emf"/><Relationship Id="rId5" Type="http://schemas.openxmlformats.org/officeDocument/2006/relationships/hyperlink" Target="https://www.instagram.com/synerise/" TargetMode="External"/><Relationship Id="rId10" Type="http://schemas.openxmlformats.org/officeDocument/2006/relationships/hyperlink" Target="https://www.linkedin.com/company/synerise/" TargetMode="External"/><Relationship Id="rId4" Type="http://schemas.openxmlformats.org/officeDocument/2006/relationships/image" Target="../media/image4.emf"/><Relationship Id="rId9" Type="http://schemas.openxmlformats.org/officeDocument/2006/relationships/image" Target="../media/image6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0240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rious cover - Avatar (down)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resenter Job Title">
            <a:extLst>
              <a:ext uri="{FF2B5EF4-FFF2-40B4-BE49-F238E27FC236}">
                <a16:creationId xmlns:a16="http://schemas.microsoft.com/office/drawing/2014/main" id="{4DA34514-0AC5-5376-9601-154C2A7D09D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62855" y="6275402"/>
            <a:ext cx="2463757" cy="12465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r">
              <a:buNone/>
              <a:defRPr sz="900" b="0" i="0">
                <a:solidFill>
                  <a:schemeClr val="tx1"/>
                </a:solidFill>
                <a:latin typeface="Graphik-Light" panose="020B0403030202060203" pitchFamily="34" charset="0"/>
              </a:defRPr>
            </a:lvl1pPr>
            <a:lvl2pPr marL="457200" indent="0">
              <a:buNone/>
              <a:defRPr sz="1200" b="0" i="0">
                <a:latin typeface="Graphik-Medium" panose="020B0503030202060203" pitchFamily="34" charset="0"/>
              </a:defRPr>
            </a:lvl2pPr>
            <a:lvl3pPr marL="914400" indent="0">
              <a:buNone/>
              <a:defRPr sz="1200" b="0" i="0">
                <a:latin typeface="Graphik-Medium" panose="020B0503030202060203" pitchFamily="34" charset="0"/>
              </a:defRPr>
            </a:lvl3pPr>
            <a:lvl4pPr marL="1371600" indent="0">
              <a:buNone/>
              <a:defRPr sz="1200" b="0" i="0">
                <a:latin typeface="Graphik-Medium" panose="020B0503030202060203" pitchFamily="34" charset="0"/>
              </a:defRPr>
            </a:lvl4pPr>
            <a:lvl5pPr marL="1828800" indent="0">
              <a:buNone/>
              <a:defRPr sz="1200" b="0" i="0">
                <a:latin typeface="Graphik-Medium" panose="020B0503030202060203" pitchFamily="34" charset="0"/>
              </a:defRPr>
            </a:lvl5pPr>
          </a:lstStyle>
          <a:p>
            <a:pPr lvl="0"/>
            <a:r>
              <a:rPr lang="pl-PL"/>
              <a:t>International Expansion Leader</a:t>
            </a:r>
          </a:p>
        </p:txBody>
      </p:sp>
      <p:sp>
        <p:nvSpPr>
          <p:cNvPr id="14" name="Presenter Name">
            <a:extLst>
              <a:ext uri="{FF2B5EF4-FFF2-40B4-BE49-F238E27FC236}">
                <a16:creationId xmlns:a16="http://schemas.microsoft.com/office/drawing/2014/main" id="{0F79B8BF-62A9-13DA-B2CC-8FE2866148B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762856" y="6071007"/>
            <a:ext cx="2463757" cy="1661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r">
              <a:buNone/>
              <a:defRPr sz="1200" b="0" i="0">
                <a:solidFill>
                  <a:schemeClr val="tx1"/>
                </a:solidFill>
                <a:latin typeface="Graphik-Medium" panose="020B0503030202060203" pitchFamily="34" charset="0"/>
              </a:defRPr>
            </a:lvl1pPr>
            <a:lvl2pPr marL="457200" indent="0">
              <a:buNone/>
              <a:defRPr sz="1200" b="0" i="0">
                <a:latin typeface="Graphik-Medium" panose="020B0503030202060203" pitchFamily="34" charset="0"/>
              </a:defRPr>
            </a:lvl2pPr>
            <a:lvl3pPr marL="914400" indent="0">
              <a:buNone/>
              <a:defRPr sz="1200" b="0" i="0">
                <a:latin typeface="Graphik-Medium" panose="020B0503030202060203" pitchFamily="34" charset="0"/>
              </a:defRPr>
            </a:lvl3pPr>
            <a:lvl4pPr marL="1371600" indent="0">
              <a:buNone/>
              <a:defRPr sz="1200" b="0" i="0">
                <a:latin typeface="Graphik-Medium" panose="020B0503030202060203" pitchFamily="34" charset="0"/>
              </a:defRPr>
            </a:lvl4pPr>
            <a:lvl5pPr marL="1828800" indent="0">
              <a:buNone/>
              <a:defRPr sz="1200" b="0" i="0">
                <a:latin typeface="Graphik-Medium" panose="020B0503030202060203" pitchFamily="34" charset="0"/>
              </a:defRPr>
            </a:lvl5pPr>
          </a:lstStyle>
          <a:p>
            <a:pPr lvl="0"/>
            <a:r>
              <a:rPr lang="pl-PL"/>
              <a:t>Anthony Cooper</a:t>
            </a:r>
          </a:p>
        </p:txBody>
      </p:sp>
      <p:sp>
        <p:nvSpPr>
          <p:cNvPr id="15" name="Presenter Avatar">
            <a:extLst>
              <a:ext uri="{FF2B5EF4-FFF2-40B4-BE49-F238E27FC236}">
                <a16:creationId xmlns:a16="http://schemas.microsoft.com/office/drawing/2014/main" id="{3F441713-A9AD-2BCE-54F6-3899F81DD00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385600" y="6015467"/>
            <a:ext cx="446400" cy="4464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r>
              <a:rPr lang="en-GB"/>
              <a:t>Click icon to add picture</a:t>
            </a:r>
            <a:endParaRPr lang="pl-PL"/>
          </a:p>
        </p:txBody>
      </p:sp>
      <p:pic>
        <p:nvPicPr>
          <p:cNvPr id="2" name="Logo">
            <a:extLst>
              <a:ext uri="{FF2B5EF4-FFF2-40B4-BE49-F238E27FC236}">
                <a16:creationId xmlns:a16="http://schemas.microsoft.com/office/drawing/2014/main" id="{BF4DC955-79EA-1E77-4868-69F222D4E46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0000" y="360000"/>
            <a:ext cx="1196314" cy="171331"/>
          </a:xfrm>
          <a:prstGeom prst="rect">
            <a:avLst/>
          </a:prstGeom>
        </p:spPr>
      </p:pic>
      <p:sp>
        <p:nvSpPr>
          <p:cNvPr id="9" name="Subtitle">
            <a:extLst>
              <a:ext uri="{FF2B5EF4-FFF2-40B4-BE49-F238E27FC236}">
                <a16:creationId xmlns:a16="http://schemas.microsoft.com/office/drawing/2014/main" id="{5F297F79-5300-376E-8D9D-C7A872BE0C9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136000" y="4754880"/>
            <a:ext cx="7920000" cy="3323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buNone/>
              <a:defRPr sz="2400" b="0" i="0">
                <a:latin typeface="Graphik-Light" panose="020B0403030202060203" pitchFamily="34" charset="0"/>
              </a:defRPr>
            </a:lvl1pPr>
            <a:lvl2pPr marL="457200" indent="0">
              <a:buNone/>
              <a:defRPr sz="2400" b="0" i="0">
                <a:latin typeface="Graphik-Light" panose="020B0403030202060203" pitchFamily="34" charset="0"/>
              </a:defRPr>
            </a:lvl2pPr>
            <a:lvl3pPr marL="914400" indent="0">
              <a:buNone/>
              <a:defRPr sz="2400" b="0" i="0">
                <a:latin typeface="Graphik-Light" panose="020B0403030202060203" pitchFamily="34" charset="0"/>
              </a:defRPr>
            </a:lvl3pPr>
            <a:lvl4pPr marL="1371600" indent="0">
              <a:buNone/>
              <a:defRPr sz="2400" b="0" i="0">
                <a:latin typeface="Graphik-Light" panose="020B0403030202060203" pitchFamily="34" charset="0"/>
              </a:defRPr>
            </a:lvl4pPr>
            <a:lvl5pPr marL="1828800" indent="0">
              <a:buNone/>
              <a:defRPr sz="2400" b="0" i="0">
                <a:latin typeface="Graphik-Light" panose="020B0403030202060203" pitchFamily="34" charset="0"/>
              </a:defRPr>
            </a:lvl5pPr>
          </a:lstStyle>
          <a:p>
            <a:pPr lvl="0"/>
            <a:r>
              <a:rPr lang="pl-PL" err="1"/>
              <a:t>Subtitle</a:t>
            </a:r>
            <a:endParaRPr lang="pl-PL"/>
          </a:p>
        </p:txBody>
      </p:sp>
      <p:sp>
        <p:nvSpPr>
          <p:cNvPr id="7" name="Title">
            <a:extLst>
              <a:ext uri="{FF2B5EF4-FFF2-40B4-BE49-F238E27FC236}">
                <a16:creationId xmlns:a16="http://schemas.microsoft.com/office/drawing/2014/main" id="{5D499279-C919-83FE-D747-D1F07FD88F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8622" y="2103120"/>
            <a:ext cx="11394757" cy="2651760"/>
          </a:xfrm>
          <a:prstGeom prst="rect">
            <a:avLst/>
          </a:prstGeom>
        </p:spPr>
        <p:txBody>
          <a:bodyPr tIns="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22000" b="1" i="0" spc="-800" baseline="0">
                <a:latin typeface="Graphik-Semibold" panose="020B0503030202060203" pitchFamily="34" charset="0"/>
              </a:defRPr>
            </a:lvl1pPr>
          </a:lstStyle>
          <a:p>
            <a:pPr lvl="0"/>
            <a:r>
              <a:rPr lang="pl-PL" err="1"/>
              <a:t>Title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33877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rious cover + links (down)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resenter Job Title">
            <a:extLst>
              <a:ext uri="{FF2B5EF4-FFF2-40B4-BE49-F238E27FC236}">
                <a16:creationId xmlns:a16="http://schemas.microsoft.com/office/drawing/2014/main" id="{DAB13649-48E8-A5F0-6863-F86B05C8372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62855" y="533534"/>
            <a:ext cx="2463757" cy="12465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r">
              <a:buNone/>
              <a:defRPr sz="900" b="0" i="0">
                <a:latin typeface="Graphik Regular" panose="020B0503030202060203" pitchFamily="34" charset="0"/>
              </a:defRPr>
            </a:lvl1pPr>
            <a:lvl2pPr marL="457200" indent="0">
              <a:buNone/>
              <a:defRPr sz="1200" b="0" i="0">
                <a:latin typeface="Graphik-Medium" panose="020B0503030202060203" pitchFamily="34" charset="0"/>
              </a:defRPr>
            </a:lvl2pPr>
            <a:lvl3pPr marL="914400" indent="0">
              <a:buNone/>
              <a:defRPr sz="1200" b="0" i="0">
                <a:latin typeface="Graphik-Medium" panose="020B0503030202060203" pitchFamily="34" charset="0"/>
              </a:defRPr>
            </a:lvl3pPr>
            <a:lvl4pPr marL="1371600" indent="0">
              <a:buNone/>
              <a:defRPr sz="1200" b="0" i="0">
                <a:latin typeface="Graphik-Medium" panose="020B0503030202060203" pitchFamily="34" charset="0"/>
              </a:defRPr>
            </a:lvl4pPr>
            <a:lvl5pPr marL="1828800" indent="0">
              <a:buNone/>
              <a:defRPr sz="1200" b="0" i="0">
                <a:latin typeface="Graphik-Medium" panose="020B0503030202060203" pitchFamily="34" charset="0"/>
              </a:defRPr>
            </a:lvl5pPr>
          </a:lstStyle>
          <a:p>
            <a:pPr lvl="0"/>
            <a:r>
              <a:rPr lang="pl-PL"/>
              <a:t>International Expansion Leader</a:t>
            </a:r>
          </a:p>
        </p:txBody>
      </p:sp>
      <p:sp>
        <p:nvSpPr>
          <p:cNvPr id="47" name="Presenter Name">
            <a:extLst>
              <a:ext uri="{FF2B5EF4-FFF2-40B4-BE49-F238E27FC236}">
                <a16:creationId xmlns:a16="http://schemas.microsoft.com/office/drawing/2014/main" id="{C32D47B6-5A9D-7C67-45ED-0E9480CB973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762856" y="329139"/>
            <a:ext cx="2463757" cy="1661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r">
              <a:buNone/>
              <a:defRPr sz="1200" b="0" i="0">
                <a:latin typeface="Graphik-Medium" panose="020B0503030202060203" pitchFamily="34" charset="0"/>
              </a:defRPr>
            </a:lvl1pPr>
            <a:lvl2pPr marL="457200" indent="0">
              <a:buNone/>
              <a:defRPr sz="1200" b="0" i="0">
                <a:latin typeface="Graphik-Medium" panose="020B0503030202060203" pitchFamily="34" charset="0"/>
              </a:defRPr>
            </a:lvl2pPr>
            <a:lvl3pPr marL="914400" indent="0">
              <a:buNone/>
              <a:defRPr sz="1200" b="0" i="0">
                <a:latin typeface="Graphik-Medium" panose="020B0503030202060203" pitchFamily="34" charset="0"/>
              </a:defRPr>
            </a:lvl3pPr>
            <a:lvl4pPr marL="1371600" indent="0">
              <a:buNone/>
              <a:defRPr sz="1200" b="0" i="0">
                <a:latin typeface="Graphik-Medium" panose="020B0503030202060203" pitchFamily="34" charset="0"/>
              </a:defRPr>
            </a:lvl4pPr>
            <a:lvl5pPr marL="1828800" indent="0">
              <a:buNone/>
              <a:defRPr sz="1200" b="0" i="0">
                <a:latin typeface="Graphik-Medium" panose="020B0503030202060203" pitchFamily="34" charset="0"/>
              </a:defRPr>
            </a:lvl5pPr>
          </a:lstStyle>
          <a:p>
            <a:pPr lvl="0"/>
            <a:r>
              <a:rPr lang="pl-PL"/>
              <a:t>Anthony Cooper</a:t>
            </a:r>
          </a:p>
        </p:txBody>
      </p:sp>
      <p:sp>
        <p:nvSpPr>
          <p:cNvPr id="48" name="Presenter Avatar">
            <a:extLst>
              <a:ext uri="{FF2B5EF4-FFF2-40B4-BE49-F238E27FC236}">
                <a16:creationId xmlns:a16="http://schemas.microsoft.com/office/drawing/2014/main" id="{DF4C5C92-D42F-5785-A223-C6D17314EF0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385600" y="273599"/>
            <a:ext cx="446400" cy="4464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r>
              <a:rPr lang="en-GB"/>
              <a:t>Click icon to add picture</a:t>
            </a:r>
            <a:endParaRPr lang="pl-PL"/>
          </a:p>
        </p:txBody>
      </p:sp>
      <p:grpSp>
        <p:nvGrpSpPr>
          <p:cNvPr id="5" name="Links">
            <a:extLst>
              <a:ext uri="{FF2B5EF4-FFF2-40B4-BE49-F238E27FC236}">
                <a16:creationId xmlns:a16="http://schemas.microsoft.com/office/drawing/2014/main" id="{E09D5940-B9AC-FB53-6CC4-96410E32E91A}"/>
              </a:ext>
            </a:extLst>
          </p:cNvPr>
          <p:cNvGrpSpPr/>
          <p:nvPr userDrawn="1"/>
        </p:nvGrpSpPr>
        <p:grpSpPr>
          <a:xfrm>
            <a:off x="5976713" y="5923041"/>
            <a:ext cx="5787730" cy="576000"/>
            <a:chOff x="5976713" y="5923041"/>
            <a:chExt cx="5787730" cy="576000"/>
          </a:xfrm>
        </p:grpSpPr>
        <p:pic>
          <p:nvPicPr>
            <p:cNvPr id="6" name="QR Code">
              <a:extLst>
                <a:ext uri="{FF2B5EF4-FFF2-40B4-BE49-F238E27FC236}">
                  <a16:creationId xmlns:a16="http://schemas.microsoft.com/office/drawing/2014/main" id="{A609F988-0221-9CF5-4FA9-7D6C0291C86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1188443" y="5923041"/>
              <a:ext cx="576000" cy="576000"/>
            </a:xfrm>
            <a:prstGeom prst="rect">
              <a:avLst/>
            </a:prstGeom>
          </p:spPr>
        </p:pic>
        <p:grpSp>
          <p:nvGrpSpPr>
            <p:cNvPr id="7" name="IG Button">
              <a:extLst>
                <a:ext uri="{FF2B5EF4-FFF2-40B4-BE49-F238E27FC236}">
                  <a16:creationId xmlns:a16="http://schemas.microsoft.com/office/drawing/2014/main" id="{B13C60E1-F208-48F2-41D4-E82F7EAF7AD0}"/>
                </a:ext>
              </a:extLst>
            </p:cNvPr>
            <p:cNvGrpSpPr/>
            <p:nvPr userDrawn="1"/>
          </p:nvGrpSpPr>
          <p:grpSpPr>
            <a:xfrm>
              <a:off x="9909899" y="6202800"/>
              <a:ext cx="1158381" cy="288000"/>
              <a:chOff x="9909899" y="6202800"/>
              <a:chExt cx="1158381" cy="288000"/>
            </a:xfrm>
          </p:grpSpPr>
          <p:sp>
            <p:nvSpPr>
              <p:cNvPr id="39" name="IG Button Text">
                <a:extLst>
                  <a:ext uri="{FF2B5EF4-FFF2-40B4-BE49-F238E27FC236}">
                    <a16:creationId xmlns:a16="http://schemas.microsoft.com/office/drawing/2014/main" id="{95E6AA11-C8A7-B6A1-F74D-8749C6A7A556}"/>
                  </a:ext>
                </a:extLst>
              </p:cNvPr>
              <p:cNvSpPr/>
              <p:nvPr userDrawn="1"/>
            </p:nvSpPr>
            <p:spPr>
              <a:xfrm>
                <a:off x="10210353" y="6247174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>
                    <a:solidFill>
                      <a:schemeClr val="tx1"/>
                    </a:solidFill>
                    <a:latin typeface="Graphik Regular" panose="020B0503030202060203" pitchFamily="34" charset="0"/>
                  </a:rPr>
                  <a:t>@</a:t>
                </a:r>
                <a:r>
                  <a:rPr lang="en-GB" sz="1100" u="none" strike="noStrike" baseline="0" err="1">
                    <a:solidFill>
                      <a:schemeClr val="tx1"/>
                    </a:solidFill>
                    <a:latin typeface="Graphik Regular" panose="020B0503030202060203" pitchFamily="34" charset="0"/>
                  </a:rPr>
                  <a:t>synerise</a:t>
                </a:r>
                <a:endParaRPr lang="en-PL" sz="1100" u="none" strike="noStrike" baseline="0">
                  <a:solidFill>
                    <a:schemeClr val="tx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40" name="IG Icon">
                <a:extLst>
                  <a:ext uri="{FF2B5EF4-FFF2-40B4-BE49-F238E27FC236}">
                    <a16:creationId xmlns:a16="http://schemas.microsoft.com/office/drawing/2014/main" id="{06552C3A-C357-D3DA-1615-DAD75404060E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/>
              <a:stretch>
                <a:fillRect/>
              </a:stretch>
            </p:blipFill>
            <p:spPr>
              <a:xfrm>
                <a:off x="9988268" y="6283041"/>
                <a:ext cx="144000" cy="144000"/>
              </a:xfrm>
              <a:prstGeom prst="rect">
                <a:avLst/>
              </a:prstGeom>
            </p:spPr>
          </p:pic>
          <p:sp>
            <p:nvSpPr>
              <p:cNvPr id="41" name="IG Button Shape">
                <a:hlinkClick r:id="rId5"/>
                <a:extLst>
                  <a:ext uri="{FF2B5EF4-FFF2-40B4-BE49-F238E27FC236}">
                    <a16:creationId xmlns:a16="http://schemas.microsoft.com/office/drawing/2014/main" id="{B6909C85-FC3E-2356-0CF5-5521C35C08F3}"/>
                  </a:ext>
                </a:extLst>
              </p:cNvPr>
              <p:cNvSpPr/>
              <p:nvPr userDrawn="1"/>
            </p:nvSpPr>
            <p:spPr>
              <a:xfrm>
                <a:off x="9909899" y="6202800"/>
                <a:ext cx="1052926" cy="288000"/>
              </a:xfrm>
              <a:prstGeom prst="roundRect">
                <a:avLst/>
              </a:prstGeom>
              <a:solidFill>
                <a:schemeClr val="tx1">
                  <a:lumMod val="95000"/>
                  <a:lumOff val="5000"/>
                  <a:alpha val="8000"/>
                </a:schemeClr>
              </a:solidFill>
              <a:ln w="3810">
                <a:solidFill>
                  <a:schemeClr val="tx1">
                    <a:lumMod val="95000"/>
                    <a:lumOff val="5000"/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lvl="0"/>
                <a:endParaRPr lang="pl-PL" sz="1100"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grpSp>
          <p:nvGrpSpPr>
            <p:cNvPr id="8" name="FB Button">
              <a:extLst>
                <a:ext uri="{FF2B5EF4-FFF2-40B4-BE49-F238E27FC236}">
                  <a16:creationId xmlns:a16="http://schemas.microsoft.com/office/drawing/2014/main" id="{93440056-BF0D-B80C-C21C-966DD6BDDFB2}"/>
                </a:ext>
              </a:extLst>
            </p:cNvPr>
            <p:cNvGrpSpPr/>
            <p:nvPr userDrawn="1"/>
          </p:nvGrpSpPr>
          <p:grpSpPr>
            <a:xfrm>
              <a:off x="8789574" y="6202800"/>
              <a:ext cx="1158381" cy="288000"/>
              <a:chOff x="8789574" y="6202800"/>
              <a:chExt cx="1158381" cy="288000"/>
            </a:xfrm>
          </p:grpSpPr>
          <p:sp>
            <p:nvSpPr>
              <p:cNvPr id="36" name="FB Button Text">
                <a:extLst>
                  <a:ext uri="{FF2B5EF4-FFF2-40B4-BE49-F238E27FC236}">
                    <a16:creationId xmlns:a16="http://schemas.microsoft.com/office/drawing/2014/main" id="{D49A8181-C759-8E0F-D3F6-2B1C7076CA9D}"/>
                  </a:ext>
                </a:extLst>
              </p:cNvPr>
              <p:cNvSpPr/>
              <p:nvPr userDrawn="1"/>
            </p:nvSpPr>
            <p:spPr>
              <a:xfrm>
                <a:off x="9090028" y="6247174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>
                    <a:solidFill>
                      <a:schemeClr val="tx1"/>
                    </a:solidFill>
                    <a:latin typeface="Graphik Regular" panose="020B0503030202060203" pitchFamily="34" charset="0"/>
                  </a:rPr>
                  <a:t>@</a:t>
                </a:r>
                <a:r>
                  <a:rPr lang="en-GB" sz="1100" u="none" strike="noStrike" baseline="0" err="1">
                    <a:solidFill>
                      <a:schemeClr val="tx1"/>
                    </a:solidFill>
                    <a:latin typeface="Graphik Regular" panose="020B0503030202060203" pitchFamily="34" charset="0"/>
                  </a:rPr>
                  <a:t>synerise</a:t>
                </a:r>
                <a:endParaRPr lang="en-PL" sz="1100" u="none" strike="noStrike" baseline="0">
                  <a:solidFill>
                    <a:schemeClr val="tx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37" name="FB Icon">
                <a:extLst>
                  <a:ext uri="{FF2B5EF4-FFF2-40B4-BE49-F238E27FC236}">
                    <a16:creationId xmlns:a16="http://schemas.microsoft.com/office/drawing/2014/main" id="{DC1A4FD5-4819-2E82-BD0D-764B75435D51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7"/>
              <a:stretch>
                <a:fillRect/>
              </a:stretch>
            </p:blipFill>
            <p:spPr>
              <a:xfrm>
                <a:off x="8867943" y="6283041"/>
                <a:ext cx="144000" cy="144000"/>
              </a:xfrm>
              <a:prstGeom prst="rect">
                <a:avLst/>
              </a:prstGeom>
            </p:spPr>
          </p:pic>
          <p:sp>
            <p:nvSpPr>
              <p:cNvPr id="38" name="FB Button Shape">
                <a:hlinkClick r:id="rId8"/>
                <a:extLst>
                  <a:ext uri="{FF2B5EF4-FFF2-40B4-BE49-F238E27FC236}">
                    <a16:creationId xmlns:a16="http://schemas.microsoft.com/office/drawing/2014/main" id="{4EAAEEE9-AB1A-15DA-1924-D5FE2832E911}"/>
                  </a:ext>
                </a:extLst>
              </p:cNvPr>
              <p:cNvSpPr/>
              <p:nvPr userDrawn="1"/>
            </p:nvSpPr>
            <p:spPr>
              <a:xfrm>
                <a:off x="8789574" y="6202800"/>
                <a:ext cx="1052926" cy="288000"/>
              </a:xfrm>
              <a:prstGeom prst="roundRect">
                <a:avLst/>
              </a:prstGeom>
              <a:solidFill>
                <a:schemeClr val="tx1">
                  <a:lumMod val="95000"/>
                  <a:lumOff val="5000"/>
                  <a:alpha val="8000"/>
                </a:schemeClr>
              </a:solidFill>
              <a:ln w="3810">
                <a:solidFill>
                  <a:schemeClr val="tx1">
                    <a:lumMod val="95000"/>
                    <a:lumOff val="5000"/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lvl="0"/>
                <a:endParaRPr lang="pl-PL" sz="1100"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grpSp>
          <p:nvGrpSpPr>
            <p:cNvPr id="12" name="LI Button">
              <a:extLst>
                <a:ext uri="{FF2B5EF4-FFF2-40B4-BE49-F238E27FC236}">
                  <a16:creationId xmlns:a16="http://schemas.microsoft.com/office/drawing/2014/main" id="{697B017B-41DC-A765-6FAC-AADDE59D3669}"/>
                </a:ext>
              </a:extLst>
            </p:cNvPr>
            <p:cNvGrpSpPr/>
            <p:nvPr userDrawn="1"/>
          </p:nvGrpSpPr>
          <p:grpSpPr>
            <a:xfrm>
              <a:off x="7806772" y="6211041"/>
              <a:ext cx="1158381" cy="288000"/>
              <a:chOff x="7806772" y="6211041"/>
              <a:chExt cx="1158381" cy="288000"/>
            </a:xfrm>
          </p:grpSpPr>
          <p:sp>
            <p:nvSpPr>
              <p:cNvPr id="33" name="LI Button Text">
                <a:extLst>
                  <a:ext uri="{FF2B5EF4-FFF2-40B4-BE49-F238E27FC236}">
                    <a16:creationId xmlns:a16="http://schemas.microsoft.com/office/drawing/2014/main" id="{40DCB7A3-A510-35DD-BBEB-4E705F92C406}"/>
                  </a:ext>
                </a:extLst>
              </p:cNvPr>
              <p:cNvSpPr/>
              <p:nvPr userDrawn="1"/>
            </p:nvSpPr>
            <p:spPr>
              <a:xfrm>
                <a:off x="8107226" y="6255415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 err="1">
                    <a:solidFill>
                      <a:schemeClr val="tx1"/>
                    </a:solidFill>
                    <a:latin typeface="Graphik Regular" panose="020B0503030202060203" pitchFamily="34" charset="0"/>
                  </a:rPr>
                  <a:t>synerise</a:t>
                </a:r>
                <a:endParaRPr lang="en-PL" sz="1100" u="none" strike="noStrike" baseline="0">
                  <a:solidFill>
                    <a:schemeClr val="tx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34" name="LI Icon">
                <a:extLst>
                  <a:ext uri="{FF2B5EF4-FFF2-40B4-BE49-F238E27FC236}">
                    <a16:creationId xmlns:a16="http://schemas.microsoft.com/office/drawing/2014/main" id="{8781C3D3-CCCB-18D7-A868-C46B7C14B738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9"/>
              <a:stretch>
                <a:fillRect/>
              </a:stretch>
            </p:blipFill>
            <p:spPr>
              <a:xfrm>
                <a:off x="7884000" y="6283041"/>
                <a:ext cx="144000" cy="144000"/>
              </a:xfrm>
              <a:prstGeom prst="rect">
                <a:avLst/>
              </a:prstGeom>
            </p:spPr>
          </p:pic>
          <p:sp>
            <p:nvSpPr>
              <p:cNvPr id="35" name="LI Button Shape">
                <a:hlinkClick r:id="rId10"/>
                <a:extLst>
                  <a:ext uri="{FF2B5EF4-FFF2-40B4-BE49-F238E27FC236}">
                    <a16:creationId xmlns:a16="http://schemas.microsoft.com/office/drawing/2014/main" id="{913C6CAF-447B-BBA9-73C1-F6C36A805627}"/>
                  </a:ext>
                </a:extLst>
              </p:cNvPr>
              <p:cNvSpPr/>
              <p:nvPr userDrawn="1"/>
            </p:nvSpPr>
            <p:spPr>
              <a:xfrm>
                <a:off x="7806772" y="6211041"/>
                <a:ext cx="912545" cy="288000"/>
              </a:xfrm>
              <a:prstGeom prst="roundRect">
                <a:avLst/>
              </a:prstGeom>
              <a:solidFill>
                <a:schemeClr val="tx1">
                  <a:lumMod val="95000"/>
                  <a:lumOff val="5000"/>
                  <a:alpha val="8000"/>
                </a:schemeClr>
              </a:solidFill>
              <a:ln w="3810">
                <a:solidFill>
                  <a:schemeClr val="tx1">
                    <a:lumMod val="95000"/>
                    <a:lumOff val="5000"/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lvl="0"/>
                <a:endParaRPr lang="pl-PL" sz="1100"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grpSp>
          <p:nvGrpSpPr>
            <p:cNvPr id="13" name="X Button">
              <a:extLst>
                <a:ext uri="{FF2B5EF4-FFF2-40B4-BE49-F238E27FC236}">
                  <a16:creationId xmlns:a16="http://schemas.microsoft.com/office/drawing/2014/main" id="{AEA6DD2E-6105-4D4F-D451-D089266FFD4E}"/>
                </a:ext>
              </a:extLst>
            </p:cNvPr>
            <p:cNvGrpSpPr/>
            <p:nvPr userDrawn="1"/>
          </p:nvGrpSpPr>
          <p:grpSpPr>
            <a:xfrm>
              <a:off x="6707618" y="6211041"/>
              <a:ext cx="1142758" cy="288000"/>
              <a:chOff x="6707618" y="6211041"/>
              <a:chExt cx="1142758" cy="288000"/>
            </a:xfrm>
          </p:grpSpPr>
          <p:sp>
            <p:nvSpPr>
              <p:cNvPr id="15" name="X Button Text">
                <a:extLst>
                  <a:ext uri="{FF2B5EF4-FFF2-40B4-BE49-F238E27FC236}">
                    <a16:creationId xmlns:a16="http://schemas.microsoft.com/office/drawing/2014/main" id="{9F63A385-85DA-1E67-3A1A-2D0B90BC1F2F}"/>
                  </a:ext>
                </a:extLst>
              </p:cNvPr>
              <p:cNvSpPr/>
              <p:nvPr userDrawn="1"/>
            </p:nvSpPr>
            <p:spPr>
              <a:xfrm>
                <a:off x="6992449" y="6255415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>
                    <a:solidFill>
                      <a:schemeClr val="tx1"/>
                    </a:solidFill>
                    <a:latin typeface="Graphik Regular" panose="020B0503030202060203" pitchFamily="34" charset="0"/>
                  </a:rPr>
                  <a:t>@synerise</a:t>
                </a:r>
                <a:endParaRPr lang="en-PL" sz="1100" u="none" strike="noStrike" baseline="0">
                  <a:solidFill>
                    <a:schemeClr val="tx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16" name="X Icon">
                <a:extLst>
                  <a:ext uri="{FF2B5EF4-FFF2-40B4-BE49-F238E27FC236}">
                    <a16:creationId xmlns:a16="http://schemas.microsoft.com/office/drawing/2014/main" id="{599B7391-428B-CD64-2DA5-304A2C6DDFB7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1"/>
              <a:stretch>
                <a:fillRect/>
              </a:stretch>
            </p:blipFill>
            <p:spPr>
              <a:xfrm>
                <a:off x="6793200" y="6282779"/>
                <a:ext cx="140946" cy="144000"/>
              </a:xfrm>
              <a:prstGeom prst="rect">
                <a:avLst/>
              </a:prstGeom>
            </p:spPr>
          </p:pic>
          <p:sp>
            <p:nvSpPr>
              <p:cNvPr id="32" name="X Button Shape">
                <a:hlinkClick r:id="rId6"/>
                <a:extLst>
                  <a:ext uri="{FF2B5EF4-FFF2-40B4-BE49-F238E27FC236}">
                    <a16:creationId xmlns:a16="http://schemas.microsoft.com/office/drawing/2014/main" id="{3A35AB65-3023-6B12-F474-BBA164977E42}"/>
                  </a:ext>
                </a:extLst>
              </p:cNvPr>
              <p:cNvSpPr/>
              <p:nvPr userDrawn="1"/>
            </p:nvSpPr>
            <p:spPr>
              <a:xfrm>
                <a:off x="6707618" y="6211041"/>
                <a:ext cx="1028897" cy="288000"/>
              </a:xfrm>
              <a:prstGeom prst="roundRect">
                <a:avLst/>
              </a:prstGeom>
              <a:solidFill>
                <a:schemeClr val="tx1">
                  <a:lumMod val="95000"/>
                  <a:lumOff val="5000"/>
                  <a:alpha val="8000"/>
                </a:schemeClr>
              </a:solidFill>
              <a:ln w="3810">
                <a:solidFill>
                  <a:schemeClr val="tx1">
                    <a:lumMod val="95000"/>
                    <a:lumOff val="5000"/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l"/>
                <a:endParaRPr lang="pl-PL" sz="1100">
                  <a:solidFill>
                    <a:schemeClr val="tx1"/>
                  </a:solidFill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sp>
          <p:nvSpPr>
            <p:cNvPr id="14" name="Mett Us Text">
              <a:extLst>
                <a:ext uri="{FF2B5EF4-FFF2-40B4-BE49-F238E27FC236}">
                  <a16:creationId xmlns:a16="http://schemas.microsoft.com/office/drawing/2014/main" id="{FF7BE125-FF7F-71F2-6D71-78FABEE05EF7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5976713" y="6298349"/>
              <a:ext cx="667404" cy="12613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b="1" i="0" kern="1200">
                  <a:solidFill>
                    <a:schemeClr val="tx1"/>
                  </a:solidFill>
                  <a:latin typeface="Graphik-Semibold" panose="020B0503030202060203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None/>
              </a:pPr>
              <a:r>
                <a:rPr lang="pl-PL" sz="900" b="0" err="1">
                  <a:solidFill>
                    <a:schemeClr val="tx1"/>
                  </a:solidFill>
                  <a:latin typeface="Graphik Regular" panose="020B0503030202060203" pitchFamily="34" charset="0"/>
                </a:rPr>
                <a:t>Meet</a:t>
              </a:r>
              <a:r>
                <a:rPr lang="pl-PL" sz="900" b="0">
                  <a:solidFill>
                    <a:schemeClr val="tx1"/>
                  </a:solidFill>
                  <a:latin typeface="Graphik Regular" panose="020B0503030202060203" pitchFamily="34" charset="0"/>
                </a:rPr>
                <a:t> </a:t>
              </a:r>
              <a:r>
                <a:rPr lang="pl-PL" sz="900" b="0" err="1">
                  <a:solidFill>
                    <a:schemeClr val="tx1"/>
                  </a:solidFill>
                  <a:latin typeface="Graphik Regular" panose="020B0503030202060203" pitchFamily="34" charset="0"/>
                </a:rPr>
                <a:t>us</a:t>
              </a:r>
              <a:r>
                <a:rPr lang="pl-PL" sz="900" b="0">
                  <a:solidFill>
                    <a:schemeClr val="tx1"/>
                  </a:solidFill>
                  <a:latin typeface="Graphik Regular" panose="020B0503030202060203" pitchFamily="34" charset="0"/>
                </a:rPr>
                <a:t> on: </a:t>
              </a:r>
              <a:endParaRPr lang="pl-US" sz="900" b="0">
                <a:solidFill>
                  <a:schemeClr val="tx1"/>
                </a:solidFill>
                <a:latin typeface="Graphik Regular" panose="020B0503030202060203" pitchFamily="34" charset="0"/>
              </a:endParaRPr>
            </a:p>
          </p:txBody>
        </p:sp>
      </p:grpSp>
      <p:pic>
        <p:nvPicPr>
          <p:cNvPr id="2" name="Logo">
            <a:extLst>
              <a:ext uri="{FF2B5EF4-FFF2-40B4-BE49-F238E27FC236}">
                <a16:creationId xmlns:a16="http://schemas.microsoft.com/office/drawing/2014/main" id="{BF4DC955-79EA-1E77-4868-69F222D4E46B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360000" y="360000"/>
            <a:ext cx="1196314" cy="171331"/>
          </a:xfrm>
          <a:prstGeom prst="rect">
            <a:avLst/>
          </a:prstGeom>
        </p:spPr>
      </p:pic>
      <p:sp>
        <p:nvSpPr>
          <p:cNvPr id="45" name="Subtitle">
            <a:extLst>
              <a:ext uri="{FF2B5EF4-FFF2-40B4-BE49-F238E27FC236}">
                <a16:creationId xmlns:a16="http://schemas.microsoft.com/office/drawing/2014/main" id="{06CA0467-EC58-A942-4497-C0897A12126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136000" y="4754880"/>
            <a:ext cx="7920000" cy="3323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buNone/>
              <a:defRPr sz="2400" b="0" i="0">
                <a:latin typeface="Graphik-Light" panose="020B0403030202060203" pitchFamily="34" charset="0"/>
              </a:defRPr>
            </a:lvl1pPr>
            <a:lvl2pPr marL="457200" indent="0">
              <a:buNone/>
              <a:defRPr sz="2400" b="0" i="0">
                <a:latin typeface="Graphik-Light" panose="020B0403030202060203" pitchFamily="34" charset="0"/>
              </a:defRPr>
            </a:lvl2pPr>
            <a:lvl3pPr marL="914400" indent="0">
              <a:buNone/>
              <a:defRPr sz="2400" b="0" i="0">
                <a:latin typeface="Graphik-Light" panose="020B0403030202060203" pitchFamily="34" charset="0"/>
              </a:defRPr>
            </a:lvl3pPr>
            <a:lvl4pPr marL="1371600" indent="0">
              <a:buNone/>
              <a:defRPr sz="2400" b="0" i="0">
                <a:latin typeface="Graphik-Light" panose="020B0403030202060203" pitchFamily="34" charset="0"/>
              </a:defRPr>
            </a:lvl4pPr>
            <a:lvl5pPr marL="1828800" indent="0">
              <a:buNone/>
              <a:defRPr sz="2400" b="0" i="0">
                <a:latin typeface="Graphik-Light" panose="020B0403030202060203" pitchFamily="34" charset="0"/>
              </a:defRPr>
            </a:lvl5pPr>
          </a:lstStyle>
          <a:p>
            <a:pPr lvl="0"/>
            <a:r>
              <a:rPr lang="pl-PL" err="1"/>
              <a:t>Subtitle</a:t>
            </a:r>
            <a:endParaRPr lang="pl-PL"/>
          </a:p>
        </p:txBody>
      </p:sp>
      <p:sp>
        <p:nvSpPr>
          <p:cNvPr id="44" name="Title">
            <a:extLst>
              <a:ext uri="{FF2B5EF4-FFF2-40B4-BE49-F238E27FC236}">
                <a16:creationId xmlns:a16="http://schemas.microsoft.com/office/drawing/2014/main" id="{803BDDAE-1C90-2863-3AE9-DB4CA2722B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8622" y="2103120"/>
            <a:ext cx="11394757" cy="2651760"/>
          </a:xfrm>
          <a:prstGeom prst="rect">
            <a:avLst/>
          </a:prstGeom>
        </p:spPr>
        <p:txBody>
          <a:bodyPr tIns="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22000" b="1" i="0" spc="-800" baseline="0">
                <a:latin typeface="Graphik-Semibold" panose="020B0503030202060203" pitchFamily="34" charset="0"/>
              </a:defRPr>
            </a:lvl1pPr>
          </a:lstStyle>
          <a:p>
            <a:pPr lvl="0"/>
            <a:r>
              <a:rPr lang="pl-PL" err="1"/>
              <a:t>Title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04499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rious cover + links (up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resenter Job Title">
            <a:extLst>
              <a:ext uri="{FF2B5EF4-FFF2-40B4-BE49-F238E27FC236}">
                <a16:creationId xmlns:a16="http://schemas.microsoft.com/office/drawing/2014/main" id="{A70883E5-7B68-5129-2DE7-AA07A6F2EE9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62855" y="6275402"/>
            <a:ext cx="2463757" cy="12465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r">
              <a:buNone/>
              <a:defRPr sz="900" b="0" i="0">
                <a:solidFill>
                  <a:schemeClr val="tx1"/>
                </a:solidFill>
                <a:latin typeface="Graphik-Light" panose="020B0403030202060203" pitchFamily="34" charset="0"/>
              </a:defRPr>
            </a:lvl1pPr>
            <a:lvl2pPr marL="457200" indent="0">
              <a:buNone/>
              <a:defRPr sz="1200" b="0" i="0">
                <a:latin typeface="Graphik-Medium" panose="020B0503030202060203" pitchFamily="34" charset="0"/>
              </a:defRPr>
            </a:lvl2pPr>
            <a:lvl3pPr marL="914400" indent="0">
              <a:buNone/>
              <a:defRPr sz="1200" b="0" i="0">
                <a:latin typeface="Graphik-Medium" panose="020B0503030202060203" pitchFamily="34" charset="0"/>
              </a:defRPr>
            </a:lvl3pPr>
            <a:lvl4pPr marL="1371600" indent="0">
              <a:buNone/>
              <a:defRPr sz="1200" b="0" i="0">
                <a:latin typeface="Graphik-Medium" panose="020B0503030202060203" pitchFamily="34" charset="0"/>
              </a:defRPr>
            </a:lvl4pPr>
            <a:lvl5pPr marL="1828800" indent="0">
              <a:buNone/>
              <a:defRPr sz="1200" b="0" i="0">
                <a:latin typeface="Graphik-Medium" panose="020B0503030202060203" pitchFamily="34" charset="0"/>
              </a:defRPr>
            </a:lvl5pPr>
          </a:lstStyle>
          <a:p>
            <a:pPr lvl="0"/>
            <a:r>
              <a:rPr lang="pl-PL"/>
              <a:t>International Expansion Leader</a:t>
            </a:r>
          </a:p>
        </p:txBody>
      </p:sp>
      <p:sp>
        <p:nvSpPr>
          <p:cNvPr id="18" name="Presenter Name">
            <a:extLst>
              <a:ext uri="{FF2B5EF4-FFF2-40B4-BE49-F238E27FC236}">
                <a16:creationId xmlns:a16="http://schemas.microsoft.com/office/drawing/2014/main" id="{BBBFB6F0-53C4-93FA-F173-6D02784EBB0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762856" y="6071007"/>
            <a:ext cx="2463757" cy="1661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r">
              <a:buNone/>
              <a:defRPr sz="1200" b="0" i="0">
                <a:solidFill>
                  <a:schemeClr val="tx1"/>
                </a:solidFill>
                <a:latin typeface="Graphik-Medium" panose="020B0503030202060203" pitchFamily="34" charset="0"/>
              </a:defRPr>
            </a:lvl1pPr>
            <a:lvl2pPr marL="457200" indent="0">
              <a:buNone/>
              <a:defRPr sz="1200" b="0" i="0">
                <a:latin typeface="Graphik-Medium" panose="020B0503030202060203" pitchFamily="34" charset="0"/>
              </a:defRPr>
            </a:lvl2pPr>
            <a:lvl3pPr marL="914400" indent="0">
              <a:buNone/>
              <a:defRPr sz="1200" b="0" i="0">
                <a:latin typeface="Graphik-Medium" panose="020B0503030202060203" pitchFamily="34" charset="0"/>
              </a:defRPr>
            </a:lvl3pPr>
            <a:lvl4pPr marL="1371600" indent="0">
              <a:buNone/>
              <a:defRPr sz="1200" b="0" i="0">
                <a:latin typeface="Graphik-Medium" panose="020B0503030202060203" pitchFamily="34" charset="0"/>
              </a:defRPr>
            </a:lvl4pPr>
            <a:lvl5pPr marL="1828800" indent="0">
              <a:buNone/>
              <a:defRPr sz="1200" b="0" i="0">
                <a:latin typeface="Graphik-Medium" panose="020B0503030202060203" pitchFamily="34" charset="0"/>
              </a:defRPr>
            </a:lvl5pPr>
          </a:lstStyle>
          <a:p>
            <a:pPr lvl="0"/>
            <a:r>
              <a:rPr lang="pl-PL"/>
              <a:t>Anthony Cooper</a:t>
            </a:r>
          </a:p>
        </p:txBody>
      </p:sp>
      <p:sp>
        <p:nvSpPr>
          <p:cNvPr id="19" name="Presenter Avatar">
            <a:extLst>
              <a:ext uri="{FF2B5EF4-FFF2-40B4-BE49-F238E27FC236}">
                <a16:creationId xmlns:a16="http://schemas.microsoft.com/office/drawing/2014/main" id="{274014F4-9C80-3B5A-B06D-47D9A5B18E9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385600" y="6015467"/>
            <a:ext cx="446400" cy="4464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r>
              <a:rPr lang="en-GB"/>
              <a:t>Click icon to add picture</a:t>
            </a:r>
            <a:endParaRPr lang="pl-PL"/>
          </a:p>
        </p:txBody>
      </p:sp>
      <p:grpSp>
        <p:nvGrpSpPr>
          <p:cNvPr id="20" name="Links">
            <a:extLst>
              <a:ext uri="{FF2B5EF4-FFF2-40B4-BE49-F238E27FC236}">
                <a16:creationId xmlns:a16="http://schemas.microsoft.com/office/drawing/2014/main" id="{C236A2C4-5067-7A12-8AA9-FE27B47D7607}"/>
              </a:ext>
            </a:extLst>
          </p:cNvPr>
          <p:cNvGrpSpPr/>
          <p:nvPr userDrawn="1"/>
        </p:nvGrpSpPr>
        <p:grpSpPr>
          <a:xfrm>
            <a:off x="5976713" y="360000"/>
            <a:ext cx="5856487" cy="576000"/>
            <a:chOff x="5976713" y="6202800"/>
            <a:chExt cx="5856487" cy="576000"/>
          </a:xfrm>
        </p:grpSpPr>
        <p:pic>
          <p:nvPicPr>
            <p:cNvPr id="21" name="QR Code">
              <a:extLst>
                <a:ext uri="{FF2B5EF4-FFF2-40B4-BE49-F238E27FC236}">
                  <a16:creationId xmlns:a16="http://schemas.microsoft.com/office/drawing/2014/main" id="{D7B649E8-6A05-A388-3D0F-83F61309E01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1257200" y="6202800"/>
              <a:ext cx="576000" cy="576000"/>
            </a:xfrm>
            <a:prstGeom prst="rect">
              <a:avLst/>
            </a:prstGeom>
          </p:spPr>
        </p:pic>
        <p:grpSp>
          <p:nvGrpSpPr>
            <p:cNvPr id="22" name="IG Button">
              <a:extLst>
                <a:ext uri="{FF2B5EF4-FFF2-40B4-BE49-F238E27FC236}">
                  <a16:creationId xmlns:a16="http://schemas.microsoft.com/office/drawing/2014/main" id="{06A0AD64-97F5-F5FC-A90F-4E113D058373}"/>
                </a:ext>
              </a:extLst>
            </p:cNvPr>
            <p:cNvGrpSpPr/>
            <p:nvPr userDrawn="1"/>
          </p:nvGrpSpPr>
          <p:grpSpPr>
            <a:xfrm>
              <a:off x="9909899" y="6202800"/>
              <a:ext cx="1158381" cy="288000"/>
              <a:chOff x="9909899" y="6202800"/>
              <a:chExt cx="1158381" cy="288000"/>
            </a:xfrm>
          </p:grpSpPr>
          <p:sp>
            <p:nvSpPr>
              <p:cNvPr id="43" name="IG Button Text">
                <a:extLst>
                  <a:ext uri="{FF2B5EF4-FFF2-40B4-BE49-F238E27FC236}">
                    <a16:creationId xmlns:a16="http://schemas.microsoft.com/office/drawing/2014/main" id="{FC460A33-7757-0ECD-2D03-7EABEE7D31B2}"/>
                  </a:ext>
                </a:extLst>
              </p:cNvPr>
              <p:cNvSpPr/>
              <p:nvPr userDrawn="1"/>
            </p:nvSpPr>
            <p:spPr>
              <a:xfrm>
                <a:off x="10210353" y="6247174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>
                    <a:solidFill>
                      <a:schemeClr val="tx1"/>
                    </a:solidFill>
                    <a:latin typeface="Graphik Regular" panose="020B0503030202060203" pitchFamily="34" charset="0"/>
                  </a:rPr>
                  <a:t>@</a:t>
                </a:r>
                <a:r>
                  <a:rPr lang="en-GB" sz="1100" u="none" strike="noStrike" baseline="0" err="1">
                    <a:solidFill>
                      <a:schemeClr val="tx1"/>
                    </a:solidFill>
                    <a:latin typeface="Graphik Regular" panose="020B0503030202060203" pitchFamily="34" charset="0"/>
                  </a:rPr>
                  <a:t>synerise</a:t>
                </a:r>
                <a:endParaRPr lang="en-PL" sz="1100" u="none" strike="noStrike" baseline="0">
                  <a:solidFill>
                    <a:schemeClr val="tx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44" name="IG Icon">
                <a:extLst>
                  <a:ext uri="{FF2B5EF4-FFF2-40B4-BE49-F238E27FC236}">
                    <a16:creationId xmlns:a16="http://schemas.microsoft.com/office/drawing/2014/main" id="{548C3221-45A1-8608-F79B-2B93298ACEB5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/>
              <a:stretch>
                <a:fillRect/>
              </a:stretch>
            </p:blipFill>
            <p:spPr>
              <a:xfrm>
                <a:off x="9988268" y="6283041"/>
                <a:ext cx="144000" cy="144000"/>
              </a:xfrm>
              <a:prstGeom prst="rect">
                <a:avLst/>
              </a:prstGeom>
            </p:spPr>
          </p:pic>
          <p:sp>
            <p:nvSpPr>
              <p:cNvPr id="45" name="IG Button Shape">
                <a:hlinkClick r:id="rId5"/>
                <a:extLst>
                  <a:ext uri="{FF2B5EF4-FFF2-40B4-BE49-F238E27FC236}">
                    <a16:creationId xmlns:a16="http://schemas.microsoft.com/office/drawing/2014/main" id="{CB73A261-A6B5-A13C-01FB-FE4C0843E311}"/>
                  </a:ext>
                </a:extLst>
              </p:cNvPr>
              <p:cNvSpPr/>
              <p:nvPr userDrawn="1"/>
            </p:nvSpPr>
            <p:spPr>
              <a:xfrm>
                <a:off x="9909899" y="6202800"/>
                <a:ext cx="1052926" cy="288000"/>
              </a:xfrm>
              <a:prstGeom prst="roundRect">
                <a:avLst/>
              </a:prstGeom>
              <a:solidFill>
                <a:schemeClr val="tx1">
                  <a:lumMod val="95000"/>
                  <a:lumOff val="5000"/>
                  <a:alpha val="8000"/>
                </a:schemeClr>
              </a:solidFill>
              <a:ln w="3810">
                <a:solidFill>
                  <a:schemeClr val="tx1">
                    <a:lumMod val="95000"/>
                    <a:lumOff val="5000"/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lvl="0"/>
                <a:endParaRPr lang="pl-PL" sz="1100"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grpSp>
          <p:nvGrpSpPr>
            <p:cNvPr id="23" name="FB Button">
              <a:extLst>
                <a:ext uri="{FF2B5EF4-FFF2-40B4-BE49-F238E27FC236}">
                  <a16:creationId xmlns:a16="http://schemas.microsoft.com/office/drawing/2014/main" id="{81019CAC-0BA6-B63D-6357-AAB72654B821}"/>
                </a:ext>
              </a:extLst>
            </p:cNvPr>
            <p:cNvGrpSpPr/>
            <p:nvPr userDrawn="1"/>
          </p:nvGrpSpPr>
          <p:grpSpPr>
            <a:xfrm>
              <a:off x="8789574" y="6202800"/>
              <a:ext cx="1158381" cy="288000"/>
              <a:chOff x="8789574" y="6202800"/>
              <a:chExt cx="1158381" cy="288000"/>
            </a:xfrm>
          </p:grpSpPr>
          <p:sp>
            <p:nvSpPr>
              <p:cNvPr id="40" name="FB Button Text">
                <a:extLst>
                  <a:ext uri="{FF2B5EF4-FFF2-40B4-BE49-F238E27FC236}">
                    <a16:creationId xmlns:a16="http://schemas.microsoft.com/office/drawing/2014/main" id="{2452914A-5DF1-A3D4-DE47-1A3A7FE7E06C}"/>
                  </a:ext>
                </a:extLst>
              </p:cNvPr>
              <p:cNvSpPr/>
              <p:nvPr userDrawn="1"/>
            </p:nvSpPr>
            <p:spPr>
              <a:xfrm>
                <a:off x="9090028" y="6247174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>
                    <a:solidFill>
                      <a:schemeClr val="tx1"/>
                    </a:solidFill>
                    <a:latin typeface="Graphik Regular" panose="020B0503030202060203" pitchFamily="34" charset="0"/>
                  </a:rPr>
                  <a:t>@</a:t>
                </a:r>
                <a:r>
                  <a:rPr lang="en-GB" sz="1100" u="none" strike="noStrike" baseline="0" err="1">
                    <a:solidFill>
                      <a:schemeClr val="tx1"/>
                    </a:solidFill>
                    <a:latin typeface="Graphik Regular" panose="020B0503030202060203" pitchFamily="34" charset="0"/>
                  </a:rPr>
                  <a:t>synerise</a:t>
                </a:r>
                <a:endParaRPr lang="en-PL" sz="1100" u="none" strike="noStrike" baseline="0">
                  <a:solidFill>
                    <a:schemeClr val="tx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41" name="FB Icon">
                <a:extLst>
                  <a:ext uri="{FF2B5EF4-FFF2-40B4-BE49-F238E27FC236}">
                    <a16:creationId xmlns:a16="http://schemas.microsoft.com/office/drawing/2014/main" id="{1C8AFAAE-6457-9DBA-9591-6A779EAEC006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7"/>
              <a:stretch>
                <a:fillRect/>
              </a:stretch>
            </p:blipFill>
            <p:spPr>
              <a:xfrm>
                <a:off x="8867943" y="6283041"/>
                <a:ext cx="144000" cy="144000"/>
              </a:xfrm>
              <a:prstGeom prst="rect">
                <a:avLst/>
              </a:prstGeom>
            </p:spPr>
          </p:pic>
          <p:sp>
            <p:nvSpPr>
              <p:cNvPr id="42" name="FB Button Shape">
                <a:hlinkClick r:id="rId8"/>
                <a:extLst>
                  <a:ext uri="{FF2B5EF4-FFF2-40B4-BE49-F238E27FC236}">
                    <a16:creationId xmlns:a16="http://schemas.microsoft.com/office/drawing/2014/main" id="{C3850825-C4CF-C5B2-FD94-89480E8FBA90}"/>
                  </a:ext>
                </a:extLst>
              </p:cNvPr>
              <p:cNvSpPr/>
              <p:nvPr userDrawn="1"/>
            </p:nvSpPr>
            <p:spPr>
              <a:xfrm>
                <a:off x="8789574" y="6202800"/>
                <a:ext cx="1052926" cy="288000"/>
              </a:xfrm>
              <a:prstGeom prst="roundRect">
                <a:avLst/>
              </a:prstGeom>
              <a:solidFill>
                <a:schemeClr val="tx1">
                  <a:lumMod val="95000"/>
                  <a:lumOff val="5000"/>
                  <a:alpha val="8000"/>
                </a:schemeClr>
              </a:solidFill>
              <a:ln w="3810">
                <a:solidFill>
                  <a:schemeClr val="tx1">
                    <a:lumMod val="95000"/>
                    <a:lumOff val="5000"/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lvl="0"/>
                <a:endParaRPr lang="pl-PL" sz="1100"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grpSp>
          <p:nvGrpSpPr>
            <p:cNvPr id="24" name="LI Button">
              <a:extLst>
                <a:ext uri="{FF2B5EF4-FFF2-40B4-BE49-F238E27FC236}">
                  <a16:creationId xmlns:a16="http://schemas.microsoft.com/office/drawing/2014/main" id="{7CB7AEEB-5781-D75E-4795-181B017CF475}"/>
                </a:ext>
              </a:extLst>
            </p:cNvPr>
            <p:cNvGrpSpPr/>
            <p:nvPr userDrawn="1"/>
          </p:nvGrpSpPr>
          <p:grpSpPr>
            <a:xfrm>
              <a:off x="7806772" y="6211041"/>
              <a:ext cx="1158381" cy="288000"/>
              <a:chOff x="7806772" y="6211041"/>
              <a:chExt cx="1158381" cy="288000"/>
            </a:xfrm>
          </p:grpSpPr>
          <p:sp>
            <p:nvSpPr>
              <p:cNvPr id="33" name="LI Button Text">
                <a:extLst>
                  <a:ext uri="{FF2B5EF4-FFF2-40B4-BE49-F238E27FC236}">
                    <a16:creationId xmlns:a16="http://schemas.microsoft.com/office/drawing/2014/main" id="{A826A3BB-0E46-6FA3-819E-5DCFA3171FFF}"/>
                  </a:ext>
                </a:extLst>
              </p:cNvPr>
              <p:cNvSpPr/>
              <p:nvPr userDrawn="1"/>
            </p:nvSpPr>
            <p:spPr>
              <a:xfrm>
                <a:off x="8107226" y="6255415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 err="1">
                    <a:solidFill>
                      <a:schemeClr val="tx1"/>
                    </a:solidFill>
                    <a:latin typeface="Graphik Regular" panose="020B0503030202060203" pitchFamily="34" charset="0"/>
                  </a:rPr>
                  <a:t>synerise</a:t>
                </a:r>
                <a:endParaRPr lang="en-PL" sz="1100" u="none" strike="noStrike" baseline="0">
                  <a:solidFill>
                    <a:schemeClr val="tx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38" name="LI Icon">
                <a:extLst>
                  <a:ext uri="{FF2B5EF4-FFF2-40B4-BE49-F238E27FC236}">
                    <a16:creationId xmlns:a16="http://schemas.microsoft.com/office/drawing/2014/main" id="{66208808-6C7C-FC98-5D04-F5534AAB205B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9"/>
              <a:stretch>
                <a:fillRect/>
              </a:stretch>
            </p:blipFill>
            <p:spPr>
              <a:xfrm>
                <a:off x="7884000" y="6283041"/>
                <a:ext cx="144000" cy="144000"/>
              </a:xfrm>
              <a:prstGeom prst="rect">
                <a:avLst/>
              </a:prstGeom>
            </p:spPr>
          </p:pic>
          <p:sp>
            <p:nvSpPr>
              <p:cNvPr id="39" name="LI Button Shape">
                <a:hlinkClick r:id="rId10"/>
                <a:extLst>
                  <a:ext uri="{FF2B5EF4-FFF2-40B4-BE49-F238E27FC236}">
                    <a16:creationId xmlns:a16="http://schemas.microsoft.com/office/drawing/2014/main" id="{0F5FE92D-054A-5045-A4D0-7FA8430E4CD3}"/>
                  </a:ext>
                </a:extLst>
              </p:cNvPr>
              <p:cNvSpPr/>
              <p:nvPr userDrawn="1"/>
            </p:nvSpPr>
            <p:spPr>
              <a:xfrm>
                <a:off x="7806772" y="6211041"/>
                <a:ext cx="912545" cy="288000"/>
              </a:xfrm>
              <a:prstGeom prst="roundRect">
                <a:avLst/>
              </a:prstGeom>
              <a:solidFill>
                <a:schemeClr val="tx1">
                  <a:lumMod val="95000"/>
                  <a:lumOff val="5000"/>
                  <a:alpha val="8000"/>
                </a:schemeClr>
              </a:solidFill>
              <a:ln w="3810">
                <a:solidFill>
                  <a:schemeClr val="tx1">
                    <a:lumMod val="95000"/>
                    <a:lumOff val="5000"/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lvl="0"/>
                <a:endParaRPr lang="pl-PL" sz="1100"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grpSp>
          <p:nvGrpSpPr>
            <p:cNvPr id="25" name="X Button">
              <a:extLst>
                <a:ext uri="{FF2B5EF4-FFF2-40B4-BE49-F238E27FC236}">
                  <a16:creationId xmlns:a16="http://schemas.microsoft.com/office/drawing/2014/main" id="{D82E3B9D-FE65-232A-5D33-3D8B7CFE5523}"/>
                </a:ext>
              </a:extLst>
            </p:cNvPr>
            <p:cNvGrpSpPr/>
            <p:nvPr userDrawn="1"/>
          </p:nvGrpSpPr>
          <p:grpSpPr>
            <a:xfrm>
              <a:off x="6707618" y="6211041"/>
              <a:ext cx="1142758" cy="288000"/>
              <a:chOff x="6707618" y="6211041"/>
              <a:chExt cx="1142758" cy="288000"/>
            </a:xfrm>
          </p:grpSpPr>
          <p:sp>
            <p:nvSpPr>
              <p:cNvPr id="30" name="X Button Text">
                <a:extLst>
                  <a:ext uri="{FF2B5EF4-FFF2-40B4-BE49-F238E27FC236}">
                    <a16:creationId xmlns:a16="http://schemas.microsoft.com/office/drawing/2014/main" id="{13095774-6C1C-CDC9-E99A-68AAC966E668}"/>
                  </a:ext>
                </a:extLst>
              </p:cNvPr>
              <p:cNvSpPr/>
              <p:nvPr userDrawn="1"/>
            </p:nvSpPr>
            <p:spPr>
              <a:xfrm>
                <a:off x="6992449" y="6255415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>
                    <a:solidFill>
                      <a:schemeClr val="tx1"/>
                    </a:solidFill>
                    <a:latin typeface="Graphik Regular" panose="020B0503030202060203" pitchFamily="34" charset="0"/>
                  </a:rPr>
                  <a:t>@synerise</a:t>
                </a:r>
                <a:endParaRPr lang="en-PL" sz="1100" u="none" strike="noStrike" baseline="0">
                  <a:solidFill>
                    <a:schemeClr val="tx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31" name="X Icon">
                <a:extLst>
                  <a:ext uri="{FF2B5EF4-FFF2-40B4-BE49-F238E27FC236}">
                    <a16:creationId xmlns:a16="http://schemas.microsoft.com/office/drawing/2014/main" id="{10B00D9F-EB5D-11D8-5247-112C9561BC37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1"/>
              <a:stretch>
                <a:fillRect/>
              </a:stretch>
            </p:blipFill>
            <p:spPr>
              <a:xfrm>
                <a:off x="6793200" y="6282779"/>
                <a:ext cx="140946" cy="144000"/>
              </a:xfrm>
              <a:prstGeom prst="rect">
                <a:avLst/>
              </a:prstGeom>
            </p:spPr>
          </p:pic>
          <p:sp>
            <p:nvSpPr>
              <p:cNvPr id="32" name="X Button Shape">
                <a:hlinkClick r:id="rId6"/>
                <a:extLst>
                  <a:ext uri="{FF2B5EF4-FFF2-40B4-BE49-F238E27FC236}">
                    <a16:creationId xmlns:a16="http://schemas.microsoft.com/office/drawing/2014/main" id="{04CE163D-7F2E-6022-841D-CC19FB85D3D3}"/>
                  </a:ext>
                </a:extLst>
              </p:cNvPr>
              <p:cNvSpPr/>
              <p:nvPr userDrawn="1"/>
            </p:nvSpPr>
            <p:spPr>
              <a:xfrm>
                <a:off x="6707618" y="6211041"/>
                <a:ext cx="1028897" cy="288000"/>
              </a:xfrm>
              <a:prstGeom prst="roundRect">
                <a:avLst/>
              </a:prstGeom>
              <a:solidFill>
                <a:schemeClr val="tx1">
                  <a:lumMod val="95000"/>
                  <a:lumOff val="5000"/>
                  <a:alpha val="8000"/>
                </a:schemeClr>
              </a:solidFill>
              <a:ln w="3810">
                <a:solidFill>
                  <a:schemeClr val="tx1">
                    <a:lumMod val="95000"/>
                    <a:lumOff val="5000"/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l"/>
                <a:endParaRPr lang="pl-PL" sz="1100">
                  <a:solidFill>
                    <a:schemeClr val="tx1"/>
                  </a:solidFill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sp>
          <p:nvSpPr>
            <p:cNvPr id="27" name="Mett Us Text">
              <a:extLst>
                <a:ext uri="{FF2B5EF4-FFF2-40B4-BE49-F238E27FC236}">
                  <a16:creationId xmlns:a16="http://schemas.microsoft.com/office/drawing/2014/main" id="{FB75043B-3809-0089-22F9-34A202920859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5976713" y="6298349"/>
              <a:ext cx="667404" cy="12613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b="1" i="0" kern="1200">
                  <a:solidFill>
                    <a:schemeClr val="tx1"/>
                  </a:solidFill>
                  <a:latin typeface="Graphik-Semibold" panose="020B0503030202060203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None/>
              </a:pPr>
              <a:r>
                <a:rPr lang="pl-PL" sz="900" b="0" err="1">
                  <a:solidFill>
                    <a:schemeClr val="tx1"/>
                  </a:solidFill>
                  <a:latin typeface="Graphik Regular" panose="020B0503030202060203" pitchFamily="34" charset="0"/>
                </a:rPr>
                <a:t>Meet</a:t>
              </a:r>
              <a:r>
                <a:rPr lang="pl-PL" sz="900" b="0">
                  <a:solidFill>
                    <a:schemeClr val="tx1"/>
                  </a:solidFill>
                  <a:latin typeface="Graphik Regular" panose="020B0503030202060203" pitchFamily="34" charset="0"/>
                </a:rPr>
                <a:t> </a:t>
              </a:r>
              <a:r>
                <a:rPr lang="pl-PL" sz="900" b="0" err="1">
                  <a:solidFill>
                    <a:schemeClr val="tx1"/>
                  </a:solidFill>
                  <a:latin typeface="Graphik Regular" panose="020B0503030202060203" pitchFamily="34" charset="0"/>
                </a:rPr>
                <a:t>us</a:t>
              </a:r>
              <a:r>
                <a:rPr lang="pl-PL" sz="900" b="0">
                  <a:solidFill>
                    <a:schemeClr val="tx1"/>
                  </a:solidFill>
                  <a:latin typeface="Graphik Regular" panose="020B0503030202060203" pitchFamily="34" charset="0"/>
                </a:rPr>
                <a:t> on: </a:t>
              </a:r>
              <a:endParaRPr lang="pl-US" sz="900" b="0">
                <a:solidFill>
                  <a:schemeClr val="tx1"/>
                </a:solidFill>
                <a:latin typeface="Graphik Regular" panose="020B0503030202060203" pitchFamily="34" charset="0"/>
              </a:endParaRPr>
            </a:p>
          </p:txBody>
        </p:sp>
      </p:grpSp>
      <p:pic>
        <p:nvPicPr>
          <p:cNvPr id="2" name="Logo">
            <a:extLst>
              <a:ext uri="{FF2B5EF4-FFF2-40B4-BE49-F238E27FC236}">
                <a16:creationId xmlns:a16="http://schemas.microsoft.com/office/drawing/2014/main" id="{BF4DC955-79EA-1E77-4868-69F222D4E46B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360000" y="360000"/>
            <a:ext cx="1196314" cy="171331"/>
          </a:xfrm>
          <a:prstGeom prst="rect">
            <a:avLst/>
          </a:prstGeom>
        </p:spPr>
      </p:pic>
      <p:sp>
        <p:nvSpPr>
          <p:cNvPr id="14" name="Subtitle">
            <a:extLst>
              <a:ext uri="{FF2B5EF4-FFF2-40B4-BE49-F238E27FC236}">
                <a16:creationId xmlns:a16="http://schemas.microsoft.com/office/drawing/2014/main" id="{B970B35F-14CF-12B7-1816-E3DFD9283D6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136000" y="4754880"/>
            <a:ext cx="7920000" cy="3323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buNone/>
              <a:defRPr sz="2400" b="0" i="0">
                <a:latin typeface="Graphik-Light" panose="020B0403030202060203" pitchFamily="34" charset="0"/>
              </a:defRPr>
            </a:lvl1pPr>
            <a:lvl2pPr marL="457200" indent="0">
              <a:buNone/>
              <a:defRPr sz="2400" b="0" i="0">
                <a:latin typeface="Graphik-Light" panose="020B0403030202060203" pitchFamily="34" charset="0"/>
              </a:defRPr>
            </a:lvl2pPr>
            <a:lvl3pPr marL="914400" indent="0">
              <a:buNone/>
              <a:defRPr sz="2400" b="0" i="0">
                <a:latin typeface="Graphik-Light" panose="020B0403030202060203" pitchFamily="34" charset="0"/>
              </a:defRPr>
            </a:lvl3pPr>
            <a:lvl4pPr marL="1371600" indent="0">
              <a:buNone/>
              <a:defRPr sz="2400" b="0" i="0">
                <a:latin typeface="Graphik-Light" panose="020B0403030202060203" pitchFamily="34" charset="0"/>
              </a:defRPr>
            </a:lvl4pPr>
            <a:lvl5pPr marL="1828800" indent="0">
              <a:buNone/>
              <a:defRPr sz="2400" b="0" i="0">
                <a:latin typeface="Graphik-Light" panose="020B0403030202060203" pitchFamily="34" charset="0"/>
              </a:defRPr>
            </a:lvl5pPr>
          </a:lstStyle>
          <a:p>
            <a:pPr lvl="0"/>
            <a:r>
              <a:rPr lang="pl-PL" err="1"/>
              <a:t>Subtitle</a:t>
            </a:r>
            <a:endParaRPr lang="pl-PL"/>
          </a:p>
        </p:txBody>
      </p:sp>
      <p:sp>
        <p:nvSpPr>
          <p:cNvPr id="3" name="Title">
            <a:extLst>
              <a:ext uri="{FF2B5EF4-FFF2-40B4-BE49-F238E27FC236}">
                <a16:creationId xmlns:a16="http://schemas.microsoft.com/office/drawing/2014/main" id="{3FABD677-7F02-AC69-BFE0-A035F70195A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8622" y="2103120"/>
            <a:ext cx="11394757" cy="2651760"/>
          </a:xfrm>
          <a:prstGeom prst="rect">
            <a:avLst/>
          </a:prstGeom>
        </p:spPr>
        <p:txBody>
          <a:bodyPr tIns="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22000" b="1" i="0" spc="-800" baseline="0">
                <a:latin typeface="Graphik-Semibold" panose="020B0503030202060203" pitchFamily="34" charset="0"/>
              </a:defRPr>
            </a:lvl1pPr>
          </a:lstStyle>
          <a:p>
            <a:pPr lvl="0"/>
            <a:r>
              <a:rPr lang="pl-PL" err="1"/>
              <a:t>Title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92217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rious cover + links (down) + d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esenter Job Title">
            <a:extLst>
              <a:ext uri="{FF2B5EF4-FFF2-40B4-BE49-F238E27FC236}">
                <a16:creationId xmlns:a16="http://schemas.microsoft.com/office/drawing/2014/main" id="{00484C7C-F390-5B14-8C2F-4A234558AF6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62855" y="533534"/>
            <a:ext cx="2463757" cy="12465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r">
              <a:buNone/>
              <a:defRPr sz="900" b="0" i="0">
                <a:latin typeface="Graphik Regular" panose="020B0503030202060203" pitchFamily="34" charset="0"/>
              </a:defRPr>
            </a:lvl1pPr>
            <a:lvl2pPr marL="457200" indent="0">
              <a:buNone/>
              <a:defRPr sz="1200" b="0" i="0">
                <a:latin typeface="Graphik-Medium" panose="020B0503030202060203" pitchFamily="34" charset="0"/>
              </a:defRPr>
            </a:lvl2pPr>
            <a:lvl3pPr marL="914400" indent="0">
              <a:buNone/>
              <a:defRPr sz="1200" b="0" i="0">
                <a:latin typeface="Graphik-Medium" panose="020B0503030202060203" pitchFamily="34" charset="0"/>
              </a:defRPr>
            </a:lvl3pPr>
            <a:lvl4pPr marL="1371600" indent="0">
              <a:buNone/>
              <a:defRPr sz="1200" b="0" i="0">
                <a:latin typeface="Graphik-Medium" panose="020B0503030202060203" pitchFamily="34" charset="0"/>
              </a:defRPr>
            </a:lvl4pPr>
            <a:lvl5pPr marL="1828800" indent="0">
              <a:buNone/>
              <a:defRPr sz="1200" b="0" i="0">
                <a:latin typeface="Graphik-Medium" panose="020B0503030202060203" pitchFamily="34" charset="0"/>
              </a:defRPr>
            </a:lvl5pPr>
          </a:lstStyle>
          <a:p>
            <a:pPr lvl="0"/>
            <a:r>
              <a:rPr lang="pl-PL"/>
              <a:t>International Expansion Leader</a:t>
            </a:r>
          </a:p>
        </p:txBody>
      </p:sp>
      <p:sp>
        <p:nvSpPr>
          <p:cNvPr id="9" name="Presenter Name">
            <a:extLst>
              <a:ext uri="{FF2B5EF4-FFF2-40B4-BE49-F238E27FC236}">
                <a16:creationId xmlns:a16="http://schemas.microsoft.com/office/drawing/2014/main" id="{7F0D455C-2758-B031-6047-677486F247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762856" y="329139"/>
            <a:ext cx="2463757" cy="1661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r">
              <a:buNone/>
              <a:defRPr sz="1200" b="0" i="0">
                <a:latin typeface="Graphik-Medium" panose="020B0503030202060203" pitchFamily="34" charset="0"/>
              </a:defRPr>
            </a:lvl1pPr>
            <a:lvl2pPr marL="457200" indent="0">
              <a:buNone/>
              <a:defRPr sz="1200" b="0" i="0">
                <a:latin typeface="Graphik-Medium" panose="020B0503030202060203" pitchFamily="34" charset="0"/>
              </a:defRPr>
            </a:lvl2pPr>
            <a:lvl3pPr marL="914400" indent="0">
              <a:buNone/>
              <a:defRPr sz="1200" b="0" i="0">
                <a:latin typeface="Graphik-Medium" panose="020B0503030202060203" pitchFamily="34" charset="0"/>
              </a:defRPr>
            </a:lvl3pPr>
            <a:lvl4pPr marL="1371600" indent="0">
              <a:buNone/>
              <a:defRPr sz="1200" b="0" i="0">
                <a:latin typeface="Graphik-Medium" panose="020B0503030202060203" pitchFamily="34" charset="0"/>
              </a:defRPr>
            </a:lvl4pPr>
            <a:lvl5pPr marL="1828800" indent="0">
              <a:buNone/>
              <a:defRPr sz="1200" b="0" i="0">
                <a:latin typeface="Graphik-Medium" panose="020B0503030202060203" pitchFamily="34" charset="0"/>
              </a:defRPr>
            </a:lvl5pPr>
          </a:lstStyle>
          <a:p>
            <a:pPr lvl="0"/>
            <a:r>
              <a:rPr lang="pl-PL"/>
              <a:t>Anthony Cooper</a:t>
            </a:r>
          </a:p>
        </p:txBody>
      </p:sp>
      <p:sp>
        <p:nvSpPr>
          <p:cNvPr id="11" name="Presenter Avatar">
            <a:extLst>
              <a:ext uri="{FF2B5EF4-FFF2-40B4-BE49-F238E27FC236}">
                <a16:creationId xmlns:a16="http://schemas.microsoft.com/office/drawing/2014/main" id="{4E96633E-5BA2-0BC0-0A0F-EFB6939C442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385600" y="273599"/>
            <a:ext cx="446400" cy="4464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r>
              <a:rPr lang="en-GB"/>
              <a:t>Click icon to add picture</a:t>
            </a:r>
            <a:endParaRPr lang="pl-PL"/>
          </a:p>
        </p:txBody>
      </p:sp>
      <p:grpSp>
        <p:nvGrpSpPr>
          <p:cNvPr id="7" name="Links">
            <a:extLst>
              <a:ext uri="{FF2B5EF4-FFF2-40B4-BE49-F238E27FC236}">
                <a16:creationId xmlns:a16="http://schemas.microsoft.com/office/drawing/2014/main" id="{396C6B6B-47D9-CE22-0C36-84D832788789}"/>
              </a:ext>
            </a:extLst>
          </p:cNvPr>
          <p:cNvGrpSpPr/>
          <p:nvPr userDrawn="1"/>
        </p:nvGrpSpPr>
        <p:grpSpPr>
          <a:xfrm>
            <a:off x="5976713" y="5923041"/>
            <a:ext cx="5787730" cy="576000"/>
            <a:chOff x="5976713" y="5923041"/>
            <a:chExt cx="5787730" cy="576000"/>
          </a:xfrm>
        </p:grpSpPr>
        <p:pic>
          <p:nvPicPr>
            <p:cNvPr id="8" name="QR Code">
              <a:extLst>
                <a:ext uri="{FF2B5EF4-FFF2-40B4-BE49-F238E27FC236}">
                  <a16:creationId xmlns:a16="http://schemas.microsoft.com/office/drawing/2014/main" id="{F03AF50B-D6CC-2D4E-C823-5A63C56FDDD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1188443" y="5923041"/>
              <a:ext cx="576000" cy="576000"/>
            </a:xfrm>
            <a:prstGeom prst="rect">
              <a:avLst/>
            </a:prstGeom>
          </p:spPr>
        </p:pic>
        <p:grpSp>
          <p:nvGrpSpPr>
            <p:cNvPr id="12" name="IG Button">
              <a:extLst>
                <a:ext uri="{FF2B5EF4-FFF2-40B4-BE49-F238E27FC236}">
                  <a16:creationId xmlns:a16="http://schemas.microsoft.com/office/drawing/2014/main" id="{349EA2D8-EFE1-97FF-72E3-C9A162809E51}"/>
                </a:ext>
              </a:extLst>
            </p:cNvPr>
            <p:cNvGrpSpPr/>
            <p:nvPr userDrawn="1"/>
          </p:nvGrpSpPr>
          <p:grpSpPr>
            <a:xfrm>
              <a:off x="9909899" y="6202800"/>
              <a:ext cx="1158381" cy="288000"/>
              <a:chOff x="9909899" y="6202800"/>
              <a:chExt cx="1158381" cy="288000"/>
            </a:xfrm>
          </p:grpSpPr>
          <p:sp>
            <p:nvSpPr>
              <p:cNvPr id="41" name="IG Button Text">
                <a:extLst>
                  <a:ext uri="{FF2B5EF4-FFF2-40B4-BE49-F238E27FC236}">
                    <a16:creationId xmlns:a16="http://schemas.microsoft.com/office/drawing/2014/main" id="{D89B2BEA-0C21-2AF3-3D9C-2DDAA62135E4}"/>
                  </a:ext>
                </a:extLst>
              </p:cNvPr>
              <p:cNvSpPr/>
              <p:nvPr userDrawn="1"/>
            </p:nvSpPr>
            <p:spPr>
              <a:xfrm>
                <a:off x="10210353" y="6247174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>
                    <a:solidFill>
                      <a:schemeClr val="tx1"/>
                    </a:solidFill>
                    <a:latin typeface="Graphik Regular" panose="020B0503030202060203" pitchFamily="34" charset="0"/>
                  </a:rPr>
                  <a:t>@</a:t>
                </a:r>
                <a:r>
                  <a:rPr lang="en-GB" sz="1100" u="none" strike="noStrike" baseline="0" err="1">
                    <a:solidFill>
                      <a:schemeClr val="tx1"/>
                    </a:solidFill>
                    <a:latin typeface="Graphik Regular" panose="020B0503030202060203" pitchFamily="34" charset="0"/>
                  </a:rPr>
                  <a:t>synerise</a:t>
                </a:r>
                <a:endParaRPr lang="en-PL" sz="1100" u="none" strike="noStrike" baseline="0">
                  <a:solidFill>
                    <a:schemeClr val="tx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42" name="IG Icon">
                <a:extLst>
                  <a:ext uri="{FF2B5EF4-FFF2-40B4-BE49-F238E27FC236}">
                    <a16:creationId xmlns:a16="http://schemas.microsoft.com/office/drawing/2014/main" id="{615193FD-0E40-2EB6-1D14-FE5EF11271DA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/>
              <a:stretch>
                <a:fillRect/>
              </a:stretch>
            </p:blipFill>
            <p:spPr>
              <a:xfrm>
                <a:off x="9988268" y="6283041"/>
                <a:ext cx="144000" cy="144000"/>
              </a:xfrm>
              <a:prstGeom prst="rect">
                <a:avLst/>
              </a:prstGeom>
            </p:spPr>
          </p:pic>
          <p:sp>
            <p:nvSpPr>
              <p:cNvPr id="43" name="IG Button Shape">
                <a:hlinkClick r:id="rId5"/>
                <a:extLst>
                  <a:ext uri="{FF2B5EF4-FFF2-40B4-BE49-F238E27FC236}">
                    <a16:creationId xmlns:a16="http://schemas.microsoft.com/office/drawing/2014/main" id="{65EABCCC-EC81-0EB2-4B38-DCE4929030D8}"/>
                  </a:ext>
                </a:extLst>
              </p:cNvPr>
              <p:cNvSpPr/>
              <p:nvPr userDrawn="1"/>
            </p:nvSpPr>
            <p:spPr>
              <a:xfrm>
                <a:off x="9909899" y="6202800"/>
                <a:ext cx="1052926" cy="288000"/>
              </a:xfrm>
              <a:prstGeom prst="roundRect">
                <a:avLst/>
              </a:prstGeom>
              <a:solidFill>
                <a:schemeClr val="tx1">
                  <a:lumMod val="95000"/>
                  <a:lumOff val="5000"/>
                  <a:alpha val="8000"/>
                </a:schemeClr>
              </a:solidFill>
              <a:ln w="3810">
                <a:solidFill>
                  <a:schemeClr val="tx1">
                    <a:lumMod val="95000"/>
                    <a:lumOff val="5000"/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lvl="0"/>
                <a:endParaRPr lang="pl-PL" sz="1100"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grpSp>
          <p:nvGrpSpPr>
            <p:cNvPr id="13" name="FB Button">
              <a:extLst>
                <a:ext uri="{FF2B5EF4-FFF2-40B4-BE49-F238E27FC236}">
                  <a16:creationId xmlns:a16="http://schemas.microsoft.com/office/drawing/2014/main" id="{D6C39423-1A5A-53BB-0269-D2E0200DA057}"/>
                </a:ext>
              </a:extLst>
            </p:cNvPr>
            <p:cNvGrpSpPr/>
            <p:nvPr userDrawn="1"/>
          </p:nvGrpSpPr>
          <p:grpSpPr>
            <a:xfrm>
              <a:off x="8789574" y="6202800"/>
              <a:ext cx="1158381" cy="288000"/>
              <a:chOff x="8789574" y="6202800"/>
              <a:chExt cx="1158381" cy="288000"/>
            </a:xfrm>
          </p:grpSpPr>
          <p:sp>
            <p:nvSpPr>
              <p:cNvPr id="38" name="FB Button Text">
                <a:extLst>
                  <a:ext uri="{FF2B5EF4-FFF2-40B4-BE49-F238E27FC236}">
                    <a16:creationId xmlns:a16="http://schemas.microsoft.com/office/drawing/2014/main" id="{4B9C083A-9405-8896-D7F3-7ACFE70E6FD4}"/>
                  </a:ext>
                </a:extLst>
              </p:cNvPr>
              <p:cNvSpPr/>
              <p:nvPr userDrawn="1"/>
            </p:nvSpPr>
            <p:spPr>
              <a:xfrm>
                <a:off x="9090028" y="6247174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>
                    <a:solidFill>
                      <a:schemeClr val="tx1"/>
                    </a:solidFill>
                    <a:latin typeface="Graphik Regular" panose="020B0503030202060203" pitchFamily="34" charset="0"/>
                  </a:rPr>
                  <a:t>@</a:t>
                </a:r>
                <a:r>
                  <a:rPr lang="en-GB" sz="1100" u="none" strike="noStrike" baseline="0" err="1">
                    <a:solidFill>
                      <a:schemeClr val="tx1"/>
                    </a:solidFill>
                    <a:latin typeface="Graphik Regular" panose="020B0503030202060203" pitchFamily="34" charset="0"/>
                  </a:rPr>
                  <a:t>synerise</a:t>
                </a:r>
                <a:endParaRPr lang="en-PL" sz="1100" u="none" strike="noStrike" baseline="0">
                  <a:solidFill>
                    <a:schemeClr val="tx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39" name="FB Icon">
                <a:extLst>
                  <a:ext uri="{FF2B5EF4-FFF2-40B4-BE49-F238E27FC236}">
                    <a16:creationId xmlns:a16="http://schemas.microsoft.com/office/drawing/2014/main" id="{652B4334-DC38-6009-DB64-FF6AF1867929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7"/>
              <a:stretch>
                <a:fillRect/>
              </a:stretch>
            </p:blipFill>
            <p:spPr>
              <a:xfrm>
                <a:off x="8867943" y="6283041"/>
                <a:ext cx="144000" cy="144000"/>
              </a:xfrm>
              <a:prstGeom prst="rect">
                <a:avLst/>
              </a:prstGeom>
            </p:spPr>
          </p:pic>
          <p:sp>
            <p:nvSpPr>
              <p:cNvPr id="40" name="FB Button Shape">
                <a:hlinkClick r:id="rId8"/>
                <a:extLst>
                  <a:ext uri="{FF2B5EF4-FFF2-40B4-BE49-F238E27FC236}">
                    <a16:creationId xmlns:a16="http://schemas.microsoft.com/office/drawing/2014/main" id="{E7869C36-6798-E031-49FC-ADAA6492472B}"/>
                  </a:ext>
                </a:extLst>
              </p:cNvPr>
              <p:cNvSpPr/>
              <p:nvPr userDrawn="1"/>
            </p:nvSpPr>
            <p:spPr>
              <a:xfrm>
                <a:off x="8789574" y="6202800"/>
                <a:ext cx="1052926" cy="288000"/>
              </a:xfrm>
              <a:prstGeom prst="roundRect">
                <a:avLst/>
              </a:prstGeom>
              <a:solidFill>
                <a:schemeClr val="tx1">
                  <a:lumMod val="95000"/>
                  <a:lumOff val="5000"/>
                  <a:alpha val="8000"/>
                </a:schemeClr>
              </a:solidFill>
              <a:ln w="3810">
                <a:solidFill>
                  <a:schemeClr val="tx1">
                    <a:lumMod val="95000"/>
                    <a:lumOff val="5000"/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lvl="0"/>
                <a:endParaRPr lang="pl-PL" sz="1100"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grpSp>
          <p:nvGrpSpPr>
            <p:cNvPr id="14" name="LI Button">
              <a:extLst>
                <a:ext uri="{FF2B5EF4-FFF2-40B4-BE49-F238E27FC236}">
                  <a16:creationId xmlns:a16="http://schemas.microsoft.com/office/drawing/2014/main" id="{50CF2CBE-7B8A-3CCE-E251-FE7752960829}"/>
                </a:ext>
              </a:extLst>
            </p:cNvPr>
            <p:cNvGrpSpPr/>
            <p:nvPr userDrawn="1"/>
          </p:nvGrpSpPr>
          <p:grpSpPr>
            <a:xfrm>
              <a:off x="7806772" y="6211041"/>
              <a:ext cx="1158381" cy="288000"/>
              <a:chOff x="7806772" y="6211041"/>
              <a:chExt cx="1158381" cy="288000"/>
            </a:xfrm>
          </p:grpSpPr>
          <p:sp>
            <p:nvSpPr>
              <p:cNvPr id="35" name="LI Button Text">
                <a:extLst>
                  <a:ext uri="{FF2B5EF4-FFF2-40B4-BE49-F238E27FC236}">
                    <a16:creationId xmlns:a16="http://schemas.microsoft.com/office/drawing/2014/main" id="{DF3231A7-9564-1610-DF73-0B07F114D7BD}"/>
                  </a:ext>
                </a:extLst>
              </p:cNvPr>
              <p:cNvSpPr/>
              <p:nvPr userDrawn="1"/>
            </p:nvSpPr>
            <p:spPr>
              <a:xfrm>
                <a:off x="8107226" y="6255415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 err="1">
                    <a:solidFill>
                      <a:schemeClr val="tx1"/>
                    </a:solidFill>
                    <a:latin typeface="Graphik Regular" panose="020B0503030202060203" pitchFamily="34" charset="0"/>
                  </a:rPr>
                  <a:t>synerise</a:t>
                </a:r>
                <a:endParaRPr lang="en-PL" sz="1100" u="none" strike="noStrike" baseline="0">
                  <a:solidFill>
                    <a:schemeClr val="tx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36" name="LI Icon">
                <a:extLst>
                  <a:ext uri="{FF2B5EF4-FFF2-40B4-BE49-F238E27FC236}">
                    <a16:creationId xmlns:a16="http://schemas.microsoft.com/office/drawing/2014/main" id="{631EA76F-B158-BD8E-BD82-7F9791D87496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9"/>
              <a:stretch>
                <a:fillRect/>
              </a:stretch>
            </p:blipFill>
            <p:spPr>
              <a:xfrm>
                <a:off x="7884000" y="6283041"/>
                <a:ext cx="144000" cy="144000"/>
              </a:xfrm>
              <a:prstGeom prst="rect">
                <a:avLst/>
              </a:prstGeom>
            </p:spPr>
          </p:pic>
          <p:sp>
            <p:nvSpPr>
              <p:cNvPr id="37" name="LI Button Shape">
                <a:hlinkClick r:id="rId10"/>
                <a:extLst>
                  <a:ext uri="{FF2B5EF4-FFF2-40B4-BE49-F238E27FC236}">
                    <a16:creationId xmlns:a16="http://schemas.microsoft.com/office/drawing/2014/main" id="{AB3CD9D2-74DE-BA2C-B2B3-9C42EB747014}"/>
                  </a:ext>
                </a:extLst>
              </p:cNvPr>
              <p:cNvSpPr/>
              <p:nvPr userDrawn="1"/>
            </p:nvSpPr>
            <p:spPr>
              <a:xfrm>
                <a:off x="7806772" y="6211041"/>
                <a:ext cx="912545" cy="288000"/>
              </a:xfrm>
              <a:prstGeom prst="roundRect">
                <a:avLst/>
              </a:prstGeom>
              <a:solidFill>
                <a:schemeClr val="tx1">
                  <a:lumMod val="95000"/>
                  <a:lumOff val="5000"/>
                  <a:alpha val="8000"/>
                </a:schemeClr>
              </a:solidFill>
              <a:ln w="3810">
                <a:solidFill>
                  <a:schemeClr val="tx1">
                    <a:lumMod val="95000"/>
                    <a:lumOff val="5000"/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lvl="0"/>
                <a:endParaRPr lang="pl-PL" sz="1100"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grpSp>
          <p:nvGrpSpPr>
            <p:cNvPr id="15" name="X Button">
              <a:extLst>
                <a:ext uri="{FF2B5EF4-FFF2-40B4-BE49-F238E27FC236}">
                  <a16:creationId xmlns:a16="http://schemas.microsoft.com/office/drawing/2014/main" id="{6B4F390C-28BC-5B93-2A6A-8F81AAB390EC}"/>
                </a:ext>
              </a:extLst>
            </p:cNvPr>
            <p:cNvGrpSpPr/>
            <p:nvPr userDrawn="1"/>
          </p:nvGrpSpPr>
          <p:grpSpPr>
            <a:xfrm>
              <a:off x="6707618" y="6211041"/>
              <a:ext cx="1142758" cy="288000"/>
              <a:chOff x="6707618" y="6211041"/>
              <a:chExt cx="1142758" cy="288000"/>
            </a:xfrm>
          </p:grpSpPr>
          <p:sp>
            <p:nvSpPr>
              <p:cNvPr id="32" name="X Button Text">
                <a:extLst>
                  <a:ext uri="{FF2B5EF4-FFF2-40B4-BE49-F238E27FC236}">
                    <a16:creationId xmlns:a16="http://schemas.microsoft.com/office/drawing/2014/main" id="{C479934F-D91C-88D4-01C4-ED7A4FC76312}"/>
                  </a:ext>
                </a:extLst>
              </p:cNvPr>
              <p:cNvSpPr/>
              <p:nvPr userDrawn="1"/>
            </p:nvSpPr>
            <p:spPr>
              <a:xfrm>
                <a:off x="6992449" y="6255415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>
                    <a:solidFill>
                      <a:schemeClr val="tx1"/>
                    </a:solidFill>
                    <a:latin typeface="Graphik Regular" panose="020B0503030202060203" pitchFamily="34" charset="0"/>
                  </a:rPr>
                  <a:t>@synerise</a:t>
                </a:r>
                <a:endParaRPr lang="en-PL" sz="1100" u="none" strike="noStrike" baseline="0">
                  <a:solidFill>
                    <a:schemeClr val="tx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33" name="X Icon">
                <a:extLst>
                  <a:ext uri="{FF2B5EF4-FFF2-40B4-BE49-F238E27FC236}">
                    <a16:creationId xmlns:a16="http://schemas.microsoft.com/office/drawing/2014/main" id="{A440DB8B-5A43-545E-F25D-28C399962777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1"/>
              <a:stretch>
                <a:fillRect/>
              </a:stretch>
            </p:blipFill>
            <p:spPr>
              <a:xfrm>
                <a:off x="6793200" y="6282779"/>
                <a:ext cx="140946" cy="144000"/>
              </a:xfrm>
              <a:prstGeom prst="rect">
                <a:avLst/>
              </a:prstGeom>
            </p:spPr>
          </p:pic>
          <p:sp>
            <p:nvSpPr>
              <p:cNvPr id="34" name="X Button Shape">
                <a:hlinkClick r:id="rId6"/>
                <a:extLst>
                  <a:ext uri="{FF2B5EF4-FFF2-40B4-BE49-F238E27FC236}">
                    <a16:creationId xmlns:a16="http://schemas.microsoft.com/office/drawing/2014/main" id="{D2173BC5-E668-96F3-26FC-E6602897004E}"/>
                  </a:ext>
                </a:extLst>
              </p:cNvPr>
              <p:cNvSpPr/>
              <p:nvPr userDrawn="1"/>
            </p:nvSpPr>
            <p:spPr>
              <a:xfrm>
                <a:off x="6707618" y="6211041"/>
                <a:ext cx="1028897" cy="288000"/>
              </a:xfrm>
              <a:prstGeom prst="roundRect">
                <a:avLst/>
              </a:prstGeom>
              <a:solidFill>
                <a:schemeClr val="tx1">
                  <a:lumMod val="95000"/>
                  <a:lumOff val="5000"/>
                  <a:alpha val="8000"/>
                </a:schemeClr>
              </a:solidFill>
              <a:ln w="3810">
                <a:solidFill>
                  <a:schemeClr val="tx1">
                    <a:lumMod val="95000"/>
                    <a:lumOff val="5000"/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l"/>
                <a:endParaRPr lang="pl-PL" sz="1100">
                  <a:solidFill>
                    <a:schemeClr val="tx1"/>
                  </a:solidFill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sp>
          <p:nvSpPr>
            <p:cNvPr id="16" name="Mett Us Text">
              <a:extLst>
                <a:ext uri="{FF2B5EF4-FFF2-40B4-BE49-F238E27FC236}">
                  <a16:creationId xmlns:a16="http://schemas.microsoft.com/office/drawing/2014/main" id="{EFF8AA12-125D-D082-2E96-459E6E93467B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5976713" y="6298349"/>
              <a:ext cx="667404" cy="12613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b="1" i="0" kern="1200">
                  <a:solidFill>
                    <a:schemeClr val="tx1"/>
                  </a:solidFill>
                  <a:latin typeface="Graphik-Semibold" panose="020B0503030202060203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None/>
              </a:pPr>
              <a:r>
                <a:rPr lang="pl-PL" sz="900" b="0" err="1">
                  <a:solidFill>
                    <a:schemeClr val="tx1"/>
                  </a:solidFill>
                  <a:latin typeface="Graphik Regular" panose="020B0503030202060203" pitchFamily="34" charset="0"/>
                </a:rPr>
                <a:t>Meet</a:t>
              </a:r>
              <a:r>
                <a:rPr lang="pl-PL" sz="900" b="0">
                  <a:solidFill>
                    <a:schemeClr val="tx1"/>
                  </a:solidFill>
                  <a:latin typeface="Graphik Regular" panose="020B0503030202060203" pitchFamily="34" charset="0"/>
                </a:rPr>
                <a:t> </a:t>
              </a:r>
              <a:r>
                <a:rPr lang="pl-PL" sz="900" b="0" err="1">
                  <a:solidFill>
                    <a:schemeClr val="tx1"/>
                  </a:solidFill>
                  <a:latin typeface="Graphik Regular" panose="020B0503030202060203" pitchFamily="34" charset="0"/>
                </a:rPr>
                <a:t>us</a:t>
              </a:r>
              <a:r>
                <a:rPr lang="pl-PL" sz="900" b="0">
                  <a:solidFill>
                    <a:schemeClr val="tx1"/>
                  </a:solidFill>
                  <a:latin typeface="Graphik Regular" panose="020B0503030202060203" pitchFamily="34" charset="0"/>
                </a:rPr>
                <a:t> on: </a:t>
              </a:r>
              <a:endParaRPr lang="pl-US" sz="900" b="0">
                <a:solidFill>
                  <a:schemeClr val="tx1"/>
                </a:solidFill>
                <a:latin typeface="Graphik Regular" panose="020B0503030202060203" pitchFamily="34" charset="0"/>
              </a:endParaRPr>
            </a:p>
          </p:txBody>
        </p:sp>
      </p:grpSp>
      <p:sp>
        <p:nvSpPr>
          <p:cNvPr id="5" name="Date">
            <a:extLst>
              <a:ext uri="{FF2B5EF4-FFF2-40B4-BE49-F238E27FC236}">
                <a16:creationId xmlns:a16="http://schemas.microsoft.com/office/drawing/2014/main" id="{CA1A941D-08AB-8387-E0DC-7BF8EF21C0A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60000" y="6297498"/>
            <a:ext cx="1994212" cy="124650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lvl1pPr marL="0" indent="0">
              <a:buNone/>
              <a:defRPr sz="900" b="0" i="0">
                <a:latin typeface="Graphik Regular" panose="020B0503030202060203" pitchFamily="34" charset="0"/>
              </a:defRPr>
            </a:lvl1pPr>
            <a:lvl2pPr>
              <a:defRPr sz="900" b="0" i="0">
                <a:latin typeface="Graphik-Light" panose="020B0403030202060203" pitchFamily="34" charset="0"/>
              </a:defRPr>
            </a:lvl2pPr>
            <a:lvl3pPr>
              <a:defRPr sz="900" b="0" i="0">
                <a:latin typeface="Graphik-Light" panose="020B0403030202060203" pitchFamily="34" charset="0"/>
              </a:defRPr>
            </a:lvl3pPr>
            <a:lvl4pPr>
              <a:defRPr sz="900" b="0" i="0">
                <a:latin typeface="Graphik-Light" panose="020B0403030202060203" pitchFamily="34" charset="0"/>
              </a:defRPr>
            </a:lvl4pPr>
            <a:lvl5pPr>
              <a:defRPr sz="900" b="0" i="0">
                <a:latin typeface="Graphik-Light" panose="020B0403030202060203" pitchFamily="34" charset="0"/>
              </a:defRPr>
            </a:lvl5pPr>
          </a:lstStyle>
          <a:p>
            <a:pPr lvl="0"/>
            <a:r>
              <a:rPr lang="pl-PL"/>
              <a:t>© </a:t>
            </a:r>
            <a:r>
              <a:rPr lang="pl-PL" err="1"/>
              <a:t>Synerise</a:t>
            </a:r>
            <a:r>
              <a:rPr lang="pl-PL"/>
              <a:t>   |   January, 2025</a:t>
            </a:r>
          </a:p>
        </p:txBody>
      </p:sp>
      <p:pic>
        <p:nvPicPr>
          <p:cNvPr id="2" name="Logo">
            <a:extLst>
              <a:ext uri="{FF2B5EF4-FFF2-40B4-BE49-F238E27FC236}">
                <a16:creationId xmlns:a16="http://schemas.microsoft.com/office/drawing/2014/main" id="{BF4DC955-79EA-1E77-4868-69F222D4E46B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360000" y="360000"/>
            <a:ext cx="1196314" cy="171331"/>
          </a:xfrm>
          <a:prstGeom prst="rect">
            <a:avLst/>
          </a:prstGeom>
        </p:spPr>
      </p:pic>
      <p:sp>
        <p:nvSpPr>
          <p:cNvPr id="4" name="Subtitle">
            <a:extLst>
              <a:ext uri="{FF2B5EF4-FFF2-40B4-BE49-F238E27FC236}">
                <a16:creationId xmlns:a16="http://schemas.microsoft.com/office/drawing/2014/main" id="{4236A72E-F1D2-3D9C-270E-CDB5D58B566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136000" y="4754880"/>
            <a:ext cx="7920000" cy="3323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buNone/>
              <a:defRPr sz="2400" b="0" i="0">
                <a:latin typeface="Graphik-Light" panose="020B0403030202060203" pitchFamily="34" charset="0"/>
              </a:defRPr>
            </a:lvl1pPr>
            <a:lvl2pPr marL="457200" indent="0">
              <a:buNone/>
              <a:defRPr sz="2400" b="0" i="0">
                <a:latin typeface="Graphik-Light" panose="020B0403030202060203" pitchFamily="34" charset="0"/>
              </a:defRPr>
            </a:lvl2pPr>
            <a:lvl3pPr marL="914400" indent="0">
              <a:buNone/>
              <a:defRPr sz="2400" b="0" i="0">
                <a:latin typeface="Graphik-Light" panose="020B0403030202060203" pitchFamily="34" charset="0"/>
              </a:defRPr>
            </a:lvl3pPr>
            <a:lvl4pPr marL="1371600" indent="0">
              <a:buNone/>
              <a:defRPr sz="2400" b="0" i="0">
                <a:latin typeface="Graphik-Light" panose="020B0403030202060203" pitchFamily="34" charset="0"/>
              </a:defRPr>
            </a:lvl4pPr>
            <a:lvl5pPr marL="1828800" indent="0">
              <a:buNone/>
              <a:defRPr sz="2400" b="0" i="0">
                <a:latin typeface="Graphik-Light" panose="020B0403030202060203" pitchFamily="34" charset="0"/>
              </a:defRPr>
            </a:lvl5pPr>
          </a:lstStyle>
          <a:p>
            <a:pPr lvl="0"/>
            <a:r>
              <a:rPr lang="pl-PL" err="1"/>
              <a:t>Subtitle</a:t>
            </a:r>
            <a:endParaRPr lang="pl-PL"/>
          </a:p>
        </p:txBody>
      </p:sp>
      <p:sp>
        <p:nvSpPr>
          <p:cNvPr id="3" name="Title">
            <a:extLst>
              <a:ext uri="{FF2B5EF4-FFF2-40B4-BE49-F238E27FC236}">
                <a16:creationId xmlns:a16="http://schemas.microsoft.com/office/drawing/2014/main" id="{D028A09B-FA89-F4E0-2265-8388D501BA3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8622" y="2103120"/>
            <a:ext cx="11394757" cy="2651760"/>
          </a:xfrm>
          <a:prstGeom prst="rect">
            <a:avLst/>
          </a:prstGeom>
        </p:spPr>
        <p:txBody>
          <a:bodyPr tIns="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22000" b="1" i="0" spc="-800" baseline="0">
                <a:latin typeface="Graphik-Semibold" panose="020B0503030202060203" pitchFamily="34" charset="0"/>
              </a:defRPr>
            </a:lvl1pPr>
          </a:lstStyle>
          <a:p>
            <a:pPr lvl="0"/>
            <a:r>
              <a:rPr lang="pl-PL" err="1"/>
              <a:t>Title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99456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rious cover + links (up) + d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esenter Job Title">
            <a:extLst>
              <a:ext uri="{FF2B5EF4-FFF2-40B4-BE49-F238E27FC236}">
                <a16:creationId xmlns:a16="http://schemas.microsoft.com/office/drawing/2014/main" id="{9253F840-9B63-35E2-2CE8-DAF947DBC76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62855" y="6275402"/>
            <a:ext cx="2463757" cy="12465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r">
              <a:buNone/>
              <a:defRPr sz="900" b="0" i="0">
                <a:solidFill>
                  <a:schemeClr val="tx1"/>
                </a:solidFill>
                <a:latin typeface="Graphik-Light" panose="020B0403030202060203" pitchFamily="34" charset="0"/>
              </a:defRPr>
            </a:lvl1pPr>
            <a:lvl2pPr marL="457200" indent="0">
              <a:buNone/>
              <a:defRPr sz="1200" b="0" i="0">
                <a:latin typeface="Graphik-Medium" panose="020B0503030202060203" pitchFamily="34" charset="0"/>
              </a:defRPr>
            </a:lvl2pPr>
            <a:lvl3pPr marL="914400" indent="0">
              <a:buNone/>
              <a:defRPr sz="1200" b="0" i="0">
                <a:latin typeface="Graphik-Medium" panose="020B0503030202060203" pitchFamily="34" charset="0"/>
              </a:defRPr>
            </a:lvl3pPr>
            <a:lvl4pPr marL="1371600" indent="0">
              <a:buNone/>
              <a:defRPr sz="1200" b="0" i="0">
                <a:latin typeface="Graphik-Medium" panose="020B0503030202060203" pitchFamily="34" charset="0"/>
              </a:defRPr>
            </a:lvl4pPr>
            <a:lvl5pPr marL="1828800" indent="0">
              <a:buNone/>
              <a:defRPr sz="1200" b="0" i="0">
                <a:latin typeface="Graphik-Medium" panose="020B0503030202060203" pitchFamily="34" charset="0"/>
              </a:defRPr>
            </a:lvl5pPr>
          </a:lstStyle>
          <a:p>
            <a:pPr lvl="0"/>
            <a:r>
              <a:rPr lang="pl-PL"/>
              <a:t>International Expansion Leader</a:t>
            </a:r>
          </a:p>
        </p:txBody>
      </p:sp>
      <p:sp>
        <p:nvSpPr>
          <p:cNvPr id="17" name="Presenter Name">
            <a:extLst>
              <a:ext uri="{FF2B5EF4-FFF2-40B4-BE49-F238E27FC236}">
                <a16:creationId xmlns:a16="http://schemas.microsoft.com/office/drawing/2014/main" id="{00E3CE57-5613-2997-181A-362C8BCB5BC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762856" y="6071007"/>
            <a:ext cx="2463757" cy="1661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r">
              <a:buNone/>
              <a:defRPr sz="1200" b="0" i="0">
                <a:solidFill>
                  <a:schemeClr val="tx1"/>
                </a:solidFill>
                <a:latin typeface="Graphik-Medium" panose="020B0503030202060203" pitchFamily="34" charset="0"/>
              </a:defRPr>
            </a:lvl1pPr>
            <a:lvl2pPr marL="457200" indent="0">
              <a:buNone/>
              <a:defRPr sz="1200" b="0" i="0">
                <a:latin typeface="Graphik-Medium" panose="020B0503030202060203" pitchFamily="34" charset="0"/>
              </a:defRPr>
            </a:lvl2pPr>
            <a:lvl3pPr marL="914400" indent="0">
              <a:buNone/>
              <a:defRPr sz="1200" b="0" i="0">
                <a:latin typeface="Graphik-Medium" panose="020B0503030202060203" pitchFamily="34" charset="0"/>
              </a:defRPr>
            </a:lvl3pPr>
            <a:lvl4pPr marL="1371600" indent="0">
              <a:buNone/>
              <a:defRPr sz="1200" b="0" i="0">
                <a:latin typeface="Graphik-Medium" panose="020B0503030202060203" pitchFamily="34" charset="0"/>
              </a:defRPr>
            </a:lvl4pPr>
            <a:lvl5pPr marL="1828800" indent="0">
              <a:buNone/>
              <a:defRPr sz="1200" b="0" i="0">
                <a:latin typeface="Graphik-Medium" panose="020B0503030202060203" pitchFamily="34" charset="0"/>
              </a:defRPr>
            </a:lvl5pPr>
          </a:lstStyle>
          <a:p>
            <a:pPr lvl="0"/>
            <a:r>
              <a:rPr lang="pl-PL"/>
              <a:t>Anthony Cooper</a:t>
            </a:r>
          </a:p>
        </p:txBody>
      </p:sp>
      <p:sp>
        <p:nvSpPr>
          <p:cNvPr id="18" name="Presenter Avatar">
            <a:extLst>
              <a:ext uri="{FF2B5EF4-FFF2-40B4-BE49-F238E27FC236}">
                <a16:creationId xmlns:a16="http://schemas.microsoft.com/office/drawing/2014/main" id="{48077220-9214-BC00-ABB9-99BABFC6849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385600" y="6015467"/>
            <a:ext cx="446400" cy="4464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r>
              <a:rPr lang="en-GB"/>
              <a:t>Click icon to add picture</a:t>
            </a:r>
            <a:endParaRPr lang="pl-PL"/>
          </a:p>
        </p:txBody>
      </p:sp>
      <p:grpSp>
        <p:nvGrpSpPr>
          <p:cNvPr id="19" name="Links">
            <a:extLst>
              <a:ext uri="{FF2B5EF4-FFF2-40B4-BE49-F238E27FC236}">
                <a16:creationId xmlns:a16="http://schemas.microsoft.com/office/drawing/2014/main" id="{08C6839D-BCA7-E538-9DC4-8257FD7DEE68}"/>
              </a:ext>
            </a:extLst>
          </p:cNvPr>
          <p:cNvGrpSpPr/>
          <p:nvPr userDrawn="1"/>
        </p:nvGrpSpPr>
        <p:grpSpPr>
          <a:xfrm>
            <a:off x="5976713" y="360000"/>
            <a:ext cx="5856487" cy="576000"/>
            <a:chOff x="5976713" y="6202800"/>
            <a:chExt cx="5856487" cy="576000"/>
          </a:xfrm>
        </p:grpSpPr>
        <p:pic>
          <p:nvPicPr>
            <p:cNvPr id="20" name="QR Code">
              <a:extLst>
                <a:ext uri="{FF2B5EF4-FFF2-40B4-BE49-F238E27FC236}">
                  <a16:creationId xmlns:a16="http://schemas.microsoft.com/office/drawing/2014/main" id="{CE921556-6A23-5363-9638-F4BA615755F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1257200" y="6202800"/>
              <a:ext cx="576000" cy="576000"/>
            </a:xfrm>
            <a:prstGeom prst="rect">
              <a:avLst/>
            </a:prstGeom>
          </p:spPr>
        </p:pic>
        <p:grpSp>
          <p:nvGrpSpPr>
            <p:cNvPr id="21" name="IG Button">
              <a:extLst>
                <a:ext uri="{FF2B5EF4-FFF2-40B4-BE49-F238E27FC236}">
                  <a16:creationId xmlns:a16="http://schemas.microsoft.com/office/drawing/2014/main" id="{24D3AD07-0C54-21C9-366D-AFC167161796}"/>
                </a:ext>
              </a:extLst>
            </p:cNvPr>
            <p:cNvGrpSpPr/>
            <p:nvPr userDrawn="1"/>
          </p:nvGrpSpPr>
          <p:grpSpPr>
            <a:xfrm>
              <a:off x="9909899" y="6202800"/>
              <a:ext cx="1158381" cy="288000"/>
              <a:chOff x="9909899" y="6202800"/>
              <a:chExt cx="1158381" cy="288000"/>
            </a:xfrm>
          </p:grpSpPr>
          <p:sp>
            <p:nvSpPr>
              <p:cNvPr id="42" name="IG Button Text">
                <a:extLst>
                  <a:ext uri="{FF2B5EF4-FFF2-40B4-BE49-F238E27FC236}">
                    <a16:creationId xmlns:a16="http://schemas.microsoft.com/office/drawing/2014/main" id="{C056A211-B00E-8416-0EA8-D813EB345374}"/>
                  </a:ext>
                </a:extLst>
              </p:cNvPr>
              <p:cNvSpPr/>
              <p:nvPr userDrawn="1"/>
            </p:nvSpPr>
            <p:spPr>
              <a:xfrm>
                <a:off x="10210353" y="6247174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>
                    <a:solidFill>
                      <a:schemeClr val="tx1"/>
                    </a:solidFill>
                    <a:latin typeface="Graphik Regular" panose="020B0503030202060203" pitchFamily="34" charset="0"/>
                  </a:rPr>
                  <a:t>@</a:t>
                </a:r>
                <a:r>
                  <a:rPr lang="en-GB" sz="1100" u="none" strike="noStrike" baseline="0" err="1">
                    <a:solidFill>
                      <a:schemeClr val="tx1"/>
                    </a:solidFill>
                    <a:latin typeface="Graphik Regular" panose="020B0503030202060203" pitchFamily="34" charset="0"/>
                  </a:rPr>
                  <a:t>synerise</a:t>
                </a:r>
                <a:endParaRPr lang="en-PL" sz="1100" u="none" strike="noStrike" baseline="0">
                  <a:solidFill>
                    <a:schemeClr val="tx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43" name="IG Icon">
                <a:extLst>
                  <a:ext uri="{FF2B5EF4-FFF2-40B4-BE49-F238E27FC236}">
                    <a16:creationId xmlns:a16="http://schemas.microsoft.com/office/drawing/2014/main" id="{832648EB-0E94-EF5E-D36F-56CFFEF0ACFA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/>
              <a:stretch>
                <a:fillRect/>
              </a:stretch>
            </p:blipFill>
            <p:spPr>
              <a:xfrm>
                <a:off x="9988268" y="6283041"/>
                <a:ext cx="144000" cy="144000"/>
              </a:xfrm>
              <a:prstGeom prst="rect">
                <a:avLst/>
              </a:prstGeom>
            </p:spPr>
          </p:pic>
          <p:sp>
            <p:nvSpPr>
              <p:cNvPr id="44" name="IG Button Shape">
                <a:hlinkClick r:id="rId5"/>
                <a:extLst>
                  <a:ext uri="{FF2B5EF4-FFF2-40B4-BE49-F238E27FC236}">
                    <a16:creationId xmlns:a16="http://schemas.microsoft.com/office/drawing/2014/main" id="{BE636193-DC37-E9A1-F8F5-CA4A65AAF2F4}"/>
                  </a:ext>
                </a:extLst>
              </p:cNvPr>
              <p:cNvSpPr/>
              <p:nvPr userDrawn="1"/>
            </p:nvSpPr>
            <p:spPr>
              <a:xfrm>
                <a:off x="9909899" y="6202800"/>
                <a:ext cx="1052926" cy="288000"/>
              </a:xfrm>
              <a:prstGeom prst="roundRect">
                <a:avLst/>
              </a:prstGeom>
              <a:solidFill>
                <a:schemeClr val="tx1">
                  <a:lumMod val="95000"/>
                  <a:lumOff val="5000"/>
                  <a:alpha val="8000"/>
                </a:schemeClr>
              </a:solidFill>
              <a:ln w="3810">
                <a:solidFill>
                  <a:schemeClr val="tx1">
                    <a:lumMod val="95000"/>
                    <a:lumOff val="5000"/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lvl="0"/>
                <a:endParaRPr lang="pl-PL" sz="1100"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grpSp>
          <p:nvGrpSpPr>
            <p:cNvPr id="22" name="FB Button">
              <a:extLst>
                <a:ext uri="{FF2B5EF4-FFF2-40B4-BE49-F238E27FC236}">
                  <a16:creationId xmlns:a16="http://schemas.microsoft.com/office/drawing/2014/main" id="{80785C89-ECEC-CAF1-9229-10CA351616B4}"/>
                </a:ext>
              </a:extLst>
            </p:cNvPr>
            <p:cNvGrpSpPr/>
            <p:nvPr userDrawn="1"/>
          </p:nvGrpSpPr>
          <p:grpSpPr>
            <a:xfrm>
              <a:off x="8789574" y="6202800"/>
              <a:ext cx="1158381" cy="288000"/>
              <a:chOff x="8789574" y="6202800"/>
              <a:chExt cx="1158381" cy="288000"/>
            </a:xfrm>
          </p:grpSpPr>
          <p:sp>
            <p:nvSpPr>
              <p:cNvPr id="39" name="FB Button Text">
                <a:extLst>
                  <a:ext uri="{FF2B5EF4-FFF2-40B4-BE49-F238E27FC236}">
                    <a16:creationId xmlns:a16="http://schemas.microsoft.com/office/drawing/2014/main" id="{64631313-B88A-DC88-7162-1720E6E8A8D3}"/>
                  </a:ext>
                </a:extLst>
              </p:cNvPr>
              <p:cNvSpPr/>
              <p:nvPr userDrawn="1"/>
            </p:nvSpPr>
            <p:spPr>
              <a:xfrm>
                <a:off x="9090028" y="6247174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>
                    <a:solidFill>
                      <a:schemeClr val="tx1"/>
                    </a:solidFill>
                    <a:latin typeface="Graphik Regular" panose="020B0503030202060203" pitchFamily="34" charset="0"/>
                  </a:rPr>
                  <a:t>@</a:t>
                </a:r>
                <a:r>
                  <a:rPr lang="en-GB" sz="1100" u="none" strike="noStrike" baseline="0" err="1">
                    <a:solidFill>
                      <a:schemeClr val="tx1"/>
                    </a:solidFill>
                    <a:latin typeface="Graphik Regular" panose="020B0503030202060203" pitchFamily="34" charset="0"/>
                  </a:rPr>
                  <a:t>synerise</a:t>
                </a:r>
                <a:endParaRPr lang="en-PL" sz="1100" u="none" strike="noStrike" baseline="0">
                  <a:solidFill>
                    <a:schemeClr val="tx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40" name="FB Icon">
                <a:extLst>
                  <a:ext uri="{FF2B5EF4-FFF2-40B4-BE49-F238E27FC236}">
                    <a16:creationId xmlns:a16="http://schemas.microsoft.com/office/drawing/2014/main" id="{FAC9D005-FC44-F45B-686E-9DD486D3F8FA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7"/>
              <a:stretch>
                <a:fillRect/>
              </a:stretch>
            </p:blipFill>
            <p:spPr>
              <a:xfrm>
                <a:off x="8867943" y="6283041"/>
                <a:ext cx="144000" cy="144000"/>
              </a:xfrm>
              <a:prstGeom prst="rect">
                <a:avLst/>
              </a:prstGeom>
            </p:spPr>
          </p:pic>
          <p:sp>
            <p:nvSpPr>
              <p:cNvPr id="41" name="FB Button Shape">
                <a:hlinkClick r:id="rId8"/>
                <a:extLst>
                  <a:ext uri="{FF2B5EF4-FFF2-40B4-BE49-F238E27FC236}">
                    <a16:creationId xmlns:a16="http://schemas.microsoft.com/office/drawing/2014/main" id="{0156FBCB-9252-B029-3BC2-56AF8C0A6318}"/>
                  </a:ext>
                </a:extLst>
              </p:cNvPr>
              <p:cNvSpPr/>
              <p:nvPr userDrawn="1"/>
            </p:nvSpPr>
            <p:spPr>
              <a:xfrm>
                <a:off x="8789574" y="6202800"/>
                <a:ext cx="1052926" cy="288000"/>
              </a:xfrm>
              <a:prstGeom prst="roundRect">
                <a:avLst/>
              </a:prstGeom>
              <a:solidFill>
                <a:schemeClr val="tx1">
                  <a:lumMod val="95000"/>
                  <a:lumOff val="5000"/>
                  <a:alpha val="8000"/>
                </a:schemeClr>
              </a:solidFill>
              <a:ln w="3810">
                <a:solidFill>
                  <a:schemeClr val="tx1">
                    <a:lumMod val="95000"/>
                    <a:lumOff val="5000"/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lvl="0"/>
                <a:endParaRPr lang="pl-PL" sz="1100"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grpSp>
          <p:nvGrpSpPr>
            <p:cNvPr id="23" name="LI Button">
              <a:extLst>
                <a:ext uri="{FF2B5EF4-FFF2-40B4-BE49-F238E27FC236}">
                  <a16:creationId xmlns:a16="http://schemas.microsoft.com/office/drawing/2014/main" id="{92784417-8F3C-BD32-0C50-7E9598799B37}"/>
                </a:ext>
              </a:extLst>
            </p:cNvPr>
            <p:cNvGrpSpPr/>
            <p:nvPr userDrawn="1"/>
          </p:nvGrpSpPr>
          <p:grpSpPr>
            <a:xfrm>
              <a:off x="7806772" y="6211041"/>
              <a:ext cx="1158381" cy="288000"/>
              <a:chOff x="7806772" y="6211041"/>
              <a:chExt cx="1158381" cy="288000"/>
            </a:xfrm>
          </p:grpSpPr>
          <p:sp>
            <p:nvSpPr>
              <p:cNvPr id="32" name="LI Button Text">
                <a:extLst>
                  <a:ext uri="{FF2B5EF4-FFF2-40B4-BE49-F238E27FC236}">
                    <a16:creationId xmlns:a16="http://schemas.microsoft.com/office/drawing/2014/main" id="{90A05590-8638-5C8F-F57D-B830FDBDD820}"/>
                  </a:ext>
                </a:extLst>
              </p:cNvPr>
              <p:cNvSpPr/>
              <p:nvPr userDrawn="1"/>
            </p:nvSpPr>
            <p:spPr>
              <a:xfrm>
                <a:off x="8107226" y="6255415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 err="1">
                    <a:solidFill>
                      <a:schemeClr val="tx1"/>
                    </a:solidFill>
                    <a:latin typeface="Graphik Regular" panose="020B0503030202060203" pitchFamily="34" charset="0"/>
                  </a:rPr>
                  <a:t>synerise</a:t>
                </a:r>
                <a:endParaRPr lang="en-PL" sz="1100" u="none" strike="noStrike" baseline="0">
                  <a:solidFill>
                    <a:schemeClr val="tx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33" name="LI Icon">
                <a:extLst>
                  <a:ext uri="{FF2B5EF4-FFF2-40B4-BE49-F238E27FC236}">
                    <a16:creationId xmlns:a16="http://schemas.microsoft.com/office/drawing/2014/main" id="{6580F3BF-2CF5-DBB4-30B2-8DFA9D60AD5C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9"/>
              <a:stretch>
                <a:fillRect/>
              </a:stretch>
            </p:blipFill>
            <p:spPr>
              <a:xfrm>
                <a:off x="7884000" y="6283041"/>
                <a:ext cx="144000" cy="144000"/>
              </a:xfrm>
              <a:prstGeom prst="rect">
                <a:avLst/>
              </a:prstGeom>
            </p:spPr>
          </p:pic>
          <p:sp>
            <p:nvSpPr>
              <p:cNvPr id="38" name="LI Button Shape">
                <a:hlinkClick r:id="rId10"/>
                <a:extLst>
                  <a:ext uri="{FF2B5EF4-FFF2-40B4-BE49-F238E27FC236}">
                    <a16:creationId xmlns:a16="http://schemas.microsoft.com/office/drawing/2014/main" id="{B7EE84A6-70B2-1D92-4090-31E53B10B2EA}"/>
                  </a:ext>
                </a:extLst>
              </p:cNvPr>
              <p:cNvSpPr/>
              <p:nvPr userDrawn="1"/>
            </p:nvSpPr>
            <p:spPr>
              <a:xfrm>
                <a:off x="7806772" y="6211041"/>
                <a:ext cx="912545" cy="288000"/>
              </a:xfrm>
              <a:prstGeom prst="roundRect">
                <a:avLst/>
              </a:prstGeom>
              <a:solidFill>
                <a:schemeClr val="tx1">
                  <a:lumMod val="95000"/>
                  <a:lumOff val="5000"/>
                  <a:alpha val="8000"/>
                </a:schemeClr>
              </a:solidFill>
              <a:ln w="3810">
                <a:solidFill>
                  <a:schemeClr val="tx1">
                    <a:lumMod val="95000"/>
                    <a:lumOff val="5000"/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lvl="0"/>
                <a:endParaRPr lang="pl-PL" sz="1100"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grpSp>
          <p:nvGrpSpPr>
            <p:cNvPr id="24" name="X Button">
              <a:extLst>
                <a:ext uri="{FF2B5EF4-FFF2-40B4-BE49-F238E27FC236}">
                  <a16:creationId xmlns:a16="http://schemas.microsoft.com/office/drawing/2014/main" id="{4480E0D5-5DD8-28B0-87A7-AE828C74D112}"/>
                </a:ext>
              </a:extLst>
            </p:cNvPr>
            <p:cNvGrpSpPr/>
            <p:nvPr userDrawn="1"/>
          </p:nvGrpSpPr>
          <p:grpSpPr>
            <a:xfrm>
              <a:off x="6707618" y="6211041"/>
              <a:ext cx="1142758" cy="288000"/>
              <a:chOff x="6707618" y="6211041"/>
              <a:chExt cx="1142758" cy="288000"/>
            </a:xfrm>
          </p:grpSpPr>
          <p:sp>
            <p:nvSpPr>
              <p:cNvPr id="27" name="X Button Text">
                <a:extLst>
                  <a:ext uri="{FF2B5EF4-FFF2-40B4-BE49-F238E27FC236}">
                    <a16:creationId xmlns:a16="http://schemas.microsoft.com/office/drawing/2014/main" id="{B4B7E89C-C1F1-AE53-52B3-9B057D30BB02}"/>
                  </a:ext>
                </a:extLst>
              </p:cNvPr>
              <p:cNvSpPr/>
              <p:nvPr userDrawn="1"/>
            </p:nvSpPr>
            <p:spPr>
              <a:xfrm>
                <a:off x="6992449" y="6255415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>
                    <a:solidFill>
                      <a:schemeClr val="tx1"/>
                    </a:solidFill>
                    <a:latin typeface="Graphik Regular" panose="020B0503030202060203" pitchFamily="34" charset="0"/>
                  </a:rPr>
                  <a:t>@synerise</a:t>
                </a:r>
                <a:endParaRPr lang="en-PL" sz="1100" u="none" strike="noStrike" baseline="0">
                  <a:solidFill>
                    <a:schemeClr val="tx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30" name="X Icon">
                <a:extLst>
                  <a:ext uri="{FF2B5EF4-FFF2-40B4-BE49-F238E27FC236}">
                    <a16:creationId xmlns:a16="http://schemas.microsoft.com/office/drawing/2014/main" id="{432F49AA-4422-EC37-8ECF-F4921D53D43D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1"/>
              <a:stretch>
                <a:fillRect/>
              </a:stretch>
            </p:blipFill>
            <p:spPr>
              <a:xfrm>
                <a:off x="6793200" y="6282779"/>
                <a:ext cx="140946" cy="144000"/>
              </a:xfrm>
              <a:prstGeom prst="rect">
                <a:avLst/>
              </a:prstGeom>
            </p:spPr>
          </p:pic>
          <p:sp>
            <p:nvSpPr>
              <p:cNvPr id="31" name="X Button Shape">
                <a:hlinkClick r:id="rId6"/>
                <a:extLst>
                  <a:ext uri="{FF2B5EF4-FFF2-40B4-BE49-F238E27FC236}">
                    <a16:creationId xmlns:a16="http://schemas.microsoft.com/office/drawing/2014/main" id="{6FB78379-BF58-35DD-C545-1464E98460C0}"/>
                  </a:ext>
                </a:extLst>
              </p:cNvPr>
              <p:cNvSpPr/>
              <p:nvPr userDrawn="1"/>
            </p:nvSpPr>
            <p:spPr>
              <a:xfrm>
                <a:off x="6707618" y="6211041"/>
                <a:ext cx="1028897" cy="288000"/>
              </a:xfrm>
              <a:prstGeom prst="roundRect">
                <a:avLst/>
              </a:prstGeom>
              <a:solidFill>
                <a:schemeClr val="tx1">
                  <a:lumMod val="95000"/>
                  <a:lumOff val="5000"/>
                  <a:alpha val="8000"/>
                </a:schemeClr>
              </a:solidFill>
              <a:ln w="3810">
                <a:solidFill>
                  <a:schemeClr val="tx1">
                    <a:lumMod val="95000"/>
                    <a:lumOff val="5000"/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l"/>
                <a:endParaRPr lang="pl-PL" sz="1100">
                  <a:solidFill>
                    <a:schemeClr val="tx1"/>
                  </a:solidFill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sp>
          <p:nvSpPr>
            <p:cNvPr id="25" name="Mett Us Text">
              <a:extLst>
                <a:ext uri="{FF2B5EF4-FFF2-40B4-BE49-F238E27FC236}">
                  <a16:creationId xmlns:a16="http://schemas.microsoft.com/office/drawing/2014/main" id="{DE85435F-874E-7E3D-2A1B-0B93D1268338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5976713" y="6298349"/>
              <a:ext cx="667404" cy="12613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b="1" i="0" kern="1200">
                  <a:solidFill>
                    <a:schemeClr val="tx1"/>
                  </a:solidFill>
                  <a:latin typeface="Graphik-Semibold" panose="020B0503030202060203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None/>
              </a:pPr>
              <a:r>
                <a:rPr lang="pl-PL" sz="900" b="0" err="1">
                  <a:solidFill>
                    <a:schemeClr val="tx1"/>
                  </a:solidFill>
                  <a:latin typeface="Graphik Regular" panose="020B0503030202060203" pitchFamily="34" charset="0"/>
                </a:rPr>
                <a:t>Meet</a:t>
              </a:r>
              <a:r>
                <a:rPr lang="pl-PL" sz="900" b="0">
                  <a:solidFill>
                    <a:schemeClr val="tx1"/>
                  </a:solidFill>
                  <a:latin typeface="Graphik Regular" panose="020B0503030202060203" pitchFamily="34" charset="0"/>
                </a:rPr>
                <a:t> </a:t>
              </a:r>
              <a:r>
                <a:rPr lang="pl-PL" sz="900" b="0" err="1">
                  <a:solidFill>
                    <a:schemeClr val="tx1"/>
                  </a:solidFill>
                  <a:latin typeface="Graphik Regular" panose="020B0503030202060203" pitchFamily="34" charset="0"/>
                </a:rPr>
                <a:t>us</a:t>
              </a:r>
              <a:r>
                <a:rPr lang="pl-PL" sz="900" b="0">
                  <a:solidFill>
                    <a:schemeClr val="tx1"/>
                  </a:solidFill>
                  <a:latin typeface="Graphik Regular" panose="020B0503030202060203" pitchFamily="34" charset="0"/>
                </a:rPr>
                <a:t> on: </a:t>
              </a:r>
              <a:endParaRPr lang="pl-US" sz="900" b="0">
                <a:solidFill>
                  <a:schemeClr val="tx1"/>
                </a:solidFill>
                <a:latin typeface="Graphik Regular" panose="020B0503030202060203" pitchFamily="34" charset="0"/>
              </a:endParaRPr>
            </a:p>
          </p:txBody>
        </p:sp>
      </p:grpSp>
      <p:sp>
        <p:nvSpPr>
          <p:cNvPr id="3" name="Dete">
            <a:extLst>
              <a:ext uri="{FF2B5EF4-FFF2-40B4-BE49-F238E27FC236}">
                <a16:creationId xmlns:a16="http://schemas.microsoft.com/office/drawing/2014/main" id="{7C4FA8CC-F3B1-F288-874D-F094AFC3D56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60000" y="6297498"/>
            <a:ext cx="1994212" cy="124650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lvl1pPr marL="0" indent="0">
              <a:buNone/>
              <a:defRPr sz="900" b="0" i="0">
                <a:latin typeface="Graphik Regular" panose="020B0503030202060203" pitchFamily="34" charset="0"/>
              </a:defRPr>
            </a:lvl1pPr>
            <a:lvl2pPr>
              <a:defRPr sz="900" b="0" i="0">
                <a:latin typeface="Graphik-Light" panose="020B0403030202060203" pitchFamily="34" charset="0"/>
              </a:defRPr>
            </a:lvl2pPr>
            <a:lvl3pPr>
              <a:defRPr sz="900" b="0" i="0">
                <a:latin typeface="Graphik-Light" panose="020B0403030202060203" pitchFamily="34" charset="0"/>
              </a:defRPr>
            </a:lvl3pPr>
            <a:lvl4pPr>
              <a:defRPr sz="900" b="0" i="0">
                <a:latin typeface="Graphik-Light" panose="020B0403030202060203" pitchFamily="34" charset="0"/>
              </a:defRPr>
            </a:lvl4pPr>
            <a:lvl5pPr>
              <a:defRPr sz="900" b="0" i="0">
                <a:latin typeface="Graphik-Light" panose="020B0403030202060203" pitchFamily="34" charset="0"/>
              </a:defRPr>
            </a:lvl5pPr>
          </a:lstStyle>
          <a:p>
            <a:pPr lvl="0"/>
            <a:r>
              <a:rPr lang="pl-PL"/>
              <a:t>© </a:t>
            </a:r>
            <a:r>
              <a:rPr lang="pl-PL" err="1"/>
              <a:t>Synerise</a:t>
            </a:r>
            <a:r>
              <a:rPr lang="pl-PL"/>
              <a:t>   |   August, 2023</a:t>
            </a:r>
          </a:p>
        </p:txBody>
      </p:sp>
      <p:pic>
        <p:nvPicPr>
          <p:cNvPr id="2" name="Logo">
            <a:extLst>
              <a:ext uri="{FF2B5EF4-FFF2-40B4-BE49-F238E27FC236}">
                <a16:creationId xmlns:a16="http://schemas.microsoft.com/office/drawing/2014/main" id="{BF4DC955-79EA-1E77-4868-69F222D4E46B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360000" y="360000"/>
            <a:ext cx="1196314" cy="171331"/>
          </a:xfrm>
          <a:prstGeom prst="rect">
            <a:avLst/>
          </a:prstGeom>
        </p:spPr>
      </p:pic>
      <p:sp>
        <p:nvSpPr>
          <p:cNvPr id="7" name="Subtitle">
            <a:extLst>
              <a:ext uri="{FF2B5EF4-FFF2-40B4-BE49-F238E27FC236}">
                <a16:creationId xmlns:a16="http://schemas.microsoft.com/office/drawing/2014/main" id="{2B780218-5C22-2FF6-BDFD-757EF6A3CBF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136000" y="4754880"/>
            <a:ext cx="7920000" cy="3323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buNone/>
              <a:defRPr sz="2400" b="0" i="0">
                <a:latin typeface="Graphik-Light" panose="020B0403030202060203" pitchFamily="34" charset="0"/>
              </a:defRPr>
            </a:lvl1pPr>
            <a:lvl2pPr marL="457200" indent="0">
              <a:buNone/>
              <a:defRPr sz="2400" b="0" i="0">
                <a:latin typeface="Graphik-Light" panose="020B0403030202060203" pitchFamily="34" charset="0"/>
              </a:defRPr>
            </a:lvl2pPr>
            <a:lvl3pPr marL="914400" indent="0">
              <a:buNone/>
              <a:defRPr sz="2400" b="0" i="0">
                <a:latin typeface="Graphik-Light" panose="020B0403030202060203" pitchFamily="34" charset="0"/>
              </a:defRPr>
            </a:lvl3pPr>
            <a:lvl4pPr marL="1371600" indent="0">
              <a:buNone/>
              <a:defRPr sz="2400" b="0" i="0">
                <a:latin typeface="Graphik-Light" panose="020B0403030202060203" pitchFamily="34" charset="0"/>
              </a:defRPr>
            </a:lvl4pPr>
            <a:lvl5pPr marL="1828800" indent="0">
              <a:buNone/>
              <a:defRPr sz="2400" b="0" i="0">
                <a:latin typeface="Graphik-Light" panose="020B0403030202060203" pitchFamily="34" charset="0"/>
              </a:defRPr>
            </a:lvl5pPr>
          </a:lstStyle>
          <a:p>
            <a:pPr lvl="0"/>
            <a:r>
              <a:rPr lang="pl-PL" err="1"/>
              <a:t>Subtitle</a:t>
            </a:r>
            <a:endParaRPr lang="pl-PL"/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46F3C64A-BBAE-F353-B849-F98BFA1C001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8622" y="2103120"/>
            <a:ext cx="11394757" cy="2651760"/>
          </a:xfrm>
          <a:prstGeom prst="rect">
            <a:avLst/>
          </a:prstGeom>
        </p:spPr>
        <p:txBody>
          <a:bodyPr tIns="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22000" b="1" i="0" spc="-800" baseline="0">
                <a:latin typeface="Graphik-Semibold" panose="020B0503030202060203" pitchFamily="34" charset="0"/>
              </a:defRPr>
            </a:lvl1pPr>
          </a:lstStyle>
          <a:p>
            <a:pPr lvl="0"/>
            <a:r>
              <a:rPr lang="pl-PL" err="1"/>
              <a:t>Title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25170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- Da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Logo">
            <a:extLst>
              <a:ext uri="{FF2B5EF4-FFF2-40B4-BE49-F238E27FC236}">
                <a16:creationId xmlns:a16="http://schemas.microsoft.com/office/drawing/2014/main" id="{C0581F40-C3B2-713C-CE89-89D4F780328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0000" y="360000"/>
            <a:ext cx="1196314" cy="171331"/>
          </a:xfrm>
          <a:prstGeom prst="rect">
            <a:avLst/>
          </a:prstGeom>
        </p:spPr>
      </p:pic>
      <p:sp>
        <p:nvSpPr>
          <p:cNvPr id="6" name="Section Title">
            <a:extLst>
              <a:ext uri="{FF2B5EF4-FFF2-40B4-BE49-F238E27FC236}">
                <a16:creationId xmlns:a16="http://schemas.microsoft.com/office/drawing/2014/main" id="{A7D1EBE3-AE5A-734F-BB8D-158221E7408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0000" y="720000"/>
            <a:ext cx="10753200" cy="54216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6400"/>
            </a:lvl1pPr>
          </a:lstStyle>
          <a:p>
            <a:pPr lvl="0"/>
            <a:r>
              <a:rPr lang="pl-PL" err="1"/>
              <a:t>Section</a:t>
            </a:r>
            <a:r>
              <a:rPr lang="pl-PL"/>
              <a:t> </a:t>
            </a:r>
            <a:r>
              <a:rPr lang="pl-PL" err="1"/>
              <a:t>Title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80323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- Pref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Logo">
            <a:extLst>
              <a:ext uri="{FF2B5EF4-FFF2-40B4-BE49-F238E27FC236}">
                <a16:creationId xmlns:a16="http://schemas.microsoft.com/office/drawing/2014/main" id="{E89BE9F3-1C39-07CB-14FC-AF0B90C64D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0000" y="360000"/>
            <a:ext cx="1196314" cy="171331"/>
          </a:xfrm>
          <a:prstGeom prst="rect">
            <a:avLst/>
          </a:prstGeom>
        </p:spPr>
      </p:pic>
      <p:sp>
        <p:nvSpPr>
          <p:cNvPr id="5" name="Prefix">
            <a:extLst>
              <a:ext uri="{FF2B5EF4-FFF2-40B4-BE49-F238E27FC236}">
                <a16:creationId xmlns:a16="http://schemas.microsoft.com/office/drawing/2014/main" id="{3DEA3CF7-2BE9-0C42-9D69-A07B42B2F28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9400" y="720000"/>
            <a:ext cx="10753200" cy="2031664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ctr">
              <a:buNone/>
              <a:defRPr sz="1800" b="0" i="0">
                <a:latin typeface="Graphik-Light" panose="020B0403030202060203" pitchFamily="34" charset="0"/>
              </a:defRPr>
            </a:lvl1pPr>
          </a:lstStyle>
          <a:p>
            <a:pPr lvl="0"/>
            <a:r>
              <a:rPr lang="pl-PL" err="1"/>
              <a:t>Prefix</a:t>
            </a:r>
            <a:endParaRPr lang="pl-PL"/>
          </a:p>
        </p:txBody>
      </p:sp>
      <p:sp>
        <p:nvSpPr>
          <p:cNvPr id="6" name="Section Title">
            <a:extLst>
              <a:ext uri="{FF2B5EF4-FFF2-40B4-BE49-F238E27FC236}">
                <a16:creationId xmlns:a16="http://schemas.microsoft.com/office/drawing/2014/main" id="{A7D1EBE3-AE5A-734F-BB8D-158221E7408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0000" y="2751670"/>
            <a:ext cx="10753200" cy="3386318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>
              <a:buNone/>
              <a:defRPr sz="6400"/>
            </a:lvl1pPr>
          </a:lstStyle>
          <a:p>
            <a:pPr lvl="0"/>
            <a:r>
              <a:rPr lang="pl-PL" err="1"/>
              <a:t>Section</a:t>
            </a:r>
            <a:r>
              <a:rPr lang="pl-PL"/>
              <a:t> </a:t>
            </a:r>
            <a:r>
              <a:rPr lang="pl-PL" err="1"/>
              <a:t>Title</a:t>
            </a:r>
            <a:br>
              <a:rPr lang="pl-PL"/>
            </a:br>
            <a:r>
              <a:rPr lang="pl-PL" err="1"/>
              <a:t>Two</a:t>
            </a:r>
            <a:r>
              <a:rPr lang="pl-PL"/>
              <a:t> Lines</a:t>
            </a:r>
          </a:p>
        </p:txBody>
      </p:sp>
    </p:spTree>
    <p:extLst>
      <p:ext uri="{BB962C8B-B14F-4D97-AF65-F5344CB8AC3E}">
        <p14:creationId xmlns:p14="http://schemas.microsoft.com/office/powerpoint/2010/main" val="2510458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Logo">
            <a:extLst>
              <a:ext uri="{FF2B5EF4-FFF2-40B4-BE49-F238E27FC236}">
                <a16:creationId xmlns:a16="http://schemas.microsoft.com/office/drawing/2014/main" id="{0BB3E45A-04BD-2C8B-A405-ADE356785F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0000" y="230400"/>
            <a:ext cx="824279" cy="11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209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th page cou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ge Counter">
            <a:extLst>
              <a:ext uri="{FF2B5EF4-FFF2-40B4-BE49-F238E27FC236}">
                <a16:creationId xmlns:a16="http://schemas.microsoft.com/office/drawing/2014/main" id="{E7B7E601-990E-044A-9E1A-D54CC4EDB077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11249233" y="212414"/>
            <a:ext cx="582767" cy="1384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pl-US"/>
            </a:defPPr>
            <a:lvl1pPr marL="0" algn="r" defTabSz="914400" rtl="0" eaLnBrk="1" latinLnBrk="0" hangingPunct="1">
              <a:defRPr sz="900" b="0" i="0" kern="1200">
                <a:solidFill>
                  <a:schemeClr val="tx1"/>
                </a:solidFill>
                <a:latin typeface="Graphik-Medium" panose="020B0503030202060203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4C44D13-FC05-5941-85B1-39955DB610AB}" type="slidenum">
              <a:rPr lang="pl-US" smtClean="0"/>
              <a:pPr/>
              <a:t>‹#›</a:t>
            </a:fld>
            <a:endParaRPr lang="pl-US"/>
          </a:p>
        </p:txBody>
      </p:sp>
      <p:pic>
        <p:nvPicPr>
          <p:cNvPr id="2" name="Logo">
            <a:extLst>
              <a:ext uri="{FF2B5EF4-FFF2-40B4-BE49-F238E27FC236}">
                <a16:creationId xmlns:a16="http://schemas.microsoft.com/office/drawing/2014/main" id="{941EDDAA-4C40-5332-D975-DA2E918229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0000" y="230400"/>
            <a:ext cx="824279" cy="11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049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th breadcrumb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Logo">
            <a:extLst>
              <a:ext uri="{FF2B5EF4-FFF2-40B4-BE49-F238E27FC236}">
                <a16:creationId xmlns:a16="http://schemas.microsoft.com/office/drawing/2014/main" id="{EDE8E6D3-A955-E0FC-3F53-F8DF7E6CA98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0000" y="230400"/>
            <a:ext cx="824279" cy="11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097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Logo">
            <a:extLst>
              <a:ext uri="{FF2B5EF4-FFF2-40B4-BE49-F238E27FC236}">
                <a16:creationId xmlns:a16="http://schemas.microsoft.com/office/drawing/2014/main" id="{7A53ACD8-E59F-7415-23AF-FC97DF64DF9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0000" y="360000"/>
            <a:ext cx="1196314" cy="171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361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th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age Counter">
            <a:extLst>
              <a:ext uri="{FF2B5EF4-FFF2-40B4-BE49-F238E27FC236}">
                <a16:creationId xmlns:a16="http://schemas.microsoft.com/office/drawing/2014/main" id="{3E6C5E9D-0983-5E4E-9EEE-230643192E5D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11249233" y="212414"/>
            <a:ext cx="582767" cy="1384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pl-US"/>
            </a:defPPr>
            <a:lvl1pPr marL="0" algn="r" defTabSz="914400" rtl="0" eaLnBrk="1" latinLnBrk="0" hangingPunct="1">
              <a:defRPr sz="900" b="0" i="0" kern="1200">
                <a:solidFill>
                  <a:schemeClr val="tx1"/>
                </a:solidFill>
                <a:latin typeface="Graphik-Medium" panose="020B0503030202060203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4C44D13-FC05-5941-85B1-39955DB610AB}" type="slidenum">
              <a:rPr lang="pl-US" smtClean="0"/>
              <a:pPr/>
              <a:t>‹#›</a:t>
            </a:fld>
            <a:endParaRPr lang="pl-US"/>
          </a:p>
        </p:txBody>
      </p:sp>
      <p:sp>
        <p:nvSpPr>
          <p:cNvPr id="5" name="Breadcrumbs">
            <a:extLst>
              <a:ext uri="{FF2B5EF4-FFF2-40B4-BE49-F238E27FC236}">
                <a16:creationId xmlns:a16="http://schemas.microsoft.com/office/drawing/2014/main" id="{6317E3A5-20AC-A740-A9FD-2E0DF0BDE4A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48303" y="228141"/>
            <a:ext cx="9793730" cy="124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r">
              <a:buNone/>
              <a:defRPr sz="900" b="0" i="0" spc="0">
                <a:solidFill>
                  <a:schemeClr val="tx1">
                    <a:lumMod val="50000"/>
                    <a:lumOff val="50000"/>
                  </a:schemeClr>
                </a:solidFill>
                <a:latin typeface="Graphik Regular" panose="020B0503030202060203" pitchFamily="34" charset="0"/>
              </a:defRPr>
            </a:lvl1pPr>
          </a:lstStyle>
          <a:p>
            <a:pPr lvl="0"/>
            <a:r>
              <a:rPr lang="pl-US"/>
              <a:t>Breadcrumbs</a:t>
            </a:r>
          </a:p>
        </p:txBody>
      </p:sp>
      <p:sp>
        <p:nvSpPr>
          <p:cNvPr id="9" name="Main Header">
            <a:extLst>
              <a:ext uri="{FF2B5EF4-FFF2-40B4-BE49-F238E27FC236}">
                <a16:creationId xmlns:a16="http://schemas.microsoft.com/office/drawing/2014/main" id="{71F6BFD4-2FA2-D840-A7A8-568E3370D5C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360000" y="576000"/>
            <a:ext cx="11472000" cy="442035"/>
          </a:xfrm>
          <a:prstGeom prst="rect">
            <a:avLst/>
          </a:prstGeom>
        </p:spPr>
        <p:txBody>
          <a:bodyPr wrap="square" lIns="0" tIns="0" rIns="0" bIns="72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>
                <a:latin typeface="Graphik-Semibold" panose="020B0503030202060203" pitchFamily="34" charset="0"/>
              </a:defRPr>
            </a:lvl1pPr>
          </a:lstStyle>
          <a:p>
            <a:pPr lvl="0"/>
            <a:r>
              <a:rPr lang="pl-US"/>
              <a:t>Header</a:t>
            </a:r>
          </a:p>
        </p:txBody>
      </p:sp>
      <p:pic>
        <p:nvPicPr>
          <p:cNvPr id="4" name="Logo">
            <a:extLst>
              <a:ext uri="{FF2B5EF4-FFF2-40B4-BE49-F238E27FC236}">
                <a16:creationId xmlns:a16="http://schemas.microsoft.com/office/drawing/2014/main" id="{7B4C5028-C30D-99F3-55C6-71D28F3B3D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0000" y="230400"/>
            <a:ext cx="824279" cy="11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4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th sub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age Counter">
            <a:extLst>
              <a:ext uri="{FF2B5EF4-FFF2-40B4-BE49-F238E27FC236}">
                <a16:creationId xmlns:a16="http://schemas.microsoft.com/office/drawing/2014/main" id="{3E6C5E9D-0983-5E4E-9EEE-230643192E5D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11249233" y="212414"/>
            <a:ext cx="582767" cy="1384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pl-US"/>
            </a:defPPr>
            <a:lvl1pPr marL="0" algn="r" defTabSz="914400" rtl="0" eaLnBrk="1" latinLnBrk="0" hangingPunct="1">
              <a:defRPr sz="900" b="0" i="0" kern="1200">
                <a:solidFill>
                  <a:schemeClr val="tx1"/>
                </a:solidFill>
                <a:latin typeface="Graphik-Medium" panose="020B0503030202060203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4C44D13-FC05-5941-85B1-39955DB610AB}" type="slidenum">
              <a:rPr lang="pl-US" smtClean="0"/>
              <a:pPr/>
              <a:t>‹#›</a:t>
            </a:fld>
            <a:endParaRPr lang="pl-US"/>
          </a:p>
        </p:txBody>
      </p:sp>
      <p:sp>
        <p:nvSpPr>
          <p:cNvPr id="5" name="Breadcrumbs">
            <a:extLst>
              <a:ext uri="{FF2B5EF4-FFF2-40B4-BE49-F238E27FC236}">
                <a16:creationId xmlns:a16="http://schemas.microsoft.com/office/drawing/2014/main" id="{6317E3A5-20AC-A740-A9FD-2E0DF0BDE4A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48303" y="228141"/>
            <a:ext cx="9793730" cy="124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r">
              <a:buNone/>
              <a:defRPr sz="900" b="0" i="0" spc="0">
                <a:solidFill>
                  <a:schemeClr val="tx1">
                    <a:lumMod val="50000"/>
                    <a:lumOff val="50000"/>
                  </a:schemeClr>
                </a:solidFill>
                <a:latin typeface="Graphik Regular" panose="020B0503030202060203" pitchFamily="34" charset="0"/>
              </a:defRPr>
            </a:lvl1pPr>
          </a:lstStyle>
          <a:p>
            <a:pPr lvl="0"/>
            <a:r>
              <a:rPr lang="pl-US"/>
              <a:t>Breadcrumbs</a:t>
            </a:r>
          </a:p>
        </p:txBody>
      </p:sp>
      <p:sp>
        <p:nvSpPr>
          <p:cNvPr id="7" name="Subheader">
            <a:extLst>
              <a:ext uri="{FF2B5EF4-FFF2-40B4-BE49-F238E27FC236}">
                <a16:creationId xmlns:a16="http://schemas.microsoft.com/office/drawing/2014/main" id="{A99141F0-F0B4-7F44-8918-0229474009A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0000" y="1008000"/>
            <a:ext cx="11472000" cy="2000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00" b="0" i="0">
                <a:latin typeface="Graphik Regular" panose="020B0503030202060203" pitchFamily="34" charset="0"/>
              </a:defRPr>
            </a:lvl1pPr>
          </a:lstStyle>
          <a:p>
            <a:pPr lvl="0"/>
            <a:r>
              <a:rPr lang="pl-US"/>
              <a:t>Subheader</a:t>
            </a:r>
          </a:p>
        </p:txBody>
      </p:sp>
      <p:sp>
        <p:nvSpPr>
          <p:cNvPr id="6" name="Main Header">
            <a:extLst>
              <a:ext uri="{FF2B5EF4-FFF2-40B4-BE49-F238E27FC236}">
                <a16:creationId xmlns:a16="http://schemas.microsoft.com/office/drawing/2014/main" id="{4E1D621E-F8BE-C24F-8E04-D8704BDD8BE0}"/>
              </a:ext>
            </a:extLst>
          </p:cNvPr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360000" y="576000"/>
            <a:ext cx="11472000" cy="442035"/>
          </a:xfrm>
          <a:prstGeom prst="rect">
            <a:avLst/>
          </a:prstGeom>
        </p:spPr>
        <p:txBody>
          <a:bodyPr wrap="square" lIns="0" tIns="0" rIns="0" bIns="72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>
                <a:latin typeface="Graphik-Semibold" panose="020B0503030202060203" pitchFamily="34" charset="0"/>
              </a:defRPr>
            </a:lvl1pPr>
          </a:lstStyle>
          <a:p>
            <a:pPr lvl="0"/>
            <a:r>
              <a:rPr lang="pl-US"/>
              <a:t>Header</a:t>
            </a:r>
          </a:p>
        </p:txBody>
      </p:sp>
      <p:pic>
        <p:nvPicPr>
          <p:cNvPr id="4" name="Logo">
            <a:extLst>
              <a:ext uri="{FF2B5EF4-FFF2-40B4-BE49-F238E27FC236}">
                <a16:creationId xmlns:a16="http://schemas.microsoft.com/office/drawing/2014/main" id="{1EB03D94-2A2C-5310-3098-DBAF1F7A06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0000" y="230400"/>
            <a:ext cx="824279" cy="11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83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th subheader - 1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age Counter">
            <a:extLst>
              <a:ext uri="{FF2B5EF4-FFF2-40B4-BE49-F238E27FC236}">
                <a16:creationId xmlns:a16="http://schemas.microsoft.com/office/drawing/2014/main" id="{3E6C5E9D-0983-5E4E-9EEE-230643192E5D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11249233" y="212414"/>
            <a:ext cx="582767" cy="1384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pl-US"/>
            </a:defPPr>
            <a:lvl1pPr marL="0" algn="r" defTabSz="914400" rtl="0" eaLnBrk="1" latinLnBrk="0" hangingPunct="1">
              <a:defRPr sz="900" b="0" i="0" kern="1200">
                <a:solidFill>
                  <a:schemeClr val="tx1"/>
                </a:solidFill>
                <a:latin typeface="Graphik-Medium" panose="020B0503030202060203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4C44D13-FC05-5941-85B1-39955DB610AB}" type="slidenum">
              <a:rPr lang="pl-US" smtClean="0"/>
              <a:pPr/>
              <a:t>‹#›</a:t>
            </a:fld>
            <a:endParaRPr lang="pl-US"/>
          </a:p>
        </p:txBody>
      </p:sp>
      <p:sp>
        <p:nvSpPr>
          <p:cNvPr id="5" name="Breadcrumbs">
            <a:extLst>
              <a:ext uri="{FF2B5EF4-FFF2-40B4-BE49-F238E27FC236}">
                <a16:creationId xmlns:a16="http://schemas.microsoft.com/office/drawing/2014/main" id="{6317E3A5-20AC-A740-A9FD-2E0DF0BDE4A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48303" y="228141"/>
            <a:ext cx="9793730" cy="124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r">
              <a:buNone/>
              <a:defRPr sz="900" b="0" i="0" spc="0">
                <a:solidFill>
                  <a:schemeClr val="tx1">
                    <a:lumMod val="50000"/>
                    <a:lumOff val="50000"/>
                  </a:schemeClr>
                </a:solidFill>
                <a:latin typeface="Graphik Regular" panose="020B0503030202060203" pitchFamily="34" charset="0"/>
              </a:defRPr>
            </a:lvl1pPr>
          </a:lstStyle>
          <a:p>
            <a:pPr lvl="0"/>
            <a:r>
              <a:rPr lang="pl-US"/>
              <a:t>Breadcrumbs</a:t>
            </a:r>
          </a:p>
        </p:txBody>
      </p:sp>
      <p:sp>
        <p:nvSpPr>
          <p:cNvPr id="7" name="Subheader">
            <a:extLst>
              <a:ext uri="{FF2B5EF4-FFF2-40B4-BE49-F238E27FC236}">
                <a16:creationId xmlns:a16="http://schemas.microsoft.com/office/drawing/2014/main" id="{A99141F0-F0B4-7F44-8918-0229474009A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0000" y="1008000"/>
            <a:ext cx="11472000" cy="2000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00" b="0" i="0">
                <a:latin typeface="Graphik Regular" panose="020B0503030202060203" pitchFamily="34" charset="0"/>
              </a:defRPr>
            </a:lvl1pPr>
          </a:lstStyle>
          <a:p>
            <a:pPr lvl="0"/>
            <a:r>
              <a:rPr lang="pl-US"/>
              <a:t>Subheader</a:t>
            </a:r>
          </a:p>
        </p:txBody>
      </p:sp>
      <p:sp>
        <p:nvSpPr>
          <p:cNvPr id="6" name="Main Header">
            <a:extLst>
              <a:ext uri="{FF2B5EF4-FFF2-40B4-BE49-F238E27FC236}">
                <a16:creationId xmlns:a16="http://schemas.microsoft.com/office/drawing/2014/main" id="{4E1D621E-F8BE-C24F-8E04-D8704BDD8BE0}"/>
              </a:ext>
            </a:extLst>
          </p:cNvPr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360000" y="576000"/>
            <a:ext cx="11472000" cy="442035"/>
          </a:xfrm>
          <a:prstGeom prst="rect">
            <a:avLst/>
          </a:prstGeom>
        </p:spPr>
        <p:txBody>
          <a:bodyPr wrap="square" lIns="0" tIns="0" rIns="0" bIns="72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>
                <a:latin typeface="Graphik-Semibold" panose="020B0503030202060203" pitchFamily="34" charset="0"/>
              </a:defRPr>
            </a:lvl1pPr>
          </a:lstStyle>
          <a:p>
            <a:pPr lvl="0"/>
            <a:r>
              <a:rPr lang="pl-US"/>
              <a:t>Header</a:t>
            </a:r>
          </a:p>
        </p:txBody>
      </p:sp>
      <p:pic>
        <p:nvPicPr>
          <p:cNvPr id="4" name="Logo">
            <a:extLst>
              <a:ext uri="{FF2B5EF4-FFF2-40B4-BE49-F238E27FC236}">
                <a16:creationId xmlns:a16="http://schemas.microsoft.com/office/drawing/2014/main" id="{1EB03D94-2A2C-5310-3098-DBAF1F7A06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0000" y="230400"/>
            <a:ext cx="824279" cy="118050"/>
          </a:xfrm>
          <a:prstGeom prst="rect">
            <a:avLst/>
          </a:prstGeom>
        </p:spPr>
      </p:pic>
      <p:sp>
        <p:nvSpPr>
          <p:cNvPr id="2" name="Text">
            <a:extLst>
              <a:ext uri="{FF2B5EF4-FFF2-40B4-BE49-F238E27FC236}">
                <a16:creationId xmlns:a16="http://schemas.microsoft.com/office/drawing/2014/main" id="{F9E5E737-2CE9-E399-76F8-F89A2F65D1D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71550" y="1884640"/>
            <a:ext cx="9569452" cy="37287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1400" b="0" i="0">
                <a:latin typeface="Graphik-Light" panose="020B0403030202060203" pitchFamily="34" charset="0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1 Column Text</a:t>
            </a:r>
          </a:p>
        </p:txBody>
      </p:sp>
    </p:spTree>
    <p:extLst>
      <p:ext uri="{BB962C8B-B14F-4D97-AF65-F5344CB8AC3E}">
        <p14:creationId xmlns:p14="http://schemas.microsoft.com/office/powerpoint/2010/main" val="2250045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th subheader - 2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age Counter">
            <a:extLst>
              <a:ext uri="{FF2B5EF4-FFF2-40B4-BE49-F238E27FC236}">
                <a16:creationId xmlns:a16="http://schemas.microsoft.com/office/drawing/2014/main" id="{3E6C5E9D-0983-5E4E-9EEE-230643192E5D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11249233" y="212414"/>
            <a:ext cx="582767" cy="1384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pl-US"/>
            </a:defPPr>
            <a:lvl1pPr marL="0" algn="r" defTabSz="914400" rtl="0" eaLnBrk="1" latinLnBrk="0" hangingPunct="1">
              <a:defRPr sz="900" b="0" i="0" kern="1200">
                <a:solidFill>
                  <a:schemeClr val="tx1"/>
                </a:solidFill>
                <a:latin typeface="Graphik-Medium" panose="020B0503030202060203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4C44D13-FC05-5941-85B1-39955DB610AB}" type="slidenum">
              <a:rPr lang="pl-US" smtClean="0"/>
              <a:pPr/>
              <a:t>‹#›</a:t>
            </a:fld>
            <a:endParaRPr lang="pl-US"/>
          </a:p>
        </p:txBody>
      </p:sp>
      <p:sp>
        <p:nvSpPr>
          <p:cNvPr id="5" name="Breadcrumbs">
            <a:extLst>
              <a:ext uri="{FF2B5EF4-FFF2-40B4-BE49-F238E27FC236}">
                <a16:creationId xmlns:a16="http://schemas.microsoft.com/office/drawing/2014/main" id="{6317E3A5-20AC-A740-A9FD-2E0DF0BDE4A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48303" y="228141"/>
            <a:ext cx="9793730" cy="124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r">
              <a:buNone/>
              <a:defRPr sz="900" b="0" i="0" spc="0">
                <a:solidFill>
                  <a:schemeClr val="tx1">
                    <a:lumMod val="50000"/>
                    <a:lumOff val="50000"/>
                  </a:schemeClr>
                </a:solidFill>
                <a:latin typeface="Graphik Regular" panose="020B0503030202060203" pitchFamily="34" charset="0"/>
              </a:defRPr>
            </a:lvl1pPr>
          </a:lstStyle>
          <a:p>
            <a:pPr lvl="0"/>
            <a:r>
              <a:rPr lang="pl-US"/>
              <a:t>Breadcrumbs</a:t>
            </a:r>
          </a:p>
        </p:txBody>
      </p:sp>
      <p:sp>
        <p:nvSpPr>
          <p:cNvPr id="7" name="Subheader">
            <a:extLst>
              <a:ext uri="{FF2B5EF4-FFF2-40B4-BE49-F238E27FC236}">
                <a16:creationId xmlns:a16="http://schemas.microsoft.com/office/drawing/2014/main" id="{A99141F0-F0B4-7F44-8918-0229474009A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0000" y="1008000"/>
            <a:ext cx="11472000" cy="2000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00" b="0" i="0">
                <a:latin typeface="Graphik Regular" panose="020B0503030202060203" pitchFamily="34" charset="0"/>
              </a:defRPr>
            </a:lvl1pPr>
          </a:lstStyle>
          <a:p>
            <a:pPr lvl="0"/>
            <a:r>
              <a:rPr lang="pl-US"/>
              <a:t>Subheader</a:t>
            </a:r>
          </a:p>
        </p:txBody>
      </p:sp>
      <p:sp>
        <p:nvSpPr>
          <p:cNvPr id="6" name="Main Header">
            <a:extLst>
              <a:ext uri="{FF2B5EF4-FFF2-40B4-BE49-F238E27FC236}">
                <a16:creationId xmlns:a16="http://schemas.microsoft.com/office/drawing/2014/main" id="{4E1D621E-F8BE-C24F-8E04-D8704BDD8BE0}"/>
              </a:ext>
            </a:extLst>
          </p:cNvPr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360000" y="576000"/>
            <a:ext cx="11472000" cy="442035"/>
          </a:xfrm>
          <a:prstGeom prst="rect">
            <a:avLst/>
          </a:prstGeom>
        </p:spPr>
        <p:txBody>
          <a:bodyPr wrap="square" lIns="0" tIns="0" rIns="0" bIns="72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>
                <a:latin typeface="Graphik-Semibold" panose="020B0503030202060203" pitchFamily="34" charset="0"/>
              </a:defRPr>
            </a:lvl1pPr>
          </a:lstStyle>
          <a:p>
            <a:pPr lvl="0"/>
            <a:r>
              <a:rPr lang="pl-US"/>
              <a:t>Header</a:t>
            </a:r>
          </a:p>
        </p:txBody>
      </p:sp>
      <p:pic>
        <p:nvPicPr>
          <p:cNvPr id="4" name="Logo">
            <a:extLst>
              <a:ext uri="{FF2B5EF4-FFF2-40B4-BE49-F238E27FC236}">
                <a16:creationId xmlns:a16="http://schemas.microsoft.com/office/drawing/2014/main" id="{1EB03D94-2A2C-5310-3098-DBAF1F7A06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0000" y="230400"/>
            <a:ext cx="824279" cy="118050"/>
          </a:xfrm>
          <a:prstGeom prst="rect">
            <a:avLst/>
          </a:prstGeom>
        </p:spPr>
      </p:pic>
      <p:sp>
        <p:nvSpPr>
          <p:cNvPr id="9" name="Text">
            <a:extLst>
              <a:ext uri="{FF2B5EF4-FFF2-40B4-BE49-F238E27FC236}">
                <a16:creationId xmlns:a16="http://schemas.microsoft.com/office/drawing/2014/main" id="{90F8F277-8013-5CDE-A1B0-0DF93718577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71550" y="1884640"/>
            <a:ext cx="9569452" cy="3728799"/>
          </a:xfrm>
          <a:prstGeom prst="rect">
            <a:avLst/>
          </a:prstGeom>
        </p:spPr>
        <p:txBody>
          <a:bodyPr lIns="0" tIns="0" rIns="0" bIns="0" numCol="2" spcCol="720000"/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1400" b="0" i="0">
                <a:latin typeface="Graphik-Light" panose="020B0403030202060203" pitchFamily="34" charset="0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2 Columns Text</a:t>
            </a:r>
          </a:p>
        </p:txBody>
      </p:sp>
    </p:spTree>
    <p:extLst>
      <p:ext uri="{BB962C8B-B14F-4D97-AF65-F5344CB8AC3E}">
        <p14:creationId xmlns:p14="http://schemas.microsoft.com/office/powerpoint/2010/main" val="1742007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th subheader - 3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age Counter">
            <a:extLst>
              <a:ext uri="{FF2B5EF4-FFF2-40B4-BE49-F238E27FC236}">
                <a16:creationId xmlns:a16="http://schemas.microsoft.com/office/drawing/2014/main" id="{3E6C5E9D-0983-5E4E-9EEE-230643192E5D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11249233" y="212414"/>
            <a:ext cx="582767" cy="1384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pl-US"/>
            </a:defPPr>
            <a:lvl1pPr marL="0" algn="r" defTabSz="914400" rtl="0" eaLnBrk="1" latinLnBrk="0" hangingPunct="1">
              <a:defRPr sz="900" b="0" i="0" kern="1200">
                <a:solidFill>
                  <a:schemeClr val="tx1"/>
                </a:solidFill>
                <a:latin typeface="Graphik-Medium" panose="020B0503030202060203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4C44D13-FC05-5941-85B1-39955DB610AB}" type="slidenum">
              <a:rPr lang="pl-US" smtClean="0"/>
              <a:pPr/>
              <a:t>‹#›</a:t>
            </a:fld>
            <a:endParaRPr lang="pl-US"/>
          </a:p>
        </p:txBody>
      </p:sp>
      <p:sp>
        <p:nvSpPr>
          <p:cNvPr id="5" name="Breadcrumbs">
            <a:extLst>
              <a:ext uri="{FF2B5EF4-FFF2-40B4-BE49-F238E27FC236}">
                <a16:creationId xmlns:a16="http://schemas.microsoft.com/office/drawing/2014/main" id="{6317E3A5-20AC-A740-A9FD-2E0DF0BDE4A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48303" y="228141"/>
            <a:ext cx="9793730" cy="124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r">
              <a:buNone/>
              <a:defRPr sz="900" b="0" i="0" spc="0">
                <a:solidFill>
                  <a:schemeClr val="tx1">
                    <a:lumMod val="50000"/>
                    <a:lumOff val="50000"/>
                  </a:schemeClr>
                </a:solidFill>
                <a:latin typeface="Graphik Regular" panose="020B0503030202060203" pitchFamily="34" charset="0"/>
              </a:defRPr>
            </a:lvl1pPr>
          </a:lstStyle>
          <a:p>
            <a:pPr lvl="0"/>
            <a:r>
              <a:rPr lang="pl-US"/>
              <a:t>Breadcrumbs</a:t>
            </a:r>
          </a:p>
        </p:txBody>
      </p:sp>
      <p:sp>
        <p:nvSpPr>
          <p:cNvPr id="7" name="Subheader">
            <a:extLst>
              <a:ext uri="{FF2B5EF4-FFF2-40B4-BE49-F238E27FC236}">
                <a16:creationId xmlns:a16="http://schemas.microsoft.com/office/drawing/2014/main" id="{A99141F0-F0B4-7F44-8918-0229474009A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0000" y="1008000"/>
            <a:ext cx="11472000" cy="2000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00" b="0" i="0">
                <a:latin typeface="Graphik Regular" panose="020B0503030202060203" pitchFamily="34" charset="0"/>
              </a:defRPr>
            </a:lvl1pPr>
          </a:lstStyle>
          <a:p>
            <a:pPr lvl="0"/>
            <a:r>
              <a:rPr lang="pl-US"/>
              <a:t>Subheader</a:t>
            </a:r>
          </a:p>
        </p:txBody>
      </p:sp>
      <p:sp>
        <p:nvSpPr>
          <p:cNvPr id="6" name="Main Header">
            <a:extLst>
              <a:ext uri="{FF2B5EF4-FFF2-40B4-BE49-F238E27FC236}">
                <a16:creationId xmlns:a16="http://schemas.microsoft.com/office/drawing/2014/main" id="{4E1D621E-F8BE-C24F-8E04-D8704BDD8BE0}"/>
              </a:ext>
            </a:extLst>
          </p:cNvPr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360000" y="576000"/>
            <a:ext cx="11472000" cy="442035"/>
          </a:xfrm>
          <a:prstGeom prst="rect">
            <a:avLst/>
          </a:prstGeom>
        </p:spPr>
        <p:txBody>
          <a:bodyPr wrap="square" lIns="0" tIns="0" rIns="0" bIns="72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>
                <a:latin typeface="Graphik-Semibold" panose="020B0503030202060203" pitchFamily="34" charset="0"/>
              </a:defRPr>
            </a:lvl1pPr>
          </a:lstStyle>
          <a:p>
            <a:pPr lvl="0"/>
            <a:r>
              <a:rPr lang="pl-US"/>
              <a:t>Header</a:t>
            </a:r>
          </a:p>
        </p:txBody>
      </p:sp>
      <p:pic>
        <p:nvPicPr>
          <p:cNvPr id="4" name="Logo">
            <a:extLst>
              <a:ext uri="{FF2B5EF4-FFF2-40B4-BE49-F238E27FC236}">
                <a16:creationId xmlns:a16="http://schemas.microsoft.com/office/drawing/2014/main" id="{1EB03D94-2A2C-5310-3098-DBAF1F7A06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0000" y="230400"/>
            <a:ext cx="824279" cy="118050"/>
          </a:xfrm>
          <a:prstGeom prst="rect">
            <a:avLst/>
          </a:prstGeom>
        </p:spPr>
      </p:pic>
      <p:sp>
        <p:nvSpPr>
          <p:cNvPr id="3" name="Text">
            <a:extLst>
              <a:ext uri="{FF2B5EF4-FFF2-40B4-BE49-F238E27FC236}">
                <a16:creationId xmlns:a16="http://schemas.microsoft.com/office/drawing/2014/main" id="{00551EB1-209C-40E3-E5FF-029CC9A6913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71550" y="1884640"/>
            <a:ext cx="9569452" cy="3728799"/>
          </a:xfrm>
          <a:prstGeom prst="rect">
            <a:avLst/>
          </a:prstGeom>
        </p:spPr>
        <p:txBody>
          <a:bodyPr lIns="0" tIns="0" rIns="0" bIns="0" numCol="3" spcCol="720000"/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1400" b="0" i="0">
                <a:latin typeface="Graphik-Light" panose="020B0403030202060203" pitchFamily="34" charset="0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3 Columns Text</a:t>
            </a:r>
          </a:p>
        </p:txBody>
      </p:sp>
    </p:spTree>
    <p:extLst>
      <p:ext uri="{BB962C8B-B14F-4D97-AF65-F5344CB8AC3E}">
        <p14:creationId xmlns:p14="http://schemas.microsoft.com/office/powerpoint/2010/main" val="1739980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age Counter">
            <a:extLst>
              <a:ext uri="{FF2B5EF4-FFF2-40B4-BE49-F238E27FC236}">
                <a16:creationId xmlns:a16="http://schemas.microsoft.com/office/drawing/2014/main" id="{3E6C5E9D-0983-5E4E-9EEE-230643192E5D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11249233" y="212414"/>
            <a:ext cx="582767" cy="1384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pl-US"/>
            </a:defPPr>
            <a:lvl1pPr marL="0" algn="r" defTabSz="914400" rtl="0" eaLnBrk="1" latinLnBrk="0" hangingPunct="1">
              <a:defRPr sz="900" b="0" i="0" kern="1200">
                <a:solidFill>
                  <a:schemeClr val="tx1"/>
                </a:solidFill>
                <a:latin typeface="Graphik-Medium" panose="020B0503030202060203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4C44D13-FC05-5941-85B1-39955DB610AB}" type="slidenum">
              <a:rPr lang="pl-US" smtClean="0"/>
              <a:pPr/>
              <a:t>‹#›</a:t>
            </a:fld>
            <a:endParaRPr lang="pl-US"/>
          </a:p>
        </p:txBody>
      </p:sp>
      <p:sp>
        <p:nvSpPr>
          <p:cNvPr id="5" name="Breadcrumbs">
            <a:extLst>
              <a:ext uri="{FF2B5EF4-FFF2-40B4-BE49-F238E27FC236}">
                <a16:creationId xmlns:a16="http://schemas.microsoft.com/office/drawing/2014/main" id="{6317E3A5-20AC-A740-A9FD-2E0DF0BDE4A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48303" y="228141"/>
            <a:ext cx="9793730" cy="124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r">
              <a:buNone/>
              <a:defRPr sz="900" b="0" i="0" spc="0">
                <a:solidFill>
                  <a:schemeClr val="tx1">
                    <a:lumMod val="50000"/>
                    <a:lumOff val="50000"/>
                  </a:schemeClr>
                </a:solidFill>
                <a:latin typeface="Graphik Regular" panose="020B0503030202060203" pitchFamily="34" charset="0"/>
              </a:defRPr>
            </a:lvl1pPr>
          </a:lstStyle>
          <a:p>
            <a:pPr lvl="0"/>
            <a:r>
              <a:rPr lang="pl-US"/>
              <a:t>Breadcrumbs</a:t>
            </a:r>
          </a:p>
        </p:txBody>
      </p:sp>
      <p:sp>
        <p:nvSpPr>
          <p:cNvPr id="7" name="Subheader">
            <a:extLst>
              <a:ext uri="{FF2B5EF4-FFF2-40B4-BE49-F238E27FC236}">
                <a16:creationId xmlns:a16="http://schemas.microsoft.com/office/drawing/2014/main" id="{A99141F0-F0B4-7F44-8918-0229474009A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0000" y="1479700"/>
            <a:ext cx="114720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 i="0">
                <a:latin typeface="Graphik-Light" panose="020B0403030202060203" pitchFamily="34" charset="0"/>
              </a:defRPr>
            </a:lvl1pPr>
          </a:lstStyle>
          <a:p>
            <a:pPr lvl="0"/>
            <a:r>
              <a:rPr lang="pl-US"/>
              <a:t>Subheader</a:t>
            </a:r>
          </a:p>
        </p:txBody>
      </p:sp>
      <p:sp>
        <p:nvSpPr>
          <p:cNvPr id="6" name="Main Header">
            <a:extLst>
              <a:ext uri="{FF2B5EF4-FFF2-40B4-BE49-F238E27FC236}">
                <a16:creationId xmlns:a16="http://schemas.microsoft.com/office/drawing/2014/main" id="{4E1D621E-F8BE-C24F-8E04-D8704BDD8BE0}"/>
              </a:ext>
            </a:extLst>
          </p:cNvPr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360000" y="576000"/>
            <a:ext cx="11472000" cy="867348"/>
          </a:xfrm>
          <a:prstGeom prst="rect">
            <a:avLst/>
          </a:prstGeom>
        </p:spPr>
        <p:txBody>
          <a:bodyPr wrap="square" lIns="0" tIns="0" rIns="0" bIns="3600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5400" b="1" i="0">
                <a:latin typeface="Graphik-Semibold" panose="020B0503030202060203" pitchFamily="34" charset="0"/>
              </a:defRPr>
            </a:lvl1pPr>
          </a:lstStyle>
          <a:p>
            <a:pPr lvl="0"/>
            <a:r>
              <a:rPr lang="pl-US"/>
              <a:t>Header</a:t>
            </a:r>
          </a:p>
        </p:txBody>
      </p:sp>
      <p:pic>
        <p:nvPicPr>
          <p:cNvPr id="4" name="Logo">
            <a:extLst>
              <a:ext uri="{FF2B5EF4-FFF2-40B4-BE49-F238E27FC236}">
                <a16:creationId xmlns:a16="http://schemas.microsoft.com/office/drawing/2014/main" id="{1EB03D94-2A2C-5310-3098-DBAF1F7A06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0000" y="230400"/>
            <a:ext cx="824279" cy="11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738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focus - subtitle - 1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age Counter">
            <a:extLst>
              <a:ext uri="{FF2B5EF4-FFF2-40B4-BE49-F238E27FC236}">
                <a16:creationId xmlns:a16="http://schemas.microsoft.com/office/drawing/2014/main" id="{3E6C5E9D-0983-5E4E-9EEE-230643192E5D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11249233" y="212414"/>
            <a:ext cx="582767" cy="1384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pl-US"/>
            </a:defPPr>
            <a:lvl1pPr marL="0" algn="r" defTabSz="914400" rtl="0" eaLnBrk="1" latinLnBrk="0" hangingPunct="1">
              <a:defRPr sz="900" b="0" i="0" kern="1200">
                <a:solidFill>
                  <a:schemeClr val="tx1"/>
                </a:solidFill>
                <a:latin typeface="Graphik-Medium" panose="020B0503030202060203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4C44D13-FC05-5941-85B1-39955DB610AB}" type="slidenum">
              <a:rPr lang="pl-US" smtClean="0"/>
              <a:pPr/>
              <a:t>‹#›</a:t>
            </a:fld>
            <a:endParaRPr lang="pl-US"/>
          </a:p>
        </p:txBody>
      </p:sp>
      <p:sp>
        <p:nvSpPr>
          <p:cNvPr id="5" name="Breadcrumbs">
            <a:extLst>
              <a:ext uri="{FF2B5EF4-FFF2-40B4-BE49-F238E27FC236}">
                <a16:creationId xmlns:a16="http://schemas.microsoft.com/office/drawing/2014/main" id="{6317E3A5-20AC-A740-A9FD-2E0DF0BDE4A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48303" y="228141"/>
            <a:ext cx="9793730" cy="124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r">
              <a:buNone/>
              <a:defRPr sz="900" b="0" i="0" spc="0">
                <a:solidFill>
                  <a:schemeClr val="tx1">
                    <a:lumMod val="50000"/>
                    <a:lumOff val="50000"/>
                  </a:schemeClr>
                </a:solidFill>
                <a:latin typeface="Graphik Regular" panose="020B0503030202060203" pitchFamily="34" charset="0"/>
              </a:defRPr>
            </a:lvl1pPr>
          </a:lstStyle>
          <a:p>
            <a:pPr lvl="0"/>
            <a:r>
              <a:rPr lang="pl-US"/>
              <a:t>Breadcrumbs</a:t>
            </a:r>
          </a:p>
        </p:txBody>
      </p:sp>
      <p:pic>
        <p:nvPicPr>
          <p:cNvPr id="4" name="Logo">
            <a:extLst>
              <a:ext uri="{FF2B5EF4-FFF2-40B4-BE49-F238E27FC236}">
                <a16:creationId xmlns:a16="http://schemas.microsoft.com/office/drawing/2014/main" id="{1EB03D94-2A2C-5310-3098-DBAF1F7A06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0000" y="230400"/>
            <a:ext cx="824279" cy="118050"/>
          </a:xfrm>
          <a:prstGeom prst="rect">
            <a:avLst/>
          </a:prstGeom>
        </p:spPr>
      </p:pic>
      <p:sp>
        <p:nvSpPr>
          <p:cNvPr id="14" name="Text">
            <a:extLst>
              <a:ext uri="{FF2B5EF4-FFF2-40B4-BE49-F238E27FC236}">
                <a16:creationId xmlns:a16="http://schemas.microsoft.com/office/drawing/2014/main" id="{A0049353-BF6E-75CE-BA06-2BC1038D20B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71550" y="2301200"/>
            <a:ext cx="9569452" cy="37287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1400" b="0" i="0">
                <a:latin typeface="Graphik-Light" panose="020B0403030202060203" pitchFamily="34" charset="0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1 Column Text</a:t>
            </a:r>
          </a:p>
        </p:txBody>
      </p:sp>
      <p:sp>
        <p:nvSpPr>
          <p:cNvPr id="10" name="Subtitle">
            <a:extLst>
              <a:ext uri="{FF2B5EF4-FFF2-40B4-BE49-F238E27FC236}">
                <a16:creationId xmlns:a16="http://schemas.microsoft.com/office/drawing/2014/main" id="{725DB9D5-8F6D-7F6B-753D-3FCD8321350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72000" y="1620000"/>
            <a:ext cx="9569452" cy="3323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2400" b="0" i="0">
                <a:latin typeface="Graphik-Light" panose="020B0403030202060203" pitchFamily="34" charset="0"/>
              </a:defRPr>
            </a:lvl1pPr>
            <a:lvl2pPr marL="457200" indent="0">
              <a:buNone/>
              <a:defRPr sz="2400" b="0" i="0">
                <a:latin typeface="Graphik-Light" panose="020B0403030202060203" pitchFamily="34" charset="0"/>
              </a:defRPr>
            </a:lvl2pPr>
            <a:lvl3pPr marL="914400" indent="0">
              <a:buNone/>
              <a:defRPr sz="2400" b="0" i="0">
                <a:latin typeface="Graphik-Light" panose="020B0403030202060203" pitchFamily="34" charset="0"/>
              </a:defRPr>
            </a:lvl3pPr>
            <a:lvl4pPr marL="1371600" indent="0">
              <a:buNone/>
              <a:defRPr sz="2400" b="0" i="0">
                <a:latin typeface="Graphik-Light" panose="020B0403030202060203" pitchFamily="34" charset="0"/>
              </a:defRPr>
            </a:lvl4pPr>
            <a:lvl5pPr marL="1828800" indent="0">
              <a:buNone/>
              <a:defRPr sz="2400" b="0" i="0">
                <a:latin typeface="Graphik-Light" panose="020B0403030202060203" pitchFamily="34" charset="0"/>
              </a:defRPr>
            </a:lvl5pPr>
          </a:lstStyle>
          <a:p>
            <a:pPr lvl="0"/>
            <a:r>
              <a:rPr lang="pl-PL" err="1"/>
              <a:t>Subtitle</a:t>
            </a:r>
            <a:endParaRPr lang="pl-PL"/>
          </a:p>
        </p:txBody>
      </p:sp>
      <p:sp>
        <p:nvSpPr>
          <p:cNvPr id="3" name="Header">
            <a:extLst>
              <a:ext uri="{FF2B5EF4-FFF2-40B4-BE49-F238E27FC236}">
                <a16:creationId xmlns:a16="http://schemas.microsoft.com/office/drawing/2014/main" id="{F501A923-B5B8-5135-A7B5-73FC98CAA80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72000" y="828000"/>
            <a:ext cx="9569452" cy="44319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/>
              <a:t>Header</a:t>
            </a:r>
          </a:p>
        </p:txBody>
      </p:sp>
    </p:spTree>
    <p:extLst>
      <p:ext uri="{BB962C8B-B14F-4D97-AF65-F5344CB8AC3E}">
        <p14:creationId xmlns:p14="http://schemas.microsoft.com/office/powerpoint/2010/main" val="3090492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focus - subtitle - 2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age Counter">
            <a:extLst>
              <a:ext uri="{FF2B5EF4-FFF2-40B4-BE49-F238E27FC236}">
                <a16:creationId xmlns:a16="http://schemas.microsoft.com/office/drawing/2014/main" id="{3E6C5E9D-0983-5E4E-9EEE-230643192E5D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11249233" y="212414"/>
            <a:ext cx="582767" cy="1384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pl-US"/>
            </a:defPPr>
            <a:lvl1pPr marL="0" algn="r" defTabSz="914400" rtl="0" eaLnBrk="1" latinLnBrk="0" hangingPunct="1">
              <a:defRPr sz="900" b="0" i="0" kern="1200">
                <a:solidFill>
                  <a:schemeClr val="tx1"/>
                </a:solidFill>
                <a:latin typeface="Graphik-Medium" panose="020B0503030202060203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4C44D13-FC05-5941-85B1-39955DB610AB}" type="slidenum">
              <a:rPr lang="pl-US" smtClean="0"/>
              <a:pPr/>
              <a:t>‹#›</a:t>
            </a:fld>
            <a:endParaRPr lang="pl-US"/>
          </a:p>
        </p:txBody>
      </p:sp>
      <p:sp>
        <p:nvSpPr>
          <p:cNvPr id="5" name="Breadcrumbs">
            <a:extLst>
              <a:ext uri="{FF2B5EF4-FFF2-40B4-BE49-F238E27FC236}">
                <a16:creationId xmlns:a16="http://schemas.microsoft.com/office/drawing/2014/main" id="{6317E3A5-20AC-A740-A9FD-2E0DF0BDE4A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48303" y="228141"/>
            <a:ext cx="9793730" cy="124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r">
              <a:buNone/>
              <a:defRPr sz="900" b="0" i="0" spc="0">
                <a:solidFill>
                  <a:schemeClr val="tx1">
                    <a:lumMod val="50000"/>
                    <a:lumOff val="50000"/>
                  </a:schemeClr>
                </a:solidFill>
                <a:latin typeface="Graphik Regular" panose="020B0503030202060203" pitchFamily="34" charset="0"/>
              </a:defRPr>
            </a:lvl1pPr>
          </a:lstStyle>
          <a:p>
            <a:pPr lvl="0"/>
            <a:r>
              <a:rPr lang="pl-US"/>
              <a:t>Breadcrumbs</a:t>
            </a:r>
          </a:p>
        </p:txBody>
      </p:sp>
      <p:pic>
        <p:nvPicPr>
          <p:cNvPr id="4" name="Logo">
            <a:extLst>
              <a:ext uri="{FF2B5EF4-FFF2-40B4-BE49-F238E27FC236}">
                <a16:creationId xmlns:a16="http://schemas.microsoft.com/office/drawing/2014/main" id="{1EB03D94-2A2C-5310-3098-DBAF1F7A06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0000" y="230400"/>
            <a:ext cx="824279" cy="118050"/>
          </a:xfrm>
          <a:prstGeom prst="rect">
            <a:avLst/>
          </a:prstGeom>
        </p:spPr>
      </p:pic>
      <p:sp>
        <p:nvSpPr>
          <p:cNvPr id="14" name="Text">
            <a:extLst>
              <a:ext uri="{FF2B5EF4-FFF2-40B4-BE49-F238E27FC236}">
                <a16:creationId xmlns:a16="http://schemas.microsoft.com/office/drawing/2014/main" id="{A0049353-BF6E-75CE-BA06-2BC1038D20B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71550" y="2301200"/>
            <a:ext cx="9569452" cy="3728799"/>
          </a:xfrm>
          <a:prstGeom prst="rect">
            <a:avLst/>
          </a:prstGeom>
        </p:spPr>
        <p:txBody>
          <a:bodyPr lIns="0" tIns="0" rIns="0" bIns="0" numCol="2" spcCol="720000"/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1400" b="0" i="0">
                <a:latin typeface="Graphik-Light" panose="020B0403030202060203" pitchFamily="34" charset="0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2 Columns Text</a:t>
            </a:r>
          </a:p>
        </p:txBody>
      </p:sp>
      <p:sp>
        <p:nvSpPr>
          <p:cNvPr id="10" name="Subtitle">
            <a:extLst>
              <a:ext uri="{FF2B5EF4-FFF2-40B4-BE49-F238E27FC236}">
                <a16:creationId xmlns:a16="http://schemas.microsoft.com/office/drawing/2014/main" id="{725DB9D5-8F6D-7F6B-753D-3FCD8321350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72000" y="1620000"/>
            <a:ext cx="9569452" cy="3323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2400" b="0" i="0">
                <a:latin typeface="Graphik-Light" panose="020B0403030202060203" pitchFamily="34" charset="0"/>
              </a:defRPr>
            </a:lvl1pPr>
            <a:lvl2pPr marL="457200" indent="0">
              <a:buNone/>
              <a:defRPr sz="2400" b="0" i="0">
                <a:latin typeface="Graphik-Light" panose="020B0403030202060203" pitchFamily="34" charset="0"/>
              </a:defRPr>
            </a:lvl2pPr>
            <a:lvl3pPr marL="914400" indent="0">
              <a:buNone/>
              <a:defRPr sz="2400" b="0" i="0">
                <a:latin typeface="Graphik-Light" panose="020B0403030202060203" pitchFamily="34" charset="0"/>
              </a:defRPr>
            </a:lvl3pPr>
            <a:lvl4pPr marL="1371600" indent="0">
              <a:buNone/>
              <a:defRPr sz="2400" b="0" i="0">
                <a:latin typeface="Graphik-Light" panose="020B0403030202060203" pitchFamily="34" charset="0"/>
              </a:defRPr>
            </a:lvl4pPr>
            <a:lvl5pPr marL="1828800" indent="0">
              <a:buNone/>
              <a:defRPr sz="2400" b="0" i="0">
                <a:latin typeface="Graphik-Light" panose="020B0403030202060203" pitchFamily="34" charset="0"/>
              </a:defRPr>
            </a:lvl5pPr>
          </a:lstStyle>
          <a:p>
            <a:pPr lvl="0"/>
            <a:r>
              <a:rPr lang="pl-PL" err="1"/>
              <a:t>Subtitle</a:t>
            </a:r>
            <a:endParaRPr lang="pl-PL"/>
          </a:p>
        </p:txBody>
      </p:sp>
      <p:sp>
        <p:nvSpPr>
          <p:cNvPr id="3" name="Header">
            <a:extLst>
              <a:ext uri="{FF2B5EF4-FFF2-40B4-BE49-F238E27FC236}">
                <a16:creationId xmlns:a16="http://schemas.microsoft.com/office/drawing/2014/main" id="{F501A923-B5B8-5135-A7B5-73FC98CAA80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72000" y="828000"/>
            <a:ext cx="9569452" cy="44319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/>
              <a:t>Header</a:t>
            </a:r>
          </a:p>
        </p:txBody>
      </p:sp>
    </p:spTree>
    <p:extLst>
      <p:ext uri="{BB962C8B-B14F-4D97-AF65-F5344CB8AC3E}">
        <p14:creationId xmlns:p14="http://schemas.microsoft.com/office/powerpoint/2010/main" val="2564113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focus - subtitle - 3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age Counter">
            <a:extLst>
              <a:ext uri="{FF2B5EF4-FFF2-40B4-BE49-F238E27FC236}">
                <a16:creationId xmlns:a16="http://schemas.microsoft.com/office/drawing/2014/main" id="{3E6C5E9D-0983-5E4E-9EEE-230643192E5D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11249233" y="212414"/>
            <a:ext cx="582767" cy="1384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pl-US"/>
            </a:defPPr>
            <a:lvl1pPr marL="0" algn="r" defTabSz="914400" rtl="0" eaLnBrk="1" latinLnBrk="0" hangingPunct="1">
              <a:defRPr sz="900" b="0" i="0" kern="1200">
                <a:solidFill>
                  <a:schemeClr val="tx1"/>
                </a:solidFill>
                <a:latin typeface="Graphik-Medium" panose="020B0503030202060203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4C44D13-FC05-5941-85B1-39955DB610AB}" type="slidenum">
              <a:rPr lang="pl-US" smtClean="0"/>
              <a:pPr/>
              <a:t>‹#›</a:t>
            </a:fld>
            <a:endParaRPr lang="pl-US"/>
          </a:p>
        </p:txBody>
      </p:sp>
      <p:sp>
        <p:nvSpPr>
          <p:cNvPr id="5" name="Breadcrumbs">
            <a:extLst>
              <a:ext uri="{FF2B5EF4-FFF2-40B4-BE49-F238E27FC236}">
                <a16:creationId xmlns:a16="http://schemas.microsoft.com/office/drawing/2014/main" id="{6317E3A5-20AC-A740-A9FD-2E0DF0BDE4A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48303" y="228141"/>
            <a:ext cx="9793730" cy="124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r">
              <a:buNone/>
              <a:defRPr sz="900" b="0" i="0" spc="0">
                <a:solidFill>
                  <a:schemeClr val="tx1">
                    <a:lumMod val="50000"/>
                    <a:lumOff val="50000"/>
                  </a:schemeClr>
                </a:solidFill>
                <a:latin typeface="Graphik Regular" panose="020B0503030202060203" pitchFamily="34" charset="0"/>
              </a:defRPr>
            </a:lvl1pPr>
          </a:lstStyle>
          <a:p>
            <a:pPr lvl="0"/>
            <a:r>
              <a:rPr lang="pl-US"/>
              <a:t>Breadcrumbs</a:t>
            </a:r>
          </a:p>
        </p:txBody>
      </p:sp>
      <p:pic>
        <p:nvPicPr>
          <p:cNvPr id="4" name="Logo">
            <a:extLst>
              <a:ext uri="{FF2B5EF4-FFF2-40B4-BE49-F238E27FC236}">
                <a16:creationId xmlns:a16="http://schemas.microsoft.com/office/drawing/2014/main" id="{1EB03D94-2A2C-5310-3098-DBAF1F7A06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0000" y="230400"/>
            <a:ext cx="824279" cy="118050"/>
          </a:xfrm>
          <a:prstGeom prst="rect">
            <a:avLst/>
          </a:prstGeom>
        </p:spPr>
      </p:pic>
      <p:sp>
        <p:nvSpPr>
          <p:cNvPr id="14" name="Text">
            <a:extLst>
              <a:ext uri="{FF2B5EF4-FFF2-40B4-BE49-F238E27FC236}">
                <a16:creationId xmlns:a16="http://schemas.microsoft.com/office/drawing/2014/main" id="{A0049353-BF6E-75CE-BA06-2BC1038D20B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71550" y="2301200"/>
            <a:ext cx="9569452" cy="3728799"/>
          </a:xfrm>
          <a:prstGeom prst="rect">
            <a:avLst/>
          </a:prstGeom>
        </p:spPr>
        <p:txBody>
          <a:bodyPr lIns="0" tIns="0" rIns="0" bIns="0" numCol="3" spcCol="720000"/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1400" b="0" i="0">
                <a:latin typeface="Graphik-Light" panose="020B0403030202060203" pitchFamily="34" charset="0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3 Columns Text</a:t>
            </a:r>
          </a:p>
        </p:txBody>
      </p:sp>
      <p:sp>
        <p:nvSpPr>
          <p:cNvPr id="10" name="Subtitle">
            <a:extLst>
              <a:ext uri="{FF2B5EF4-FFF2-40B4-BE49-F238E27FC236}">
                <a16:creationId xmlns:a16="http://schemas.microsoft.com/office/drawing/2014/main" id="{725DB9D5-8F6D-7F6B-753D-3FCD8321350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72000" y="1620000"/>
            <a:ext cx="9569452" cy="3323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2400" b="0" i="0">
                <a:latin typeface="Graphik-Light" panose="020B0403030202060203" pitchFamily="34" charset="0"/>
              </a:defRPr>
            </a:lvl1pPr>
            <a:lvl2pPr marL="457200" indent="0">
              <a:buNone/>
              <a:defRPr sz="2400" b="0" i="0">
                <a:latin typeface="Graphik-Light" panose="020B0403030202060203" pitchFamily="34" charset="0"/>
              </a:defRPr>
            </a:lvl2pPr>
            <a:lvl3pPr marL="914400" indent="0">
              <a:buNone/>
              <a:defRPr sz="2400" b="0" i="0">
                <a:latin typeface="Graphik-Light" panose="020B0403030202060203" pitchFamily="34" charset="0"/>
              </a:defRPr>
            </a:lvl3pPr>
            <a:lvl4pPr marL="1371600" indent="0">
              <a:buNone/>
              <a:defRPr sz="2400" b="0" i="0">
                <a:latin typeface="Graphik-Light" panose="020B0403030202060203" pitchFamily="34" charset="0"/>
              </a:defRPr>
            </a:lvl4pPr>
            <a:lvl5pPr marL="1828800" indent="0">
              <a:buNone/>
              <a:defRPr sz="2400" b="0" i="0">
                <a:latin typeface="Graphik-Light" panose="020B0403030202060203" pitchFamily="34" charset="0"/>
              </a:defRPr>
            </a:lvl5pPr>
          </a:lstStyle>
          <a:p>
            <a:pPr lvl="0"/>
            <a:r>
              <a:rPr lang="pl-PL" err="1"/>
              <a:t>Subtitle</a:t>
            </a:r>
            <a:endParaRPr lang="pl-PL"/>
          </a:p>
        </p:txBody>
      </p:sp>
      <p:sp>
        <p:nvSpPr>
          <p:cNvPr id="3" name="Header">
            <a:extLst>
              <a:ext uri="{FF2B5EF4-FFF2-40B4-BE49-F238E27FC236}">
                <a16:creationId xmlns:a16="http://schemas.microsoft.com/office/drawing/2014/main" id="{F501A923-B5B8-5135-A7B5-73FC98CAA80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72000" y="828000"/>
            <a:ext cx="9569452" cy="44319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/>
              <a:t>Header</a:t>
            </a:r>
          </a:p>
        </p:txBody>
      </p:sp>
    </p:spTree>
    <p:extLst>
      <p:ext uri="{BB962C8B-B14F-4D97-AF65-F5344CB8AC3E}">
        <p14:creationId xmlns:p14="http://schemas.microsoft.com/office/powerpoint/2010/main" val="707626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Links">
            <a:extLst>
              <a:ext uri="{FF2B5EF4-FFF2-40B4-BE49-F238E27FC236}">
                <a16:creationId xmlns:a16="http://schemas.microsoft.com/office/drawing/2014/main" id="{28B63DDE-85C2-48A8-1C02-6195FBBB535B}"/>
              </a:ext>
            </a:extLst>
          </p:cNvPr>
          <p:cNvGrpSpPr/>
          <p:nvPr userDrawn="1"/>
        </p:nvGrpSpPr>
        <p:grpSpPr>
          <a:xfrm>
            <a:off x="5976713" y="5923041"/>
            <a:ext cx="5787730" cy="576000"/>
            <a:chOff x="5976713" y="5923041"/>
            <a:chExt cx="5787730" cy="576000"/>
          </a:xfrm>
        </p:grpSpPr>
        <p:pic>
          <p:nvPicPr>
            <p:cNvPr id="2" name="QR Code">
              <a:extLst>
                <a:ext uri="{FF2B5EF4-FFF2-40B4-BE49-F238E27FC236}">
                  <a16:creationId xmlns:a16="http://schemas.microsoft.com/office/drawing/2014/main" id="{2ED842FD-3D06-F3E5-AF7C-95583CADDC9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1188443" y="5923041"/>
              <a:ext cx="576000" cy="576000"/>
            </a:xfrm>
            <a:prstGeom prst="rect">
              <a:avLst/>
            </a:prstGeom>
          </p:spPr>
        </p:pic>
        <p:grpSp>
          <p:nvGrpSpPr>
            <p:cNvPr id="13" name="IG Button">
              <a:extLst>
                <a:ext uri="{FF2B5EF4-FFF2-40B4-BE49-F238E27FC236}">
                  <a16:creationId xmlns:a16="http://schemas.microsoft.com/office/drawing/2014/main" id="{F01FA025-E56E-207A-75A4-1D7ACF4825B4}"/>
                </a:ext>
              </a:extLst>
            </p:cNvPr>
            <p:cNvGrpSpPr/>
            <p:nvPr userDrawn="1"/>
          </p:nvGrpSpPr>
          <p:grpSpPr>
            <a:xfrm>
              <a:off x="9909899" y="6202800"/>
              <a:ext cx="1158381" cy="288000"/>
              <a:chOff x="9909899" y="6202800"/>
              <a:chExt cx="1158381" cy="288000"/>
            </a:xfrm>
          </p:grpSpPr>
          <p:sp>
            <p:nvSpPr>
              <p:cNvPr id="15" name="IG Button Text">
                <a:extLst>
                  <a:ext uri="{FF2B5EF4-FFF2-40B4-BE49-F238E27FC236}">
                    <a16:creationId xmlns:a16="http://schemas.microsoft.com/office/drawing/2014/main" id="{BC75920F-6017-CC95-DAE6-2E598559BF80}"/>
                  </a:ext>
                </a:extLst>
              </p:cNvPr>
              <p:cNvSpPr/>
              <p:nvPr userDrawn="1"/>
            </p:nvSpPr>
            <p:spPr>
              <a:xfrm>
                <a:off x="10210353" y="6247174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>
                    <a:solidFill>
                      <a:schemeClr val="tx1"/>
                    </a:solidFill>
                    <a:latin typeface="Graphik Regular" panose="020B0503030202060203" pitchFamily="34" charset="0"/>
                  </a:rPr>
                  <a:t>@</a:t>
                </a:r>
                <a:r>
                  <a:rPr lang="en-GB" sz="1100" u="none" strike="noStrike" baseline="0" err="1">
                    <a:solidFill>
                      <a:schemeClr val="tx1"/>
                    </a:solidFill>
                    <a:latin typeface="Graphik Regular" panose="020B0503030202060203" pitchFamily="34" charset="0"/>
                  </a:rPr>
                  <a:t>synerise</a:t>
                </a:r>
                <a:endParaRPr lang="en-PL" sz="1100" u="none" strike="noStrike" baseline="0">
                  <a:solidFill>
                    <a:schemeClr val="tx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24" name="IG Icon">
                <a:extLst>
                  <a:ext uri="{FF2B5EF4-FFF2-40B4-BE49-F238E27FC236}">
                    <a16:creationId xmlns:a16="http://schemas.microsoft.com/office/drawing/2014/main" id="{F304C896-D376-1233-69F1-35F89020F359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/>
              <a:stretch>
                <a:fillRect/>
              </a:stretch>
            </p:blipFill>
            <p:spPr>
              <a:xfrm>
                <a:off x="9988268" y="6283041"/>
                <a:ext cx="144000" cy="144000"/>
              </a:xfrm>
              <a:prstGeom prst="rect">
                <a:avLst/>
              </a:prstGeom>
            </p:spPr>
          </p:pic>
          <p:sp>
            <p:nvSpPr>
              <p:cNvPr id="3" name="IG Button Shape">
                <a:hlinkClick r:id="rId4"/>
                <a:extLst>
                  <a:ext uri="{FF2B5EF4-FFF2-40B4-BE49-F238E27FC236}">
                    <a16:creationId xmlns:a16="http://schemas.microsoft.com/office/drawing/2014/main" id="{E2FDCFF6-E3B6-BE4E-7064-47C06B788101}"/>
                  </a:ext>
                </a:extLst>
              </p:cNvPr>
              <p:cNvSpPr/>
              <p:nvPr userDrawn="1"/>
            </p:nvSpPr>
            <p:spPr>
              <a:xfrm>
                <a:off x="9909899" y="6202800"/>
                <a:ext cx="1052926" cy="288000"/>
              </a:xfrm>
              <a:prstGeom prst="roundRect">
                <a:avLst/>
              </a:prstGeom>
              <a:solidFill>
                <a:schemeClr val="tx1">
                  <a:lumMod val="95000"/>
                  <a:lumOff val="5000"/>
                  <a:alpha val="8000"/>
                </a:schemeClr>
              </a:solidFill>
              <a:ln w="3810">
                <a:solidFill>
                  <a:schemeClr val="tx1">
                    <a:lumMod val="95000"/>
                    <a:lumOff val="5000"/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lvl="0"/>
                <a:endParaRPr lang="pl-PL" sz="1100">
                  <a:latin typeface="Graphik Regular" panose="020B0503030202060203" pitchFamily="34" charset="0"/>
                  <a:hlinkClick r:id="rId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grpSp>
          <p:nvGrpSpPr>
            <p:cNvPr id="14" name="FB Button">
              <a:extLst>
                <a:ext uri="{FF2B5EF4-FFF2-40B4-BE49-F238E27FC236}">
                  <a16:creationId xmlns:a16="http://schemas.microsoft.com/office/drawing/2014/main" id="{02FCD0DC-A688-DF17-469D-7FA905A18AC8}"/>
                </a:ext>
              </a:extLst>
            </p:cNvPr>
            <p:cNvGrpSpPr/>
            <p:nvPr userDrawn="1"/>
          </p:nvGrpSpPr>
          <p:grpSpPr>
            <a:xfrm>
              <a:off x="8789574" y="6202800"/>
              <a:ext cx="1158381" cy="288000"/>
              <a:chOff x="8789574" y="6202800"/>
              <a:chExt cx="1158381" cy="288000"/>
            </a:xfrm>
          </p:grpSpPr>
          <p:sp>
            <p:nvSpPr>
              <p:cNvPr id="12" name="FB Button Text">
                <a:extLst>
                  <a:ext uri="{FF2B5EF4-FFF2-40B4-BE49-F238E27FC236}">
                    <a16:creationId xmlns:a16="http://schemas.microsoft.com/office/drawing/2014/main" id="{A2113227-3541-8A82-ACD8-66ECCFCB4C71}"/>
                  </a:ext>
                </a:extLst>
              </p:cNvPr>
              <p:cNvSpPr/>
              <p:nvPr userDrawn="1"/>
            </p:nvSpPr>
            <p:spPr>
              <a:xfrm>
                <a:off x="9090028" y="6247174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>
                    <a:solidFill>
                      <a:schemeClr val="tx1"/>
                    </a:solidFill>
                    <a:latin typeface="Graphik Regular" panose="020B0503030202060203" pitchFamily="34" charset="0"/>
                  </a:rPr>
                  <a:t>@</a:t>
                </a:r>
                <a:r>
                  <a:rPr lang="en-GB" sz="1100" u="none" strike="noStrike" baseline="0" err="1">
                    <a:solidFill>
                      <a:schemeClr val="tx1"/>
                    </a:solidFill>
                    <a:latin typeface="Graphik Regular" panose="020B0503030202060203" pitchFamily="34" charset="0"/>
                  </a:rPr>
                  <a:t>synerise</a:t>
                </a:r>
                <a:endParaRPr lang="en-PL" sz="1100" u="none" strike="noStrike" baseline="0">
                  <a:solidFill>
                    <a:schemeClr val="tx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21" name="FB Icon">
                <a:extLst>
                  <a:ext uri="{FF2B5EF4-FFF2-40B4-BE49-F238E27FC236}">
                    <a16:creationId xmlns:a16="http://schemas.microsoft.com/office/drawing/2014/main" id="{C70BE485-F108-0B6F-5A7C-081A468C9686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6"/>
              <a:stretch>
                <a:fillRect/>
              </a:stretch>
            </p:blipFill>
            <p:spPr>
              <a:xfrm>
                <a:off x="8867943" y="6283041"/>
                <a:ext cx="144000" cy="144000"/>
              </a:xfrm>
              <a:prstGeom prst="rect">
                <a:avLst/>
              </a:prstGeom>
            </p:spPr>
          </p:pic>
          <p:sp>
            <p:nvSpPr>
              <p:cNvPr id="4" name="FB Button Shape">
                <a:hlinkClick r:id="rId7"/>
                <a:extLst>
                  <a:ext uri="{FF2B5EF4-FFF2-40B4-BE49-F238E27FC236}">
                    <a16:creationId xmlns:a16="http://schemas.microsoft.com/office/drawing/2014/main" id="{CB8A3EEB-14E9-5D03-177C-4590DBE88133}"/>
                  </a:ext>
                </a:extLst>
              </p:cNvPr>
              <p:cNvSpPr/>
              <p:nvPr userDrawn="1"/>
            </p:nvSpPr>
            <p:spPr>
              <a:xfrm>
                <a:off x="8789574" y="6202800"/>
                <a:ext cx="1052926" cy="288000"/>
              </a:xfrm>
              <a:prstGeom prst="roundRect">
                <a:avLst/>
              </a:prstGeom>
              <a:solidFill>
                <a:schemeClr val="tx1">
                  <a:lumMod val="95000"/>
                  <a:lumOff val="5000"/>
                  <a:alpha val="8000"/>
                </a:schemeClr>
              </a:solidFill>
              <a:ln w="3810">
                <a:solidFill>
                  <a:schemeClr val="tx1">
                    <a:lumMod val="95000"/>
                    <a:lumOff val="5000"/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lvl="0"/>
                <a:endParaRPr lang="pl-PL" sz="1100">
                  <a:latin typeface="Graphik Regular" panose="020B0503030202060203" pitchFamily="34" charset="0"/>
                  <a:hlinkClick r:id="rId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grpSp>
          <p:nvGrpSpPr>
            <p:cNvPr id="16" name="LI Button">
              <a:extLst>
                <a:ext uri="{FF2B5EF4-FFF2-40B4-BE49-F238E27FC236}">
                  <a16:creationId xmlns:a16="http://schemas.microsoft.com/office/drawing/2014/main" id="{DF9D0DDC-9CF8-1B82-AF84-D9F95C2DD287}"/>
                </a:ext>
              </a:extLst>
            </p:cNvPr>
            <p:cNvGrpSpPr/>
            <p:nvPr userDrawn="1"/>
          </p:nvGrpSpPr>
          <p:grpSpPr>
            <a:xfrm>
              <a:off x="7806772" y="6211041"/>
              <a:ext cx="1158381" cy="288000"/>
              <a:chOff x="7806772" y="6211041"/>
              <a:chExt cx="1158381" cy="288000"/>
            </a:xfrm>
          </p:grpSpPr>
          <p:sp>
            <p:nvSpPr>
              <p:cNvPr id="10" name="LI Button Text">
                <a:extLst>
                  <a:ext uri="{FF2B5EF4-FFF2-40B4-BE49-F238E27FC236}">
                    <a16:creationId xmlns:a16="http://schemas.microsoft.com/office/drawing/2014/main" id="{B281093C-4C02-2834-FE89-2FC49EF95600}"/>
                  </a:ext>
                </a:extLst>
              </p:cNvPr>
              <p:cNvSpPr/>
              <p:nvPr userDrawn="1"/>
            </p:nvSpPr>
            <p:spPr>
              <a:xfrm>
                <a:off x="8107226" y="6255415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 err="1">
                    <a:solidFill>
                      <a:schemeClr val="tx1"/>
                    </a:solidFill>
                    <a:latin typeface="Graphik Regular" panose="020B0503030202060203" pitchFamily="34" charset="0"/>
                  </a:rPr>
                  <a:t>synerise</a:t>
                </a:r>
                <a:endParaRPr lang="en-PL" sz="1100" u="none" strike="noStrike" baseline="0">
                  <a:solidFill>
                    <a:schemeClr val="tx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19" name="LI Icon">
                <a:extLst>
                  <a:ext uri="{FF2B5EF4-FFF2-40B4-BE49-F238E27FC236}">
                    <a16:creationId xmlns:a16="http://schemas.microsoft.com/office/drawing/2014/main" id="{F8EF493D-8D14-5147-71F6-D2263612BC60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8"/>
              <a:stretch>
                <a:fillRect/>
              </a:stretch>
            </p:blipFill>
            <p:spPr>
              <a:xfrm>
                <a:off x="7884000" y="6283041"/>
                <a:ext cx="144000" cy="144000"/>
              </a:xfrm>
              <a:prstGeom prst="rect">
                <a:avLst/>
              </a:prstGeom>
            </p:spPr>
          </p:pic>
          <p:sp>
            <p:nvSpPr>
              <p:cNvPr id="6" name="LI Button Shape">
                <a:hlinkClick r:id="rId9"/>
                <a:extLst>
                  <a:ext uri="{FF2B5EF4-FFF2-40B4-BE49-F238E27FC236}">
                    <a16:creationId xmlns:a16="http://schemas.microsoft.com/office/drawing/2014/main" id="{EC129020-EE2B-E261-B16A-F46CC69E5039}"/>
                  </a:ext>
                </a:extLst>
              </p:cNvPr>
              <p:cNvSpPr/>
              <p:nvPr userDrawn="1"/>
            </p:nvSpPr>
            <p:spPr>
              <a:xfrm>
                <a:off x="7806772" y="6211041"/>
                <a:ext cx="912545" cy="288000"/>
              </a:xfrm>
              <a:prstGeom prst="roundRect">
                <a:avLst/>
              </a:prstGeom>
              <a:solidFill>
                <a:schemeClr val="tx1">
                  <a:lumMod val="95000"/>
                  <a:lumOff val="5000"/>
                  <a:alpha val="8000"/>
                </a:schemeClr>
              </a:solidFill>
              <a:ln w="3810">
                <a:solidFill>
                  <a:schemeClr val="tx1">
                    <a:lumMod val="95000"/>
                    <a:lumOff val="5000"/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lvl="0"/>
                <a:endParaRPr lang="pl-PL" sz="1100">
                  <a:latin typeface="Graphik Regular" panose="020B0503030202060203" pitchFamily="34" charset="0"/>
                  <a:hlinkClick r:id="rId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grpSp>
          <p:nvGrpSpPr>
            <p:cNvPr id="17" name="X Button">
              <a:extLst>
                <a:ext uri="{FF2B5EF4-FFF2-40B4-BE49-F238E27FC236}">
                  <a16:creationId xmlns:a16="http://schemas.microsoft.com/office/drawing/2014/main" id="{8DDF5DF8-0D00-D71A-A32E-9FF30104BD8E}"/>
                </a:ext>
              </a:extLst>
            </p:cNvPr>
            <p:cNvGrpSpPr/>
            <p:nvPr userDrawn="1"/>
          </p:nvGrpSpPr>
          <p:grpSpPr>
            <a:xfrm>
              <a:off x="6707618" y="6211041"/>
              <a:ext cx="1142758" cy="288000"/>
              <a:chOff x="6707618" y="6211041"/>
              <a:chExt cx="1142758" cy="288000"/>
            </a:xfrm>
          </p:grpSpPr>
          <p:sp>
            <p:nvSpPr>
              <p:cNvPr id="9" name="X Button Text">
                <a:extLst>
                  <a:ext uri="{FF2B5EF4-FFF2-40B4-BE49-F238E27FC236}">
                    <a16:creationId xmlns:a16="http://schemas.microsoft.com/office/drawing/2014/main" id="{80D995B8-9DED-8C38-FE99-8A5324A97A81}"/>
                  </a:ext>
                </a:extLst>
              </p:cNvPr>
              <p:cNvSpPr/>
              <p:nvPr userDrawn="1"/>
            </p:nvSpPr>
            <p:spPr>
              <a:xfrm>
                <a:off x="6992449" y="6255415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>
                    <a:solidFill>
                      <a:schemeClr val="tx1"/>
                    </a:solidFill>
                    <a:latin typeface="Graphik Regular" panose="020B0503030202060203" pitchFamily="34" charset="0"/>
                  </a:rPr>
                  <a:t>@synerise</a:t>
                </a:r>
                <a:endParaRPr lang="en-PL" sz="1100" u="none" strike="noStrike" baseline="0">
                  <a:solidFill>
                    <a:schemeClr val="tx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18" name="X Icon">
                <a:extLst>
                  <a:ext uri="{FF2B5EF4-FFF2-40B4-BE49-F238E27FC236}">
                    <a16:creationId xmlns:a16="http://schemas.microsoft.com/office/drawing/2014/main" id="{B935CDCA-F9B7-49B3-A404-2E346E45A306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0"/>
              <a:stretch>
                <a:fillRect/>
              </a:stretch>
            </p:blipFill>
            <p:spPr>
              <a:xfrm>
                <a:off x="6793200" y="6282779"/>
                <a:ext cx="140946" cy="144000"/>
              </a:xfrm>
              <a:prstGeom prst="rect">
                <a:avLst/>
              </a:prstGeom>
            </p:spPr>
          </p:pic>
          <p:sp>
            <p:nvSpPr>
              <p:cNvPr id="7" name="X Button Shape">
                <a:hlinkClick r:id="rId5"/>
                <a:extLst>
                  <a:ext uri="{FF2B5EF4-FFF2-40B4-BE49-F238E27FC236}">
                    <a16:creationId xmlns:a16="http://schemas.microsoft.com/office/drawing/2014/main" id="{E3BFC7C9-6FDF-EA56-37D8-27E37E616F13}"/>
                  </a:ext>
                </a:extLst>
              </p:cNvPr>
              <p:cNvSpPr/>
              <p:nvPr userDrawn="1"/>
            </p:nvSpPr>
            <p:spPr>
              <a:xfrm>
                <a:off x="6707618" y="6211041"/>
                <a:ext cx="1028897" cy="288000"/>
              </a:xfrm>
              <a:prstGeom prst="roundRect">
                <a:avLst/>
              </a:prstGeom>
              <a:solidFill>
                <a:schemeClr val="tx1">
                  <a:lumMod val="95000"/>
                  <a:lumOff val="5000"/>
                  <a:alpha val="8000"/>
                </a:schemeClr>
              </a:solidFill>
              <a:ln w="3810">
                <a:solidFill>
                  <a:schemeClr val="tx1">
                    <a:lumMod val="95000"/>
                    <a:lumOff val="5000"/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l"/>
                <a:endParaRPr lang="pl-PL" sz="1100">
                  <a:solidFill>
                    <a:schemeClr val="tx1"/>
                  </a:solidFill>
                  <a:latin typeface="Graphik Regular" panose="020B0503030202060203" pitchFamily="34" charset="0"/>
                  <a:hlinkClick r:id="rId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sp>
          <p:nvSpPr>
            <p:cNvPr id="8" name="Mett Us Text">
              <a:extLst>
                <a:ext uri="{FF2B5EF4-FFF2-40B4-BE49-F238E27FC236}">
                  <a16:creationId xmlns:a16="http://schemas.microsoft.com/office/drawing/2014/main" id="{496CA83C-58DC-7356-8A0A-AC01E5C00AC6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5976713" y="6298349"/>
              <a:ext cx="667404" cy="12613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b="1" i="0" kern="1200">
                  <a:solidFill>
                    <a:schemeClr val="tx1"/>
                  </a:solidFill>
                  <a:latin typeface="Graphik-Semibold" panose="020B0503030202060203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None/>
              </a:pPr>
              <a:r>
                <a:rPr lang="pl-PL" sz="900" b="0" err="1">
                  <a:solidFill>
                    <a:schemeClr val="tx1"/>
                  </a:solidFill>
                  <a:latin typeface="Graphik Regular" panose="020B0503030202060203" pitchFamily="34" charset="0"/>
                </a:rPr>
                <a:t>Meet</a:t>
              </a:r>
              <a:r>
                <a:rPr lang="pl-PL" sz="900" b="0">
                  <a:solidFill>
                    <a:schemeClr val="tx1"/>
                  </a:solidFill>
                  <a:latin typeface="Graphik Regular" panose="020B0503030202060203" pitchFamily="34" charset="0"/>
                </a:rPr>
                <a:t> </a:t>
              </a:r>
              <a:r>
                <a:rPr lang="pl-PL" sz="900" b="0" err="1">
                  <a:solidFill>
                    <a:schemeClr val="tx1"/>
                  </a:solidFill>
                  <a:latin typeface="Graphik Regular" panose="020B0503030202060203" pitchFamily="34" charset="0"/>
                </a:rPr>
                <a:t>us</a:t>
              </a:r>
              <a:r>
                <a:rPr lang="pl-PL" sz="900" b="0">
                  <a:solidFill>
                    <a:schemeClr val="tx1"/>
                  </a:solidFill>
                  <a:latin typeface="Graphik Regular" panose="020B0503030202060203" pitchFamily="34" charset="0"/>
                </a:rPr>
                <a:t> on: </a:t>
              </a:r>
              <a:endParaRPr lang="pl-US" sz="900" b="0">
                <a:solidFill>
                  <a:schemeClr val="tx1"/>
                </a:solidFill>
                <a:latin typeface="Graphik Regular" panose="020B0503030202060203" pitchFamily="34" charset="0"/>
              </a:endParaRPr>
            </a:p>
          </p:txBody>
        </p:sp>
      </p:grpSp>
      <p:sp>
        <p:nvSpPr>
          <p:cNvPr id="5" name="Website Email Links">
            <a:extLst>
              <a:ext uri="{FF2B5EF4-FFF2-40B4-BE49-F238E27FC236}">
                <a16:creationId xmlns:a16="http://schemas.microsoft.com/office/drawing/2014/main" id="{BD2FE920-84D3-7394-114E-8A1A3F390D51}"/>
              </a:ext>
            </a:extLst>
          </p:cNvPr>
          <p:cNvSpPr txBox="1"/>
          <p:nvPr userDrawn="1"/>
        </p:nvSpPr>
        <p:spPr>
          <a:xfrm>
            <a:off x="5684460" y="359053"/>
            <a:ext cx="6096000" cy="2154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/>
            <a:r>
              <a:rPr lang="pl-PL" sz="1400" b="0" i="0">
                <a:solidFill>
                  <a:schemeClr val="tx1"/>
                </a:solidFill>
                <a:effectLst/>
                <a:latin typeface="Graphik-Medium" panose="020B050303020206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­ </a:t>
            </a:r>
            <a:r>
              <a:rPr lang="pl-PL" sz="1400" b="0" i="0" u="sng">
                <a:solidFill>
                  <a:schemeClr val="tx1"/>
                </a:solidFill>
                <a:effectLst/>
                <a:latin typeface="Graphik-Medium" panose="020B0503030202060203" pitchFamily="34" charset="0"/>
                <a:ea typeface="Calibri" panose="020F0502020204030204" pitchFamily="34" charset="0"/>
                <a:cs typeface="Arial" panose="020B0604020202020204" pitchFamily="34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synerise.com</a:t>
            </a:r>
            <a:r>
              <a:rPr lang="pl-PL" sz="1400" b="0" i="0">
                <a:solidFill>
                  <a:schemeClr val="tx1"/>
                </a:solidFill>
                <a:effectLst/>
                <a:latin typeface="Graphik-Medium" panose="020B050303020206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pl-PL" sz="1400" b="0" i="0">
                <a:solidFill>
                  <a:schemeClr val="tx1"/>
                </a:solidFill>
                <a:effectLst/>
                <a:latin typeface="Graphik-Light" panose="020B040303020206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|</a:t>
            </a:r>
            <a:r>
              <a:rPr lang="pl-PL" sz="1400" b="0" i="0">
                <a:solidFill>
                  <a:schemeClr val="tx1"/>
                </a:solidFill>
                <a:effectLst/>
                <a:latin typeface="Graphik-Medium" panose="020B050303020206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pl-PL" sz="1400" b="0" i="0" u="sng">
                <a:solidFill>
                  <a:schemeClr val="tx1"/>
                </a:solidFill>
                <a:effectLst/>
                <a:latin typeface="Graphik-Medium" panose="020B0503030202060203" pitchFamily="34" charset="0"/>
                <a:ea typeface="Calibri" panose="020F0502020204030204" pitchFamily="34" charset="0"/>
                <a:cs typeface="Arial" panose="020B0604020202020204" pitchFamily="34" charset="0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office@synerise.com</a:t>
            </a:r>
            <a:r>
              <a:rPr lang="pl-PL" sz="1400" b="0" i="0">
                <a:solidFill>
                  <a:schemeClr val="tx1"/>
                </a:solidFill>
                <a:effectLst/>
                <a:latin typeface="Graphik-Medium" panose="020B0503030202060203" pitchFamily="34" charset="0"/>
              </a:rPr>
              <a:t> </a:t>
            </a:r>
            <a:endParaRPr lang="pl-PL" sz="1400" b="0" i="0">
              <a:solidFill>
                <a:schemeClr val="tx1"/>
              </a:solidFill>
              <a:latin typeface="Graphik-Medium" panose="020B0503030202060203" pitchFamily="34" charset="0"/>
            </a:endParaRPr>
          </a:p>
        </p:txBody>
      </p:sp>
      <p:pic>
        <p:nvPicPr>
          <p:cNvPr id="38" name="Logo">
            <a:extLst>
              <a:ext uri="{FF2B5EF4-FFF2-40B4-BE49-F238E27FC236}">
                <a16:creationId xmlns:a16="http://schemas.microsoft.com/office/drawing/2014/main" id="{729343FF-C6FA-F72A-B113-41DB2948908F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60000" y="360000"/>
            <a:ext cx="1196314" cy="171331"/>
          </a:xfrm>
          <a:prstGeom prst="rect">
            <a:avLst/>
          </a:prstGeom>
        </p:spPr>
      </p:pic>
      <p:pic>
        <p:nvPicPr>
          <p:cNvPr id="35" name="FT 1000 Banner">
            <a:extLst>
              <a:ext uri="{FF2B5EF4-FFF2-40B4-BE49-F238E27FC236}">
                <a16:creationId xmlns:a16="http://schemas.microsoft.com/office/drawing/2014/main" id="{15472E60-3E99-B84D-2AC0-168E2B5A0DA7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360000" y="6116400"/>
            <a:ext cx="4759200" cy="437757"/>
          </a:xfrm>
          <a:prstGeom prst="rect">
            <a:avLst/>
          </a:prstGeom>
        </p:spPr>
      </p:pic>
      <p:sp>
        <p:nvSpPr>
          <p:cNvPr id="11" name="Thank You Text">
            <a:extLst>
              <a:ext uri="{FF2B5EF4-FFF2-40B4-BE49-F238E27FC236}">
                <a16:creationId xmlns:a16="http://schemas.microsoft.com/office/drawing/2014/main" id="{61361310-53A1-0238-09DC-00010672493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18800" y="1253370"/>
            <a:ext cx="10753200" cy="435126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400" b="1" i="0">
                <a:solidFill>
                  <a:schemeClr val="tx1"/>
                </a:solidFill>
                <a:latin typeface="Graphik-Semibold" panose="020B0503030202060203" pitchFamily="34" charset="0"/>
              </a:defRPr>
            </a:lvl1pPr>
          </a:lstStyle>
          <a:p>
            <a:pPr lvl="0"/>
            <a:r>
              <a:rPr lang="pl-PL" err="1"/>
              <a:t>Thank</a:t>
            </a:r>
            <a:r>
              <a:rPr lang="pl-PL"/>
              <a:t> </a:t>
            </a:r>
            <a:r>
              <a:rPr lang="pl-PL" err="1"/>
              <a:t>you</a:t>
            </a:r>
            <a:r>
              <a:rPr lang="pl-PL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265243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cover - Avatar (up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esenter Job Title">
            <a:extLst>
              <a:ext uri="{FF2B5EF4-FFF2-40B4-BE49-F238E27FC236}">
                <a16:creationId xmlns:a16="http://schemas.microsoft.com/office/drawing/2014/main" id="{A55E3D3F-C970-55AC-83E0-55CC24D397B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762855" y="533534"/>
            <a:ext cx="2463757" cy="12465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r">
              <a:buNone/>
              <a:defRPr sz="900" b="0" i="0">
                <a:latin typeface="Graphik Regular" panose="020B0503030202060203" pitchFamily="34" charset="0"/>
              </a:defRPr>
            </a:lvl1pPr>
            <a:lvl2pPr marL="457200" indent="0">
              <a:buNone/>
              <a:defRPr sz="1200" b="0" i="0">
                <a:latin typeface="Graphik-Medium" panose="020B0503030202060203" pitchFamily="34" charset="0"/>
              </a:defRPr>
            </a:lvl2pPr>
            <a:lvl3pPr marL="914400" indent="0">
              <a:buNone/>
              <a:defRPr sz="1200" b="0" i="0">
                <a:latin typeface="Graphik-Medium" panose="020B0503030202060203" pitchFamily="34" charset="0"/>
              </a:defRPr>
            </a:lvl3pPr>
            <a:lvl4pPr marL="1371600" indent="0">
              <a:buNone/>
              <a:defRPr sz="1200" b="0" i="0">
                <a:latin typeface="Graphik-Medium" panose="020B0503030202060203" pitchFamily="34" charset="0"/>
              </a:defRPr>
            </a:lvl4pPr>
            <a:lvl5pPr marL="1828800" indent="0">
              <a:buNone/>
              <a:defRPr sz="1200" b="0" i="0">
                <a:latin typeface="Graphik-Medium" panose="020B0503030202060203" pitchFamily="34" charset="0"/>
              </a:defRPr>
            </a:lvl5pPr>
          </a:lstStyle>
          <a:p>
            <a:pPr lvl="0"/>
            <a:r>
              <a:rPr lang="pl-PL"/>
              <a:t>International Expansion Leader</a:t>
            </a:r>
          </a:p>
        </p:txBody>
      </p:sp>
      <p:sp>
        <p:nvSpPr>
          <p:cNvPr id="6" name="Presenter Name">
            <a:extLst>
              <a:ext uri="{FF2B5EF4-FFF2-40B4-BE49-F238E27FC236}">
                <a16:creationId xmlns:a16="http://schemas.microsoft.com/office/drawing/2014/main" id="{5D0C349E-CD36-D2FA-61ED-C51DD220843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762856" y="329139"/>
            <a:ext cx="2463757" cy="1661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r">
              <a:buNone/>
              <a:defRPr sz="1200" b="0" i="0">
                <a:latin typeface="Graphik-Medium" panose="020B0503030202060203" pitchFamily="34" charset="0"/>
              </a:defRPr>
            </a:lvl1pPr>
            <a:lvl2pPr marL="457200" indent="0">
              <a:buNone/>
              <a:defRPr sz="1200" b="0" i="0">
                <a:latin typeface="Graphik-Medium" panose="020B0503030202060203" pitchFamily="34" charset="0"/>
              </a:defRPr>
            </a:lvl2pPr>
            <a:lvl3pPr marL="914400" indent="0">
              <a:buNone/>
              <a:defRPr sz="1200" b="0" i="0">
                <a:latin typeface="Graphik-Medium" panose="020B0503030202060203" pitchFamily="34" charset="0"/>
              </a:defRPr>
            </a:lvl3pPr>
            <a:lvl4pPr marL="1371600" indent="0">
              <a:buNone/>
              <a:defRPr sz="1200" b="0" i="0">
                <a:latin typeface="Graphik-Medium" panose="020B0503030202060203" pitchFamily="34" charset="0"/>
              </a:defRPr>
            </a:lvl4pPr>
            <a:lvl5pPr marL="1828800" indent="0">
              <a:buNone/>
              <a:defRPr sz="1200" b="0" i="0">
                <a:latin typeface="Graphik-Medium" panose="020B0503030202060203" pitchFamily="34" charset="0"/>
              </a:defRPr>
            </a:lvl5pPr>
          </a:lstStyle>
          <a:p>
            <a:pPr lvl="0"/>
            <a:r>
              <a:rPr lang="pl-PL"/>
              <a:t>Anthony Cooper</a:t>
            </a:r>
          </a:p>
        </p:txBody>
      </p:sp>
      <p:sp>
        <p:nvSpPr>
          <p:cNvPr id="8" name="Presenter Avatar">
            <a:extLst>
              <a:ext uri="{FF2B5EF4-FFF2-40B4-BE49-F238E27FC236}">
                <a16:creationId xmlns:a16="http://schemas.microsoft.com/office/drawing/2014/main" id="{A7ADB1BC-B242-3D7F-46F8-CD12548FDDD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1385600" y="273599"/>
            <a:ext cx="446400" cy="4464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r>
              <a:rPr lang="en-GB"/>
              <a:t>Click icon to add picture</a:t>
            </a:r>
            <a:endParaRPr lang="pl-PL"/>
          </a:p>
        </p:txBody>
      </p:sp>
      <p:pic>
        <p:nvPicPr>
          <p:cNvPr id="2" name="Logo">
            <a:extLst>
              <a:ext uri="{FF2B5EF4-FFF2-40B4-BE49-F238E27FC236}">
                <a16:creationId xmlns:a16="http://schemas.microsoft.com/office/drawing/2014/main" id="{7A53ACD8-E59F-7415-23AF-FC97DF64DF9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0000" y="360000"/>
            <a:ext cx="1196314" cy="171331"/>
          </a:xfrm>
          <a:prstGeom prst="rect">
            <a:avLst/>
          </a:prstGeom>
        </p:spPr>
      </p:pic>
      <p:sp>
        <p:nvSpPr>
          <p:cNvPr id="10" name="Subtitle">
            <a:extLst>
              <a:ext uri="{FF2B5EF4-FFF2-40B4-BE49-F238E27FC236}">
                <a16:creationId xmlns:a16="http://schemas.microsoft.com/office/drawing/2014/main" id="{AC027C8B-7D94-55B5-CB9F-D426FF365C1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3362378"/>
            <a:ext cx="7920000" cy="3323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2400" b="0" i="0">
                <a:latin typeface="Graphik-Light" panose="020B0403030202060203" pitchFamily="34" charset="0"/>
              </a:defRPr>
            </a:lvl1pPr>
            <a:lvl2pPr marL="457200" indent="0">
              <a:buNone/>
              <a:defRPr sz="2400" b="0" i="0">
                <a:latin typeface="Graphik-Light" panose="020B0403030202060203" pitchFamily="34" charset="0"/>
              </a:defRPr>
            </a:lvl2pPr>
            <a:lvl3pPr marL="914400" indent="0">
              <a:buNone/>
              <a:defRPr sz="2400" b="0" i="0">
                <a:latin typeface="Graphik-Light" panose="020B0403030202060203" pitchFamily="34" charset="0"/>
              </a:defRPr>
            </a:lvl3pPr>
            <a:lvl4pPr marL="1371600" indent="0">
              <a:buNone/>
              <a:defRPr sz="2400" b="0" i="0">
                <a:latin typeface="Graphik-Light" panose="020B0403030202060203" pitchFamily="34" charset="0"/>
              </a:defRPr>
            </a:lvl4pPr>
            <a:lvl5pPr marL="1828800" indent="0">
              <a:buNone/>
              <a:defRPr sz="2400" b="0" i="0">
                <a:latin typeface="Graphik-Light" panose="020B0403030202060203" pitchFamily="34" charset="0"/>
              </a:defRPr>
            </a:lvl5pPr>
          </a:lstStyle>
          <a:p>
            <a:pPr lvl="0"/>
            <a:r>
              <a:rPr lang="pl-PL" err="1"/>
              <a:t>Subtitle</a:t>
            </a:r>
            <a:endParaRPr lang="pl-PL"/>
          </a:p>
        </p:txBody>
      </p:sp>
      <p:sp>
        <p:nvSpPr>
          <p:cNvPr id="16" name="Title">
            <a:extLst>
              <a:ext uri="{FF2B5EF4-FFF2-40B4-BE49-F238E27FC236}">
                <a16:creationId xmlns:a16="http://schemas.microsoft.com/office/drawing/2014/main" id="{F1BC6DA4-4E34-2E4A-B54D-1A151684344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9997" y="1684826"/>
            <a:ext cx="7920000" cy="1677552"/>
          </a:xfrm>
          <a:prstGeom prst="rect">
            <a:avLst/>
          </a:prstGeom>
        </p:spPr>
        <p:txBody>
          <a:bodyPr wrap="square" lIns="0" tIns="0" rIns="0" bIns="180000" anchor="b">
            <a:spAutoFit/>
          </a:bodyPr>
          <a:lstStyle>
            <a:lvl1pPr marL="0" indent="0">
              <a:spcBef>
                <a:spcPts val="0"/>
              </a:spcBef>
              <a:spcAft>
                <a:spcPts val="1800"/>
              </a:spcAft>
              <a:buNone/>
              <a:defRPr sz="5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algn="l">
              <a:spcAft>
                <a:spcPts val="2400"/>
              </a:spcAft>
            </a:pPr>
            <a:r>
              <a:rPr lang="pl-PL" sz="5400" b="1" spc="-150" err="1">
                <a:latin typeface="Graphik-Semibold"/>
              </a:rPr>
              <a:t>Example</a:t>
            </a:r>
            <a:br>
              <a:rPr lang="pl-PL" sz="5400" b="1" spc="-150">
                <a:latin typeface="Graphik-Semibold"/>
              </a:rPr>
            </a:br>
            <a:r>
              <a:rPr lang="pl-PL" sz="5400" b="1" spc="-150" err="1">
                <a:latin typeface="Graphik-Semibold"/>
              </a:rPr>
              <a:t>Title</a:t>
            </a:r>
            <a:endParaRPr lang="pl-PL" sz="5400" b="1" spc="-150">
              <a:latin typeface="Graphik-Semibold" panose="020B050303020206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5377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page -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Logo">
            <a:extLst>
              <a:ext uri="{FF2B5EF4-FFF2-40B4-BE49-F238E27FC236}">
                <a16:creationId xmlns:a16="http://schemas.microsoft.com/office/drawing/2014/main" id="{24CE4DD7-EAFB-1733-ACBA-FDEA70DF13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97843" y="5241936"/>
            <a:ext cx="1196314" cy="171331"/>
          </a:xfrm>
          <a:prstGeom prst="rect">
            <a:avLst/>
          </a:prstGeom>
        </p:spPr>
      </p:pic>
      <p:sp>
        <p:nvSpPr>
          <p:cNvPr id="9" name="Presenter Email">
            <a:extLst>
              <a:ext uri="{FF2B5EF4-FFF2-40B4-BE49-F238E27FC236}">
                <a16:creationId xmlns:a16="http://schemas.microsoft.com/office/drawing/2014/main" id="{27A5A93F-9F4A-D640-BC47-140CC65B07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84636" y="4318523"/>
            <a:ext cx="3422728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buNone/>
              <a:defRPr sz="1000" b="0" i="0">
                <a:latin typeface="Graphik Regular" panose="020B0503030202060203" pitchFamily="34" charset="0"/>
              </a:defRPr>
            </a:lvl1pPr>
            <a:lvl2pPr marL="457200" indent="0">
              <a:buNone/>
              <a:defRPr sz="1200" b="0" i="0">
                <a:latin typeface="Graphik-Medium" panose="020B0503030202060203" pitchFamily="34" charset="0"/>
              </a:defRPr>
            </a:lvl2pPr>
            <a:lvl3pPr marL="914400" indent="0">
              <a:buNone/>
              <a:defRPr sz="1200" b="0" i="0">
                <a:latin typeface="Graphik-Medium" panose="020B0503030202060203" pitchFamily="34" charset="0"/>
              </a:defRPr>
            </a:lvl3pPr>
            <a:lvl4pPr marL="1371600" indent="0">
              <a:buNone/>
              <a:defRPr sz="1200" b="0" i="0">
                <a:latin typeface="Graphik-Medium" panose="020B0503030202060203" pitchFamily="34" charset="0"/>
              </a:defRPr>
            </a:lvl4pPr>
            <a:lvl5pPr marL="1828800" indent="0">
              <a:buNone/>
              <a:defRPr sz="1200" b="0" i="0">
                <a:latin typeface="Graphik-Medium" panose="020B0503030202060203" pitchFamily="34" charset="0"/>
              </a:defRPr>
            </a:lvl5pPr>
          </a:lstStyle>
          <a:p>
            <a:pPr lvl="0"/>
            <a:r>
              <a:rPr lang="pl-PL" err="1"/>
              <a:t>anthony.cooper@synerise.com</a:t>
            </a:r>
            <a:endParaRPr lang="pl-PL"/>
          </a:p>
        </p:txBody>
      </p:sp>
      <p:sp>
        <p:nvSpPr>
          <p:cNvPr id="8" name="Presenter Job Title">
            <a:extLst>
              <a:ext uri="{FF2B5EF4-FFF2-40B4-BE49-F238E27FC236}">
                <a16:creationId xmlns:a16="http://schemas.microsoft.com/office/drawing/2014/main" id="{E80B2F4E-B0C3-1841-A334-C225581561D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84636" y="4005903"/>
            <a:ext cx="3422728" cy="1938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buNone/>
              <a:defRPr sz="1400" b="0" i="0">
                <a:latin typeface="Graphik Regular" panose="020B0503030202060203" pitchFamily="34" charset="0"/>
              </a:defRPr>
            </a:lvl1pPr>
            <a:lvl2pPr marL="457200" indent="0">
              <a:buNone/>
              <a:defRPr sz="1200" b="0" i="0">
                <a:latin typeface="Graphik-Medium" panose="020B0503030202060203" pitchFamily="34" charset="0"/>
              </a:defRPr>
            </a:lvl2pPr>
            <a:lvl3pPr marL="914400" indent="0">
              <a:buNone/>
              <a:defRPr sz="1200" b="0" i="0">
                <a:latin typeface="Graphik-Medium" panose="020B0503030202060203" pitchFamily="34" charset="0"/>
              </a:defRPr>
            </a:lvl3pPr>
            <a:lvl4pPr marL="1371600" indent="0">
              <a:buNone/>
              <a:defRPr sz="1200" b="0" i="0">
                <a:latin typeface="Graphik-Medium" panose="020B0503030202060203" pitchFamily="34" charset="0"/>
              </a:defRPr>
            </a:lvl4pPr>
            <a:lvl5pPr marL="1828800" indent="0">
              <a:buNone/>
              <a:defRPr sz="1200" b="0" i="0">
                <a:latin typeface="Graphik-Medium" panose="020B0503030202060203" pitchFamily="34" charset="0"/>
              </a:defRPr>
            </a:lvl5pPr>
          </a:lstStyle>
          <a:p>
            <a:pPr lvl="0"/>
            <a:r>
              <a:rPr lang="pl-PL"/>
              <a:t>International Expansion Leader</a:t>
            </a:r>
          </a:p>
        </p:txBody>
      </p:sp>
      <p:sp>
        <p:nvSpPr>
          <p:cNvPr id="7" name="Presenter Name">
            <a:extLst>
              <a:ext uri="{FF2B5EF4-FFF2-40B4-BE49-F238E27FC236}">
                <a16:creationId xmlns:a16="http://schemas.microsoft.com/office/drawing/2014/main" id="{91CB5265-EDD6-BF43-A186-E70845CBA83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87975" y="3447698"/>
            <a:ext cx="5616050" cy="3323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buNone/>
              <a:defRPr sz="2400" b="1" i="0">
                <a:latin typeface="Graphik-Semibold" panose="020B0503030202060203" pitchFamily="34" charset="0"/>
              </a:defRPr>
            </a:lvl1pPr>
            <a:lvl2pPr marL="457200" indent="0">
              <a:buNone/>
              <a:defRPr sz="1200" b="0" i="0">
                <a:latin typeface="Graphik-Medium" panose="020B0503030202060203" pitchFamily="34" charset="0"/>
              </a:defRPr>
            </a:lvl2pPr>
            <a:lvl3pPr marL="914400" indent="0">
              <a:buNone/>
              <a:defRPr sz="1200" b="0" i="0">
                <a:latin typeface="Graphik-Medium" panose="020B0503030202060203" pitchFamily="34" charset="0"/>
              </a:defRPr>
            </a:lvl3pPr>
            <a:lvl4pPr marL="1371600" indent="0">
              <a:buNone/>
              <a:defRPr sz="1200" b="0" i="0">
                <a:latin typeface="Graphik-Medium" panose="020B0503030202060203" pitchFamily="34" charset="0"/>
              </a:defRPr>
            </a:lvl4pPr>
            <a:lvl5pPr marL="1828800" indent="0">
              <a:buNone/>
              <a:defRPr sz="1200" b="0" i="0">
                <a:latin typeface="Graphik-Medium" panose="020B0503030202060203" pitchFamily="34" charset="0"/>
              </a:defRPr>
            </a:lvl5pPr>
          </a:lstStyle>
          <a:p>
            <a:pPr lvl="0"/>
            <a:r>
              <a:rPr lang="pl-PL"/>
              <a:t>Anthony Cooper</a:t>
            </a:r>
          </a:p>
        </p:txBody>
      </p:sp>
      <p:sp>
        <p:nvSpPr>
          <p:cNvPr id="6" name="Presenter Avatar">
            <a:extLst>
              <a:ext uri="{FF2B5EF4-FFF2-40B4-BE49-F238E27FC236}">
                <a16:creationId xmlns:a16="http://schemas.microsoft.com/office/drawing/2014/main" id="{60B0083B-2D70-CA4E-ADCF-2A6C17279F2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76000" y="1620192"/>
            <a:ext cx="1440000" cy="14400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r>
              <a:rPr lang="en-GB"/>
              <a:t>Click icon to add picture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52285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page -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Logo">
            <a:extLst>
              <a:ext uri="{FF2B5EF4-FFF2-40B4-BE49-F238E27FC236}">
                <a16:creationId xmlns:a16="http://schemas.microsoft.com/office/drawing/2014/main" id="{841C23CD-2753-5EBB-CF9B-6A596FB8CD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97843" y="5241936"/>
            <a:ext cx="1196314" cy="171331"/>
          </a:xfrm>
          <a:prstGeom prst="rect">
            <a:avLst/>
          </a:prstGeom>
        </p:spPr>
      </p:pic>
      <p:sp>
        <p:nvSpPr>
          <p:cNvPr id="2" name="Thank You Text">
            <a:extLst>
              <a:ext uri="{FF2B5EF4-FFF2-40B4-BE49-F238E27FC236}">
                <a16:creationId xmlns:a16="http://schemas.microsoft.com/office/drawing/2014/main" id="{1C5E4B0B-7147-2558-6944-AFE47FA438F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433162" y="3654000"/>
            <a:ext cx="7325677" cy="104380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400" b="1" i="0">
                <a:solidFill>
                  <a:schemeClr val="tx1"/>
                </a:solidFill>
                <a:latin typeface="Graphik-Semibold" panose="020B0503030202060203" pitchFamily="34" charset="0"/>
              </a:defRPr>
            </a:lvl1pPr>
          </a:lstStyle>
          <a:p>
            <a:pPr lvl="0"/>
            <a:r>
              <a:rPr lang="pl-PL" err="1"/>
              <a:t>Thank</a:t>
            </a:r>
            <a:r>
              <a:rPr lang="pl-PL"/>
              <a:t> </a:t>
            </a:r>
            <a:r>
              <a:rPr lang="pl-PL" err="1"/>
              <a:t>you</a:t>
            </a:r>
            <a:r>
              <a:rPr lang="pl-PL"/>
              <a:t>!</a:t>
            </a:r>
          </a:p>
        </p:txBody>
      </p:sp>
      <p:sp>
        <p:nvSpPr>
          <p:cNvPr id="9" name="Presenter Email">
            <a:extLst>
              <a:ext uri="{FF2B5EF4-FFF2-40B4-BE49-F238E27FC236}">
                <a16:creationId xmlns:a16="http://schemas.microsoft.com/office/drawing/2014/main" id="{27A5A93F-9F4A-D640-BC47-140CC65B07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84636" y="3029438"/>
            <a:ext cx="3422728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buNone/>
              <a:defRPr sz="1000" b="0" i="0">
                <a:latin typeface="Graphik Regular" panose="020B0503030202060203" pitchFamily="34" charset="0"/>
              </a:defRPr>
            </a:lvl1pPr>
            <a:lvl2pPr marL="457200" indent="0">
              <a:buNone/>
              <a:defRPr sz="1200" b="0" i="0">
                <a:latin typeface="Graphik-Medium" panose="020B0503030202060203" pitchFamily="34" charset="0"/>
              </a:defRPr>
            </a:lvl2pPr>
            <a:lvl3pPr marL="914400" indent="0">
              <a:buNone/>
              <a:defRPr sz="1200" b="0" i="0">
                <a:latin typeface="Graphik-Medium" panose="020B0503030202060203" pitchFamily="34" charset="0"/>
              </a:defRPr>
            </a:lvl3pPr>
            <a:lvl4pPr marL="1371600" indent="0">
              <a:buNone/>
              <a:defRPr sz="1200" b="0" i="0">
                <a:latin typeface="Graphik-Medium" panose="020B0503030202060203" pitchFamily="34" charset="0"/>
              </a:defRPr>
            </a:lvl4pPr>
            <a:lvl5pPr marL="1828800" indent="0">
              <a:buNone/>
              <a:defRPr sz="1200" b="0" i="0">
                <a:latin typeface="Graphik-Medium" panose="020B0503030202060203" pitchFamily="34" charset="0"/>
              </a:defRPr>
            </a:lvl5pPr>
          </a:lstStyle>
          <a:p>
            <a:pPr lvl="0"/>
            <a:r>
              <a:rPr lang="pl-PL" err="1"/>
              <a:t>anthony.cooper@synerise.com</a:t>
            </a:r>
            <a:endParaRPr lang="pl-PL"/>
          </a:p>
        </p:txBody>
      </p:sp>
      <p:sp>
        <p:nvSpPr>
          <p:cNvPr id="8" name="Presenter Job Title">
            <a:extLst>
              <a:ext uri="{FF2B5EF4-FFF2-40B4-BE49-F238E27FC236}">
                <a16:creationId xmlns:a16="http://schemas.microsoft.com/office/drawing/2014/main" id="{E80B2F4E-B0C3-1841-A334-C225581561D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84636" y="2716818"/>
            <a:ext cx="3422728" cy="1938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buNone/>
              <a:defRPr sz="1400" b="0" i="0">
                <a:latin typeface="Graphik Regular" panose="020B0503030202060203" pitchFamily="34" charset="0"/>
              </a:defRPr>
            </a:lvl1pPr>
            <a:lvl2pPr marL="457200" indent="0">
              <a:buNone/>
              <a:defRPr sz="1200" b="0" i="0">
                <a:latin typeface="Graphik-Medium" panose="020B0503030202060203" pitchFamily="34" charset="0"/>
              </a:defRPr>
            </a:lvl2pPr>
            <a:lvl3pPr marL="914400" indent="0">
              <a:buNone/>
              <a:defRPr sz="1200" b="0" i="0">
                <a:latin typeface="Graphik-Medium" panose="020B0503030202060203" pitchFamily="34" charset="0"/>
              </a:defRPr>
            </a:lvl3pPr>
            <a:lvl4pPr marL="1371600" indent="0">
              <a:buNone/>
              <a:defRPr sz="1200" b="0" i="0">
                <a:latin typeface="Graphik-Medium" panose="020B0503030202060203" pitchFamily="34" charset="0"/>
              </a:defRPr>
            </a:lvl4pPr>
            <a:lvl5pPr marL="1828800" indent="0">
              <a:buNone/>
              <a:defRPr sz="1200" b="0" i="0">
                <a:latin typeface="Graphik-Medium" panose="020B0503030202060203" pitchFamily="34" charset="0"/>
              </a:defRPr>
            </a:lvl5pPr>
          </a:lstStyle>
          <a:p>
            <a:pPr lvl="0"/>
            <a:r>
              <a:rPr lang="pl-PL"/>
              <a:t>International Expansion Leader</a:t>
            </a:r>
          </a:p>
        </p:txBody>
      </p:sp>
      <p:sp>
        <p:nvSpPr>
          <p:cNvPr id="7" name="Presenter Name">
            <a:extLst>
              <a:ext uri="{FF2B5EF4-FFF2-40B4-BE49-F238E27FC236}">
                <a16:creationId xmlns:a16="http://schemas.microsoft.com/office/drawing/2014/main" id="{91CB5265-EDD6-BF43-A186-E70845CBA83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87975" y="2158613"/>
            <a:ext cx="5616050" cy="3323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buNone/>
              <a:defRPr sz="2400" b="1" i="0">
                <a:latin typeface="Graphik-Semibold" panose="020B0503030202060203" pitchFamily="34" charset="0"/>
              </a:defRPr>
            </a:lvl1pPr>
            <a:lvl2pPr marL="457200" indent="0">
              <a:buNone/>
              <a:defRPr sz="1200" b="0" i="0">
                <a:latin typeface="Graphik-Medium" panose="020B0503030202060203" pitchFamily="34" charset="0"/>
              </a:defRPr>
            </a:lvl2pPr>
            <a:lvl3pPr marL="914400" indent="0">
              <a:buNone/>
              <a:defRPr sz="1200" b="0" i="0">
                <a:latin typeface="Graphik-Medium" panose="020B0503030202060203" pitchFamily="34" charset="0"/>
              </a:defRPr>
            </a:lvl3pPr>
            <a:lvl4pPr marL="1371600" indent="0">
              <a:buNone/>
              <a:defRPr sz="1200" b="0" i="0">
                <a:latin typeface="Graphik-Medium" panose="020B0503030202060203" pitchFamily="34" charset="0"/>
              </a:defRPr>
            </a:lvl4pPr>
            <a:lvl5pPr marL="1828800" indent="0">
              <a:buNone/>
              <a:defRPr sz="1200" b="0" i="0">
                <a:latin typeface="Graphik-Medium" panose="020B0503030202060203" pitchFamily="34" charset="0"/>
              </a:defRPr>
            </a:lvl5pPr>
          </a:lstStyle>
          <a:p>
            <a:pPr lvl="0"/>
            <a:r>
              <a:rPr lang="pl-PL"/>
              <a:t>Anthony Cooper</a:t>
            </a:r>
          </a:p>
        </p:txBody>
      </p:sp>
      <p:sp>
        <p:nvSpPr>
          <p:cNvPr id="6" name="Presenter Avatar">
            <a:extLst>
              <a:ext uri="{FF2B5EF4-FFF2-40B4-BE49-F238E27FC236}">
                <a16:creationId xmlns:a16="http://schemas.microsoft.com/office/drawing/2014/main" id="{60B0083B-2D70-CA4E-ADCF-2A6C17279F2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556000" y="782853"/>
            <a:ext cx="1080000" cy="10800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r>
              <a:rPr lang="en-GB"/>
              <a:t>Click icon to add picture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28187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 page - D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2253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logo - D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Logo">
            <a:extLst>
              <a:ext uri="{FF2B5EF4-FFF2-40B4-BE49-F238E27FC236}">
                <a16:creationId xmlns:a16="http://schemas.microsoft.com/office/drawing/2014/main" id="{47159510-8BF9-72D7-78A4-8C032A06E66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0000" y="360000"/>
            <a:ext cx="1198800" cy="172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69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cover - Avatar (up) - DM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esenter Job Title">
            <a:extLst>
              <a:ext uri="{FF2B5EF4-FFF2-40B4-BE49-F238E27FC236}">
                <a16:creationId xmlns:a16="http://schemas.microsoft.com/office/drawing/2014/main" id="{6822601A-AADB-957F-BC84-AF30B89A627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762855" y="533534"/>
            <a:ext cx="2463757" cy="12465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r">
              <a:buNone/>
              <a:defRPr sz="900" b="0" i="0">
                <a:solidFill>
                  <a:schemeClr val="bg1"/>
                </a:solidFill>
                <a:latin typeface="Graphik Regular" panose="020B0503030202060203" pitchFamily="34" charset="0"/>
              </a:defRPr>
            </a:lvl1pPr>
            <a:lvl2pPr marL="457200" indent="0">
              <a:buNone/>
              <a:defRPr sz="1200" b="0" i="0">
                <a:latin typeface="Graphik-Medium" panose="020B0503030202060203" pitchFamily="34" charset="0"/>
              </a:defRPr>
            </a:lvl2pPr>
            <a:lvl3pPr marL="914400" indent="0">
              <a:buNone/>
              <a:defRPr sz="1200" b="0" i="0">
                <a:latin typeface="Graphik-Medium" panose="020B0503030202060203" pitchFamily="34" charset="0"/>
              </a:defRPr>
            </a:lvl3pPr>
            <a:lvl4pPr marL="1371600" indent="0">
              <a:buNone/>
              <a:defRPr sz="1200" b="0" i="0">
                <a:latin typeface="Graphik-Medium" panose="020B0503030202060203" pitchFamily="34" charset="0"/>
              </a:defRPr>
            </a:lvl4pPr>
            <a:lvl5pPr marL="1828800" indent="0">
              <a:buNone/>
              <a:defRPr sz="1200" b="0" i="0">
                <a:latin typeface="Graphik-Medium" panose="020B0503030202060203" pitchFamily="34" charset="0"/>
              </a:defRPr>
            </a:lvl5pPr>
          </a:lstStyle>
          <a:p>
            <a:pPr lvl="0"/>
            <a:r>
              <a:rPr lang="pl-PL"/>
              <a:t>International Expansion Leader</a:t>
            </a:r>
          </a:p>
        </p:txBody>
      </p:sp>
      <p:sp>
        <p:nvSpPr>
          <p:cNvPr id="3" name="Presenter Name">
            <a:extLst>
              <a:ext uri="{FF2B5EF4-FFF2-40B4-BE49-F238E27FC236}">
                <a16:creationId xmlns:a16="http://schemas.microsoft.com/office/drawing/2014/main" id="{BB8C9270-4E08-7607-45C7-79E3A43436D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762856" y="329139"/>
            <a:ext cx="2463757" cy="1661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r">
              <a:buNone/>
              <a:defRPr sz="1200" b="0" i="0">
                <a:solidFill>
                  <a:schemeClr val="bg1"/>
                </a:solidFill>
                <a:latin typeface="Graphik-Medium" panose="020B0503030202060203" pitchFamily="34" charset="0"/>
              </a:defRPr>
            </a:lvl1pPr>
            <a:lvl2pPr marL="457200" indent="0">
              <a:buNone/>
              <a:defRPr sz="1200" b="0" i="0">
                <a:latin typeface="Graphik-Medium" panose="020B0503030202060203" pitchFamily="34" charset="0"/>
              </a:defRPr>
            </a:lvl2pPr>
            <a:lvl3pPr marL="914400" indent="0">
              <a:buNone/>
              <a:defRPr sz="1200" b="0" i="0">
                <a:latin typeface="Graphik-Medium" panose="020B0503030202060203" pitchFamily="34" charset="0"/>
              </a:defRPr>
            </a:lvl3pPr>
            <a:lvl4pPr marL="1371600" indent="0">
              <a:buNone/>
              <a:defRPr sz="1200" b="0" i="0">
                <a:latin typeface="Graphik-Medium" panose="020B0503030202060203" pitchFamily="34" charset="0"/>
              </a:defRPr>
            </a:lvl4pPr>
            <a:lvl5pPr marL="1828800" indent="0">
              <a:buNone/>
              <a:defRPr sz="1200" b="0" i="0">
                <a:latin typeface="Graphik-Medium" panose="020B0503030202060203" pitchFamily="34" charset="0"/>
              </a:defRPr>
            </a:lvl5pPr>
          </a:lstStyle>
          <a:p>
            <a:pPr lvl="0"/>
            <a:r>
              <a:rPr lang="pl-PL"/>
              <a:t>Anthony Cooper</a:t>
            </a:r>
          </a:p>
        </p:txBody>
      </p:sp>
      <p:sp>
        <p:nvSpPr>
          <p:cNvPr id="7" name="Presenter Avatar">
            <a:extLst>
              <a:ext uri="{FF2B5EF4-FFF2-40B4-BE49-F238E27FC236}">
                <a16:creationId xmlns:a16="http://schemas.microsoft.com/office/drawing/2014/main" id="{43EDAD5A-E437-0512-3FE5-D6FC74B4F0D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1385600" y="273599"/>
            <a:ext cx="446400" cy="4464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endParaRPr lang="pl-PL"/>
          </a:p>
        </p:txBody>
      </p:sp>
      <p:pic>
        <p:nvPicPr>
          <p:cNvPr id="8" name="Logo">
            <a:extLst>
              <a:ext uri="{FF2B5EF4-FFF2-40B4-BE49-F238E27FC236}">
                <a16:creationId xmlns:a16="http://schemas.microsoft.com/office/drawing/2014/main" id="{0075F365-FA9E-DA6B-72F6-6304837D053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0000" y="360000"/>
            <a:ext cx="1198800" cy="172283"/>
          </a:xfrm>
          <a:prstGeom prst="rect">
            <a:avLst/>
          </a:prstGeom>
        </p:spPr>
      </p:pic>
      <p:sp>
        <p:nvSpPr>
          <p:cNvPr id="10" name="Subtitle">
            <a:extLst>
              <a:ext uri="{FF2B5EF4-FFF2-40B4-BE49-F238E27FC236}">
                <a16:creationId xmlns:a16="http://schemas.microsoft.com/office/drawing/2014/main" id="{AC027C8B-7D94-55B5-CB9F-D426FF365C1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3362378"/>
            <a:ext cx="7920000" cy="3323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Graphik-Light" panose="020B0403030202060203" pitchFamily="34" charset="0"/>
              </a:defRPr>
            </a:lvl1pPr>
            <a:lvl2pPr marL="457200" indent="0">
              <a:buNone/>
              <a:defRPr sz="2400" b="0" i="0">
                <a:latin typeface="Graphik-Light" panose="020B0403030202060203" pitchFamily="34" charset="0"/>
              </a:defRPr>
            </a:lvl2pPr>
            <a:lvl3pPr marL="914400" indent="0">
              <a:buNone/>
              <a:defRPr sz="2400" b="0" i="0">
                <a:latin typeface="Graphik-Light" panose="020B0403030202060203" pitchFamily="34" charset="0"/>
              </a:defRPr>
            </a:lvl3pPr>
            <a:lvl4pPr marL="1371600" indent="0">
              <a:buNone/>
              <a:defRPr sz="2400" b="0" i="0">
                <a:latin typeface="Graphik-Light" panose="020B0403030202060203" pitchFamily="34" charset="0"/>
              </a:defRPr>
            </a:lvl4pPr>
            <a:lvl5pPr marL="1828800" indent="0">
              <a:buNone/>
              <a:defRPr sz="2400" b="0" i="0">
                <a:latin typeface="Graphik-Light" panose="020B0403030202060203" pitchFamily="34" charset="0"/>
              </a:defRPr>
            </a:lvl5pPr>
          </a:lstStyle>
          <a:p>
            <a:pPr lvl="0"/>
            <a:r>
              <a:rPr lang="pl-PL" err="1"/>
              <a:t>Subtitle</a:t>
            </a:r>
            <a:endParaRPr lang="pl-PL"/>
          </a:p>
        </p:txBody>
      </p:sp>
      <p:sp>
        <p:nvSpPr>
          <p:cNvPr id="16" name="Title">
            <a:extLst>
              <a:ext uri="{FF2B5EF4-FFF2-40B4-BE49-F238E27FC236}">
                <a16:creationId xmlns:a16="http://schemas.microsoft.com/office/drawing/2014/main" id="{F1BC6DA4-4E34-2E4A-B54D-1A151684344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9997" y="1684826"/>
            <a:ext cx="7920000" cy="1677552"/>
          </a:xfrm>
          <a:prstGeom prst="rect">
            <a:avLst/>
          </a:prstGeom>
        </p:spPr>
        <p:txBody>
          <a:bodyPr wrap="square" lIns="0" tIns="0" rIns="0" bIns="180000" anchor="b">
            <a:spAutoFit/>
          </a:bodyPr>
          <a:lstStyle>
            <a:lvl1pPr marL="0" indent="0">
              <a:spcBef>
                <a:spcPts val="0"/>
              </a:spcBef>
              <a:spcAft>
                <a:spcPts val="1800"/>
              </a:spcAft>
              <a:buNone/>
              <a:defRPr sz="54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algn="l">
              <a:spcAft>
                <a:spcPts val="2400"/>
              </a:spcAft>
            </a:pPr>
            <a:r>
              <a:rPr lang="pl-PL" sz="5400" b="1" spc="-150" err="1">
                <a:latin typeface="Graphik-Semibold"/>
              </a:rPr>
              <a:t>Example</a:t>
            </a:r>
            <a:br>
              <a:rPr lang="pl-PL" sz="5400" b="1" spc="-150">
                <a:latin typeface="Graphik-Semibold"/>
              </a:rPr>
            </a:br>
            <a:r>
              <a:rPr lang="pl-PL" sz="5400" b="1" spc="-150" err="1">
                <a:latin typeface="Graphik-Semibold"/>
              </a:rPr>
              <a:t>Title</a:t>
            </a:r>
            <a:endParaRPr lang="pl-PL" sz="5400" b="1" spc="-150">
              <a:latin typeface="Graphik-Semibold" panose="020B050303020206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644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cover - Avatar (down) - BM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esenter Job Title">
            <a:extLst>
              <a:ext uri="{FF2B5EF4-FFF2-40B4-BE49-F238E27FC236}">
                <a16:creationId xmlns:a16="http://schemas.microsoft.com/office/drawing/2014/main" id="{A0E2F87B-BDE1-162E-D9BB-F23847B662B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62855" y="6275402"/>
            <a:ext cx="2463757" cy="12465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r">
              <a:buNone/>
              <a:defRPr sz="900" b="0" i="0">
                <a:solidFill>
                  <a:schemeClr val="bg1"/>
                </a:solidFill>
                <a:latin typeface="Graphik-Light" panose="020B0403030202060203" pitchFamily="34" charset="0"/>
              </a:defRPr>
            </a:lvl1pPr>
            <a:lvl2pPr marL="457200" indent="0">
              <a:buNone/>
              <a:defRPr sz="1200" b="0" i="0">
                <a:latin typeface="Graphik-Medium" panose="020B0503030202060203" pitchFamily="34" charset="0"/>
              </a:defRPr>
            </a:lvl2pPr>
            <a:lvl3pPr marL="914400" indent="0">
              <a:buNone/>
              <a:defRPr sz="1200" b="0" i="0">
                <a:latin typeface="Graphik-Medium" panose="020B0503030202060203" pitchFamily="34" charset="0"/>
              </a:defRPr>
            </a:lvl3pPr>
            <a:lvl4pPr marL="1371600" indent="0">
              <a:buNone/>
              <a:defRPr sz="1200" b="0" i="0">
                <a:latin typeface="Graphik-Medium" panose="020B0503030202060203" pitchFamily="34" charset="0"/>
              </a:defRPr>
            </a:lvl4pPr>
            <a:lvl5pPr marL="1828800" indent="0">
              <a:buNone/>
              <a:defRPr sz="1200" b="0" i="0">
                <a:latin typeface="Graphik-Medium" panose="020B0503030202060203" pitchFamily="34" charset="0"/>
              </a:defRPr>
            </a:lvl5pPr>
          </a:lstStyle>
          <a:p>
            <a:pPr lvl="0"/>
            <a:r>
              <a:rPr lang="pl-PL"/>
              <a:t>International Expansion Leader</a:t>
            </a:r>
          </a:p>
        </p:txBody>
      </p:sp>
      <p:sp>
        <p:nvSpPr>
          <p:cNvPr id="4" name="Presenter Name">
            <a:extLst>
              <a:ext uri="{FF2B5EF4-FFF2-40B4-BE49-F238E27FC236}">
                <a16:creationId xmlns:a16="http://schemas.microsoft.com/office/drawing/2014/main" id="{64D1B261-5178-DAD4-C352-186A851BC27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762856" y="6071007"/>
            <a:ext cx="2463757" cy="1661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r">
              <a:buNone/>
              <a:defRPr sz="1200" b="0" i="0">
                <a:solidFill>
                  <a:schemeClr val="bg1"/>
                </a:solidFill>
                <a:latin typeface="Graphik-Medium" panose="020B0503030202060203" pitchFamily="34" charset="0"/>
              </a:defRPr>
            </a:lvl1pPr>
            <a:lvl2pPr marL="457200" indent="0">
              <a:buNone/>
              <a:defRPr sz="1200" b="0" i="0">
                <a:latin typeface="Graphik-Medium" panose="020B0503030202060203" pitchFamily="34" charset="0"/>
              </a:defRPr>
            </a:lvl2pPr>
            <a:lvl3pPr marL="914400" indent="0">
              <a:buNone/>
              <a:defRPr sz="1200" b="0" i="0">
                <a:latin typeface="Graphik-Medium" panose="020B0503030202060203" pitchFamily="34" charset="0"/>
              </a:defRPr>
            </a:lvl3pPr>
            <a:lvl4pPr marL="1371600" indent="0">
              <a:buNone/>
              <a:defRPr sz="1200" b="0" i="0">
                <a:latin typeface="Graphik-Medium" panose="020B0503030202060203" pitchFamily="34" charset="0"/>
              </a:defRPr>
            </a:lvl4pPr>
            <a:lvl5pPr marL="1828800" indent="0">
              <a:buNone/>
              <a:defRPr sz="1200" b="0" i="0">
                <a:latin typeface="Graphik-Medium" panose="020B0503030202060203" pitchFamily="34" charset="0"/>
              </a:defRPr>
            </a:lvl5pPr>
          </a:lstStyle>
          <a:p>
            <a:pPr lvl="0"/>
            <a:r>
              <a:rPr lang="pl-PL"/>
              <a:t>Anthony Cooper</a:t>
            </a:r>
          </a:p>
        </p:txBody>
      </p:sp>
      <p:sp>
        <p:nvSpPr>
          <p:cNvPr id="8" name="Presenter Avatar">
            <a:extLst>
              <a:ext uri="{FF2B5EF4-FFF2-40B4-BE49-F238E27FC236}">
                <a16:creationId xmlns:a16="http://schemas.microsoft.com/office/drawing/2014/main" id="{63884644-FB90-B3F8-85AB-5216DC8049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385600" y="6015467"/>
            <a:ext cx="446400" cy="4464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endParaRPr lang="pl-PL"/>
          </a:p>
        </p:txBody>
      </p:sp>
      <p:pic>
        <p:nvPicPr>
          <p:cNvPr id="5" name="Logo">
            <a:extLst>
              <a:ext uri="{FF2B5EF4-FFF2-40B4-BE49-F238E27FC236}">
                <a16:creationId xmlns:a16="http://schemas.microsoft.com/office/drawing/2014/main" id="{847611DD-D556-3190-1218-8B9632A25C6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0000" y="360000"/>
            <a:ext cx="1198800" cy="172283"/>
          </a:xfrm>
          <a:prstGeom prst="rect">
            <a:avLst/>
          </a:prstGeom>
          <a:noFill/>
        </p:spPr>
      </p:pic>
      <p:sp>
        <p:nvSpPr>
          <p:cNvPr id="10" name="Subtitle">
            <a:extLst>
              <a:ext uri="{FF2B5EF4-FFF2-40B4-BE49-F238E27FC236}">
                <a16:creationId xmlns:a16="http://schemas.microsoft.com/office/drawing/2014/main" id="{AC027C8B-7D94-55B5-CB9F-D426FF365C1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3362378"/>
            <a:ext cx="7920000" cy="3323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Graphik-Light" panose="020B0403030202060203" pitchFamily="34" charset="0"/>
              </a:defRPr>
            </a:lvl1pPr>
            <a:lvl2pPr marL="457200" indent="0">
              <a:buNone/>
              <a:defRPr sz="2400" b="0" i="0">
                <a:latin typeface="Graphik-Light" panose="020B0403030202060203" pitchFamily="34" charset="0"/>
              </a:defRPr>
            </a:lvl2pPr>
            <a:lvl3pPr marL="914400" indent="0">
              <a:buNone/>
              <a:defRPr sz="2400" b="0" i="0">
                <a:latin typeface="Graphik-Light" panose="020B0403030202060203" pitchFamily="34" charset="0"/>
              </a:defRPr>
            </a:lvl3pPr>
            <a:lvl4pPr marL="1371600" indent="0">
              <a:buNone/>
              <a:defRPr sz="2400" b="0" i="0">
                <a:latin typeface="Graphik-Light" panose="020B0403030202060203" pitchFamily="34" charset="0"/>
              </a:defRPr>
            </a:lvl4pPr>
            <a:lvl5pPr marL="1828800" indent="0">
              <a:buNone/>
              <a:defRPr sz="2400" b="0" i="0">
                <a:latin typeface="Graphik-Light" panose="020B0403030202060203" pitchFamily="34" charset="0"/>
              </a:defRPr>
            </a:lvl5pPr>
          </a:lstStyle>
          <a:p>
            <a:pPr lvl="0"/>
            <a:r>
              <a:rPr lang="pl-PL" err="1"/>
              <a:t>Subtitle</a:t>
            </a:r>
            <a:endParaRPr lang="pl-PL"/>
          </a:p>
        </p:txBody>
      </p:sp>
      <p:sp>
        <p:nvSpPr>
          <p:cNvPr id="16" name="Title">
            <a:extLst>
              <a:ext uri="{FF2B5EF4-FFF2-40B4-BE49-F238E27FC236}">
                <a16:creationId xmlns:a16="http://schemas.microsoft.com/office/drawing/2014/main" id="{F1BC6DA4-4E34-2E4A-B54D-1A151684344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9997" y="1684826"/>
            <a:ext cx="7920000" cy="1677552"/>
          </a:xfrm>
          <a:prstGeom prst="rect">
            <a:avLst/>
          </a:prstGeom>
        </p:spPr>
        <p:txBody>
          <a:bodyPr wrap="square" lIns="0" tIns="0" rIns="0" bIns="180000" anchor="b">
            <a:spAutoFit/>
          </a:bodyPr>
          <a:lstStyle>
            <a:lvl1pPr marL="0" indent="0">
              <a:spcBef>
                <a:spcPts val="0"/>
              </a:spcBef>
              <a:spcAft>
                <a:spcPts val="1800"/>
              </a:spcAft>
              <a:buNone/>
              <a:defRPr sz="54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algn="l">
              <a:spcAft>
                <a:spcPts val="2400"/>
              </a:spcAft>
            </a:pPr>
            <a:r>
              <a:rPr lang="pl-PL" sz="5400" b="1" spc="-150" err="1">
                <a:latin typeface="Graphik-Semibold"/>
              </a:rPr>
              <a:t>Example</a:t>
            </a:r>
            <a:br>
              <a:rPr lang="pl-PL" sz="5400" b="1" spc="-150">
                <a:latin typeface="Graphik-Semibold"/>
              </a:rPr>
            </a:br>
            <a:r>
              <a:rPr lang="pl-PL" sz="5400" b="1" spc="-150" err="1">
                <a:latin typeface="Graphik-Semibold"/>
              </a:rPr>
              <a:t>Title</a:t>
            </a:r>
            <a:endParaRPr lang="pl-PL" sz="5400" b="1" spc="-150">
              <a:latin typeface="Graphik-Semibold" panose="020B050303020206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029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cover + links (down) - DM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esenter Job Title">
            <a:extLst>
              <a:ext uri="{FF2B5EF4-FFF2-40B4-BE49-F238E27FC236}">
                <a16:creationId xmlns:a16="http://schemas.microsoft.com/office/drawing/2014/main" id="{E82563CE-7727-2406-C251-4D7BF773274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762855" y="533534"/>
            <a:ext cx="2463757" cy="12465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r">
              <a:buNone/>
              <a:defRPr sz="900" b="0" i="0">
                <a:solidFill>
                  <a:schemeClr val="bg1"/>
                </a:solidFill>
                <a:latin typeface="Graphik Regular" panose="020B0503030202060203" pitchFamily="34" charset="0"/>
              </a:defRPr>
            </a:lvl1pPr>
            <a:lvl2pPr marL="457200" indent="0">
              <a:buNone/>
              <a:defRPr sz="1200" b="0" i="0">
                <a:latin typeface="Graphik-Medium" panose="020B0503030202060203" pitchFamily="34" charset="0"/>
              </a:defRPr>
            </a:lvl2pPr>
            <a:lvl3pPr marL="914400" indent="0">
              <a:buNone/>
              <a:defRPr sz="1200" b="0" i="0">
                <a:latin typeface="Graphik-Medium" panose="020B0503030202060203" pitchFamily="34" charset="0"/>
              </a:defRPr>
            </a:lvl3pPr>
            <a:lvl4pPr marL="1371600" indent="0">
              <a:buNone/>
              <a:defRPr sz="1200" b="0" i="0">
                <a:latin typeface="Graphik-Medium" panose="020B0503030202060203" pitchFamily="34" charset="0"/>
              </a:defRPr>
            </a:lvl4pPr>
            <a:lvl5pPr marL="1828800" indent="0">
              <a:buNone/>
              <a:defRPr sz="1200" b="0" i="0">
                <a:latin typeface="Graphik-Medium" panose="020B0503030202060203" pitchFamily="34" charset="0"/>
              </a:defRPr>
            </a:lvl5pPr>
          </a:lstStyle>
          <a:p>
            <a:pPr lvl="0"/>
            <a:r>
              <a:rPr lang="pl-PL"/>
              <a:t>International Expansion Leader</a:t>
            </a:r>
          </a:p>
        </p:txBody>
      </p:sp>
      <p:sp>
        <p:nvSpPr>
          <p:cNvPr id="4" name="Presenter Name">
            <a:extLst>
              <a:ext uri="{FF2B5EF4-FFF2-40B4-BE49-F238E27FC236}">
                <a16:creationId xmlns:a16="http://schemas.microsoft.com/office/drawing/2014/main" id="{9210C926-9749-8AC9-A979-1786118FCA6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762856" y="329139"/>
            <a:ext cx="2463757" cy="1661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r">
              <a:buNone/>
              <a:defRPr sz="1200" b="0" i="0">
                <a:solidFill>
                  <a:schemeClr val="bg1"/>
                </a:solidFill>
                <a:latin typeface="Graphik-Medium" panose="020B0503030202060203" pitchFamily="34" charset="0"/>
              </a:defRPr>
            </a:lvl1pPr>
            <a:lvl2pPr marL="457200" indent="0">
              <a:buNone/>
              <a:defRPr sz="1200" b="0" i="0">
                <a:latin typeface="Graphik-Medium" panose="020B0503030202060203" pitchFamily="34" charset="0"/>
              </a:defRPr>
            </a:lvl2pPr>
            <a:lvl3pPr marL="914400" indent="0">
              <a:buNone/>
              <a:defRPr sz="1200" b="0" i="0">
                <a:latin typeface="Graphik-Medium" panose="020B0503030202060203" pitchFamily="34" charset="0"/>
              </a:defRPr>
            </a:lvl3pPr>
            <a:lvl4pPr marL="1371600" indent="0">
              <a:buNone/>
              <a:defRPr sz="1200" b="0" i="0">
                <a:latin typeface="Graphik-Medium" panose="020B0503030202060203" pitchFamily="34" charset="0"/>
              </a:defRPr>
            </a:lvl4pPr>
            <a:lvl5pPr marL="1828800" indent="0">
              <a:buNone/>
              <a:defRPr sz="1200" b="0" i="0">
                <a:latin typeface="Graphik-Medium" panose="020B0503030202060203" pitchFamily="34" charset="0"/>
              </a:defRPr>
            </a:lvl5pPr>
          </a:lstStyle>
          <a:p>
            <a:pPr lvl="0"/>
            <a:r>
              <a:rPr lang="pl-PL"/>
              <a:t>Anthony Cooper</a:t>
            </a:r>
          </a:p>
        </p:txBody>
      </p:sp>
      <p:sp>
        <p:nvSpPr>
          <p:cNvPr id="8" name="Presenter Avatar">
            <a:extLst>
              <a:ext uri="{FF2B5EF4-FFF2-40B4-BE49-F238E27FC236}">
                <a16:creationId xmlns:a16="http://schemas.microsoft.com/office/drawing/2014/main" id="{976F2E6C-E696-D970-3DAA-1501EEBFF3A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1385600" y="273599"/>
            <a:ext cx="446400" cy="4464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endParaRPr lang="pl-PL"/>
          </a:p>
        </p:txBody>
      </p:sp>
      <p:grpSp>
        <p:nvGrpSpPr>
          <p:cNvPr id="47" name="Links">
            <a:extLst>
              <a:ext uri="{FF2B5EF4-FFF2-40B4-BE49-F238E27FC236}">
                <a16:creationId xmlns:a16="http://schemas.microsoft.com/office/drawing/2014/main" id="{9C68AB4C-B2F8-5487-B8A7-88E57D413DC1}"/>
              </a:ext>
            </a:extLst>
          </p:cNvPr>
          <p:cNvGrpSpPr/>
          <p:nvPr userDrawn="1"/>
        </p:nvGrpSpPr>
        <p:grpSpPr>
          <a:xfrm>
            <a:off x="5976000" y="5923041"/>
            <a:ext cx="5788800" cy="576000"/>
            <a:chOff x="5976000" y="5923041"/>
            <a:chExt cx="5788800" cy="576000"/>
          </a:xfrm>
        </p:grpSpPr>
        <p:pic>
          <p:nvPicPr>
            <p:cNvPr id="45" name="QR Code">
              <a:extLst>
                <a:ext uri="{FF2B5EF4-FFF2-40B4-BE49-F238E27FC236}">
                  <a16:creationId xmlns:a16="http://schemas.microsoft.com/office/drawing/2014/main" id="{D3CBF68A-2143-F144-96D6-D1BC27BBD93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1188800" y="5923041"/>
              <a:ext cx="576000" cy="576000"/>
            </a:xfrm>
            <a:prstGeom prst="rect">
              <a:avLst/>
            </a:prstGeom>
          </p:spPr>
        </p:pic>
        <p:grpSp>
          <p:nvGrpSpPr>
            <p:cNvPr id="12" name="IG Button">
              <a:extLst>
                <a:ext uri="{FF2B5EF4-FFF2-40B4-BE49-F238E27FC236}">
                  <a16:creationId xmlns:a16="http://schemas.microsoft.com/office/drawing/2014/main" id="{C3B0DD6F-C159-35C9-F3BB-CF3EC3698F71}"/>
                </a:ext>
              </a:extLst>
            </p:cNvPr>
            <p:cNvGrpSpPr/>
            <p:nvPr userDrawn="1"/>
          </p:nvGrpSpPr>
          <p:grpSpPr>
            <a:xfrm>
              <a:off x="9909186" y="6202800"/>
              <a:ext cx="1158381" cy="288000"/>
              <a:chOff x="9909899" y="351759"/>
              <a:chExt cx="1158381" cy="288000"/>
            </a:xfrm>
          </p:grpSpPr>
          <p:sp>
            <p:nvSpPr>
              <p:cNvPr id="42" name="IG Button Text">
                <a:extLst>
                  <a:ext uri="{FF2B5EF4-FFF2-40B4-BE49-F238E27FC236}">
                    <a16:creationId xmlns:a16="http://schemas.microsoft.com/office/drawing/2014/main" id="{B5BBCB30-FEE5-B035-87F3-C8ECA3EA187F}"/>
                  </a:ext>
                </a:extLst>
              </p:cNvPr>
              <p:cNvSpPr/>
              <p:nvPr userDrawn="1"/>
            </p:nvSpPr>
            <p:spPr>
              <a:xfrm>
                <a:off x="10210353" y="396133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>
                    <a:solidFill>
                      <a:schemeClr val="bg1"/>
                    </a:solidFill>
                    <a:latin typeface="Graphik Regular" panose="020B0503030202060203" pitchFamily="34" charset="0"/>
                  </a:rPr>
                  <a:t>@</a:t>
                </a:r>
                <a:r>
                  <a:rPr lang="en-GB" sz="1100" u="none" strike="noStrike" baseline="0" err="1">
                    <a:solidFill>
                      <a:schemeClr val="bg1"/>
                    </a:solidFill>
                    <a:latin typeface="Graphik Regular" panose="020B0503030202060203" pitchFamily="34" charset="0"/>
                  </a:rPr>
                  <a:t>synerise</a:t>
                </a:r>
                <a:endParaRPr lang="en-PL" sz="1100" u="none" strike="noStrike" baseline="0">
                  <a:solidFill>
                    <a:schemeClr val="bg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43" name="IG Icon">
                <a:extLst>
                  <a:ext uri="{FF2B5EF4-FFF2-40B4-BE49-F238E27FC236}">
                    <a16:creationId xmlns:a16="http://schemas.microsoft.com/office/drawing/2014/main" id="{C8E0670A-FC50-4D00-2BB7-5972DA3F7117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/>
              <a:stretch>
                <a:fillRect/>
              </a:stretch>
            </p:blipFill>
            <p:spPr>
              <a:xfrm>
                <a:off x="9988268" y="432000"/>
                <a:ext cx="144000" cy="144000"/>
              </a:xfrm>
              <a:prstGeom prst="rect">
                <a:avLst/>
              </a:prstGeom>
            </p:spPr>
          </p:pic>
          <p:sp>
            <p:nvSpPr>
              <p:cNvPr id="44" name="IG Button Shape">
                <a:hlinkClick r:id="rId5"/>
                <a:extLst>
                  <a:ext uri="{FF2B5EF4-FFF2-40B4-BE49-F238E27FC236}">
                    <a16:creationId xmlns:a16="http://schemas.microsoft.com/office/drawing/2014/main" id="{7918B47D-AA78-852B-8D8F-363575FB68B5}"/>
                  </a:ext>
                </a:extLst>
              </p:cNvPr>
              <p:cNvSpPr/>
              <p:nvPr userDrawn="1"/>
            </p:nvSpPr>
            <p:spPr>
              <a:xfrm>
                <a:off x="9909899" y="351759"/>
                <a:ext cx="1052926" cy="288000"/>
              </a:xfrm>
              <a:prstGeom prst="roundRect">
                <a:avLst/>
              </a:prstGeom>
              <a:solidFill>
                <a:schemeClr val="bg1">
                  <a:alpha val="8000"/>
                </a:schemeClr>
              </a:solidFill>
              <a:ln w="3810">
                <a:solidFill>
                  <a:schemeClr val="bg1"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l"/>
                <a:endParaRPr lang="pl-PL" sz="1100">
                  <a:solidFill>
                    <a:schemeClr val="bg1"/>
                  </a:solidFill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grpSp>
          <p:nvGrpSpPr>
            <p:cNvPr id="13" name="FB Button">
              <a:extLst>
                <a:ext uri="{FF2B5EF4-FFF2-40B4-BE49-F238E27FC236}">
                  <a16:creationId xmlns:a16="http://schemas.microsoft.com/office/drawing/2014/main" id="{F76D9085-FB63-E09C-7765-A420D27C4E20}"/>
                </a:ext>
              </a:extLst>
            </p:cNvPr>
            <p:cNvGrpSpPr/>
            <p:nvPr userDrawn="1"/>
          </p:nvGrpSpPr>
          <p:grpSpPr>
            <a:xfrm>
              <a:off x="8788861" y="6202800"/>
              <a:ext cx="1158381" cy="288000"/>
              <a:chOff x="8789574" y="351759"/>
              <a:chExt cx="1158381" cy="288000"/>
            </a:xfrm>
          </p:grpSpPr>
          <p:sp>
            <p:nvSpPr>
              <p:cNvPr id="39" name="IG Button Text">
                <a:extLst>
                  <a:ext uri="{FF2B5EF4-FFF2-40B4-BE49-F238E27FC236}">
                    <a16:creationId xmlns:a16="http://schemas.microsoft.com/office/drawing/2014/main" id="{D2B989A1-E1D5-C99F-10AA-AF7C454225A2}"/>
                  </a:ext>
                </a:extLst>
              </p:cNvPr>
              <p:cNvSpPr/>
              <p:nvPr userDrawn="1"/>
            </p:nvSpPr>
            <p:spPr>
              <a:xfrm>
                <a:off x="9090028" y="396133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>
                    <a:solidFill>
                      <a:schemeClr val="bg1"/>
                    </a:solidFill>
                    <a:latin typeface="Graphik Regular" panose="020B0503030202060203" pitchFamily="34" charset="0"/>
                  </a:rPr>
                  <a:t>@</a:t>
                </a:r>
                <a:r>
                  <a:rPr lang="en-GB" sz="1100" u="none" strike="noStrike" baseline="0" err="1">
                    <a:solidFill>
                      <a:schemeClr val="bg1"/>
                    </a:solidFill>
                    <a:latin typeface="Graphik Regular" panose="020B0503030202060203" pitchFamily="34" charset="0"/>
                  </a:rPr>
                  <a:t>synerise</a:t>
                </a:r>
                <a:endParaRPr lang="en-PL" sz="1100" u="none" strike="noStrike" baseline="0">
                  <a:solidFill>
                    <a:schemeClr val="bg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40" name="FB Icon">
                <a:extLst>
                  <a:ext uri="{FF2B5EF4-FFF2-40B4-BE49-F238E27FC236}">
                    <a16:creationId xmlns:a16="http://schemas.microsoft.com/office/drawing/2014/main" id="{6ACA7CBE-BD99-99E3-23E0-0CA6341F9145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7"/>
              <a:stretch>
                <a:fillRect/>
              </a:stretch>
            </p:blipFill>
            <p:spPr>
              <a:xfrm>
                <a:off x="8867943" y="432000"/>
                <a:ext cx="144000" cy="144000"/>
              </a:xfrm>
              <a:prstGeom prst="rect">
                <a:avLst/>
              </a:prstGeom>
            </p:spPr>
          </p:pic>
          <p:sp>
            <p:nvSpPr>
              <p:cNvPr id="41" name="FB Button Shape">
                <a:hlinkClick r:id="rId8"/>
                <a:extLst>
                  <a:ext uri="{FF2B5EF4-FFF2-40B4-BE49-F238E27FC236}">
                    <a16:creationId xmlns:a16="http://schemas.microsoft.com/office/drawing/2014/main" id="{5E234A36-BE5B-6DDA-BC18-21E3C94E3B75}"/>
                  </a:ext>
                </a:extLst>
              </p:cNvPr>
              <p:cNvSpPr/>
              <p:nvPr userDrawn="1"/>
            </p:nvSpPr>
            <p:spPr>
              <a:xfrm>
                <a:off x="8789574" y="351759"/>
                <a:ext cx="1052926" cy="288000"/>
              </a:xfrm>
              <a:prstGeom prst="roundRect">
                <a:avLst/>
              </a:prstGeom>
              <a:solidFill>
                <a:schemeClr val="bg1">
                  <a:alpha val="8000"/>
                </a:schemeClr>
              </a:solidFill>
              <a:ln w="3810">
                <a:solidFill>
                  <a:schemeClr val="bg1"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l"/>
                <a:endParaRPr lang="pl-PL" sz="1100">
                  <a:solidFill>
                    <a:schemeClr val="bg1"/>
                  </a:solidFill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grpSp>
          <p:nvGrpSpPr>
            <p:cNvPr id="14" name="LI Button">
              <a:extLst>
                <a:ext uri="{FF2B5EF4-FFF2-40B4-BE49-F238E27FC236}">
                  <a16:creationId xmlns:a16="http://schemas.microsoft.com/office/drawing/2014/main" id="{8CF13E88-E340-76BB-611E-2C7DAF7CDB56}"/>
                </a:ext>
              </a:extLst>
            </p:cNvPr>
            <p:cNvGrpSpPr/>
            <p:nvPr userDrawn="1"/>
          </p:nvGrpSpPr>
          <p:grpSpPr>
            <a:xfrm>
              <a:off x="7806059" y="6211041"/>
              <a:ext cx="1158381" cy="288000"/>
              <a:chOff x="7806772" y="360000"/>
              <a:chExt cx="1158381" cy="288000"/>
            </a:xfrm>
          </p:grpSpPr>
          <p:sp>
            <p:nvSpPr>
              <p:cNvPr id="21" name="LI Button Text">
                <a:extLst>
                  <a:ext uri="{FF2B5EF4-FFF2-40B4-BE49-F238E27FC236}">
                    <a16:creationId xmlns:a16="http://schemas.microsoft.com/office/drawing/2014/main" id="{32E78C4F-A9E4-79E0-DB2C-F12E3E9AD614}"/>
                  </a:ext>
                </a:extLst>
              </p:cNvPr>
              <p:cNvSpPr/>
              <p:nvPr userDrawn="1"/>
            </p:nvSpPr>
            <p:spPr>
              <a:xfrm>
                <a:off x="8107226" y="404374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 err="1">
                    <a:solidFill>
                      <a:schemeClr val="bg1"/>
                    </a:solidFill>
                    <a:latin typeface="Graphik Regular" panose="020B0503030202060203" pitchFamily="34" charset="0"/>
                  </a:rPr>
                  <a:t>synerise</a:t>
                </a:r>
                <a:endParaRPr lang="en-PL" sz="1100" u="none" strike="noStrike" baseline="0">
                  <a:solidFill>
                    <a:schemeClr val="bg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22" name="LI Icon">
                <a:extLst>
                  <a:ext uri="{FF2B5EF4-FFF2-40B4-BE49-F238E27FC236}">
                    <a16:creationId xmlns:a16="http://schemas.microsoft.com/office/drawing/2014/main" id="{F75D0E77-6BD8-84F7-8FE0-3E298402857D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9"/>
              <a:stretch>
                <a:fillRect/>
              </a:stretch>
            </p:blipFill>
            <p:spPr>
              <a:xfrm>
                <a:off x="7885141" y="432000"/>
                <a:ext cx="144000" cy="144000"/>
              </a:xfrm>
              <a:prstGeom prst="rect">
                <a:avLst/>
              </a:prstGeom>
            </p:spPr>
          </p:pic>
          <p:sp>
            <p:nvSpPr>
              <p:cNvPr id="38" name="LI Button Shape">
                <a:hlinkClick r:id="rId10"/>
                <a:extLst>
                  <a:ext uri="{FF2B5EF4-FFF2-40B4-BE49-F238E27FC236}">
                    <a16:creationId xmlns:a16="http://schemas.microsoft.com/office/drawing/2014/main" id="{994AC411-61B4-24FA-A9A3-7F0ED395B7B2}"/>
                  </a:ext>
                </a:extLst>
              </p:cNvPr>
              <p:cNvSpPr/>
              <p:nvPr userDrawn="1"/>
            </p:nvSpPr>
            <p:spPr>
              <a:xfrm>
                <a:off x="7806772" y="360000"/>
                <a:ext cx="912545" cy="288000"/>
              </a:xfrm>
              <a:prstGeom prst="roundRect">
                <a:avLst/>
              </a:prstGeom>
              <a:solidFill>
                <a:schemeClr val="bg1">
                  <a:alpha val="8000"/>
                </a:schemeClr>
              </a:solidFill>
              <a:ln w="3810">
                <a:solidFill>
                  <a:schemeClr val="bg1"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l"/>
                <a:endParaRPr lang="pl-PL" sz="1100">
                  <a:solidFill>
                    <a:schemeClr val="bg1"/>
                  </a:solidFill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grpSp>
          <p:nvGrpSpPr>
            <p:cNvPr id="15" name="X Button">
              <a:extLst>
                <a:ext uri="{FF2B5EF4-FFF2-40B4-BE49-F238E27FC236}">
                  <a16:creationId xmlns:a16="http://schemas.microsoft.com/office/drawing/2014/main" id="{820C3BA7-EA2A-10FF-C408-2FE2E16C2BC4}"/>
                </a:ext>
              </a:extLst>
            </p:cNvPr>
            <p:cNvGrpSpPr/>
            <p:nvPr userDrawn="1"/>
          </p:nvGrpSpPr>
          <p:grpSpPr>
            <a:xfrm>
              <a:off x="6706905" y="6211041"/>
              <a:ext cx="1142758" cy="288000"/>
              <a:chOff x="6707618" y="360000"/>
              <a:chExt cx="1142758" cy="288000"/>
            </a:xfrm>
          </p:grpSpPr>
          <p:sp>
            <p:nvSpPr>
              <p:cNvPr id="18" name="X Button Text">
                <a:extLst>
                  <a:ext uri="{FF2B5EF4-FFF2-40B4-BE49-F238E27FC236}">
                    <a16:creationId xmlns:a16="http://schemas.microsoft.com/office/drawing/2014/main" id="{0018854D-B571-02C7-5D5D-A5A918C571FD}"/>
                  </a:ext>
                </a:extLst>
              </p:cNvPr>
              <p:cNvSpPr/>
              <p:nvPr userDrawn="1"/>
            </p:nvSpPr>
            <p:spPr>
              <a:xfrm>
                <a:off x="6992449" y="404374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>
                    <a:solidFill>
                      <a:schemeClr val="bg1"/>
                    </a:solidFill>
                    <a:latin typeface="Graphik Regular" panose="020B0503030202060203" pitchFamily="34" charset="0"/>
                  </a:rPr>
                  <a:t>@synerise</a:t>
                </a:r>
                <a:endParaRPr lang="en-PL" sz="1100" u="none" strike="noStrike" baseline="0">
                  <a:solidFill>
                    <a:schemeClr val="bg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19" name="X Icon">
                <a:extLst>
                  <a:ext uri="{FF2B5EF4-FFF2-40B4-BE49-F238E27FC236}">
                    <a16:creationId xmlns:a16="http://schemas.microsoft.com/office/drawing/2014/main" id="{FF8A4C7B-3F7D-4EF5-FCE0-C262AC276AC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1"/>
              <a:stretch>
                <a:fillRect/>
              </a:stretch>
            </p:blipFill>
            <p:spPr>
              <a:xfrm>
                <a:off x="6791482" y="431738"/>
                <a:ext cx="140946" cy="144000"/>
              </a:xfrm>
              <a:prstGeom prst="rect">
                <a:avLst/>
              </a:prstGeom>
            </p:spPr>
          </p:pic>
          <p:sp>
            <p:nvSpPr>
              <p:cNvPr id="20" name="X Button Shape">
                <a:hlinkClick r:id="rId6"/>
                <a:extLst>
                  <a:ext uri="{FF2B5EF4-FFF2-40B4-BE49-F238E27FC236}">
                    <a16:creationId xmlns:a16="http://schemas.microsoft.com/office/drawing/2014/main" id="{88E5AD2B-03FC-9F4E-D9A6-B4F9608E57AA}"/>
                  </a:ext>
                </a:extLst>
              </p:cNvPr>
              <p:cNvSpPr/>
              <p:nvPr userDrawn="1"/>
            </p:nvSpPr>
            <p:spPr>
              <a:xfrm>
                <a:off x="6707618" y="360000"/>
                <a:ext cx="1028897" cy="288000"/>
              </a:xfrm>
              <a:prstGeom prst="roundRect">
                <a:avLst/>
              </a:prstGeom>
              <a:solidFill>
                <a:schemeClr val="bg1">
                  <a:alpha val="8000"/>
                </a:schemeClr>
              </a:solidFill>
              <a:ln w="3810">
                <a:solidFill>
                  <a:schemeClr val="bg1"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l"/>
                <a:endParaRPr lang="pl-PL" sz="1100">
                  <a:solidFill>
                    <a:schemeClr val="bg1"/>
                  </a:solidFill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sp>
          <p:nvSpPr>
            <p:cNvPr id="17" name="Mett Us Text">
              <a:extLst>
                <a:ext uri="{FF2B5EF4-FFF2-40B4-BE49-F238E27FC236}">
                  <a16:creationId xmlns:a16="http://schemas.microsoft.com/office/drawing/2014/main" id="{1D5790D0-A47F-5BA3-81A3-FFE4FC72A474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5976000" y="6298349"/>
              <a:ext cx="667404" cy="12613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b="1" i="0" kern="1200">
                  <a:solidFill>
                    <a:schemeClr val="tx1"/>
                  </a:solidFill>
                  <a:latin typeface="Graphik-Semibold" panose="020B0503030202060203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None/>
              </a:pPr>
              <a:r>
                <a:rPr lang="pl-PL" sz="900" b="0" err="1">
                  <a:solidFill>
                    <a:schemeClr val="bg1"/>
                  </a:solidFill>
                  <a:latin typeface="Graphik Regular" panose="020B0503030202060203" pitchFamily="34" charset="0"/>
                </a:rPr>
                <a:t>Meet</a:t>
              </a:r>
              <a:r>
                <a:rPr lang="pl-PL" sz="900" b="0">
                  <a:solidFill>
                    <a:schemeClr val="bg1"/>
                  </a:solidFill>
                  <a:latin typeface="Graphik Regular" panose="020B0503030202060203" pitchFamily="34" charset="0"/>
                </a:rPr>
                <a:t> </a:t>
              </a:r>
              <a:r>
                <a:rPr lang="pl-PL" sz="900" b="0" err="1">
                  <a:solidFill>
                    <a:schemeClr val="bg1"/>
                  </a:solidFill>
                  <a:latin typeface="Graphik Regular" panose="020B0503030202060203" pitchFamily="34" charset="0"/>
                </a:rPr>
                <a:t>us</a:t>
              </a:r>
              <a:r>
                <a:rPr lang="pl-PL" sz="900" b="0">
                  <a:solidFill>
                    <a:schemeClr val="bg1"/>
                  </a:solidFill>
                  <a:latin typeface="Graphik Regular" panose="020B0503030202060203" pitchFamily="34" charset="0"/>
                </a:rPr>
                <a:t> on: </a:t>
              </a:r>
              <a:endParaRPr lang="pl-US" sz="900" b="0">
                <a:solidFill>
                  <a:schemeClr val="bg1"/>
                </a:solidFill>
                <a:latin typeface="Graphik Regular" panose="020B0503030202060203" pitchFamily="34" charset="0"/>
              </a:endParaRPr>
            </a:p>
          </p:txBody>
        </p:sp>
      </p:grpSp>
      <p:pic>
        <p:nvPicPr>
          <p:cNvPr id="37" name="Logo">
            <a:extLst>
              <a:ext uri="{FF2B5EF4-FFF2-40B4-BE49-F238E27FC236}">
                <a16:creationId xmlns:a16="http://schemas.microsoft.com/office/drawing/2014/main" id="{2298162F-ADE5-426B-6A0C-EA783CCD4173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360000" y="360000"/>
            <a:ext cx="1198800" cy="172283"/>
          </a:xfrm>
          <a:prstGeom prst="rect">
            <a:avLst/>
          </a:prstGeom>
        </p:spPr>
      </p:pic>
      <p:sp>
        <p:nvSpPr>
          <p:cNvPr id="10" name="Subtitle">
            <a:extLst>
              <a:ext uri="{FF2B5EF4-FFF2-40B4-BE49-F238E27FC236}">
                <a16:creationId xmlns:a16="http://schemas.microsoft.com/office/drawing/2014/main" id="{AC027C8B-7D94-55B5-CB9F-D426FF365C1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3362378"/>
            <a:ext cx="7920000" cy="3323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Graphik-Light" panose="020B0403030202060203" pitchFamily="34" charset="0"/>
              </a:defRPr>
            </a:lvl1pPr>
            <a:lvl2pPr marL="457200" indent="0">
              <a:buNone/>
              <a:defRPr sz="2400" b="0" i="0">
                <a:latin typeface="Graphik-Light" panose="020B0403030202060203" pitchFamily="34" charset="0"/>
              </a:defRPr>
            </a:lvl2pPr>
            <a:lvl3pPr marL="914400" indent="0">
              <a:buNone/>
              <a:defRPr sz="2400" b="0" i="0">
                <a:latin typeface="Graphik-Light" panose="020B0403030202060203" pitchFamily="34" charset="0"/>
              </a:defRPr>
            </a:lvl3pPr>
            <a:lvl4pPr marL="1371600" indent="0">
              <a:buNone/>
              <a:defRPr sz="2400" b="0" i="0">
                <a:latin typeface="Graphik-Light" panose="020B0403030202060203" pitchFamily="34" charset="0"/>
              </a:defRPr>
            </a:lvl4pPr>
            <a:lvl5pPr marL="1828800" indent="0">
              <a:buNone/>
              <a:defRPr sz="2400" b="0" i="0">
                <a:latin typeface="Graphik-Light" panose="020B0403030202060203" pitchFamily="34" charset="0"/>
              </a:defRPr>
            </a:lvl5pPr>
          </a:lstStyle>
          <a:p>
            <a:pPr lvl="0"/>
            <a:r>
              <a:rPr lang="pl-PL" err="1"/>
              <a:t>Subtitle</a:t>
            </a:r>
            <a:endParaRPr lang="pl-PL"/>
          </a:p>
        </p:txBody>
      </p:sp>
      <p:sp>
        <p:nvSpPr>
          <p:cNvPr id="16" name="Title">
            <a:extLst>
              <a:ext uri="{FF2B5EF4-FFF2-40B4-BE49-F238E27FC236}">
                <a16:creationId xmlns:a16="http://schemas.microsoft.com/office/drawing/2014/main" id="{F1BC6DA4-4E34-2E4A-B54D-1A151684344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9997" y="1684826"/>
            <a:ext cx="7920000" cy="1677552"/>
          </a:xfrm>
          <a:prstGeom prst="rect">
            <a:avLst/>
          </a:prstGeom>
        </p:spPr>
        <p:txBody>
          <a:bodyPr wrap="square" lIns="0" tIns="0" rIns="0" bIns="180000" anchor="b">
            <a:spAutoFit/>
          </a:bodyPr>
          <a:lstStyle>
            <a:lvl1pPr marL="0" indent="0">
              <a:spcBef>
                <a:spcPts val="0"/>
              </a:spcBef>
              <a:spcAft>
                <a:spcPts val="1800"/>
              </a:spcAft>
              <a:buNone/>
              <a:defRPr sz="54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algn="l">
              <a:spcAft>
                <a:spcPts val="2400"/>
              </a:spcAft>
            </a:pPr>
            <a:r>
              <a:rPr lang="pl-PL" sz="5400" b="1" spc="-150" err="1">
                <a:latin typeface="Graphik-Semibold"/>
              </a:rPr>
              <a:t>Example</a:t>
            </a:r>
            <a:br>
              <a:rPr lang="pl-PL" sz="5400" b="1" spc="-150">
                <a:latin typeface="Graphik-Semibold"/>
              </a:rPr>
            </a:br>
            <a:r>
              <a:rPr lang="pl-PL" sz="5400" b="1" spc="-150" err="1">
                <a:latin typeface="Graphik-Semibold"/>
              </a:rPr>
              <a:t>Title</a:t>
            </a:r>
            <a:endParaRPr lang="pl-PL" sz="5400" b="1" spc="-150">
              <a:latin typeface="Graphik-Semibold" panose="020B050303020206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1406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cover + links (up) - DM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esenter Job Title">
            <a:extLst>
              <a:ext uri="{FF2B5EF4-FFF2-40B4-BE49-F238E27FC236}">
                <a16:creationId xmlns:a16="http://schemas.microsoft.com/office/drawing/2014/main" id="{53DB3D62-0342-7AF2-9BCC-7D5D58B98D9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62855" y="6275402"/>
            <a:ext cx="2463757" cy="12465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r">
              <a:buNone/>
              <a:defRPr sz="900" b="0" i="0">
                <a:solidFill>
                  <a:schemeClr val="bg1"/>
                </a:solidFill>
                <a:latin typeface="Graphik-Light" panose="020B0403030202060203" pitchFamily="34" charset="0"/>
              </a:defRPr>
            </a:lvl1pPr>
            <a:lvl2pPr marL="457200" indent="0">
              <a:buNone/>
              <a:defRPr sz="1200" b="0" i="0">
                <a:latin typeface="Graphik-Medium" panose="020B0503030202060203" pitchFamily="34" charset="0"/>
              </a:defRPr>
            </a:lvl2pPr>
            <a:lvl3pPr marL="914400" indent="0">
              <a:buNone/>
              <a:defRPr sz="1200" b="0" i="0">
                <a:latin typeface="Graphik-Medium" panose="020B0503030202060203" pitchFamily="34" charset="0"/>
              </a:defRPr>
            </a:lvl3pPr>
            <a:lvl4pPr marL="1371600" indent="0">
              <a:buNone/>
              <a:defRPr sz="1200" b="0" i="0">
                <a:latin typeface="Graphik-Medium" panose="020B0503030202060203" pitchFamily="34" charset="0"/>
              </a:defRPr>
            </a:lvl4pPr>
            <a:lvl5pPr marL="1828800" indent="0">
              <a:buNone/>
              <a:defRPr sz="1200" b="0" i="0">
                <a:latin typeface="Graphik-Medium" panose="020B0503030202060203" pitchFamily="34" charset="0"/>
              </a:defRPr>
            </a:lvl5pPr>
          </a:lstStyle>
          <a:p>
            <a:pPr lvl="0"/>
            <a:r>
              <a:rPr lang="pl-PL"/>
              <a:t>International Expansion Leader</a:t>
            </a:r>
          </a:p>
        </p:txBody>
      </p:sp>
      <p:sp>
        <p:nvSpPr>
          <p:cNvPr id="23" name="Presenter Name">
            <a:extLst>
              <a:ext uri="{FF2B5EF4-FFF2-40B4-BE49-F238E27FC236}">
                <a16:creationId xmlns:a16="http://schemas.microsoft.com/office/drawing/2014/main" id="{6229F589-53B2-9983-CDFE-C8A65281DD8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762856" y="6071007"/>
            <a:ext cx="2463757" cy="1661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r">
              <a:buNone/>
              <a:defRPr sz="1200" b="0" i="0">
                <a:solidFill>
                  <a:schemeClr val="bg1"/>
                </a:solidFill>
                <a:latin typeface="Graphik-Medium" panose="020B0503030202060203" pitchFamily="34" charset="0"/>
              </a:defRPr>
            </a:lvl1pPr>
            <a:lvl2pPr marL="457200" indent="0">
              <a:buNone/>
              <a:defRPr sz="1200" b="0" i="0">
                <a:latin typeface="Graphik-Medium" panose="020B0503030202060203" pitchFamily="34" charset="0"/>
              </a:defRPr>
            </a:lvl2pPr>
            <a:lvl3pPr marL="914400" indent="0">
              <a:buNone/>
              <a:defRPr sz="1200" b="0" i="0">
                <a:latin typeface="Graphik-Medium" panose="020B0503030202060203" pitchFamily="34" charset="0"/>
              </a:defRPr>
            </a:lvl3pPr>
            <a:lvl4pPr marL="1371600" indent="0">
              <a:buNone/>
              <a:defRPr sz="1200" b="0" i="0">
                <a:latin typeface="Graphik-Medium" panose="020B0503030202060203" pitchFamily="34" charset="0"/>
              </a:defRPr>
            </a:lvl4pPr>
            <a:lvl5pPr marL="1828800" indent="0">
              <a:buNone/>
              <a:defRPr sz="1200" b="0" i="0">
                <a:latin typeface="Graphik-Medium" panose="020B0503030202060203" pitchFamily="34" charset="0"/>
              </a:defRPr>
            </a:lvl5pPr>
          </a:lstStyle>
          <a:p>
            <a:pPr lvl="0"/>
            <a:r>
              <a:rPr lang="pl-PL"/>
              <a:t>Anthony Cooper</a:t>
            </a:r>
          </a:p>
        </p:txBody>
      </p:sp>
      <p:sp>
        <p:nvSpPr>
          <p:cNvPr id="24" name="Presenter Avatar">
            <a:extLst>
              <a:ext uri="{FF2B5EF4-FFF2-40B4-BE49-F238E27FC236}">
                <a16:creationId xmlns:a16="http://schemas.microsoft.com/office/drawing/2014/main" id="{22CBD44F-83C4-BF93-4D09-C8A280589FF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385600" y="6015467"/>
            <a:ext cx="446400" cy="4464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endParaRPr lang="pl-PL"/>
          </a:p>
        </p:txBody>
      </p:sp>
      <p:grpSp>
        <p:nvGrpSpPr>
          <p:cNvPr id="25" name="Links">
            <a:extLst>
              <a:ext uri="{FF2B5EF4-FFF2-40B4-BE49-F238E27FC236}">
                <a16:creationId xmlns:a16="http://schemas.microsoft.com/office/drawing/2014/main" id="{9EBA9D3D-F510-0FF5-4912-5866E9E736CB}"/>
              </a:ext>
            </a:extLst>
          </p:cNvPr>
          <p:cNvGrpSpPr/>
          <p:nvPr userDrawn="1"/>
        </p:nvGrpSpPr>
        <p:grpSpPr>
          <a:xfrm>
            <a:off x="5976713" y="360000"/>
            <a:ext cx="5856487" cy="576000"/>
            <a:chOff x="5976713" y="351759"/>
            <a:chExt cx="5856487" cy="576000"/>
          </a:xfrm>
        </p:grpSpPr>
        <p:pic>
          <p:nvPicPr>
            <p:cNvPr id="26" name="QR Code">
              <a:extLst>
                <a:ext uri="{FF2B5EF4-FFF2-40B4-BE49-F238E27FC236}">
                  <a16:creationId xmlns:a16="http://schemas.microsoft.com/office/drawing/2014/main" id="{6E00C084-1A0C-1CCA-9D24-F4AFAC1C02D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1257200" y="351759"/>
              <a:ext cx="576000" cy="576000"/>
            </a:xfrm>
            <a:prstGeom prst="rect">
              <a:avLst/>
            </a:prstGeom>
          </p:spPr>
        </p:pic>
        <p:grpSp>
          <p:nvGrpSpPr>
            <p:cNvPr id="27" name="IG Button">
              <a:extLst>
                <a:ext uri="{FF2B5EF4-FFF2-40B4-BE49-F238E27FC236}">
                  <a16:creationId xmlns:a16="http://schemas.microsoft.com/office/drawing/2014/main" id="{BE4FFF70-2D14-92B4-37D8-F918441C09A2}"/>
                </a:ext>
              </a:extLst>
            </p:cNvPr>
            <p:cNvGrpSpPr/>
            <p:nvPr userDrawn="1"/>
          </p:nvGrpSpPr>
          <p:grpSpPr>
            <a:xfrm>
              <a:off x="9909899" y="351759"/>
              <a:ext cx="1158381" cy="288000"/>
              <a:chOff x="9909899" y="351759"/>
              <a:chExt cx="1158381" cy="288000"/>
            </a:xfrm>
          </p:grpSpPr>
          <p:sp>
            <p:nvSpPr>
              <p:cNvPr id="41" name="IG Button Text">
                <a:extLst>
                  <a:ext uri="{FF2B5EF4-FFF2-40B4-BE49-F238E27FC236}">
                    <a16:creationId xmlns:a16="http://schemas.microsoft.com/office/drawing/2014/main" id="{BC1DC762-9666-C2A7-96F1-10413F6DB5CC}"/>
                  </a:ext>
                </a:extLst>
              </p:cNvPr>
              <p:cNvSpPr/>
              <p:nvPr userDrawn="1"/>
            </p:nvSpPr>
            <p:spPr>
              <a:xfrm>
                <a:off x="10210353" y="396133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>
                    <a:solidFill>
                      <a:schemeClr val="bg1"/>
                    </a:solidFill>
                    <a:latin typeface="Graphik Regular" panose="020B0503030202060203" pitchFamily="34" charset="0"/>
                  </a:rPr>
                  <a:t>@</a:t>
                </a:r>
                <a:r>
                  <a:rPr lang="en-GB" sz="1100" u="none" strike="noStrike" baseline="0" err="1">
                    <a:solidFill>
                      <a:schemeClr val="bg1"/>
                    </a:solidFill>
                    <a:latin typeface="Graphik Regular" panose="020B0503030202060203" pitchFamily="34" charset="0"/>
                  </a:rPr>
                  <a:t>synerise</a:t>
                </a:r>
                <a:endParaRPr lang="en-PL" sz="1100" u="none" strike="noStrike" baseline="0">
                  <a:solidFill>
                    <a:schemeClr val="bg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42" name="IG Icon">
                <a:extLst>
                  <a:ext uri="{FF2B5EF4-FFF2-40B4-BE49-F238E27FC236}">
                    <a16:creationId xmlns:a16="http://schemas.microsoft.com/office/drawing/2014/main" id="{EF3957C1-C6BD-C3EA-BFA8-9E05761F73AC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/>
              <a:stretch>
                <a:fillRect/>
              </a:stretch>
            </p:blipFill>
            <p:spPr>
              <a:xfrm>
                <a:off x="9988268" y="432000"/>
                <a:ext cx="144000" cy="144000"/>
              </a:xfrm>
              <a:prstGeom prst="rect">
                <a:avLst/>
              </a:prstGeom>
            </p:spPr>
          </p:pic>
          <p:sp>
            <p:nvSpPr>
              <p:cNvPr id="43" name="IG Button Shape">
                <a:hlinkClick r:id="rId5"/>
                <a:extLst>
                  <a:ext uri="{FF2B5EF4-FFF2-40B4-BE49-F238E27FC236}">
                    <a16:creationId xmlns:a16="http://schemas.microsoft.com/office/drawing/2014/main" id="{32F57FFE-FC9B-D762-ABE3-40F09A2C0C86}"/>
                  </a:ext>
                </a:extLst>
              </p:cNvPr>
              <p:cNvSpPr/>
              <p:nvPr userDrawn="1"/>
            </p:nvSpPr>
            <p:spPr>
              <a:xfrm>
                <a:off x="9909899" y="351759"/>
                <a:ext cx="1052926" cy="288000"/>
              </a:xfrm>
              <a:prstGeom prst="roundRect">
                <a:avLst/>
              </a:prstGeom>
              <a:solidFill>
                <a:schemeClr val="bg1">
                  <a:alpha val="8000"/>
                </a:schemeClr>
              </a:solidFill>
              <a:ln w="3810">
                <a:solidFill>
                  <a:schemeClr val="bg1"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l"/>
                <a:endParaRPr lang="pl-PL" sz="1100">
                  <a:solidFill>
                    <a:schemeClr val="bg1"/>
                  </a:solidFill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grpSp>
          <p:nvGrpSpPr>
            <p:cNvPr id="28" name="FB Button">
              <a:extLst>
                <a:ext uri="{FF2B5EF4-FFF2-40B4-BE49-F238E27FC236}">
                  <a16:creationId xmlns:a16="http://schemas.microsoft.com/office/drawing/2014/main" id="{2414E97D-3F7E-0D11-0B23-C884EF6FCA8A}"/>
                </a:ext>
              </a:extLst>
            </p:cNvPr>
            <p:cNvGrpSpPr/>
            <p:nvPr userDrawn="1"/>
          </p:nvGrpSpPr>
          <p:grpSpPr>
            <a:xfrm>
              <a:off x="8789574" y="351759"/>
              <a:ext cx="1158381" cy="288000"/>
              <a:chOff x="8789574" y="351759"/>
              <a:chExt cx="1158381" cy="288000"/>
            </a:xfrm>
          </p:grpSpPr>
          <p:sp>
            <p:nvSpPr>
              <p:cNvPr id="38" name="IG Button Text">
                <a:extLst>
                  <a:ext uri="{FF2B5EF4-FFF2-40B4-BE49-F238E27FC236}">
                    <a16:creationId xmlns:a16="http://schemas.microsoft.com/office/drawing/2014/main" id="{81B719B4-9EC9-92CA-27E2-65529A84F88B}"/>
                  </a:ext>
                </a:extLst>
              </p:cNvPr>
              <p:cNvSpPr/>
              <p:nvPr userDrawn="1"/>
            </p:nvSpPr>
            <p:spPr>
              <a:xfrm>
                <a:off x="9090028" y="396133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>
                    <a:solidFill>
                      <a:schemeClr val="bg1"/>
                    </a:solidFill>
                    <a:latin typeface="Graphik Regular" panose="020B0503030202060203" pitchFamily="34" charset="0"/>
                  </a:rPr>
                  <a:t>@</a:t>
                </a:r>
                <a:r>
                  <a:rPr lang="en-GB" sz="1100" u="none" strike="noStrike" baseline="0" err="1">
                    <a:solidFill>
                      <a:schemeClr val="bg1"/>
                    </a:solidFill>
                    <a:latin typeface="Graphik Regular" panose="020B0503030202060203" pitchFamily="34" charset="0"/>
                  </a:rPr>
                  <a:t>synerise</a:t>
                </a:r>
                <a:endParaRPr lang="en-PL" sz="1100" u="none" strike="noStrike" baseline="0">
                  <a:solidFill>
                    <a:schemeClr val="bg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39" name="FB Icon">
                <a:extLst>
                  <a:ext uri="{FF2B5EF4-FFF2-40B4-BE49-F238E27FC236}">
                    <a16:creationId xmlns:a16="http://schemas.microsoft.com/office/drawing/2014/main" id="{47A2C94D-2ECB-ABE3-F8C5-BCF948B92A8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7"/>
              <a:stretch>
                <a:fillRect/>
              </a:stretch>
            </p:blipFill>
            <p:spPr>
              <a:xfrm>
                <a:off x="8867943" y="432000"/>
                <a:ext cx="144000" cy="144000"/>
              </a:xfrm>
              <a:prstGeom prst="rect">
                <a:avLst/>
              </a:prstGeom>
            </p:spPr>
          </p:pic>
          <p:sp>
            <p:nvSpPr>
              <p:cNvPr id="40" name="FB Button Shape">
                <a:hlinkClick r:id="rId8"/>
                <a:extLst>
                  <a:ext uri="{FF2B5EF4-FFF2-40B4-BE49-F238E27FC236}">
                    <a16:creationId xmlns:a16="http://schemas.microsoft.com/office/drawing/2014/main" id="{DB3DA666-3FC0-B9CD-F6E5-30B8EE3064C6}"/>
                  </a:ext>
                </a:extLst>
              </p:cNvPr>
              <p:cNvSpPr/>
              <p:nvPr userDrawn="1"/>
            </p:nvSpPr>
            <p:spPr>
              <a:xfrm>
                <a:off x="8789574" y="351759"/>
                <a:ext cx="1052926" cy="288000"/>
              </a:xfrm>
              <a:prstGeom prst="roundRect">
                <a:avLst/>
              </a:prstGeom>
              <a:solidFill>
                <a:schemeClr val="bg1">
                  <a:alpha val="8000"/>
                </a:schemeClr>
              </a:solidFill>
              <a:ln w="3810">
                <a:solidFill>
                  <a:schemeClr val="bg1"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l"/>
                <a:endParaRPr lang="pl-PL" sz="1100">
                  <a:solidFill>
                    <a:schemeClr val="bg1"/>
                  </a:solidFill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grpSp>
          <p:nvGrpSpPr>
            <p:cNvPr id="29" name="LI Button">
              <a:extLst>
                <a:ext uri="{FF2B5EF4-FFF2-40B4-BE49-F238E27FC236}">
                  <a16:creationId xmlns:a16="http://schemas.microsoft.com/office/drawing/2014/main" id="{05F0E1CC-027E-01A5-F4F1-3EF5E23B9D84}"/>
                </a:ext>
              </a:extLst>
            </p:cNvPr>
            <p:cNvGrpSpPr/>
            <p:nvPr userDrawn="1"/>
          </p:nvGrpSpPr>
          <p:grpSpPr>
            <a:xfrm>
              <a:off x="7806772" y="360000"/>
              <a:ext cx="1158381" cy="288000"/>
              <a:chOff x="7806772" y="360000"/>
              <a:chExt cx="1158381" cy="288000"/>
            </a:xfrm>
          </p:grpSpPr>
          <p:sp>
            <p:nvSpPr>
              <p:cNvPr id="35" name="LI Button Text">
                <a:extLst>
                  <a:ext uri="{FF2B5EF4-FFF2-40B4-BE49-F238E27FC236}">
                    <a16:creationId xmlns:a16="http://schemas.microsoft.com/office/drawing/2014/main" id="{5B9E8DD0-CFB7-AA34-8317-A9D35D00CAA0}"/>
                  </a:ext>
                </a:extLst>
              </p:cNvPr>
              <p:cNvSpPr/>
              <p:nvPr userDrawn="1"/>
            </p:nvSpPr>
            <p:spPr>
              <a:xfrm>
                <a:off x="8107226" y="404374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 err="1">
                    <a:solidFill>
                      <a:schemeClr val="bg1"/>
                    </a:solidFill>
                    <a:latin typeface="Graphik Regular" panose="020B0503030202060203" pitchFamily="34" charset="0"/>
                  </a:rPr>
                  <a:t>synerise</a:t>
                </a:r>
                <a:endParaRPr lang="en-PL" sz="1100" u="none" strike="noStrike" baseline="0">
                  <a:solidFill>
                    <a:schemeClr val="bg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36" name="LI Icon">
                <a:extLst>
                  <a:ext uri="{FF2B5EF4-FFF2-40B4-BE49-F238E27FC236}">
                    <a16:creationId xmlns:a16="http://schemas.microsoft.com/office/drawing/2014/main" id="{CF8CE7DE-A52E-D065-157D-6CB0023F33E2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9"/>
              <a:stretch>
                <a:fillRect/>
              </a:stretch>
            </p:blipFill>
            <p:spPr>
              <a:xfrm>
                <a:off x="7885141" y="432000"/>
                <a:ext cx="144000" cy="144000"/>
              </a:xfrm>
              <a:prstGeom prst="rect">
                <a:avLst/>
              </a:prstGeom>
            </p:spPr>
          </p:pic>
          <p:sp>
            <p:nvSpPr>
              <p:cNvPr id="37" name="LI Button Shape">
                <a:hlinkClick r:id="rId10"/>
                <a:extLst>
                  <a:ext uri="{FF2B5EF4-FFF2-40B4-BE49-F238E27FC236}">
                    <a16:creationId xmlns:a16="http://schemas.microsoft.com/office/drawing/2014/main" id="{BAB9F72C-928C-A4FD-1AB0-8BB82F5CA0CF}"/>
                  </a:ext>
                </a:extLst>
              </p:cNvPr>
              <p:cNvSpPr/>
              <p:nvPr userDrawn="1"/>
            </p:nvSpPr>
            <p:spPr>
              <a:xfrm>
                <a:off x="7806772" y="360000"/>
                <a:ext cx="912545" cy="288000"/>
              </a:xfrm>
              <a:prstGeom prst="roundRect">
                <a:avLst/>
              </a:prstGeom>
              <a:solidFill>
                <a:schemeClr val="bg1">
                  <a:alpha val="8000"/>
                </a:schemeClr>
              </a:solidFill>
              <a:ln w="3810">
                <a:solidFill>
                  <a:schemeClr val="bg1"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l"/>
                <a:endParaRPr lang="pl-PL" sz="1100">
                  <a:solidFill>
                    <a:schemeClr val="bg1"/>
                  </a:solidFill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grpSp>
          <p:nvGrpSpPr>
            <p:cNvPr id="30" name="X Button">
              <a:extLst>
                <a:ext uri="{FF2B5EF4-FFF2-40B4-BE49-F238E27FC236}">
                  <a16:creationId xmlns:a16="http://schemas.microsoft.com/office/drawing/2014/main" id="{6183E1B3-68C9-81DE-4468-F8F9ACB1B027}"/>
                </a:ext>
              </a:extLst>
            </p:cNvPr>
            <p:cNvGrpSpPr/>
            <p:nvPr userDrawn="1"/>
          </p:nvGrpSpPr>
          <p:grpSpPr>
            <a:xfrm>
              <a:off x="6707618" y="360000"/>
              <a:ext cx="1142758" cy="288000"/>
              <a:chOff x="6707618" y="360000"/>
              <a:chExt cx="1142758" cy="288000"/>
            </a:xfrm>
          </p:grpSpPr>
          <p:sp>
            <p:nvSpPr>
              <p:cNvPr id="32" name="X Button Text">
                <a:extLst>
                  <a:ext uri="{FF2B5EF4-FFF2-40B4-BE49-F238E27FC236}">
                    <a16:creationId xmlns:a16="http://schemas.microsoft.com/office/drawing/2014/main" id="{191F985D-48FC-0FC3-F6C0-2DC6118383E8}"/>
                  </a:ext>
                </a:extLst>
              </p:cNvPr>
              <p:cNvSpPr/>
              <p:nvPr userDrawn="1"/>
            </p:nvSpPr>
            <p:spPr>
              <a:xfrm>
                <a:off x="6992449" y="404374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>
                    <a:solidFill>
                      <a:schemeClr val="bg1"/>
                    </a:solidFill>
                    <a:latin typeface="Graphik Regular" panose="020B0503030202060203" pitchFamily="34" charset="0"/>
                  </a:rPr>
                  <a:t>@synerise</a:t>
                </a:r>
                <a:endParaRPr lang="en-PL" sz="1100" u="none" strike="noStrike" baseline="0">
                  <a:solidFill>
                    <a:schemeClr val="bg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33" name="X Icon">
                <a:extLst>
                  <a:ext uri="{FF2B5EF4-FFF2-40B4-BE49-F238E27FC236}">
                    <a16:creationId xmlns:a16="http://schemas.microsoft.com/office/drawing/2014/main" id="{ED7B3A9D-3640-E20D-CB6B-E3D7FEC1291B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1"/>
              <a:stretch>
                <a:fillRect/>
              </a:stretch>
            </p:blipFill>
            <p:spPr>
              <a:xfrm>
                <a:off x="6791482" y="431738"/>
                <a:ext cx="140946" cy="144000"/>
              </a:xfrm>
              <a:prstGeom prst="rect">
                <a:avLst/>
              </a:prstGeom>
            </p:spPr>
          </p:pic>
          <p:sp>
            <p:nvSpPr>
              <p:cNvPr id="34" name="X Button Shape">
                <a:hlinkClick r:id="rId6"/>
                <a:extLst>
                  <a:ext uri="{FF2B5EF4-FFF2-40B4-BE49-F238E27FC236}">
                    <a16:creationId xmlns:a16="http://schemas.microsoft.com/office/drawing/2014/main" id="{FC29FF61-69A7-CA50-ED86-30BC63FDC1C4}"/>
                  </a:ext>
                </a:extLst>
              </p:cNvPr>
              <p:cNvSpPr/>
              <p:nvPr userDrawn="1"/>
            </p:nvSpPr>
            <p:spPr>
              <a:xfrm>
                <a:off x="6707618" y="360000"/>
                <a:ext cx="1028897" cy="288000"/>
              </a:xfrm>
              <a:prstGeom prst="roundRect">
                <a:avLst/>
              </a:prstGeom>
              <a:solidFill>
                <a:schemeClr val="bg1">
                  <a:alpha val="8000"/>
                </a:schemeClr>
              </a:solidFill>
              <a:ln w="3810">
                <a:solidFill>
                  <a:schemeClr val="bg1"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l"/>
                <a:endParaRPr lang="pl-PL" sz="1100">
                  <a:solidFill>
                    <a:schemeClr val="bg1"/>
                  </a:solidFill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sp>
          <p:nvSpPr>
            <p:cNvPr id="31" name="Mett Us Text">
              <a:extLst>
                <a:ext uri="{FF2B5EF4-FFF2-40B4-BE49-F238E27FC236}">
                  <a16:creationId xmlns:a16="http://schemas.microsoft.com/office/drawing/2014/main" id="{1441EC13-0FA0-AD12-7747-7EF237E2A8DD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5976713" y="447308"/>
              <a:ext cx="667404" cy="12613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b="1" i="0" kern="1200">
                  <a:solidFill>
                    <a:schemeClr val="tx1"/>
                  </a:solidFill>
                  <a:latin typeface="Graphik-Semibold" panose="020B0503030202060203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None/>
              </a:pPr>
              <a:r>
                <a:rPr lang="pl-PL" sz="900" b="0" err="1">
                  <a:solidFill>
                    <a:schemeClr val="bg1"/>
                  </a:solidFill>
                  <a:latin typeface="Graphik Regular" panose="020B0503030202060203" pitchFamily="34" charset="0"/>
                </a:rPr>
                <a:t>Meet</a:t>
              </a:r>
              <a:r>
                <a:rPr lang="pl-PL" sz="900" b="0">
                  <a:solidFill>
                    <a:schemeClr val="bg1"/>
                  </a:solidFill>
                  <a:latin typeface="Graphik Regular" panose="020B0503030202060203" pitchFamily="34" charset="0"/>
                </a:rPr>
                <a:t> </a:t>
              </a:r>
              <a:r>
                <a:rPr lang="pl-PL" sz="900" b="0" err="1">
                  <a:solidFill>
                    <a:schemeClr val="bg1"/>
                  </a:solidFill>
                  <a:latin typeface="Graphik Regular" panose="020B0503030202060203" pitchFamily="34" charset="0"/>
                </a:rPr>
                <a:t>us</a:t>
              </a:r>
              <a:r>
                <a:rPr lang="pl-PL" sz="900" b="0">
                  <a:solidFill>
                    <a:schemeClr val="bg1"/>
                  </a:solidFill>
                  <a:latin typeface="Graphik Regular" panose="020B0503030202060203" pitchFamily="34" charset="0"/>
                </a:rPr>
                <a:t> on: </a:t>
              </a:r>
              <a:endParaRPr lang="pl-US" sz="900" b="0">
                <a:solidFill>
                  <a:schemeClr val="bg1"/>
                </a:solidFill>
                <a:latin typeface="Graphik Regular" panose="020B0503030202060203" pitchFamily="34" charset="0"/>
              </a:endParaRPr>
            </a:p>
          </p:txBody>
        </p:sp>
      </p:grpSp>
      <p:pic>
        <p:nvPicPr>
          <p:cNvPr id="22" name="Logo">
            <a:extLst>
              <a:ext uri="{FF2B5EF4-FFF2-40B4-BE49-F238E27FC236}">
                <a16:creationId xmlns:a16="http://schemas.microsoft.com/office/drawing/2014/main" id="{A51533B1-471A-ADE7-CC14-BC19AFBADC65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360000" y="360000"/>
            <a:ext cx="1198800" cy="172283"/>
          </a:xfrm>
          <a:prstGeom prst="rect">
            <a:avLst/>
          </a:prstGeom>
          <a:noFill/>
        </p:spPr>
      </p:pic>
      <p:sp>
        <p:nvSpPr>
          <p:cNvPr id="10" name="Subtitle">
            <a:extLst>
              <a:ext uri="{FF2B5EF4-FFF2-40B4-BE49-F238E27FC236}">
                <a16:creationId xmlns:a16="http://schemas.microsoft.com/office/drawing/2014/main" id="{AC027C8B-7D94-55B5-CB9F-D426FF365C1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3362378"/>
            <a:ext cx="7920000" cy="3323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Graphik-Light" panose="020B0403030202060203" pitchFamily="34" charset="0"/>
              </a:defRPr>
            </a:lvl1pPr>
            <a:lvl2pPr marL="457200" indent="0">
              <a:buNone/>
              <a:defRPr sz="2400" b="0" i="0">
                <a:latin typeface="Graphik-Light" panose="020B0403030202060203" pitchFamily="34" charset="0"/>
              </a:defRPr>
            </a:lvl2pPr>
            <a:lvl3pPr marL="914400" indent="0">
              <a:buNone/>
              <a:defRPr sz="2400" b="0" i="0">
                <a:latin typeface="Graphik-Light" panose="020B0403030202060203" pitchFamily="34" charset="0"/>
              </a:defRPr>
            </a:lvl3pPr>
            <a:lvl4pPr marL="1371600" indent="0">
              <a:buNone/>
              <a:defRPr sz="2400" b="0" i="0">
                <a:latin typeface="Graphik-Light" panose="020B0403030202060203" pitchFamily="34" charset="0"/>
              </a:defRPr>
            </a:lvl4pPr>
            <a:lvl5pPr marL="1828800" indent="0">
              <a:buNone/>
              <a:defRPr sz="2400" b="0" i="0">
                <a:latin typeface="Graphik-Light" panose="020B0403030202060203" pitchFamily="34" charset="0"/>
              </a:defRPr>
            </a:lvl5pPr>
          </a:lstStyle>
          <a:p>
            <a:pPr lvl="0"/>
            <a:r>
              <a:rPr lang="pl-PL" err="1"/>
              <a:t>Subtitle</a:t>
            </a:r>
            <a:endParaRPr lang="pl-PL"/>
          </a:p>
        </p:txBody>
      </p:sp>
      <p:sp>
        <p:nvSpPr>
          <p:cNvPr id="16" name="Title">
            <a:extLst>
              <a:ext uri="{FF2B5EF4-FFF2-40B4-BE49-F238E27FC236}">
                <a16:creationId xmlns:a16="http://schemas.microsoft.com/office/drawing/2014/main" id="{F1BC6DA4-4E34-2E4A-B54D-1A151684344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9997" y="1684826"/>
            <a:ext cx="7920000" cy="1677552"/>
          </a:xfrm>
          <a:prstGeom prst="rect">
            <a:avLst/>
          </a:prstGeom>
        </p:spPr>
        <p:txBody>
          <a:bodyPr wrap="square" lIns="0" tIns="0" rIns="0" bIns="180000" anchor="b">
            <a:spAutoFit/>
          </a:bodyPr>
          <a:lstStyle>
            <a:lvl1pPr marL="0" indent="0">
              <a:spcBef>
                <a:spcPts val="0"/>
              </a:spcBef>
              <a:spcAft>
                <a:spcPts val="1800"/>
              </a:spcAft>
              <a:buNone/>
              <a:defRPr sz="54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algn="l">
              <a:spcAft>
                <a:spcPts val="2400"/>
              </a:spcAft>
            </a:pPr>
            <a:r>
              <a:rPr lang="pl-PL" sz="5400" b="1" spc="-150" err="1">
                <a:latin typeface="Graphik-Semibold"/>
              </a:rPr>
              <a:t>Example</a:t>
            </a:r>
            <a:br>
              <a:rPr lang="pl-PL" sz="5400" b="1" spc="-150">
                <a:latin typeface="Graphik-Semibold"/>
              </a:rPr>
            </a:br>
            <a:r>
              <a:rPr lang="pl-PL" sz="5400" b="1" spc="-150" err="1">
                <a:latin typeface="Graphik-Semibold"/>
              </a:rPr>
              <a:t>Title</a:t>
            </a:r>
            <a:endParaRPr lang="pl-PL" sz="5400" b="1" spc="-150">
              <a:latin typeface="Graphik-Semibold" panose="020B050303020206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0709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cover + links (down) + date - DM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esenter Job Title">
            <a:extLst>
              <a:ext uri="{FF2B5EF4-FFF2-40B4-BE49-F238E27FC236}">
                <a16:creationId xmlns:a16="http://schemas.microsoft.com/office/drawing/2014/main" id="{E6D3D460-FA94-8489-005C-9BED8BE7C78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762855" y="533534"/>
            <a:ext cx="2463757" cy="12465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r">
              <a:buNone/>
              <a:defRPr sz="900" b="0" i="0">
                <a:solidFill>
                  <a:schemeClr val="bg1"/>
                </a:solidFill>
                <a:latin typeface="Graphik Regular" panose="020B0503030202060203" pitchFamily="34" charset="0"/>
              </a:defRPr>
            </a:lvl1pPr>
            <a:lvl2pPr marL="457200" indent="0">
              <a:buNone/>
              <a:defRPr sz="1200" b="0" i="0">
                <a:latin typeface="Graphik-Medium" panose="020B0503030202060203" pitchFamily="34" charset="0"/>
              </a:defRPr>
            </a:lvl2pPr>
            <a:lvl3pPr marL="914400" indent="0">
              <a:buNone/>
              <a:defRPr sz="1200" b="0" i="0">
                <a:latin typeface="Graphik-Medium" panose="020B0503030202060203" pitchFamily="34" charset="0"/>
              </a:defRPr>
            </a:lvl3pPr>
            <a:lvl4pPr marL="1371600" indent="0">
              <a:buNone/>
              <a:defRPr sz="1200" b="0" i="0">
                <a:latin typeface="Graphik-Medium" panose="020B0503030202060203" pitchFamily="34" charset="0"/>
              </a:defRPr>
            </a:lvl4pPr>
            <a:lvl5pPr marL="1828800" indent="0">
              <a:buNone/>
              <a:defRPr sz="1200" b="0" i="0">
                <a:latin typeface="Graphik-Medium" panose="020B0503030202060203" pitchFamily="34" charset="0"/>
              </a:defRPr>
            </a:lvl5pPr>
          </a:lstStyle>
          <a:p>
            <a:pPr lvl="0"/>
            <a:r>
              <a:rPr lang="pl-PL"/>
              <a:t>International Expansion Leader</a:t>
            </a:r>
          </a:p>
        </p:txBody>
      </p:sp>
      <p:sp>
        <p:nvSpPr>
          <p:cNvPr id="6" name="Presenter Name">
            <a:extLst>
              <a:ext uri="{FF2B5EF4-FFF2-40B4-BE49-F238E27FC236}">
                <a16:creationId xmlns:a16="http://schemas.microsoft.com/office/drawing/2014/main" id="{3B728C7F-CDE1-C740-E0EE-0F09AF23326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762856" y="329139"/>
            <a:ext cx="2463757" cy="1661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r">
              <a:buNone/>
              <a:defRPr sz="1200" b="0" i="0">
                <a:solidFill>
                  <a:schemeClr val="bg1"/>
                </a:solidFill>
                <a:latin typeface="Graphik-Medium" panose="020B0503030202060203" pitchFamily="34" charset="0"/>
              </a:defRPr>
            </a:lvl1pPr>
            <a:lvl2pPr marL="457200" indent="0">
              <a:buNone/>
              <a:defRPr sz="1200" b="0" i="0">
                <a:latin typeface="Graphik-Medium" panose="020B0503030202060203" pitchFamily="34" charset="0"/>
              </a:defRPr>
            </a:lvl2pPr>
            <a:lvl3pPr marL="914400" indent="0">
              <a:buNone/>
              <a:defRPr sz="1200" b="0" i="0">
                <a:latin typeface="Graphik-Medium" panose="020B0503030202060203" pitchFamily="34" charset="0"/>
              </a:defRPr>
            </a:lvl3pPr>
            <a:lvl4pPr marL="1371600" indent="0">
              <a:buNone/>
              <a:defRPr sz="1200" b="0" i="0">
                <a:latin typeface="Graphik-Medium" panose="020B0503030202060203" pitchFamily="34" charset="0"/>
              </a:defRPr>
            </a:lvl4pPr>
            <a:lvl5pPr marL="1828800" indent="0">
              <a:buNone/>
              <a:defRPr sz="1200" b="0" i="0">
                <a:latin typeface="Graphik-Medium" panose="020B0503030202060203" pitchFamily="34" charset="0"/>
              </a:defRPr>
            </a:lvl5pPr>
          </a:lstStyle>
          <a:p>
            <a:pPr lvl="0"/>
            <a:r>
              <a:rPr lang="pl-PL"/>
              <a:t>Anthony Cooper</a:t>
            </a:r>
          </a:p>
        </p:txBody>
      </p:sp>
      <p:sp>
        <p:nvSpPr>
          <p:cNvPr id="9" name="Presenter Avatar">
            <a:extLst>
              <a:ext uri="{FF2B5EF4-FFF2-40B4-BE49-F238E27FC236}">
                <a16:creationId xmlns:a16="http://schemas.microsoft.com/office/drawing/2014/main" id="{A6AB91E7-9998-BA59-55A3-C178858A295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1385600" y="273599"/>
            <a:ext cx="446400" cy="4464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endParaRPr lang="pl-PL"/>
          </a:p>
        </p:txBody>
      </p:sp>
      <p:grpSp>
        <p:nvGrpSpPr>
          <p:cNvPr id="11" name="Links">
            <a:extLst>
              <a:ext uri="{FF2B5EF4-FFF2-40B4-BE49-F238E27FC236}">
                <a16:creationId xmlns:a16="http://schemas.microsoft.com/office/drawing/2014/main" id="{8F8D9E18-AF44-2550-423D-F376E5628570}"/>
              </a:ext>
            </a:extLst>
          </p:cNvPr>
          <p:cNvGrpSpPr/>
          <p:nvPr userDrawn="1"/>
        </p:nvGrpSpPr>
        <p:grpSpPr>
          <a:xfrm>
            <a:off x="5976000" y="5923041"/>
            <a:ext cx="5788800" cy="576000"/>
            <a:chOff x="5976000" y="5923041"/>
            <a:chExt cx="5788800" cy="576000"/>
          </a:xfrm>
        </p:grpSpPr>
        <p:pic>
          <p:nvPicPr>
            <p:cNvPr id="12" name="QR Code">
              <a:extLst>
                <a:ext uri="{FF2B5EF4-FFF2-40B4-BE49-F238E27FC236}">
                  <a16:creationId xmlns:a16="http://schemas.microsoft.com/office/drawing/2014/main" id="{AB1DE797-2595-71D5-5EA3-1131EE0D234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1188800" y="5923041"/>
              <a:ext cx="576000" cy="576000"/>
            </a:xfrm>
            <a:prstGeom prst="rect">
              <a:avLst/>
            </a:prstGeom>
          </p:spPr>
        </p:pic>
        <p:grpSp>
          <p:nvGrpSpPr>
            <p:cNvPr id="13" name="IG Button">
              <a:extLst>
                <a:ext uri="{FF2B5EF4-FFF2-40B4-BE49-F238E27FC236}">
                  <a16:creationId xmlns:a16="http://schemas.microsoft.com/office/drawing/2014/main" id="{94CFFFCE-FF09-67C1-8F95-EE44919A0C11}"/>
                </a:ext>
              </a:extLst>
            </p:cNvPr>
            <p:cNvGrpSpPr/>
            <p:nvPr userDrawn="1"/>
          </p:nvGrpSpPr>
          <p:grpSpPr>
            <a:xfrm>
              <a:off x="9909186" y="6202800"/>
              <a:ext cx="1158381" cy="288000"/>
              <a:chOff x="9909899" y="351759"/>
              <a:chExt cx="1158381" cy="288000"/>
            </a:xfrm>
          </p:grpSpPr>
          <p:sp>
            <p:nvSpPr>
              <p:cNvPr id="43" name="IG Button Text">
                <a:extLst>
                  <a:ext uri="{FF2B5EF4-FFF2-40B4-BE49-F238E27FC236}">
                    <a16:creationId xmlns:a16="http://schemas.microsoft.com/office/drawing/2014/main" id="{B9AE0AE0-EA4B-3667-B452-A8B4D5EEF5C9}"/>
                  </a:ext>
                </a:extLst>
              </p:cNvPr>
              <p:cNvSpPr/>
              <p:nvPr userDrawn="1"/>
            </p:nvSpPr>
            <p:spPr>
              <a:xfrm>
                <a:off x="10210353" y="396133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>
                    <a:solidFill>
                      <a:schemeClr val="bg1"/>
                    </a:solidFill>
                    <a:latin typeface="Graphik Regular" panose="020B0503030202060203" pitchFamily="34" charset="0"/>
                  </a:rPr>
                  <a:t>@</a:t>
                </a:r>
                <a:r>
                  <a:rPr lang="en-GB" sz="1100" u="none" strike="noStrike" baseline="0" err="1">
                    <a:solidFill>
                      <a:schemeClr val="bg1"/>
                    </a:solidFill>
                    <a:latin typeface="Graphik Regular" panose="020B0503030202060203" pitchFamily="34" charset="0"/>
                  </a:rPr>
                  <a:t>synerise</a:t>
                </a:r>
                <a:endParaRPr lang="en-PL" sz="1100" u="none" strike="noStrike" baseline="0">
                  <a:solidFill>
                    <a:schemeClr val="bg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44" name="IG Icon">
                <a:extLst>
                  <a:ext uri="{FF2B5EF4-FFF2-40B4-BE49-F238E27FC236}">
                    <a16:creationId xmlns:a16="http://schemas.microsoft.com/office/drawing/2014/main" id="{DDF5473F-3FA7-5CDC-34D3-5AB128EB6BB6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/>
              <a:stretch>
                <a:fillRect/>
              </a:stretch>
            </p:blipFill>
            <p:spPr>
              <a:xfrm>
                <a:off x="9988268" y="432000"/>
                <a:ext cx="144000" cy="144000"/>
              </a:xfrm>
              <a:prstGeom prst="rect">
                <a:avLst/>
              </a:prstGeom>
            </p:spPr>
          </p:pic>
          <p:sp>
            <p:nvSpPr>
              <p:cNvPr id="45" name="IG Button Shape">
                <a:hlinkClick r:id="rId5"/>
                <a:extLst>
                  <a:ext uri="{FF2B5EF4-FFF2-40B4-BE49-F238E27FC236}">
                    <a16:creationId xmlns:a16="http://schemas.microsoft.com/office/drawing/2014/main" id="{E9735069-C5F9-E776-DB18-EBA3F3012357}"/>
                  </a:ext>
                </a:extLst>
              </p:cNvPr>
              <p:cNvSpPr/>
              <p:nvPr userDrawn="1"/>
            </p:nvSpPr>
            <p:spPr>
              <a:xfrm>
                <a:off x="9909899" y="351759"/>
                <a:ext cx="1052926" cy="288000"/>
              </a:xfrm>
              <a:prstGeom prst="roundRect">
                <a:avLst/>
              </a:prstGeom>
              <a:solidFill>
                <a:schemeClr val="bg1">
                  <a:alpha val="8000"/>
                </a:schemeClr>
              </a:solidFill>
              <a:ln w="3810">
                <a:solidFill>
                  <a:schemeClr val="bg1"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l"/>
                <a:endParaRPr lang="pl-PL" sz="1100">
                  <a:solidFill>
                    <a:schemeClr val="bg1"/>
                  </a:solidFill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grpSp>
          <p:nvGrpSpPr>
            <p:cNvPr id="14" name="FB Button">
              <a:extLst>
                <a:ext uri="{FF2B5EF4-FFF2-40B4-BE49-F238E27FC236}">
                  <a16:creationId xmlns:a16="http://schemas.microsoft.com/office/drawing/2014/main" id="{8A1DE236-FF1B-6A80-89E2-A3CAC66B924F}"/>
                </a:ext>
              </a:extLst>
            </p:cNvPr>
            <p:cNvGrpSpPr/>
            <p:nvPr userDrawn="1"/>
          </p:nvGrpSpPr>
          <p:grpSpPr>
            <a:xfrm>
              <a:off x="8788861" y="6202800"/>
              <a:ext cx="1158381" cy="288000"/>
              <a:chOff x="8789574" y="351759"/>
              <a:chExt cx="1158381" cy="288000"/>
            </a:xfrm>
          </p:grpSpPr>
          <p:sp>
            <p:nvSpPr>
              <p:cNvPr id="40" name="IG Button Text">
                <a:extLst>
                  <a:ext uri="{FF2B5EF4-FFF2-40B4-BE49-F238E27FC236}">
                    <a16:creationId xmlns:a16="http://schemas.microsoft.com/office/drawing/2014/main" id="{9325F0CF-88EB-4326-40DE-0628076E38EB}"/>
                  </a:ext>
                </a:extLst>
              </p:cNvPr>
              <p:cNvSpPr/>
              <p:nvPr userDrawn="1"/>
            </p:nvSpPr>
            <p:spPr>
              <a:xfrm>
                <a:off x="9090028" y="396133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>
                    <a:solidFill>
                      <a:schemeClr val="bg1"/>
                    </a:solidFill>
                    <a:latin typeface="Graphik Regular" panose="020B0503030202060203" pitchFamily="34" charset="0"/>
                  </a:rPr>
                  <a:t>@</a:t>
                </a:r>
                <a:r>
                  <a:rPr lang="en-GB" sz="1100" u="none" strike="noStrike" baseline="0" err="1">
                    <a:solidFill>
                      <a:schemeClr val="bg1"/>
                    </a:solidFill>
                    <a:latin typeface="Graphik Regular" panose="020B0503030202060203" pitchFamily="34" charset="0"/>
                  </a:rPr>
                  <a:t>synerise</a:t>
                </a:r>
                <a:endParaRPr lang="en-PL" sz="1100" u="none" strike="noStrike" baseline="0">
                  <a:solidFill>
                    <a:schemeClr val="bg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41" name="FB Icon">
                <a:extLst>
                  <a:ext uri="{FF2B5EF4-FFF2-40B4-BE49-F238E27FC236}">
                    <a16:creationId xmlns:a16="http://schemas.microsoft.com/office/drawing/2014/main" id="{7DA08FBA-C7C4-3C88-7099-EAD4AF5BC7A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7"/>
              <a:stretch>
                <a:fillRect/>
              </a:stretch>
            </p:blipFill>
            <p:spPr>
              <a:xfrm>
                <a:off x="8867943" y="432000"/>
                <a:ext cx="144000" cy="144000"/>
              </a:xfrm>
              <a:prstGeom prst="rect">
                <a:avLst/>
              </a:prstGeom>
            </p:spPr>
          </p:pic>
          <p:sp>
            <p:nvSpPr>
              <p:cNvPr id="42" name="FB Button Shape">
                <a:hlinkClick r:id="rId8"/>
                <a:extLst>
                  <a:ext uri="{FF2B5EF4-FFF2-40B4-BE49-F238E27FC236}">
                    <a16:creationId xmlns:a16="http://schemas.microsoft.com/office/drawing/2014/main" id="{BFC15C80-C5CE-8540-4977-B84825E8677E}"/>
                  </a:ext>
                </a:extLst>
              </p:cNvPr>
              <p:cNvSpPr/>
              <p:nvPr userDrawn="1"/>
            </p:nvSpPr>
            <p:spPr>
              <a:xfrm>
                <a:off x="8789574" y="351759"/>
                <a:ext cx="1052926" cy="288000"/>
              </a:xfrm>
              <a:prstGeom prst="roundRect">
                <a:avLst/>
              </a:prstGeom>
              <a:solidFill>
                <a:schemeClr val="bg1">
                  <a:alpha val="8000"/>
                </a:schemeClr>
              </a:solidFill>
              <a:ln w="3810">
                <a:solidFill>
                  <a:schemeClr val="bg1"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l"/>
                <a:endParaRPr lang="pl-PL" sz="1100">
                  <a:solidFill>
                    <a:schemeClr val="bg1"/>
                  </a:solidFill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grpSp>
          <p:nvGrpSpPr>
            <p:cNvPr id="15" name="LI Button">
              <a:extLst>
                <a:ext uri="{FF2B5EF4-FFF2-40B4-BE49-F238E27FC236}">
                  <a16:creationId xmlns:a16="http://schemas.microsoft.com/office/drawing/2014/main" id="{FA2E44EE-FD33-C013-8F05-5AC3A3905CC7}"/>
                </a:ext>
              </a:extLst>
            </p:cNvPr>
            <p:cNvGrpSpPr/>
            <p:nvPr userDrawn="1"/>
          </p:nvGrpSpPr>
          <p:grpSpPr>
            <a:xfrm>
              <a:off x="7806059" y="6211041"/>
              <a:ext cx="1158381" cy="288000"/>
              <a:chOff x="7806772" y="360000"/>
              <a:chExt cx="1158381" cy="288000"/>
            </a:xfrm>
          </p:grpSpPr>
          <p:sp>
            <p:nvSpPr>
              <p:cNvPr id="22" name="LI Button Text">
                <a:extLst>
                  <a:ext uri="{FF2B5EF4-FFF2-40B4-BE49-F238E27FC236}">
                    <a16:creationId xmlns:a16="http://schemas.microsoft.com/office/drawing/2014/main" id="{CEF68E8A-0705-C809-3872-934285B5CDA1}"/>
                  </a:ext>
                </a:extLst>
              </p:cNvPr>
              <p:cNvSpPr/>
              <p:nvPr userDrawn="1"/>
            </p:nvSpPr>
            <p:spPr>
              <a:xfrm>
                <a:off x="8107226" y="404374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 err="1">
                    <a:solidFill>
                      <a:schemeClr val="bg1"/>
                    </a:solidFill>
                    <a:latin typeface="Graphik Regular" panose="020B0503030202060203" pitchFamily="34" charset="0"/>
                  </a:rPr>
                  <a:t>synerise</a:t>
                </a:r>
                <a:endParaRPr lang="en-PL" sz="1100" u="none" strike="noStrike" baseline="0">
                  <a:solidFill>
                    <a:schemeClr val="bg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38" name="LI Icon">
                <a:extLst>
                  <a:ext uri="{FF2B5EF4-FFF2-40B4-BE49-F238E27FC236}">
                    <a16:creationId xmlns:a16="http://schemas.microsoft.com/office/drawing/2014/main" id="{CB8EF7E9-74AD-C725-2599-4F347A1F8E41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9"/>
              <a:stretch>
                <a:fillRect/>
              </a:stretch>
            </p:blipFill>
            <p:spPr>
              <a:xfrm>
                <a:off x="7885141" y="432000"/>
                <a:ext cx="144000" cy="144000"/>
              </a:xfrm>
              <a:prstGeom prst="rect">
                <a:avLst/>
              </a:prstGeom>
            </p:spPr>
          </p:pic>
          <p:sp>
            <p:nvSpPr>
              <p:cNvPr id="39" name="LI Button Shape">
                <a:hlinkClick r:id="rId10"/>
                <a:extLst>
                  <a:ext uri="{FF2B5EF4-FFF2-40B4-BE49-F238E27FC236}">
                    <a16:creationId xmlns:a16="http://schemas.microsoft.com/office/drawing/2014/main" id="{7C916CD7-2D95-8CAA-328B-7EA52A1F50A2}"/>
                  </a:ext>
                </a:extLst>
              </p:cNvPr>
              <p:cNvSpPr/>
              <p:nvPr userDrawn="1"/>
            </p:nvSpPr>
            <p:spPr>
              <a:xfrm>
                <a:off x="7806772" y="360000"/>
                <a:ext cx="912545" cy="288000"/>
              </a:xfrm>
              <a:prstGeom prst="roundRect">
                <a:avLst/>
              </a:prstGeom>
              <a:solidFill>
                <a:schemeClr val="bg1">
                  <a:alpha val="8000"/>
                </a:schemeClr>
              </a:solidFill>
              <a:ln w="3810">
                <a:solidFill>
                  <a:schemeClr val="bg1"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l"/>
                <a:endParaRPr lang="pl-PL" sz="1100">
                  <a:solidFill>
                    <a:schemeClr val="bg1"/>
                  </a:solidFill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grpSp>
          <p:nvGrpSpPr>
            <p:cNvPr id="17" name="X Button">
              <a:extLst>
                <a:ext uri="{FF2B5EF4-FFF2-40B4-BE49-F238E27FC236}">
                  <a16:creationId xmlns:a16="http://schemas.microsoft.com/office/drawing/2014/main" id="{575514F5-18E5-8C14-1E08-B28C3AB5A0A6}"/>
                </a:ext>
              </a:extLst>
            </p:cNvPr>
            <p:cNvGrpSpPr/>
            <p:nvPr userDrawn="1"/>
          </p:nvGrpSpPr>
          <p:grpSpPr>
            <a:xfrm>
              <a:off x="6706905" y="6211041"/>
              <a:ext cx="1142758" cy="288000"/>
              <a:chOff x="6707618" y="360000"/>
              <a:chExt cx="1142758" cy="288000"/>
            </a:xfrm>
          </p:grpSpPr>
          <p:sp>
            <p:nvSpPr>
              <p:cNvPr id="19" name="X Button Text">
                <a:extLst>
                  <a:ext uri="{FF2B5EF4-FFF2-40B4-BE49-F238E27FC236}">
                    <a16:creationId xmlns:a16="http://schemas.microsoft.com/office/drawing/2014/main" id="{8AB1F792-ABC7-A746-EC4D-A999CE570EBB}"/>
                  </a:ext>
                </a:extLst>
              </p:cNvPr>
              <p:cNvSpPr/>
              <p:nvPr userDrawn="1"/>
            </p:nvSpPr>
            <p:spPr>
              <a:xfrm>
                <a:off x="6992449" y="404374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>
                    <a:solidFill>
                      <a:schemeClr val="bg1"/>
                    </a:solidFill>
                    <a:latin typeface="Graphik Regular" panose="020B0503030202060203" pitchFamily="34" charset="0"/>
                  </a:rPr>
                  <a:t>@synerise</a:t>
                </a:r>
                <a:endParaRPr lang="en-PL" sz="1100" u="none" strike="noStrike" baseline="0">
                  <a:solidFill>
                    <a:schemeClr val="bg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20" name="X Icon">
                <a:extLst>
                  <a:ext uri="{FF2B5EF4-FFF2-40B4-BE49-F238E27FC236}">
                    <a16:creationId xmlns:a16="http://schemas.microsoft.com/office/drawing/2014/main" id="{D26E7E1C-8B45-AF95-0798-3BEA56CD7FD4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1"/>
              <a:stretch>
                <a:fillRect/>
              </a:stretch>
            </p:blipFill>
            <p:spPr>
              <a:xfrm>
                <a:off x="6791482" y="431738"/>
                <a:ext cx="140946" cy="144000"/>
              </a:xfrm>
              <a:prstGeom prst="rect">
                <a:avLst/>
              </a:prstGeom>
            </p:spPr>
          </p:pic>
          <p:sp>
            <p:nvSpPr>
              <p:cNvPr id="21" name="X Button Shape">
                <a:hlinkClick r:id="rId6"/>
                <a:extLst>
                  <a:ext uri="{FF2B5EF4-FFF2-40B4-BE49-F238E27FC236}">
                    <a16:creationId xmlns:a16="http://schemas.microsoft.com/office/drawing/2014/main" id="{58A92337-3424-96F8-F21F-2CBB38457442}"/>
                  </a:ext>
                </a:extLst>
              </p:cNvPr>
              <p:cNvSpPr/>
              <p:nvPr userDrawn="1"/>
            </p:nvSpPr>
            <p:spPr>
              <a:xfrm>
                <a:off x="6707618" y="360000"/>
                <a:ext cx="1028897" cy="288000"/>
              </a:xfrm>
              <a:prstGeom prst="roundRect">
                <a:avLst/>
              </a:prstGeom>
              <a:solidFill>
                <a:schemeClr val="bg1">
                  <a:alpha val="8000"/>
                </a:schemeClr>
              </a:solidFill>
              <a:ln w="3810">
                <a:solidFill>
                  <a:schemeClr val="bg1"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l"/>
                <a:endParaRPr lang="pl-PL" sz="1100">
                  <a:solidFill>
                    <a:schemeClr val="bg1"/>
                  </a:solidFill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sp>
          <p:nvSpPr>
            <p:cNvPr id="18" name="Mett Us Text">
              <a:extLst>
                <a:ext uri="{FF2B5EF4-FFF2-40B4-BE49-F238E27FC236}">
                  <a16:creationId xmlns:a16="http://schemas.microsoft.com/office/drawing/2014/main" id="{0E07B4CB-B44E-1577-A689-348A9CFA0D9D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5976000" y="6298349"/>
              <a:ext cx="667404" cy="12613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b="1" i="0" kern="1200">
                  <a:solidFill>
                    <a:schemeClr val="tx1"/>
                  </a:solidFill>
                  <a:latin typeface="Graphik-Semibold" panose="020B0503030202060203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None/>
              </a:pPr>
              <a:r>
                <a:rPr lang="pl-PL" sz="900" b="0" err="1">
                  <a:solidFill>
                    <a:schemeClr val="bg1"/>
                  </a:solidFill>
                  <a:latin typeface="Graphik Regular" panose="020B0503030202060203" pitchFamily="34" charset="0"/>
                </a:rPr>
                <a:t>Meet</a:t>
              </a:r>
              <a:r>
                <a:rPr lang="pl-PL" sz="900" b="0">
                  <a:solidFill>
                    <a:schemeClr val="bg1"/>
                  </a:solidFill>
                  <a:latin typeface="Graphik Regular" panose="020B0503030202060203" pitchFamily="34" charset="0"/>
                </a:rPr>
                <a:t> </a:t>
              </a:r>
              <a:r>
                <a:rPr lang="pl-PL" sz="900" b="0" err="1">
                  <a:solidFill>
                    <a:schemeClr val="bg1"/>
                  </a:solidFill>
                  <a:latin typeface="Graphik Regular" panose="020B0503030202060203" pitchFamily="34" charset="0"/>
                </a:rPr>
                <a:t>us</a:t>
              </a:r>
              <a:r>
                <a:rPr lang="pl-PL" sz="900" b="0">
                  <a:solidFill>
                    <a:schemeClr val="bg1"/>
                  </a:solidFill>
                  <a:latin typeface="Graphik Regular" panose="020B0503030202060203" pitchFamily="34" charset="0"/>
                </a:rPr>
                <a:t> on: </a:t>
              </a:r>
              <a:endParaRPr lang="pl-US" sz="900" b="0">
                <a:solidFill>
                  <a:schemeClr val="bg1"/>
                </a:solidFill>
                <a:latin typeface="Graphik Regular" panose="020B0503030202060203" pitchFamily="34" charset="0"/>
              </a:endParaRPr>
            </a:p>
          </p:txBody>
        </p:sp>
      </p:grpSp>
      <p:sp>
        <p:nvSpPr>
          <p:cNvPr id="4" name="Date">
            <a:extLst>
              <a:ext uri="{FF2B5EF4-FFF2-40B4-BE49-F238E27FC236}">
                <a16:creationId xmlns:a16="http://schemas.microsoft.com/office/drawing/2014/main" id="{8C02B63A-B5FF-58FA-62CE-6284D7DDE62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60000" y="6297498"/>
            <a:ext cx="1994212" cy="124650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lvl1pPr marL="0" indent="0">
              <a:buNone/>
              <a:defRPr sz="900" b="0" i="0">
                <a:solidFill>
                  <a:schemeClr val="bg1"/>
                </a:solidFill>
                <a:latin typeface="Graphik Regular" panose="020B0503030202060203" pitchFamily="34" charset="0"/>
              </a:defRPr>
            </a:lvl1pPr>
            <a:lvl2pPr>
              <a:defRPr sz="900" b="0" i="0">
                <a:latin typeface="Graphik-Light" panose="020B0403030202060203" pitchFamily="34" charset="0"/>
              </a:defRPr>
            </a:lvl2pPr>
            <a:lvl3pPr>
              <a:defRPr sz="900" b="0" i="0">
                <a:latin typeface="Graphik-Light" panose="020B0403030202060203" pitchFamily="34" charset="0"/>
              </a:defRPr>
            </a:lvl3pPr>
            <a:lvl4pPr>
              <a:defRPr sz="900" b="0" i="0">
                <a:latin typeface="Graphik-Light" panose="020B0403030202060203" pitchFamily="34" charset="0"/>
              </a:defRPr>
            </a:lvl4pPr>
            <a:lvl5pPr>
              <a:defRPr sz="900" b="0" i="0">
                <a:latin typeface="Graphik-Light" panose="020B0403030202060203" pitchFamily="34" charset="0"/>
              </a:defRPr>
            </a:lvl5pPr>
          </a:lstStyle>
          <a:p>
            <a:pPr lvl="0"/>
            <a:r>
              <a:rPr lang="pl-PL"/>
              <a:t>© </a:t>
            </a:r>
            <a:r>
              <a:rPr lang="pl-PL" err="1"/>
              <a:t>Synerise</a:t>
            </a:r>
            <a:r>
              <a:rPr lang="pl-PL"/>
              <a:t>   |   August, 2023</a:t>
            </a:r>
          </a:p>
        </p:txBody>
      </p:sp>
      <p:pic>
        <p:nvPicPr>
          <p:cNvPr id="37" name="Logo">
            <a:extLst>
              <a:ext uri="{FF2B5EF4-FFF2-40B4-BE49-F238E27FC236}">
                <a16:creationId xmlns:a16="http://schemas.microsoft.com/office/drawing/2014/main" id="{2298162F-ADE5-426B-6A0C-EA783CCD4173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360000" y="360000"/>
            <a:ext cx="1198800" cy="172283"/>
          </a:xfrm>
          <a:prstGeom prst="rect">
            <a:avLst/>
          </a:prstGeom>
        </p:spPr>
      </p:pic>
      <p:sp>
        <p:nvSpPr>
          <p:cNvPr id="10" name="Subtitle">
            <a:extLst>
              <a:ext uri="{FF2B5EF4-FFF2-40B4-BE49-F238E27FC236}">
                <a16:creationId xmlns:a16="http://schemas.microsoft.com/office/drawing/2014/main" id="{AC027C8B-7D94-55B5-CB9F-D426FF365C1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3362378"/>
            <a:ext cx="7920000" cy="3323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Graphik-Light" panose="020B0403030202060203" pitchFamily="34" charset="0"/>
              </a:defRPr>
            </a:lvl1pPr>
            <a:lvl2pPr marL="457200" indent="0">
              <a:buNone/>
              <a:defRPr sz="2400" b="0" i="0">
                <a:latin typeface="Graphik-Light" panose="020B0403030202060203" pitchFamily="34" charset="0"/>
              </a:defRPr>
            </a:lvl2pPr>
            <a:lvl3pPr marL="914400" indent="0">
              <a:buNone/>
              <a:defRPr sz="2400" b="0" i="0">
                <a:latin typeface="Graphik-Light" panose="020B0403030202060203" pitchFamily="34" charset="0"/>
              </a:defRPr>
            </a:lvl3pPr>
            <a:lvl4pPr marL="1371600" indent="0">
              <a:buNone/>
              <a:defRPr sz="2400" b="0" i="0">
                <a:latin typeface="Graphik-Light" panose="020B0403030202060203" pitchFamily="34" charset="0"/>
              </a:defRPr>
            </a:lvl4pPr>
            <a:lvl5pPr marL="1828800" indent="0">
              <a:buNone/>
              <a:defRPr sz="2400" b="0" i="0">
                <a:latin typeface="Graphik-Light" panose="020B0403030202060203" pitchFamily="34" charset="0"/>
              </a:defRPr>
            </a:lvl5pPr>
          </a:lstStyle>
          <a:p>
            <a:pPr lvl="0"/>
            <a:r>
              <a:rPr lang="pl-PL" err="1"/>
              <a:t>Subtitle</a:t>
            </a:r>
            <a:endParaRPr lang="pl-PL"/>
          </a:p>
        </p:txBody>
      </p:sp>
      <p:sp>
        <p:nvSpPr>
          <p:cNvPr id="16" name="Title">
            <a:extLst>
              <a:ext uri="{FF2B5EF4-FFF2-40B4-BE49-F238E27FC236}">
                <a16:creationId xmlns:a16="http://schemas.microsoft.com/office/drawing/2014/main" id="{F1BC6DA4-4E34-2E4A-B54D-1A151684344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9997" y="1684826"/>
            <a:ext cx="7920000" cy="1677552"/>
          </a:xfrm>
          <a:prstGeom prst="rect">
            <a:avLst/>
          </a:prstGeom>
        </p:spPr>
        <p:txBody>
          <a:bodyPr wrap="square" lIns="0" tIns="0" rIns="0" bIns="180000" anchor="b">
            <a:spAutoFit/>
          </a:bodyPr>
          <a:lstStyle>
            <a:lvl1pPr marL="0" indent="0">
              <a:spcBef>
                <a:spcPts val="0"/>
              </a:spcBef>
              <a:spcAft>
                <a:spcPts val="1800"/>
              </a:spcAft>
              <a:buNone/>
              <a:defRPr sz="54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algn="l">
              <a:spcAft>
                <a:spcPts val="2400"/>
              </a:spcAft>
            </a:pPr>
            <a:r>
              <a:rPr lang="pl-PL" sz="5400" b="1" spc="-150" err="1">
                <a:latin typeface="Graphik-Semibold"/>
              </a:rPr>
              <a:t>Example</a:t>
            </a:r>
            <a:br>
              <a:rPr lang="pl-PL" sz="5400" b="1" spc="-150">
                <a:latin typeface="Graphik-Semibold"/>
              </a:rPr>
            </a:br>
            <a:r>
              <a:rPr lang="pl-PL" sz="5400" b="1" spc="-150" err="1">
                <a:latin typeface="Graphik-Semibold"/>
              </a:rPr>
              <a:t>Title</a:t>
            </a:r>
            <a:endParaRPr lang="pl-PL" sz="5400" b="1" spc="-150">
              <a:latin typeface="Graphik-Semibold" panose="020B050303020206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3483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cover + links (up) + date - DM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resenter Job Title">
            <a:extLst>
              <a:ext uri="{FF2B5EF4-FFF2-40B4-BE49-F238E27FC236}">
                <a16:creationId xmlns:a16="http://schemas.microsoft.com/office/drawing/2014/main" id="{60EFA9F8-4490-CE4F-2D2E-A78A084959A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62855" y="6275402"/>
            <a:ext cx="2463757" cy="12465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r">
              <a:buNone/>
              <a:defRPr sz="900" b="0" i="0">
                <a:solidFill>
                  <a:schemeClr val="bg1"/>
                </a:solidFill>
                <a:latin typeface="Graphik-Light" panose="020B0403030202060203" pitchFamily="34" charset="0"/>
              </a:defRPr>
            </a:lvl1pPr>
            <a:lvl2pPr marL="457200" indent="0">
              <a:buNone/>
              <a:defRPr sz="1200" b="0" i="0">
                <a:latin typeface="Graphik-Medium" panose="020B0503030202060203" pitchFamily="34" charset="0"/>
              </a:defRPr>
            </a:lvl2pPr>
            <a:lvl3pPr marL="914400" indent="0">
              <a:buNone/>
              <a:defRPr sz="1200" b="0" i="0">
                <a:latin typeface="Graphik-Medium" panose="020B0503030202060203" pitchFamily="34" charset="0"/>
              </a:defRPr>
            </a:lvl3pPr>
            <a:lvl4pPr marL="1371600" indent="0">
              <a:buNone/>
              <a:defRPr sz="1200" b="0" i="0">
                <a:latin typeface="Graphik-Medium" panose="020B0503030202060203" pitchFamily="34" charset="0"/>
              </a:defRPr>
            </a:lvl4pPr>
            <a:lvl5pPr marL="1828800" indent="0">
              <a:buNone/>
              <a:defRPr sz="1200" b="0" i="0">
                <a:latin typeface="Graphik-Medium" panose="020B0503030202060203" pitchFamily="34" charset="0"/>
              </a:defRPr>
            </a:lvl5pPr>
          </a:lstStyle>
          <a:p>
            <a:pPr lvl="0"/>
            <a:r>
              <a:rPr lang="pl-PL"/>
              <a:t>International Expansion Leader</a:t>
            </a:r>
          </a:p>
        </p:txBody>
      </p:sp>
      <p:sp>
        <p:nvSpPr>
          <p:cNvPr id="25" name="Presenter Name">
            <a:extLst>
              <a:ext uri="{FF2B5EF4-FFF2-40B4-BE49-F238E27FC236}">
                <a16:creationId xmlns:a16="http://schemas.microsoft.com/office/drawing/2014/main" id="{5EA9BEE1-FB8B-7BAD-1CCB-9DA83C39CB7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762856" y="6071007"/>
            <a:ext cx="2463757" cy="1661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r">
              <a:buNone/>
              <a:defRPr sz="1200" b="0" i="0">
                <a:solidFill>
                  <a:schemeClr val="bg1"/>
                </a:solidFill>
                <a:latin typeface="Graphik-Medium" panose="020B0503030202060203" pitchFamily="34" charset="0"/>
              </a:defRPr>
            </a:lvl1pPr>
            <a:lvl2pPr marL="457200" indent="0">
              <a:buNone/>
              <a:defRPr sz="1200" b="0" i="0">
                <a:latin typeface="Graphik-Medium" panose="020B0503030202060203" pitchFamily="34" charset="0"/>
              </a:defRPr>
            </a:lvl2pPr>
            <a:lvl3pPr marL="914400" indent="0">
              <a:buNone/>
              <a:defRPr sz="1200" b="0" i="0">
                <a:latin typeface="Graphik-Medium" panose="020B0503030202060203" pitchFamily="34" charset="0"/>
              </a:defRPr>
            </a:lvl3pPr>
            <a:lvl4pPr marL="1371600" indent="0">
              <a:buNone/>
              <a:defRPr sz="1200" b="0" i="0">
                <a:latin typeface="Graphik-Medium" panose="020B0503030202060203" pitchFamily="34" charset="0"/>
              </a:defRPr>
            </a:lvl4pPr>
            <a:lvl5pPr marL="1828800" indent="0">
              <a:buNone/>
              <a:defRPr sz="1200" b="0" i="0">
                <a:latin typeface="Graphik-Medium" panose="020B0503030202060203" pitchFamily="34" charset="0"/>
              </a:defRPr>
            </a:lvl5pPr>
          </a:lstStyle>
          <a:p>
            <a:pPr lvl="0"/>
            <a:r>
              <a:rPr lang="pl-PL"/>
              <a:t>Anthony Cooper</a:t>
            </a:r>
          </a:p>
        </p:txBody>
      </p:sp>
      <p:sp>
        <p:nvSpPr>
          <p:cNvPr id="26" name="Presenter Avatar">
            <a:extLst>
              <a:ext uri="{FF2B5EF4-FFF2-40B4-BE49-F238E27FC236}">
                <a16:creationId xmlns:a16="http://schemas.microsoft.com/office/drawing/2014/main" id="{2AC8D7B4-E22F-AA8A-7E45-3A3E28277F7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385600" y="6015467"/>
            <a:ext cx="446400" cy="4464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endParaRPr lang="pl-PL"/>
          </a:p>
        </p:txBody>
      </p:sp>
      <p:grpSp>
        <p:nvGrpSpPr>
          <p:cNvPr id="27" name="Links">
            <a:extLst>
              <a:ext uri="{FF2B5EF4-FFF2-40B4-BE49-F238E27FC236}">
                <a16:creationId xmlns:a16="http://schemas.microsoft.com/office/drawing/2014/main" id="{24F8EE05-1C3D-5AFB-08F9-31690B3C78ED}"/>
              </a:ext>
            </a:extLst>
          </p:cNvPr>
          <p:cNvGrpSpPr/>
          <p:nvPr userDrawn="1"/>
        </p:nvGrpSpPr>
        <p:grpSpPr>
          <a:xfrm>
            <a:off x="5976713" y="360000"/>
            <a:ext cx="5856487" cy="576000"/>
            <a:chOff x="5976713" y="351759"/>
            <a:chExt cx="5856487" cy="576000"/>
          </a:xfrm>
        </p:grpSpPr>
        <p:pic>
          <p:nvPicPr>
            <p:cNvPr id="28" name="QR Code">
              <a:extLst>
                <a:ext uri="{FF2B5EF4-FFF2-40B4-BE49-F238E27FC236}">
                  <a16:creationId xmlns:a16="http://schemas.microsoft.com/office/drawing/2014/main" id="{0BDFD8D3-AA49-5B35-4C9D-30E6AEBB376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1257200" y="351759"/>
              <a:ext cx="576000" cy="576000"/>
            </a:xfrm>
            <a:prstGeom prst="rect">
              <a:avLst/>
            </a:prstGeom>
          </p:spPr>
        </p:pic>
        <p:grpSp>
          <p:nvGrpSpPr>
            <p:cNvPr id="29" name="IG Button">
              <a:extLst>
                <a:ext uri="{FF2B5EF4-FFF2-40B4-BE49-F238E27FC236}">
                  <a16:creationId xmlns:a16="http://schemas.microsoft.com/office/drawing/2014/main" id="{EB18448F-D73C-1EA6-2EE1-E20E16DF0850}"/>
                </a:ext>
              </a:extLst>
            </p:cNvPr>
            <p:cNvGrpSpPr/>
            <p:nvPr userDrawn="1"/>
          </p:nvGrpSpPr>
          <p:grpSpPr>
            <a:xfrm>
              <a:off x="9909899" y="351759"/>
              <a:ext cx="1158381" cy="288000"/>
              <a:chOff x="9909899" y="351759"/>
              <a:chExt cx="1158381" cy="288000"/>
            </a:xfrm>
          </p:grpSpPr>
          <p:sp>
            <p:nvSpPr>
              <p:cNvPr id="43" name="IG Button Text">
                <a:extLst>
                  <a:ext uri="{FF2B5EF4-FFF2-40B4-BE49-F238E27FC236}">
                    <a16:creationId xmlns:a16="http://schemas.microsoft.com/office/drawing/2014/main" id="{D893D90D-F419-D3AA-50F9-23A5E3F7FEDF}"/>
                  </a:ext>
                </a:extLst>
              </p:cNvPr>
              <p:cNvSpPr/>
              <p:nvPr userDrawn="1"/>
            </p:nvSpPr>
            <p:spPr>
              <a:xfrm>
                <a:off x="10210353" y="396133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>
                    <a:solidFill>
                      <a:schemeClr val="bg1"/>
                    </a:solidFill>
                    <a:latin typeface="Graphik Regular" panose="020B0503030202060203" pitchFamily="34" charset="0"/>
                  </a:rPr>
                  <a:t>@</a:t>
                </a:r>
                <a:r>
                  <a:rPr lang="en-GB" sz="1100" u="none" strike="noStrike" baseline="0" err="1">
                    <a:solidFill>
                      <a:schemeClr val="bg1"/>
                    </a:solidFill>
                    <a:latin typeface="Graphik Regular" panose="020B0503030202060203" pitchFamily="34" charset="0"/>
                  </a:rPr>
                  <a:t>synerise</a:t>
                </a:r>
                <a:endParaRPr lang="en-PL" sz="1100" u="none" strike="noStrike" baseline="0">
                  <a:solidFill>
                    <a:schemeClr val="bg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44" name="IG Icon">
                <a:extLst>
                  <a:ext uri="{FF2B5EF4-FFF2-40B4-BE49-F238E27FC236}">
                    <a16:creationId xmlns:a16="http://schemas.microsoft.com/office/drawing/2014/main" id="{FDD555E1-27F2-36F3-A5DC-61031E9E214E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/>
              <a:stretch>
                <a:fillRect/>
              </a:stretch>
            </p:blipFill>
            <p:spPr>
              <a:xfrm>
                <a:off x="9988268" y="432000"/>
                <a:ext cx="144000" cy="144000"/>
              </a:xfrm>
              <a:prstGeom prst="rect">
                <a:avLst/>
              </a:prstGeom>
            </p:spPr>
          </p:pic>
          <p:sp>
            <p:nvSpPr>
              <p:cNvPr id="45" name="IG Button Shape">
                <a:hlinkClick r:id="rId5"/>
                <a:extLst>
                  <a:ext uri="{FF2B5EF4-FFF2-40B4-BE49-F238E27FC236}">
                    <a16:creationId xmlns:a16="http://schemas.microsoft.com/office/drawing/2014/main" id="{4F31949B-7DA3-68B6-19B2-E2A9FC1CFCBA}"/>
                  </a:ext>
                </a:extLst>
              </p:cNvPr>
              <p:cNvSpPr/>
              <p:nvPr userDrawn="1"/>
            </p:nvSpPr>
            <p:spPr>
              <a:xfrm>
                <a:off x="9909899" y="351759"/>
                <a:ext cx="1052926" cy="288000"/>
              </a:xfrm>
              <a:prstGeom prst="roundRect">
                <a:avLst/>
              </a:prstGeom>
              <a:solidFill>
                <a:schemeClr val="bg1">
                  <a:alpha val="8000"/>
                </a:schemeClr>
              </a:solidFill>
              <a:ln w="3810">
                <a:solidFill>
                  <a:schemeClr val="bg1"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l"/>
                <a:endParaRPr lang="pl-PL" sz="1100">
                  <a:solidFill>
                    <a:schemeClr val="bg1"/>
                  </a:solidFill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grpSp>
          <p:nvGrpSpPr>
            <p:cNvPr id="30" name="FB Button">
              <a:extLst>
                <a:ext uri="{FF2B5EF4-FFF2-40B4-BE49-F238E27FC236}">
                  <a16:creationId xmlns:a16="http://schemas.microsoft.com/office/drawing/2014/main" id="{F6BEAF42-C949-8ECA-BBEF-9299FBA46D71}"/>
                </a:ext>
              </a:extLst>
            </p:cNvPr>
            <p:cNvGrpSpPr/>
            <p:nvPr userDrawn="1"/>
          </p:nvGrpSpPr>
          <p:grpSpPr>
            <a:xfrm>
              <a:off x="8789574" y="351759"/>
              <a:ext cx="1158381" cy="288000"/>
              <a:chOff x="8789574" y="351759"/>
              <a:chExt cx="1158381" cy="288000"/>
            </a:xfrm>
          </p:grpSpPr>
          <p:sp>
            <p:nvSpPr>
              <p:cNvPr id="40" name="IG Button Text">
                <a:extLst>
                  <a:ext uri="{FF2B5EF4-FFF2-40B4-BE49-F238E27FC236}">
                    <a16:creationId xmlns:a16="http://schemas.microsoft.com/office/drawing/2014/main" id="{A56611DD-F406-6AD6-97D6-7E074F5DAA7E}"/>
                  </a:ext>
                </a:extLst>
              </p:cNvPr>
              <p:cNvSpPr/>
              <p:nvPr userDrawn="1"/>
            </p:nvSpPr>
            <p:spPr>
              <a:xfrm>
                <a:off x="9090028" y="396133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>
                    <a:solidFill>
                      <a:schemeClr val="bg1"/>
                    </a:solidFill>
                    <a:latin typeface="Graphik Regular" panose="020B0503030202060203" pitchFamily="34" charset="0"/>
                  </a:rPr>
                  <a:t>@</a:t>
                </a:r>
                <a:r>
                  <a:rPr lang="en-GB" sz="1100" u="none" strike="noStrike" baseline="0" err="1">
                    <a:solidFill>
                      <a:schemeClr val="bg1"/>
                    </a:solidFill>
                    <a:latin typeface="Graphik Regular" panose="020B0503030202060203" pitchFamily="34" charset="0"/>
                  </a:rPr>
                  <a:t>synerise</a:t>
                </a:r>
                <a:endParaRPr lang="en-PL" sz="1100" u="none" strike="noStrike" baseline="0">
                  <a:solidFill>
                    <a:schemeClr val="bg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41" name="FB Icon">
                <a:extLst>
                  <a:ext uri="{FF2B5EF4-FFF2-40B4-BE49-F238E27FC236}">
                    <a16:creationId xmlns:a16="http://schemas.microsoft.com/office/drawing/2014/main" id="{06061202-A875-8ADD-A091-ADA7B7D0B9ED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7"/>
              <a:stretch>
                <a:fillRect/>
              </a:stretch>
            </p:blipFill>
            <p:spPr>
              <a:xfrm>
                <a:off x="8867943" y="432000"/>
                <a:ext cx="144000" cy="144000"/>
              </a:xfrm>
              <a:prstGeom prst="rect">
                <a:avLst/>
              </a:prstGeom>
            </p:spPr>
          </p:pic>
          <p:sp>
            <p:nvSpPr>
              <p:cNvPr id="42" name="FB Button Shape">
                <a:hlinkClick r:id="rId8"/>
                <a:extLst>
                  <a:ext uri="{FF2B5EF4-FFF2-40B4-BE49-F238E27FC236}">
                    <a16:creationId xmlns:a16="http://schemas.microsoft.com/office/drawing/2014/main" id="{8AD58278-CCD5-9D96-3B18-B2D98730D07D}"/>
                  </a:ext>
                </a:extLst>
              </p:cNvPr>
              <p:cNvSpPr/>
              <p:nvPr userDrawn="1"/>
            </p:nvSpPr>
            <p:spPr>
              <a:xfrm>
                <a:off x="8789574" y="351759"/>
                <a:ext cx="1052926" cy="288000"/>
              </a:xfrm>
              <a:prstGeom prst="roundRect">
                <a:avLst/>
              </a:prstGeom>
              <a:solidFill>
                <a:schemeClr val="bg1">
                  <a:alpha val="8000"/>
                </a:schemeClr>
              </a:solidFill>
              <a:ln w="3810">
                <a:solidFill>
                  <a:schemeClr val="bg1"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l"/>
                <a:endParaRPr lang="pl-PL" sz="1100">
                  <a:solidFill>
                    <a:schemeClr val="bg1"/>
                  </a:solidFill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grpSp>
          <p:nvGrpSpPr>
            <p:cNvPr id="31" name="LI Button">
              <a:extLst>
                <a:ext uri="{FF2B5EF4-FFF2-40B4-BE49-F238E27FC236}">
                  <a16:creationId xmlns:a16="http://schemas.microsoft.com/office/drawing/2014/main" id="{ADFB1042-4777-A3C6-0EB8-C4A375248C4A}"/>
                </a:ext>
              </a:extLst>
            </p:cNvPr>
            <p:cNvGrpSpPr/>
            <p:nvPr userDrawn="1"/>
          </p:nvGrpSpPr>
          <p:grpSpPr>
            <a:xfrm>
              <a:off x="7806772" y="360000"/>
              <a:ext cx="1158381" cy="288000"/>
              <a:chOff x="7806772" y="360000"/>
              <a:chExt cx="1158381" cy="288000"/>
            </a:xfrm>
          </p:grpSpPr>
          <p:sp>
            <p:nvSpPr>
              <p:cNvPr id="37" name="LI Button Text">
                <a:extLst>
                  <a:ext uri="{FF2B5EF4-FFF2-40B4-BE49-F238E27FC236}">
                    <a16:creationId xmlns:a16="http://schemas.microsoft.com/office/drawing/2014/main" id="{0CEE7655-D4BE-35AA-20A7-B5B7CA1B7A42}"/>
                  </a:ext>
                </a:extLst>
              </p:cNvPr>
              <p:cNvSpPr/>
              <p:nvPr userDrawn="1"/>
            </p:nvSpPr>
            <p:spPr>
              <a:xfrm>
                <a:off x="8107226" y="404374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 err="1">
                    <a:solidFill>
                      <a:schemeClr val="bg1"/>
                    </a:solidFill>
                    <a:latin typeface="Graphik Regular" panose="020B0503030202060203" pitchFamily="34" charset="0"/>
                  </a:rPr>
                  <a:t>synerise</a:t>
                </a:r>
                <a:endParaRPr lang="en-PL" sz="1100" u="none" strike="noStrike" baseline="0">
                  <a:solidFill>
                    <a:schemeClr val="bg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38" name="LI Icon">
                <a:extLst>
                  <a:ext uri="{FF2B5EF4-FFF2-40B4-BE49-F238E27FC236}">
                    <a16:creationId xmlns:a16="http://schemas.microsoft.com/office/drawing/2014/main" id="{1B92B7D0-1AC4-4913-B43E-0EB93D14B010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9"/>
              <a:stretch>
                <a:fillRect/>
              </a:stretch>
            </p:blipFill>
            <p:spPr>
              <a:xfrm>
                <a:off x="7885141" y="432000"/>
                <a:ext cx="144000" cy="144000"/>
              </a:xfrm>
              <a:prstGeom prst="rect">
                <a:avLst/>
              </a:prstGeom>
            </p:spPr>
          </p:pic>
          <p:sp>
            <p:nvSpPr>
              <p:cNvPr id="39" name="LI Button Shape">
                <a:hlinkClick r:id="rId10"/>
                <a:extLst>
                  <a:ext uri="{FF2B5EF4-FFF2-40B4-BE49-F238E27FC236}">
                    <a16:creationId xmlns:a16="http://schemas.microsoft.com/office/drawing/2014/main" id="{D5B74EE0-1144-4CB0-F8C4-9B9FB3F21CF0}"/>
                  </a:ext>
                </a:extLst>
              </p:cNvPr>
              <p:cNvSpPr/>
              <p:nvPr userDrawn="1"/>
            </p:nvSpPr>
            <p:spPr>
              <a:xfrm>
                <a:off x="7806772" y="360000"/>
                <a:ext cx="912545" cy="288000"/>
              </a:xfrm>
              <a:prstGeom prst="roundRect">
                <a:avLst/>
              </a:prstGeom>
              <a:solidFill>
                <a:schemeClr val="bg1">
                  <a:alpha val="8000"/>
                </a:schemeClr>
              </a:solidFill>
              <a:ln w="3810">
                <a:solidFill>
                  <a:schemeClr val="bg1"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l"/>
                <a:endParaRPr lang="pl-PL" sz="1100">
                  <a:solidFill>
                    <a:schemeClr val="bg1"/>
                  </a:solidFill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grpSp>
          <p:nvGrpSpPr>
            <p:cNvPr id="32" name="X Button">
              <a:extLst>
                <a:ext uri="{FF2B5EF4-FFF2-40B4-BE49-F238E27FC236}">
                  <a16:creationId xmlns:a16="http://schemas.microsoft.com/office/drawing/2014/main" id="{0019FF63-08D1-D242-D70A-36F4A8D20EA8}"/>
                </a:ext>
              </a:extLst>
            </p:cNvPr>
            <p:cNvGrpSpPr/>
            <p:nvPr userDrawn="1"/>
          </p:nvGrpSpPr>
          <p:grpSpPr>
            <a:xfrm>
              <a:off x="6707618" y="360000"/>
              <a:ext cx="1142758" cy="288000"/>
              <a:chOff x="6707618" y="360000"/>
              <a:chExt cx="1142758" cy="288000"/>
            </a:xfrm>
          </p:grpSpPr>
          <p:sp>
            <p:nvSpPr>
              <p:cNvPr id="34" name="X Button Text">
                <a:extLst>
                  <a:ext uri="{FF2B5EF4-FFF2-40B4-BE49-F238E27FC236}">
                    <a16:creationId xmlns:a16="http://schemas.microsoft.com/office/drawing/2014/main" id="{A6CCC5AE-8EE6-E7E1-B3C8-634E8470D0A3}"/>
                  </a:ext>
                </a:extLst>
              </p:cNvPr>
              <p:cNvSpPr/>
              <p:nvPr userDrawn="1"/>
            </p:nvSpPr>
            <p:spPr>
              <a:xfrm>
                <a:off x="6992449" y="404374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>
                    <a:solidFill>
                      <a:schemeClr val="bg1"/>
                    </a:solidFill>
                    <a:latin typeface="Graphik Regular" panose="020B0503030202060203" pitchFamily="34" charset="0"/>
                  </a:rPr>
                  <a:t>@synerise</a:t>
                </a:r>
                <a:endParaRPr lang="en-PL" sz="1100" u="none" strike="noStrike" baseline="0">
                  <a:solidFill>
                    <a:schemeClr val="bg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35" name="X Icon">
                <a:extLst>
                  <a:ext uri="{FF2B5EF4-FFF2-40B4-BE49-F238E27FC236}">
                    <a16:creationId xmlns:a16="http://schemas.microsoft.com/office/drawing/2014/main" id="{9D971624-A8CA-76B6-7A1B-BF54A333540B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1"/>
              <a:stretch>
                <a:fillRect/>
              </a:stretch>
            </p:blipFill>
            <p:spPr>
              <a:xfrm>
                <a:off x="6791482" y="431738"/>
                <a:ext cx="140946" cy="144000"/>
              </a:xfrm>
              <a:prstGeom prst="rect">
                <a:avLst/>
              </a:prstGeom>
            </p:spPr>
          </p:pic>
          <p:sp>
            <p:nvSpPr>
              <p:cNvPr id="36" name="X Button Shape">
                <a:hlinkClick r:id="rId6"/>
                <a:extLst>
                  <a:ext uri="{FF2B5EF4-FFF2-40B4-BE49-F238E27FC236}">
                    <a16:creationId xmlns:a16="http://schemas.microsoft.com/office/drawing/2014/main" id="{F57D2FC3-A641-ED8A-F079-1AF1BEB02F33}"/>
                  </a:ext>
                </a:extLst>
              </p:cNvPr>
              <p:cNvSpPr/>
              <p:nvPr userDrawn="1"/>
            </p:nvSpPr>
            <p:spPr>
              <a:xfrm>
                <a:off x="6707618" y="360000"/>
                <a:ext cx="1028897" cy="288000"/>
              </a:xfrm>
              <a:prstGeom prst="roundRect">
                <a:avLst/>
              </a:prstGeom>
              <a:solidFill>
                <a:schemeClr val="bg1">
                  <a:alpha val="8000"/>
                </a:schemeClr>
              </a:solidFill>
              <a:ln w="3810">
                <a:solidFill>
                  <a:schemeClr val="bg1"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l"/>
                <a:endParaRPr lang="pl-PL" sz="1100">
                  <a:solidFill>
                    <a:schemeClr val="bg1"/>
                  </a:solidFill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sp>
          <p:nvSpPr>
            <p:cNvPr id="33" name="Mett Us Text">
              <a:extLst>
                <a:ext uri="{FF2B5EF4-FFF2-40B4-BE49-F238E27FC236}">
                  <a16:creationId xmlns:a16="http://schemas.microsoft.com/office/drawing/2014/main" id="{8F0EDFBD-C73F-F40B-178E-0CC210C667BC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5976713" y="447308"/>
              <a:ext cx="667404" cy="12613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b="1" i="0" kern="1200">
                  <a:solidFill>
                    <a:schemeClr val="tx1"/>
                  </a:solidFill>
                  <a:latin typeface="Graphik-Semibold" panose="020B0503030202060203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None/>
              </a:pPr>
              <a:r>
                <a:rPr lang="pl-PL" sz="900" b="0" err="1">
                  <a:solidFill>
                    <a:schemeClr val="bg1"/>
                  </a:solidFill>
                  <a:latin typeface="Graphik Regular" panose="020B0503030202060203" pitchFamily="34" charset="0"/>
                </a:rPr>
                <a:t>Meet</a:t>
              </a:r>
              <a:r>
                <a:rPr lang="pl-PL" sz="900" b="0">
                  <a:solidFill>
                    <a:schemeClr val="bg1"/>
                  </a:solidFill>
                  <a:latin typeface="Graphik Regular" panose="020B0503030202060203" pitchFamily="34" charset="0"/>
                </a:rPr>
                <a:t> </a:t>
              </a:r>
              <a:r>
                <a:rPr lang="pl-PL" sz="900" b="0" err="1">
                  <a:solidFill>
                    <a:schemeClr val="bg1"/>
                  </a:solidFill>
                  <a:latin typeface="Graphik Regular" panose="020B0503030202060203" pitchFamily="34" charset="0"/>
                </a:rPr>
                <a:t>us</a:t>
              </a:r>
              <a:r>
                <a:rPr lang="pl-PL" sz="900" b="0">
                  <a:solidFill>
                    <a:schemeClr val="bg1"/>
                  </a:solidFill>
                  <a:latin typeface="Graphik Regular" panose="020B0503030202060203" pitchFamily="34" charset="0"/>
                </a:rPr>
                <a:t> on: </a:t>
              </a:r>
              <a:endParaRPr lang="pl-US" sz="900" b="0">
                <a:solidFill>
                  <a:schemeClr val="bg1"/>
                </a:solidFill>
                <a:latin typeface="Graphik Regular" panose="020B0503030202060203" pitchFamily="34" charset="0"/>
              </a:endParaRPr>
            </a:p>
          </p:txBody>
        </p:sp>
      </p:grpSp>
      <p:sp>
        <p:nvSpPr>
          <p:cNvPr id="2" name="Date">
            <a:extLst>
              <a:ext uri="{FF2B5EF4-FFF2-40B4-BE49-F238E27FC236}">
                <a16:creationId xmlns:a16="http://schemas.microsoft.com/office/drawing/2014/main" id="{96A2FAD4-9A8F-719C-E974-E0C4D4DE757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60000" y="6297498"/>
            <a:ext cx="1994212" cy="124650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lvl1pPr marL="0" indent="0">
              <a:buNone/>
              <a:defRPr sz="900" b="0" i="0">
                <a:solidFill>
                  <a:schemeClr val="bg1"/>
                </a:solidFill>
                <a:latin typeface="Graphik Regular" panose="020B0503030202060203" pitchFamily="34" charset="0"/>
              </a:defRPr>
            </a:lvl1pPr>
            <a:lvl2pPr>
              <a:defRPr sz="900" b="0" i="0">
                <a:latin typeface="Graphik-Light" panose="020B0403030202060203" pitchFamily="34" charset="0"/>
              </a:defRPr>
            </a:lvl2pPr>
            <a:lvl3pPr>
              <a:defRPr sz="900" b="0" i="0">
                <a:latin typeface="Graphik-Light" panose="020B0403030202060203" pitchFamily="34" charset="0"/>
              </a:defRPr>
            </a:lvl3pPr>
            <a:lvl4pPr>
              <a:defRPr sz="900" b="0" i="0">
                <a:latin typeface="Graphik-Light" panose="020B0403030202060203" pitchFamily="34" charset="0"/>
              </a:defRPr>
            </a:lvl4pPr>
            <a:lvl5pPr>
              <a:defRPr sz="900" b="0" i="0">
                <a:latin typeface="Graphik-Light" panose="020B0403030202060203" pitchFamily="34" charset="0"/>
              </a:defRPr>
            </a:lvl5pPr>
          </a:lstStyle>
          <a:p>
            <a:pPr lvl="0"/>
            <a:r>
              <a:rPr lang="pl-PL"/>
              <a:t>© </a:t>
            </a:r>
            <a:r>
              <a:rPr lang="pl-PL" err="1"/>
              <a:t>Synerise</a:t>
            </a:r>
            <a:r>
              <a:rPr lang="pl-PL"/>
              <a:t>   |   August, 2023</a:t>
            </a:r>
          </a:p>
        </p:txBody>
      </p:sp>
      <p:pic>
        <p:nvPicPr>
          <p:cNvPr id="22" name="Logo">
            <a:extLst>
              <a:ext uri="{FF2B5EF4-FFF2-40B4-BE49-F238E27FC236}">
                <a16:creationId xmlns:a16="http://schemas.microsoft.com/office/drawing/2014/main" id="{A51533B1-471A-ADE7-CC14-BC19AFBADC65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360000" y="360000"/>
            <a:ext cx="1198800" cy="172283"/>
          </a:xfrm>
          <a:prstGeom prst="rect">
            <a:avLst/>
          </a:prstGeom>
          <a:noFill/>
        </p:spPr>
      </p:pic>
      <p:sp>
        <p:nvSpPr>
          <p:cNvPr id="10" name="Subtitle">
            <a:extLst>
              <a:ext uri="{FF2B5EF4-FFF2-40B4-BE49-F238E27FC236}">
                <a16:creationId xmlns:a16="http://schemas.microsoft.com/office/drawing/2014/main" id="{AC027C8B-7D94-55B5-CB9F-D426FF365C1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3362378"/>
            <a:ext cx="7920000" cy="3323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Graphik-Light" panose="020B0403030202060203" pitchFamily="34" charset="0"/>
              </a:defRPr>
            </a:lvl1pPr>
            <a:lvl2pPr marL="457200" indent="0">
              <a:buNone/>
              <a:defRPr sz="2400" b="0" i="0">
                <a:latin typeface="Graphik-Light" panose="020B0403030202060203" pitchFamily="34" charset="0"/>
              </a:defRPr>
            </a:lvl2pPr>
            <a:lvl3pPr marL="914400" indent="0">
              <a:buNone/>
              <a:defRPr sz="2400" b="0" i="0">
                <a:latin typeface="Graphik-Light" panose="020B0403030202060203" pitchFamily="34" charset="0"/>
              </a:defRPr>
            </a:lvl3pPr>
            <a:lvl4pPr marL="1371600" indent="0">
              <a:buNone/>
              <a:defRPr sz="2400" b="0" i="0">
                <a:latin typeface="Graphik-Light" panose="020B0403030202060203" pitchFamily="34" charset="0"/>
              </a:defRPr>
            </a:lvl4pPr>
            <a:lvl5pPr marL="1828800" indent="0">
              <a:buNone/>
              <a:defRPr sz="2400" b="0" i="0">
                <a:latin typeface="Graphik-Light" panose="020B0403030202060203" pitchFamily="34" charset="0"/>
              </a:defRPr>
            </a:lvl5pPr>
          </a:lstStyle>
          <a:p>
            <a:pPr lvl="0"/>
            <a:r>
              <a:rPr lang="pl-PL" err="1"/>
              <a:t>Subtitle</a:t>
            </a:r>
            <a:endParaRPr lang="pl-PL"/>
          </a:p>
        </p:txBody>
      </p:sp>
      <p:sp>
        <p:nvSpPr>
          <p:cNvPr id="16" name="Title">
            <a:extLst>
              <a:ext uri="{FF2B5EF4-FFF2-40B4-BE49-F238E27FC236}">
                <a16:creationId xmlns:a16="http://schemas.microsoft.com/office/drawing/2014/main" id="{F1BC6DA4-4E34-2E4A-B54D-1A151684344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9997" y="1684826"/>
            <a:ext cx="7920000" cy="1677552"/>
          </a:xfrm>
          <a:prstGeom prst="rect">
            <a:avLst/>
          </a:prstGeom>
        </p:spPr>
        <p:txBody>
          <a:bodyPr wrap="square" lIns="0" tIns="0" rIns="0" bIns="180000" anchor="b">
            <a:spAutoFit/>
          </a:bodyPr>
          <a:lstStyle>
            <a:lvl1pPr marL="0" indent="0">
              <a:spcBef>
                <a:spcPts val="0"/>
              </a:spcBef>
              <a:spcAft>
                <a:spcPts val="1800"/>
              </a:spcAft>
              <a:buNone/>
              <a:defRPr sz="54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algn="l">
              <a:spcAft>
                <a:spcPts val="2400"/>
              </a:spcAft>
            </a:pPr>
            <a:r>
              <a:rPr lang="pl-PL" sz="5400" b="1" spc="-150" err="1">
                <a:latin typeface="Graphik-Semibold"/>
              </a:rPr>
              <a:t>Example</a:t>
            </a:r>
            <a:br>
              <a:rPr lang="pl-PL" sz="5400" b="1" spc="-150">
                <a:latin typeface="Graphik-Semibold"/>
              </a:rPr>
            </a:br>
            <a:r>
              <a:rPr lang="pl-PL" sz="5400" b="1" spc="-150" err="1">
                <a:latin typeface="Graphik-Semibold"/>
              </a:rPr>
              <a:t>Title</a:t>
            </a:r>
            <a:endParaRPr lang="pl-PL" sz="5400" b="1" spc="-150">
              <a:latin typeface="Graphik-Semibold" panose="020B050303020206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6040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cover - Avatar (dow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esenter Job Title">
            <a:extLst>
              <a:ext uri="{FF2B5EF4-FFF2-40B4-BE49-F238E27FC236}">
                <a16:creationId xmlns:a16="http://schemas.microsoft.com/office/drawing/2014/main" id="{A0E2F87B-BDE1-162E-D9BB-F23847B662B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62855" y="6275402"/>
            <a:ext cx="2463757" cy="12465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r">
              <a:buNone/>
              <a:defRPr sz="900" b="0" i="0">
                <a:solidFill>
                  <a:schemeClr val="tx1"/>
                </a:solidFill>
                <a:latin typeface="Graphik-Light" panose="020B0403030202060203" pitchFamily="34" charset="0"/>
              </a:defRPr>
            </a:lvl1pPr>
            <a:lvl2pPr marL="457200" indent="0">
              <a:buNone/>
              <a:defRPr sz="1200" b="0" i="0">
                <a:latin typeface="Graphik-Medium" panose="020B0503030202060203" pitchFamily="34" charset="0"/>
              </a:defRPr>
            </a:lvl2pPr>
            <a:lvl3pPr marL="914400" indent="0">
              <a:buNone/>
              <a:defRPr sz="1200" b="0" i="0">
                <a:latin typeface="Graphik-Medium" panose="020B0503030202060203" pitchFamily="34" charset="0"/>
              </a:defRPr>
            </a:lvl3pPr>
            <a:lvl4pPr marL="1371600" indent="0">
              <a:buNone/>
              <a:defRPr sz="1200" b="0" i="0">
                <a:latin typeface="Graphik-Medium" panose="020B0503030202060203" pitchFamily="34" charset="0"/>
              </a:defRPr>
            </a:lvl4pPr>
            <a:lvl5pPr marL="1828800" indent="0">
              <a:buNone/>
              <a:defRPr sz="1200" b="0" i="0">
                <a:latin typeface="Graphik-Medium" panose="020B0503030202060203" pitchFamily="34" charset="0"/>
              </a:defRPr>
            </a:lvl5pPr>
          </a:lstStyle>
          <a:p>
            <a:pPr lvl="0"/>
            <a:r>
              <a:rPr lang="pl-PL"/>
              <a:t>International Expansion Leader</a:t>
            </a:r>
          </a:p>
        </p:txBody>
      </p:sp>
      <p:sp>
        <p:nvSpPr>
          <p:cNvPr id="4" name="Presenter Name">
            <a:extLst>
              <a:ext uri="{FF2B5EF4-FFF2-40B4-BE49-F238E27FC236}">
                <a16:creationId xmlns:a16="http://schemas.microsoft.com/office/drawing/2014/main" id="{64D1B261-5178-DAD4-C352-186A851BC27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762856" y="6071007"/>
            <a:ext cx="2463757" cy="1661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r">
              <a:buNone/>
              <a:defRPr sz="1200" b="0" i="0">
                <a:solidFill>
                  <a:schemeClr val="tx1"/>
                </a:solidFill>
                <a:latin typeface="Graphik-Medium" panose="020B0503030202060203" pitchFamily="34" charset="0"/>
              </a:defRPr>
            </a:lvl1pPr>
            <a:lvl2pPr marL="457200" indent="0">
              <a:buNone/>
              <a:defRPr sz="1200" b="0" i="0">
                <a:latin typeface="Graphik-Medium" panose="020B0503030202060203" pitchFamily="34" charset="0"/>
              </a:defRPr>
            </a:lvl2pPr>
            <a:lvl3pPr marL="914400" indent="0">
              <a:buNone/>
              <a:defRPr sz="1200" b="0" i="0">
                <a:latin typeface="Graphik-Medium" panose="020B0503030202060203" pitchFamily="34" charset="0"/>
              </a:defRPr>
            </a:lvl3pPr>
            <a:lvl4pPr marL="1371600" indent="0">
              <a:buNone/>
              <a:defRPr sz="1200" b="0" i="0">
                <a:latin typeface="Graphik-Medium" panose="020B0503030202060203" pitchFamily="34" charset="0"/>
              </a:defRPr>
            </a:lvl4pPr>
            <a:lvl5pPr marL="1828800" indent="0">
              <a:buNone/>
              <a:defRPr sz="1200" b="0" i="0">
                <a:latin typeface="Graphik-Medium" panose="020B0503030202060203" pitchFamily="34" charset="0"/>
              </a:defRPr>
            </a:lvl5pPr>
          </a:lstStyle>
          <a:p>
            <a:pPr lvl="0"/>
            <a:r>
              <a:rPr lang="pl-PL"/>
              <a:t>Anthony Cooper</a:t>
            </a:r>
          </a:p>
        </p:txBody>
      </p:sp>
      <p:sp>
        <p:nvSpPr>
          <p:cNvPr id="8" name="Presenter Avatar">
            <a:extLst>
              <a:ext uri="{FF2B5EF4-FFF2-40B4-BE49-F238E27FC236}">
                <a16:creationId xmlns:a16="http://schemas.microsoft.com/office/drawing/2014/main" id="{63884644-FB90-B3F8-85AB-5216DC8049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385600" y="6015467"/>
            <a:ext cx="446400" cy="4464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r>
              <a:rPr lang="en-GB"/>
              <a:t>Click icon to add picture</a:t>
            </a:r>
            <a:endParaRPr lang="pl-PL"/>
          </a:p>
        </p:txBody>
      </p:sp>
      <p:pic>
        <p:nvPicPr>
          <p:cNvPr id="2" name="Logo">
            <a:extLst>
              <a:ext uri="{FF2B5EF4-FFF2-40B4-BE49-F238E27FC236}">
                <a16:creationId xmlns:a16="http://schemas.microsoft.com/office/drawing/2014/main" id="{7A53ACD8-E59F-7415-23AF-FC97DF64DF9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0000" y="360000"/>
            <a:ext cx="1196314" cy="171331"/>
          </a:xfrm>
          <a:prstGeom prst="rect">
            <a:avLst/>
          </a:prstGeom>
        </p:spPr>
      </p:pic>
      <p:sp>
        <p:nvSpPr>
          <p:cNvPr id="3" name="Subtitle">
            <a:extLst>
              <a:ext uri="{FF2B5EF4-FFF2-40B4-BE49-F238E27FC236}">
                <a16:creationId xmlns:a16="http://schemas.microsoft.com/office/drawing/2014/main" id="{F9270C19-AD90-F5A3-3673-065B1EED0CA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3362378"/>
            <a:ext cx="7920000" cy="3323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2400" b="0" i="0">
                <a:latin typeface="Graphik-Light" panose="020B0403030202060203" pitchFamily="34" charset="0"/>
              </a:defRPr>
            </a:lvl1pPr>
            <a:lvl2pPr marL="457200" indent="0">
              <a:buNone/>
              <a:defRPr sz="2400" b="0" i="0">
                <a:latin typeface="Graphik-Light" panose="020B0403030202060203" pitchFamily="34" charset="0"/>
              </a:defRPr>
            </a:lvl2pPr>
            <a:lvl3pPr marL="914400" indent="0">
              <a:buNone/>
              <a:defRPr sz="2400" b="0" i="0">
                <a:latin typeface="Graphik-Light" panose="020B0403030202060203" pitchFamily="34" charset="0"/>
              </a:defRPr>
            </a:lvl3pPr>
            <a:lvl4pPr marL="1371600" indent="0">
              <a:buNone/>
              <a:defRPr sz="2400" b="0" i="0">
                <a:latin typeface="Graphik-Light" panose="020B0403030202060203" pitchFamily="34" charset="0"/>
              </a:defRPr>
            </a:lvl4pPr>
            <a:lvl5pPr marL="1828800" indent="0">
              <a:buNone/>
              <a:defRPr sz="2400" b="0" i="0">
                <a:latin typeface="Graphik-Light" panose="020B0403030202060203" pitchFamily="34" charset="0"/>
              </a:defRPr>
            </a:lvl5pPr>
          </a:lstStyle>
          <a:p>
            <a:pPr lvl="0"/>
            <a:r>
              <a:rPr lang="pl-PL" err="1"/>
              <a:t>Subtitle</a:t>
            </a:r>
            <a:endParaRPr lang="pl-PL"/>
          </a:p>
        </p:txBody>
      </p:sp>
      <p:sp>
        <p:nvSpPr>
          <p:cNvPr id="5" name="Title">
            <a:extLst>
              <a:ext uri="{FF2B5EF4-FFF2-40B4-BE49-F238E27FC236}">
                <a16:creationId xmlns:a16="http://schemas.microsoft.com/office/drawing/2014/main" id="{1C359ECC-C7F6-1E04-4380-AFC88688176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9997" y="1684826"/>
            <a:ext cx="7920000" cy="1677552"/>
          </a:xfrm>
          <a:prstGeom prst="rect">
            <a:avLst/>
          </a:prstGeom>
        </p:spPr>
        <p:txBody>
          <a:bodyPr wrap="square" lIns="0" tIns="0" rIns="0" bIns="180000" anchor="b">
            <a:spAutoFit/>
          </a:bodyPr>
          <a:lstStyle>
            <a:lvl1pPr marL="0" indent="0">
              <a:spcBef>
                <a:spcPts val="0"/>
              </a:spcBef>
              <a:spcAft>
                <a:spcPts val="1800"/>
              </a:spcAft>
              <a:buNone/>
              <a:defRPr sz="5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algn="l">
              <a:spcAft>
                <a:spcPts val="2400"/>
              </a:spcAft>
            </a:pPr>
            <a:r>
              <a:rPr lang="pl-PL" sz="5400" b="1" spc="-150" err="1">
                <a:latin typeface="Graphik-Semibold"/>
              </a:rPr>
              <a:t>Example</a:t>
            </a:r>
            <a:br>
              <a:rPr lang="pl-PL" sz="5400" b="1" spc="-150">
                <a:latin typeface="Graphik-Semibold"/>
              </a:rPr>
            </a:br>
            <a:r>
              <a:rPr lang="pl-PL" sz="5400" b="1" spc="-150" err="1">
                <a:latin typeface="Graphik-Semibold"/>
              </a:rPr>
              <a:t>Title</a:t>
            </a:r>
            <a:endParaRPr lang="pl-PL" sz="5400" b="1" spc="-150">
              <a:latin typeface="Graphik-Semibold" panose="020B050303020206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447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rious cover - Avatar (up) - DM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esenter Job Title">
            <a:extLst>
              <a:ext uri="{FF2B5EF4-FFF2-40B4-BE49-F238E27FC236}">
                <a16:creationId xmlns:a16="http://schemas.microsoft.com/office/drawing/2014/main" id="{C13D17CB-A780-F99C-48FE-5A71EC5F9F8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762855" y="533534"/>
            <a:ext cx="2463757" cy="12465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r">
              <a:buNone/>
              <a:defRPr sz="900" b="0" i="0">
                <a:solidFill>
                  <a:schemeClr val="bg1"/>
                </a:solidFill>
                <a:latin typeface="Graphik Regular" panose="020B0503030202060203" pitchFamily="34" charset="0"/>
              </a:defRPr>
            </a:lvl1pPr>
            <a:lvl2pPr marL="457200" indent="0">
              <a:buNone/>
              <a:defRPr sz="1200" b="0" i="0">
                <a:latin typeface="Graphik-Medium" panose="020B0503030202060203" pitchFamily="34" charset="0"/>
              </a:defRPr>
            </a:lvl2pPr>
            <a:lvl3pPr marL="914400" indent="0">
              <a:buNone/>
              <a:defRPr sz="1200" b="0" i="0">
                <a:latin typeface="Graphik-Medium" panose="020B0503030202060203" pitchFamily="34" charset="0"/>
              </a:defRPr>
            </a:lvl3pPr>
            <a:lvl4pPr marL="1371600" indent="0">
              <a:buNone/>
              <a:defRPr sz="1200" b="0" i="0">
                <a:latin typeface="Graphik-Medium" panose="020B0503030202060203" pitchFamily="34" charset="0"/>
              </a:defRPr>
            </a:lvl4pPr>
            <a:lvl5pPr marL="1828800" indent="0">
              <a:buNone/>
              <a:defRPr sz="1200" b="0" i="0">
                <a:latin typeface="Graphik-Medium" panose="020B0503030202060203" pitchFamily="34" charset="0"/>
              </a:defRPr>
            </a:lvl5pPr>
          </a:lstStyle>
          <a:p>
            <a:pPr lvl="0"/>
            <a:r>
              <a:rPr lang="pl-PL"/>
              <a:t>International Expansion Leader</a:t>
            </a:r>
          </a:p>
        </p:txBody>
      </p:sp>
      <p:sp>
        <p:nvSpPr>
          <p:cNvPr id="6" name="Presenter Name">
            <a:extLst>
              <a:ext uri="{FF2B5EF4-FFF2-40B4-BE49-F238E27FC236}">
                <a16:creationId xmlns:a16="http://schemas.microsoft.com/office/drawing/2014/main" id="{D97E238C-DF8A-CC05-BE57-9516F99C9D7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762856" y="329139"/>
            <a:ext cx="2463757" cy="1661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r">
              <a:buNone/>
              <a:defRPr sz="1200" b="0" i="0">
                <a:solidFill>
                  <a:schemeClr val="bg1"/>
                </a:solidFill>
                <a:latin typeface="Graphik-Medium" panose="020B0503030202060203" pitchFamily="34" charset="0"/>
              </a:defRPr>
            </a:lvl1pPr>
            <a:lvl2pPr marL="457200" indent="0">
              <a:buNone/>
              <a:defRPr sz="1200" b="0" i="0">
                <a:latin typeface="Graphik-Medium" panose="020B0503030202060203" pitchFamily="34" charset="0"/>
              </a:defRPr>
            </a:lvl2pPr>
            <a:lvl3pPr marL="914400" indent="0">
              <a:buNone/>
              <a:defRPr sz="1200" b="0" i="0">
                <a:latin typeface="Graphik-Medium" panose="020B0503030202060203" pitchFamily="34" charset="0"/>
              </a:defRPr>
            </a:lvl3pPr>
            <a:lvl4pPr marL="1371600" indent="0">
              <a:buNone/>
              <a:defRPr sz="1200" b="0" i="0">
                <a:latin typeface="Graphik-Medium" panose="020B0503030202060203" pitchFamily="34" charset="0"/>
              </a:defRPr>
            </a:lvl4pPr>
            <a:lvl5pPr marL="1828800" indent="0">
              <a:buNone/>
              <a:defRPr sz="1200" b="0" i="0">
                <a:latin typeface="Graphik-Medium" panose="020B0503030202060203" pitchFamily="34" charset="0"/>
              </a:defRPr>
            </a:lvl5pPr>
          </a:lstStyle>
          <a:p>
            <a:pPr lvl="0"/>
            <a:r>
              <a:rPr lang="pl-PL"/>
              <a:t>Anthony Cooper</a:t>
            </a:r>
          </a:p>
        </p:txBody>
      </p:sp>
      <p:sp>
        <p:nvSpPr>
          <p:cNvPr id="10" name="Presenter Avatar">
            <a:extLst>
              <a:ext uri="{FF2B5EF4-FFF2-40B4-BE49-F238E27FC236}">
                <a16:creationId xmlns:a16="http://schemas.microsoft.com/office/drawing/2014/main" id="{AF7F772C-7F29-10CB-B077-5A6C72C92B2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1385600" y="273599"/>
            <a:ext cx="446400" cy="4464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endParaRPr lang="pl-PL"/>
          </a:p>
        </p:txBody>
      </p:sp>
      <p:pic>
        <p:nvPicPr>
          <p:cNvPr id="8" name="Logo">
            <a:extLst>
              <a:ext uri="{FF2B5EF4-FFF2-40B4-BE49-F238E27FC236}">
                <a16:creationId xmlns:a16="http://schemas.microsoft.com/office/drawing/2014/main" id="{0075F365-FA9E-DA6B-72F6-6304837D053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0000" y="360000"/>
            <a:ext cx="1198800" cy="172283"/>
          </a:xfrm>
          <a:prstGeom prst="rect">
            <a:avLst/>
          </a:prstGeom>
        </p:spPr>
      </p:pic>
      <p:sp>
        <p:nvSpPr>
          <p:cNvPr id="4" name="Subtitle">
            <a:extLst>
              <a:ext uri="{FF2B5EF4-FFF2-40B4-BE49-F238E27FC236}">
                <a16:creationId xmlns:a16="http://schemas.microsoft.com/office/drawing/2014/main" id="{07ED2F78-1DAF-D179-3522-BEC7AB19C0A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136000" y="4754880"/>
            <a:ext cx="7920000" cy="3323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Graphik-Light" panose="020B0403030202060203" pitchFamily="34" charset="0"/>
              </a:defRPr>
            </a:lvl1pPr>
            <a:lvl2pPr marL="457200" indent="0">
              <a:buNone/>
              <a:defRPr sz="2400" b="0" i="0">
                <a:latin typeface="Graphik-Light" panose="020B0403030202060203" pitchFamily="34" charset="0"/>
              </a:defRPr>
            </a:lvl2pPr>
            <a:lvl3pPr marL="914400" indent="0">
              <a:buNone/>
              <a:defRPr sz="2400" b="0" i="0">
                <a:latin typeface="Graphik-Light" panose="020B0403030202060203" pitchFamily="34" charset="0"/>
              </a:defRPr>
            </a:lvl3pPr>
            <a:lvl4pPr marL="1371600" indent="0">
              <a:buNone/>
              <a:defRPr sz="2400" b="0" i="0">
                <a:latin typeface="Graphik-Light" panose="020B0403030202060203" pitchFamily="34" charset="0"/>
              </a:defRPr>
            </a:lvl4pPr>
            <a:lvl5pPr marL="1828800" indent="0">
              <a:buNone/>
              <a:defRPr sz="2400" b="0" i="0">
                <a:latin typeface="Graphik-Light" panose="020B0403030202060203" pitchFamily="34" charset="0"/>
              </a:defRPr>
            </a:lvl5pPr>
          </a:lstStyle>
          <a:p>
            <a:pPr lvl="0"/>
            <a:r>
              <a:rPr lang="pl-PL" err="1"/>
              <a:t>Subtitle</a:t>
            </a:r>
            <a:endParaRPr lang="pl-PL"/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65FDBF0C-3712-0D5F-585C-07115B53C84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8622" y="2103120"/>
            <a:ext cx="11394757" cy="2651760"/>
          </a:xfrm>
          <a:prstGeom prst="rect">
            <a:avLst/>
          </a:prstGeom>
        </p:spPr>
        <p:txBody>
          <a:bodyPr tIns="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22000" b="1" i="0" spc="-800" baseline="0">
                <a:solidFill>
                  <a:schemeClr val="bg1"/>
                </a:solidFill>
                <a:latin typeface="Graphik-Semibold" panose="020B0503030202060203" pitchFamily="34" charset="0"/>
              </a:defRPr>
            </a:lvl1pPr>
          </a:lstStyle>
          <a:p>
            <a:pPr lvl="0"/>
            <a:r>
              <a:rPr lang="pl-PL" err="1"/>
              <a:t>Title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80600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rious cover - Avatar (down) - DM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esenter Job Title">
            <a:extLst>
              <a:ext uri="{FF2B5EF4-FFF2-40B4-BE49-F238E27FC236}">
                <a16:creationId xmlns:a16="http://schemas.microsoft.com/office/drawing/2014/main" id="{0D202506-72C5-78E4-AB8B-615364E72E6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62855" y="6275402"/>
            <a:ext cx="2463757" cy="12465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r">
              <a:buNone/>
              <a:defRPr sz="900" b="0" i="0">
                <a:solidFill>
                  <a:schemeClr val="bg1"/>
                </a:solidFill>
                <a:latin typeface="Graphik-Light" panose="020B0403030202060203" pitchFamily="34" charset="0"/>
              </a:defRPr>
            </a:lvl1pPr>
            <a:lvl2pPr marL="457200" indent="0">
              <a:buNone/>
              <a:defRPr sz="1200" b="0" i="0">
                <a:latin typeface="Graphik-Medium" panose="020B0503030202060203" pitchFamily="34" charset="0"/>
              </a:defRPr>
            </a:lvl2pPr>
            <a:lvl3pPr marL="914400" indent="0">
              <a:buNone/>
              <a:defRPr sz="1200" b="0" i="0">
                <a:latin typeface="Graphik-Medium" panose="020B0503030202060203" pitchFamily="34" charset="0"/>
              </a:defRPr>
            </a:lvl3pPr>
            <a:lvl4pPr marL="1371600" indent="0">
              <a:buNone/>
              <a:defRPr sz="1200" b="0" i="0">
                <a:latin typeface="Graphik-Medium" panose="020B0503030202060203" pitchFamily="34" charset="0"/>
              </a:defRPr>
            </a:lvl4pPr>
            <a:lvl5pPr marL="1828800" indent="0">
              <a:buNone/>
              <a:defRPr sz="1200" b="0" i="0">
                <a:latin typeface="Graphik-Medium" panose="020B0503030202060203" pitchFamily="34" charset="0"/>
              </a:defRPr>
            </a:lvl5pPr>
          </a:lstStyle>
          <a:p>
            <a:pPr lvl="0"/>
            <a:r>
              <a:rPr lang="pl-PL"/>
              <a:t>International Expansion Leader</a:t>
            </a:r>
          </a:p>
        </p:txBody>
      </p:sp>
      <p:sp>
        <p:nvSpPr>
          <p:cNvPr id="5" name="Presenter Name">
            <a:extLst>
              <a:ext uri="{FF2B5EF4-FFF2-40B4-BE49-F238E27FC236}">
                <a16:creationId xmlns:a16="http://schemas.microsoft.com/office/drawing/2014/main" id="{5AC9943E-4B4B-D353-E007-98CCF571C8E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762856" y="6071007"/>
            <a:ext cx="2463757" cy="1661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r">
              <a:buNone/>
              <a:defRPr sz="1200" b="0" i="0">
                <a:solidFill>
                  <a:schemeClr val="bg1"/>
                </a:solidFill>
                <a:latin typeface="Graphik-Medium" panose="020B0503030202060203" pitchFamily="34" charset="0"/>
              </a:defRPr>
            </a:lvl1pPr>
            <a:lvl2pPr marL="457200" indent="0">
              <a:buNone/>
              <a:defRPr sz="1200" b="0" i="0">
                <a:latin typeface="Graphik-Medium" panose="020B0503030202060203" pitchFamily="34" charset="0"/>
              </a:defRPr>
            </a:lvl2pPr>
            <a:lvl3pPr marL="914400" indent="0">
              <a:buNone/>
              <a:defRPr sz="1200" b="0" i="0">
                <a:latin typeface="Graphik-Medium" panose="020B0503030202060203" pitchFamily="34" charset="0"/>
              </a:defRPr>
            </a:lvl3pPr>
            <a:lvl4pPr marL="1371600" indent="0">
              <a:buNone/>
              <a:defRPr sz="1200" b="0" i="0">
                <a:latin typeface="Graphik-Medium" panose="020B0503030202060203" pitchFamily="34" charset="0"/>
              </a:defRPr>
            </a:lvl4pPr>
            <a:lvl5pPr marL="1828800" indent="0">
              <a:buNone/>
              <a:defRPr sz="1200" b="0" i="0">
                <a:latin typeface="Graphik-Medium" panose="020B0503030202060203" pitchFamily="34" charset="0"/>
              </a:defRPr>
            </a:lvl5pPr>
          </a:lstStyle>
          <a:p>
            <a:pPr lvl="0"/>
            <a:r>
              <a:rPr lang="pl-PL"/>
              <a:t>Anthony Cooper</a:t>
            </a:r>
          </a:p>
        </p:txBody>
      </p:sp>
      <p:sp>
        <p:nvSpPr>
          <p:cNvPr id="7" name="Presenter Avatar">
            <a:extLst>
              <a:ext uri="{FF2B5EF4-FFF2-40B4-BE49-F238E27FC236}">
                <a16:creationId xmlns:a16="http://schemas.microsoft.com/office/drawing/2014/main" id="{B8D4DDBA-1116-0798-FCCE-372EC8AEE1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385600" y="6015467"/>
            <a:ext cx="446400" cy="4464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endParaRPr lang="pl-PL"/>
          </a:p>
        </p:txBody>
      </p:sp>
      <p:pic>
        <p:nvPicPr>
          <p:cNvPr id="8" name="Logo">
            <a:extLst>
              <a:ext uri="{FF2B5EF4-FFF2-40B4-BE49-F238E27FC236}">
                <a16:creationId xmlns:a16="http://schemas.microsoft.com/office/drawing/2014/main" id="{0075F365-FA9E-DA6B-72F6-6304837D053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0000" y="360000"/>
            <a:ext cx="1198800" cy="172283"/>
          </a:xfrm>
          <a:prstGeom prst="rect">
            <a:avLst/>
          </a:prstGeom>
        </p:spPr>
      </p:pic>
      <p:sp>
        <p:nvSpPr>
          <p:cNvPr id="4" name="Subtitle">
            <a:extLst>
              <a:ext uri="{FF2B5EF4-FFF2-40B4-BE49-F238E27FC236}">
                <a16:creationId xmlns:a16="http://schemas.microsoft.com/office/drawing/2014/main" id="{07ED2F78-1DAF-D179-3522-BEC7AB19C0A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136000" y="4754880"/>
            <a:ext cx="7920000" cy="3323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Graphik-Light" panose="020B0403030202060203" pitchFamily="34" charset="0"/>
              </a:defRPr>
            </a:lvl1pPr>
            <a:lvl2pPr marL="457200" indent="0">
              <a:buNone/>
              <a:defRPr sz="2400" b="0" i="0">
                <a:latin typeface="Graphik-Light" panose="020B0403030202060203" pitchFamily="34" charset="0"/>
              </a:defRPr>
            </a:lvl2pPr>
            <a:lvl3pPr marL="914400" indent="0">
              <a:buNone/>
              <a:defRPr sz="2400" b="0" i="0">
                <a:latin typeface="Graphik-Light" panose="020B0403030202060203" pitchFamily="34" charset="0"/>
              </a:defRPr>
            </a:lvl3pPr>
            <a:lvl4pPr marL="1371600" indent="0">
              <a:buNone/>
              <a:defRPr sz="2400" b="0" i="0">
                <a:latin typeface="Graphik-Light" panose="020B0403030202060203" pitchFamily="34" charset="0"/>
              </a:defRPr>
            </a:lvl4pPr>
            <a:lvl5pPr marL="1828800" indent="0">
              <a:buNone/>
              <a:defRPr sz="2400" b="0" i="0">
                <a:latin typeface="Graphik-Light" panose="020B0403030202060203" pitchFamily="34" charset="0"/>
              </a:defRPr>
            </a:lvl5pPr>
          </a:lstStyle>
          <a:p>
            <a:pPr lvl="0"/>
            <a:r>
              <a:rPr lang="pl-PL" err="1"/>
              <a:t>Subtitle</a:t>
            </a:r>
            <a:endParaRPr lang="pl-PL"/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65FDBF0C-3712-0D5F-585C-07115B53C84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8622" y="2103120"/>
            <a:ext cx="11394757" cy="2651760"/>
          </a:xfrm>
          <a:prstGeom prst="rect">
            <a:avLst/>
          </a:prstGeom>
        </p:spPr>
        <p:txBody>
          <a:bodyPr tIns="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22000" b="1" i="0" spc="-800" baseline="0">
                <a:solidFill>
                  <a:schemeClr val="bg1"/>
                </a:solidFill>
                <a:latin typeface="Graphik-Semibold" panose="020B0503030202060203" pitchFamily="34" charset="0"/>
              </a:defRPr>
            </a:lvl1pPr>
          </a:lstStyle>
          <a:p>
            <a:pPr lvl="0"/>
            <a:r>
              <a:rPr lang="pl-PL" err="1"/>
              <a:t>Title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13192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rious cover + links (down)  - DM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resenter Job Title">
            <a:extLst>
              <a:ext uri="{FF2B5EF4-FFF2-40B4-BE49-F238E27FC236}">
                <a16:creationId xmlns:a16="http://schemas.microsoft.com/office/drawing/2014/main" id="{8FC2AF83-47ED-D6FC-F099-B3E4EA68496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762855" y="533534"/>
            <a:ext cx="2463757" cy="12465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r">
              <a:buNone/>
              <a:defRPr sz="900" b="0" i="0">
                <a:solidFill>
                  <a:schemeClr val="bg1"/>
                </a:solidFill>
                <a:latin typeface="Graphik Regular" panose="020B0503030202060203" pitchFamily="34" charset="0"/>
              </a:defRPr>
            </a:lvl1pPr>
            <a:lvl2pPr marL="457200" indent="0">
              <a:buNone/>
              <a:defRPr sz="1200" b="0" i="0">
                <a:latin typeface="Graphik-Medium" panose="020B0503030202060203" pitchFamily="34" charset="0"/>
              </a:defRPr>
            </a:lvl2pPr>
            <a:lvl3pPr marL="914400" indent="0">
              <a:buNone/>
              <a:defRPr sz="1200" b="0" i="0">
                <a:latin typeface="Graphik-Medium" panose="020B0503030202060203" pitchFamily="34" charset="0"/>
              </a:defRPr>
            </a:lvl3pPr>
            <a:lvl4pPr marL="1371600" indent="0">
              <a:buNone/>
              <a:defRPr sz="1200" b="0" i="0">
                <a:latin typeface="Graphik-Medium" panose="020B0503030202060203" pitchFamily="34" charset="0"/>
              </a:defRPr>
            </a:lvl4pPr>
            <a:lvl5pPr marL="1828800" indent="0">
              <a:buNone/>
              <a:defRPr sz="1200" b="0" i="0">
                <a:latin typeface="Graphik-Medium" panose="020B0503030202060203" pitchFamily="34" charset="0"/>
              </a:defRPr>
            </a:lvl5pPr>
          </a:lstStyle>
          <a:p>
            <a:pPr lvl="0"/>
            <a:r>
              <a:rPr lang="pl-PL"/>
              <a:t>International Expansion Leader</a:t>
            </a:r>
          </a:p>
        </p:txBody>
      </p:sp>
      <p:sp>
        <p:nvSpPr>
          <p:cNvPr id="22" name="Presenter Name">
            <a:extLst>
              <a:ext uri="{FF2B5EF4-FFF2-40B4-BE49-F238E27FC236}">
                <a16:creationId xmlns:a16="http://schemas.microsoft.com/office/drawing/2014/main" id="{0A8846A1-DE8B-F143-82BF-03231DAA132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762856" y="329139"/>
            <a:ext cx="2463757" cy="1661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r">
              <a:buNone/>
              <a:defRPr sz="1200" b="0" i="0">
                <a:solidFill>
                  <a:schemeClr val="bg1"/>
                </a:solidFill>
                <a:latin typeface="Graphik-Medium" panose="020B0503030202060203" pitchFamily="34" charset="0"/>
              </a:defRPr>
            </a:lvl1pPr>
            <a:lvl2pPr marL="457200" indent="0">
              <a:buNone/>
              <a:defRPr sz="1200" b="0" i="0">
                <a:latin typeface="Graphik-Medium" panose="020B0503030202060203" pitchFamily="34" charset="0"/>
              </a:defRPr>
            </a:lvl2pPr>
            <a:lvl3pPr marL="914400" indent="0">
              <a:buNone/>
              <a:defRPr sz="1200" b="0" i="0">
                <a:latin typeface="Graphik-Medium" panose="020B0503030202060203" pitchFamily="34" charset="0"/>
              </a:defRPr>
            </a:lvl3pPr>
            <a:lvl4pPr marL="1371600" indent="0">
              <a:buNone/>
              <a:defRPr sz="1200" b="0" i="0">
                <a:latin typeface="Graphik-Medium" panose="020B0503030202060203" pitchFamily="34" charset="0"/>
              </a:defRPr>
            </a:lvl4pPr>
            <a:lvl5pPr marL="1828800" indent="0">
              <a:buNone/>
              <a:defRPr sz="1200" b="0" i="0">
                <a:latin typeface="Graphik-Medium" panose="020B0503030202060203" pitchFamily="34" charset="0"/>
              </a:defRPr>
            </a:lvl5pPr>
          </a:lstStyle>
          <a:p>
            <a:pPr lvl="0"/>
            <a:r>
              <a:rPr lang="pl-PL"/>
              <a:t>Anthony Cooper</a:t>
            </a:r>
          </a:p>
        </p:txBody>
      </p:sp>
      <p:sp>
        <p:nvSpPr>
          <p:cNvPr id="24" name="Presenter Avatar">
            <a:extLst>
              <a:ext uri="{FF2B5EF4-FFF2-40B4-BE49-F238E27FC236}">
                <a16:creationId xmlns:a16="http://schemas.microsoft.com/office/drawing/2014/main" id="{D82B3F04-7CC2-8F53-4F40-5C370977EA5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1385600" y="273599"/>
            <a:ext cx="446400" cy="4464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endParaRPr lang="pl-PL"/>
          </a:p>
        </p:txBody>
      </p:sp>
      <p:grpSp>
        <p:nvGrpSpPr>
          <p:cNvPr id="25" name="Links">
            <a:extLst>
              <a:ext uri="{FF2B5EF4-FFF2-40B4-BE49-F238E27FC236}">
                <a16:creationId xmlns:a16="http://schemas.microsoft.com/office/drawing/2014/main" id="{834DE20C-559E-0BEB-B126-16A2FE3F3984}"/>
              </a:ext>
            </a:extLst>
          </p:cNvPr>
          <p:cNvGrpSpPr/>
          <p:nvPr userDrawn="1"/>
        </p:nvGrpSpPr>
        <p:grpSpPr>
          <a:xfrm>
            <a:off x="5976000" y="5923041"/>
            <a:ext cx="5788800" cy="576000"/>
            <a:chOff x="5976000" y="5923041"/>
            <a:chExt cx="5788800" cy="576000"/>
          </a:xfrm>
        </p:grpSpPr>
        <p:pic>
          <p:nvPicPr>
            <p:cNvPr id="26" name="QR Code">
              <a:extLst>
                <a:ext uri="{FF2B5EF4-FFF2-40B4-BE49-F238E27FC236}">
                  <a16:creationId xmlns:a16="http://schemas.microsoft.com/office/drawing/2014/main" id="{CC289A18-C5AC-E6A0-9DBA-FF8FCDFA54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1188800" y="5923041"/>
              <a:ext cx="576000" cy="576000"/>
            </a:xfrm>
            <a:prstGeom prst="rect">
              <a:avLst/>
            </a:prstGeom>
          </p:spPr>
        </p:pic>
        <p:grpSp>
          <p:nvGrpSpPr>
            <p:cNvPr id="27" name="IG Button">
              <a:extLst>
                <a:ext uri="{FF2B5EF4-FFF2-40B4-BE49-F238E27FC236}">
                  <a16:creationId xmlns:a16="http://schemas.microsoft.com/office/drawing/2014/main" id="{76D8CFED-AD3A-242D-0128-5A9369935D5D}"/>
                </a:ext>
              </a:extLst>
            </p:cNvPr>
            <p:cNvGrpSpPr/>
            <p:nvPr userDrawn="1"/>
          </p:nvGrpSpPr>
          <p:grpSpPr>
            <a:xfrm>
              <a:off x="9909186" y="6202800"/>
              <a:ext cx="1158381" cy="288000"/>
              <a:chOff x="9909899" y="351759"/>
              <a:chExt cx="1158381" cy="288000"/>
            </a:xfrm>
          </p:grpSpPr>
          <p:sp>
            <p:nvSpPr>
              <p:cNvPr id="41" name="IG Button Text">
                <a:extLst>
                  <a:ext uri="{FF2B5EF4-FFF2-40B4-BE49-F238E27FC236}">
                    <a16:creationId xmlns:a16="http://schemas.microsoft.com/office/drawing/2014/main" id="{DFA55434-4B48-AD32-E214-293AD8F55E29}"/>
                  </a:ext>
                </a:extLst>
              </p:cNvPr>
              <p:cNvSpPr/>
              <p:nvPr userDrawn="1"/>
            </p:nvSpPr>
            <p:spPr>
              <a:xfrm>
                <a:off x="10210353" y="396133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>
                    <a:solidFill>
                      <a:schemeClr val="bg1"/>
                    </a:solidFill>
                    <a:latin typeface="Graphik Regular" panose="020B0503030202060203" pitchFamily="34" charset="0"/>
                  </a:rPr>
                  <a:t>@</a:t>
                </a:r>
                <a:r>
                  <a:rPr lang="en-GB" sz="1100" u="none" strike="noStrike" baseline="0" err="1">
                    <a:solidFill>
                      <a:schemeClr val="bg1"/>
                    </a:solidFill>
                    <a:latin typeface="Graphik Regular" panose="020B0503030202060203" pitchFamily="34" charset="0"/>
                  </a:rPr>
                  <a:t>synerise</a:t>
                </a:r>
                <a:endParaRPr lang="en-PL" sz="1100" u="none" strike="noStrike" baseline="0">
                  <a:solidFill>
                    <a:schemeClr val="bg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42" name="IG Icon">
                <a:extLst>
                  <a:ext uri="{FF2B5EF4-FFF2-40B4-BE49-F238E27FC236}">
                    <a16:creationId xmlns:a16="http://schemas.microsoft.com/office/drawing/2014/main" id="{88F05DEC-5B84-AAE9-2742-7D563EE379CC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/>
              <a:stretch>
                <a:fillRect/>
              </a:stretch>
            </p:blipFill>
            <p:spPr>
              <a:xfrm>
                <a:off x="9988268" y="432000"/>
                <a:ext cx="144000" cy="144000"/>
              </a:xfrm>
              <a:prstGeom prst="rect">
                <a:avLst/>
              </a:prstGeom>
            </p:spPr>
          </p:pic>
          <p:sp>
            <p:nvSpPr>
              <p:cNvPr id="43" name="IG Button Shape">
                <a:hlinkClick r:id="rId5"/>
                <a:extLst>
                  <a:ext uri="{FF2B5EF4-FFF2-40B4-BE49-F238E27FC236}">
                    <a16:creationId xmlns:a16="http://schemas.microsoft.com/office/drawing/2014/main" id="{992082C3-D12A-9D6B-C3E2-85AA778E3BF2}"/>
                  </a:ext>
                </a:extLst>
              </p:cNvPr>
              <p:cNvSpPr/>
              <p:nvPr userDrawn="1"/>
            </p:nvSpPr>
            <p:spPr>
              <a:xfrm>
                <a:off x="9909899" y="351759"/>
                <a:ext cx="1052926" cy="288000"/>
              </a:xfrm>
              <a:prstGeom prst="roundRect">
                <a:avLst/>
              </a:prstGeom>
              <a:solidFill>
                <a:schemeClr val="bg1">
                  <a:alpha val="8000"/>
                </a:schemeClr>
              </a:solidFill>
              <a:ln w="3810">
                <a:solidFill>
                  <a:schemeClr val="bg1"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l"/>
                <a:endParaRPr lang="pl-PL" sz="1100">
                  <a:solidFill>
                    <a:schemeClr val="bg1"/>
                  </a:solidFill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grpSp>
          <p:nvGrpSpPr>
            <p:cNvPr id="28" name="FB Button">
              <a:extLst>
                <a:ext uri="{FF2B5EF4-FFF2-40B4-BE49-F238E27FC236}">
                  <a16:creationId xmlns:a16="http://schemas.microsoft.com/office/drawing/2014/main" id="{9F6660D8-39D1-1ACD-D069-7A7CC840EAA4}"/>
                </a:ext>
              </a:extLst>
            </p:cNvPr>
            <p:cNvGrpSpPr/>
            <p:nvPr userDrawn="1"/>
          </p:nvGrpSpPr>
          <p:grpSpPr>
            <a:xfrm>
              <a:off x="8788861" y="6202800"/>
              <a:ext cx="1158381" cy="288000"/>
              <a:chOff x="8789574" y="351759"/>
              <a:chExt cx="1158381" cy="288000"/>
            </a:xfrm>
          </p:grpSpPr>
          <p:sp>
            <p:nvSpPr>
              <p:cNvPr id="38" name="IG Button Text">
                <a:extLst>
                  <a:ext uri="{FF2B5EF4-FFF2-40B4-BE49-F238E27FC236}">
                    <a16:creationId xmlns:a16="http://schemas.microsoft.com/office/drawing/2014/main" id="{6CEEFCAA-2E0D-DABB-2AD8-55C281F16CBD}"/>
                  </a:ext>
                </a:extLst>
              </p:cNvPr>
              <p:cNvSpPr/>
              <p:nvPr userDrawn="1"/>
            </p:nvSpPr>
            <p:spPr>
              <a:xfrm>
                <a:off x="9090028" y="396133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>
                    <a:solidFill>
                      <a:schemeClr val="bg1"/>
                    </a:solidFill>
                    <a:latin typeface="Graphik Regular" panose="020B0503030202060203" pitchFamily="34" charset="0"/>
                  </a:rPr>
                  <a:t>@</a:t>
                </a:r>
                <a:r>
                  <a:rPr lang="en-GB" sz="1100" u="none" strike="noStrike" baseline="0" err="1">
                    <a:solidFill>
                      <a:schemeClr val="bg1"/>
                    </a:solidFill>
                    <a:latin typeface="Graphik Regular" panose="020B0503030202060203" pitchFamily="34" charset="0"/>
                  </a:rPr>
                  <a:t>synerise</a:t>
                </a:r>
                <a:endParaRPr lang="en-PL" sz="1100" u="none" strike="noStrike" baseline="0">
                  <a:solidFill>
                    <a:schemeClr val="bg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39" name="FB Icon">
                <a:extLst>
                  <a:ext uri="{FF2B5EF4-FFF2-40B4-BE49-F238E27FC236}">
                    <a16:creationId xmlns:a16="http://schemas.microsoft.com/office/drawing/2014/main" id="{A47F6FA1-6D9D-978E-DB3C-105BB02FACD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7"/>
              <a:stretch>
                <a:fillRect/>
              </a:stretch>
            </p:blipFill>
            <p:spPr>
              <a:xfrm>
                <a:off x="8867943" y="432000"/>
                <a:ext cx="144000" cy="144000"/>
              </a:xfrm>
              <a:prstGeom prst="rect">
                <a:avLst/>
              </a:prstGeom>
            </p:spPr>
          </p:pic>
          <p:sp>
            <p:nvSpPr>
              <p:cNvPr id="40" name="FB Button Shape">
                <a:hlinkClick r:id="rId8"/>
                <a:extLst>
                  <a:ext uri="{FF2B5EF4-FFF2-40B4-BE49-F238E27FC236}">
                    <a16:creationId xmlns:a16="http://schemas.microsoft.com/office/drawing/2014/main" id="{5799BBBC-0995-4A9E-F6AF-A09A98536B6A}"/>
                  </a:ext>
                </a:extLst>
              </p:cNvPr>
              <p:cNvSpPr/>
              <p:nvPr userDrawn="1"/>
            </p:nvSpPr>
            <p:spPr>
              <a:xfrm>
                <a:off x="8789574" y="351759"/>
                <a:ext cx="1052926" cy="288000"/>
              </a:xfrm>
              <a:prstGeom prst="roundRect">
                <a:avLst/>
              </a:prstGeom>
              <a:solidFill>
                <a:schemeClr val="bg1">
                  <a:alpha val="8000"/>
                </a:schemeClr>
              </a:solidFill>
              <a:ln w="3810">
                <a:solidFill>
                  <a:schemeClr val="bg1"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l"/>
                <a:endParaRPr lang="pl-PL" sz="1100">
                  <a:solidFill>
                    <a:schemeClr val="bg1"/>
                  </a:solidFill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grpSp>
          <p:nvGrpSpPr>
            <p:cNvPr id="29" name="LI Button">
              <a:extLst>
                <a:ext uri="{FF2B5EF4-FFF2-40B4-BE49-F238E27FC236}">
                  <a16:creationId xmlns:a16="http://schemas.microsoft.com/office/drawing/2014/main" id="{F2FC2795-167B-D5A3-4CF7-830FDE06E2CD}"/>
                </a:ext>
              </a:extLst>
            </p:cNvPr>
            <p:cNvGrpSpPr/>
            <p:nvPr userDrawn="1"/>
          </p:nvGrpSpPr>
          <p:grpSpPr>
            <a:xfrm>
              <a:off x="7806059" y="6211041"/>
              <a:ext cx="1158381" cy="288000"/>
              <a:chOff x="7806772" y="360000"/>
              <a:chExt cx="1158381" cy="288000"/>
            </a:xfrm>
          </p:grpSpPr>
          <p:sp>
            <p:nvSpPr>
              <p:cNvPr id="35" name="LI Button Text">
                <a:extLst>
                  <a:ext uri="{FF2B5EF4-FFF2-40B4-BE49-F238E27FC236}">
                    <a16:creationId xmlns:a16="http://schemas.microsoft.com/office/drawing/2014/main" id="{48352408-DB5C-A225-1E2C-11FEA5468E58}"/>
                  </a:ext>
                </a:extLst>
              </p:cNvPr>
              <p:cNvSpPr/>
              <p:nvPr userDrawn="1"/>
            </p:nvSpPr>
            <p:spPr>
              <a:xfrm>
                <a:off x="8107226" y="404374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 err="1">
                    <a:solidFill>
                      <a:schemeClr val="bg1"/>
                    </a:solidFill>
                    <a:latin typeface="Graphik Regular" panose="020B0503030202060203" pitchFamily="34" charset="0"/>
                  </a:rPr>
                  <a:t>synerise</a:t>
                </a:r>
                <a:endParaRPr lang="en-PL" sz="1100" u="none" strike="noStrike" baseline="0">
                  <a:solidFill>
                    <a:schemeClr val="bg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36" name="LI Icon">
                <a:extLst>
                  <a:ext uri="{FF2B5EF4-FFF2-40B4-BE49-F238E27FC236}">
                    <a16:creationId xmlns:a16="http://schemas.microsoft.com/office/drawing/2014/main" id="{F90B625B-68BA-97DA-840C-7824D6CD2B04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9"/>
              <a:stretch>
                <a:fillRect/>
              </a:stretch>
            </p:blipFill>
            <p:spPr>
              <a:xfrm>
                <a:off x="7885141" y="432000"/>
                <a:ext cx="144000" cy="144000"/>
              </a:xfrm>
              <a:prstGeom prst="rect">
                <a:avLst/>
              </a:prstGeom>
            </p:spPr>
          </p:pic>
          <p:sp>
            <p:nvSpPr>
              <p:cNvPr id="37" name="LI Button Shape">
                <a:hlinkClick r:id="rId10"/>
                <a:extLst>
                  <a:ext uri="{FF2B5EF4-FFF2-40B4-BE49-F238E27FC236}">
                    <a16:creationId xmlns:a16="http://schemas.microsoft.com/office/drawing/2014/main" id="{E79C225E-126B-4D5B-D32E-8311EF5E7443}"/>
                  </a:ext>
                </a:extLst>
              </p:cNvPr>
              <p:cNvSpPr/>
              <p:nvPr userDrawn="1"/>
            </p:nvSpPr>
            <p:spPr>
              <a:xfrm>
                <a:off x="7806772" y="360000"/>
                <a:ext cx="912545" cy="288000"/>
              </a:xfrm>
              <a:prstGeom prst="roundRect">
                <a:avLst/>
              </a:prstGeom>
              <a:solidFill>
                <a:schemeClr val="bg1">
                  <a:alpha val="8000"/>
                </a:schemeClr>
              </a:solidFill>
              <a:ln w="3810">
                <a:solidFill>
                  <a:schemeClr val="bg1"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l"/>
                <a:endParaRPr lang="pl-PL" sz="1100">
                  <a:solidFill>
                    <a:schemeClr val="bg1"/>
                  </a:solidFill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grpSp>
          <p:nvGrpSpPr>
            <p:cNvPr id="30" name="X Button">
              <a:extLst>
                <a:ext uri="{FF2B5EF4-FFF2-40B4-BE49-F238E27FC236}">
                  <a16:creationId xmlns:a16="http://schemas.microsoft.com/office/drawing/2014/main" id="{FA781B0F-7A48-B53C-FC53-E42BBAF6C4BC}"/>
                </a:ext>
              </a:extLst>
            </p:cNvPr>
            <p:cNvGrpSpPr/>
            <p:nvPr userDrawn="1"/>
          </p:nvGrpSpPr>
          <p:grpSpPr>
            <a:xfrm>
              <a:off x="6706905" y="6211041"/>
              <a:ext cx="1142758" cy="288000"/>
              <a:chOff x="6707618" y="360000"/>
              <a:chExt cx="1142758" cy="288000"/>
            </a:xfrm>
          </p:grpSpPr>
          <p:sp>
            <p:nvSpPr>
              <p:cNvPr id="32" name="X Button Text">
                <a:extLst>
                  <a:ext uri="{FF2B5EF4-FFF2-40B4-BE49-F238E27FC236}">
                    <a16:creationId xmlns:a16="http://schemas.microsoft.com/office/drawing/2014/main" id="{BF20F5AC-AB50-DA19-031F-142BA225F210}"/>
                  </a:ext>
                </a:extLst>
              </p:cNvPr>
              <p:cNvSpPr/>
              <p:nvPr userDrawn="1"/>
            </p:nvSpPr>
            <p:spPr>
              <a:xfrm>
                <a:off x="6992449" y="404374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>
                    <a:solidFill>
                      <a:schemeClr val="bg1"/>
                    </a:solidFill>
                    <a:latin typeface="Graphik Regular" panose="020B0503030202060203" pitchFamily="34" charset="0"/>
                  </a:rPr>
                  <a:t>@synerise</a:t>
                </a:r>
                <a:endParaRPr lang="en-PL" sz="1100" u="none" strike="noStrike" baseline="0">
                  <a:solidFill>
                    <a:schemeClr val="bg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33" name="X Icon">
                <a:extLst>
                  <a:ext uri="{FF2B5EF4-FFF2-40B4-BE49-F238E27FC236}">
                    <a16:creationId xmlns:a16="http://schemas.microsoft.com/office/drawing/2014/main" id="{A01DEDDF-8CAD-A19C-E787-99FDF9C394D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1"/>
              <a:stretch>
                <a:fillRect/>
              </a:stretch>
            </p:blipFill>
            <p:spPr>
              <a:xfrm>
                <a:off x="6791482" y="431738"/>
                <a:ext cx="140946" cy="144000"/>
              </a:xfrm>
              <a:prstGeom prst="rect">
                <a:avLst/>
              </a:prstGeom>
            </p:spPr>
          </p:pic>
          <p:sp>
            <p:nvSpPr>
              <p:cNvPr id="34" name="X Button Shape">
                <a:hlinkClick r:id="rId6"/>
                <a:extLst>
                  <a:ext uri="{FF2B5EF4-FFF2-40B4-BE49-F238E27FC236}">
                    <a16:creationId xmlns:a16="http://schemas.microsoft.com/office/drawing/2014/main" id="{6D28AD69-8C88-52B2-520B-774A77107140}"/>
                  </a:ext>
                </a:extLst>
              </p:cNvPr>
              <p:cNvSpPr/>
              <p:nvPr userDrawn="1"/>
            </p:nvSpPr>
            <p:spPr>
              <a:xfrm>
                <a:off x="6707618" y="360000"/>
                <a:ext cx="1028897" cy="288000"/>
              </a:xfrm>
              <a:prstGeom prst="roundRect">
                <a:avLst/>
              </a:prstGeom>
              <a:solidFill>
                <a:schemeClr val="bg1">
                  <a:alpha val="8000"/>
                </a:schemeClr>
              </a:solidFill>
              <a:ln w="3810">
                <a:solidFill>
                  <a:schemeClr val="bg1"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l"/>
                <a:endParaRPr lang="pl-PL" sz="1100">
                  <a:solidFill>
                    <a:schemeClr val="bg1"/>
                  </a:solidFill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sp>
          <p:nvSpPr>
            <p:cNvPr id="31" name="Mett Us Text">
              <a:extLst>
                <a:ext uri="{FF2B5EF4-FFF2-40B4-BE49-F238E27FC236}">
                  <a16:creationId xmlns:a16="http://schemas.microsoft.com/office/drawing/2014/main" id="{B870C0AE-AE9C-7BF2-7DFD-A745351FAE6F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5976000" y="6298349"/>
              <a:ext cx="667404" cy="12613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b="1" i="0" kern="1200">
                  <a:solidFill>
                    <a:schemeClr val="tx1"/>
                  </a:solidFill>
                  <a:latin typeface="Graphik-Semibold" panose="020B0503030202060203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None/>
              </a:pPr>
              <a:r>
                <a:rPr lang="pl-PL" sz="900" b="0" err="1">
                  <a:solidFill>
                    <a:schemeClr val="bg1"/>
                  </a:solidFill>
                  <a:latin typeface="Graphik Regular" panose="020B0503030202060203" pitchFamily="34" charset="0"/>
                </a:rPr>
                <a:t>Meet</a:t>
              </a:r>
              <a:r>
                <a:rPr lang="pl-PL" sz="900" b="0">
                  <a:solidFill>
                    <a:schemeClr val="bg1"/>
                  </a:solidFill>
                  <a:latin typeface="Graphik Regular" panose="020B0503030202060203" pitchFamily="34" charset="0"/>
                </a:rPr>
                <a:t> </a:t>
              </a:r>
              <a:r>
                <a:rPr lang="pl-PL" sz="900" b="0" err="1">
                  <a:solidFill>
                    <a:schemeClr val="bg1"/>
                  </a:solidFill>
                  <a:latin typeface="Graphik Regular" panose="020B0503030202060203" pitchFamily="34" charset="0"/>
                </a:rPr>
                <a:t>us</a:t>
              </a:r>
              <a:r>
                <a:rPr lang="pl-PL" sz="900" b="0">
                  <a:solidFill>
                    <a:schemeClr val="bg1"/>
                  </a:solidFill>
                  <a:latin typeface="Graphik Regular" panose="020B0503030202060203" pitchFamily="34" charset="0"/>
                </a:rPr>
                <a:t> on: </a:t>
              </a:r>
              <a:endParaRPr lang="pl-US" sz="900" b="0">
                <a:solidFill>
                  <a:schemeClr val="bg1"/>
                </a:solidFill>
                <a:latin typeface="Graphik Regular" panose="020B0503030202060203" pitchFamily="34" charset="0"/>
              </a:endParaRPr>
            </a:p>
          </p:txBody>
        </p:sp>
      </p:grpSp>
      <p:pic>
        <p:nvPicPr>
          <p:cNvPr id="8" name="Logo">
            <a:extLst>
              <a:ext uri="{FF2B5EF4-FFF2-40B4-BE49-F238E27FC236}">
                <a16:creationId xmlns:a16="http://schemas.microsoft.com/office/drawing/2014/main" id="{0075F365-FA9E-DA6B-72F6-6304837D0530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360000" y="360000"/>
            <a:ext cx="1198800" cy="172283"/>
          </a:xfrm>
          <a:prstGeom prst="rect">
            <a:avLst/>
          </a:prstGeom>
        </p:spPr>
      </p:pic>
      <p:sp>
        <p:nvSpPr>
          <p:cNvPr id="4" name="Subtitle">
            <a:extLst>
              <a:ext uri="{FF2B5EF4-FFF2-40B4-BE49-F238E27FC236}">
                <a16:creationId xmlns:a16="http://schemas.microsoft.com/office/drawing/2014/main" id="{07ED2F78-1DAF-D179-3522-BEC7AB19C0A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136000" y="4754880"/>
            <a:ext cx="7920000" cy="3323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Graphik-Light" panose="020B0403030202060203" pitchFamily="34" charset="0"/>
              </a:defRPr>
            </a:lvl1pPr>
            <a:lvl2pPr marL="457200" indent="0">
              <a:buNone/>
              <a:defRPr sz="2400" b="0" i="0">
                <a:latin typeface="Graphik-Light" panose="020B0403030202060203" pitchFamily="34" charset="0"/>
              </a:defRPr>
            </a:lvl2pPr>
            <a:lvl3pPr marL="914400" indent="0">
              <a:buNone/>
              <a:defRPr sz="2400" b="0" i="0">
                <a:latin typeface="Graphik-Light" panose="020B0403030202060203" pitchFamily="34" charset="0"/>
              </a:defRPr>
            </a:lvl3pPr>
            <a:lvl4pPr marL="1371600" indent="0">
              <a:buNone/>
              <a:defRPr sz="2400" b="0" i="0">
                <a:latin typeface="Graphik-Light" panose="020B0403030202060203" pitchFamily="34" charset="0"/>
              </a:defRPr>
            </a:lvl4pPr>
            <a:lvl5pPr marL="1828800" indent="0">
              <a:buNone/>
              <a:defRPr sz="2400" b="0" i="0">
                <a:latin typeface="Graphik-Light" panose="020B0403030202060203" pitchFamily="34" charset="0"/>
              </a:defRPr>
            </a:lvl5pPr>
          </a:lstStyle>
          <a:p>
            <a:pPr lvl="0"/>
            <a:r>
              <a:rPr lang="pl-PL" err="1"/>
              <a:t>Subtitle</a:t>
            </a:r>
            <a:endParaRPr lang="pl-PL"/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65FDBF0C-3712-0D5F-585C-07115B53C84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8622" y="2103120"/>
            <a:ext cx="11394757" cy="2651760"/>
          </a:xfrm>
          <a:prstGeom prst="rect">
            <a:avLst/>
          </a:prstGeom>
        </p:spPr>
        <p:txBody>
          <a:bodyPr tIns="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22000" b="1" i="0" spc="-800" baseline="0">
                <a:solidFill>
                  <a:schemeClr val="bg1"/>
                </a:solidFill>
                <a:latin typeface="Graphik-Semibold" panose="020B0503030202060203" pitchFamily="34" charset="0"/>
              </a:defRPr>
            </a:lvl1pPr>
          </a:lstStyle>
          <a:p>
            <a:pPr lvl="0"/>
            <a:r>
              <a:rPr lang="pl-PL" err="1"/>
              <a:t>Title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9598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rious cover + links (up) - DM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esenter Job Title">
            <a:extLst>
              <a:ext uri="{FF2B5EF4-FFF2-40B4-BE49-F238E27FC236}">
                <a16:creationId xmlns:a16="http://schemas.microsoft.com/office/drawing/2014/main" id="{5F539C6E-4987-EA59-1CD0-49FBC1D9AB0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62855" y="6275402"/>
            <a:ext cx="2463757" cy="12465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r">
              <a:buNone/>
              <a:defRPr sz="900" b="0" i="0">
                <a:solidFill>
                  <a:schemeClr val="bg1"/>
                </a:solidFill>
                <a:latin typeface="Graphik-Light" panose="020B0403030202060203" pitchFamily="34" charset="0"/>
              </a:defRPr>
            </a:lvl1pPr>
            <a:lvl2pPr marL="457200" indent="0">
              <a:buNone/>
              <a:defRPr sz="1200" b="0" i="0">
                <a:latin typeface="Graphik-Medium" panose="020B0503030202060203" pitchFamily="34" charset="0"/>
              </a:defRPr>
            </a:lvl2pPr>
            <a:lvl3pPr marL="914400" indent="0">
              <a:buNone/>
              <a:defRPr sz="1200" b="0" i="0">
                <a:latin typeface="Graphik-Medium" panose="020B0503030202060203" pitchFamily="34" charset="0"/>
              </a:defRPr>
            </a:lvl3pPr>
            <a:lvl4pPr marL="1371600" indent="0">
              <a:buNone/>
              <a:defRPr sz="1200" b="0" i="0">
                <a:latin typeface="Graphik-Medium" panose="020B0503030202060203" pitchFamily="34" charset="0"/>
              </a:defRPr>
            </a:lvl4pPr>
            <a:lvl5pPr marL="1828800" indent="0">
              <a:buNone/>
              <a:defRPr sz="1200" b="0" i="0">
                <a:latin typeface="Graphik-Medium" panose="020B0503030202060203" pitchFamily="34" charset="0"/>
              </a:defRPr>
            </a:lvl5pPr>
          </a:lstStyle>
          <a:p>
            <a:pPr lvl="0"/>
            <a:r>
              <a:rPr lang="pl-PL"/>
              <a:t>International Expansion Leader</a:t>
            </a:r>
          </a:p>
        </p:txBody>
      </p:sp>
      <p:sp>
        <p:nvSpPr>
          <p:cNvPr id="10" name="Presenter Name">
            <a:extLst>
              <a:ext uri="{FF2B5EF4-FFF2-40B4-BE49-F238E27FC236}">
                <a16:creationId xmlns:a16="http://schemas.microsoft.com/office/drawing/2014/main" id="{E05C330A-E6E0-20B5-3729-6698BF6B92A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762856" y="6071007"/>
            <a:ext cx="2463757" cy="1661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r">
              <a:buNone/>
              <a:defRPr sz="1200" b="0" i="0">
                <a:solidFill>
                  <a:schemeClr val="bg1"/>
                </a:solidFill>
                <a:latin typeface="Graphik-Medium" panose="020B0503030202060203" pitchFamily="34" charset="0"/>
              </a:defRPr>
            </a:lvl1pPr>
            <a:lvl2pPr marL="457200" indent="0">
              <a:buNone/>
              <a:defRPr sz="1200" b="0" i="0">
                <a:latin typeface="Graphik-Medium" panose="020B0503030202060203" pitchFamily="34" charset="0"/>
              </a:defRPr>
            </a:lvl2pPr>
            <a:lvl3pPr marL="914400" indent="0">
              <a:buNone/>
              <a:defRPr sz="1200" b="0" i="0">
                <a:latin typeface="Graphik-Medium" panose="020B0503030202060203" pitchFamily="34" charset="0"/>
              </a:defRPr>
            </a:lvl3pPr>
            <a:lvl4pPr marL="1371600" indent="0">
              <a:buNone/>
              <a:defRPr sz="1200" b="0" i="0">
                <a:latin typeface="Graphik-Medium" panose="020B0503030202060203" pitchFamily="34" charset="0"/>
              </a:defRPr>
            </a:lvl4pPr>
            <a:lvl5pPr marL="1828800" indent="0">
              <a:buNone/>
              <a:defRPr sz="1200" b="0" i="0">
                <a:latin typeface="Graphik-Medium" panose="020B0503030202060203" pitchFamily="34" charset="0"/>
              </a:defRPr>
            </a:lvl5pPr>
          </a:lstStyle>
          <a:p>
            <a:pPr lvl="0"/>
            <a:r>
              <a:rPr lang="pl-PL"/>
              <a:t>Anthony Cooper</a:t>
            </a:r>
          </a:p>
        </p:txBody>
      </p:sp>
      <p:sp>
        <p:nvSpPr>
          <p:cNvPr id="16" name="Presenter Avatar">
            <a:extLst>
              <a:ext uri="{FF2B5EF4-FFF2-40B4-BE49-F238E27FC236}">
                <a16:creationId xmlns:a16="http://schemas.microsoft.com/office/drawing/2014/main" id="{2B7708E8-37EA-649E-DD6F-2D9A999E8F6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385600" y="6015467"/>
            <a:ext cx="446400" cy="4464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endParaRPr lang="pl-PL"/>
          </a:p>
        </p:txBody>
      </p:sp>
      <p:grpSp>
        <p:nvGrpSpPr>
          <p:cNvPr id="29" name="Links">
            <a:extLst>
              <a:ext uri="{FF2B5EF4-FFF2-40B4-BE49-F238E27FC236}">
                <a16:creationId xmlns:a16="http://schemas.microsoft.com/office/drawing/2014/main" id="{CE6A5BC7-939A-DFBA-7646-5D1BFF44E102}"/>
              </a:ext>
            </a:extLst>
          </p:cNvPr>
          <p:cNvGrpSpPr/>
          <p:nvPr userDrawn="1"/>
        </p:nvGrpSpPr>
        <p:grpSpPr>
          <a:xfrm>
            <a:off x="5976713" y="360000"/>
            <a:ext cx="5856487" cy="576000"/>
            <a:chOff x="5976713" y="351759"/>
            <a:chExt cx="5856487" cy="576000"/>
          </a:xfrm>
        </p:grpSpPr>
        <p:pic>
          <p:nvPicPr>
            <p:cNvPr id="3" name="QR Code">
              <a:extLst>
                <a:ext uri="{FF2B5EF4-FFF2-40B4-BE49-F238E27FC236}">
                  <a16:creationId xmlns:a16="http://schemas.microsoft.com/office/drawing/2014/main" id="{B3BD8AB0-ED6A-53F5-19E1-AAD28D26A90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1257200" y="351759"/>
              <a:ext cx="576000" cy="576000"/>
            </a:xfrm>
            <a:prstGeom prst="rect">
              <a:avLst/>
            </a:prstGeom>
          </p:spPr>
        </p:pic>
        <p:grpSp>
          <p:nvGrpSpPr>
            <p:cNvPr id="26" name="IG Button">
              <a:extLst>
                <a:ext uri="{FF2B5EF4-FFF2-40B4-BE49-F238E27FC236}">
                  <a16:creationId xmlns:a16="http://schemas.microsoft.com/office/drawing/2014/main" id="{0422ADD9-978B-BCB8-2584-1A26102BEFB1}"/>
                </a:ext>
              </a:extLst>
            </p:cNvPr>
            <p:cNvGrpSpPr/>
            <p:nvPr userDrawn="1"/>
          </p:nvGrpSpPr>
          <p:grpSpPr>
            <a:xfrm>
              <a:off x="9909899" y="351759"/>
              <a:ext cx="1158381" cy="288000"/>
              <a:chOff x="9909899" y="351759"/>
              <a:chExt cx="1158381" cy="288000"/>
            </a:xfrm>
          </p:grpSpPr>
          <p:sp>
            <p:nvSpPr>
              <p:cNvPr id="12" name="IG Button Text">
                <a:extLst>
                  <a:ext uri="{FF2B5EF4-FFF2-40B4-BE49-F238E27FC236}">
                    <a16:creationId xmlns:a16="http://schemas.microsoft.com/office/drawing/2014/main" id="{E48F0D71-A991-DC46-5D68-9539AF6265BF}"/>
                  </a:ext>
                </a:extLst>
              </p:cNvPr>
              <p:cNvSpPr/>
              <p:nvPr userDrawn="1"/>
            </p:nvSpPr>
            <p:spPr>
              <a:xfrm>
                <a:off x="10210353" y="396133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>
                    <a:solidFill>
                      <a:schemeClr val="bg1"/>
                    </a:solidFill>
                    <a:latin typeface="Graphik Regular" panose="020B0503030202060203" pitchFamily="34" charset="0"/>
                  </a:rPr>
                  <a:t>@</a:t>
                </a:r>
                <a:r>
                  <a:rPr lang="en-GB" sz="1100" u="none" strike="noStrike" baseline="0" err="1">
                    <a:solidFill>
                      <a:schemeClr val="bg1"/>
                    </a:solidFill>
                    <a:latin typeface="Graphik Regular" panose="020B0503030202060203" pitchFamily="34" charset="0"/>
                  </a:rPr>
                  <a:t>synerise</a:t>
                </a:r>
                <a:endParaRPr lang="en-PL" sz="1100" u="none" strike="noStrike" baseline="0">
                  <a:solidFill>
                    <a:schemeClr val="bg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13" name="IG Icon">
                <a:extLst>
                  <a:ext uri="{FF2B5EF4-FFF2-40B4-BE49-F238E27FC236}">
                    <a16:creationId xmlns:a16="http://schemas.microsoft.com/office/drawing/2014/main" id="{DBC16190-5A70-1224-11A7-4FDB7B0CC92D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/>
              <a:stretch>
                <a:fillRect/>
              </a:stretch>
            </p:blipFill>
            <p:spPr>
              <a:xfrm>
                <a:off x="9988268" y="432000"/>
                <a:ext cx="144000" cy="144000"/>
              </a:xfrm>
              <a:prstGeom prst="rect">
                <a:avLst/>
              </a:prstGeom>
            </p:spPr>
          </p:pic>
          <p:sp>
            <p:nvSpPr>
              <p:cNvPr id="17" name="IG Button Shape">
                <a:hlinkClick r:id="rId5"/>
                <a:extLst>
                  <a:ext uri="{FF2B5EF4-FFF2-40B4-BE49-F238E27FC236}">
                    <a16:creationId xmlns:a16="http://schemas.microsoft.com/office/drawing/2014/main" id="{88ACB1E9-6F2D-3FEF-FEC3-5725A8936206}"/>
                  </a:ext>
                </a:extLst>
              </p:cNvPr>
              <p:cNvSpPr/>
              <p:nvPr userDrawn="1"/>
            </p:nvSpPr>
            <p:spPr>
              <a:xfrm>
                <a:off x="9909899" y="351759"/>
                <a:ext cx="1052926" cy="288000"/>
              </a:xfrm>
              <a:prstGeom prst="roundRect">
                <a:avLst/>
              </a:prstGeom>
              <a:solidFill>
                <a:schemeClr val="bg1">
                  <a:alpha val="8000"/>
                </a:schemeClr>
              </a:solidFill>
              <a:ln w="3810">
                <a:solidFill>
                  <a:schemeClr val="bg1"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l"/>
                <a:endParaRPr lang="pl-PL" sz="1100">
                  <a:solidFill>
                    <a:schemeClr val="bg1"/>
                  </a:solidFill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grpSp>
          <p:nvGrpSpPr>
            <p:cNvPr id="27" name="FB Button">
              <a:extLst>
                <a:ext uri="{FF2B5EF4-FFF2-40B4-BE49-F238E27FC236}">
                  <a16:creationId xmlns:a16="http://schemas.microsoft.com/office/drawing/2014/main" id="{A76F34BE-33BB-945F-CB2C-654BB3944D8B}"/>
                </a:ext>
              </a:extLst>
            </p:cNvPr>
            <p:cNvGrpSpPr/>
            <p:nvPr userDrawn="1"/>
          </p:nvGrpSpPr>
          <p:grpSpPr>
            <a:xfrm>
              <a:off x="8789574" y="351759"/>
              <a:ext cx="1158381" cy="288000"/>
              <a:chOff x="8789574" y="351759"/>
              <a:chExt cx="1158381" cy="288000"/>
            </a:xfrm>
          </p:grpSpPr>
          <p:sp>
            <p:nvSpPr>
              <p:cNvPr id="9" name="IG Button Text">
                <a:extLst>
                  <a:ext uri="{FF2B5EF4-FFF2-40B4-BE49-F238E27FC236}">
                    <a16:creationId xmlns:a16="http://schemas.microsoft.com/office/drawing/2014/main" id="{BFB91198-85A2-0D5B-E79A-5B61380B2FB0}"/>
                  </a:ext>
                </a:extLst>
              </p:cNvPr>
              <p:cNvSpPr/>
              <p:nvPr userDrawn="1"/>
            </p:nvSpPr>
            <p:spPr>
              <a:xfrm>
                <a:off x="9090028" y="396133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>
                    <a:solidFill>
                      <a:schemeClr val="bg1"/>
                    </a:solidFill>
                    <a:latin typeface="Graphik Regular" panose="020B0503030202060203" pitchFamily="34" charset="0"/>
                  </a:rPr>
                  <a:t>@</a:t>
                </a:r>
                <a:r>
                  <a:rPr lang="en-GB" sz="1100" u="none" strike="noStrike" baseline="0" err="1">
                    <a:solidFill>
                      <a:schemeClr val="bg1"/>
                    </a:solidFill>
                    <a:latin typeface="Graphik Regular" panose="020B0503030202060203" pitchFamily="34" charset="0"/>
                  </a:rPr>
                  <a:t>synerise</a:t>
                </a:r>
                <a:endParaRPr lang="en-PL" sz="1100" u="none" strike="noStrike" baseline="0">
                  <a:solidFill>
                    <a:schemeClr val="bg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11" name="FB Icon">
                <a:extLst>
                  <a:ext uri="{FF2B5EF4-FFF2-40B4-BE49-F238E27FC236}">
                    <a16:creationId xmlns:a16="http://schemas.microsoft.com/office/drawing/2014/main" id="{D9DF22DC-7029-A56C-C5D5-1F48AF919AA0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7"/>
              <a:stretch>
                <a:fillRect/>
              </a:stretch>
            </p:blipFill>
            <p:spPr>
              <a:xfrm>
                <a:off x="8867943" y="432000"/>
                <a:ext cx="144000" cy="144000"/>
              </a:xfrm>
              <a:prstGeom prst="rect">
                <a:avLst/>
              </a:prstGeom>
            </p:spPr>
          </p:pic>
          <p:sp>
            <p:nvSpPr>
              <p:cNvPr id="18" name="FB Button Shape">
                <a:hlinkClick r:id="rId8"/>
                <a:extLst>
                  <a:ext uri="{FF2B5EF4-FFF2-40B4-BE49-F238E27FC236}">
                    <a16:creationId xmlns:a16="http://schemas.microsoft.com/office/drawing/2014/main" id="{BE096D7D-12BD-8212-89F6-2E6AA9BF64D5}"/>
                  </a:ext>
                </a:extLst>
              </p:cNvPr>
              <p:cNvSpPr/>
              <p:nvPr userDrawn="1"/>
            </p:nvSpPr>
            <p:spPr>
              <a:xfrm>
                <a:off x="8789574" y="351759"/>
                <a:ext cx="1052926" cy="288000"/>
              </a:xfrm>
              <a:prstGeom prst="roundRect">
                <a:avLst/>
              </a:prstGeom>
              <a:solidFill>
                <a:schemeClr val="bg1">
                  <a:alpha val="8000"/>
                </a:schemeClr>
              </a:solidFill>
              <a:ln w="3810">
                <a:solidFill>
                  <a:schemeClr val="bg1"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l"/>
                <a:endParaRPr lang="pl-PL" sz="1100">
                  <a:solidFill>
                    <a:schemeClr val="bg1"/>
                  </a:solidFill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grpSp>
          <p:nvGrpSpPr>
            <p:cNvPr id="28" name="LI Button">
              <a:extLst>
                <a:ext uri="{FF2B5EF4-FFF2-40B4-BE49-F238E27FC236}">
                  <a16:creationId xmlns:a16="http://schemas.microsoft.com/office/drawing/2014/main" id="{0A3A14E4-A97F-2715-BB9F-DFC563140D75}"/>
                </a:ext>
              </a:extLst>
            </p:cNvPr>
            <p:cNvGrpSpPr/>
            <p:nvPr userDrawn="1"/>
          </p:nvGrpSpPr>
          <p:grpSpPr>
            <a:xfrm>
              <a:off x="7806772" y="360000"/>
              <a:ext cx="1158381" cy="288000"/>
              <a:chOff x="7806772" y="360000"/>
              <a:chExt cx="1158381" cy="288000"/>
            </a:xfrm>
          </p:grpSpPr>
          <p:sp>
            <p:nvSpPr>
              <p:cNvPr id="7" name="LI Button Text">
                <a:extLst>
                  <a:ext uri="{FF2B5EF4-FFF2-40B4-BE49-F238E27FC236}">
                    <a16:creationId xmlns:a16="http://schemas.microsoft.com/office/drawing/2014/main" id="{F9D4F75C-CCC7-CC94-D6DC-7D11514FFAF5}"/>
                  </a:ext>
                </a:extLst>
              </p:cNvPr>
              <p:cNvSpPr/>
              <p:nvPr userDrawn="1"/>
            </p:nvSpPr>
            <p:spPr>
              <a:xfrm>
                <a:off x="8107226" y="404374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 err="1">
                    <a:solidFill>
                      <a:schemeClr val="bg1"/>
                    </a:solidFill>
                    <a:latin typeface="Graphik Regular" panose="020B0503030202060203" pitchFamily="34" charset="0"/>
                  </a:rPr>
                  <a:t>synerise</a:t>
                </a:r>
                <a:endParaRPr lang="en-PL" sz="1100" u="none" strike="noStrike" baseline="0">
                  <a:solidFill>
                    <a:schemeClr val="bg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8" name="LI Icon">
                <a:extLst>
                  <a:ext uri="{FF2B5EF4-FFF2-40B4-BE49-F238E27FC236}">
                    <a16:creationId xmlns:a16="http://schemas.microsoft.com/office/drawing/2014/main" id="{923B290E-0A7E-C7A7-9DF1-0D7FAA2E9DA4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9"/>
              <a:stretch>
                <a:fillRect/>
              </a:stretch>
            </p:blipFill>
            <p:spPr>
              <a:xfrm>
                <a:off x="7885141" y="432000"/>
                <a:ext cx="144000" cy="144000"/>
              </a:xfrm>
              <a:prstGeom prst="rect">
                <a:avLst/>
              </a:prstGeom>
            </p:spPr>
          </p:pic>
          <p:sp>
            <p:nvSpPr>
              <p:cNvPr id="15" name="LI Button Shape">
                <a:hlinkClick r:id="rId10"/>
                <a:extLst>
                  <a:ext uri="{FF2B5EF4-FFF2-40B4-BE49-F238E27FC236}">
                    <a16:creationId xmlns:a16="http://schemas.microsoft.com/office/drawing/2014/main" id="{61B81134-33C8-695F-B5C8-A4EAA070FB58}"/>
                  </a:ext>
                </a:extLst>
              </p:cNvPr>
              <p:cNvSpPr/>
              <p:nvPr userDrawn="1"/>
            </p:nvSpPr>
            <p:spPr>
              <a:xfrm>
                <a:off x="7806772" y="360000"/>
                <a:ext cx="912545" cy="288000"/>
              </a:xfrm>
              <a:prstGeom prst="roundRect">
                <a:avLst/>
              </a:prstGeom>
              <a:solidFill>
                <a:schemeClr val="bg1">
                  <a:alpha val="8000"/>
                </a:schemeClr>
              </a:solidFill>
              <a:ln w="3810">
                <a:solidFill>
                  <a:schemeClr val="bg1"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l"/>
                <a:endParaRPr lang="pl-PL" sz="1100">
                  <a:solidFill>
                    <a:schemeClr val="bg1"/>
                  </a:solidFill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grpSp>
          <p:nvGrpSpPr>
            <p:cNvPr id="25" name="X Button">
              <a:extLst>
                <a:ext uri="{FF2B5EF4-FFF2-40B4-BE49-F238E27FC236}">
                  <a16:creationId xmlns:a16="http://schemas.microsoft.com/office/drawing/2014/main" id="{1B2A74D3-D591-5BCA-7CA3-5C1E7EB1C2BA}"/>
                </a:ext>
              </a:extLst>
            </p:cNvPr>
            <p:cNvGrpSpPr/>
            <p:nvPr userDrawn="1"/>
          </p:nvGrpSpPr>
          <p:grpSpPr>
            <a:xfrm>
              <a:off x="6707618" y="360000"/>
              <a:ext cx="1142758" cy="288000"/>
              <a:chOff x="6707618" y="360000"/>
              <a:chExt cx="1142758" cy="288000"/>
            </a:xfrm>
          </p:grpSpPr>
          <p:sp>
            <p:nvSpPr>
              <p:cNvPr id="5" name="X Button Text">
                <a:extLst>
                  <a:ext uri="{FF2B5EF4-FFF2-40B4-BE49-F238E27FC236}">
                    <a16:creationId xmlns:a16="http://schemas.microsoft.com/office/drawing/2014/main" id="{66894C37-B9F4-1995-763E-C1C24EBFAA7F}"/>
                  </a:ext>
                </a:extLst>
              </p:cNvPr>
              <p:cNvSpPr/>
              <p:nvPr userDrawn="1"/>
            </p:nvSpPr>
            <p:spPr>
              <a:xfrm>
                <a:off x="6992449" y="404374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>
                    <a:solidFill>
                      <a:schemeClr val="bg1"/>
                    </a:solidFill>
                    <a:latin typeface="Graphik Regular" panose="020B0503030202060203" pitchFamily="34" charset="0"/>
                  </a:rPr>
                  <a:t>@synerise</a:t>
                </a:r>
                <a:endParaRPr lang="en-PL" sz="1100" u="none" strike="noStrike" baseline="0">
                  <a:solidFill>
                    <a:schemeClr val="bg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6" name="X Icon">
                <a:extLst>
                  <a:ext uri="{FF2B5EF4-FFF2-40B4-BE49-F238E27FC236}">
                    <a16:creationId xmlns:a16="http://schemas.microsoft.com/office/drawing/2014/main" id="{3BD5C014-E966-BDF0-4E3E-8E4D83156E9D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1"/>
              <a:stretch>
                <a:fillRect/>
              </a:stretch>
            </p:blipFill>
            <p:spPr>
              <a:xfrm>
                <a:off x="6791482" y="431738"/>
                <a:ext cx="140946" cy="144000"/>
              </a:xfrm>
              <a:prstGeom prst="rect">
                <a:avLst/>
              </a:prstGeom>
            </p:spPr>
          </p:pic>
          <p:sp>
            <p:nvSpPr>
              <p:cNvPr id="14" name="X Button Shape">
                <a:hlinkClick r:id="rId6"/>
                <a:extLst>
                  <a:ext uri="{FF2B5EF4-FFF2-40B4-BE49-F238E27FC236}">
                    <a16:creationId xmlns:a16="http://schemas.microsoft.com/office/drawing/2014/main" id="{0B760610-98CC-DE0B-25BF-154FF64D813B}"/>
                  </a:ext>
                </a:extLst>
              </p:cNvPr>
              <p:cNvSpPr/>
              <p:nvPr userDrawn="1"/>
            </p:nvSpPr>
            <p:spPr>
              <a:xfrm>
                <a:off x="6707618" y="360000"/>
                <a:ext cx="1028897" cy="288000"/>
              </a:xfrm>
              <a:prstGeom prst="roundRect">
                <a:avLst/>
              </a:prstGeom>
              <a:solidFill>
                <a:schemeClr val="bg1">
                  <a:alpha val="8000"/>
                </a:schemeClr>
              </a:solidFill>
              <a:ln w="3810">
                <a:solidFill>
                  <a:schemeClr val="bg1"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l"/>
                <a:endParaRPr lang="pl-PL" sz="1100">
                  <a:solidFill>
                    <a:schemeClr val="bg1"/>
                  </a:solidFill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sp>
          <p:nvSpPr>
            <p:cNvPr id="4" name="Mett Us Text">
              <a:extLst>
                <a:ext uri="{FF2B5EF4-FFF2-40B4-BE49-F238E27FC236}">
                  <a16:creationId xmlns:a16="http://schemas.microsoft.com/office/drawing/2014/main" id="{7FA9DFBE-47AE-AAAB-2274-3F4C853174FD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5976713" y="447308"/>
              <a:ext cx="667404" cy="12613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b="1" i="0" kern="1200">
                  <a:solidFill>
                    <a:schemeClr val="tx1"/>
                  </a:solidFill>
                  <a:latin typeface="Graphik-Semibold" panose="020B0503030202060203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None/>
              </a:pPr>
              <a:r>
                <a:rPr lang="pl-PL" sz="900" b="0" err="1">
                  <a:solidFill>
                    <a:schemeClr val="bg1"/>
                  </a:solidFill>
                  <a:latin typeface="Graphik Regular" panose="020B0503030202060203" pitchFamily="34" charset="0"/>
                </a:rPr>
                <a:t>Meet</a:t>
              </a:r>
              <a:r>
                <a:rPr lang="pl-PL" sz="900" b="0">
                  <a:solidFill>
                    <a:schemeClr val="bg1"/>
                  </a:solidFill>
                  <a:latin typeface="Graphik Regular" panose="020B0503030202060203" pitchFamily="34" charset="0"/>
                </a:rPr>
                <a:t> </a:t>
              </a:r>
              <a:r>
                <a:rPr lang="pl-PL" sz="900" b="0" err="1">
                  <a:solidFill>
                    <a:schemeClr val="bg1"/>
                  </a:solidFill>
                  <a:latin typeface="Graphik Regular" panose="020B0503030202060203" pitchFamily="34" charset="0"/>
                </a:rPr>
                <a:t>us</a:t>
              </a:r>
              <a:r>
                <a:rPr lang="pl-PL" sz="900" b="0">
                  <a:solidFill>
                    <a:schemeClr val="bg1"/>
                  </a:solidFill>
                  <a:latin typeface="Graphik Regular" panose="020B0503030202060203" pitchFamily="34" charset="0"/>
                </a:rPr>
                <a:t> on: </a:t>
              </a:r>
              <a:endParaRPr lang="pl-US" sz="900" b="0">
                <a:solidFill>
                  <a:schemeClr val="bg1"/>
                </a:solidFill>
                <a:latin typeface="Graphik Regular" panose="020B0503030202060203" pitchFamily="34" charset="0"/>
              </a:endParaRPr>
            </a:p>
          </p:txBody>
        </p:sp>
      </p:grpSp>
      <p:pic>
        <p:nvPicPr>
          <p:cNvPr id="22" name="Logo">
            <a:extLst>
              <a:ext uri="{FF2B5EF4-FFF2-40B4-BE49-F238E27FC236}">
                <a16:creationId xmlns:a16="http://schemas.microsoft.com/office/drawing/2014/main" id="{A51533B1-471A-ADE7-CC14-BC19AFBADC65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360000" y="360000"/>
            <a:ext cx="1198800" cy="172283"/>
          </a:xfrm>
          <a:prstGeom prst="rect">
            <a:avLst/>
          </a:prstGeom>
          <a:noFill/>
        </p:spPr>
      </p:pic>
      <p:sp>
        <p:nvSpPr>
          <p:cNvPr id="24" name="Subtitle">
            <a:extLst>
              <a:ext uri="{FF2B5EF4-FFF2-40B4-BE49-F238E27FC236}">
                <a16:creationId xmlns:a16="http://schemas.microsoft.com/office/drawing/2014/main" id="{678B65D3-38DB-EBB2-08A0-E1418B845D4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136000" y="4754880"/>
            <a:ext cx="7920000" cy="3323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Graphik-Light" panose="020B0403030202060203" pitchFamily="34" charset="0"/>
              </a:defRPr>
            </a:lvl1pPr>
            <a:lvl2pPr marL="457200" indent="0">
              <a:buNone/>
              <a:defRPr sz="2400" b="0" i="0">
                <a:latin typeface="Graphik-Light" panose="020B0403030202060203" pitchFamily="34" charset="0"/>
              </a:defRPr>
            </a:lvl2pPr>
            <a:lvl3pPr marL="914400" indent="0">
              <a:buNone/>
              <a:defRPr sz="2400" b="0" i="0">
                <a:latin typeface="Graphik-Light" panose="020B0403030202060203" pitchFamily="34" charset="0"/>
              </a:defRPr>
            </a:lvl3pPr>
            <a:lvl4pPr marL="1371600" indent="0">
              <a:buNone/>
              <a:defRPr sz="2400" b="0" i="0">
                <a:latin typeface="Graphik-Light" panose="020B0403030202060203" pitchFamily="34" charset="0"/>
              </a:defRPr>
            </a:lvl4pPr>
            <a:lvl5pPr marL="1828800" indent="0">
              <a:buNone/>
              <a:defRPr sz="2400" b="0" i="0">
                <a:latin typeface="Graphik-Light" panose="020B0403030202060203" pitchFamily="34" charset="0"/>
              </a:defRPr>
            </a:lvl5pPr>
          </a:lstStyle>
          <a:p>
            <a:pPr lvl="0"/>
            <a:r>
              <a:rPr lang="pl-PL" err="1"/>
              <a:t>Subtitle</a:t>
            </a:r>
            <a:endParaRPr lang="pl-PL"/>
          </a:p>
        </p:txBody>
      </p:sp>
      <p:sp>
        <p:nvSpPr>
          <p:cNvPr id="23" name="Title">
            <a:extLst>
              <a:ext uri="{FF2B5EF4-FFF2-40B4-BE49-F238E27FC236}">
                <a16:creationId xmlns:a16="http://schemas.microsoft.com/office/drawing/2014/main" id="{DB3BAC85-950B-A9CE-2B0E-CC7CB6F61DB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8622" y="2103120"/>
            <a:ext cx="11394757" cy="2651760"/>
          </a:xfrm>
          <a:prstGeom prst="rect">
            <a:avLst/>
          </a:prstGeom>
        </p:spPr>
        <p:txBody>
          <a:bodyPr tIns="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22000" b="1" i="0" spc="-800" baseline="0">
                <a:solidFill>
                  <a:schemeClr val="bg1"/>
                </a:solidFill>
                <a:latin typeface="Graphik-Semibold" panose="020B0503030202060203" pitchFamily="34" charset="0"/>
              </a:defRPr>
            </a:lvl1pPr>
          </a:lstStyle>
          <a:p>
            <a:pPr lvl="0"/>
            <a:r>
              <a:rPr lang="pl-PL" err="1"/>
              <a:t>Title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17914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rious cover + links (down) + date - DM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resenter Job Title">
            <a:extLst>
              <a:ext uri="{FF2B5EF4-FFF2-40B4-BE49-F238E27FC236}">
                <a16:creationId xmlns:a16="http://schemas.microsoft.com/office/drawing/2014/main" id="{64653258-A00B-1479-DB92-ED7005C2478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762855" y="533534"/>
            <a:ext cx="2463757" cy="12465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r">
              <a:buNone/>
              <a:defRPr sz="900" b="0" i="0">
                <a:solidFill>
                  <a:schemeClr val="bg1"/>
                </a:solidFill>
                <a:latin typeface="Graphik Regular" panose="020B0503030202060203" pitchFamily="34" charset="0"/>
              </a:defRPr>
            </a:lvl1pPr>
            <a:lvl2pPr marL="457200" indent="0">
              <a:buNone/>
              <a:defRPr sz="1200" b="0" i="0">
                <a:latin typeface="Graphik-Medium" panose="020B0503030202060203" pitchFamily="34" charset="0"/>
              </a:defRPr>
            </a:lvl2pPr>
            <a:lvl3pPr marL="914400" indent="0">
              <a:buNone/>
              <a:defRPr sz="1200" b="0" i="0">
                <a:latin typeface="Graphik-Medium" panose="020B0503030202060203" pitchFamily="34" charset="0"/>
              </a:defRPr>
            </a:lvl3pPr>
            <a:lvl4pPr marL="1371600" indent="0">
              <a:buNone/>
              <a:defRPr sz="1200" b="0" i="0">
                <a:latin typeface="Graphik-Medium" panose="020B0503030202060203" pitchFamily="34" charset="0"/>
              </a:defRPr>
            </a:lvl4pPr>
            <a:lvl5pPr marL="1828800" indent="0">
              <a:buNone/>
              <a:defRPr sz="1200" b="0" i="0">
                <a:latin typeface="Graphik-Medium" panose="020B0503030202060203" pitchFamily="34" charset="0"/>
              </a:defRPr>
            </a:lvl5pPr>
          </a:lstStyle>
          <a:p>
            <a:pPr lvl="0"/>
            <a:r>
              <a:rPr lang="pl-PL"/>
              <a:t>International Expansion Leader</a:t>
            </a:r>
          </a:p>
        </p:txBody>
      </p:sp>
      <p:sp>
        <p:nvSpPr>
          <p:cNvPr id="23" name="Presenter Name">
            <a:extLst>
              <a:ext uri="{FF2B5EF4-FFF2-40B4-BE49-F238E27FC236}">
                <a16:creationId xmlns:a16="http://schemas.microsoft.com/office/drawing/2014/main" id="{B2313F12-640B-78AC-335F-89DF3B0E66D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762856" y="329139"/>
            <a:ext cx="2463757" cy="1661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r">
              <a:buNone/>
              <a:defRPr sz="1200" b="0" i="0">
                <a:solidFill>
                  <a:schemeClr val="bg1"/>
                </a:solidFill>
                <a:latin typeface="Graphik-Medium" panose="020B0503030202060203" pitchFamily="34" charset="0"/>
              </a:defRPr>
            </a:lvl1pPr>
            <a:lvl2pPr marL="457200" indent="0">
              <a:buNone/>
              <a:defRPr sz="1200" b="0" i="0">
                <a:latin typeface="Graphik-Medium" panose="020B0503030202060203" pitchFamily="34" charset="0"/>
              </a:defRPr>
            </a:lvl2pPr>
            <a:lvl3pPr marL="914400" indent="0">
              <a:buNone/>
              <a:defRPr sz="1200" b="0" i="0">
                <a:latin typeface="Graphik-Medium" panose="020B0503030202060203" pitchFamily="34" charset="0"/>
              </a:defRPr>
            </a:lvl3pPr>
            <a:lvl4pPr marL="1371600" indent="0">
              <a:buNone/>
              <a:defRPr sz="1200" b="0" i="0">
                <a:latin typeface="Graphik-Medium" panose="020B0503030202060203" pitchFamily="34" charset="0"/>
              </a:defRPr>
            </a:lvl4pPr>
            <a:lvl5pPr marL="1828800" indent="0">
              <a:buNone/>
              <a:defRPr sz="1200" b="0" i="0">
                <a:latin typeface="Graphik-Medium" panose="020B0503030202060203" pitchFamily="34" charset="0"/>
              </a:defRPr>
            </a:lvl5pPr>
          </a:lstStyle>
          <a:p>
            <a:pPr lvl="0"/>
            <a:r>
              <a:rPr lang="pl-PL"/>
              <a:t>Anthony Cooper</a:t>
            </a:r>
          </a:p>
        </p:txBody>
      </p:sp>
      <p:sp>
        <p:nvSpPr>
          <p:cNvPr id="25" name="Presenter Avatar">
            <a:extLst>
              <a:ext uri="{FF2B5EF4-FFF2-40B4-BE49-F238E27FC236}">
                <a16:creationId xmlns:a16="http://schemas.microsoft.com/office/drawing/2014/main" id="{E2A30387-C13A-147A-CB8E-7815BAC4EE8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1385600" y="273599"/>
            <a:ext cx="446400" cy="4464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endParaRPr lang="pl-PL"/>
          </a:p>
        </p:txBody>
      </p:sp>
      <p:grpSp>
        <p:nvGrpSpPr>
          <p:cNvPr id="26" name="Links">
            <a:extLst>
              <a:ext uri="{FF2B5EF4-FFF2-40B4-BE49-F238E27FC236}">
                <a16:creationId xmlns:a16="http://schemas.microsoft.com/office/drawing/2014/main" id="{48F8A034-7598-BFC1-14A3-C2011F9D328F}"/>
              </a:ext>
            </a:extLst>
          </p:cNvPr>
          <p:cNvGrpSpPr/>
          <p:nvPr userDrawn="1"/>
        </p:nvGrpSpPr>
        <p:grpSpPr>
          <a:xfrm>
            <a:off x="5976000" y="5923041"/>
            <a:ext cx="5788800" cy="576000"/>
            <a:chOff x="5976000" y="5923041"/>
            <a:chExt cx="5788800" cy="576000"/>
          </a:xfrm>
        </p:grpSpPr>
        <p:pic>
          <p:nvPicPr>
            <p:cNvPr id="27" name="QR Code">
              <a:extLst>
                <a:ext uri="{FF2B5EF4-FFF2-40B4-BE49-F238E27FC236}">
                  <a16:creationId xmlns:a16="http://schemas.microsoft.com/office/drawing/2014/main" id="{5E4141D6-DC8D-9FEC-E252-FEE47168E95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1188800" y="5923041"/>
              <a:ext cx="576000" cy="576000"/>
            </a:xfrm>
            <a:prstGeom prst="rect">
              <a:avLst/>
            </a:prstGeom>
          </p:spPr>
        </p:pic>
        <p:grpSp>
          <p:nvGrpSpPr>
            <p:cNvPr id="28" name="IG Button">
              <a:extLst>
                <a:ext uri="{FF2B5EF4-FFF2-40B4-BE49-F238E27FC236}">
                  <a16:creationId xmlns:a16="http://schemas.microsoft.com/office/drawing/2014/main" id="{85F69FB3-46F1-868D-F382-FB8EE5AAB7A0}"/>
                </a:ext>
              </a:extLst>
            </p:cNvPr>
            <p:cNvGrpSpPr/>
            <p:nvPr userDrawn="1"/>
          </p:nvGrpSpPr>
          <p:grpSpPr>
            <a:xfrm>
              <a:off x="9909186" y="6202800"/>
              <a:ext cx="1158381" cy="288000"/>
              <a:chOff x="9909899" y="351759"/>
              <a:chExt cx="1158381" cy="288000"/>
            </a:xfrm>
          </p:grpSpPr>
          <p:sp>
            <p:nvSpPr>
              <p:cNvPr id="42" name="IG Button Text">
                <a:extLst>
                  <a:ext uri="{FF2B5EF4-FFF2-40B4-BE49-F238E27FC236}">
                    <a16:creationId xmlns:a16="http://schemas.microsoft.com/office/drawing/2014/main" id="{291AE1D4-190E-5969-0F50-7516E23A8C36}"/>
                  </a:ext>
                </a:extLst>
              </p:cNvPr>
              <p:cNvSpPr/>
              <p:nvPr userDrawn="1"/>
            </p:nvSpPr>
            <p:spPr>
              <a:xfrm>
                <a:off x="10210353" y="396133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>
                    <a:solidFill>
                      <a:schemeClr val="bg1"/>
                    </a:solidFill>
                    <a:latin typeface="Graphik Regular" panose="020B0503030202060203" pitchFamily="34" charset="0"/>
                  </a:rPr>
                  <a:t>@</a:t>
                </a:r>
                <a:r>
                  <a:rPr lang="en-GB" sz="1100" u="none" strike="noStrike" baseline="0" err="1">
                    <a:solidFill>
                      <a:schemeClr val="bg1"/>
                    </a:solidFill>
                    <a:latin typeface="Graphik Regular" panose="020B0503030202060203" pitchFamily="34" charset="0"/>
                  </a:rPr>
                  <a:t>synerise</a:t>
                </a:r>
                <a:endParaRPr lang="en-PL" sz="1100" u="none" strike="noStrike" baseline="0">
                  <a:solidFill>
                    <a:schemeClr val="bg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43" name="IG Icon">
                <a:extLst>
                  <a:ext uri="{FF2B5EF4-FFF2-40B4-BE49-F238E27FC236}">
                    <a16:creationId xmlns:a16="http://schemas.microsoft.com/office/drawing/2014/main" id="{FE601F26-E8F9-72AD-C225-5ED4E4EDBD6E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/>
              <a:stretch>
                <a:fillRect/>
              </a:stretch>
            </p:blipFill>
            <p:spPr>
              <a:xfrm>
                <a:off x="9988268" y="432000"/>
                <a:ext cx="144000" cy="144000"/>
              </a:xfrm>
              <a:prstGeom prst="rect">
                <a:avLst/>
              </a:prstGeom>
            </p:spPr>
          </p:pic>
          <p:sp>
            <p:nvSpPr>
              <p:cNvPr id="44" name="IG Button Shape">
                <a:hlinkClick r:id="rId5"/>
                <a:extLst>
                  <a:ext uri="{FF2B5EF4-FFF2-40B4-BE49-F238E27FC236}">
                    <a16:creationId xmlns:a16="http://schemas.microsoft.com/office/drawing/2014/main" id="{D313B04F-C6F9-6CC6-A86F-E0C01E9A64C5}"/>
                  </a:ext>
                </a:extLst>
              </p:cNvPr>
              <p:cNvSpPr/>
              <p:nvPr userDrawn="1"/>
            </p:nvSpPr>
            <p:spPr>
              <a:xfrm>
                <a:off x="9909899" y="351759"/>
                <a:ext cx="1052926" cy="288000"/>
              </a:xfrm>
              <a:prstGeom prst="roundRect">
                <a:avLst/>
              </a:prstGeom>
              <a:solidFill>
                <a:schemeClr val="bg1">
                  <a:alpha val="8000"/>
                </a:schemeClr>
              </a:solidFill>
              <a:ln w="3810">
                <a:solidFill>
                  <a:schemeClr val="bg1"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l"/>
                <a:endParaRPr lang="pl-PL" sz="1100">
                  <a:solidFill>
                    <a:schemeClr val="bg1"/>
                  </a:solidFill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grpSp>
          <p:nvGrpSpPr>
            <p:cNvPr id="29" name="FB Button">
              <a:extLst>
                <a:ext uri="{FF2B5EF4-FFF2-40B4-BE49-F238E27FC236}">
                  <a16:creationId xmlns:a16="http://schemas.microsoft.com/office/drawing/2014/main" id="{62781F56-BC90-0A81-3096-9CACB7D79090}"/>
                </a:ext>
              </a:extLst>
            </p:cNvPr>
            <p:cNvGrpSpPr/>
            <p:nvPr userDrawn="1"/>
          </p:nvGrpSpPr>
          <p:grpSpPr>
            <a:xfrm>
              <a:off x="8788861" y="6202800"/>
              <a:ext cx="1158381" cy="288000"/>
              <a:chOff x="8789574" y="351759"/>
              <a:chExt cx="1158381" cy="288000"/>
            </a:xfrm>
          </p:grpSpPr>
          <p:sp>
            <p:nvSpPr>
              <p:cNvPr id="39" name="IG Button Text">
                <a:extLst>
                  <a:ext uri="{FF2B5EF4-FFF2-40B4-BE49-F238E27FC236}">
                    <a16:creationId xmlns:a16="http://schemas.microsoft.com/office/drawing/2014/main" id="{CF20C182-7311-EA35-E733-146BE13990FE}"/>
                  </a:ext>
                </a:extLst>
              </p:cNvPr>
              <p:cNvSpPr/>
              <p:nvPr userDrawn="1"/>
            </p:nvSpPr>
            <p:spPr>
              <a:xfrm>
                <a:off x="9090028" y="396133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>
                    <a:solidFill>
                      <a:schemeClr val="bg1"/>
                    </a:solidFill>
                    <a:latin typeface="Graphik Regular" panose="020B0503030202060203" pitchFamily="34" charset="0"/>
                  </a:rPr>
                  <a:t>@</a:t>
                </a:r>
                <a:r>
                  <a:rPr lang="en-GB" sz="1100" u="none" strike="noStrike" baseline="0" err="1">
                    <a:solidFill>
                      <a:schemeClr val="bg1"/>
                    </a:solidFill>
                    <a:latin typeface="Graphik Regular" panose="020B0503030202060203" pitchFamily="34" charset="0"/>
                  </a:rPr>
                  <a:t>synerise</a:t>
                </a:r>
                <a:endParaRPr lang="en-PL" sz="1100" u="none" strike="noStrike" baseline="0">
                  <a:solidFill>
                    <a:schemeClr val="bg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40" name="FB Icon">
                <a:extLst>
                  <a:ext uri="{FF2B5EF4-FFF2-40B4-BE49-F238E27FC236}">
                    <a16:creationId xmlns:a16="http://schemas.microsoft.com/office/drawing/2014/main" id="{FCFDF525-475B-A050-90B8-5399BE7072E7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7"/>
              <a:stretch>
                <a:fillRect/>
              </a:stretch>
            </p:blipFill>
            <p:spPr>
              <a:xfrm>
                <a:off x="8867943" y="432000"/>
                <a:ext cx="144000" cy="144000"/>
              </a:xfrm>
              <a:prstGeom prst="rect">
                <a:avLst/>
              </a:prstGeom>
            </p:spPr>
          </p:pic>
          <p:sp>
            <p:nvSpPr>
              <p:cNvPr id="41" name="FB Button Shape">
                <a:hlinkClick r:id="rId8"/>
                <a:extLst>
                  <a:ext uri="{FF2B5EF4-FFF2-40B4-BE49-F238E27FC236}">
                    <a16:creationId xmlns:a16="http://schemas.microsoft.com/office/drawing/2014/main" id="{C06F26A1-4AA3-762E-E7E8-57FC8435BEDF}"/>
                  </a:ext>
                </a:extLst>
              </p:cNvPr>
              <p:cNvSpPr/>
              <p:nvPr userDrawn="1"/>
            </p:nvSpPr>
            <p:spPr>
              <a:xfrm>
                <a:off x="8789574" y="351759"/>
                <a:ext cx="1052926" cy="288000"/>
              </a:xfrm>
              <a:prstGeom prst="roundRect">
                <a:avLst/>
              </a:prstGeom>
              <a:solidFill>
                <a:schemeClr val="bg1">
                  <a:alpha val="8000"/>
                </a:schemeClr>
              </a:solidFill>
              <a:ln w="3810">
                <a:solidFill>
                  <a:schemeClr val="bg1"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l"/>
                <a:endParaRPr lang="pl-PL" sz="1100">
                  <a:solidFill>
                    <a:schemeClr val="bg1"/>
                  </a:solidFill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grpSp>
          <p:nvGrpSpPr>
            <p:cNvPr id="30" name="LI Button">
              <a:extLst>
                <a:ext uri="{FF2B5EF4-FFF2-40B4-BE49-F238E27FC236}">
                  <a16:creationId xmlns:a16="http://schemas.microsoft.com/office/drawing/2014/main" id="{CC0C60EF-8768-23F8-91AA-88F64F79FF34}"/>
                </a:ext>
              </a:extLst>
            </p:cNvPr>
            <p:cNvGrpSpPr/>
            <p:nvPr userDrawn="1"/>
          </p:nvGrpSpPr>
          <p:grpSpPr>
            <a:xfrm>
              <a:off x="7806059" y="6211041"/>
              <a:ext cx="1158381" cy="288000"/>
              <a:chOff x="7806772" y="360000"/>
              <a:chExt cx="1158381" cy="288000"/>
            </a:xfrm>
          </p:grpSpPr>
          <p:sp>
            <p:nvSpPr>
              <p:cNvPr id="36" name="LI Button Text">
                <a:extLst>
                  <a:ext uri="{FF2B5EF4-FFF2-40B4-BE49-F238E27FC236}">
                    <a16:creationId xmlns:a16="http://schemas.microsoft.com/office/drawing/2014/main" id="{48AA39E5-F694-6163-2A95-24D6DD410EAB}"/>
                  </a:ext>
                </a:extLst>
              </p:cNvPr>
              <p:cNvSpPr/>
              <p:nvPr userDrawn="1"/>
            </p:nvSpPr>
            <p:spPr>
              <a:xfrm>
                <a:off x="8107226" y="404374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 err="1">
                    <a:solidFill>
                      <a:schemeClr val="bg1"/>
                    </a:solidFill>
                    <a:latin typeface="Graphik Regular" panose="020B0503030202060203" pitchFamily="34" charset="0"/>
                  </a:rPr>
                  <a:t>synerise</a:t>
                </a:r>
                <a:endParaRPr lang="en-PL" sz="1100" u="none" strike="noStrike" baseline="0">
                  <a:solidFill>
                    <a:schemeClr val="bg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37" name="LI Icon">
                <a:extLst>
                  <a:ext uri="{FF2B5EF4-FFF2-40B4-BE49-F238E27FC236}">
                    <a16:creationId xmlns:a16="http://schemas.microsoft.com/office/drawing/2014/main" id="{6CDD60A4-549F-1D6F-5465-E8DF71C03258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9"/>
              <a:stretch>
                <a:fillRect/>
              </a:stretch>
            </p:blipFill>
            <p:spPr>
              <a:xfrm>
                <a:off x="7885141" y="432000"/>
                <a:ext cx="144000" cy="144000"/>
              </a:xfrm>
              <a:prstGeom prst="rect">
                <a:avLst/>
              </a:prstGeom>
            </p:spPr>
          </p:pic>
          <p:sp>
            <p:nvSpPr>
              <p:cNvPr id="38" name="LI Button Shape">
                <a:hlinkClick r:id="rId10"/>
                <a:extLst>
                  <a:ext uri="{FF2B5EF4-FFF2-40B4-BE49-F238E27FC236}">
                    <a16:creationId xmlns:a16="http://schemas.microsoft.com/office/drawing/2014/main" id="{A6CB3DBD-0383-D325-DD39-044DE66B9BCD}"/>
                  </a:ext>
                </a:extLst>
              </p:cNvPr>
              <p:cNvSpPr/>
              <p:nvPr userDrawn="1"/>
            </p:nvSpPr>
            <p:spPr>
              <a:xfrm>
                <a:off x="7806772" y="360000"/>
                <a:ext cx="912545" cy="288000"/>
              </a:xfrm>
              <a:prstGeom prst="roundRect">
                <a:avLst/>
              </a:prstGeom>
              <a:solidFill>
                <a:schemeClr val="bg1">
                  <a:alpha val="8000"/>
                </a:schemeClr>
              </a:solidFill>
              <a:ln w="3810">
                <a:solidFill>
                  <a:schemeClr val="bg1"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l"/>
                <a:endParaRPr lang="pl-PL" sz="1100">
                  <a:solidFill>
                    <a:schemeClr val="bg1"/>
                  </a:solidFill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grpSp>
          <p:nvGrpSpPr>
            <p:cNvPr id="31" name="X Button">
              <a:extLst>
                <a:ext uri="{FF2B5EF4-FFF2-40B4-BE49-F238E27FC236}">
                  <a16:creationId xmlns:a16="http://schemas.microsoft.com/office/drawing/2014/main" id="{E68C3986-CC3A-86EB-D0D9-95B435A10566}"/>
                </a:ext>
              </a:extLst>
            </p:cNvPr>
            <p:cNvGrpSpPr/>
            <p:nvPr userDrawn="1"/>
          </p:nvGrpSpPr>
          <p:grpSpPr>
            <a:xfrm>
              <a:off x="6706905" y="6211041"/>
              <a:ext cx="1142758" cy="288000"/>
              <a:chOff x="6707618" y="360000"/>
              <a:chExt cx="1142758" cy="288000"/>
            </a:xfrm>
          </p:grpSpPr>
          <p:sp>
            <p:nvSpPr>
              <p:cNvPr id="33" name="X Button Text">
                <a:extLst>
                  <a:ext uri="{FF2B5EF4-FFF2-40B4-BE49-F238E27FC236}">
                    <a16:creationId xmlns:a16="http://schemas.microsoft.com/office/drawing/2014/main" id="{743E86DA-9BBD-5FBD-4114-62D6A6A089A7}"/>
                  </a:ext>
                </a:extLst>
              </p:cNvPr>
              <p:cNvSpPr/>
              <p:nvPr userDrawn="1"/>
            </p:nvSpPr>
            <p:spPr>
              <a:xfrm>
                <a:off x="6992449" y="404374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>
                    <a:solidFill>
                      <a:schemeClr val="bg1"/>
                    </a:solidFill>
                    <a:latin typeface="Graphik Regular" panose="020B0503030202060203" pitchFamily="34" charset="0"/>
                  </a:rPr>
                  <a:t>@synerise</a:t>
                </a:r>
                <a:endParaRPr lang="en-PL" sz="1100" u="none" strike="noStrike" baseline="0">
                  <a:solidFill>
                    <a:schemeClr val="bg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34" name="X Icon">
                <a:extLst>
                  <a:ext uri="{FF2B5EF4-FFF2-40B4-BE49-F238E27FC236}">
                    <a16:creationId xmlns:a16="http://schemas.microsoft.com/office/drawing/2014/main" id="{45B421FB-E379-8A45-2909-5D82BAC26E34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1"/>
              <a:stretch>
                <a:fillRect/>
              </a:stretch>
            </p:blipFill>
            <p:spPr>
              <a:xfrm>
                <a:off x="6791482" y="431738"/>
                <a:ext cx="140946" cy="144000"/>
              </a:xfrm>
              <a:prstGeom prst="rect">
                <a:avLst/>
              </a:prstGeom>
            </p:spPr>
          </p:pic>
          <p:sp>
            <p:nvSpPr>
              <p:cNvPr id="35" name="X Button Shape">
                <a:hlinkClick r:id="rId6"/>
                <a:extLst>
                  <a:ext uri="{FF2B5EF4-FFF2-40B4-BE49-F238E27FC236}">
                    <a16:creationId xmlns:a16="http://schemas.microsoft.com/office/drawing/2014/main" id="{4EAF55D5-A2E0-6598-F219-DF1A2143D9EA}"/>
                  </a:ext>
                </a:extLst>
              </p:cNvPr>
              <p:cNvSpPr/>
              <p:nvPr userDrawn="1"/>
            </p:nvSpPr>
            <p:spPr>
              <a:xfrm>
                <a:off x="6707618" y="360000"/>
                <a:ext cx="1028897" cy="288000"/>
              </a:xfrm>
              <a:prstGeom prst="roundRect">
                <a:avLst/>
              </a:prstGeom>
              <a:solidFill>
                <a:schemeClr val="bg1">
                  <a:alpha val="8000"/>
                </a:schemeClr>
              </a:solidFill>
              <a:ln w="3810">
                <a:solidFill>
                  <a:schemeClr val="bg1"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l"/>
                <a:endParaRPr lang="pl-PL" sz="1100">
                  <a:solidFill>
                    <a:schemeClr val="bg1"/>
                  </a:solidFill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sp>
          <p:nvSpPr>
            <p:cNvPr id="32" name="Mett Us Text">
              <a:extLst>
                <a:ext uri="{FF2B5EF4-FFF2-40B4-BE49-F238E27FC236}">
                  <a16:creationId xmlns:a16="http://schemas.microsoft.com/office/drawing/2014/main" id="{038A6CFF-29CC-3185-FFC7-E0F02181179D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5976000" y="6298349"/>
              <a:ext cx="667404" cy="12613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b="1" i="0" kern="1200">
                  <a:solidFill>
                    <a:schemeClr val="tx1"/>
                  </a:solidFill>
                  <a:latin typeface="Graphik-Semibold" panose="020B0503030202060203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None/>
              </a:pPr>
              <a:r>
                <a:rPr lang="pl-PL" sz="900" b="0" err="1">
                  <a:solidFill>
                    <a:schemeClr val="bg1"/>
                  </a:solidFill>
                  <a:latin typeface="Graphik Regular" panose="020B0503030202060203" pitchFamily="34" charset="0"/>
                </a:rPr>
                <a:t>Meet</a:t>
              </a:r>
              <a:r>
                <a:rPr lang="pl-PL" sz="900" b="0">
                  <a:solidFill>
                    <a:schemeClr val="bg1"/>
                  </a:solidFill>
                  <a:latin typeface="Graphik Regular" panose="020B0503030202060203" pitchFamily="34" charset="0"/>
                </a:rPr>
                <a:t> </a:t>
              </a:r>
              <a:r>
                <a:rPr lang="pl-PL" sz="900" b="0" err="1">
                  <a:solidFill>
                    <a:schemeClr val="bg1"/>
                  </a:solidFill>
                  <a:latin typeface="Graphik Regular" panose="020B0503030202060203" pitchFamily="34" charset="0"/>
                </a:rPr>
                <a:t>us</a:t>
              </a:r>
              <a:r>
                <a:rPr lang="pl-PL" sz="900" b="0">
                  <a:solidFill>
                    <a:schemeClr val="bg1"/>
                  </a:solidFill>
                  <a:latin typeface="Graphik Regular" panose="020B0503030202060203" pitchFamily="34" charset="0"/>
                </a:rPr>
                <a:t> on: </a:t>
              </a:r>
              <a:endParaRPr lang="pl-US" sz="900" b="0">
                <a:solidFill>
                  <a:schemeClr val="bg1"/>
                </a:solidFill>
                <a:latin typeface="Graphik Regular" panose="020B0503030202060203" pitchFamily="34" charset="0"/>
              </a:endParaRPr>
            </a:p>
          </p:txBody>
        </p:sp>
      </p:grpSp>
      <p:sp>
        <p:nvSpPr>
          <p:cNvPr id="22" name="Date">
            <a:extLst>
              <a:ext uri="{FF2B5EF4-FFF2-40B4-BE49-F238E27FC236}">
                <a16:creationId xmlns:a16="http://schemas.microsoft.com/office/drawing/2014/main" id="{4CE6F2CD-006B-08D6-AE7D-B338ED6D7C9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60000" y="6297498"/>
            <a:ext cx="1994212" cy="124650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lvl1pPr marL="0" indent="0">
              <a:buNone/>
              <a:defRPr sz="900" b="0" i="0">
                <a:solidFill>
                  <a:schemeClr val="bg1"/>
                </a:solidFill>
                <a:latin typeface="Graphik Regular" panose="020B0503030202060203" pitchFamily="34" charset="0"/>
              </a:defRPr>
            </a:lvl1pPr>
            <a:lvl2pPr>
              <a:defRPr sz="900" b="0" i="0">
                <a:latin typeface="Graphik-Light" panose="020B0403030202060203" pitchFamily="34" charset="0"/>
              </a:defRPr>
            </a:lvl2pPr>
            <a:lvl3pPr>
              <a:defRPr sz="900" b="0" i="0">
                <a:latin typeface="Graphik-Light" panose="020B0403030202060203" pitchFamily="34" charset="0"/>
              </a:defRPr>
            </a:lvl3pPr>
            <a:lvl4pPr>
              <a:defRPr sz="900" b="0" i="0">
                <a:latin typeface="Graphik-Light" panose="020B0403030202060203" pitchFamily="34" charset="0"/>
              </a:defRPr>
            </a:lvl4pPr>
            <a:lvl5pPr>
              <a:defRPr sz="900" b="0" i="0">
                <a:latin typeface="Graphik-Light" panose="020B0403030202060203" pitchFamily="34" charset="0"/>
              </a:defRPr>
            </a:lvl5pPr>
          </a:lstStyle>
          <a:p>
            <a:pPr lvl="0"/>
            <a:r>
              <a:rPr lang="pl-PL"/>
              <a:t>© </a:t>
            </a:r>
            <a:r>
              <a:rPr lang="pl-PL" err="1"/>
              <a:t>Synerise</a:t>
            </a:r>
            <a:r>
              <a:rPr lang="pl-PL"/>
              <a:t>   |   August, 2023</a:t>
            </a:r>
          </a:p>
        </p:txBody>
      </p:sp>
      <p:pic>
        <p:nvPicPr>
          <p:cNvPr id="8" name="Logo">
            <a:extLst>
              <a:ext uri="{FF2B5EF4-FFF2-40B4-BE49-F238E27FC236}">
                <a16:creationId xmlns:a16="http://schemas.microsoft.com/office/drawing/2014/main" id="{0075F365-FA9E-DA6B-72F6-6304837D0530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360000" y="360000"/>
            <a:ext cx="1198800" cy="172283"/>
          </a:xfrm>
          <a:prstGeom prst="rect">
            <a:avLst/>
          </a:prstGeom>
        </p:spPr>
      </p:pic>
      <p:sp>
        <p:nvSpPr>
          <p:cNvPr id="4" name="Subtitle">
            <a:extLst>
              <a:ext uri="{FF2B5EF4-FFF2-40B4-BE49-F238E27FC236}">
                <a16:creationId xmlns:a16="http://schemas.microsoft.com/office/drawing/2014/main" id="{07ED2F78-1DAF-D179-3522-BEC7AB19C0A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136000" y="4754880"/>
            <a:ext cx="7920000" cy="3323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Graphik-Light" panose="020B0403030202060203" pitchFamily="34" charset="0"/>
              </a:defRPr>
            </a:lvl1pPr>
            <a:lvl2pPr marL="457200" indent="0">
              <a:buNone/>
              <a:defRPr sz="2400" b="0" i="0">
                <a:latin typeface="Graphik-Light" panose="020B0403030202060203" pitchFamily="34" charset="0"/>
              </a:defRPr>
            </a:lvl2pPr>
            <a:lvl3pPr marL="914400" indent="0">
              <a:buNone/>
              <a:defRPr sz="2400" b="0" i="0">
                <a:latin typeface="Graphik-Light" panose="020B0403030202060203" pitchFamily="34" charset="0"/>
              </a:defRPr>
            </a:lvl3pPr>
            <a:lvl4pPr marL="1371600" indent="0">
              <a:buNone/>
              <a:defRPr sz="2400" b="0" i="0">
                <a:latin typeface="Graphik-Light" panose="020B0403030202060203" pitchFamily="34" charset="0"/>
              </a:defRPr>
            </a:lvl4pPr>
            <a:lvl5pPr marL="1828800" indent="0">
              <a:buNone/>
              <a:defRPr sz="2400" b="0" i="0">
                <a:latin typeface="Graphik-Light" panose="020B0403030202060203" pitchFamily="34" charset="0"/>
              </a:defRPr>
            </a:lvl5pPr>
          </a:lstStyle>
          <a:p>
            <a:pPr lvl="0"/>
            <a:r>
              <a:rPr lang="pl-PL" err="1"/>
              <a:t>Subtitle</a:t>
            </a:r>
            <a:endParaRPr lang="pl-PL"/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65FDBF0C-3712-0D5F-585C-07115B53C84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8622" y="2103120"/>
            <a:ext cx="11394757" cy="2651760"/>
          </a:xfrm>
          <a:prstGeom prst="rect">
            <a:avLst/>
          </a:prstGeom>
        </p:spPr>
        <p:txBody>
          <a:bodyPr tIns="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22000" b="1" i="0" spc="-800" baseline="0">
                <a:solidFill>
                  <a:schemeClr val="bg1"/>
                </a:solidFill>
                <a:latin typeface="Graphik-Semibold" panose="020B0503030202060203" pitchFamily="34" charset="0"/>
              </a:defRPr>
            </a:lvl1pPr>
          </a:lstStyle>
          <a:p>
            <a:pPr lvl="0"/>
            <a:r>
              <a:rPr lang="pl-PL" err="1"/>
              <a:t>Title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54964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rious cover + links (up) + date - DM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esenter Job Title">
            <a:extLst>
              <a:ext uri="{FF2B5EF4-FFF2-40B4-BE49-F238E27FC236}">
                <a16:creationId xmlns:a16="http://schemas.microsoft.com/office/drawing/2014/main" id="{8607F22F-6D5B-85CC-C063-0E2E2B5D3D2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62855" y="6275402"/>
            <a:ext cx="2463757" cy="12465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r">
              <a:buNone/>
              <a:defRPr sz="900" b="0" i="0">
                <a:solidFill>
                  <a:schemeClr val="bg1"/>
                </a:solidFill>
                <a:latin typeface="Graphik-Light" panose="020B0403030202060203" pitchFamily="34" charset="0"/>
              </a:defRPr>
            </a:lvl1pPr>
            <a:lvl2pPr marL="457200" indent="0">
              <a:buNone/>
              <a:defRPr sz="1200" b="0" i="0">
                <a:latin typeface="Graphik-Medium" panose="020B0503030202060203" pitchFamily="34" charset="0"/>
              </a:defRPr>
            </a:lvl2pPr>
            <a:lvl3pPr marL="914400" indent="0">
              <a:buNone/>
              <a:defRPr sz="1200" b="0" i="0">
                <a:latin typeface="Graphik-Medium" panose="020B0503030202060203" pitchFamily="34" charset="0"/>
              </a:defRPr>
            </a:lvl3pPr>
            <a:lvl4pPr marL="1371600" indent="0">
              <a:buNone/>
              <a:defRPr sz="1200" b="0" i="0">
                <a:latin typeface="Graphik-Medium" panose="020B0503030202060203" pitchFamily="34" charset="0"/>
              </a:defRPr>
            </a:lvl4pPr>
            <a:lvl5pPr marL="1828800" indent="0">
              <a:buNone/>
              <a:defRPr sz="1200" b="0" i="0">
                <a:latin typeface="Graphik-Medium" panose="020B0503030202060203" pitchFamily="34" charset="0"/>
              </a:defRPr>
            </a:lvl5pPr>
          </a:lstStyle>
          <a:p>
            <a:pPr lvl="0"/>
            <a:r>
              <a:rPr lang="pl-PL"/>
              <a:t>International Expansion Leader</a:t>
            </a:r>
          </a:p>
        </p:txBody>
      </p:sp>
      <p:sp>
        <p:nvSpPr>
          <p:cNvPr id="16" name="Presenter Name">
            <a:extLst>
              <a:ext uri="{FF2B5EF4-FFF2-40B4-BE49-F238E27FC236}">
                <a16:creationId xmlns:a16="http://schemas.microsoft.com/office/drawing/2014/main" id="{CF6B27B9-5014-A41A-8871-C2CBF86C8E2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762856" y="6071007"/>
            <a:ext cx="2463757" cy="1661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r">
              <a:buNone/>
              <a:defRPr sz="1200" b="0" i="0">
                <a:solidFill>
                  <a:schemeClr val="bg1"/>
                </a:solidFill>
                <a:latin typeface="Graphik-Medium" panose="020B0503030202060203" pitchFamily="34" charset="0"/>
              </a:defRPr>
            </a:lvl1pPr>
            <a:lvl2pPr marL="457200" indent="0">
              <a:buNone/>
              <a:defRPr sz="1200" b="0" i="0">
                <a:latin typeface="Graphik-Medium" panose="020B0503030202060203" pitchFamily="34" charset="0"/>
              </a:defRPr>
            </a:lvl2pPr>
            <a:lvl3pPr marL="914400" indent="0">
              <a:buNone/>
              <a:defRPr sz="1200" b="0" i="0">
                <a:latin typeface="Graphik-Medium" panose="020B0503030202060203" pitchFamily="34" charset="0"/>
              </a:defRPr>
            </a:lvl3pPr>
            <a:lvl4pPr marL="1371600" indent="0">
              <a:buNone/>
              <a:defRPr sz="1200" b="0" i="0">
                <a:latin typeface="Graphik-Medium" panose="020B0503030202060203" pitchFamily="34" charset="0"/>
              </a:defRPr>
            </a:lvl4pPr>
            <a:lvl5pPr marL="1828800" indent="0">
              <a:buNone/>
              <a:defRPr sz="1200" b="0" i="0">
                <a:latin typeface="Graphik-Medium" panose="020B0503030202060203" pitchFamily="34" charset="0"/>
              </a:defRPr>
            </a:lvl5pPr>
          </a:lstStyle>
          <a:p>
            <a:pPr lvl="0"/>
            <a:r>
              <a:rPr lang="pl-PL"/>
              <a:t>Anthony Cooper</a:t>
            </a:r>
          </a:p>
        </p:txBody>
      </p:sp>
      <p:sp>
        <p:nvSpPr>
          <p:cNvPr id="25" name="Presenter Avatar">
            <a:extLst>
              <a:ext uri="{FF2B5EF4-FFF2-40B4-BE49-F238E27FC236}">
                <a16:creationId xmlns:a16="http://schemas.microsoft.com/office/drawing/2014/main" id="{1BBB38D2-1536-7623-66A9-E7EFC39BC1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385600" y="6015467"/>
            <a:ext cx="446400" cy="4464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endParaRPr lang="pl-PL"/>
          </a:p>
        </p:txBody>
      </p:sp>
      <p:grpSp>
        <p:nvGrpSpPr>
          <p:cNvPr id="26" name="Links">
            <a:extLst>
              <a:ext uri="{FF2B5EF4-FFF2-40B4-BE49-F238E27FC236}">
                <a16:creationId xmlns:a16="http://schemas.microsoft.com/office/drawing/2014/main" id="{6945674B-3980-BA47-D105-9E59A96EAD38}"/>
              </a:ext>
            </a:extLst>
          </p:cNvPr>
          <p:cNvGrpSpPr/>
          <p:nvPr userDrawn="1"/>
        </p:nvGrpSpPr>
        <p:grpSpPr>
          <a:xfrm>
            <a:off x="5976713" y="360000"/>
            <a:ext cx="5856487" cy="576000"/>
            <a:chOff x="5976713" y="351759"/>
            <a:chExt cx="5856487" cy="576000"/>
          </a:xfrm>
        </p:grpSpPr>
        <p:pic>
          <p:nvPicPr>
            <p:cNvPr id="27" name="QR Code">
              <a:extLst>
                <a:ext uri="{FF2B5EF4-FFF2-40B4-BE49-F238E27FC236}">
                  <a16:creationId xmlns:a16="http://schemas.microsoft.com/office/drawing/2014/main" id="{14D47741-0D95-0DA3-BA6A-5E6E2F91B18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1257200" y="351759"/>
              <a:ext cx="576000" cy="576000"/>
            </a:xfrm>
            <a:prstGeom prst="rect">
              <a:avLst/>
            </a:prstGeom>
          </p:spPr>
        </p:pic>
        <p:grpSp>
          <p:nvGrpSpPr>
            <p:cNvPr id="28" name="IG Button">
              <a:extLst>
                <a:ext uri="{FF2B5EF4-FFF2-40B4-BE49-F238E27FC236}">
                  <a16:creationId xmlns:a16="http://schemas.microsoft.com/office/drawing/2014/main" id="{528EF19B-078D-CF65-EA4B-B64F352CE00E}"/>
                </a:ext>
              </a:extLst>
            </p:cNvPr>
            <p:cNvGrpSpPr/>
            <p:nvPr userDrawn="1"/>
          </p:nvGrpSpPr>
          <p:grpSpPr>
            <a:xfrm>
              <a:off x="9909899" y="351759"/>
              <a:ext cx="1158381" cy="288000"/>
              <a:chOff x="9909899" y="351759"/>
              <a:chExt cx="1158381" cy="288000"/>
            </a:xfrm>
          </p:grpSpPr>
          <p:sp>
            <p:nvSpPr>
              <p:cNvPr id="42" name="IG Button Text">
                <a:extLst>
                  <a:ext uri="{FF2B5EF4-FFF2-40B4-BE49-F238E27FC236}">
                    <a16:creationId xmlns:a16="http://schemas.microsoft.com/office/drawing/2014/main" id="{2077AD79-929F-BECF-C5DE-01C4DFC83923}"/>
                  </a:ext>
                </a:extLst>
              </p:cNvPr>
              <p:cNvSpPr/>
              <p:nvPr userDrawn="1"/>
            </p:nvSpPr>
            <p:spPr>
              <a:xfrm>
                <a:off x="10210353" y="396133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>
                    <a:solidFill>
                      <a:schemeClr val="bg1"/>
                    </a:solidFill>
                    <a:latin typeface="Graphik Regular" panose="020B0503030202060203" pitchFamily="34" charset="0"/>
                  </a:rPr>
                  <a:t>@</a:t>
                </a:r>
                <a:r>
                  <a:rPr lang="en-GB" sz="1100" u="none" strike="noStrike" baseline="0" err="1">
                    <a:solidFill>
                      <a:schemeClr val="bg1"/>
                    </a:solidFill>
                    <a:latin typeface="Graphik Regular" panose="020B0503030202060203" pitchFamily="34" charset="0"/>
                  </a:rPr>
                  <a:t>synerise</a:t>
                </a:r>
                <a:endParaRPr lang="en-PL" sz="1100" u="none" strike="noStrike" baseline="0">
                  <a:solidFill>
                    <a:schemeClr val="bg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43" name="IG Icon">
                <a:extLst>
                  <a:ext uri="{FF2B5EF4-FFF2-40B4-BE49-F238E27FC236}">
                    <a16:creationId xmlns:a16="http://schemas.microsoft.com/office/drawing/2014/main" id="{68D92561-D6BF-362A-C7B1-458AA986B5AC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/>
              <a:stretch>
                <a:fillRect/>
              </a:stretch>
            </p:blipFill>
            <p:spPr>
              <a:xfrm>
                <a:off x="9988268" y="432000"/>
                <a:ext cx="144000" cy="144000"/>
              </a:xfrm>
              <a:prstGeom prst="rect">
                <a:avLst/>
              </a:prstGeom>
            </p:spPr>
          </p:pic>
          <p:sp>
            <p:nvSpPr>
              <p:cNvPr id="44" name="IG Button Shape">
                <a:hlinkClick r:id="rId5"/>
                <a:extLst>
                  <a:ext uri="{FF2B5EF4-FFF2-40B4-BE49-F238E27FC236}">
                    <a16:creationId xmlns:a16="http://schemas.microsoft.com/office/drawing/2014/main" id="{C37D7C96-0740-CFEE-2E23-72A5E03CB5EF}"/>
                  </a:ext>
                </a:extLst>
              </p:cNvPr>
              <p:cNvSpPr/>
              <p:nvPr userDrawn="1"/>
            </p:nvSpPr>
            <p:spPr>
              <a:xfrm>
                <a:off x="9909899" y="351759"/>
                <a:ext cx="1052926" cy="288000"/>
              </a:xfrm>
              <a:prstGeom prst="roundRect">
                <a:avLst/>
              </a:prstGeom>
              <a:solidFill>
                <a:schemeClr val="bg1">
                  <a:alpha val="8000"/>
                </a:schemeClr>
              </a:solidFill>
              <a:ln w="3810">
                <a:solidFill>
                  <a:schemeClr val="bg1"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l"/>
                <a:endParaRPr lang="pl-PL" sz="1100">
                  <a:solidFill>
                    <a:schemeClr val="bg1"/>
                  </a:solidFill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grpSp>
          <p:nvGrpSpPr>
            <p:cNvPr id="29" name="FB Button">
              <a:extLst>
                <a:ext uri="{FF2B5EF4-FFF2-40B4-BE49-F238E27FC236}">
                  <a16:creationId xmlns:a16="http://schemas.microsoft.com/office/drawing/2014/main" id="{3DF6D52E-C202-C80F-38E0-E7D42282A24E}"/>
                </a:ext>
              </a:extLst>
            </p:cNvPr>
            <p:cNvGrpSpPr/>
            <p:nvPr userDrawn="1"/>
          </p:nvGrpSpPr>
          <p:grpSpPr>
            <a:xfrm>
              <a:off x="8789574" y="351759"/>
              <a:ext cx="1158381" cy="288000"/>
              <a:chOff x="8789574" y="351759"/>
              <a:chExt cx="1158381" cy="288000"/>
            </a:xfrm>
          </p:grpSpPr>
          <p:sp>
            <p:nvSpPr>
              <p:cNvPr id="39" name="IG Button Text">
                <a:extLst>
                  <a:ext uri="{FF2B5EF4-FFF2-40B4-BE49-F238E27FC236}">
                    <a16:creationId xmlns:a16="http://schemas.microsoft.com/office/drawing/2014/main" id="{910CE1AC-CB67-8EA9-C1D0-772C3123592F}"/>
                  </a:ext>
                </a:extLst>
              </p:cNvPr>
              <p:cNvSpPr/>
              <p:nvPr userDrawn="1"/>
            </p:nvSpPr>
            <p:spPr>
              <a:xfrm>
                <a:off x="9090028" y="396133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>
                    <a:solidFill>
                      <a:schemeClr val="bg1"/>
                    </a:solidFill>
                    <a:latin typeface="Graphik Regular" panose="020B0503030202060203" pitchFamily="34" charset="0"/>
                  </a:rPr>
                  <a:t>@</a:t>
                </a:r>
                <a:r>
                  <a:rPr lang="en-GB" sz="1100" u="none" strike="noStrike" baseline="0" err="1">
                    <a:solidFill>
                      <a:schemeClr val="bg1"/>
                    </a:solidFill>
                    <a:latin typeface="Graphik Regular" panose="020B0503030202060203" pitchFamily="34" charset="0"/>
                  </a:rPr>
                  <a:t>synerise</a:t>
                </a:r>
                <a:endParaRPr lang="en-PL" sz="1100" u="none" strike="noStrike" baseline="0">
                  <a:solidFill>
                    <a:schemeClr val="bg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40" name="FB Icon">
                <a:extLst>
                  <a:ext uri="{FF2B5EF4-FFF2-40B4-BE49-F238E27FC236}">
                    <a16:creationId xmlns:a16="http://schemas.microsoft.com/office/drawing/2014/main" id="{02C9146B-9F58-36E5-13B6-A8CF8B78CAB2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7"/>
              <a:stretch>
                <a:fillRect/>
              </a:stretch>
            </p:blipFill>
            <p:spPr>
              <a:xfrm>
                <a:off x="8867943" y="432000"/>
                <a:ext cx="144000" cy="144000"/>
              </a:xfrm>
              <a:prstGeom prst="rect">
                <a:avLst/>
              </a:prstGeom>
            </p:spPr>
          </p:pic>
          <p:sp>
            <p:nvSpPr>
              <p:cNvPr id="41" name="FB Button Shape">
                <a:hlinkClick r:id="rId8"/>
                <a:extLst>
                  <a:ext uri="{FF2B5EF4-FFF2-40B4-BE49-F238E27FC236}">
                    <a16:creationId xmlns:a16="http://schemas.microsoft.com/office/drawing/2014/main" id="{8FB481BD-2F2D-FD63-CE0E-0652C2606C6C}"/>
                  </a:ext>
                </a:extLst>
              </p:cNvPr>
              <p:cNvSpPr/>
              <p:nvPr userDrawn="1"/>
            </p:nvSpPr>
            <p:spPr>
              <a:xfrm>
                <a:off x="8789574" y="351759"/>
                <a:ext cx="1052926" cy="288000"/>
              </a:xfrm>
              <a:prstGeom prst="roundRect">
                <a:avLst/>
              </a:prstGeom>
              <a:solidFill>
                <a:schemeClr val="bg1">
                  <a:alpha val="8000"/>
                </a:schemeClr>
              </a:solidFill>
              <a:ln w="3810">
                <a:solidFill>
                  <a:schemeClr val="bg1"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l"/>
                <a:endParaRPr lang="pl-PL" sz="1100">
                  <a:solidFill>
                    <a:schemeClr val="bg1"/>
                  </a:solidFill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grpSp>
          <p:nvGrpSpPr>
            <p:cNvPr id="30" name="LI Button">
              <a:extLst>
                <a:ext uri="{FF2B5EF4-FFF2-40B4-BE49-F238E27FC236}">
                  <a16:creationId xmlns:a16="http://schemas.microsoft.com/office/drawing/2014/main" id="{B9D9A019-3608-E98C-6D9E-7306F96E7A54}"/>
                </a:ext>
              </a:extLst>
            </p:cNvPr>
            <p:cNvGrpSpPr/>
            <p:nvPr userDrawn="1"/>
          </p:nvGrpSpPr>
          <p:grpSpPr>
            <a:xfrm>
              <a:off x="7806772" y="360000"/>
              <a:ext cx="1158381" cy="288000"/>
              <a:chOff x="7806772" y="360000"/>
              <a:chExt cx="1158381" cy="288000"/>
            </a:xfrm>
          </p:grpSpPr>
          <p:sp>
            <p:nvSpPr>
              <p:cNvPr id="36" name="LI Button Text">
                <a:extLst>
                  <a:ext uri="{FF2B5EF4-FFF2-40B4-BE49-F238E27FC236}">
                    <a16:creationId xmlns:a16="http://schemas.microsoft.com/office/drawing/2014/main" id="{EDE1C5CB-004E-45E7-C849-9FDCCF56FB39}"/>
                  </a:ext>
                </a:extLst>
              </p:cNvPr>
              <p:cNvSpPr/>
              <p:nvPr userDrawn="1"/>
            </p:nvSpPr>
            <p:spPr>
              <a:xfrm>
                <a:off x="8107226" y="404374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 err="1">
                    <a:solidFill>
                      <a:schemeClr val="bg1"/>
                    </a:solidFill>
                    <a:latin typeface="Graphik Regular" panose="020B0503030202060203" pitchFamily="34" charset="0"/>
                  </a:rPr>
                  <a:t>synerise</a:t>
                </a:r>
                <a:endParaRPr lang="en-PL" sz="1100" u="none" strike="noStrike" baseline="0">
                  <a:solidFill>
                    <a:schemeClr val="bg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37" name="LI Icon">
                <a:extLst>
                  <a:ext uri="{FF2B5EF4-FFF2-40B4-BE49-F238E27FC236}">
                    <a16:creationId xmlns:a16="http://schemas.microsoft.com/office/drawing/2014/main" id="{77B4D777-49E4-4659-B5CC-00AE860B572D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9"/>
              <a:stretch>
                <a:fillRect/>
              </a:stretch>
            </p:blipFill>
            <p:spPr>
              <a:xfrm>
                <a:off x="7885141" y="432000"/>
                <a:ext cx="144000" cy="144000"/>
              </a:xfrm>
              <a:prstGeom prst="rect">
                <a:avLst/>
              </a:prstGeom>
            </p:spPr>
          </p:pic>
          <p:sp>
            <p:nvSpPr>
              <p:cNvPr id="38" name="LI Button Shape">
                <a:hlinkClick r:id="rId10"/>
                <a:extLst>
                  <a:ext uri="{FF2B5EF4-FFF2-40B4-BE49-F238E27FC236}">
                    <a16:creationId xmlns:a16="http://schemas.microsoft.com/office/drawing/2014/main" id="{9F6211C4-66E7-FDE1-EE47-FB2C2FF2DD5C}"/>
                  </a:ext>
                </a:extLst>
              </p:cNvPr>
              <p:cNvSpPr/>
              <p:nvPr userDrawn="1"/>
            </p:nvSpPr>
            <p:spPr>
              <a:xfrm>
                <a:off x="7806772" y="360000"/>
                <a:ext cx="912545" cy="288000"/>
              </a:xfrm>
              <a:prstGeom prst="roundRect">
                <a:avLst/>
              </a:prstGeom>
              <a:solidFill>
                <a:schemeClr val="bg1">
                  <a:alpha val="8000"/>
                </a:schemeClr>
              </a:solidFill>
              <a:ln w="3810">
                <a:solidFill>
                  <a:schemeClr val="bg1"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l"/>
                <a:endParaRPr lang="pl-PL" sz="1100">
                  <a:solidFill>
                    <a:schemeClr val="bg1"/>
                  </a:solidFill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grpSp>
          <p:nvGrpSpPr>
            <p:cNvPr id="31" name="X Button">
              <a:extLst>
                <a:ext uri="{FF2B5EF4-FFF2-40B4-BE49-F238E27FC236}">
                  <a16:creationId xmlns:a16="http://schemas.microsoft.com/office/drawing/2014/main" id="{A8D6D760-AB6A-07DC-0F5A-5316C93988A0}"/>
                </a:ext>
              </a:extLst>
            </p:cNvPr>
            <p:cNvGrpSpPr/>
            <p:nvPr userDrawn="1"/>
          </p:nvGrpSpPr>
          <p:grpSpPr>
            <a:xfrm>
              <a:off x="6707618" y="360000"/>
              <a:ext cx="1142758" cy="288000"/>
              <a:chOff x="6707618" y="360000"/>
              <a:chExt cx="1142758" cy="288000"/>
            </a:xfrm>
          </p:grpSpPr>
          <p:sp>
            <p:nvSpPr>
              <p:cNvPr id="33" name="X Button Text">
                <a:extLst>
                  <a:ext uri="{FF2B5EF4-FFF2-40B4-BE49-F238E27FC236}">
                    <a16:creationId xmlns:a16="http://schemas.microsoft.com/office/drawing/2014/main" id="{931D5ED4-6CBA-C900-4914-BDD69C88D07F}"/>
                  </a:ext>
                </a:extLst>
              </p:cNvPr>
              <p:cNvSpPr/>
              <p:nvPr userDrawn="1"/>
            </p:nvSpPr>
            <p:spPr>
              <a:xfrm>
                <a:off x="6992449" y="404374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>
                    <a:solidFill>
                      <a:schemeClr val="bg1"/>
                    </a:solidFill>
                    <a:latin typeface="Graphik Regular" panose="020B0503030202060203" pitchFamily="34" charset="0"/>
                  </a:rPr>
                  <a:t>@synerise</a:t>
                </a:r>
                <a:endParaRPr lang="en-PL" sz="1100" u="none" strike="noStrike" baseline="0">
                  <a:solidFill>
                    <a:schemeClr val="bg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34" name="X Icon">
                <a:extLst>
                  <a:ext uri="{FF2B5EF4-FFF2-40B4-BE49-F238E27FC236}">
                    <a16:creationId xmlns:a16="http://schemas.microsoft.com/office/drawing/2014/main" id="{81FA1E85-B398-5E18-646D-3896BC693A0E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1"/>
              <a:stretch>
                <a:fillRect/>
              </a:stretch>
            </p:blipFill>
            <p:spPr>
              <a:xfrm>
                <a:off x="6791482" y="431738"/>
                <a:ext cx="140946" cy="144000"/>
              </a:xfrm>
              <a:prstGeom prst="rect">
                <a:avLst/>
              </a:prstGeom>
            </p:spPr>
          </p:pic>
          <p:sp>
            <p:nvSpPr>
              <p:cNvPr id="35" name="X Button Shape">
                <a:hlinkClick r:id="rId6"/>
                <a:extLst>
                  <a:ext uri="{FF2B5EF4-FFF2-40B4-BE49-F238E27FC236}">
                    <a16:creationId xmlns:a16="http://schemas.microsoft.com/office/drawing/2014/main" id="{B9DD1F59-736B-0B4A-59B1-38E21CF6CDEE}"/>
                  </a:ext>
                </a:extLst>
              </p:cNvPr>
              <p:cNvSpPr/>
              <p:nvPr userDrawn="1"/>
            </p:nvSpPr>
            <p:spPr>
              <a:xfrm>
                <a:off x="6707618" y="360000"/>
                <a:ext cx="1028897" cy="288000"/>
              </a:xfrm>
              <a:prstGeom prst="roundRect">
                <a:avLst/>
              </a:prstGeom>
              <a:solidFill>
                <a:schemeClr val="bg1">
                  <a:alpha val="8000"/>
                </a:schemeClr>
              </a:solidFill>
              <a:ln w="3810">
                <a:solidFill>
                  <a:schemeClr val="bg1"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l"/>
                <a:endParaRPr lang="pl-PL" sz="1100">
                  <a:solidFill>
                    <a:schemeClr val="bg1"/>
                  </a:solidFill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sp>
          <p:nvSpPr>
            <p:cNvPr id="32" name="Mett Us Text">
              <a:extLst>
                <a:ext uri="{FF2B5EF4-FFF2-40B4-BE49-F238E27FC236}">
                  <a16:creationId xmlns:a16="http://schemas.microsoft.com/office/drawing/2014/main" id="{100CFE20-4DFA-A099-A7F6-9D09054D7C3F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5976713" y="447308"/>
              <a:ext cx="667404" cy="12613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b="1" i="0" kern="1200">
                  <a:solidFill>
                    <a:schemeClr val="tx1"/>
                  </a:solidFill>
                  <a:latin typeface="Graphik-Semibold" panose="020B0503030202060203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None/>
              </a:pPr>
              <a:r>
                <a:rPr lang="pl-PL" sz="900" b="0" err="1">
                  <a:solidFill>
                    <a:schemeClr val="bg1"/>
                  </a:solidFill>
                  <a:latin typeface="Graphik Regular" panose="020B0503030202060203" pitchFamily="34" charset="0"/>
                </a:rPr>
                <a:t>Meet</a:t>
              </a:r>
              <a:r>
                <a:rPr lang="pl-PL" sz="900" b="0">
                  <a:solidFill>
                    <a:schemeClr val="bg1"/>
                  </a:solidFill>
                  <a:latin typeface="Graphik Regular" panose="020B0503030202060203" pitchFamily="34" charset="0"/>
                </a:rPr>
                <a:t> </a:t>
              </a:r>
              <a:r>
                <a:rPr lang="pl-PL" sz="900" b="0" err="1">
                  <a:solidFill>
                    <a:schemeClr val="bg1"/>
                  </a:solidFill>
                  <a:latin typeface="Graphik Regular" panose="020B0503030202060203" pitchFamily="34" charset="0"/>
                </a:rPr>
                <a:t>us</a:t>
              </a:r>
              <a:r>
                <a:rPr lang="pl-PL" sz="900" b="0">
                  <a:solidFill>
                    <a:schemeClr val="bg1"/>
                  </a:solidFill>
                  <a:latin typeface="Graphik Regular" panose="020B0503030202060203" pitchFamily="34" charset="0"/>
                </a:rPr>
                <a:t> on: </a:t>
              </a:r>
              <a:endParaRPr lang="pl-US" sz="900" b="0">
                <a:solidFill>
                  <a:schemeClr val="bg1"/>
                </a:solidFill>
                <a:latin typeface="Graphik Regular" panose="020B0503030202060203" pitchFamily="34" charset="0"/>
              </a:endParaRPr>
            </a:p>
          </p:txBody>
        </p:sp>
      </p:grpSp>
      <p:sp>
        <p:nvSpPr>
          <p:cNvPr id="2" name="Date">
            <a:extLst>
              <a:ext uri="{FF2B5EF4-FFF2-40B4-BE49-F238E27FC236}">
                <a16:creationId xmlns:a16="http://schemas.microsoft.com/office/drawing/2014/main" id="{96A2FAD4-9A8F-719C-E974-E0C4D4DE757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60000" y="6297498"/>
            <a:ext cx="1994212" cy="124650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lvl1pPr marL="0" indent="0">
              <a:buNone/>
              <a:defRPr sz="900" b="0" i="0">
                <a:solidFill>
                  <a:schemeClr val="bg1"/>
                </a:solidFill>
                <a:latin typeface="Graphik Regular" panose="020B0503030202060203" pitchFamily="34" charset="0"/>
              </a:defRPr>
            </a:lvl1pPr>
            <a:lvl2pPr>
              <a:defRPr sz="900" b="0" i="0">
                <a:latin typeface="Graphik-Light" panose="020B0403030202060203" pitchFamily="34" charset="0"/>
              </a:defRPr>
            </a:lvl2pPr>
            <a:lvl3pPr>
              <a:defRPr sz="900" b="0" i="0">
                <a:latin typeface="Graphik-Light" panose="020B0403030202060203" pitchFamily="34" charset="0"/>
              </a:defRPr>
            </a:lvl3pPr>
            <a:lvl4pPr>
              <a:defRPr sz="900" b="0" i="0">
                <a:latin typeface="Graphik-Light" panose="020B0403030202060203" pitchFamily="34" charset="0"/>
              </a:defRPr>
            </a:lvl4pPr>
            <a:lvl5pPr>
              <a:defRPr sz="900" b="0" i="0">
                <a:latin typeface="Graphik-Light" panose="020B0403030202060203" pitchFamily="34" charset="0"/>
              </a:defRPr>
            </a:lvl5pPr>
          </a:lstStyle>
          <a:p>
            <a:pPr lvl="0"/>
            <a:r>
              <a:rPr lang="pl-PL"/>
              <a:t>© </a:t>
            </a:r>
            <a:r>
              <a:rPr lang="pl-PL" err="1"/>
              <a:t>Synerise</a:t>
            </a:r>
            <a:r>
              <a:rPr lang="pl-PL"/>
              <a:t>   |   August, 2023</a:t>
            </a:r>
          </a:p>
        </p:txBody>
      </p:sp>
      <p:pic>
        <p:nvPicPr>
          <p:cNvPr id="22" name="Logo">
            <a:extLst>
              <a:ext uri="{FF2B5EF4-FFF2-40B4-BE49-F238E27FC236}">
                <a16:creationId xmlns:a16="http://schemas.microsoft.com/office/drawing/2014/main" id="{A51533B1-471A-ADE7-CC14-BC19AFBADC65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360000" y="360000"/>
            <a:ext cx="1198800" cy="172283"/>
          </a:xfrm>
          <a:prstGeom prst="rect">
            <a:avLst/>
          </a:prstGeom>
          <a:noFill/>
        </p:spPr>
      </p:pic>
      <p:sp>
        <p:nvSpPr>
          <p:cNvPr id="24" name="Subtitle">
            <a:extLst>
              <a:ext uri="{FF2B5EF4-FFF2-40B4-BE49-F238E27FC236}">
                <a16:creationId xmlns:a16="http://schemas.microsoft.com/office/drawing/2014/main" id="{678B65D3-38DB-EBB2-08A0-E1418B845D4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136000" y="4754880"/>
            <a:ext cx="7920000" cy="3323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Graphik-Light" panose="020B0403030202060203" pitchFamily="34" charset="0"/>
              </a:defRPr>
            </a:lvl1pPr>
            <a:lvl2pPr marL="457200" indent="0">
              <a:buNone/>
              <a:defRPr sz="2400" b="0" i="0">
                <a:latin typeface="Graphik-Light" panose="020B0403030202060203" pitchFamily="34" charset="0"/>
              </a:defRPr>
            </a:lvl2pPr>
            <a:lvl3pPr marL="914400" indent="0">
              <a:buNone/>
              <a:defRPr sz="2400" b="0" i="0">
                <a:latin typeface="Graphik-Light" panose="020B0403030202060203" pitchFamily="34" charset="0"/>
              </a:defRPr>
            </a:lvl3pPr>
            <a:lvl4pPr marL="1371600" indent="0">
              <a:buNone/>
              <a:defRPr sz="2400" b="0" i="0">
                <a:latin typeface="Graphik-Light" panose="020B0403030202060203" pitchFamily="34" charset="0"/>
              </a:defRPr>
            </a:lvl4pPr>
            <a:lvl5pPr marL="1828800" indent="0">
              <a:buNone/>
              <a:defRPr sz="2400" b="0" i="0">
                <a:latin typeface="Graphik-Light" panose="020B0403030202060203" pitchFamily="34" charset="0"/>
              </a:defRPr>
            </a:lvl5pPr>
          </a:lstStyle>
          <a:p>
            <a:pPr lvl="0"/>
            <a:r>
              <a:rPr lang="pl-PL" err="1"/>
              <a:t>Subtitle</a:t>
            </a:r>
            <a:endParaRPr lang="pl-PL"/>
          </a:p>
        </p:txBody>
      </p:sp>
      <p:sp>
        <p:nvSpPr>
          <p:cNvPr id="23" name="Title">
            <a:extLst>
              <a:ext uri="{FF2B5EF4-FFF2-40B4-BE49-F238E27FC236}">
                <a16:creationId xmlns:a16="http://schemas.microsoft.com/office/drawing/2014/main" id="{DB3BAC85-950B-A9CE-2B0E-CC7CB6F61DB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8622" y="2103120"/>
            <a:ext cx="11394757" cy="2651760"/>
          </a:xfrm>
          <a:prstGeom prst="rect">
            <a:avLst/>
          </a:prstGeom>
        </p:spPr>
        <p:txBody>
          <a:bodyPr tIns="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22000" b="1" i="0" spc="-800" baseline="0">
                <a:solidFill>
                  <a:schemeClr val="bg1"/>
                </a:solidFill>
                <a:latin typeface="Graphik-Semibold" panose="020B0503030202060203" pitchFamily="34" charset="0"/>
              </a:defRPr>
            </a:lvl1pPr>
          </a:lstStyle>
          <a:p>
            <a:pPr lvl="0"/>
            <a:r>
              <a:rPr lang="pl-PL" err="1"/>
              <a:t>Title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15584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- Dafault - DM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Logo">
            <a:extLst>
              <a:ext uri="{FF2B5EF4-FFF2-40B4-BE49-F238E27FC236}">
                <a16:creationId xmlns:a16="http://schemas.microsoft.com/office/drawing/2014/main" id="{5F2683FE-44D9-76C1-3DBA-A7B8011B2A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0000" y="360000"/>
            <a:ext cx="1198800" cy="172283"/>
          </a:xfrm>
          <a:prstGeom prst="rect">
            <a:avLst/>
          </a:prstGeom>
          <a:noFill/>
        </p:spPr>
      </p:pic>
      <p:sp>
        <p:nvSpPr>
          <p:cNvPr id="6" name="Section Title">
            <a:extLst>
              <a:ext uri="{FF2B5EF4-FFF2-40B4-BE49-F238E27FC236}">
                <a16:creationId xmlns:a16="http://schemas.microsoft.com/office/drawing/2014/main" id="{A7D1EBE3-AE5A-734F-BB8D-158221E7408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0000" y="720000"/>
            <a:ext cx="10753200" cy="54216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6400" b="1" i="0">
                <a:solidFill>
                  <a:schemeClr val="bg1"/>
                </a:solidFill>
                <a:latin typeface="Graphik Semibold" panose="020B0503030202060203" pitchFamily="34" charset="0"/>
              </a:defRPr>
            </a:lvl1pPr>
          </a:lstStyle>
          <a:p>
            <a:pPr lvl="0"/>
            <a:r>
              <a:rPr lang="pl-PL" err="1"/>
              <a:t>Section</a:t>
            </a:r>
            <a:r>
              <a:rPr lang="pl-PL"/>
              <a:t> </a:t>
            </a:r>
            <a:r>
              <a:rPr lang="pl-PL" err="1"/>
              <a:t>Title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54344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- Prefix - DM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Logo">
            <a:extLst>
              <a:ext uri="{FF2B5EF4-FFF2-40B4-BE49-F238E27FC236}">
                <a16:creationId xmlns:a16="http://schemas.microsoft.com/office/drawing/2014/main" id="{8E755842-89D7-68B8-8788-E33C44F2C5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0000" y="360000"/>
            <a:ext cx="1198800" cy="172283"/>
          </a:xfrm>
          <a:prstGeom prst="rect">
            <a:avLst/>
          </a:prstGeom>
          <a:noFill/>
        </p:spPr>
      </p:pic>
      <p:sp>
        <p:nvSpPr>
          <p:cNvPr id="5" name="Prefix">
            <a:extLst>
              <a:ext uri="{FF2B5EF4-FFF2-40B4-BE49-F238E27FC236}">
                <a16:creationId xmlns:a16="http://schemas.microsoft.com/office/drawing/2014/main" id="{3DEA3CF7-2BE9-0C42-9D69-A07B42B2F28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9400" y="720000"/>
            <a:ext cx="10753200" cy="2031664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ctr">
              <a:buNone/>
              <a:defRPr sz="1800" b="0" i="0">
                <a:solidFill>
                  <a:schemeClr val="bg1"/>
                </a:solidFill>
                <a:latin typeface="Graphik-Light" panose="020B0403030202060203" pitchFamily="34" charset="0"/>
              </a:defRPr>
            </a:lvl1pPr>
          </a:lstStyle>
          <a:p>
            <a:pPr lvl="0"/>
            <a:r>
              <a:rPr lang="pl-PL" err="1"/>
              <a:t>Prefix</a:t>
            </a:r>
            <a:endParaRPr lang="pl-PL"/>
          </a:p>
        </p:txBody>
      </p:sp>
      <p:sp>
        <p:nvSpPr>
          <p:cNvPr id="6" name="Section Title">
            <a:extLst>
              <a:ext uri="{FF2B5EF4-FFF2-40B4-BE49-F238E27FC236}">
                <a16:creationId xmlns:a16="http://schemas.microsoft.com/office/drawing/2014/main" id="{A7D1EBE3-AE5A-734F-BB8D-158221E7408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0000" y="2751670"/>
            <a:ext cx="10753200" cy="3386318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>
              <a:buNone/>
              <a:defRPr sz="6400" b="1" i="0">
                <a:solidFill>
                  <a:schemeClr val="bg1"/>
                </a:solidFill>
                <a:latin typeface="Graphik Semibold" panose="020B0503030202060203" pitchFamily="34" charset="0"/>
              </a:defRPr>
            </a:lvl1pPr>
          </a:lstStyle>
          <a:p>
            <a:pPr lvl="0"/>
            <a:r>
              <a:rPr lang="pl-PL" err="1"/>
              <a:t>Section</a:t>
            </a:r>
            <a:r>
              <a:rPr lang="pl-PL"/>
              <a:t> </a:t>
            </a:r>
            <a:r>
              <a:rPr lang="pl-PL" err="1"/>
              <a:t>Title</a:t>
            </a:r>
            <a:br>
              <a:rPr lang="pl-PL"/>
            </a:br>
            <a:r>
              <a:rPr lang="pl-PL" err="1"/>
              <a:t>Two</a:t>
            </a:r>
            <a:r>
              <a:rPr lang="pl-PL"/>
              <a:t> Lines</a:t>
            </a:r>
          </a:p>
        </p:txBody>
      </p:sp>
    </p:spTree>
    <p:extLst>
      <p:ext uri="{BB962C8B-B14F-4D97-AF65-F5344CB8AC3E}">
        <p14:creationId xmlns:p14="http://schemas.microsoft.com/office/powerpoint/2010/main" val="1863871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logo - DM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Logo">
            <a:extLst>
              <a:ext uri="{FF2B5EF4-FFF2-40B4-BE49-F238E27FC236}">
                <a16:creationId xmlns:a16="http://schemas.microsoft.com/office/drawing/2014/main" id="{2462DAA0-B0EB-AE0E-3552-0B32123D7A1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0000" y="230400"/>
            <a:ext cx="824400" cy="118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982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th page counter - DM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ge Counter">
            <a:extLst>
              <a:ext uri="{FF2B5EF4-FFF2-40B4-BE49-F238E27FC236}">
                <a16:creationId xmlns:a16="http://schemas.microsoft.com/office/drawing/2014/main" id="{E7B7E601-990E-044A-9E1A-D54CC4EDB077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11249233" y="212414"/>
            <a:ext cx="582767" cy="1384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pl-US"/>
            </a:defPPr>
            <a:lvl1pPr marL="0" algn="r" defTabSz="914400" rtl="0" eaLnBrk="1" latinLnBrk="0" hangingPunct="1">
              <a:defRPr sz="900" b="0" i="0" kern="1200">
                <a:solidFill>
                  <a:schemeClr val="tx1"/>
                </a:solidFill>
                <a:latin typeface="Graphik-Medium" panose="020B0503030202060203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4C44D13-FC05-5941-85B1-39955DB610AB}" type="slidenum">
              <a:rPr lang="pl-US" smtClean="0">
                <a:solidFill>
                  <a:schemeClr val="bg1"/>
                </a:solidFill>
              </a:rPr>
              <a:pPr/>
              <a:t>‹#›</a:t>
            </a:fld>
            <a:endParaRPr lang="pl-US">
              <a:solidFill>
                <a:schemeClr val="bg1"/>
              </a:solidFill>
            </a:endParaRPr>
          </a:p>
        </p:txBody>
      </p:sp>
      <p:pic>
        <p:nvPicPr>
          <p:cNvPr id="4" name="Logo">
            <a:extLst>
              <a:ext uri="{FF2B5EF4-FFF2-40B4-BE49-F238E27FC236}">
                <a16:creationId xmlns:a16="http://schemas.microsoft.com/office/drawing/2014/main" id="{CF53A9B4-9024-EF98-4573-6065C5BAAE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0000" y="230400"/>
            <a:ext cx="824400" cy="118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753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cover + links (dow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resenter Job Title">
            <a:extLst>
              <a:ext uri="{FF2B5EF4-FFF2-40B4-BE49-F238E27FC236}">
                <a16:creationId xmlns:a16="http://schemas.microsoft.com/office/drawing/2014/main" id="{1CF56102-ED48-ECB8-C9A3-8804422647E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762855" y="533534"/>
            <a:ext cx="2463757" cy="12465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r">
              <a:buNone/>
              <a:defRPr sz="900" b="0" i="0">
                <a:latin typeface="Graphik Regular" panose="020B0503030202060203" pitchFamily="34" charset="0"/>
              </a:defRPr>
            </a:lvl1pPr>
            <a:lvl2pPr marL="457200" indent="0">
              <a:buNone/>
              <a:defRPr sz="1200" b="0" i="0">
                <a:latin typeface="Graphik-Medium" panose="020B0503030202060203" pitchFamily="34" charset="0"/>
              </a:defRPr>
            </a:lvl2pPr>
            <a:lvl3pPr marL="914400" indent="0">
              <a:buNone/>
              <a:defRPr sz="1200" b="0" i="0">
                <a:latin typeface="Graphik-Medium" panose="020B0503030202060203" pitchFamily="34" charset="0"/>
              </a:defRPr>
            </a:lvl3pPr>
            <a:lvl4pPr marL="1371600" indent="0">
              <a:buNone/>
              <a:defRPr sz="1200" b="0" i="0">
                <a:latin typeface="Graphik-Medium" panose="020B0503030202060203" pitchFamily="34" charset="0"/>
              </a:defRPr>
            </a:lvl4pPr>
            <a:lvl5pPr marL="1828800" indent="0">
              <a:buNone/>
              <a:defRPr sz="1200" b="0" i="0">
                <a:latin typeface="Graphik-Medium" panose="020B0503030202060203" pitchFamily="34" charset="0"/>
              </a:defRPr>
            </a:lvl5pPr>
          </a:lstStyle>
          <a:p>
            <a:pPr lvl="0"/>
            <a:r>
              <a:rPr lang="pl-PL"/>
              <a:t>International Expansion Leader</a:t>
            </a:r>
          </a:p>
        </p:txBody>
      </p:sp>
      <p:sp>
        <p:nvSpPr>
          <p:cNvPr id="26" name="Presenter Name">
            <a:extLst>
              <a:ext uri="{FF2B5EF4-FFF2-40B4-BE49-F238E27FC236}">
                <a16:creationId xmlns:a16="http://schemas.microsoft.com/office/drawing/2014/main" id="{D2CDCF42-0E07-8273-8B86-DEAC63A6467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762856" y="329139"/>
            <a:ext cx="2463757" cy="1661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r">
              <a:buNone/>
              <a:defRPr sz="1200" b="0" i="0">
                <a:latin typeface="Graphik-Medium" panose="020B0503030202060203" pitchFamily="34" charset="0"/>
              </a:defRPr>
            </a:lvl1pPr>
            <a:lvl2pPr marL="457200" indent="0">
              <a:buNone/>
              <a:defRPr sz="1200" b="0" i="0">
                <a:latin typeface="Graphik-Medium" panose="020B0503030202060203" pitchFamily="34" charset="0"/>
              </a:defRPr>
            </a:lvl2pPr>
            <a:lvl3pPr marL="914400" indent="0">
              <a:buNone/>
              <a:defRPr sz="1200" b="0" i="0">
                <a:latin typeface="Graphik-Medium" panose="020B0503030202060203" pitchFamily="34" charset="0"/>
              </a:defRPr>
            </a:lvl3pPr>
            <a:lvl4pPr marL="1371600" indent="0">
              <a:buNone/>
              <a:defRPr sz="1200" b="0" i="0">
                <a:latin typeface="Graphik-Medium" panose="020B0503030202060203" pitchFamily="34" charset="0"/>
              </a:defRPr>
            </a:lvl4pPr>
            <a:lvl5pPr marL="1828800" indent="0">
              <a:buNone/>
              <a:defRPr sz="1200" b="0" i="0">
                <a:latin typeface="Graphik-Medium" panose="020B0503030202060203" pitchFamily="34" charset="0"/>
              </a:defRPr>
            </a:lvl5pPr>
          </a:lstStyle>
          <a:p>
            <a:pPr lvl="0"/>
            <a:r>
              <a:rPr lang="pl-PL"/>
              <a:t>Anthony Cooper</a:t>
            </a:r>
          </a:p>
        </p:txBody>
      </p:sp>
      <p:sp>
        <p:nvSpPr>
          <p:cNvPr id="27" name="Presenter Avatar">
            <a:extLst>
              <a:ext uri="{FF2B5EF4-FFF2-40B4-BE49-F238E27FC236}">
                <a16:creationId xmlns:a16="http://schemas.microsoft.com/office/drawing/2014/main" id="{CACA7690-4EEF-39BD-2867-5D40EAFDF83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1385600" y="273599"/>
            <a:ext cx="446400" cy="4464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r>
              <a:rPr lang="en-GB"/>
              <a:t>Click icon to add picture</a:t>
            </a:r>
            <a:endParaRPr lang="pl-PL"/>
          </a:p>
        </p:txBody>
      </p:sp>
      <p:grpSp>
        <p:nvGrpSpPr>
          <p:cNvPr id="48" name="Links">
            <a:extLst>
              <a:ext uri="{FF2B5EF4-FFF2-40B4-BE49-F238E27FC236}">
                <a16:creationId xmlns:a16="http://schemas.microsoft.com/office/drawing/2014/main" id="{99B31167-B1E6-CC73-9851-D29E48FD0D1C}"/>
              </a:ext>
            </a:extLst>
          </p:cNvPr>
          <p:cNvGrpSpPr/>
          <p:nvPr userDrawn="1"/>
        </p:nvGrpSpPr>
        <p:grpSpPr>
          <a:xfrm>
            <a:off x="5976713" y="5922000"/>
            <a:ext cx="5788087" cy="577041"/>
            <a:chOff x="5976713" y="5922000"/>
            <a:chExt cx="5788087" cy="577041"/>
          </a:xfrm>
        </p:grpSpPr>
        <p:pic>
          <p:nvPicPr>
            <p:cNvPr id="29" name="QR Code">
              <a:extLst>
                <a:ext uri="{FF2B5EF4-FFF2-40B4-BE49-F238E27FC236}">
                  <a16:creationId xmlns:a16="http://schemas.microsoft.com/office/drawing/2014/main" id="{3732AB04-3213-58BA-905E-3ACF02CD9C3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1188800" y="5922000"/>
              <a:ext cx="576000" cy="576000"/>
            </a:xfrm>
            <a:prstGeom prst="rect">
              <a:avLst/>
            </a:prstGeom>
          </p:spPr>
        </p:pic>
        <p:grpSp>
          <p:nvGrpSpPr>
            <p:cNvPr id="30" name="IG Button">
              <a:extLst>
                <a:ext uri="{FF2B5EF4-FFF2-40B4-BE49-F238E27FC236}">
                  <a16:creationId xmlns:a16="http://schemas.microsoft.com/office/drawing/2014/main" id="{020C65C0-E545-B4A2-11E7-CDFE8787C544}"/>
                </a:ext>
              </a:extLst>
            </p:cNvPr>
            <p:cNvGrpSpPr/>
            <p:nvPr userDrawn="1"/>
          </p:nvGrpSpPr>
          <p:grpSpPr>
            <a:xfrm>
              <a:off x="9909899" y="6202800"/>
              <a:ext cx="1158381" cy="288000"/>
              <a:chOff x="9909899" y="6202800"/>
              <a:chExt cx="1158381" cy="288000"/>
            </a:xfrm>
          </p:grpSpPr>
          <p:sp>
            <p:nvSpPr>
              <p:cNvPr id="44" name="IG Button Text">
                <a:extLst>
                  <a:ext uri="{FF2B5EF4-FFF2-40B4-BE49-F238E27FC236}">
                    <a16:creationId xmlns:a16="http://schemas.microsoft.com/office/drawing/2014/main" id="{B3366536-D425-5CC1-4E50-E222A75670B7}"/>
                  </a:ext>
                </a:extLst>
              </p:cNvPr>
              <p:cNvSpPr/>
              <p:nvPr userDrawn="1"/>
            </p:nvSpPr>
            <p:spPr>
              <a:xfrm>
                <a:off x="10210353" y="6247174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>
                    <a:solidFill>
                      <a:schemeClr val="tx1"/>
                    </a:solidFill>
                    <a:latin typeface="Graphik Regular" panose="020B0503030202060203" pitchFamily="34" charset="0"/>
                  </a:rPr>
                  <a:t>@</a:t>
                </a:r>
                <a:r>
                  <a:rPr lang="en-GB" sz="1100" u="none" strike="noStrike" baseline="0" err="1">
                    <a:solidFill>
                      <a:schemeClr val="tx1"/>
                    </a:solidFill>
                    <a:latin typeface="Graphik Regular" panose="020B0503030202060203" pitchFamily="34" charset="0"/>
                  </a:rPr>
                  <a:t>synerise</a:t>
                </a:r>
                <a:endParaRPr lang="en-PL" sz="1100" u="none" strike="noStrike" baseline="0">
                  <a:solidFill>
                    <a:schemeClr val="tx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45" name="IG Icon">
                <a:extLst>
                  <a:ext uri="{FF2B5EF4-FFF2-40B4-BE49-F238E27FC236}">
                    <a16:creationId xmlns:a16="http://schemas.microsoft.com/office/drawing/2014/main" id="{13C78BCC-DCD3-97D2-06AF-AE7E469BA6F0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/>
              <a:stretch>
                <a:fillRect/>
              </a:stretch>
            </p:blipFill>
            <p:spPr>
              <a:xfrm>
                <a:off x="9988268" y="6283041"/>
                <a:ext cx="144000" cy="144000"/>
              </a:xfrm>
              <a:prstGeom prst="rect">
                <a:avLst/>
              </a:prstGeom>
            </p:spPr>
          </p:pic>
          <p:sp>
            <p:nvSpPr>
              <p:cNvPr id="46" name="IG Button Shape">
                <a:hlinkClick r:id="rId5"/>
                <a:extLst>
                  <a:ext uri="{FF2B5EF4-FFF2-40B4-BE49-F238E27FC236}">
                    <a16:creationId xmlns:a16="http://schemas.microsoft.com/office/drawing/2014/main" id="{EBC71E42-AE62-E985-DBDA-F3AE26DAE652}"/>
                  </a:ext>
                </a:extLst>
              </p:cNvPr>
              <p:cNvSpPr/>
              <p:nvPr userDrawn="1"/>
            </p:nvSpPr>
            <p:spPr>
              <a:xfrm>
                <a:off x="9909899" y="6202800"/>
                <a:ext cx="1052926" cy="288000"/>
              </a:xfrm>
              <a:prstGeom prst="roundRect">
                <a:avLst/>
              </a:prstGeom>
              <a:solidFill>
                <a:schemeClr val="tx1">
                  <a:lumMod val="95000"/>
                  <a:lumOff val="5000"/>
                  <a:alpha val="8000"/>
                </a:schemeClr>
              </a:solidFill>
              <a:ln w="3810">
                <a:solidFill>
                  <a:schemeClr val="tx1">
                    <a:lumMod val="95000"/>
                    <a:lumOff val="5000"/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lvl="0"/>
                <a:endParaRPr lang="pl-PL" sz="1100"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grpSp>
          <p:nvGrpSpPr>
            <p:cNvPr id="31" name="FB Button">
              <a:extLst>
                <a:ext uri="{FF2B5EF4-FFF2-40B4-BE49-F238E27FC236}">
                  <a16:creationId xmlns:a16="http://schemas.microsoft.com/office/drawing/2014/main" id="{3B578F27-A982-7778-F684-F2779ABC1716}"/>
                </a:ext>
              </a:extLst>
            </p:cNvPr>
            <p:cNvGrpSpPr/>
            <p:nvPr userDrawn="1"/>
          </p:nvGrpSpPr>
          <p:grpSpPr>
            <a:xfrm>
              <a:off x="8789574" y="6202800"/>
              <a:ext cx="1158381" cy="288000"/>
              <a:chOff x="8789574" y="6202800"/>
              <a:chExt cx="1158381" cy="288000"/>
            </a:xfrm>
          </p:grpSpPr>
          <p:sp>
            <p:nvSpPr>
              <p:cNvPr id="41" name="FB Button Text">
                <a:extLst>
                  <a:ext uri="{FF2B5EF4-FFF2-40B4-BE49-F238E27FC236}">
                    <a16:creationId xmlns:a16="http://schemas.microsoft.com/office/drawing/2014/main" id="{5A6ED537-8A4F-6AAF-4A24-068836B497A5}"/>
                  </a:ext>
                </a:extLst>
              </p:cNvPr>
              <p:cNvSpPr/>
              <p:nvPr userDrawn="1"/>
            </p:nvSpPr>
            <p:spPr>
              <a:xfrm>
                <a:off x="9090028" y="6247174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>
                    <a:solidFill>
                      <a:schemeClr val="tx1"/>
                    </a:solidFill>
                    <a:latin typeface="Graphik Regular" panose="020B0503030202060203" pitchFamily="34" charset="0"/>
                  </a:rPr>
                  <a:t>@</a:t>
                </a:r>
                <a:r>
                  <a:rPr lang="en-GB" sz="1100" u="none" strike="noStrike" baseline="0" err="1">
                    <a:solidFill>
                      <a:schemeClr val="tx1"/>
                    </a:solidFill>
                    <a:latin typeface="Graphik Regular" panose="020B0503030202060203" pitchFamily="34" charset="0"/>
                  </a:rPr>
                  <a:t>synerise</a:t>
                </a:r>
                <a:endParaRPr lang="en-PL" sz="1100" u="none" strike="noStrike" baseline="0">
                  <a:solidFill>
                    <a:schemeClr val="tx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42" name="FB Icon">
                <a:extLst>
                  <a:ext uri="{FF2B5EF4-FFF2-40B4-BE49-F238E27FC236}">
                    <a16:creationId xmlns:a16="http://schemas.microsoft.com/office/drawing/2014/main" id="{68B41AB5-3686-9E0B-9169-BE1C33747FC0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7"/>
              <a:stretch>
                <a:fillRect/>
              </a:stretch>
            </p:blipFill>
            <p:spPr>
              <a:xfrm>
                <a:off x="8867943" y="6283041"/>
                <a:ext cx="144000" cy="144000"/>
              </a:xfrm>
              <a:prstGeom prst="rect">
                <a:avLst/>
              </a:prstGeom>
            </p:spPr>
          </p:pic>
          <p:sp>
            <p:nvSpPr>
              <p:cNvPr id="43" name="FB Button Shape">
                <a:hlinkClick r:id="rId8"/>
                <a:extLst>
                  <a:ext uri="{FF2B5EF4-FFF2-40B4-BE49-F238E27FC236}">
                    <a16:creationId xmlns:a16="http://schemas.microsoft.com/office/drawing/2014/main" id="{199C3BD0-9743-685C-E56A-1FD5206B4B0D}"/>
                  </a:ext>
                </a:extLst>
              </p:cNvPr>
              <p:cNvSpPr/>
              <p:nvPr userDrawn="1"/>
            </p:nvSpPr>
            <p:spPr>
              <a:xfrm>
                <a:off x="8789574" y="6202800"/>
                <a:ext cx="1052926" cy="288000"/>
              </a:xfrm>
              <a:prstGeom prst="roundRect">
                <a:avLst/>
              </a:prstGeom>
              <a:solidFill>
                <a:schemeClr val="tx1">
                  <a:lumMod val="95000"/>
                  <a:lumOff val="5000"/>
                  <a:alpha val="8000"/>
                </a:schemeClr>
              </a:solidFill>
              <a:ln w="3810">
                <a:solidFill>
                  <a:schemeClr val="tx1">
                    <a:lumMod val="95000"/>
                    <a:lumOff val="5000"/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lvl="0"/>
                <a:endParaRPr lang="pl-PL" sz="1100"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grpSp>
          <p:nvGrpSpPr>
            <p:cNvPr id="32" name="LI Button">
              <a:extLst>
                <a:ext uri="{FF2B5EF4-FFF2-40B4-BE49-F238E27FC236}">
                  <a16:creationId xmlns:a16="http://schemas.microsoft.com/office/drawing/2014/main" id="{D8C7AB3E-2510-7F05-192C-BF75D2F0AB42}"/>
                </a:ext>
              </a:extLst>
            </p:cNvPr>
            <p:cNvGrpSpPr/>
            <p:nvPr userDrawn="1"/>
          </p:nvGrpSpPr>
          <p:grpSpPr>
            <a:xfrm>
              <a:off x="7806772" y="6211041"/>
              <a:ext cx="1158381" cy="288000"/>
              <a:chOff x="7806772" y="6211041"/>
              <a:chExt cx="1158381" cy="288000"/>
            </a:xfrm>
          </p:grpSpPr>
          <p:sp>
            <p:nvSpPr>
              <p:cNvPr id="38" name="LI Button Text">
                <a:extLst>
                  <a:ext uri="{FF2B5EF4-FFF2-40B4-BE49-F238E27FC236}">
                    <a16:creationId xmlns:a16="http://schemas.microsoft.com/office/drawing/2014/main" id="{2B2267D7-20D9-9BE5-8110-4509BAD8397E}"/>
                  </a:ext>
                </a:extLst>
              </p:cNvPr>
              <p:cNvSpPr/>
              <p:nvPr userDrawn="1"/>
            </p:nvSpPr>
            <p:spPr>
              <a:xfrm>
                <a:off x="8107226" y="6255415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 err="1">
                    <a:solidFill>
                      <a:schemeClr val="tx1"/>
                    </a:solidFill>
                    <a:latin typeface="Graphik Regular" panose="020B0503030202060203" pitchFamily="34" charset="0"/>
                  </a:rPr>
                  <a:t>synerise</a:t>
                </a:r>
                <a:endParaRPr lang="en-PL" sz="1100" u="none" strike="noStrike" baseline="0">
                  <a:solidFill>
                    <a:schemeClr val="tx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39" name="LI Icon">
                <a:extLst>
                  <a:ext uri="{FF2B5EF4-FFF2-40B4-BE49-F238E27FC236}">
                    <a16:creationId xmlns:a16="http://schemas.microsoft.com/office/drawing/2014/main" id="{C76BE9D4-48DB-15B7-D1B4-0CAD244344E4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9"/>
              <a:stretch>
                <a:fillRect/>
              </a:stretch>
            </p:blipFill>
            <p:spPr>
              <a:xfrm>
                <a:off x="7884000" y="6283041"/>
                <a:ext cx="144000" cy="144000"/>
              </a:xfrm>
              <a:prstGeom prst="rect">
                <a:avLst/>
              </a:prstGeom>
            </p:spPr>
          </p:pic>
          <p:sp>
            <p:nvSpPr>
              <p:cNvPr id="40" name="LI Button Shape">
                <a:hlinkClick r:id="rId10"/>
                <a:extLst>
                  <a:ext uri="{FF2B5EF4-FFF2-40B4-BE49-F238E27FC236}">
                    <a16:creationId xmlns:a16="http://schemas.microsoft.com/office/drawing/2014/main" id="{6F5E4375-2F79-CDD6-064B-E982182BD9DD}"/>
                  </a:ext>
                </a:extLst>
              </p:cNvPr>
              <p:cNvSpPr/>
              <p:nvPr userDrawn="1"/>
            </p:nvSpPr>
            <p:spPr>
              <a:xfrm>
                <a:off x="7806772" y="6211041"/>
                <a:ext cx="912545" cy="288000"/>
              </a:xfrm>
              <a:prstGeom prst="roundRect">
                <a:avLst/>
              </a:prstGeom>
              <a:solidFill>
                <a:schemeClr val="tx1">
                  <a:lumMod val="95000"/>
                  <a:lumOff val="5000"/>
                  <a:alpha val="8000"/>
                </a:schemeClr>
              </a:solidFill>
              <a:ln w="3810">
                <a:solidFill>
                  <a:schemeClr val="tx1">
                    <a:lumMod val="95000"/>
                    <a:lumOff val="5000"/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lvl="0"/>
                <a:endParaRPr lang="pl-PL" sz="1100"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grpSp>
          <p:nvGrpSpPr>
            <p:cNvPr id="33" name="X Button">
              <a:extLst>
                <a:ext uri="{FF2B5EF4-FFF2-40B4-BE49-F238E27FC236}">
                  <a16:creationId xmlns:a16="http://schemas.microsoft.com/office/drawing/2014/main" id="{D6C4438D-0998-6247-8121-948F7F4E5F25}"/>
                </a:ext>
              </a:extLst>
            </p:cNvPr>
            <p:cNvGrpSpPr/>
            <p:nvPr userDrawn="1"/>
          </p:nvGrpSpPr>
          <p:grpSpPr>
            <a:xfrm>
              <a:off x="6707618" y="6211041"/>
              <a:ext cx="1142758" cy="288000"/>
              <a:chOff x="6707618" y="6211041"/>
              <a:chExt cx="1142758" cy="288000"/>
            </a:xfrm>
          </p:grpSpPr>
          <p:sp>
            <p:nvSpPr>
              <p:cNvPr id="35" name="X Button Text">
                <a:extLst>
                  <a:ext uri="{FF2B5EF4-FFF2-40B4-BE49-F238E27FC236}">
                    <a16:creationId xmlns:a16="http://schemas.microsoft.com/office/drawing/2014/main" id="{A4AFE4F3-7304-18EA-F6B9-F980993039E4}"/>
                  </a:ext>
                </a:extLst>
              </p:cNvPr>
              <p:cNvSpPr/>
              <p:nvPr userDrawn="1"/>
            </p:nvSpPr>
            <p:spPr>
              <a:xfrm>
                <a:off x="6992449" y="6255415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>
                    <a:solidFill>
                      <a:schemeClr val="tx1"/>
                    </a:solidFill>
                    <a:latin typeface="Graphik Regular" panose="020B0503030202060203" pitchFamily="34" charset="0"/>
                  </a:rPr>
                  <a:t>@synerise</a:t>
                </a:r>
                <a:endParaRPr lang="en-PL" sz="1100" u="none" strike="noStrike" baseline="0">
                  <a:solidFill>
                    <a:schemeClr val="tx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36" name="X Icon">
                <a:extLst>
                  <a:ext uri="{FF2B5EF4-FFF2-40B4-BE49-F238E27FC236}">
                    <a16:creationId xmlns:a16="http://schemas.microsoft.com/office/drawing/2014/main" id="{0219E2B4-C5D6-BA39-300F-FA43E7A5720A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1"/>
              <a:stretch>
                <a:fillRect/>
              </a:stretch>
            </p:blipFill>
            <p:spPr>
              <a:xfrm>
                <a:off x="6793200" y="6282779"/>
                <a:ext cx="140946" cy="144000"/>
              </a:xfrm>
              <a:prstGeom prst="rect">
                <a:avLst/>
              </a:prstGeom>
            </p:spPr>
          </p:pic>
          <p:sp>
            <p:nvSpPr>
              <p:cNvPr id="37" name="X Button Shape">
                <a:hlinkClick r:id="rId6"/>
                <a:extLst>
                  <a:ext uri="{FF2B5EF4-FFF2-40B4-BE49-F238E27FC236}">
                    <a16:creationId xmlns:a16="http://schemas.microsoft.com/office/drawing/2014/main" id="{7F68EE5D-1256-8B34-A954-F6C49E3E7637}"/>
                  </a:ext>
                </a:extLst>
              </p:cNvPr>
              <p:cNvSpPr/>
              <p:nvPr userDrawn="1"/>
            </p:nvSpPr>
            <p:spPr>
              <a:xfrm>
                <a:off x="6707618" y="6211041"/>
                <a:ext cx="1028897" cy="288000"/>
              </a:xfrm>
              <a:prstGeom prst="roundRect">
                <a:avLst/>
              </a:prstGeom>
              <a:solidFill>
                <a:schemeClr val="tx1">
                  <a:lumMod val="95000"/>
                  <a:lumOff val="5000"/>
                  <a:alpha val="8000"/>
                </a:schemeClr>
              </a:solidFill>
              <a:ln w="3810">
                <a:solidFill>
                  <a:schemeClr val="tx1">
                    <a:lumMod val="95000"/>
                    <a:lumOff val="5000"/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l"/>
                <a:endParaRPr lang="pl-PL" sz="1100">
                  <a:solidFill>
                    <a:schemeClr val="tx1"/>
                  </a:solidFill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sp>
          <p:nvSpPr>
            <p:cNvPr id="34" name="Mett Us Text">
              <a:extLst>
                <a:ext uri="{FF2B5EF4-FFF2-40B4-BE49-F238E27FC236}">
                  <a16:creationId xmlns:a16="http://schemas.microsoft.com/office/drawing/2014/main" id="{78F56DB5-8210-95C9-E547-9A9E96D63888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5976713" y="6298349"/>
              <a:ext cx="667404" cy="12613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b="1" i="0" kern="1200">
                  <a:solidFill>
                    <a:schemeClr val="tx1"/>
                  </a:solidFill>
                  <a:latin typeface="Graphik-Semibold" panose="020B0503030202060203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None/>
              </a:pPr>
              <a:r>
                <a:rPr lang="pl-PL" sz="900" b="0" err="1">
                  <a:solidFill>
                    <a:schemeClr val="tx1"/>
                  </a:solidFill>
                  <a:latin typeface="Graphik Regular" panose="020B0503030202060203" pitchFamily="34" charset="0"/>
                </a:rPr>
                <a:t>Meet</a:t>
              </a:r>
              <a:r>
                <a:rPr lang="pl-PL" sz="900" b="0">
                  <a:solidFill>
                    <a:schemeClr val="tx1"/>
                  </a:solidFill>
                  <a:latin typeface="Graphik Regular" panose="020B0503030202060203" pitchFamily="34" charset="0"/>
                </a:rPr>
                <a:t> </a:t>
              </a:r>
              <a:r>
                <a:rPr lang="pl-PL" sz="900" b="0" err="1">
                  <a:solidFill>
                    <a:schemeClr val="tx1"/>
                  </a:solidFill>
                  <a:latin typeface="Graphik Regular" panose="020B0503030202060203" pitchFamily="34" charset="0"/>
                </a:rPr>
                <a:t>us</a:t>
              </a:r>
              <a:r>
                <a:rPr lang="pl-PL" sz="900" b="0">
                  <a:solidFill>
                    <a:schemeClr val="tx1"/>
                  </a:solidFill>
                  <a:latin typeface="Graphik Regular" panose="020B0503030202060203" pitchFamily="34" charset="0"/>
                </a:rPr>
                <a:t> on: </a:t>
              </a:r>
              <a:endParaRPr lang="pl-US" sz="900" b="0">
                <a:solidFill>
                  <a:schemeClr val="tx1"/>
                </a:solidFill>
                <a:latin typeface="Graphik Regular" panose="020B0503030202060203" pitchFamily="34" charset="0"/>
              </a:endParaRPr>
            </a:p>
          </p:txBody>
        </p:sp>
      </p:grpSp>
      <p:pic>
        <p:nvPicPr>
          <p:cNvPr id="2" name="Logo">
            <a:extLst>
              <a:ext uri="{FF2B5EF4-FFF2-40B4-BE49-F238E27FC236}">
                <a16:creationId xmlns:a16="http://schemas.microsoft.com/office/drawing/2014/main" id="{7A53ACD8-E59F-7415-23AF-FC97DF64DF94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360000" y="360000"/>
            <a:ext cx="1196314" cy="171331"/>
          </a:xfrm>
          <a:prstGeom prst="rect">
            <a:avLst/>
          </a:prstGeom>
        </p:spPr>
      </p:pic>
      <p:sp>
        <p:nvSpPr>
          <p:cNvPr id="49" name="Subtitle">
            <a:extLst>
              <a:ext uri="{FF2B5EF4-FFF2-40B4-BE49-F238E27FC236}">
                <a16:creationId xmlns:a16="http://schemas.microsoft.com/office/drawing/2014/main" id="{4BD33F32-75E5-0245-0790-E6E829BB7A1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3362378"/>
            <a:ext cx="7920000" cy="3323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2400" b="0" i="0">
                <a:latin typeface="Graphik-Light" panose="020B0403030202060203" pitchFamily="34" charset="0"/>
              </a:defRPr>
            </a:lvl1pPr>
            <a:lvl2pPr marL="457200" indent="0">
              <a:buNone/>
              <a:defRPr sz="2400" b="0" i="0">
                <a:latin typeface="Graphik-Light" panose="020B0403030202060203" pitchFamily="34" charset="0"/>
              </a:defRPr>
            </a:lvl2pPr>
            <a:lvl3pPr marL="914400" indent="0">
              <a:buNone/>
              <a:defRPr sz="2400" b="0" i="0">
                <a:latin typeface="Graphik-Light" panose="020B0403030202060203" pitchFamily="34" charset="0"/>
              </a:defRPr>
            </a:lvl3pPr>
            <a:lvl4pPr marL="1371600" indent="0">
              <a:buNone/>
              <a:defRPr sz="2400" b="0" i="0">
                <a:latin typeface="Graphik-Light" panose="020B0403030202060203" pitchFamily="34" charset="0"/>
              </a:defRPr>
            </a:lvl4pPr>
            <a:lvl5pPr marL="1828800" indent="0">
              <a:buNone/>
              <a:defRPr sz="2400" b="0" i="0">
                <a:latin typeface="Graphik-Light" panose="020B0403030202060203" pitchFamily="34" charset="0"/>
              </a:defRPr>
            </a:lvl5pPr>
          </a:lstStyle>
          <a:p>
            <a:pPr lvl="0"/>
            <a:r>
              <a:rPr lang="pl-PL" err="1"/>
              <a:t>Subtitle</a:t>
            </a:r>
            <a:endParaRPr lang="pl-PL"/>
          </a:p>
        </p:txBody>
      </p:sp>
      <p:sp>
        <p:nvSpPr>
          <p:cNvPr id="50" name="Title">
            <a:extLst>
              <a:ext uri="{FF2B5EF4-FFF2-40B4-BE49-F238E27FC236}">
                <a16:creationId xmlns:a16="http://schemas.microsoft.com/office/drawing/2014/main" id="{1831B497-17C9-95D8-5075-76C42D0C063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9997" y="1684826"/>
            <a:ext cx="7920000" cy="1677552"/>
          </a:xfrm>
          <a:prstGeom prst="rect">
            <a:avLst/>
          </a:prstGeom>
        </p:spPr>
        <p:txBody>
          <a:bodyPr wrap="square" lIns="0" tIns="0" rIns="0" bIns="180000" anchor="b">
            <a:spAutoFit/>
          </a:bodyPr>
          <a:lstStyle>
            <a:lvl1pPr marL="0" indent="0">
              <a:spcBef>
                <a:spcPts val="0"/>
              </a:spcBef>
              <a:spcAft>
                <a:spcPts val="1800"/>
              </a:spcAft>
              <a:buNone/>
              <a:defRPr sz="5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algn="l">
              <a:spcAft>
                <a:spcPts val="2400"/>
              </a:spcAft>
            </a:pPr>
            <a:r>
              <a:rPr lang="pl-PL" sz="5400" b="1" spc="-150" err="1">
                <a:latin typeface="Graphik-Semibold"/>
              </a:rPr>
              <a:t>Example</a:t>
            </a:r>
            <a:br>
              <a:rPr lang="pl-PL" sz="5400" b="1" spc="-150">
                <a:latin typeface="Graphik-Semibold"/>
              </a:rPr>
            </a:br>
            <a:r>
              <a:rPr lang="pl-PL" sz="5400" b="1" spc="-150" err="1">
                <a:latin typeface="Graphik-Semibold"/>
              </a:rPr>
              <a:t>Title</a:t>
            </a:r>
            <a:endParaRPr lang="pl-PL" sz="5400" b="1" spc="-150">
              <a:latin typeface="Graphik-Semibold" panose="020B050303020206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2634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th breadcrumbs - DM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ge Counter">
            <a:extLst>
              <a:ext uri="{FF2B5EF4-FFF2-40B4-BE49-F238E27FC236}">
                <a16:creationId xmlns:a16="http://schemas.microsoft.com/office/drawing/2014/main" id="{E7B7E601-990E-044A-9E1A-D54CC4EDB077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11249233" y="212414"/>
            <a:ext cx="582767" cy="1384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pl-US"/>
            </a:defPPr>
            <a:lvl1pPr marL="0" algn="r" defTabSz="914400" rtl="0" eaLnBrk="1" latinLnBrk="0" hangingPunct="1">
              <a:defRPr sz="900" b="0" i="0" kern="1200">
                <a:solidFill>
                  <a:schemeClr val="tx1"/>
                </a:solidFill>
                <a:latin typeface="Graphik-Medium" panose="020B0503030202060203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4C44D13-FC05-5941-85B1-39955DB610AB}" type="slidenum">
              <a:rPr lang="pl-US" smtClean="0">
                <a:solidFill>
                  <a:schemeClr val="bg1"/>
                </a:solidFill>
              </a:rPr>
              <a:pPr/>
              <a:t>‹#›</a:t>
            </a:fld>
            <a:endParaRPr lang="pl-US">
              <a:solidFill>
                <a:schemeClr val="bg1"/>
              </a:solidFill>
            </a:endParaRPr>
          </a:p>
        </p:txBody>
      </p:sp>
      <p:sp>
        <p:nvSpPr>
          <p:cNvPr id="2" name="Breadcrumbs">
            <a:extLst>
              <a:ext uri="{FF2B5EF4-FFF2-40B4-BE49-F238E27FC236}">
                <a16:creationId xmlns:a16="http://schemas.microsoft.com/office/drawing/2014/main" id="{A229FB92-8635-B09A-E24B-DA09EDD092A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48303" y="228141"/>
            <a:ext cx="9793730" cy="124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r">
              <a:buNone/>
              <a:defRPr sz="900" b="0" i="0" spc="0">
                <a:solidFill>
                  <a:schemeClr val="bg1"/>
                </a:solidFill>
                <a:latin typeface="Graphik Regular" panose="020B0503030202060203" pitchFamily="34" charset="0"/>
              </a:defRPr>
            </a:lvl1pPr>
          </a:lstStyle>
          <a:p>
            <a:pPr lvl="0"/>
            <a:r>
              <a:rPr lang="pl-US"/>
              <a:t>Breadcrumbs</a:t>
            </a:r>
          </a:p>
        </p:txBody>
      </p:sp>
      <p:pic>
        <p:nvPicPr>
          <p:cNvPr id="4" name="Logo">
            <a:extLst>
              <a:ext uri="{FF2B5EF4-FFF2-40B4-BE49-F238E27FC236}">
                <a16:creationId xmlns:a16="http://schemas.microsoft.com/office/drawing/2014/main" id="{CF53A9B4-9024-EF98-4573-6065C5BAAE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0000" y="230400"/>
            <a:ext cx="824400" cy="118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576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th header - DM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ge Counter">
            <a:extLst>
              <a:ext uri="{FF2B5EF4-FFF2-40B4-BE49-F238E27FC236}">
                <a16:creationId xmlns:a16="http://schemas.microsoft.com/office/drawing/2014/main" id="{E7B7E601-990E-044A-9E1A-D54CC4EDB077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11249233" y="212414"/>
            <a:ext cx="582767" cy="1384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pl-US"/>
            </a:defPPr>
            <a:lvl1pPr marL="0" algn="r" defTabSz="914400" rtl="0" eaLnBrk="1" latinLnBrk="0" hangingPunct="1">
              <a:defRPr sz="900" b="0" i="0" kern="1200">
                <a:solidFill>
                  <a:schemeClr val="tx1"/>
                </a:solidFill>
                <a:latin typeface="Graphik-Medium" panose="020B0503030202060203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4C44D13-FC05-5941-85B1-39955DB610AB}" type="slidenum">
              <a:rPr lang="pl-US" smtClean="0">
                <a:solidFill>
                  <a:schemeClr val="bg1"/>
                </a:solidFill>
              </a:rPr>
              <a:pPr/>
              <a:t>‹#›</a:t>
            </a:fld>
            <a:endParaRPr lang="pl-US">
              <a:solidFill>
                <a:schemeClr val="bg1"/>
              </a:solidFill>
            </a:endParaRPr>
          </a:p>
        </p:txBody>
      </p:sp>
      <p:sp>
        <p:nvSpPr>
          <p:cNvPr id="2" name="Breadcrumbs">
            <a:extLst>
              <a:ext uri="{FF2B5EF4-FFF2-40B4-BE49-F238E27FC236}">
                <a16:creationId xmlns:a16="http://schemas.microsoft.com/office/drawing/2014/main" id="{A229FB92-8635-B09A-E24B-DA09EDD092A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48303" y="228141"/>
            <a:ext cx="9793730" cy="124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r">
              <a:buNone/>
              <a:defRPr sz="900" b="0" i="0" spc="0">
                <a:solidFill>
                  <a:schemeClr val="bg1"/>
                </a:solidFill>
                <a:latin typeface="Graphik Regular" panose="020B0503030202060203" pitchFamily="34" charset="0"/>
              </a:defRPr>
            </a:lvl1pPr>
          </a:lstStyle>
          <a:p>
            <a:pPr lvl="0"/>
            <a:r>
              <a:rPr lang="pl-US"/>
              <a:t>Breadcrumbs</a:t>
            </a:r>
          </a:p>
        </p:txBody>
      </p:sp>
      <p:sp>
        <p:nvSpPr>
          <p:cNvPr id="5" name="Main Header">
            <a:extLst>
              <a:ext uri="{FF2B5EF4-FFF2-40B4-BE49-F238E27FC236}">
                <a16:creationId xmlns:a16="http://schemas.microsoft.com/office/drawing/2014/main" id="{4A4AB8BC-E56C-FD0D-CBE6-5EE3BBF6C50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360000" y="576000"/>
            <a:ext cx="11472000" cy="442035"/>
          </a:xfrm>
          <a:prstGeom prst="rect">
            <a:avLst/>
          </a:prstGeom>
        </p:spPr>
        <p:txBody>
          <a:bodyPr wrap="square" lIns="0" tIns="0" rIns="0" bIns="72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>
                <a:solidFill>
                  <a:schemeClr val="bg1"/>
                </a:solidFill>
                <a:latin typeface="Graphik-Semibold" panose="020B0503030202060203" pitchFamily="34" charset="0"/>
              </a:defRPr>
            </a:lvl1pPr>
          </a:lstStyle>
          <a:p>
            <a:pPr lvl="0"/>
            <a:r>
              <a:rPr lang="pl-US"/>
              <a:t>Header</a:t>
            </a:r>
          </a:p>
        </p:txBody>
      </p:sp>
      <p:pic>
        <p:nvPicPr>
          <p:cNvPr id="4" name="Logo">
            <a:extLst>
              <a:ext uri="{FF2B5EF4-FFF2-40B4-BE49-F238E27FC236}">
                <a16:creationId xmlns:a16="http://schemas.microsoft.com/office/drawing/2014/main" id="{CF53A9B4-9024-EF98-4573-6065C5BAAE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0000" y="230400"/>
            <a:ext cx="824400" cy="118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006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th subheader - DM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ge Counter">
            <a:extLst>
              <a:ext uri="{FF2B5EF4-FFF2-40B4-BE49-F238E27FC236}">
                <a16:creationId xmlns:a16="http://schemas.microsoft.com/office/drawing/2014/main" id="{E7B7E601-990E-044A-9E1A-D54CC4EDB077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11249233" y="212414"/>
            <a:ext cx="582767" cy="1384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pl-US"/>
            </a:defPPr>
            <a:lvl1pPr marL="0" algn="r" defTabSz="914400" rtl="0" eaLnBrk="1" latinLnBrk="0" hangingPunct="1">
              <a:defRPr sz="900" b="0" i="0" kern="1200">
                <a:solidFill>
                  <a:schemeClr val="tx1"/>
                </a:solidFill>
                <a:latin typeface="Graphik-Medium" panose="020B0503030202060203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4C44D13-FC05-5941-85B1-39955DB610AB}" type="slidenum">
              <a:rPr lang="pl-US" smtClean="0">
                <a:solidFill>
                  <a:schemeClr val="bg1"/>
                </a:solidFill>
              </a:rPr>
              <a:pPr/>
              <a:t>‹#›</a:t>
            </a:fld>
            <a:endParaRPr lang="pl-US">
              <a:solidFill>
                <a:schemeClr val="bg1"/>
              </a:solidFill>
            </a:endParaRPr>
          </a:p>
        </p:txBody>
      </p:sp>
      <p:sp>
        <p:nvSpPr>
          <p:cNvPr id="2" name="Breadcrumbs">
            <a:extLst>
              <a:ext uri="{FF2B5EF4-FFF2-40B4-BE49-F238E27FC236}">
                <a16:creationId xmlns:a16="http://schemas.microsoft.com/office/drawing/2014/main" id="{A229FB92-8635-B09A-E24B-DA09EDD092A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48303" y="228141"/>
            <a:ext cx="9793730" cy="124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r">
              <a:buNone/>
              <a:defRPr sz="900" b="0" i="0" spc="0">
                <a:solidFill>
                  <a:schemeClr val="bg1"/>
                </a:solidFill>
                <a:latin typeface="Graphik Regular" panose="020B0503030202060203" pitchFamily="34" charset="0"/>
              </a:defRPr>
            </a:lvl1pPr>
          </a:lstStyle>
          <a:p>
            <a:pPr lvl="0"/>
            <a:r>
              <a:rPr lang="pl-US"/>
              <a:t>Breadcrumbs</a:t>
            </a:r>
          </a:p>
        </p:txBody>
      </p:sp>
      <p:sp>
        <p:nvSpPr>
          <p:cNvPr id="6" name="Subheader">
            <a:extLst>
              <a:ext uri="{FF2B5EF4-FFF2-40B4-BE49-F238E27FC236}">
                <a16:creationId xmlns:a16="http://schemas.microsoft.com/office/drawing/2014/main" id="{74E60CFE-A8A9-BB2C-D7E6-8D2F1C3249D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0000" y="1008000"/>
            <a:ext cx="11472000" cy="2000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00" b="0" i="0">
                <a:solidFill>
                  <a:schemeClr val="bg1"/>
                </a:solidFill>
                <a:latin typeface="Graphik Regular" panose="020B0503030202060203" pitchFamily="34" charset="0"/>
              </a:defRPr>
            </a:lvl1pPr>
          </a:lstStyle>
          <a:p>
            <a:pPr lvl="0"/>
            <a:r>
              <a:rPr lang="pl-US"/>
              <a:t>Subheader</a:t>
            </a:r>
          </a:p>
        </p:txBody>
      </p:sp>
      <p:sp>
        <p:nvSpPr>
          <p:cNvPr id="5" name="Main Header">
            <a:extLst>
              <a:ext uri="{FF2B5EF4-FFF2-40B4-BE49-F238E27FC236}">
                <a16:creationId xmlns:a16="http://schemas.microsoft.com/office/drawing/2014/main" id="{4A4AB8BC-E56C-FD0D-CBE6-5EE3BBF6C50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360000" y="576000"/>
            <a:ext cx="11472000" cy="442035"/>
          </a:xfrm>
          <a:prstGeom prst="rect">
            <a:avLst/>
          </a:prstGeom>
        </p:spPr>
        <p:txBody>
          <a:bodyPr wrap="square" lIns="0" tIns="0" rIns="0" bIns="72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>
                <a:solidFill>
                  <a:schemeClr val="bg1"/>
                </a:solidFill>
                <a:latin typeface="Graphik-Semibold" panose="020B0503030202060203" pitchFamily="34" charset="0"/>
              </a:defRPr>
            </a:lvl1pPr>
          </a:lstStyle>
          <a:p>
            <a:pPr lvl="0"/>
            <a:r>
              <a:rPr lang="pl-US"/>
              <a:t>Header</a:t>
            </a:r>
          </a:p>
        </p:txBody>
      </p:sp>
      <p:pic>
        <p:nvPicPr>
          <p:cNvPr id="4" name="Logo">
            <a:extLst>
              <a:ext uri="{FF2B5EF4-FFF2-40B4-BE49-F238E27FC236}">
                <a16:creationId xmlns:a16="http://schemas.microsoft.com/office/drawing/2014/main" id="{CF53A9B4-9024-EF98-4573-6065C5BAAE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0000" y="230400"/>
            <a:ext cx="824400" cy="118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853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th subheader - 1col - DM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">
            <a:extLst>
              <a:ext uri="{FF2B5EF4-FFF2-40B4-BE49-F238E27FC236}">
                <a16:creationId xmlns:a16="http://schemas.microsoft.com/office/drawing/2014/main" id="{F9E5E737-2CE9-E399-76F8-F89A2F65D1D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71550" y="1884640"/>
            <a:ext cx="9569452" cy="37287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1400" b="0" i="0">
                <a:solidFill>
                  <a:schemeClr val="bg1"/>
                </a:solidFill>
                <a:latin typeface="Graphik-Light" panose="020B0403030202060203" pitchFamily="34" charset="0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1 Column Text</a:t>
            </a:r>
          </a:p>
        </p:txBody>
      </p:sp>
      <p:sp>
        <p:nvSpPr>
          <p:cNvPr id="3" name="Page Counter">
            <a:extLst>
              <a:ext uri="{FF2B5EF4-FFF2-40B4-BE49-F238E27FC236}">
                <a16:creationId xmlns:a16="http://schemas.microsoft.com/office/drawing/2014/main" id="{5F5BF950-8992-763C-E119-04BE607B96C2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11249233" y="212414"/>
            <a:ext cx="582767" cy="1384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pl-US"/>
            </a:defPPr>
            <a:lvl1pPr marL="0" algn="r" defTabSz="914400" rtl="0" eaLnBrk="1" latinLnBrk="0" hangingPunct="1">
              <a:defRPr sz="900" b="0" i="0" kern="1200">
                <a:solidFill>
                  <a:schemeClr val="tx1"/>
                </a:solidFill>
                <a:latin typeface="Graphik-Medium" panose="020B0503030202060203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4C44D13-FC05-5941-85B1-39955DB610AB}" type="slidenum">
              <a:rPr lang="pl-US" smtClean="0">
                <a:solidFill>
                  <a:schemeClr val="bg1"/>
                </a:solidFill>
              </a:rPr>
              <a:pPr/>
              <a:t>‹#›</a:t>
            </a:fld>
            <a:endParaRPr lang="pl-US">
              <a:solidFill>
                <a:schemeClr val="bg1"/>
              </a:solidFill>
            </a:endParaRPr>
          </a:p>
        </p:txBody>
      </p:sp>
      <p:sp>
        <p:nvSpPr>
          <p:cNvPr id="9" name="Breadcrumbs">
            <a:extLst>
              <a:ext uri="{FF2B5EF4-FFF2-40B4-BE49-F238E27FC236}">
                <a16:creationId xmlns:a16="http://schemas.microsoft.com/office/drawing/2014/main" id="{1E86A7BC-3EB3-4926-24E7-DACB0079A18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48303" y="228141"/>
            <a:ext cx="9793730" cy="124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r">
              <a:buNone/>
              <a:defRPr sz="900" b="0" i="0" spc="0">
                <a:solidFill>
                  <a:schemeClr val="bg1"/>
                </a:solidFill>
                <a:latin typeface="Graphik Regular" panose="020B0503030202060203" pitchFamily="34" charset="0"/>
              </a:defRPr>
            </a:lvl1pPr>
          </a:lstStyle>
          <a:p>
            <a:pPr lvl="0"/>
            <a:r>
              <a:rPr lang="pl-US"/>
              <a:t>Breadcrumbs</a:t>
            </a:r>
          </a:p>
        </p:txBody>
      </p:sp>
      <p:sp>
        <p:nvSpPr>
          <p:cNvPr id="10" name="Subheader">
            <a:extLst>
              <a:ext uri="{FF2B5EF4-FFF2-40B4-BE49-F238E27FC236}">
                <a16:creationId xmlns:a16="http://schemas.microsoft.com/office/drawing/2014/main" id="{B645A190-A506-1559-B0CA-587DC7CC250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0000" y="1008000"/>
            <a:ext cx="11472000" cy="2000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00" b="0" i="0">
                <a:solidFill>
                  <a:schemeClr val="bg1"/>
                </a:solidFill>
                <a:latin typeface="Graphik Regular" panose="020B0503030202060203" pitchFamily="34" charset="0"/>
              </a:defRPr>
            </a:lvl1pPr>
          </a:lstStyle>
          <a:p>
            <a:pPr lvl="0"/>
            <a:r>
              <a:rPr lang="pl-US"/>
              <a:t>Subheader</a:t>
            </a:r>
          </a:p>
        </p:txBody>
      </p:sp>
      <p:sp>
        <p:nvSpPr>
          <p:cNvPr id="11" name="Main Header">
            <a:extLst>
              <a:ext uri="{FF2B5EF4-FFF2-40B4-BE49-F238E27FC236}">
                <a16:creationId xmlns:a16="http://schemas.microsoft.com/office/drawing/2014/main" id="{E58AF086-67C1-2D1D-EB7A-222A19C170F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360000" y="576000"/>
            <a:ext cx="11472000" cy="442035"/>
          </a:xfrm>
          <a:prstGeom prst="rect">
            <a:avLst/>
          </a:prstGeom>
        </p:spPr>
        <p:txBody>
          <a:bodyPr wrap="square" lIns="0" tIns="0" rIns="0" bIns="72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>
                <a:solidFill>
                  <a:schemeClr val="bg1"/>
                </a:solidFill>
                <a:latin typeface="Graphik-Semibold" panose="020B0503030202060203" pitchFamily="34" charset="0"/>
              </a:defRPr>
            </a:lvl1pPr>
          </a:lstStyle>
          <a:p>
            <a:pPr lvl="0"/>
            <a:r>
              <a:rPr lang="pl-US"/>
              <a:t>Header</a:t>
            </a:r>
          </a:p>
        </p:txBody>
      </p:sp>
      <p:pic>
        <p:nvPicPr>
          <p:cNvPr id="12" name="Logo">
            <a:extLst>
              <a:ext uri="{FF2B5EF4-FFF2-40B4-BE49-F238E27FC236}">
                <a16:creationId xmlns:a16="http://schemas.microsoft.com/office/drawing/2014/main" id="{A390150B-91BB-5297-93D3-A2C409E455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0000" y="230400"/>
            <a:ext cx="824400" cy="118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166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th subheader - 2col - DM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">
            <a:extLst>
              <a:ext uri="{FF2B5EF4-FFF2-40B4-BE49-F238E27FC236}">
                <a16:creationId xmlns:a16="http://schemas.microsoft.com/office/drawing/2014/main" id="{90F8F277-8013-5CDE-A1B0-0DF93718577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71550" y="1884640"/>
            <a:ext cx="9569452" cy="3728799"/>
          </a:xfrm>
          <a:prstGeom prst="rect">
            <a:avLst/>
          </a:prstGeom>
        </p:spPr>
        <p:txBody>
          <a:bodyPr lIns="0" tIns="0" rIns="0" bIns="0" numCol="2" spcCol="720000"/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1400" b="0" i="0">
                <a:solidFill>
                  <a:schemeClr val="bg1"/>
                </a:solidFill>
                <a:latin typeface="Graphik-Light" panose="020B0403030202060203" pitchFamily="34" charset="0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2 Columns Text</a:t>
            </a:r>
          </a:p>
        </p:txBody>
      </p:sp>
      <p:sp>
        <p:nvSpPr>
          <p:cNvPr id="2" name="Page Counter">
            <a:extLst>
              <a:ext uri="{FF2B5EF4-FFF2-40B4-BE49-F238E27FC236}">
                <a16:creationId xmlns:a16="http://schemas.microsoft.com/office/drawing/2014/main" id="{A9EDBFC4-43A5-DB75-963F-CC7516358F8F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11249233" y="212414"/>
            <a:ext cx="582767" cy="1384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pl-US"/>
            </a:defPPr>
            <a:lvl1pPr marL="0" algn="r" defTabSz="914400" rtl="0" eaLnBrk="1" latinLnBrk="0" hangingPunct="1">
              <a:defRPr sz="900" b="0" i="0" kern="1200">
                <a:solidFill>
                  <a:schemeClr val="tx1"/>
                </a:solidFill>
                <a:latin typeface="Graphik-Medium" panose="020B0503030202060203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4C44D13-FC05-5941-85B1-39955DB610AB}" type="slidenum">
              <a:rPr lang="pl-US" smtClean="0">
                <a:solidFill>
                  <a:schemeClr val="bg1"/>
                </a:solidFill>
              </a:rPr>
              <a:pPr/>
              <a:t>‹#›</a:t>
            </a:fld>
            <a:endParaRPr lang="pl-US">
              <a:solidFill>
                <a:schemeClr val="bg1"/>
              </a:solidFill>
            </a:endParaRPr>
          </a:p>
        </p:txBody>
      </p:sp>
      <p:sp>
        <p:nvSpPr>
          <p:cNvPr id="3" name="Breadcrumbs">
            <a:extLst>
              <a:ext uri="{FF2B5EF4-FFF2-40B4-BE49-F238E27FC236}">
                <a16:creationId xmlns:a16="http://schemas.microsoft.com/office/drawing/2014/main" id="{5F845D17-CC8C-7D78-12CF-247EB7D698B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48303" y="228141"/>
            <a:ext cx="9793730" cy="124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r">
              <a:buNone/>
              <a:defRPr sz="900" b="0" i="0" spc="0">
                <a:solidFill>
                  <a:schemeClr val="bg1"/>
                </a:solidFill>
                <a:latin typeface="Graphik Regular" panose="020B0503030202060203" pitchFamily="34" charset="0"/>
              </a:defRPr>
            </a:lvl1pPr>
          </a:lstStyle>
          <a:p>
            <a:pPr lvl="0"/>
            <a:r>
              <a:rPr lang="pl-US"/>
              <a:t>Breadcrumbs</a:t>
            </a:r>
          </a:p>
        </p:txBody>
      </p:sp>
      <p:sp>
        <p:nvSpPr>
          <p:cNvPr id="10" name="Subheader">
            <a:extLst>
              <a:ext uri="{FF2B5EF4-FFF2-40B4-BE49-F238E27FC236}">
                <a16:creationId xmlns:a16="http://schemas.microsoft.com/office/drawing/2014/main" id="{39FEB9F6-1219-D23C-F46C-CA9A393C6BD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0000" y="1008000"/>
            <a:ext cx="11472000" cy="2000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00" b="0" i="0">
                <a:solidFill>
                  <a:schemeClr val="bg1"/>
                </a:solidFill>
                <a:latin typeface="Graphik Regular" panose="020B0503030202060203" pitchFamily="34" charset="0"/>
              </a:defRPr>
            </a:lvl1pPr>
          </a:lstStyle>
          <a:p>
            <a:pPr lvl="0"/>
            <a:r>
              <a:rPr lang="pl-US"/>
              <a:t>Subheader</a:t>
            </a:r>
          </a:p>
        </p:txBody>
      </p:sp>
      <p:sp>
        <p:nvSpPr>
          <p:cNvPr id="11" name="Main Header">
            <a:extLst>
              <a:ext uri="{FF2B5EF4-FFF2-40B4-BE49-F238E27FC236}">
                <a16:creationId xmlns:a16="http://schemas.microsoft.com/office/drawing/2014/main" id="{7E298D91-868E-33FE-8595-07D86E62B44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360000" y="576000"/>
            <a:ext cx="11472000" cy="442035"/>
          </a:xfrm>
          <a:prstGeom prst="rect">
            <a:avLst/>
          </a:prstGeom>
        </p:spPr>
        <p:txBody>
          <a:bodyPr wrap="square" lIns="0" tIns="0" rIns="0" bIns="72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>
                <a:solidFill>
                  <a:schemeClr val="bg1"/>
                </a:solidFill>
                <a:latin typeface="Graphik-Semibold" panose="020B0503030202060203" pitchFamily="34" charset="0"/>
              </a:defRPr>
            </a:lvl1pPr>
          </a:lstStyle>
          <a:p>
            <a:pPr lvl="0"/>
            <a:r>
              <a:rPr lang="pl-US"/>
              <a:t>Header</a:t>
            </a:r>
          </a:p>
        </p:txBody>
      </p:sp>
      <p:pic>
        <p:nvPicPr>
          <p:cNvPr id="12" name="Logo">
            <a:extLst>
              <a:ext uri="{FF2B5EF4-FFF2-40B4-BE49-F238E27FC236}">
                <a16:creationId xmlns:a16="http://schemas.microsoft.com/office/drawing/2014/main" id="{1371AE83-EACE-50C7-B8D9-59F32937657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0000" y="230400"/>
            <a:ext cx="824400" cy="118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996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ith subheader - 3col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">
            <a:extLst>
              <a:ext uri="{FF2B5EF4-FFF2-40B4-BE49-F238E27FC236}">
                <a16:creationId xmlns:a16="http://schemas.microsoft.com/office/drawing/2014/main" id="{00551EB1-209C-40E3-E5FF-029CC9A6913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71550" y="1884640"/>
            <a:ext cx="9569452" cy="3728799"/>
          </a:xfrm>
          <a:prstGeom prst="rect">
            <a:avLst/>
          </a:prstGeom>
        </p:spPr>
        <p:txBody>
          <a:bodyPr lIns="0" tIns="0" rIns="0" bIns="0" numCol="3" spcCol="720000"/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1400" b="0" i="0">
                <a:solidFill>
                  <a:schemeClr val="bg1"/>
                </a:solidFill>
                <a:latin typeface="Graphik-Light" panose="020B0403030202060203" pitchFamily="34" charset="0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3 Columns Text</a:t>
            </a:r>
          </a:p>
        </p:txBody>
      </p:sp>
      <p:sp>
        <p:nvSpPr>
          <p:cNvPr id="2" name="Page Counter">
            <a:extLst>
              <a:ext uri="{FF2B5EF4-FFF2-40B4-BE49-F238E27FC236}">
                <a16:creationId xmlns:a16="http://schemas.microsoft.com/office/drawing/2014/main" id="{3FA6A29F-7D2B-6B19-5EF8-BC281CEC3218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11249233" y="212414"/>
            <a:ext cx="582767" cy="1384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pl-US"/>
            </a:defPPr>
            <a:lvl1pPr marL="0" algn="r" defTabSz="914400" rtl="0" eaLnBrk="1" latinLnBrk="0" hangingPunct="1">
              <a:defRPr sz="900" b="0" i="0" kern="1200">
                <a:solidFill>
                  <a:schemeClr val="tx1"/>
                </a:solidFill>
                <a:latin typeface="Graphik-Medium" panose="020B0503030202060203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4C44D13-FC05-5941-85B1-39955DB610AB}" type="slidenum">
              <a:rPr lang="pl-US" smtClean="0">
                <a:solidFill>
                  <a:schemeClr val="bg1"/>
                </a:solidFill>
              </a:rPr>
              <a:pPr/>
              <a:t>‹#›</a:t>
            </a:fld>
            <a:endParaRPr lang="pl-US">
              <a:solidFill>
                <a:schemeClr val="bg1"/>
              </a:solidFill>
            </a:endParaRPr>
          </a:p>
        </p:txBody>
      </p:sp>
      <p:sp>
        <p:nvSpPr>
          <p:cNvPr id="9" name="Breadcrumbs">
            <a:extLst>
              <a:ext uri="{FF2B5EF4-FFF2-40B4-BE49-F238E27FC236}">
                <a16:creationId xmlns:a16="http://schemas.microsoft.com/office/drawing/2014/main" id="{53D69129-72CB-BFB0-310A-42C6DAFBFAB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48303" y="228141"/>
            <a:ext cx="9793730" cy="124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r">
              <a:buNone/>
              <a:defRPr sz="900" b="0" i="0" spc="0">
                <a:solidFill>
                  <a:schemeClr val="bg1"/>
                </a:solidFill>
                <a:latin typeface="Graphik Regular" panose="020B0503030202060203" pitchFamily="34" charset="0"/>
              </a:defRPr>
            </a:lvl1pPr>
          </a:lstStyle>
          <a:p>
            <a:pPr lvl="0"/>
            <a:r>
              <a:rPr lang="pl-US"/>
              <a:t>Breadcrumbs</a:t>
            </a:r>
          </a:p>
        </p:txBody>
      </p:sp>
      <p:sp>
        <p:nvSpPr>
          <p:cNvPr id="10" name="Subheader">
            <a:extLst>
              <a:ext uri="{FF2B5EF4-FFF2-40B4-BE49-F238E27FC236}">
                <a16:creationId xmlns:a16="http://schemas.microsoft.com/office/drawing/2014/main" id="{E8FD6303-FED8-3F08-D431-3D0BDF5A453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0000" y="1008000"/>
            <a:ext cx="11472000" cy="2000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00" b="0" i="0">
                <a:solidFill>
                  <a:schemeClr val="bg1"/>
                </a:solidFill>
                <a:latin typeface="Graphik Regular" panose="020B0503030202060203" pitchFamily="34" charset="0"/>
              </a:defRPr>
            </a:lvl1pPr>
          </a:lstStyle>
          <a:p>
            <a:pPr lvl="0"/>
            <a:r>
              <a:rPr lang="pl-US"/>
              <a:t>Subheader</a:t>
            </a:r>
          </a:p>
        </p:txBody>
      </p:sp>
      <p:sp>
        <p:nvSpPr>
          <p:cNvPr id="11" name="Main Header">
            <a:extLst>
              <a:ext uri="{FF2B5EF4-FFF2-40B4-BE49-F238E27FC236}">
                <a16:creationId xmlns:a16="http://schemas.microsoft.com/office/drawing/2014/main" id="{AFB4C645-7110-253C-E85E-4397A67C89F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360000" y="576000"/>
            <a:ext cx="11472000" cy="442035"/>
          </a:xfrm>
          <a:prstGeom prst="rect">
            <a:avLst/>
          </a:prstGeom>
        </p:spPr>
        <p:txBody>
          <a:bodyPr wrap="square" lIns="0" tIns="0" rIns="0" bIns="72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>
                <a:solidFill>
                  <a:schemeClr val="bg1"/>
                </a:solidFill>
                <a:latin typeface="Graphik-Semibold" panose="020B0503030202060203" pitchFamily="34" charset="0"/>
              </a:defRPr>
            </a:lvl1pPr>
          </a:lstStyle>
          <a:p>
            <a:pPr lvl="0"/>
            <a:r>
              <a:rPr lang="pl-US"/>
              <a:t>Header</a:t>
            </a:r>
          </a:p>
        </p:txBody>
      </p:sp>
      <p:pic>
        <p:nvPicPr>
          <p:cNvPr id="12" name="Logo">
            <a:extLst>
              <a:ext uri="{FF2B5EF4-FFF2-40B4-BE49-F238E27FC236}">
                <a16:creationId xmlns:a16="http://schemas.microsoft.com/office/drawing/2014/main" id="{0D44A08E-8A5C-DB45-976D-E17ACE4032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0000" y="230400"/>
            <a:ext cx="824400" cy="118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212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center - DM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age Counter">
            <a:extLst>
              <a:ext uri="{FF2B5EF4-FFF2-40B4-BE49-F238E27FC236}">
                <a16:creationId xmlns:a16="http://schemas.microsoft.com/office/drawing/2014/main" id="{3E6C5E9D-0983-5E4E-9EEE-230643192E5D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11249233" y="212414"/>
            <a:ext cx="582767" cy="1384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pl-US"/>
            </a:defPPr>
            <a:lvl1pPr marL="0" algn="r" defTabSz="914400" rtl="0" eaLnBrk="1" latinLnBrk="0" hangingPunct="1">
              <a:defRPr sz="900" b="0" i="0" kern="1200">
                <a:solidFill>
                  <a:schemeClr val="tx1"/>
                </a:solidFill>
                <a:latin typeface="Graphik-Medium" panose="020B0503030202060203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4C44D13-FC05-5941-85B1-39955DB610AB}" type="slidenum">
              <a:rPr lang="pl-US" smtClean="0">
                <a:solidFill>
                  <a:schemeClr val="bg1"/>
                </a:solidFill>
              </a:rPr>
              <a:pPr/>
              <a:t>‹#›</a:t>
            </a:fld>
            <a:endParaRPr lang="pl-US">
              <a:solidFill>
                <a:schemeClr val="bg1"/>
              </a:solidFill>
            </a:endParaRPr>
          </a:p>
        </p:txBody>
      </p:sp>
      <p:sp>
        <p:nvSpPr>
          <p:cNvPr id="5" name="Breadcrumbs">
            <a:extLst>
              <a:ext uri="{FF2B5EF4-FFF2-40B4-BE49-F238E27FC236}">
                <a16:creationId xmlns:a16="http://schemas.microsoft.com/office/drawing/2014/main" id="{6317E3A5-20AC-A740-A9FD-2E0DF0BDE4A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48303" y="228141"/>
            <a:ext cx="9793730" cy="124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r">
              <a:buNone/>
              <a:defRPr sz="900" b="0" i="0" spc="0">
                <a:solidFill>
                  <a:schemeClr val="bg1"/>
                </a:solidFill>
                <a:latin typeface="Graphik Regular" panose="020B0503030202060203" pitchFamily="34" charset="0"/>
              </a:defRPr>
            </a:lvl1pPr>
          </a:lstStyle>
          <a:p>
            <a:pPr lvl="0"/>
            <a:r>
              <a:rPr lang="pl-US"/>
              <a:t>Breadcrumbs</a:t>
            </a:r>
          </a:p>
        </p:txBody>
      </p:sp>
      <p:sp>
        <p:nvSpPr>
          <p:cNvPr id="7" name="Subheader">
            <a:extLst>
              <a:ext uri="{FF2B5EF4-FFF2-40B4-BE49-F238E27FC236}">
                <a16:creationId xmlns:a16="http://schemas.microsoft.com/office/drawing/2014/main" id="{A99141F0-F0B4-7F44-8918-0229474009A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0000" y="1479700"/>
            <a:ext cx="114720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 i="0">
                <a:solidFill>
                  <a:schemeClr val="bg1"/>
                </a:solidFill>
                <a:latin typeface="Graphik-Light" panose="020B0403030202060203" pitchFamily="34" charset="0"/>
              </a:defRPr>
            </a:lvl1pPr>
          </a:lstStyle>
          <a:p>
            <a:pPr lvl="0"/>
            <a:r>
              <a:rPr lang="pl-US"/>
              <a:t>Subheader</a:t>
            </a:r>
          </a:p>
        </p:txBody>
      </p:sp>
      <p:sp>
        <p:nvSpPr>
          <p:cNvPr id="6" name="Main Header">
            <a:extLst>
              <a:ext uri="{FF2B5EF4-FFF2-40B4-BE49-F238E27FC236}">
                <a16:creationId xmlns:a16="http://schemas.microsoft.com/office/drawing/2014/main" id="{4E1D621E-F8BE-C24F-8E04-D8704BDD8BE0}"/>
              </a:ext>
            </a:extLst>
          </p:cNvPr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360000" y="576000"/>
            <a:ext cx="11472000" cy="867348"/>
          </a:xfrm>
          <a:prstGeom prst="rect">
            <a:avLst/>
          </a:prstGeom>
        </p:spPr>
        <p:txBody>
          <a:bodyPr wrap="square" lIns="0" tIns="0" rIns="0" bIns="3600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5400" b="1" i="0">
                <a:solidFill>
                  <a:schemeClr val="bg1"/>
                </a:solidFill>
                <a:latin typeface="Graphik-Semibold" panose="020B0503030202060203" pitchFamily="34" charset="0"/>
              </a:defRPr>
            </a:lvl1pPr>
          </a:lstStyle>
          <a:p>
            <a:pPr lvl="0"/>
            <a:r>
              <a:rPr lang="pl-US"/>
              <a:t>Header</a:t>
            </a:r>
          </a:p>
        </p:txBody>
      </p:sp>
      <p:pic>
        <p:nvPicPr>
          <p:cNvPr id="2" name="Logo">
            <a:extLst>
              <a:ext uri="{FF2B5EF4-FFF2-40B4-BE49-F238E27FC236}">
                <a16:creationId xmlns:a16="http://schemas.microsoft.com/office/drawing/2014/main" id="{9BE62D70-9395-9798-94BA-8AA4AF1DFAE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0000" y="230400"/>
            <a:ext cx="824400" cy="118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160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focus - subtitle - 1col - DM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age Counter">
            <a:extLst>
              <a:ext uri="{FF2B5EF4-FFF2-40B4-BE49-F238E27FC236}">
                <a16:creationId xmlns:a16="http://schemas.microsoft.com/office/drawing/2014/main" id="{3E6C5E9D-0983-5E4E-9EEE-230643192E5D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11249233" y="212414"/>
            <a:ext cx="582767" cy="1384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pl-US"/>
            </a:defPPr>
            <a:lvl1pPr marL="0" algn="r" defTabSz="914400" rtl="0" eaLnBrk="1" latinLnBrk="0" hangingPunct="1">
              <a:defRPr sz="900" b="0" i="0" kern="1200">
                <a:solidFill>
                  <a:schemeClr val="tx1"/>
                </a:solidFill>
                <a:latin typeface="Graphik-Medium" panose="020B0503030202060203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4C44D13-FC05-5941-85B1-39955DB610AB}" type="slidenum">
              <a:rPr lang="pl-US" smtClean="0">
                <a:solidFill>
                  <a:schemeClr val="bg1"/>
                </a:solidFill>
              </a:rPr>
              <a:pPr/>
              <a:t>‹#›</a:t>
            </a:fld>
            <a:endParaRPr lang="pl-US">
              <a:solidFill>
                <a:schemeClr val="bg1"/>
              </a:solidFill>
            </a:endParaRPr>
          </a:p>
        </p:txBody>
      </p:sp>
      <p:sp>
        <p:nvSpPr>
          <p:cNvPr id="5" name="Breadcrumbs">
            <a:extLst>
              <a:ext uri="{FF2B5EF4-FFF2-40B4-BE49-F238E27FC236}">
                <a16:creationId xmlns:a16="http://schemas.microsoft.com/office/drawing/2014/main" id="{6317E3A5-20AC-A740-A9FD-2E0DF0BDE4A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48303" y="228141"/>
            <a:ext cx="9793730" cy="124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r">
              <a:buNone/>
              <a:defRPr sz="900" b="0" i="0" spc="0">
                <a:solidFill>
                  <a:schemeClr val="bg1"/>
                </a:solidFill>
                <a:latin typeface="Graphik Regular" panose="020B0503030202060203" pitchFamily="34" charset="0"/>
              </a:defRPr>
            </a:lvl1pPr>
          </a:lstStyle>
          <a:p>
            <a:pPr lvl="0"/>
            <a:r>
              <a:rPr lang="pl-US"/>
              <a:t>Breadcrumbs</a:t>
            </a:r>
          </a:p>
        </p:txBody>
      </p:sp>
      <p:sp>
        <p:nvSpPr>
          <p:cNvPr id="10" name="Subtitle">
            <a:extLst>
              <a:ext uri="{FF2B5EF4-FFF2-40B4-BE49-F238E27FC236}">
                <a16:creationId xmlns:a16="http://schemas.microsoft.com/office/drawing/2014/main" id="{725DB9D5-8F6D-7F6B-753D-3FCD8321350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72000" y="1620000"/>
            <a:ext cx="9569452" cy="3323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Graphik-Light" panose="020B0403030202060203" pitchFamily="34" charset="0"/>
              </a:defRPr>
            </a:lvl1pPr>
            <a:lvl2pPr marL="457200" indent="0">
              <a:buNone/>
              <a:defRPr sz="2400" b="0" i="0">
                <a:latin typeface="Graphik-Light" panose="020B0403030202060203" pitchFamily="34" charset="0"/>
              </a:defRPr>
            </a:lvl2pPr>
            <a:lvl3pPr marL="914400" indent="0">
              <a:buNone/>
              <a:defRPr sz="2400" b="0" i="0">
                <a:latin typeface="Graphik-Light" panose="020B0403030202060203" pitchFamily="34" charset="0"/>
              </a:defRPr>
            </a:lvl3pPr>
            <a:lvl4pPr marL="1371600" indent="0">
              <a:buNone/>
              <a:defRPr sz="2400" b="0" i="0">
                <a:latin typeface="Graphik-Light" panose="020B0403030202060203" pitchFamily="34" charset="0"/>
              </a:defRPr>
            </a:lvl4pPr>
            <a:lvl5pPr marL="1828800" indent="0">
              <a:buNone/>
              <a:defRPr sz="2400" b="0" i="0">
                <a:latin typeface="Graphik-Light" panose="020B0403030202060203" pitchFamily="34" charset="0"/>
              </a:defRPr>
            </a:lvl5pPr>
          </a:lstStyle>
          <a:p>
            <a:pPr lvl="0"/>
            <a:r>
              <a:rPr lang="pl-PL" err="1"/>
              <a:t>Subtitle</a:t>
            </a:r>
            <a:endParaRPr lang="pl-PL"/>
          </a:p>
        </p:txBody>
      </p:sp>
      <p:sp>
        <p:nvSpPr>
          <p:cNvPr id="3" name="Header">
            <a:extLst>
              <a:ext uri="{FF2B5EF4-FFF2-40B4-BE49-F238E27FC236}">
                <a16:creationId xmlns:a16="http://schemas.microsoft.com/office/drawing/2014/main" id="{F501A923-B5B8-5135-A7B5-73FC98CAA80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72000" y="828000"/>
            <a:ext cx="9569452" cy="44319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Header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A0049353-BF6E-75CE-BA06-2BC1038D20B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71550" y="2301200"/>
            <a:ext cx="9569452" cy="37287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Graphik-Light" panose="020B0403030202060203" pitchFamily="34" charset="0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1 Column Text</a:t>
            </a:r>
          </a:p>
        </p:txBody>
      </p:sp>
      <p:pic>
        <p:nvPicPr>
          <p:cNvPr id="2" name="Logo">
            <a:extLst>
              <a:ext uri="{FF2B5EF4-FFF2-40B4-BE49-F238E27FC236}">
                <a16:creationId xmlns:a16="http://schemas.microsoft.com/office/drawing/2014/main" id="{DF4DDD2C-6249-86DE-6B0D-F3A950AB02D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0000" y="230400"/>
            <a:ext cx="824400" cy="118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538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focus - subtitle - 2col - DM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age Counter">
            <a:extLst>
              <a:ext uri="{FF2B5EF4-FFF2-40B4-BE49-F238E27FC236}">
                <a16:creationId xmlns:a16="http://schemas.microsoft.com/office/drawing/2014/main" id="{3E6C5E9D-0983-5E4E-9EEE-230643192E5D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11249233" y="212414"/>
            <a:ext cx="582767" cy="1384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pl-US"/>
            </a:defPPr>
            <a:lvl1pPr marL="0" algn="r" defTabSz="914400" rtl="0" eaLnBrk="1" latinLnBrk="0" hangingPunct="1">
              <a:defRPr sz="900" b="0" i="0" kern="1200">
                <a:solidFill>
                  <a:schemeClr val="tx1"/>
                </a:solidFill>
                <a:latin typeface="Graphik-Medium" panose="020B0503030202060203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4C44D13-FC05-5941-85B1-39955DB610AB}" type="slidenum">
              <a:rPr lang="pl-US" smtClean="0">
                <a:solidFill>
                  <a:schemeClr val="bg1"/>
                </a:solidFill>
              </a:rPr>
              <a:pPr/>
              <a:t>‹#›</a:t>
            </a:fld>
            <a:endParaRPr lang="pl-US">
              <a:solidFill>
                <a:schemeClr val="bg1"/>
              </a:solidFill>
            </a:endParaRPr>
          </a:p>
        </p:txBody>
      </p:sp>
      <p:sp>
        <p:nvSpPr>
          <p:cNvPr id="5" name="Breadcrumbs">
            <a:extLst>
              <a:ext uri="{FF2B5EF4-FFF2-40B4-BE49-F238E27FC236}">
                <a16:creationId xmlns:a16="http://schemas.microsoft.com/office/drawing/2014/main" id="{6317E3A5-20AC-A740-A9FD-2E0DF0BDE4A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48303" y="228141"/>
            <a:ext cx="9793730" cy="124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r">
              <a:buNone/>
              <a:defRPr sz="900" b="0" i="0" spc="0">
                <a:solidFill>
                  <a:schemeClr val="bg1"/>
                </a:solidFill>
                <a:latin typeface="Graphik Regular" panose="020B0503030202060203" pitchFamily="34" charset="0"/>
              </a:defRPr>
            </a:lvl1pPr>
          </a:lstStyle>
          <a:p>
            <a:pPr lvl="0"/>
            <a:r>
              <a:rPr lang="pl-US"/>
              <a:t>Breadcrumbs</a:t>
            </a:r>
          </a:p>
        </p:txBody>
      </p:sp>
      <p:sp>
        <p:nvSpPr>
          <p:cNvPr id="14" name="Text">
            <a:extLst>
              <a:ext uri="{FF2B5EF4-FFF2-40B4-BE49-F238E27FC236}">
                <a16:creationId xmlns:a16="http://schemas.microsoft.com/office/drawing/2014/main" id="{A0049353-BF6E-75CE-BA06-2BC1038D20B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71550" y="2301200"/>
            <a:ext cx="9569452" cy="3728799"/>
          </a:xfrm>
          <a:prstGeom prst="rect">
            <a:avLst/>
          </a:prstGeom>
        </p:spPr>
        <p:txBody>
          <a:bodyPr lIns="0" tIns="0" rIns="0" bIns="0" numCol="2" spcCol="72000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 b="0" i="0">
                <a:solidFill>
                  <a:schemeClr val="bg1"/>
                </a:solidFill>
                <a:latin typeface="Graphik-Light" panose="020B0403030202060203" pitchFamily="34" charset="0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2 Columns Text</a:t>
            </a:r>
          </a:p>
        </p:txBody>
      </p:sp>
      <p:sp>
        <p:nvSpPr>
          <p:cNvPr id="10" name="Subtitle">
            <a:extLst>
              <a:ext uri="{FF2B5EF4-FFF2-40B4-BE49-F238E27FC236}">
                <a16:creationId xmlns:a16="http://schemas.microsoft.com/office/drawing/2014/main" id="{725DB9D5-8F6D-7F6B-753D-3FCD8321350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72000" y="1620000"/>
            <a:ext cx="9569452" cy="3323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Graphik-Light" panose="020B0403030202060203" pitchFamily="34" charset="0"/>
              </a:defRPr>
            </a:lvl1pPr>
            <a:lvl2pPr marL="457200" indent="0">
              <a:buNone/>
              <a:defRPr sz="2400" b="0" i="0">
                <a:latin typeface="Graphik-Light" panose="020B0403030202060203" pitchFamily="34" charset="0"/>
              </a:defRPr>
            </a:lvl2pPr>
            <a:lvl3pPr marL="914400" indent="0">
              <a:buNone/>
              <a:defRPr sz="2400" b="0" i="0">
                <a:latin typeface="Graphik-Light" panose="020B0403030202060203" pitchFamily="34" charset="0"/>
              </a:defRPr>
            </a:lvl3pPr>
            <a:lvl4pPr marL="1371600" indent="0">
              <a:buNone/>
              <a:defRPr sz="2400" b="0" i="0">
                <a:latin typeface="Graphik-Light" panose="020B0403030202060203" pitchFamily="34" charset="0"/>
              </a:defRPr>
            </a:lvl4pPr>
            <a:lvl5pPr marL="1828800" indent="0">
              <a:buNone/>
              <a:defRPr sz="2400" b="0" i="0">
                <a:latin typeface="Graphik-Light" panose="020B0403030202060203" pitchFamily="34" charset="0"/>
              </a:defRPr>
            </a:lvl5pPr>
          </a:lstStyle>
          <a:p>
            <a:pPr lvl="0"/>
            <a:r>
              <a:rPr lang="pl-PL" err="1"/>
              <a:t>Subtitle</a:t>
            </a:r>
            <a:endParaRPr lang="pl-PL"/>
          </a:p>
        </p:txBody>
      </p:sp>
      <p:sp>
        <p:nvSpPr>
          <p:cNvPr id="3" name="Header">
            <a:extLst>
              <a:ext uri="{FF2B5EF4-FFF2-40B4-BE49-F238E27FC236}">
                <a16:creationId xmlns:a16="http://schemas.microsoft.com/office/drawing/2014/main" id="{F501A923-B5B8-5135-A7B5-73FC98CAA80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72000" y="828000"/>
            <a:ext cx="9569452" cy="44319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Header</a:t>
            </a:r>
          </a:p>
        </p:txBody>
      </p:sp>
      <p:pic>
        <p:nvPicPr>
          <p:cNvPr id="2" name="Logo">
            <a:extLst>
              <a:ext uri="{FF2B5EF4-FFF2-40B4-BE49-F238E27FC236}">
                <a16:creationId xmlns:a16="http://schemas.microsoft.com/office/drawing/2014/main" id="{14DCDED0-8F2B-6226-319D-7D3838204C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0000" y="230400"/>
            <a:ext cx="824400" cy="118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477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focus - subtitle - 3col - DM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age Counter">
            <a:extLst>
              <a:ext uri="{FF2B5EF4-FFF2-40B4-BE49-F238E27FC236}">
                <a16:creationId xmlns:a16="http://schemas.microsoft.com/office/drawing/2014/main" id="{3E6C5E9D-0983-5E4E-9EEE-230643192E5D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11249233" y="212414"/>
            <a:ext cx="582767" cy="1384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pl-US"/>
            </a:defPPr>
            <a:lvl1pPr marL="0" algn="r" defTabSz="914400" rtl="0" eaLnBrk="1" latinLnBrk="0" hangingPunct="1">
              <a:defRPr sz="900" b="0" i="0" kern="1200">
                <a:solidFill>
                  <a:schemeClr val="tx1"/>
                </a:solidFill>
                <a:latin typeface="Graphik-Medium" panose="020B0503030202060203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4C44D13-FC05-5941-85B1-39955DB610AB}" type="slidenum">
              <a:rPr lang="pl-US" smtClean="0">
                <a:solidFill>
                  <a:schemeClr val="bg1"/>
                </a:solidFill>
              </a:rPr>
              <a:pPr/>
              <a:t>‹#›</a:t>
            </a:fld>
            <a:endParaRPr lang="pl-US">
              <a:solidFill>
                <a:schemeClr val="bg1"/>
              </a:solidFill>
            </a:endParaRPr>
          </a:p>
        </p:txBody>
      </p:sp>
      <p:sp>
        <p:nvSpPr>
          <p:cNvPr id="5" name="Breadcrumbs">
            <a:extLst>
              <a:ext uri="{FF2B5EF4-FFF2-40B4-BE49-F238E27FC236}">
                <a16:creationId xmlns:a16="http://schemas.microsoft.com/office/drawing/2014/main" id="{6317E3A5-20AC-A740-A9FD-2E0DF0BDE4A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48303" y="228141"/>
            <a:ext cx="9793730" cy="124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r">
              <a:buNone/>
              <a:defRPr sz="900" b="0" i="0" spc="0">
                <a:solidFill>
                  <a:schemeClr val="bg1"/>
                </a:solidFill>
                <a:latin typeface="Graphik Regular" panose="020B0503030202060203" pitchFamily="34" charset="0"/>
              </a:defRPr>
            </a:lvl1pPr>
          </a:lstStyle>
          <a:p>
            <a:pPr lvl="0"/>
            <a:r>
              <a:rPr lang="pl-US"/>
              <a:t>Breadcrumbs</a:t>
            </a:r>
          </a:p>
        </p:txBody>
      </p:sp>
      <p:sp>
        <p:nvSpPr>
          <p:cNvPr id="14" name="Text">
            <a:extLst>
              <a:ext uri="{FF2B5EF4-FFF2-40B4-BE49-F238E27FC236}">
                <a16:creationId xmlns:a16="http://schemas.microsoft.com/office/drawing/2014/main" id="{A0049353-BF6E-75CE-BA06-2BC1038D20B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71550" y="2301200"/>
            <a:ext cx="9569452" cy="3728799"/>
          </a:xfrm>
          <a:prstGeom prst="rect">
            <a:avLst/>
          </a:prstGeom>
        </p:spPr>
        <p:txBody>
          <a:bodyPr lIns="0" tIns="0" rIns="0" bIns="0" numCol="3" spcCol="72000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 b="0" i="0">
                <a:solidFill>
                  <a:schemeClr val="bg1"/>
                </a:solidFill>
                <a:latin typeface="Graphik-Light" panose="020B0403030202060203" pitchFamily="34" charset="0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2 Columns Text</a:t>
            </a:r>
          </a:p>
        </p:txBody>
      </p:sp>
      <p:sp>
        <p:nvSpPr>
          <p:cNvPr id="10" name="Subtitle">
            <a:extLst>
              <a:ext uri="{FF2B5EF4-FFF2-40B4-BE49-F238E27FC236}">
                <a16:creationId xmlns:a16="http://schemas.microsoft.com/office/drawing/2014/main" id="{725DB9D5-8F6D-7F6B-753D-3FCD8321350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72000" y="1620000"/>
            <a:ext cx="9569452" cy="3323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Graphik-Light" panose="020B0403030202060203" pitchFamily="34" charset="0"/>
              </a:defRPr>
            </a:lvl1pPr>
            <a:lvl2pPr marL="457200" indent="0">
              <a:buNone/>
              <a:defRPr sz="2400" b="0" i="0">
                <a:latin typeface="Graphik-Light" panose="020B0403030202060203" pitchFamily="34" charset="0"/>
              </a:defRPr>
            </a:lvl2pPr>
            <a:lvl3pPr marL="914400" indent="0">
              <a:buNone/>
              <a:defRPr sz="2400" b="0" i="0">
                <a:latin typeface="Graphik-Light" panose="020B0403030202060203" pitchFamily="34" charset="0"/>
              </a:defRPr>
            </a:lvl3pPr>
            <a:lvl4pPr marL="1371600" indent="0">
              <a:buNone/>
              <a:defRPr sz="2400" b="0" i="0">
                <a:latin typeface="Graphik-Light" panose="020B0403030202060203" pitchFamily="34" charset="0"/>
              </a:defRPr>
            </a:lvl4pPr>
            <a:lvl5pPr marL="1828800" indent="0">
              <a:buNone/>
              <a:defRPr sz="2400" b="0" i="0">
                <a:latin typeface="Graphik-Light" panose="020B0403030202060203" pitchFamily="34" charset="0"/>
              </a:defRPr>
            </a:lvl5pPr>
          </a:lstStyle>
          <a:p>
            <a:pPr lvl="0"/>
            <a:r>
              <a:rPr lang="pl-PL" err="1"/>
              <a:t>Subtitle</a:t>
            </a:r>
            <a:endParaRPr lang="pl-PL"/>
          </a:p>
        </p:txBody>
      </p:sp>
      <p:sp>
        <p:nvSpPr>
          <p:cNvPr id="3" name="Header">
            <a:extLst>
              <a:ext uri="{FF2B5EF4-FFF2-40B4-BE49-F238E27FC236}">
                <a16:creationId xmlns:a16="http://schemas.microsoft.com/office/drawing/2014/main" id="{F501A923-B5B8-5135-A7B5-73FC98CAA80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72000" y="828000"/>
            <a:ext cx="9569452" cy="44319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Header</a:t>
            </a:r>
          </a:p>
        </p:txBody>
      </p:sp>
      <p:pic>
        <p:nvPicPr>
          <p:cNvPr id="2" name="Logo">
            <a:extLst>
              <a:ext uri="{FF2B5EF4-FFF2-40B4-BE49-F238E27FC236}">
                <a16:creationId xmlns:a16="http://schemas.microsoft.com/office/drawing/2014/main" id="{7A23BF37-AF2C-F8B1-0935-38BDFDEF64C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0000" y="230400"/>
            <a:ext cx="824400" cy="118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908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cover + links (up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esenter Job Title">
            <a:extLst>
              <a:ext uri="{FF2B5EF4-FFF2-40B4-BE49-F238E27FC236}">
                <a16:creationId xmlns:a16="http://schemas.microsoft.com/office/drawing/2014/main" id="{EED3063A-94E7-AD6E-D042-0079FE8DFB1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62855" y="6275402"/>
            <a:ext cx="2463757" cy="12465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r">
              <a:buNone/>
              <a:defRPr sz="900" b="0" i="0">
                <a:solidFill>
                  <a:schemeClr val="tx1"/>
                </a:solidFill>
                <a:latin typeface="Graphik-Light" panose="020B0403030202060203" pitchFamily="34" charset="0"/>
              </a:defRPr>
            </a:lvl1pPr>
            <a:lvl2pPr marL="457200" indent="0">
              <a:buNone/>
              <a:defRPr sz="1200" b="0" i="0">
                <a:latin typeface="Graphik-Medium" panose="020B0503030202060203" pitchFamily="34" charset="0"/>
              </a:defRPr>
            </a:lvl2pPr>
            <a:lvl3pPr marL="914400" indent="0">
              <a:buNone/>
              <a:defRPr sz="1200" b="0" i="0">
                <a:latin typeface="Graphik-Medium" panose="020B0503030202060203" pitchFamily="34" charset="0"/>
              </a:defRPr>
            </a:lvl3pPr>
            <a:lvl4pPr marL="1371600" indent="0">
              <a:buNone/>
              <a:defRPr sz="1200" b="0" i="0">
                <a:latin typeface="Graphik-Medium" panose="020B0503030202060203" pitchFamily="34" charset="0"/>
              </a:defRPr>
            </a:lvl4pPr>
            <a:lvl5pPr marL="1828800" indent="0">
              <a:buNone/>
              <a:defRPr sz="1200" b="0" i="0">
                <a:latin typeface="Graphik-Medium" panose="020B0503030202060203" pitchFamily="34" charset="0"/>
              </a:defRPr>
            </a:lvl5pPr>
          </a:lstStyle>
          <a:p>
            <a:pPr lvl="0"/>
            <a:r>
              <a:rPr lang="pl-PL"/>
              <a:t>International Expansion Leader</a:t>
            </a:r>
          </a:p>
        </p:txBody>
      </p:sp>
      <p:sp>
        <p:nvSpPr>
          <p:cNvPr id="4" name="Presenter Name">
            <a:extLst>
              <a:ext uri="{FF2B5EF4-FFF2-40B4-BE49-F238E27FC236}">
                <a16:creationId xmlns:a16="http://schemas.microsoft.com/office/drawing/2014/main" id="{F261F6B6-909E-FA9B-0650-160AC0A1E94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762856" y="6071007"/>
            <a:ext cx="2463757" cy="1661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r">
              <a:buNone/>
              <a:defRPr sz="1200" b="0" i="0">
                <a:solidFill>
                  <a:schemeClr val="tx1"/>
                </a:solidFill>
                <a:latin typeface="Graphik-Medium" panose="020B0503030202060203" pitchFamily="34" charset="0"/>
              </a:defRPr>
            </a:lvl1pPr>
            <a:lvl2pPr marL="457200" indent="0">
              <a:buNone/>
              <a:defRPr sz="1200" b="0" i="0">
                <a:latin typeface="Graphik-Medium" panose="020B0503030202060203" pitchFamily="34" charset="0"/>
              </a:defRPr>
            </a:lvl2pPr>
            <a:lvl3pPr marL="914400" indent="0">
              <a:buNone/>
              <a:defRPr sz="1200" b="0" i="0">
                <a:latin typeface="Graphik-Medium" panose="020B0503030202060203" pitchFamily="34" charset="0"/>
              </a:defRPr>
            </a:lvl3pPr>
            <a:lvl4pPr marL="1371600" indent="0">
              <a:buNone/>
              <a:defRPr sz="1200" b="0" i="0">
                <a:latin typeface="Graphik-Medium" panose="020B0503030202060203" pitchFamily="34" charset="0"/>
              </a:defRPr>
            </a:lvl4pPr>
            <a:lvl5pPr marL="1828800" indent="0">
              <a:buNone/>
              <a:defRPr sz="1200" b="0" i="0">
                <a:latin typeface="Graphik-Medium" panose="020B0503030202060203" pitchFamily="34" charset="0"/>
              </a:defRPr>
            </a:lvl5pPr>
          </a:lstStyle>
          <a:p>
            <a:pPr lvl="0"/>
            <a:r>
              <a:rPr lang="pl-PL"/>
              <a:t>Anthony Cooper</a:t>
            </a:r>
          </a:p>
        </p:txBody>
      </p:sp>
      <p:sp>
        <p:nvSpPr>
          <p:cNvPr id="5" name="Presenter Avatar">
            <a:extLst>
              <a:ext uri="{FF2B5EF4-FFF2-40B4-BE49-F238E27FC236}">
                <a16:creationId xmlns:a16="http://schemas.microsoft.com/office/drawing/2014/main" id="{9C7F70DC-1D5D-6AF1-8369-53DF713FF05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385600" y="6015467"/>
            <a:ext cx="446400" cy="4464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r>
              <a:rPr lang="en-GB"/>
              <a:t>Click icon to add picture</a:t>
            </a:r>
            <a:endParaRPr lang="pl-PL"/>
          </a:p>
        </p:txBody>
      </p:sp>
      <p:grpSp>
        <p:nvGrpSpPr>
          <p:cNvPr id="6" name="Links">
            <a:extLst>
              <a:ext uri="{FF2B5EF4-FFF2-40B4-BE49-F238E27FC236}">
                <a16:creationId xmlns:a16="http://schemas.microsoft.com/office/drawing/2014/main" id="{90EE6A72-FED3-EBE0-993F-F2F4CE8116ED}"/>
              </a:ext>
            </a:extLst>
          </p:cNvPr>
          <p:cNvGrpSpPr/>
          <p:nvPr userDrawn="1"/>
        </p:nvGrpSpPr>
        <p:grpSpPr>
          <a:xfrm>
            <a:off x="5976713" y="360000"/>
            <a:ext cx="5856487" cy="576000"/>
            <a:chOff x="5976713" y="6202800"/>
            <a:chExt cx="5856487" cy="576000"/>
          </a:xfrm>
        </p:grpSpPr>
        <p:pic>
          <p:nvPicPr>
            <p:cNvPr id="7" name="QR Code">
              <a:extLst>
                <a:ext uri="{FF2B5EF4-FFF2-40B4-BE49-F238E27FC236}">
                  <a16:creationId xmlns:a16="http://schemas.microsoft.com/office/drawing/2014/main" id="{B1E4B031-C1F1-91F5-7417-8D3F54C7C1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1257200" y="6202800"/>
              <a:ext cx="576000" cy="576000"/>
            </a:xfrm>
            <a:prstGeom prst="rect">
              <a:avLst/>
            </a:prstGeom>
          </p:spPr>
        </p:pic>
        <p:grpSp>
          <p:nvGrpSpPr>
            <p:cNvPr id="8" name="IG Button">
              <a:extLst>
                <a:ext uri="{FF2B5EF4-FFF2-40B4-BE49-F238E27FC236}">
                  <a16:creationId xmlns:a16="http://schemas.microsoft.com/office/drawing/2014/main" id="{552A6627-24AB-F458-4141-033B5E3471CA}"/>
                </a:ext>
              </a:extLst>
            </p:cNvPr>
            <p:cNvGrpSpPr/>
            <p:nvPr userDrawn="1"/>
          </p:nvGrpSpPr>
          <p:grpSpPr>
            <a:xfrm>
              <a:off x="9909899" y="6202800"/>
              <a:ext cx="1158381" cy="288000"/>
              <a:chOff x="9909899" y="6202800"/>
              <a:chExt cx="1158381" cy="288000"/>
            </a:xfrm>
          </p:grpSpPr>
          <p:sp>
            <p:nvSpPr>
              <p:cNvPr id="41" name="IG Button Text">
                <a:extLst>
                  <a:ext uri="{FF2B5EF4-FFF2-40B4-BE49-F238E27FC236}">
                    <a16:creationId xmlns:a16="http://schemas.microsoft.com/office/drawing/2014/main" id="{52870857-09CF-9DD7-6828-5539E6431765}"/>
                  </a:ext>
                </a:extLst>
              </p:cNvPr>
              <p:cNvSpPr/>
              <p:nvPr userDrawn="1"/>
            </p:nvSpPr>
            <p:spPr>
              <a:xfrm>
                <a:off x="10210353" y="6247174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>
                    <a:solidFill>
                      <a:schemeClr val="tx1"/>
                    </a:solidFill>
                    <a:latin typeface="Graphik Regular" panose="020B0503030202060203" pitchFamily="34" charset="0"/>
                  </a:rPr>
                  <a:t>@</a:t>
                </a:r>
                <a:r>
                  <a:rPr lang="en-GB" sz="1100" u="none" strike="noStrike" baseline="0" err="1">
                    <a:solidFill>
                      <a:schemeClr val="tx1"/>
                    </a:solidFill>
                    <a:latin typeface="Graphik Regular" panose="020B0503030202060203" pitchFamily="34" charset="0"/>
                  </a:rPr>
                  <a:t>synerise</a:t>
                </a:r>
                <a:endParaRPr lang="en-PL" sz="1100" u="none" strike="noStrike" baseline="0">
                  <a:solidFill>
                    <a:schemeClr val="tx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42" name="IG Icon">
                <a:extLst>
                  <a:ext uri="{FF2B5EF4-FFF2-40B4-BE49-F238E27FC236}">
                    <a16:creationId xmlns:a16="http://schemas.microsoft.com/office/drawing/2014/main" id="{23899CDB-8E9E-E533-3D01-C4372C19555F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/>
              <a:stretch>
                <a:fillRect/>
              </a:stretch>
            </p:blipFill>
            <p:spPr>
              <a:xfrm>
                <a:off x="9988268" y="6283041"/>
                <a:ext cx="144000" cy="144000"/>
              </a:xfrm>
              <a:prstGeom prst="rect">
                <a:avLst/>
              </a:prstGeom>
            </p:spPr>
          </p:pic>
          <p:sp>
            <p:nvSpPr>
              <p:cNvPr id="43" name="IG Button Shape">
                <a:hlinkClick r:id="rId5"/>
                <a:extLst>
                  <a:ext uri="{FF2B5EF4-FFF2-40B4-BE49-F238E27FC236}">
                    <a16:creationId xmlns:a16="http://schemas.microsoft.com/office/drawing/2014/main" id="{3094A002-8896-4BC4-DECC-764BEC82731D}"/>
                  </a:ext>
                </a:extLst>
              </p:cNvPr>
              <p:cNvSpPr/>
              <p:nvPr userDrawn="1"/>
            </p:nvSpPr>
            <p:spPr>
              <a:xfrm>
                <a:off x="9909899" y="6202800"/>
                <a:ext cx="1052926" cy="288000"/>
              </a:xfrm>
              <a:prstGeom prst="roundRect">
                <a:avLst/>
              </a:prstGeom>
              <a:solidFill>
                <a:schemeClr val="tx1">
                  <a:lumMod val="95000"/>
                  <a:lumOff val="5000"/>
                  <a:alpha val="8000"/>
                </a:schemeClr>
              </a:solidFill>
              <a:ln w="3810">
                <a:solidFill>
                  <a:schemeClr val="tx1">
                    <a:lumMod val="95000"/>
                    <a:lumOff val="5000"/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lvl="0"/>
                <a:endParaRPr lang="pl-PL" sz="1100"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grpSp>
          <p:nvGrpSpPr>
            <p:cNvPr id="9" name="FB Button">
              <a:extLst>
                <a:ext uri="{FF2B5EF4-FFF2-40B4-BE49-F238E27FC236}">
                  <a16:creationId xmlns:a16="http://schemas.microsoft.com/office/drawing/2014/main" id="{9F2F3DF9-765C-105C-85A5-68B4B87C852E}"/>
                </a:ext>
              </a:extLst>
            </p:cNvPr>
            <p:cNvGrpSpPr/>
            <p:nvPr userDrawn="1"/>
          </p:nvGrpSpPr>
          <p:grpSpPr>
            <a:xfrm>
              <a:off x="8789574" y="6202800"/>
              <a:ext cx="1158381" cy="288000"/>
              <a:chOff x="8789574" y="6202800"/>
              <a:chExt cx="1158381" cy="288000"/>
            </a:xfrm>
          </p:grpSpPr>
          <p:sp>
            <p:nvSpPr>
              <p:cNvPr id="21" name="FB Button Text">
                <a:extLst>
                  <a:ext uri="{FF2B5EF4-FFF2-40B4-BE49-F238E27FC236}">
                    <a16:creationId xmlns:a16="http://schemas.microsoft.com/office/drawing/2014/main" id="{1AA6BF0F-B90A-1016-B41E-7E64F7441A62}"/>
                  </a:ext>
                </a:extLst>
              </p:cNvPr>
              <p:cNvSpPr/>
              <p:nvPr userDrawn="1"/>
            </p:nvSpPr>
            <p:spPr>
              <a:xfrm>
                <a:off x="9090028" y="6247174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>
                    <a:solidFill>
                      <a:schemeClr val="tx1"/>
                    </a:solidFill>
                    <a:latin typeface="Graphik Regular" panose="020B0503030202060203" pitchFamily="34" charset="0"/>
                  </a:rPr>
                  <a:t>@</a:t>
                </a:r>
                <a:r>
                  <a:rPr lang="en-GB" sz="1100" u="none" strike="noStrike" baseline="0" err="1">
                    <a:solidFill>
                      <a:schemeClr val="tx1"/>
                    </a:solidFill>
                    <a:latin typeface="Graphik Regular" panose="020B0503030202060203" pitchFamily="34" charset="0"/>
                  </a:rPr>
                  <a:t>synerise</a:t>
                </a:r>
                <a:endParaRPr lang="en-PL" sz="1100" u="none" strike="noStrike" baseline="0">
                  <a:solidFill>
                    <a:schemeClr val="tx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22" name="FB Icon">
                <a:extLst>
                  <a:ext uri="{FF2B5EF4-FFF2-40B4-BE49-F238E27FC236}">
                    <a16:creationId xmlns:a16="http://schemas.microsoft.com/office/drawing/2014/main" id="{2C02AFD3-5332-10E0-69F4-7485D0117629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7"/>
              <a:stretch>
                <a:fillRect/>
              </a:stretch>
            </p:blipFill>
            <p:spPr>
              <a:xfrm>
                <a:off x="8867943" y="6283041"/>
                <a:ext cx="144000" cy="144000"/>
              </a:xfrm>
              <a:prstGeom prst="rect">
                <a:avLst/>
              </a:prstGeom>
            </p:spPr>
          </p:pic>
          <p:sp>
            <p:nvSpPr>
              <p:cNvPr id="40" name="FB Button Shape">
                <a:hlinkClick r:id="rId8"/>
                <a:extLst>
                  <a:ext uri="{FF2B5EF4-FFF2-40B4-BE49-F238E27FC236}">
                    <a16:creationId xmlns:a16="http://schemas.microsoft.com/office/drawing/2014/main" id="{509B2F9C-5176-99CD-8244-3A712C03268D}"/>
                  </a:ext>
                </a:extLst>
              </p:cNvPr>
              <p:cNvSpPr/>
              <p:nvPr userDrawn="1"/>
            </p:nvSpPr>
            <p:spPr>
              <a:xfrm>
                <a:off x="8789574" y="6202800"/>
                <a:ext cx="1052926" cy="288000"/>
              </a:xfrm>
              <a:prstGeom prst="roundRect">
                <a:avLst/>
              </a:prstGeom>
              <a:solidFill>
                <a:schemeClr val="tx1">
                  <a:lumMod val="95000"/>
                  <a:lumOff val="5000"/>
                  <a:alpha val="8000"/>
                </a:schemeClr>
              </a:solidFill>
              <a:ln w="3810">
                <a:solidFill>
                  <a:schemeClr val="tx1">
                    <a:lumMod val="95000"/>
                    <a:lumOff val="5000"/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lvl="0"/>
                <a:endParaRPr lang="pl-PL" sz="1100"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grpSp>
          <p:nvGrpSpPr>
            <p:cNvPr id="11" name="LI Button">
              <a:extLst>
                <a:ext uri="{FF2B5EF4-FFF2-40B4-BE49-F238E27FC236}">
                  <a16:creationId xmlns:a16="http://schemas.microsoft.com/office/drawing/2014/main" id="{7771DCF6-4F72-188A-E602-B7CCCD8F2A02}"/>
                </a:ext>
              </a:extLst>
            </p:cNvPr>
            <p:cNvGrpSpPr/>
            <p:nvPr userDrawn="1"/>
          </p:nvGrpSpPr>
          <p:grpSpPr>
            <a:xfrm>
              <a:off x="7806772" y="6211041"/>
              <a:ext cx="1158381" cy="288000"/>
              <a:chOff x="7806772" y="6211041"/>
              <a:chExt cx="1158381" cy="288000"/>
            </a:xfrm>
          </p:grpSpPr>
          <p:sp>
            <p:nvSpPr>
              <p:cNvPr id="18" name="LI Button Text">
                <a:extLst>
                  <a:ext uri="{FF2B5EF4-FFF2-40B4-BE49-F238E27FC236}">
                    <a16:creationId xmlns:a16="http://schemas.microsoft.com/office/drawing/2014/main" id="{8F6E44A7-B13F-5BC5-6494-70D88A1ABBA8}"/>
                  </a:ext>
                </a:extLst>
              </p:cNvPr>
              <p:cNvSpPr/>
              <p:nvPr userDrawn="1"/>
            </p:nvSpPr>
            <p:spPr>
              <a:xfrm>
                <a:off x="8107226" y="6255415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 err="1">
                    <a:solidFill>
                      <a:schemeClr val="tx1"/>
                    </a:solidFill>
                    <a:latin typeface="Graphik Regular" panose="020B0503030202060203" pitchFamily="34" charset="0"/>
                  </a:rPr>
                  <a:t>synerise</a:t>
                </a:r>
                <a:endParaRPr lang="en-PL" sz="1100" u="none" strike="noStrike" baseline="0">
                  <a:solidFill>
                    <a:schemeClr val="tx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19" name="LI Icon">
                <a:extLst>
                  <a:ext uri="{FF2B5EF4-FFF2-40B4-BE49-F238E27FC236}">
                    <a16:creationId xmlns:a16="http://schemas.microsoft.com/office/drawing/2014/main" id="{7291AC05-5CA2-9B46-7D06-9D2AC063E9B8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9"/>
              <a:stretch>
                <a:fillRect/>
              </a:stretch>
            </p:blipFill>
            <p:spPr>
              <a:xfrm>
                <a:off x="7884000" y="6283041"/>
                <a:ext cx="144000" cy="144000"/>
              </a:xfrm>
              <a:prstGeom prst="rect">
                <a:avLst/>
              </a:prstGeom>
            </p:spPr>
          </p:pic>
          <p:sp>
            <p:nvSpPr>
              <p:cNvPr id="20" name="LI Button Shape">
                <a:hlinkClick r:id="rId10"/>
                <a:extLst>
                  <a:ext uri="{FF2B5EF4-FFF2-40B4-BE49-F238E27FC236}">
                    <a16:creationId xmlns:a16="http://schemas.microsoft.com/office/drawing/2014/main" id="{505AF67E-A6E5-D398-5DF4-9DB2EDCDEE62}"/>
                  </a:ext>
                </a:extLst>
              </p:cNvPr>
              <p:cNvSpPr/>
              <p:nvPr userDrawn="1"/>
            </p:nvSpPr>
            <p:spPr>
              <a:xfrm>
                <a:off x="7806772" y="6211041"/>
                <a:ext cx="912545" cy="288000"/>
              </a:xfrm>
              <a:prstGeom prst="roundRect">
                <a:avLst/>
              </a:prstGeom>
              <a:solidFill>
                <a:schemeClr val="tx1">
                  <a:lumMod val="95000"/>
                  <a:lumOff val="5000"/>
                  <a:alpha val="8000"/>
                </a:schemeClr>
              </a:solidFill>
              <a:ln w="3810">
                <a:solidFill>
                  <a:schemeClr val="tx1">
                    <a:lumMod val="95000"/>
                    <a:lumOff val="5000"/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lvl="0"/>
                <a:endParaRPr lang="pl-PL" sz="1100"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grpSp>
          <p:nvGrpSpPr>
            <p:cNvPr id="12" name="X Button">
              <a:extLst>
                <a:ext uri="{FF2B5EF4-FFF2-40B4-BE49-F238E27FC236}">
                  <a16:creationId xmlns:a16="http://schemas.microsoft.com/office/drawing/2014/main" id="{E85D49BB-1362-4880-D2AB-0E9C573BC657}"/>
                </a:ext>
              </a:extLst>
            </p:cNvPr>
            <p:cNvGrpSpPr/>
            <p:nvPr userDrawn="1"/>
          </p:nvGrpSpPr>
          <p:grpSpPr>
            <a:xfrm>
              <a:off x="6707618" y="6211041"/>
              <a:ext cx="1142758" cy="288000"/>
              <a:chOff x="6707618" y="6211041"/>
              <a:chExt cx="1142758" cy="288000"/>
            </a:xfrm>
          </p:grpSpPr>
          <p:sp>
            <p:nvSpPr>
              <p:cNvPr id="14" name="X Button Text">
                <a:extLst>
                  <a:ext uri="{FF2B5EF4-FFF2-40B4-BE49-F238E27FC236}">
                    <a16:creationId xmlns:a16="http://schemas.microsoft.com/office/drawing/2014/main" id="{E460BFA6-055D-A37F-4A86-1721431FC7AA}"/>
                  </a:ext>
                </a:extLst>
              </p:cNvPr>
              <p:cNvSpPr/>
              <p:nvPr userDrawn="1"/>
            </p:nvSpPr>
            <p:spPr>
              <a:xfrm>
                <a:off x="6992449" y="6255415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>
                    <a:solidFill>
                      <a:schemeClr val="tx1"/>
                    </a:solidFill>
                    <a:latin typeface="Graphik Regular" panose="020B0503030202060203" pitchFamily="34" charset="0"/>
                  </a:rPr>
                  <a:t>@synerise</a:t>
                </a:r>
                <a:endParaRPr lang="en-PL" sz="1100" u="none" strike="noStrike" baseline="0">
                  <a:solidFill>
                    <a:schemeClr val="tx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15" name="X Icon">
                <a:extLst>
                  <a:ext uri="{FF2B5EF4-FFF2-40B4-BE49-F238E27FC236}">
                    <a16:creationId xmlns:a16="http://schemas.microsoft.com/office/drawing/2014/main" id="{5A1F64AC-9EDD-45FA-41F6-53FEB02AFFAA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1"/>
              <a:stretch>
                <a:fillRect/>
              </a:stretch>
            </p:blipFill>
            <p:spPr>
              <a:xfrm>
                <a:off x="6793200" y="6282779"/>
                <a:ext cx="140946" cy="144000"/>
              </a:xfrm>
              <a:prstGeom prst="rect">
                <a:avLst/>
              </a:prstGeom>
            </p:spPr>
          </p:pic>
          <p:sp>
            <p:nvSpPr>
              <p:cNvPr id="17" name="X Button Shape">
                <a:hlinkClick r:id="rId6"/>
                <a:extLst>
                  <a:ext uri="{FF2B5EF4-FFF2-40B4-BE49-F238E27FC236}">
                    <a16:creationId xmlns:a16="http://schemas.microsoft.com/office/drawing/2014/main" id="{F4C079AA-45F3-56CE-EB42-629677414D74}"/>
                  </a:ext>
                </a:extLst>
              </p:cNvPr>
              <p:cNvSpPr/>
              <p:nvPr userDrawn="1"/>
            </p:nvSpPr>
            <p:spPr>
              <a:xfrm>
                <a:off x="6707618" y="6211041"/>
                <a:ext cx="1028897" cy="288000"/>
              </a:xfrm>
              <a:prstGeom prst="roundRect">
                <a:avLst/>
              </a:prstGeom>
              <a:solidFill>
                <a:schemeClr val="tx1">
                  <a:lumMod val="95000"/>
                  <a:lumOff val="5000"/>
                  <a:alpha val="8000"/>
                </a:schemeClr>
              </a:solidFill>
              <a:ln w="3810">
                <a:solidFill>
                  <a:schemeClr val="tx1">
                    <a:lumMod val="95000"/>
                    <a:lumOff val="5000"/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l"/>
                <a:endParaRPr lang="pl-PL" sz="1100">
                  <a:solidFill>
                    <a:schemeClr val="tx1"/>
                  </a:solidFill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sp>
          <p:nvSpPr>
            <p:cNvPr id="13" name="Mett Us Text">
              <a:extLst>
                <a:ext uri="{FF2B5EF4-FFF2-40B4-BE49-F238E27FC236}">
                  <a16:creationId xmlns:a16="http://schemas.microsoft.com/office/drawing/2014/main" id="{8C022812-4B74-9D7F-9EC7-7DE19B346682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5976713" y="6298349"/>
              <a:ext cx="667404" cy="12613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b="1" i="0" kern="1200">
                  <a:solidFill>
                    <a:schemeClr val="tx1"/>
                  </a:solidFill>
                  <a:latin typeface="Graphik-Semibold" panose="020B0503030202060203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None/>
              </a:pPr>
              <a:r>
                <a:rPr lang="pl-PL" sz="900" b="0" err="1">
                  <a:solidFill>
                    <a:schemeClr val="tx1"/>
                  </a:solidFill>
                  <a:latin typeface="Graphik Regular" panose="020B0503030202060203" pitchFamily="34" charset="0"/>
                </a:rPr>
                <a:t>Meet</a:t>
              </a:r>
              <a:r>
                <a:rPr lang="pl-PL" sz="900" b="0">
                  <a:solidFill>
                    <a:schemeClr val="tx1"/>
                  </a:solidFill>
                  <a:latin typeface="Graphik Regular" panose="020B0503030202060203" pitchFamily="34" charset="0"/>
                </a:rPr>
                <a:t> </a:t>
              </a:r>
              <a:r>
                <a:rPr lang="pl-PL" sz="900" b="0" err="1">
                  <a:solidFill>
                    <a:schemeClr val="tx1"/>
                  </a:solidFill>
                  <a:latin typeface="Graphik Regular" panose="020B0503030202060203" pitchFamily="34" charset="0"/>
                </a:rPr>
                <a:t>us</a:t>
              </a:r>
              <a:r>
                <a:rPr lang="pl-PL" sz="900" b="0">
                  <a:solidFill>
                    <a:schemeClr val="tx1"/>
                  </a:solidFill>
                  <a:latin typeface="Graphik Regular" panose="020B0503030202060203" pitchFamily="34" charset="0"/>
                </a:rPr>
                <a:t> on: </a:t>
              </a:r>
              <a:endParaRPr lang="pl-US" sz="900" b="0">
                <a:solidFill>
                  <a:schemeClr val="tx1"/>
                </a:solidFill>
                <a:latin typeface="Graphik Regular" panose="020B0503030202060203" pitchFamily="34" charset="0"/>
              </a:endParaRPr>
            </a:p>
          </p:txBody>
        </p:sp>
      </p:grpSp>
      <p:pic>
        <p:nvPicPr>
          <p:cNvPr id="2" name="Logo">
            <a:extLst>
              <a:ext uri="{FF2B5EF4-FFF2-40B4-BE49-F238E27FC236}">
                <a16:creationId xmlns:a16="http://schemas.microsoft.com/office/drawing/2014/main" id="{7A53ACD8-E59F-7415-23AF-FC97DF64DF94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360000" y="360000"/>
            <a:ext cx="1196314" cy="171331"/>
          </a:xfrm>
          <a:prstGeom prst="rect">
            <a:avLst/>
          </a:prstGeom>
        </p:spPr>
      </p:pic>
      <p:sp>
        <p:nvSpPr>
          <p:cNvPr id="44" name="Subtitle">
            <a:extLst>
              <a:ext uri="{FF2B5EF4-FFF2-40B4-BE49-F238E27FC236}">
                <a16:creationId xmlns:a16="http://schemas.microsoft.com/office/drawing/2014/main" id="{41F7FAFF-94CC-5BDA-44AD-D34C0C35704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3362378"/>
            <a:ext cx="7920000" cy="3323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2400" b="0" i="0">
                <a:latin typeface="Graphik-Light" panose="020B0403030202060203" pitchFamily="34" charset="0"/>
              </a:defRPr>
            </a:lvl1pPr>
            <a:lvl2pPr marL="457200" indent="0">
              <a:buNone/>
              <a:defRPr sz="2400" b="0" i="0">
                <a:latin typeface="Graphik-Light" panose="020B0403030202060203" pitchFamily="34" charset="0"/>
              </a:defRPr>
            </a:lvl2pPr>
            <a:lvl3pPr marL="914400" indent="0">
              <a:buNone/>
              <a:defRPr sz="2400" b="0" i="0">
                <a:latin typeface="Graphik-Light" panose="020B0403030202060203" pitchFamily="34" charset="0"/>
              </a:defRPr>
            </a:lvl3pPr>
            <a:lvl4pPr marL="1371600" indent="0">
              <a:buNone/>
              <a:defRPr sz="2400" b="0" i="0">
                <a:latin typeface="Graphik-Light" panose="020B0403030202060203" pitchFamily="34" charset="0"/>
              </a:defRPr>
            </a:lvl4pPr>
            <a:lvl5pPr marL="1828800" indent="0">
              <a:buNone/>
              <a:defRPr sz="2400" b="0" i="0">
                <a:latin typeface="Graphik-Light" panose="020B0403030202060203" pitchFamily="34" charset="0"/>
              </a:defRPr>
            </a:lvl5pPr>
          </a:lstStyle>
          <a:p>
            <a:pPr lvl="0"/>
            <a:r>
              <a:rPr lang="pl-PL" err="1"/>
              <a:t>Subtitle</a:t>
            </a:r>
            <a:endParaRPr lang="pl-PL"/>
          </a:p>
        </p:txBody>
      </p:sp>
      <p:sp>
        <p:nvSpPr>
          <p:cNvPr id="45" name="Title">
            <a:extLst>
              <a:ext uri="{FF2B5EF4-FFF2-40B4-BE49-F238E27FC236}">
                <a16:creationId xmlns:a16="http://schemas.microsoft.com/office/drawing/2014/main" id="{60BF4393-0861-7967-3084-12ABB4898FC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9997" y="1684826"/>
            <a:ext cx="7920000" cy="1677552"/>
          </a:xfrm>
          <a:prstGeom prst="rect">
            <a:avLst/>
          </a:prstGeom>
        </p:spPr>
        <p:txBody>
          <a:bodyPr wrap="square" lIns="0" tIns="0" rIns="0" bIns="180000" anchor="b">
            <a:spAutoFit/>
          </a:bodyPr>
          <a:lstStyle>
            <a:lvl1pPr marL="0" indent="0">
              <a:spcBef>
                <a:spcPts val="0"/>
              </a:spcBef>
              <a:spcAft>
                <a:spcPts val="1800"/>
              </a:spcAft>
              <a:buNone/>
              <a:defRPr sz="5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algn="l">
              <a:spcAft>
                <a:spcPts val="2400"/>
              </a:spcAft>
            </a:pPr>
            <a:r>
              <a:rPr lang="pl-PL" sz="5400" b="1" spc="-150" err="1">
                <a:latin typeface="Graphik-Semibold"/>
              </a:rPr>
              <a:t>Example</a:t>
            </a:r>
            <a:br>
              <a:rPr lang="pl-PL" sz="5400" b="1" spc="-150">
                <a:latin typeface="Graphik-Semibold"/>
              </a:rPr>
            </a:br>
            <a:r>
              <a:rPr lang="pl-PL" sz="5400" b="1" spc="-150" err="1">
                <a:latin typeface="Graphik-Semibold"/>
              </a:rPr>
              <a:t>Title</a:t>
            </a:r>
            <a:endParaRPr lang="pl-PL" sz="5400" b="1" spc="-150">
              <a:latin typeface="Graphik-Semibold" panose="020B050303020206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1764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page - DM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Links">
            <a:extLst>
              <a:ext uri="{FF2B5EF4-FFF2-40B4-BE49-F238E27FC236}">
                <a16:creationId xmlns:a16="http://schemas.microsoft.com/office/drawing/2014/main" id="{C97A8F5D-D88A-39C9-FEB3-60E19335EB08}"/>
              </a:ext>
            </a:extLst>
          </p:cNvPr>
          <p:cNvGrpSpPr/>
          <p:nvPr userDrawn="1"/>
        </p:nvGrpSpPr>
        <p:grpSpPr>
          <a:xfrm>
            <a:off x="5976000" y="5923041"/>
            <a:ext cx="5788800" cy="576000"/>
            <a:chOff x="5976000" y="5923041"/>
            <a:chExt cx="5788800" cy="576000"/>
          </a:xfrm>
        </p:grpSpPr>
        <p:pic>
          <p:nvPicPr>
            <p:cNvPr id="14" name="QR Code">
              <a:extLst>
                <a:ext uri="{FF2B5EF4-FFF2-40B4-BE49-F238E27FC236}">
                  <a16:creationId xmlns:a16="http://schemas.microsoft.com/office/drawing/2014/main" id="{94CF8929-7F24-28EB-87B6-03735135660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1188800" y="5923041"/>
              <a:ext cx="576000" cy="576000"/>
            </a:xfrm>
            <a:prstGeom prst="rect">
              <a:avLst/>
            </a:prstGeom>
          </p:spPr>
        </p:pic>
        <p:grpSp>
          <p:nvGrpSpPr>
            <p:cNvPr id="16" name="IG Button">
              <a:extLst>
                <a:ext uri="{FF2B5EF4-FFF2-40B4-BE49-F238E27FC236}">
                  <a16:creationId xmlns:a16="http://schemas.microsoft.com/office/drawing/2014/main" id="{FDD0B9C4-7BA9-6812-A37F-3F79B096AE85}"/>
                </a:ext>
              </a:extLst>
            </p:cNvPr>
            <p:cNvGrpSpPr/>
            <p:nvPr userDrawn="1"/>
          </p:nvGrpSpPr>
          <p:grpSpPr>
            <a:xfrm>
              <a:off x="9909186" y="6202800"/>
              <a:ext cx="1158381" cy="288000"/>
              <a:chOff x="9909899" y="351759"/>
              <a:chExt cx="1158381" cy="288000"/>
            </a:xfrm>
          </p:grpSpPr>
          <p:sp>
            <p:nvSpPr>
              <p:cNvPr id="36" name="IG Button Text">
                <a:extLst>
                  <a:ext uri="{FF2B5EF4-FFF2-40B4-BE49-F238E27FC236}">
                    <a16:creationId xmlns:a16="http://schemas.microsoft.com/office/drawing/2014/main" id="{CAD44E94-78A5-612F-3B21-98D52832EA9A}"/>
                  </a:ext>
                </a:extLst>
              </p:cNvPr>
              <p:cNvSpPr/>
              <p:nvPr userDrawn="1"/>
            </p:nvSpPr>
            <p:spPr>
              <a:xfrm>
                <a:off x="10210353" y="396133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>
                    <a:solidFill>
                      <a:schemeClr val="bg1"/>
                    </a:solidFill>
                    <a:latin typeface="Graphik Regular" panose="020B0503030202060203" pitchFamily="34" charset="0"/>
                  </a:rPr>
                  <a:t>@</a:t>
                </a:r>
                <a:r>
                  <a:rPr lang="en-GB" sz="1100" u="none" strike="noStrike" baseline="0" err="1">
                    <a:solidFill>
                      <a:schemeClr val="bg1"/>
                    </a:solidFill>
                    <a:latin typeface="Graphik Regular" panose="020B0503030202060203" pitchFamily="34" charset="0"/>
                  </a:rPr>
                  <a:t>synerise</a:t>
                </a:r>
                <a:endParaRPr lang="en-PL" sz="1100" u="none" strike="noStrike" baseline="0">
                  <a:solidFill>
                    <a:schemeClr val="bg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37" name="IG Icon">
                <a:extLst>
                  <a:ext uri="{FF2B5EF4-FFF2-40B4-BE49-F238E27FC236}">
                    <a16:creationId xmlns:a16="http://schemas.microsoft.com/office/drawing/2014/main" id="{05007906-208B-74D2-C060-3B7DFAE389B5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/>
              <a:stretch>
                <a:fillRect/>
              </a:stretch>
            </p:blipFill>
            <p:spPr>
              <a:xfrm>
                <a:off x="9988268" y="432000"/>
                <a:ext cx="144000" cy="144000"/>
              </a:xfrm>
              <a:prstGeom prst="rect">
                <a:avLst/>
              </a:prstGeom>
            </p:spPr>
          </p:pic>
          <p:sp>
            <p:nvSpPr>
              <p:cNvPr id="39" name="IG Button Shape">
                <a:hlinkClick r:id="rId4"/>
                <a:extLst>
                  <a:ext uri="{FF2B5EF4-FFF2-40B4-BE49-F238E27FC236}">
                    <a16:creationId xmlns:a16="http://schemas.microsoft.com/office/drawing/2014/main" id="{98E91117-7746-34EB-F87A-99C7CE58D82A}"/>
                  </a:ext>
                </a:extLst>
              </p:cNvPr>
              <p:cNvSpPr/>
              <p:nvPr userDrawn="1"/>
            </p:nvSpPr>
            <p:spPr>
              <a:xfrm>
                <a:off x="9909899" y="351759"/>
                <a:ext cx="1052926" cy="288000"/>
              </a:xfrm>
              <a:prstGeom prst="roundRect">
                <a:avLst/>
              </a:prstGeom>
              <a:solidFill>
                <a:schemeClr val="bg1">
                  <a:alpha val="8000"/>
                </a:schemeClr>
              </a:solidFill>
              <a:ln w="3810">
                <a:solidFill>
                  <a:schemeClr val="bg1"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l"/>
                <a:endParaRPr lang="pl-PL" sz="1100">
                  <a:solidFill>
                    <a:schemeClr val="bg1"/>
                  </a:solidFill>
                  <a:latin typeface="Graphik Regular" panose="020B0503030202060203" pitchFamily="34" charset="0"/>
                  <a:hlinkClick r:id="rId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grpSp>
          <p:nvGrpSpPr>
            <p:cNvPr id="17" name="FB Button">
              <a:extLst>
                <a:ext uri="{FF2B5EF4-FFF2-40B4-BE49-F238E27FC236}">
                  <a16:creationId xmlns:a16="http://schemas.microsoft.com/office/drawing/2014/main" id="{66808731-5093-9CFF-651B-3734B785AD75}"/>
                </a:ext>
              </a:extLst>
            </p:cNvPr>
            <p:cNvGrpSpPr/>
            <p:nvPr userDrawn="1"/>
          </p:nvGrpSpPr>
          <p:grpSpPr>
            <a:xfrm>
              <a:off x="8788861" y="6202800"/>
              <a:ext cx="1158381" cy="288000"/>
              <a:chOff x="8789574" y="351759"/>
              <a:chExt cx="1158381" cy="288000"/>
            </a:xfrm>
          </p:grpSpPr>
          <p:sp>
            <p:nvSpPr>
              <p:cNvPr id="33" name="IG Button Text">
                <a:extLst>
                  <a:ext uri="{FF2B5EF4-FFF2-40B4-BE49-F238E27FC236}">
                    <a16:creationId xmlns:a16="http://schemas.microsoft.com/office/drawing/2014/main" id="{78F118D9-CE65-C103-5B34-D70067CBC4F2}"/>
                  </a:ext>
                </a:extLst>
              </p:cNvPr>
              <p:cNvSpPr/>
              <p:nvPr userDrawn="1"/>
            </p:nvSpPr>
            <p:spPr>
              <a:xfrm>
                <a:off x="9090028" y="396133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>
                    <a:solidFill>
                      <a:schemeClr val="bg1"/>
                    </a:solidFill>
                    <a:latin typeface="Graphik Regular" panose="020B0503030202060203" pitchFamily="34" charset="0"/>
                  </a:rPr>
                  <a:t>@</a:t>
                </a:r>
                <a:r>
                  <a:rPr lang="en-GB" sz="1100" u="none" strike="noStrike" baseline="0" err="1">
                    <a:solidFill>
                      <a:schemeClr val="bg1"/>
                    </a:solidFill>
                    <a:latin typeface="Graphik Regular" panose="020B0503030202060203" pitchFamily="34" charset="0"/>
                  </a:rPr>
                  <a:t>synerise</a:t>
                </a:r>
                <a:endParaRPr lang="en-PL" sz="1100" u="none" strike="noStrike" baseline="0">
                  <a:solidFill>
                    <a:schemeClr val="bg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34" name="FB Icon">
                <a:extLst>
                  <a:ext uri="{FF2B5EF4-FFF2-40B4-BE49-F238E27FC236}">
                    <a16:creationId xmlns:a16="http://schemas.microsoft.com/office/drawing/2014/main" id="{F3CE6175-7CD2-A936-98EE-EACC663FB735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6"/>
              <a:stretch>
                <a:fillRect/>
              </a:stretch>
            </p:blipFill>
            <p:spPr>
              <a:xfrm>
                <a:off x="8867943" y="432000"/>
                <a:ext cx="144000" cy="144000"/>
              </a:xfrm>
              <a:prstGeom prst="rect">
                <a:avLst/>
              </a:prstGeom>
            </p:spPr>
          </p:pic>
          <p:sp>
            <p:nvSpPr>
              <p:cNvPr id="35" name="FB Button Shape">
                <a:hlinkClick r:id="rId7"/>
                <a:extLst>
                  <a:ext uri="{FF2B5EF4-FFF2-40B4-BE49-F238E27FC236}">
                    <a16:creationId xmlns:a16="http://schemas.microsoft.com/office/drawing/2014/main" id="{D1B207E5-EE24-13B5-26F8-B1D209B33A35}"/>
                  </a:ext>
                </a:extLst>
              </p:cNvPr>
              <p:cNvSpPr/>
              <p:nvPr userDrawn="1"/>
            </p:nvSpPr>
            <p:spPr>
              <a:xfrm>
                <a:off x="8789574" y="351759"/>
                <a:ext cx="1052926" cy="288000"/>
              </a:xfrm>
              <a:prstGeom prst="roundRect">
                <a:avLst/>
              </a:prstGeom>
              <a:solidFill>
                <a:schemeClr val="bg1">
                  <a:alpha val="8000"/>
                </a:schemeClr>
              </a:solidFill>
              <a:ln w="3810">
                <a:solidFill>
                  <a:schemeClr val="bg1"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l"/>
                <a:endParaRPr lang="pl-PL" sz="1100">
                  <a:solidFill>
                    <a:schemeClr val="bg1"/>
                  </a:solidFill>
                  <a:latin typeface="Graphik Regular" panose="020B0503030202060203" pitchFamily="34" charset="0"/>
                  <a:hlinkClick r:id="rId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grpSp>
          <p:nvGrpSpPr>
            <p:cNvPr id="20" name="LI Button">
              <a:extLst>
                <a:ext uri="{FF2B5EF4-FFF2-40B4-BE49-F238E27FC236}">
                  <a16:creationId xmlns:a16="http://schemas.microsoft.com/office/drawing/2014/main" id="{FBAC49E6-9951-714D-52FB-BF7177F1792E}"/>
                </a:ext>
              </a:extLst>
            </p:cNvPr>
            <p:cNvGrpSpPr/>
            <p:nvPr userDrawn="1"/>
          </p:nvGrpSpPr>
          <p:grpSpPr>
            <a:xfrm>
              <a:off x="7806059" y="6211041"/>
              <a:ext cx="1158381" cy="288000"/>
              <a:chOff x="7806772" y="360000"/>
              <a:chExt cx="1158381" cy="288000"/>
            </a:xfrm>
          </p:grpSpPr>
          <p:sp>
            <p:nvSpPr>
              <p:cNvPr id="30" name="LI Button Text">
                <a:extLst>
                  <a:ext uri="{FF2B5EF4-FFF2-40B4-BE49-F238E27FC236}">
                    <a16:creationId xmlns:a16="http://schemas.microsoft.com/office/drawing/2014/main" id="{A3E113DD-F3D9-F330-F7E1-27FB92683A3F}"/>
                  </a:ext>
                </a:extLst>
              </p:cNvPr>
              <p:cNvSpPr/>
              <p:nvPr userDrawn="1"/>
            </p:nvSpPr>
            <p:spPr>
              <a:xfrm>
                <a:off x="8107226" y="404374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 err="1">
                    <a:solidFill>
                      <a:schemeClr val="bg1"/>
                    </a:solidFill>
                    <a:latin typeface="Graphik Regular" panose="020B0503030202060203" pitchFamily="34" charset="0"/>
                  </a:rPr>
                  <a:t>synerise</a:t>
                </a:r>
                <a:endParaRPr lang="en-PL" sz="1100" u="none" strike="noStrike" baseline="0">
                  <a:solidFill>
                    <a:schemeClr val="bg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31" name="LI Icon">
                <a:extLst>
                  <a:ext uri="{FF2B5EF4-FFF2-40B4-BE49-F238E27FC236}">
                    <a16:creationId xmlns:a16="http://schemas.microsoft.com/office/drawing/2014/main" id="{DF12BDD4-5DE5-4C78-49EC-B8EF3B5AA97B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8"/>
              <a:stretch>
                <a:fillRect/>
              </a:stretch>
            </p:blipFill>
            <p:spPr>
              <a:xfrm>
                <a:off x="7885141" y="432000"/>
                <a:ext cx="144000" cy="144000"/>
              </a:xfrm>
              <a:prstGeom prst="rect">
                <a:avLst/>
              </a:prstGeom>
            </p:spPr>
          </p:pic>
          <p:sp>
            <p:nvSpPr>
              <p:cNvPr id="32" name="LI Button Shape">
                <a:hlinkClick r:id="rId9"/>
                <a:extLst>
                  <a:ext uri="{FF2B5EF4-FFF2-40B4-BE49-F238E27FC236}">
                    <a16:creationId xmlns:a16="http://schemas.microsoft.com/office/drawing/2014/main" id="{5691E849-CAB5-7590-6037-F9C1F1D7DE4E}"/>
                  </a:ext>
                </a:extLst>
              </p:cNvPr>
              <p:cNvSpPr/>
              <p:nvPr userDrawn="1"/>
            </p:nvSpPr>
            <p:spPr>
              <a:xfrm>
                <a:off x="7806772" y="360000"/>
                <a:ext cx="912545" cy="288000"/>
              </a:xfrm>
              <a:prstGeom prst="roundRect">
                <a:avLst/>
              </a:prstGeom>
              <a:solidFill>
                <a:schemeClr val="bg1">
                  <a:alpha val="8000"/>
                </a:schemeClr>
              </a:solidFill>
              <a:ln w="3810">
                <a:solidFill>
                  <a:schemeClr val="bg1"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l"/>
                <a:endParaRPr lang="pl-PL" sz="1100">
                  <a:solidFill>
                    <a:schemeClr val="bg1"/>
                  </a:solidFill>
                  <a:latin typeface="Graphik Regular" panose="020B0503030202060203" pitchFamily="34" charset="0"/>
                  <a:hlinkClick r:id="rId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grpSp>
          <p:nvGrpSpPr>
            <p:cNvPr id="23" name="X Button">
              <a:extLst>
                <a:ext uri="{FF2B5EF4-FFF2-40B4-BE49-F238E27FC236}">
                  <a16:creationId xmlns:a16="http://schemas.microsoft.com/office/drawing/2014/main" id="{11B6FD69-6008-3EED-A76B-31DE52D01AE9}"/>
                </a:ext>
              </a:extLst>
            </p:cNvPr>
            <p:cNvGrpSpPr/>
            <p:nvPr userDrawn="1"/>
          </p:nvGrpSpPr>
          <p:grpSpPr>
            <a:xfrm>
              <a:off x="6706905" y="6211041"/>
              <a:ext cx="1142758" cy="288000"/>
              <a:chOff x="6707618" y="360000"/>
              <a:chExt cx="1142758" cy="288000"/>
            </a:xfrm>
          </p:grpSpPr>
          <p:sp>
            <p:nvSpPr>
              <p:cNvPr id="26" name="X Button Text">
                <a:extLst>
                  <a:ext uri="{FF2B5EF4-FFF2-40B4-BE49-F238E27FC236}">
                    <a16:creationId xmlns:a16="http://schemas.microsoft.com/office/drawing/2014/main" id="{878FEA94-70B4-7028-9E0F-9EC101E2E862}"/>
                  </a:ext>
                </a:extLst>
              </p:cNvPr>
              <p:cNvSpPr/>
              <p:nvPr userDrawn="1"/>
            </p:nvSpPr>
            <p:spPr>
              <a:xfrm>
                <a:off x="6992449" y="404374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>
                    <a:solidFill>
                      <a:schemeClr val="bg1"/>
                    </a:solidFill>
                    <a:latin typeface="Graphik Regular" panose="020B0503030202060203" pitchFamily="34" charset="0"/>
                  </a:rPr>
                  <a:t>@synerise</a:t>
                </a:r>
                <a:endParaRPr lang="en-PL" sz="1100" u="none" strike="noStrike" baseline="0">
                  <a:solidFill>
                    <a:schemeClr val="bg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27" name="X Icon">
                <a:extLst>
                  <a:ext uri="{FF2B5EF4-FFF2-40B4-BE49-F238E27FC236}">
                    <a16:creationId xmlns:a16="http://schemas.microsoft.com/office/drawing/2014/main" id="{01E06CC3-A5CF-179D-2B6B-C0DC9634E17C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0"/>
              <a:stretch>
                <a:fillRect/>
              </a:stretch>
            </p:blipFill>
            <p:spPr>
              <a:xfrm>
                <a:off x="6791482" y="431738"/>
                <a:ext cx="140946" cy="144000"/>
              </a:xfrm>
              <a:prstGeom prst="rect">
                <a:avLst/>
              </a:prstGeom>
            </p:spPr>
          </p:pic>
          <p:sp>
            <p:nvSpPr>
              <p:cNvPr id="29" name="X Button Shape">
                <a:hlinkClick r:id="rId5"/>
                <a:extLst>
                  <a:ext uri="{FF2B5EF4-FFF2-40B4-BE49-F238E27FC236}">
                    <a16:creationId xmlns:a16="http://schemas.microsoft.com/office/drawing/2014/main" id="{14F445FF-C4FB-DECF-2CFB-CD440B575471}"/>
                  </a:ext>
                </a:extLst>
              </p:cNvPr>
              <p:cNvSpPr/>
              <p:nvPr userDrawn="1"/>
            </p:nvSpPr>
            <p:spPr>
              <a:xfrm>
                <a:off x="6707618" y="360000"/>
                <a:ext cx="1028897" cy="288000"/>
              </a:xfrm>
              <a:prstGeom prst="roundRect">
                <a:avLst/>
              </a:prstGeom>
              <a:solidFill>
                <a:schemeClr val="bg1">
                  <a:alpha val="8000"/>
                </a:schemeClr>
              </a:solidFill>
              <a:ln w="3810">
                <a:solidFill>
                  <a:schemeClr val="bg1"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l"/>
                <a:endParaRPr lang="pl-PL" sz="1100">
                  <a:solidFill>
                    <a:schemeClr val="bg1"/>
                  </a:solidFill>
                  <a:latin typeface="Graphik Regular" panose="020B0503030202060203" pitchFamily="34" charset="0"/>
                  <a:hlinkClick r:id="rId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sp>
          <p:nvSpPr>
            <p:cNvPr id="25" name="Mett Us Text">
              <a:extLst>
                <a:ext uri="{FF2B5EF4-FFF2-40B4-BE49-F238E27FC236}">
                  <a16:creationId xmlns:a16="http://schemas.microsoft.com/office/drawing/2014/main" id="{6EA2970C-7383-4BCF-F868-409B8A2EF47F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5976000" y="6298349"/>
              <a:ext cx="667404" cy="12613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b="1" i="0" kern="1200">
                  <a:solidFill>
                    <a:schemeClr val="tx1"/>
                  </a:solidFill>
                  <a:latin typeface="Graphik-Semibold" panose="020B0503030202060203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None/>
              </a:pPr>
              <a:r>
                <a:rPr lang="pl-PL" sz="900" b="0" err="1">
                  <a:solidFill>
                    <a:schemeClr val="bg1"/>
                  </a:solidFill>
                  <a:latin typeface="Graphik Regular" panose="020B0503030202060203" pitchFamily="34" charset="0"/>
                </a:rPr>
                <a:t>Meet</a:t>
              </a:r>
              <a:r>
                <a:rPr lang="pl-PL" sz="900" b="0">
                  <a:solidFill>
                    <a:schemeClr val="bg1"/>
                  </a:solidFill>
                  <a:latin typeface="Graphik Regular" panose="020B0503030202060203" pitchFamily="34" charset="0"/>
                </a:rPr>
                <a:t> </a:t>
              </a:r>
              <a:r>
                <a:rPr lang="pl-PL" sz="900" b="0" err="1">
                  <a:solidFill>
                    <a:schemeClr val="bg1"/>
                  </a:solidFill>
                  <a:latin typeface="Graphik Regular" panose="020B0503030202060203" pitchFamily="34" charset="0"/>
                </a:rPr>
                <a:t>us</a:t>
              </a:r>
              <a:r>
                <a:rPr lang="pl-PL" sz="900" b="0">
                  <a:solidFill>
                    <a:schemeClr val="bg1"/>
                  </a:solidFill>
                  <a:latin typeface="Graphik Regular" panose="020B0503030202060203" pitchFamily="34" charset="0"/>
                </a:rPr>
                <a:t> on: </a:t>
              </a:r>
              <a:endParaRPr lang="pl-US" sz="900" b="0">
                <a:solidFill>
                  <a:schemeClr val="bg1"/>
                </a:solidFill>
                <a:latin typeface="Graphik Regular" panose="020B0503030202060203" pitchFamily="34" charset="0"/>
              </a:endParaRPr>
            </a:p>
          </p:txBody>
        </p:sp>
      </p:grpSp>
      <p:sp>
        <p:nvSpPr>
          <p:cNvPr id="5" name="Website Email Links">
            <a:extLst>
              <a:ext uri="{FF2B5EF4-FFF2-40B4-BE49-F238E27FC236}">
                <a16:creationId xmlns:a16="http://schemas.microsoft.com/office/drawing/2014/main" id="{BD2FE920-84D3-7394-114E-8A1A3F390D51}"/>
              </a:ext>
            </a:extLst>
          </p:cNvPr>
          <p:cNvSpPr txBox="1"/>
          <p:nvPr userDrawn="1"/>
        </p:nvSpPr>
        <p:spPr>
          <a:xfrm>
            <a:off x="5684460" y="359053"/>
            <a:ext cx="6096000" cy="2154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/>
            <a:r>
              <a:rPr lang="pl-PL" sz="1400" b="0" i="0">
                <a:solidFill>
                  <a:schemeClr val="bg1"/>
                </a:solidFill>
                <a:effectLst/>
                <a:latin typeface="Graphik-Medium" panose="020B050303020206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­ </a:t>
            </a:r>
            <a:r>
              <a:rPr lang="pl-PL" sz="1400" b="0" i="0" u="sng">
                <a:solidFill>
                  <a:schemeClr val="bg1"/>
                </a:solidFill>
                <a:effectLst/>
                <a:latin typeface="Graphik-Medium" panose="020B0503030202060203" pitchFamily="34" charset="0"/>
                <a:ea typeface="Calibri" panose="020F0502020204030204" pitchFamily="34" charset="0"/>
                <a:cs typeface="Arial" panose="020B0604020202020204" pitchFamily="34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synerise.com</a:t>
            </a:r>
            <a:r>
              <a:rPr lang="pl-PL" sz="1400" b="0" i="0">
                <a:solidFill>
                  <a:schemeClr val="bg1"/>
                </a:solidFill>
                <a:effectLst/>
                <a:latin typeface="Graphik-Medium" panose="020B050303020206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pl-PL" sz="1400" b="0" i="0">
                <a:solidFill>
                  <a:schemeClr val="bg1"/>
                </a:solidFill>
                <a:effectLst/>
                <a:latin typeface="Graphik-Light" panose="020B040303020206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|</a:t>
            </a:r>
            <a:r>
              <a:rPr lang="pl-PL" sz="1400" b="0" i="0">
                <a:solidFill>
                  <a:schemeClr val="bg1"/>
                </a:solidFill>
                <a:effectLst/>
                <a:latin typeface="Graphik-Medium" panose="020B050303020206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pl-PL" sz="1400" b="0" i="0" u="sng">
                <a:solidFill>
                  <a:schemeClr val="bg1"/>
                </a:solidFill>
                <a:effectLst/>
                <a:latin typeface="Graphik-Medium" panose="020B0503030202060203" pitchFamily="34" charset="0"/>
                <a:ea typeface="Calibri" panose="020F0502020204030204" pitchFamily="34" charset="0"/>
                <a:cs typeface="Arial" panose="020B0604020202020204" pitchFamily="34" charset="0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office@synerise.com</a:t>
            </a:r>
            <a:r>
              <a:rPr lang="pl-PL" sz="1400" b="0" i="0">
                <a:solidFill>
                  <a:schemeClr val="bg1"/>
                </a:solidFill>
                <a:effectLst/>
                <a:latin typeface="Graphik-Medium" panose="020B0503030202060203" pitchFamily="34" charset="0"/>
              </a:rPr>
              <a:t> </a:t>
            </a:r>
            <a:endParaRPr lang="pl-PL" sz="1400" b="0" i="0">
              <a:solidFill>
                <a:schemeClr val="bg1"/>
              </a:solidFill>
              <a:latin typeface="Graphik-Medium" panose="020B0503030202060203" pitchFamily="34" charset="0"/>
            </a:endParaRPr>
          </a:p>
        </p:txBody>
      </p:sp>
      <p:pic>
        <p:nvPicPr>
          <p:cNvPr id="2" name="Logo">
            <a:extLst>
              <a:ext uri="{FF2B5EF4-FFF2-40B4-BE49-F238E27FC236}">
                <a16:creationId xmlns:a16="http://schemas.microsoft.com/office/drawing/2014/main" id="{A71E1513-806D-5DB8-462C-BCA2FA0292B8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60000" y="360000"/>
            <a:ext cx="1198800" cy="172283"/>
          </a:xfrm>
          <a:prstGeom prst="rect">
            <a:avLst/>
          </a:prstGeom>
        </p:spPr>
      </p:pic>
      <p:pic>
        <p:nvPicPr>
          <p:cNvPr id="28" name="FT 1000 Banner">
            <a:extLst>
              <a:ext uri="{FF2B5EF4-FFF2-40B4-BE49-F238E27FC236}">
                <a16:creationId xmlns:a16="http://schemas.microsoft.com/office/drawing/2014/main" id="{D62BCC5E-DA76-3A48-3D40-1BA6DC11080B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360000" y="6116400"/>
            <a:ext cx="4737600" cy="435770"/>
          </a:xfrm>
          <a:prstGeom prst="rect">
            <a:avLst/>
          </a:prstGeom>
        </p:spPr>
      </p:pic>
      <p:sp>
        <p:nvSpPr>
          <p:cNvPr id="13" name="Thank You Text">
            <a:extLst>
              <a:ext uri="{FF2B5EF4-FFF2-40B4-BE49-F238E27FC236}">
                <a16:creationId xmlns:a16="http://schemas.microsoft.com/office/drawing/2014/main" id="{607BF0EE-6A54-CF40-BC15-B1F30FFA4D7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18800" y="1253370"/>
            <a:ext cx="10753200" cy="435126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400" b="1" i="0">
                <a:solidFill>
                  <a:schemeClr val="bg1"/>
                </a:solidFill>
                <a:latin typeface="Graphik-Semibold" panose="020B0503030202060203" pitchFamily="34" charset="0"/>
              </a:defRPr>
            </a:lvl1pPr>
          </a:lstStyle>
          <a:p>
            <a:pPr lvl="0"/>
            <a:r>
              <a:rPr lang="pl-PL" err="1"/>
              <a:t>Thank</a:t>
            </a:r>
            <a:r>
              <a:rPr lang="pl-PL"/>
              <a:t> </a:t>
            </a:r>
            <a:r>
              <a:rPr lang="pl-PL" err="1"/>
              <a:t>you</a:t>
            </a:r>
            <a:r>
              <a:rPr lang="pl-PL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803854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page - alt - DM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Logo">
            <a:extLst>
              <a:ext uri="{FF2B5EF4-FFF2-40B4-BE49-F238E27FC236}">
                <a16:creationId xmlns:a16="http://schemas.microsoft.com/office/drawing/2014/main" id="{A0CF36AA-1800-267C-7479-BA06EDCC5A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96600" y="5237808"/>
            <a:ext cx="1198800" cy="172283"/>
          </a:xfrm>
          <a:prstGeom prst="rect">
            <a:avLst/>
          </a:prstGeom>
        </p:spPr>
      </p:pic>
      <p:sp>
        <p:nvSpPr>
          <p:cNvPr id="9" name="Presenter Email">
            <a:extLst>
              <a:ext uri="{FF2B5EF4-FFF2-40B4-BE49-F238E27FC236}">
                <a16:creationId xmlns:a16="http://schemas.microsoft.com/office/drawing/2014/main" id="{27A5A93F-9F4A-D640-BC47-140CC65B07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84636" y="4318523"/>
            <a:ext cx="3422728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buNone/>
              <a:defRPr sz="1000" b="0" i="0">
                <a:solidFill>
                  <a:schemeClr val="bg1"/>
                </a:solidFill>
                <a:latin typeface="Graphik Regular" panose="020B0503030202060203" pitchFamily="34" charset="0"/>
              </a:defRPr>
            </a:lvl1pPr>
            <a:lvl2pPr marL="457200" indent="0">
              <a:buNone/>
              <a:defRPr sz="1200" b="0" i="0">
                <a:latin typeface="Graphik-Medium" panose="020B0503030202060203" pitchFamily="34" charset="0"/>
              </a:defRPr>
            </a:lvl2pPr>
            <a:lvl3pPr marL="914400" indent="0">
              <a:buNone/>
              <a:defRPr sz="1200" b="0" i="0">
                <a:latin typeface="Graphik-Medium" panose="020B0503030202060203" pitchFamily="34" charset="0"/>
              </a:defRPr>
            </a:lvl3pPr>
            <a:lvl4pPr marL="1371600" indent="0">
              <a:buNone/>
              <a:defRPr sz="1200" b="0" i="0">
                <a:latin typeface="Graphik-Medium" panose="020B0503030202060203" pitchFamily="34" charset="0"/>
              </a:defRPr>
            </a:lvl4pPr>
            <a:lvl5pPr marL="1828800" indent="0">
              <a:buNone/>
              <a:defRPr sz="1200" b="0" i="0">
                <a:latin typeface="Graphik-Medium" panose="020B0503030202060203" pitchFamily="34" charset="0"/>
              </a:defRPr>
            </a:lvl5pPr>
          </a:lstStyle>
          <a:p>
            <a:pPr lvl="0"/>
            <a:r>
              <a:rPr lang="pl-PL" err="1"/>
              <a:t>anthony.cooper@synerise.com</a:t>
            </a:r>
            <a:endParaRPr lang="pl-PL"/>
          </a:p>
        </p:txBody>
      </p:sp>
      <p:sp>
        <p:nvSpPr>
          <p:cNvPr id="8" name="Presenter Job Title">
            <a:extLst>
              <a:ext uri="{FF2B5EF4-FFF2-40B4-BE49-F238E27FC236}">
                <a16:creationId xmlns:a16="http://schemas.microsoft.com/office/drawing/2014/main" id="{E80B2F4E-B0C3-1841-A334-C225581561D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84636" y="4005903"/>
            <a:ext cx="3422728" cy="1938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buNone/>
              <a:defRPr sz="1400" b="0" i="0">
                <a:solidFill>
                  <a:schemeClr val="bg1"/>
                </a:solidFill>
                <a:latin typeface="Graphik Regular" panose="020B0503030202060203" pitchFamily="34" charset="0"/>
              </a:defRPr>
            </a:lvl1pPr>
            <a:lvl2pPr marL="457200" indent="0">
              <a:buNone/>
              <a:defRPr sz="1200" b="0" i="0">
                <a:latin typeface="Graphik-Medium" panose="020B0503030202060203" pitchFamily="34" charset="0"/>
              </a:defRPr>
            </a:lvl2pPr>
            <a:lvl3pPr marL="914400" indent="0">
              <a:buNone/>
              <a:defRPr sz="1200" b="0" i="0">
                <a:latin typeface="Graphik-Medium" panose="020B0503030202060203" pitchFamily="34" charset="0"/>
              </a:defRPr>
            </a:lvl3pPr>
            <a:lvl4pPr marL="1371600" indent="0">
              <a:buNone/>
              <a:defRPr sz="1200" b="0" i="0">
                <a:latin typeface="Graphik-Medium" panose="020B0503030202060203" pitchFamily="34" charset="0"/>
              </a:defRPr>
            </a:lvl4pPr>
            <a:lvl5pPr marL="1828800" indent="0">
              <a:buNone/>
              <a:defRPr sz="1200" b="0" i="0">
                <a:latin typeface="Graphik-Medium" panose="020B0503030202060203" pitchFamily="34" charset="0"/>
              </a:defRPr>
            </a:lvl5pPr>
          </a:lstStyle>
          <a:p>
            <a:pPr lvl="0"/>
            <a:r>
              <a:rPr lang="pl-PL"/>
              <a:t>International Expansion Leader</a:t>
            </a:r>
          </a:p>
        </p:txBody>
      </p:sp>
      <p:sp>
        <p:nvSpPr>
          <p:cNvPr id="7" name="Presenter Name">
            <a:extLst>
              <a:ext uri="{FF2B5EF4-FFF2-40B4-BE49-F238E27FC236}">
                <a16:creationId xmlns:a16="http://schemas.microsoft.com/office/drawing/2014/main" id="{91CB5265-EDD6-BF43-A186-E70845CBA83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87975" y="3447698"/>
            <a:ext cx="5616050" cy="3323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buNone/>
              <a:defRPr sz="2400" b="1" i="0">
                <a:solidFill>
                  <a:schemeClr val="bg1"/>
                </a:solidFill>
                <a:latin typeface="Graphik-Semibold" panose="020B0503030202060203" pitchFamily="34" charset="0"/>
              </a:defRPr>
            </a:lvl1pPr>
            <a:lvl2pPr marL="457200" indent="0">
              <a:buNone/>
              <a:defRPr sz="1200" b="0" i="0">
                <a:latin typeface="Graphik-Medium" panose="020B0503030202060203" pitchFamily="34" charset="0"/>
              </a:defRPr>
            </a:lvl2pPr>
            <a:lvl3pPr marL="914400" indent="0">
              <a:buNone/>
              <a:defRPr sz="1200" b="0" i="0">
                <a:latin typeface="Graphik-Medium" panose="020B0503030202060203" pitchFamily="34" charset="0"/>
              </a:defRPr>
            </a:lvl3pPr>
            <a:lvl4pPr marL="1371600" indent="0">
              <a:buNone/>
              <a:defRPr sz="1200" b="0" i="0">
                <a:latin typeface="Graphik-Medium" panose="020B0503030202060203" pitchFamily="34" charset="0"/>
              </a:defRPr>
            </a:lvl4pPr>
            <a:lvl5pPr marL="1828800" indent="0">
              <a:buNone/>
              <a:defRPr sz="1200" b="0" i="0">
                <a:latin typeface="Graphik-Medium" panose="020B0503030202060203" pitchFamily="34" charset="0"/>
              </a:defRPr>
            </a:lvl5pPr>
          </a:lstStyle>
          <a:p>
            <a:pPr lvl="0"/>
            <a:r>
              <a:rPr lang="pl-PL"/>
              <a:t>Anthony Cooper</a:t>
            </a:r>
          </a:p>
        </p:txBody>
      </p:sp>
      <p:sp>
        <p:nvSpPr>
          <p:cNvPr id="6" name="Presenter Avatar">
            <a:extLst>
              <a:ext uri="{FF2B5EF4-FFF2-40B4-BE49-F238E27FC236}">
                <a16:creationId xmlns:a16="http://schemas.microsoft.com/office/drawing/2014/main" id="{60B0083B-2D70-CA4E-ADCF-2A6C17279F2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76000" y="1620192"/>
            <a:ext cx="1440000" cy="1440000"/>
          </a:xfrm>
          <a:prstGeom prst="ellipse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49054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page - alt - DM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Logo">
            <a:extLst>
              <a:ext uri="{FF2B5EF4-FFF2-40B4-BE49-F238E27FC236}">
                <a16:creationId xmlns:a16="http://schemas.microsoft.com/office/drawing/2014/main" id="{52DDA162-A050-5949-B8A7-799E7D844E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04541" y="5236867"/>
            <a:ext cx="1182918" cy="176400"/>
          </a:xfrm>
          <a:prstGeom prst="rect">
            <a:avLst/>
          </a:prstGeom>
        </p:spPr>
      </p:pic>
      <p:sp>
        <p:nvSpPr>
          <p:cNvPr id="12" name="Thank You Text">
            <a:extLst>
              <a:ext uri="{FF2B5EF4-FFF2-40B4-BE49-F238E27FC236}">
                <a16:creationId xmlns:a16="http://schemas.microsoft.com/office/drawing/2014/main" id="{FB2B8F39-C929-F347-AB1D-1F00D563999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433162" y="3654000"/>
            <a:ext cx="7325677" cy="104380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400" b="1" i="0">
                <a:solidFill>
                  <a:schemeClr val="bg1"/>
                </a:solidFill>
                <a:latin typeface="Graphik-Semibold" panose="020B0503030202060203" pitchFamily="34" charset="0"/>
              </a:defRPr>
            </a:lvl1pPr>
          </a:lstStyle>
          <a:p>
            <a:pPr lvl="0"/>
            <a:r>
              <a:rPr lang="pl-PL" err="1"/>
              <a:t>Thank</a:t>
            </a:r>
            <a:r>
              <a:rPr lang="pl-PL"/>
              <a:t> </a:t>
            </a:r>
            <a:r>
              <a:rPr lang="pl-PL" err="1"/>
              <a:t>you</a:t>
            </a:r>
            <a:r>
              <a:rPr lang="pl-PL"/>
              <a:t>!</a:t>
            </a:r>
          </a:p>
        </p:txBody>
      </p:sp>
      <p:sp>
        <p:nvSpPr>
          <p:cNvPr id="9" name="Presenter Email">
            <a:extLst>
              <a:ext uri="{FF2B5EF4-FFF2-40B4-BE49-F238E27FC236}">
                <a16:creationId xmlns:a16="http://schemas.microsoft.com/office/drawing/2014/main" id="{27A5A93F-9F4A-D640-BC47-140CC65B07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84636" y="3029438"/>
            <a:ext cx="3422728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buNone/>
              <a:defRPr sz="1000" b="0" i="0">
                <a:solidFill>
                  <a:schemeClr val="bg1"/>
                </a:solidFill>
                <a:latin typeface="Graphik Regular" panose="020B0503030202060203" pitchFamily="34" charset="0"/>
              </a:defRPr>
            </a:lvl1pPr>
            <a:lvl2pPr marL="457200" indent="0">
              <a:buNone/>
              <a:defRPr sz="1200" b="0" i="0">
                <a:latin typeface="Graphik-Medium" panose="020B0503030202060203" pitchFamily="34" charset="0"/>
              </a:defRPr>
            </a:lvl2pPr>
            <a:lvl3pPr marL="914400" indent="0">
              <a:buNone/>
              <a:defRPr sz="1200" b="0" i="0">
                <a:latin typeface="Graphik-Medium" panose="020B0503030202060203" pitchFamily="34" charset="0"/>
              </a:defRPr>
            </a:lvl3pPr>
            <a:lvl4pPr marL="1371600" indent="0">
              <a:buNone/>
              <a:defRPr sz="1200" b="0" i="0">
                <a:latin typeface="Graphik-Medium" panose="020B0503030202060203" pitchFamily="34" charset="0"/>
              </a:defRPr>
            </a:lvl4pPr>
            <a:lvl5pPr marL="1828800" indent="0">
              <a:buNone/>
              <a:defRPr sz="1200" b="0" i="0">
                <a:latin typeface="Graphik-Medium" panose="020B0503030202060203" pitchFamily="34" charset="0"/>
              </a:defRPr>
            </a:lvl5pPr>
          </a:lstStyle>
          <a:p>
            <a:pPr lvl="0"/>
            <a:r>
              <a:rPr lang="pl-PL" err="1"/>
              <a:t>anthony,cooper@synerise.com</a:t>
            </a:r>
            <a:endParaRPr lang="pl-PL"/>
          </a:p>
        </p:txBody>
      </p:sp>
      <p:sp>
        <p:nvSpPr>
          <p:cNvPr id="8" name="Presenter Job Title">
            <a:extLst>
              <a:ext uri="{FF2B5EF4-FFF2-40B4-BE49-F238E27FC236}">
                <a16:creationId xmlns:a16="http://schemas.microsoft.com/office/drawing/2014/main" id="{E80B2F4E-B0C3-1841-A334-C225581561D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84636" y="2716818"/>
            <a:ext cx="3422728" cy="1938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buNone/>
              <a:defRPr sz="1400" b="0" i="0">
                <a:solidFill>
                  <a:schemeClr val="bg1"/>
                </a:solidFill>
                <a:latin typeface="Graphik Regular" panose="020B0503030202060203" pitchFamily="34" charset="0"/>
              </a:defRPr>
            </a:lvl1pPr>
            <a:lvl2pPr marL="457200" indent="0">
              <a:buNone/>
              <a:defRPr sz="1200" b="0" i="0">
                <a:latin typeface="Graphik-Medium" panose="020B0503030202060203" pitchFamily="34" charset="0"/>
              </a:defRPr>
            </a:lvl2pPr>
            <a:lvl3pPr marL="914400" indent="0">
              <a:buNone/>
              <a:defRPr sz="1200" b="0" i="0">
                <a:latin typeface="Graphik-Medium" panose="020B0503030202060203" pitchFamily="34" charset="0"/>
              </a:defRPr>
            </a:lvl3pPr>
            <a:lvl4pPr marL="1371600" indent="0">
              <a:buNone/>
              <a:defRPr sz="1200" b="0" i="0">
                <a:latin typeface="Graphik-Medium" panose="020B0503030202060203" pitchFamily="34" charset="0"/>
              </a:defRPr>
            </a:lvl4pPr>
            <a:lvl5pPr marL="1828800" indent="0">
              <a:buNone/>
              <a:defRPr sz="1200" b="0" i="0">
                <a:latin typeface="Graphik-Medium" panose="020B0503030202060203" pitchFamily="34" charset="0"/>
              </a:defRPr>
            </a:lvl5pPr>
          </a:lstStyle>
          <a:p>
            <a:pPr lvl="0"/>
            <a:r>
              <a:rPr lang="pl-PL"/>
              <a:t>International Expansion Leader</a:t>
            </a:r>
          </a:p>
        </p:txBody>
      </p:sp>
      <p:sp>
        <p:nvSpPr>
          <p:cNvPr id="7" name="Presenter Name">
            <a:extLst>
              <a:ext uri="{FF2B5EF4-FFF2-40B4-BE49-F238E27FC236}">
                <a16:creationId xmlns:a16="http://schemas.microsoft.com/office/drawing/2014/main" id="{91CB5265-EDD6-BF43-A186-E70845CBA83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87975" y="2158613"/>
            <a:ext cx="5616050" cy="3323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buNone/>
              <a:defRPr sz="2400" b="1" i="0">
                <a:solidFill>
                  <a:schemeClr val="bg1"/>
                </a:solidFill>
                <a:latin typeface="Graphik-Semibold" panose="020B0503030202060203" pitchFamily="34" charset="0"/>
              </a:defRPr>
            </a:lvl1pPr>
            <a:lvl2pPr marL="457200" indent="0">
              <a:buNone/>
              <a:defRPr sz="1200" b="0" i="0">
                <a:latin typeface="Graphik-Medium" panose="020B0503030202060203" pitchFamily="34" charset="0"/>
              </a:defRPr>
            </a:lvl2pPr>
            <a:lvl3pPr marL="914400" indent="0">
              <a:buNone/>
              <a:defRPr sz="1200" b="0" i="0">
                <a:latin typeface="Graphik-Medium" panose="020B0503030202060203" pitchFamily="34" charset="0"/>
              </a:defRPr>
            </a:lvl3pPr>
            <a:lvl4pPr marL="1371600" indent="0">
              <a:buNone/>
              <a:defRPr sz="1200" b="0" i="0">
                <a:latin typeface="Graphik-Medium" panose="020B0503030202060203" pitchFamily="34" charset="0"/>
              </a:defRPr>
            </a:lvl4pPr>
            <a:lvl5pPr marL="1828800" indent="0">
              <a:buNone/>
              <a:defRPr sz="1200" b="0" i="0">
                <a:latin typeface="Graphik-Medium" panose="020B0503030202060203" pitchFamily="34" charset="0"/>
              </a:defRPr>
            </a:lvl5pPr>
          </a:lstStyle>
          <a:p>
            <a:pPr lvl="0"/>
            <a:r>
              <a:rPr lang="pl-PL"/>
              <a:t>Anthony Cooper</a:t>
            </a:r>
          </a:p>
        </p:txBody>
      </p:sp>
      <p:sp>
        <p:nvSpPr>
          <p:cNvPr id="6" name="Presenter Avatar">
            <a:extLst>
              <a:ext uri="{FF2B5EF4-FFF2-40B4-BE49-F238E27FC236}">
                <a16:creationId xmlns:a16="http://schemas.microsoft.com/office/drawing/2014/main" id="{60B0083B-2D70-CA4E-ADCF-2A6C17279F2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556000" y="782853"/>
            <a:ext cx="1080000" cy="1080000"/>
          </a:xfrm>
          <a:prstGeom prst="ellipse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42217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cover + links (down) + d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resenter Job Title">
            <a:extLst>
              <a:ext uri="{FF2B5EF4-FFF2-40B4-BE49-F238E27FC236}">
                <a16:creationId xmlns:a16="http://schemas.microsoft.com/office/drawing/2014/main" id="{050C0342-D7CB-60A5-5FCD-DF786F2E81D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762855" y="533534"/>
            <a:ext cx="2463757" cy="12465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r">
              <a:buNone/>
              <a:defRPr sz="900" b="0" i="0">
                <a:latin typeface="Graphik Regular" panose="020B0503030202060203" pitchFamily="34" charset="0"/>
              </a:defRPr>
            </a:lvl1pPr>
            <a:lvl2pPr marL="457200" indent="0">
              <a:buNone/>
              <a:defRPr sz="1200" b="0" i="0">
                <a:latin typeface="Graphik-Medium" panose="020B0503030202060203" pitchFamily="34" charset="0"/>
              </a:defRPr>
            </a:lvl2pPr>
            <a:lvl3pPr marL="914400" indent="0">
              <a:buNone/>
              <a:defRPr sz="1200" b="0" i="0">
                <a:latin typeface="Graphik-Medium" panose="020B0503030202060203" pitchFamily="34" charset="0"/>
              </a:defRPr>
            </a:lvl3pPr>
            <a:lvl4pPr marL="1371600" indent="0">
              <a:buNone/>
              <a:defRPr sz="1200" b="0" i="0">
                <a:latin typeface="Graphik-Medium" panose="020B0503030202060203" pitchFamily="34" charset="0"/>
              </a:defRPr>
            </a:lvl4pPr>
            <a:lvl5pPr marL="1828800" indent="0">
              <a:buNone/>
              <a:defRPr sz="1200" b="0" i="0">
                <a:latin typeface="Graphik-Medium" panose="020B0503030202060203" pitchFamily="34" charset="0"/>
              </a:defRPr>
            </a:lvl5pPr>
          </a:lstStyle>
          <a:p>
            <a:pPr lvl="0"/>
            <a:r>
              <a:rPr lang="pl-PL"/>
              <a:t>International Expansion Leader</a:t>
            </a:r>
          </a:p>
        </p:txBody>
      </p:sp>
      <p:sp>
        <p:nvSpPr>
          <p:cNvPr id="46" name="Presenter Name">
            <a:extLst>
              <a:ext uri="{FF2B5EF4-FFF2-40B4-BE49-F238E27FC236}">
                <a16:creationId xmlns:a16="http://schemas.microsoft.com/office/drawing/2014/main" id="{A316813B-B2EB-D9D0-6AD5-6FF4124AA27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762856" y="329139"/>
            <a:ext cx="2463757" cy="1661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r">
              <a:buNone/>
              <a:defRPr sz="1200" b="0" i="0">
                <a:latin typeface="Graphik-Medium" panose="020B0503030202060203" pitchFamily="34" charset="0"/>
              </a:defRPr>
            </a:lvl1pPr>
            <a:lvl2pPr marL="457200" indent="0">
              <a:buNone/>
              <a:defRPr sz="1200" b="0" i="0">
                <a:latin typeface="Graphik-Medium" panose="020B0503030202060203" pitchFamily="34" charset="0"/>
              </a:defRPr>
            </a:lvl2pPr>
            <a:lvl3pPr marL="914400" indent="0">
              <a:buNone/>
              <a:defRPr sz="1200" b="0" i="0">
                <a:latin typeface="Graphik-Medium" panose="020B0503030202060203" pitchFamily="34" charset="0"/>
              </a:defRPr>
            </a:lvl3pPr>
            <a:lvl4pPr marL="1371600" indent="0">
              <a:buNone/>
              <a:defRPr sz="1200" b="0" i="0">
                <a:latin typeface="Graphik-Medium" panose="020B0503030202060203" pitchFamily="34" charset="0"/>
              </a:defRPr>
            </a:lvl4pPr>
            <a:lvl5pPr marL="1828800" indent="0">
              <a:buNone/>
              <a:defRPr sz="1200" b="0" i="0">
                <a:latin typeface="Graphik-Medium" panose="020B0503030202060203" pitchFamily="34" charset="0"/>
              </a:defRPr>
            </a:lvl5pPr>
          </a:lstStyle>
          <a:p>
            <a:pPr lvl="0"/>
            <a:r>
              <a:rPr lang="pl-PL"/>
              <a:t>Anthony Cooper</a:t>
            </a:r>
          </a:p>
        </p:txBody>
      </p:sp>
      <p:sp>
        <p:nvSpPr>
          <p:cNvPr id="47" name="Presenter Avatar">
            <a:extLst>
              <a:ext uri="{FF2B5EF4-FFF2-40B4-BE49-F238E27FC236}">
                <a16:creationId xmlns:a16="http://schemas.microsoft.com/office/drawing/2014/main" id="{EADAA0BA-2B00-CBD3-85C1-E0DB7E18B0D2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1385600" y="273599"/>
            <a:ext cx="446400" cy="4464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r>
              <a:rPr lang="en-GB"/>
              <a:t>Click icon to add picture</a:t>
            </a:r>
            <a:endParaRPr lang="pl-PL"/>
          </a:p>
        </p:txBody>
      </p:sp>
      <p:grpSp>
        <p:nvGrpSpPr>
          <p:cNvPr id="25" name="Links">
            <a:extLst>
              <a:ext uri="{FF2B5EF4-FFF2-40B4-BE49-F238E27FC236}">
                <a16:creationId xmlns:a16="http://schemas.microsoft.com/office/drawing/2014/main" id="{75B5E334-E20A-3521-5921-1CE5E380BD1D}"/>
              </a:ext>
            </a:extLst>
          </p:cNvPr>
          <p:cNvGrpSpPr/>
          <p:nvPr userDrawn="1"/>
        </p:nvGrpSpPr>
        <p:grpSpPr>
          <a:xfrm>
            <a:off x="5976713" y="5923041"/>
            <a:ext cx="5787730" cy="576000"/>
            <a:chOff x="5976713" y="5923041"/>
            <a:chExt cx="5787730" cy="576000"/>
          </a:xfrm>
        </p:grpSpPr>
        <p:pic>
          <p:nvPicPr>
            <p:cNvPr id="26" name="QR Code">
              <a:extLst>
                <a:ext uri="{FF2B5EF4-FFF2-40B4-BE49-F238E27FC236}">
                  <a16:creationId xmlns:a16="http://schemas.microsoft.com/office/drawing/2014/main" id="{6820646B-950C-BAB9-CC5E-4FBD6D1C469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1188443" y="5923041"/>
              <a:ext cx="576000" cy="576000"/>
            </a:xfrm>
            <a:prstGeom prst="rect">
              <a:avLst/>
            </a:prstGeom>
          </p:spPr>
        </p:pic>
        <p:grpSp>
          <p:nvGrpSpPr>
            <p:cNvPr id="27" name="IG Button">
              <a:extLst>
                <a:ext uri="{FF2B5EF4-FFF2-40B4-BE49-F238E27FC236}">
                  <a16:creationId xmlns:a16="http://schemas.microsoft.com/office/drawing/2014/main" id="{9B646C36-77B7-F033-52E8-EB7103D96FA7}"/>
                </a:ext>
              </a:extLst>
            </p:cNvPr>
            <p:cNvGrpSpPr/>
            <p:nvPr userDrawn="1"/>
          </p:nvGrpSpPr>
          <p:grpSpPr>
            <a:xfrm>
              <a:off x="9909899" y="6202800"/>
              <a:ext cx="1158381" cy="288000"/>
              <a:chOff x="9909899" y="6202800"/>
              <a:chExt cx="1158381" cy="288000"/>
            </a:xfrm>
          </p:grpSpPr>
          <p:sp>
            <p:nvSpPr>
              <p:cNvPr id="42" name="IG Button Text">
                <a:extLst>
                  <a:ext uri="{FF2B5EF4-FFF2-40B4-BE49-F238E27FC236}">
                    <a16:creationId xmlns:a16="http://schemas.microsoft.com/office/drawing/2014/main" id="{E86990DF-8578-9297-A54B-31200D2CD0A2}"/>
                  </a:ext>
                </a:extLst>
              </p:cNvPr>
              <p:cNvSpPr/>
              <p:nvPr userDrawn="1"/>
            </p:nvSpPr>
            <p:spPr>
              <a:xfrm>
                <a:off x="10210353" y="6247174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>
                    <a:solidFill>
                      <a:schemeClr val="tx1"/>
                    </a:solidFill>
                    <a:latin typeface="Graphik Regular" panose="020B0503030202060203" pitchFamily="34" charset="0"/>
                  </a:rPr>
                  <a:t>@</a:t>
                </a:r>
                <a:r>
                  <a:rPr lang="en-GB" sz="1100" u="none" strike="noStrike" baseline="0" err="1">
                    <a:solidFill>
                      <a:schemeClr val="tx1"/>
                    </a:solidFill>
                    <a:latin typeface="Graphik Regular" panose="020B0503030202060203" pitchFamily="34" charset="0"/>
                  </a:rPr>
                  <a:t>synerise</a:t>
                </a:r>
                <a:endParaRPr lang="en-PL" sz="1100" u="none" strike="noStrike" baseline="0">
                  <a:solidFill>
                    <a:schemeClr val="tx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43" name="IG Icon">
                <a:extLst>
                  <a:ext uri="{FF2B5EF4-FFF2-40B4-BE49-F238E27FC236}">
                    <a16:creationId xmlns:a16="http://schemas.microsoft.com/office/drawing/2014/main" id="{AA5B152A-6359-783B-9C8E-2EBF5321ED15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/>
              <a:stretch>
                <a:fillRect/>
              </a:stretch>
            </p:blipFill>
            <p:spPr>
              <a:xfrm>
                <a:off x="9988268" y="6283041"/>
                <a:ext cx="144000" cy="144000"/>
              </a:xfrm>
              <a:prstGeom prst="rect">
                <a:avLst/>
              </a:prstGeom>
            </p:spPr>
          </p:pic>
          <p:sp>
            <p:nvSpPr>
              <p:cNvPr id="44" name="IG Button Shape">
                <a:hlinkClick r:id="rId5"/>
                <a:extLst>
                  <a:ext uri="{FF2B5EF4-FFF2-40B4-BE49-F238E27FC236}">
                    <a16:creationId xmlns:a16="http://schemas.microsoft.com/office/drawing/2014/main" id="{5D3E79E6-36A6-6E5E-7E04-9F7250E84392}"/>
                  </a:ext>
                </a:extLst>
              </p:cNvPr>
              <p:cNvSpPr/>
              <p:nvPr userDrawn="1"/>
            </p:nvSpPr>
            <p:spPr>
              <a:xfrm>
                <a:off x="9909899" y="6202800"/>
                <a:ext cx="1052926" cy="288000"/>
              </a:xfrm>
              <a:prstGeom prst="roundRect">
                <a:avLst/>
              </a:prstGeom>
              <a:solidFill>
                <a:schemeClr val="tx1">
                  <a:lumMod val="95000"/>
                  <a:lumOff val="5000"/>
                  <a:alpha val="8000"/>
                </a:schemeClr>
              </a:solidFill>
              <a:ln w="3810">
                <a:solidFill>
                  <a:schemeClr val="tx1">
                    <a:lumMod val="95000"/>
                    <a:lumOff val="5000"/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lvl="0"/>
                <a:endParaRPr lang="pl-PL" sz="1100"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grpSp>
          <p:nvGrpSpPr>
            <p:cNvPr id="28" name="FB Button">
              <a:extLst>
                <a:ext uri="{FF2B5EF4-FFF2-40B4-BE49-F238E27FC236}">
                  <a16:creationId xmlns:a16="http://schemas.microsoft.com/office/drawing/2014/main" id="{BBA94599-9F66-C8C8-6209-E45CC49EAABF}"/>
                </a:ext>
              </a:extLst>
            </p:cNvPr>
            <p:cNvGrpSpPr/>
            <p:nvPr userDrawn="1"/>
          </p:nvGrpSpPr>
          <p:grpSpPr>
            <a:xfrm>
              <a:off x="8789574" y="6202800"/>
              <a:ext cx="1158381" cy="288000"/>
              <a:chOff x="8789574" y="6202800"/>
              <a:chExt cx="1158381" cy="288000"/>
            </a:xfrm>
          </p:grpSpPr>
          <p:sp>
            <p:nvSpPr>
              <p:cNvPr id="39" name="FB Button Text">
                <a:extLst>
                  <a:ext uri="{FF2B5EF4-FFF2-40B4-BE49-F238E27FC236}">
                    <a16:creationId xmlns:a16="http://schemas.microsoft.com/office/drawing/2014/main" id="{5A97EE6B-D78A-2EC6-D2DC-635DAB6B5767}"/>
                  </a:ext>
                </a:extLst>
              </p:cNvPr>
              <p:cNvSpPr/>
              <p:nvPr userDrawn="1"/>
            </p:nvSpPr>
            <p:spPr>
              <a:xfrm>
                <a:off x="9090028" y="6247174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>
                    <a:solidFill>
                      <a:schemeClr val="tx1"/>
                    </a:solidFill>
                    <a:latin typeface="Graphik Regular" panose="020B0503030202060203" pitchFamily="34" charset="0"/>
                  </a:rPr>
                  <a:t>@</a:t>
                </a:r>
                <a:r>
                  <a:rPr lang="en-GB" sz="1100" u="none" strike="noStrike" baseline="0" err="1">
                    <a:solidFill>
                      <a:schemeClr val="tx1"/>
                    </a:solidFill>
                    <a:latin typeface="Graphik Regular" panose="020B0503030202060203" pitchFamily="34" charset="0"/>
                  </a:rPr>
                  <a:t>synerise</a:t>
                </a:r>
                <a:endParaRPr lang="en-PL" sz="1100" u="none" strike="noStrike" baseline="0">
                  <a:solidFill>
                    <a:schemeClr val="tx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40" name="FB Icon">
                <a:extLst>
                  <a:ext uri="{FF2B5EF4-FFF2-40B4-BE49-F238E27FC236}">
                    <a16:creationId xmlns:a16="http://schemas.microsoft.com/office/drawing/2014/main" id="{73D06726-6B09-B869-81C9-4C4765A2F08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7"/>
              <a:stretch>
                <a:fillRect/>
              </a:stretch>
            </p:blipFill>
            <p:spPr>
              <a:xfrm>
                <a:off x="8867943" y="6283041"/>
                <a:ext cx="144000" cy="144000"/>
              </a:xfrm>
              <a:prstGeom prst="rect">
                <a:avLst/>
              </a:prstGeom>
            </p:spPr>
          </p:pic>
          <p:sp>
            <p:nvSpPr>
              <p:cNvPr id="41" name="FB Button Shape">
                <a:hlinkClick r:id="rId8"/>
                <a:extLst>
                  <a:ext uri="{FF2B5EF4-FFF2-40B4-BE49-F238E27FC236}">
                    <a16:creationId xmlns:a16="http://schemas.microsoft.com/office/drawing/2014/main" id="{59F407C9-BFF5-AD0B-E140-39DED7C7BC17}"/>
                  </a:ext>
                </a:extLst>
              </p:cNvPr>
              <p:cNvSpPr/>
              <p:nvPr userDrawn="1"/>
            </p:nvSpPr>
            <p:spPr>
              <a:xfrm>
                <a:off x="8789574" y="6202800"/>
                <a:ext cx="1052926" cy="288000"/>
              </a:xfrm>
              <a:prstGeom prst="roundRect">
                <a:avLst/>
              </a:prstGeom>
              <a:solidFill>
                <a:schemeClr val="tx1">
                  <a:lumMod val="95000"/>
                  <a:lumOff val="5000"/>
                  <a:alpha val="8000"/>
                </a:schemeClr>
              </a:solidFill>
              <a:ln w="3810">
                <a:solidFill>
                  <a:schemeClr val="tx1">
                    <a:lumMod val="95000"/>
                    <a:lumOff val="5000"/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lvl="0"/>
                <a:endParaRPr lang="pl-PL" sz="1100"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grpSp>
          <p:nvGrpSpPr>
            <p:cNvPr id="30" name="LI Button">
              <a:extLst>
                <a:ext uri="{FF2B5EF4-FFF2-40B4-BE49-F238E27FC236}">
                  <a16:creationId xmlns:a16="http://schemas.microsoft.com/office/drawing/2014/main" id="{2C560BD6-ABAA-2862-5E03-E104809264D7}"/>
                </a:ext>
              </a:extLst>
            </p:cNvPr>
            <p:cNvGrpSpPr/>
            <p:nvPr userDrawn="1"/>
          </p:nvGrpSpPr>
          <p:grpSpPr>
            <a:xfrm>
              <a:off x="7806772" y="6211041"/>
              <a:ext cx="1158381" cy="288000"/>
              <a:chOff x="7806772" y="6211041"/>
              <a:chExt cx="1158381" cy="288000"/>
            </a:xfrm>
          </p:grpSpPr>
          <p:sp>
            <p:nvSpPr>
              <p:cNvPr id="36" name="LI Button Text">
                <a:extLst>
                  <a:ext uri="{FF2B5EF4-FFF2-40B4-BE49-F238E27FC236}">
                    <a16:creationId xmlns:a16="http://schemas.microsoft.com/office/drawing/2014/main" id="{E72CBDDC-9B5C-96FE-FE86-F528CC3D9B2C}"/>
                  </a:ext>
                </a:extLst>
              </p:cNvPr>
              <p:cNvSpPr/>
              <p:nvPr userDrawn="1"/>
            </p:nvSpPr>
            <p:spPr>
              <a:xfrm>
                <a:off x="8107226" y="6255415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 err="1">
                    <a:solidFill>
                      <a:schemeClr val="tx1"/>
                    </a:solidFill>
                    <a:latin typeface="Graphik Regular" panose="020B0503030202060203" pitchFamily="34" charset="0"/>
                  </a:rPr>
                  <a:t>synerise</a:t>
                </a:r>
                <a:endParaRPr lang="en-PL" sz="1100" u="none" strike="noStrike" baseline="0">
                  <a:solidFill>
                    <a:schemeClr val="tx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37" name="LI Icon">
                <a:extLst>
                  <a:ext uri="{FF2B5EF4-FFF2-40B4-BE49-F238E27FC236}">
                    <a16:creationId xmlns:a16="http://schemas.microsoft.com/office/drawing/2014/main" id="{67006F49-29D0-6C7A-305B-AA6A01CF06CB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9"/>
              <a:stretch>
                <a:fillRect/>
              </a:stretch>
            </p:blipFill>
            <p:spPr>
              <a:xfrm>
                <a:off x="7884000" y="6283041"/>
                <a:ext cx="144000" cy="144000"/>
              </a:xfrm>
              <a:prstGeom prst="rect">
                <a:avLst/>
              </a:prstGeom>
            </p:spPr>
          </p:pic>
          <p:sp>
            <p:nvSpPr>
              <p:cNvPr id="38" name="LI Button Shape">
                <a:hlinkClick r:id="rId10"/>
                <a:extLst>
                  <a:ext uri="{FF2B5EF4-FFF2-40B4-BE49-F238E27FC236}">
                    <a16:creationId xmlns:a16="http://schemas.microsoft.com/office/drawing/2014/main" id="{958C8687-2940-0507-E898-B136C64F1EBB}"/>
                  </a:ext>
                </a:extLst>
              </p:cNvPr>
              <p:cNvSpPr/>
              <p:nvPr userDrawn="1"/>
            </p:nvSpPr>
            <p:spPr>
              <a:xfrm>
                <a:off x="7806772" y="6211041"/>
                <a:ext cx="912545" cy="288000"/>
              </a:xfrm>
              <a:prstGeom prst="roundRect">
                <a:avLst/>
              </a:prstGeom>
              <a:solidFill>
                <a:schemeClr val="tx1">
                  <a:lumMod val="95000"/>
                  <a:lumOff val="5000"/>
                  <a:alpha val="8000"/>
                </a:schemeClr>
              </a:solidFill>
              <a:ln w="3810">
                <a:solidFill>
                  <a:schemeClr val="tx1">
                    <a:lumMod val="95000"/>
                    <a:lumOff val="5000"/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lvl="0"/>
                <a:endParaRPr lang="pl-PL" sz="1100"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grpSp>
          <p:nvGrpSpPr>
            <p:cNvPr id="31" name="X Button">
              <a:extLst>
                <a:ext uri="{FF2B5EF4-FFF2-40B4-BE49-F238E27FC236}">
                  <a16:creationId xmlns:a16="http://schemas.microsoft.com/office/drawing/2014/main" id="{9D956D2D-C895-FBE0-1084-19438C6516EB}"/>
                </a:ext>
              </a:extLst>
            </p:cNvPr>
            <p:cNvGrpSpPr/>
            <p:nvPr userDrawn="1"/>
          </p:nvGrpSpPr>
          <p:grpSpPr>
            <a:xfrm>
              <a:off x="6707618" y="6211041"/>
              <a:ext cx="1142758" cy="288000"/>
              <a:chOff x="6707618" y="6211041"/>
              <a:chExt cx="1142758" cy="288000"/>
            </a:xfrm>
          </p:grpSpPr>
          <p:sp>
            <p:nvSpPr>
              <p:cNvPr id="33" name="X Button Text">
                <a:extLst>
                  <a:ext uri="{FF2B5EF4-FFF2-40B4-BE49-F238E27FC236}">
                    <a16:creationId xmlns:a16="http://schemas.microsoft.com/office/drawing/2014/main" id="{F0E32F35-95BF-D921-11A4-D8E1879EB323}"/>
                  </a:ext>
                </a:extLst>
              </p:cNvPr>
              <p:cNvSpPr/>
              <p:nvPr userDrawn="1"/>
            </p:nvSpPr>
            <p:spPr>
              <a:xfrm>
                <a:off x="6992449" y="6255415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>
                    <a:solidFill>
                      <a:schemeClr val="tx1"/>
                    </a:solidFill>
                    <a:latin typeface="Graphik Regular" panose="020B0503030202060203" pitchFamily="34" charset="0"/>
                  </a:rPr>
                  <a:t>@synerise</a:t>
                </a:r>
                <a:endParaRPr lang="en-PL" sz="1100" u="none" strike="noStrike" baseline="0">
                  <a:solidFill>
                    <a:schemeClr val="tx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34" name="X Icon">
                <a:extLst>
                  <a:ext uri="{FF2B5EF4-FFF2-40B4-BE49-F238E27FC236}">
                    <a16:creationId xmlns:a16="http://schemas.microsoft.com/office/drawing/2014/main" id="{7D9929E2-94AE-025E-A892-4724374558D9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1"/>
              <a:stretch>
                <a:fillRect/>
              </a:stretch>
            </p:blipFill>
            <p:spPr>
              <a:xfrm>
                <a:off x="6793200" y="6282779"/>
                <a:ext cx="140946" cy="144000"/>
              </a:xfrm>
              <a:prstGeom prst="rect">
                <a:avLst/>
              </a:prstGeom>
            </p:spPr>
          </p:pic>
          <p:sp>
            <p:nvSpPr>
              <p:cNvPr id="35" name="X Button Shape">
                <a:hlinkClick r:id="rId6"/>
                <a:extLst>
                  <a:ext uri="{FF2B5EF4-FFF2-40B4-BE49-F238E27FC236}">
                    <a16:creationId xmlns:a16="http://schemas.microsoft.com/office/drawing/2014/main" id="{9669115A-2D7D-C179-4975-07ED2E0190B0}"/>
                  </a:ext>
                </a:extLst>
              </p:cNvPr>
              <p:cNvSpPr/>
              <p:nvPr userDrawn="1"/>
            </p:nvSpPr>
            <p:spPr>
              <a:xfrm>
                <a:off x="6707618" y="6211041"/>
                <a:ext cx="1028897" cy="288000"/>
              </a:xfrm>
              <a:prstGeom prst="roundRect">
                <a:avLst/>
              </a:prstGeom>
              <a:solidFill>
                <a:schemeClr val="tx1">
                  <a:lumMod val="95000"/>
                  <a:lumOff val="5000"/>
                  <a:alpha val="8000"/>
                </a:schemeClr>
              </a:solidFill>
              <a:ln w="3810">
                <a:solidFill>
                  <a:schemeClr val="tx1">
                    <a:lumMod val="95000"/>
                    <a:lumOff val="5000"/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l"/>
                <a:endParaRPr lang="pl-PL" sz="1100">
                  <a:solidFill>
                    <a:schemeClr val="tx1"/>
                  </a:solidFill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sp>
          <p:nvSpPr>
            <p:cNvPr id="32" name="Mett Us Text">
              <a:extLst>
                <a:ext uri="{FF2B5EF4-FFF2-40B4-BE49-F238E27FC236}">
                  <a16:creationId xmlns:a16="http://schemas.microsoft.com/office/drawing/2014/main" id="{CBC94457-92A8-82D9-77A2-31EE29C54C07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5976713" y="6298349"/>
              <a:ext cx="667404" cy="12613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b="1" i="0" kern="1200">
                  <a:solidFill>
                    <a:schemeClr val="tx1"/>
                  </a:solidFill>
                  <a:latin typeface="Graphik-Semibold" panose="020B0503030202060203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None/>
              </a:pPr>
              <a:r>
                <a:rPr lang="pl-PL" sz="900" b="0" err="1">
                  <a:solidFill>
                    <a:schemeClr val="tx1"/>
                  </a:solidFill>
                  <a:latin typeface="Graphik Regular" panose="020B0503030202060203" pitchFamily="34" charset="0"/>
                </a:rPr>
                <a:t>Meet</a:t>
              </a:r>
              <a:r>
                <a:rPr lang="pl-PL" sz="900" b="0">
                  <a:solidFill>
                    <a:schemeClr val="tx1"/>
                  </a:solidFill>
                  <a:latin typeface="Graphik Regular" panose="020B0503030202060203" pitchFamily="34" charset="0"/>
                </a:rPr>
                <a:t> </a:t>
              </a:r>
              <a:r>
                <a:rPr lang="pl-PL" sz="900" b="0" err="1">
                  <a:solidFill>
                    <a:schemeClr val="tx1"/>
                  </a:solidFill>
                  <a:latin typeface="Graphik Regular" panose="020B0503030202060203" pitchFamily="34" charset="0"/>
                </a:rPr>
                <a:t>us</a:t>
              </a:r>
              <a:r>
                <a:rPr lang="pl-PL" sz="900" b="0">
                  <a:solidFill>
                    <a:schemeClr val="tx1"/>
                  </a:solidFill>
                  <a:latin typeface="Graphik Regular" panose="020B0503030202060203" pitchFamily="34" charset="0"/>
                </a:rPr>
                <a:t> on: </a:t>
              </a:r>
              <a:endParaRPr lang="pl-US" sz="900" b="0">
                <a:solidFill>
                  <a:schemeClr val="tx1"/>
                </a:solidFill>
                <a:latin typeface="Graphik Regular" panose="020B0503030202060203" pitchFamily="34" charset="0"/>
              </a:endParaRPr>
            </a:p>
          </p:txBody>
        </p:sp>
      </p:grpSp>
      <p:sp>
        <p:nvSpPr>
          <p:cNvPr id="29" name="Date">
            <a:extLst>
              <a:ext uri="{FF2B5EF4-FFF2-40B4-BE49-F238E27FC236}">
                <a16:creationId xmlns:a16="http://schemas.microsoft.com/office/drawing/2014/main" id="{5256690C-6C2E-B140-9F03-F72CB5E3616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60000" y="6297498"/>
            <a:ext cx="1994212" cy="124650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lvl1pPr marL="0" indent="0">
              <a:buNone/>
              <a:defRPr sz="900" b="0" i="0">
                <a:latin typeface="Graphik Regular" panose="020B0503030202060203" pitchFamily="34" charset="0"/>
              </a:defRPr>
            </a:lvl1pPr>
            <a:lvl2pPr>
              <a:defRPr sz="900" b="0" i="0">
                <a:latin typeface="Graphik-Light" panose="020B0403030202060203" pitchFamily="34" charset="0"/>
              </a:defRPr>
            </a:lvl2pPr>
            <a:lvl3pPr>
              <a:defRPr sz="900" b="0" i="0">
                <a:latin typeface="Graphik-Light" panose="020B0403030202060203" pitchFamily="34" charset="0"/>
              </a:defRPr>
            </a:lvl3pPr>
            <a:lvl4pPr>
              <a:defRPr sz="900" b="0" i="0">
                <a:latin typeface="Graphik-Light" panose="020B0403030202060203" pitchFamily="34" charset="0"/>
              </a:defRPr>
            </a:lvl4pPr>
            <a:lvl5pPr>
              <a:defRPr sz="900" b="0" i="0">
                <a:latin typeface="Graphik-Light" panose="020B0403030202060203" pitchFamily="34" charset="0"/>
              </a:defRPr>
            </a:lvl5pPr>
          </a:lstStyle>
          <a:p>
            <a:pPr lvl="0"/>
            <a:r>
              <a:rPr lang="pl-PL"/>
              <a:t>© </a:t>
            </a:r>
            <a:r>
              <a:rPr lang="pl-PL" err="1"/>
              <a:t>Synerise</a:t>
            </a:r>
            <a:r>
              <a:rPr lang="pl-PL"/>
              <a:t>   |   August, 2023</a:t>
            </a:r>
          </a:p>
        </p:txBody>
      </p:sp>
      <p:pic>
        <p:nvPicPr>
          <p:cNvPr id="2" name="Logo">
            <a:extLst>
              <a:ext uri="{FF2B5EF4-FFF2-40B4-BE49-F238E27FC236}">
                <a16:creationId xmlns:a16="http://schemas.microsoft.com/office/drawing/2014/main" id="{7A53ACD8-E59F-7415-23AF-FC97DF64DF94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360000" y="360000"/>
            <a:ext cx="1196314" cy="171331"/>
          </a:xfrm>
          <a:prstGeom prst="rect">
            <a:avLst/>
          </a:prstGeom>
        </p:spPr>
      </p:pic>
      <p:sp>
        <p:nvSpPr>
          <p:cNvPr id="48" name="Subtitle">
            <a:extLst>
              <a:ext uri="{FF2B5EF4-FFF2-40B4-BE49-F238E27FC236}">
                <a16:creationId xmlns:a16="http://schemas.microsoft.com/office/drawing/2014/main" id="{07AF0661-2235-E233-7FD2-57CF3F20B1D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3362378"/>
            <a:ext cx="7920000" cy="3323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2400" b="0" i="0">
                <a:latin typeface="Graphik-Light" panose="020B0403030202060203" pitchFamily="34" charset="0"/>
              </a:defRPr>
            </a:lvl1pPr>
            <a:lvl2pPr marL="457200" indent="0">
              <a:buNone/>
              <a:defRPr sz="2400" b="0" i="0">
                <a:latin typeface="Graphik-Light" panose="020B0403030202060203" pitchFamily="34" charset="0"/>
              </a:defRPr>
            </a:lvl2pPr>
            <a:lvl3pPr marL="914400" indent="0">
              <a:buNone/>
              <a:defRPr sz="2400" b="0" i="0">
                <a:latin typeface="Graphik-Light" panose="020B0403030202060203" pitchFamily="34" charset="0"/>
              </a:defRPr>
            </a:lvl3pPr>
            <a:lvl4pPr marL="1371600" indent="0">
              <a:buNone/>
              <a:defRPr sz="2400" b="0" i="0">
                <a:latin typeface="Graphik-Light" panose="020B0403030202060203" pitchFamily="34" charset="0"/>
              </a:defRPr>
            </a:lvl4pPr>
            <a:lvl5pPr marL="1828800" indent="0">
              <a:buNone/>
              <a:defRPr sz="2400" b="0" i="0">
                <a:latin typeface="Graphik-Light" panose="020B0403030202060203" pitchFamily="34" charset="0"/>
              </a:defRPr>
            </a:lvl5pPr>
          </a:lstStyle>
          <a:p>
            <a:pPr lvl="0"/>
            <a:r>
              <a:rPr lang="pl-PL" err="1"/>
              <a:t>Subtitle</a:t>
            </a:r>
            <a:endParaRPr lang="pl-PL"/>
          </a:p>
        </p:txBody>
      </p:sp>
      <p:sp>
        <p:nvSpPr>
          <p:cNvPr id="49" name="Title">
            <a:extLst>
              <a:ext uri="{FF2B5EF4-FFF2-40B4-BE49-F238E27FC236}">
                <a16:creationId xmlns:a16="http://schemas.microsoft.com/office/drawing/2014/main" id="{7D5B3557-0BFA-2D79-CC1F-76E25AE4B3A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9997" y="1684826"/>
            <a:ext cx="7920000" cy="1677552"/>
          </a:xfrm>
          <a:prstGeom prst="rect">
            <a:avLst/>
          </a:prstGeom>
        </p:spPr>
        <p:txBody>
          <a:bodyPr wrap="square" lIns="0" tIns="0" rIns="0" bIns="180000" anchor="b">
            <a:spAutoFit/>
          </a:bodyPr>
          <a:lstStyle>
            <a:lvl1pPr marL="0" indent="0">
              <a:spcBef>
                <a:spcPts val="0"/>
              </a:spcBef>
              <a:spcAft>
                <a:spcPts val="1800"/>
              </a:spcAft>
              <a:buNone/>
              <a:defRPr sz="5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algn="l">
              <a:spcAft>
                <a:spcPts val="2400"/>
              </a:spcAft>
            </a:pPr>
            <a:r>
              <a:rPr lang="pl-PL" sz="5400" b="1" spc="-150" err="1">
                <a:latin typeface="Graphik-Semibold"/>
              </a:rPr>
              <a:t>Example</a:t>
            </a:r>
            <a:br>
              <a:rPr lang="pl-PL" sz="5400" b="1" spc="-150">
                <a:latin typeface="Graphik-Semibold"/>
              </a:rPr>
            </a:br>
            <a:r>
              <a:rPr lang="pl-PL" sz="5400" b="1" spc="-150" err="1">
                <a:latin typeface="Graphik-Semibold"/>
              </a:rPr>
              <a:t>Title</a:t>
            </a:r>
            <a:endParaRPr lang="pl-PL" sz="5400" b="1" spc="-150">
              <a:latin typeface="Graphik-Semibold" panose="020B050303020206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5306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cover + links (up) + d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esenter Job Title">
            <a:extLst>
              <a:ext uri="{FF2B5EF4-FFF2-40B4-BE49-F238E27FC236}">
                <a16:creationId xmlns:a16="http://schemas.microsoft.com/office/drawing/2014/main" id="{8CC0FE5D-0966-358A-A33A-1FD4FDD87BE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62855" y="6275402"/>
            <a:ext cx="2463757" cy="12465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r">
              <a:buNone/>
              <a:defRPr sz="900" b="0" i="0">
                <a:solidFill>
                  <a:schemeClr val="tx1"/>
                </a:solidFill>
                <a:latin typeface="Graphik-Light" panose="020B0403030202060203" pitchFamily="34" charset="0"/>
              </a:defRPr>
            </a:lvl1pPr>
            <a:lvl2pPr marL="457200" indent="0">
              <a:buNone/>
              <a:defRPr sz="1200" b="0" i="0">
                <a:latin typeface="Graphik-Medium" panose="020B0503030202060203" pitchFamily="34" charset="0"/>
              </a:defRPr>
            </a:lvl2pPr>
            <a:lvl3pPr marL="914400" indent="0">
              <a:buNone/>
              <a:defRPr sz="1200" b="0" i="0">
                <a:latin typeface="Graphik-Medium" panose="020B0503030202060203" pitchFamily="34" charset="0"/>
              </a:defRPr>
            </a:lvl3pPr>
            <a:lvl4pPr marL="1371600" indent="0">
              <a:buNone/>
              <a:defRPr sz="1200" b="0" i="0">
                <a:latin typeface="Graphik-Medium" panose="020B0503030202060203" pitchFamily="34" charset="0"/>
              </a:defRPr>
            </a:lvl4pPr>
            <a:lvl5pPr marL="1828800" indent="0">
              <a:buNone/>
              <a:defRPr sz="1200" b="0" i="0">
                <a:latin typeface="Graphik-Medium" panose="020B0503030202060203" pitchFamily="34" charset="0"/>
              </a:defRPr>
            </a:lvl5pPr>
          </a:lstStyle>
          <a:p>
            <a:pPr lvl="0"/>
            <a:r>
              <a:rPr lang="pl-PL"/>
              <a:t>International Expansion Leader</a:t>
            </a:r>
          </a:p>
        </p:txBody>
      </p:sp>
      <p:sp>
        <p:nvSpPr>
          <p:cNvPr id="4" name="Presenter Name">
            <a:extLst>
              <a:ext uri="{FF2B5EF4-FFF2-40B4-BE49-F238E27FC236}">
                <a16:creationId xmlns:a16="http://schemas.microsoft.com/office/drawing/2014/main" id="{1B55805E-04B7-C84C-2162-AC69D5B0BFF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762856" y="6071007"/>
            <a:ext cx="2463757" cy="1661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r">
              <a:buNone/>
              <a:defRPr sz="1200" b="0" i="0">
                <a:solidFill>
                  <a:schemeClr val="tx1"/>
                </a:solidFill>
                <a:latin typeface="Graphik-Medium" panose="020B0503030202060203" pitchFamily="34" charset="0"/>
              </a:defRPr>
            </a:lvl1pPr>
            <a:lvl2pPr marL="457200" indent="0">
              <a:buNone/>
              <a:defRPr sz="1200" b="0" i="0">
                <a:latin typeface="Graphik-Medium" panose="020B0503030202060203" pitchFamily="34" charset="0"/>
              </a:defRPr>
            </a:lvl2pPr>
            <a:lvl3pPr marL="914400" indent="0">
              <a:buNone/>
              <a:defRPr sz="1200" b="0" i="0">
                <a:latin typeface="Graphik-Medium" panose="020B0503030202060203" pitchFamily="34" charset="0"/>
              </a:defRPr>
            </a:lvl3pPr>
            <a:lvl4pPr marL="1371600" indent="0">
              <a:buNone/>
              <a:defRPr sz="1200" b="0" i="0">
                <a:latin typeface="Graphik-Medium" panose="020B0503030202060203" pitchFamily="34" charset="0"/>
              </a:defRPr>
            </a:lvl4pPr>
            <a:lvl5pPr marL="1828800" indent="0">
              <a:buNone/>
              <a:defRPr sz="1200" b="0" i="0">
                <a:latin typeface="Graphik-Medium" panose="020B0503030202060203" pitchFamily="34" charset="0"/>
              </a:defRPr>
            </a:lvl5pPr>
          </a:lstStyle>
          <a:p>
            <a:pPr lvl="0"/>
            <a:r>
              <a:rPr lang="pl-PL"/>
              <a:t>Anthony Cooper</a:t>
            </a:r>
          </a:p>
        </p:txBody>
      </p:sp>
      <p:sp>
        <p:nvSpPr>
          <p:cNvPr id="5" name="Presenter Avatar">
            <a:extLst>
              <a:ext uri="{FF2B5EF4-FFF2-40B4-BE49-F238E27FC236}">
                <a16:creationId xmlns:a16="http://schemas.microsoft.com/office/drawing/2014/main" id="{8EF03DC9-8FAD-37B6-A1FB-B1C98CD0F8D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385600" y="6015467"/>
            <a:ext cx="446400" cy="4464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r>
              <a:rPr lang="en-GB"/>
              <a:t>Click icon to add picture</a:t>
            </a:r>
            <a:endParaRPr lang="pl-PL"/>
          </a:p>
        </p:txBody>
      </p:sp>
      <p:grpSp>
        <p:nvGrpSpPr>
          <p:cNvPr id="6" name="Links">
            <a:extLst>
              <a:ext uri="{FF2B5EF4-FFF2-40B4-BE49-F238E27FC236}">
                <a16:creationId xmlns:a16="http://schemas.microsoft.com/office/drawing/2014/main" id="{30DA7592-1171-A190-DC24-1C20CF333466}"/>
              </a:ext>
            </a:extLst>
          </p:cNvPr>
          <p:cNvGrpSpPr/>
          <p:nvPr userDrawn="1"/>
        </p:nvGrpSpPr>
        <p:grpSpPr>
          <a:xfrm>
            <a:off x="5976713" y="360000"/>
            <a:ext cx="5856487" cy="576000"/>
            <a:chOff x="5976713" y="6202800"/>
            <a:chExt cx="5856487" cy="576000"/>
          </a:xfrm>
        </p:grpSpPr>
        <p:pic>
          <p:nvPicPr>
            <p:cNvPr id="7" name="QR Code">
              <a:extLst>
                <a:ext uri="{FF2B5EF4-FFF2-40B4-BE49-F238E27FC236}">
                  <a16:creationId xmlns:a16="http://schemas.microsoft.com/office/drawing/2014/main" id="{39345B9E-41C3-29EF-3033-5B796C9F4F1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1257200" y="6202800"/>
              <a:ext cx="576000" cy="576000"/>
            </a:xfrm>
            <a:prstGeom prst="rect">
              <a:avLst/>
            </a:prstGeom>
          </p:spPr>
        </p:pic>
        <p:grpSp>
          <p:nvGrpSpPr>
            <p:cNvPr id="8" name="IG Button">
              <a:extLst>
                <a:ext uri="{FF2B5EF4-FFF2-40B4-BE49-F238E27FC236}">
                  <a16:creationId xmlns:a16="http://schemas.microsoft.com/office/drawing/2014/main" id="{38058CB1-BF7E-8F6C-A371-AB9E1C413C9F}"/>
                </a:ext>
              </a:extLst>
            </p:cNvPr>
            <p:cNvGrpSpPr/>
            <p:nvPr userDrawn="1"/>
          </p:nvGrpSpPr>
          <p:grpSpPr>
            <a:xfrm>
              <a:off x="9909899" y="6202800"/>
              <a:ext cx="1158381" cy="288000"/>
              <a:chOff x="9909899" y="6202800"/>
              <a:chExt cx="1158381" cy="288000"/>
            </a:xfrm>
          </p:grpSpPr>
          <p:sp>
            <p:nvSpPr>
              <p:cNvPr id="24" name="IG Button Text">
                <a:extLst>
                  <a:ext uri="{FF2B5EF4-FFF2-40B4-BE49-F238E27FC236}">
                    <a16:creationId xmlns:a16="http://schemas.microsoft.com/office/drawing/2014/main" id="{6DAD5D56-FA93-932A-4377-4398028777B2}"/>
                  </a:ext>
                </a:extLst>
              </p:cNvPr>
              <p:cNvSpPr/>
              <p:nvPr userDrawn="1"/>
            </p:nvSpPr>
            <p:spPr>
              <a:xfrm>
                <a:off x="10210353" y="6247174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>
                    <a:solidFill>
                      <a:schemeClr val="tx1"/>
                    </a:solidFill>
                    <a:latin typeface="Graphik Regular" panose="020B0503030202060203" pitchFamily="34" charset="0"/>
                  </a:rPr>
                  <a:t>@</a:t>
                </a:r>
                <a:r>
                  <a:rPr lang="en-GB" sz="1100" u="none" strike="noStrike" baseline="0" err="1">
                    <a:solidFill>
                      <a:schemeClr val="tx1"/>
                    </a:solidFill>
                    <a:latin typeface="Graphik Regular" panose="020B0503030202060203" pitchFamily="34" charset="0"/>
                  </a:rPr>
                  <a:t>synerise</a:t>
                </a:r>
                <a:endParaRPr lang="en-PL" sz="1100" u="none" strike="noStrike" baseline="0">
                  <a:solidFill>
                    <a:schemeClr val="tx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25" name="IG Icon">
                <a:extLst>
                  <a:ext uri="{FF2B5EF4-FFF2-40B4-BE49-F238E27FC236}">
                    <a16:creationId xmlns:a16="http://schemas.microsoft.com/office/drawing/2014/main" id="{AFF54227-6A43-9989-5722-4148F0BC9F4B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/>
              <a:stretch>
                <a:fillRect/>
              </a:stretch>
            </p:blipFill>
            <p:spPr>
              <a:xfrm>
                <a:off x="9988268" y="6283041"/>
                <a:ext cx="144000" cy="144000"/>
              </a:xfrm>
              <a:prstGeom prst="rect">
                <a:avLst/>
              </a:prstGeom>
            </p:spPr>
          </p:pic>
          <p:sp>
            <p:nvSpPr>
              <p:cNvPr id="26" name="IG Button Shape">
                <a:hlinkClick r:id="rId5"/>
                <a:extLst>
                  <a:ext uri="{FF2B5EF4-FFF2-40B4-BE49-F238E27FC236}">
                    <a16:creationId xmlns:a16="http://schemas.microsoft.com/office/drawing/2014/main" id="{92628E8D-AA4F-F7FB-1195-38C282BB5883}"/>
                  </a:ext>
                </a:extLst>
              </p:cNvPr>
              <p:cNvSpPr/>
              <p:nvPr userDrawn="1"/>
            </p:nvSpPr>
            <p:spPr>
              <a:xfrm>
                <a:off x="9909899" y="6202800"/>
                <a:ext cx="1052926" cy="288000"/>
              </a:xfrm>
              <a:prstGeom prst="roundRect">
                <a:avLst/>
              </a:prstGeom>
              <a:solidFill>
                <a:schemeClr val="tx1">
                  <a:lumMod val="95000"/>
                  <a:lumOff val="5000"/>
                  <a:alpha val="8000"/>
                </a:schemeClr>
              </a:solidFill>
              <a:ln w="3810">
                <a:solidFill>
                  <a:schemeClr val="tx1">
                    <a:lumMod val="95000"/>
                    <a:lumOff val="5000"/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lvl="0"/>
                <a:endParaRPr lang="pl-PL" sz="1100"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grpSp>
          <p:nvGrpSpPr>
            <p:cNvPr id="9" name="FB Button">
              <a:extLst>
                <a:ext uri="{FF2B5EF4-FFF2-40B4-BE49-F238E27FC236}">
                  <a16:creationId xmlns:a16="http://schemas.microsoft.com/office/drawing/2014/main" id="{190726F1-2E4F-BC51-9558-D9BA647D3A2B}"/>
                </a:ext>
              </a:extLst>
            </p:cNvPr>
            <p:cNvGrpSpPr/>
            <p:nvPr userDrawn="1"/>
          </p:nvGrpSpPr>
          <p:grpSpPr>
            <a:xfrm>
              <a:off x="8789574" y="6202800"/>
              <a:ext cx="1158381" cy="288000"/>
              <a:chOff x="8789574" y="6202800"/>
              <a:chExt cx="1158381" cy="288000"/>
            </a:xfrm>
          </p:grpSpPr>
          <p:sp>
            <p:nvSpPr>
              <p:cNvPr id="21" name="FB Button Text">
                <a:extLst>
                  <a:ext uri="{FF2B5EF4-FFF2-40B4-BE49-F238E27FC236}">
                    <a16:creationId xmlns:a16="http://schemas.microsoft.com/office/drawing/2014/main" id="{9582E72D-650D-BFAE-AE30-4D1101E21115}"/>
                  </a:ext>
                </a:extLst>
              </p:cNvPr>
              <p:cNvSpPr/>
              <p:nvPr userDrawn="1"/>
            </p:nvSpPr>
            <p:spPr>
              <a:xfrm>
                <a:off x="9090028" y="6247174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>
                    <a:solidFill>
                      <a:schemeClr val="tx1"/>
                    </a:solidFill>
                    <a:latin typeface="Graphik Regular" panose="020B0503030202060203" pitchFamily="34" charset="0"/>
                  </a:rPr>
                  <a:t>@</a:t>
                </a:r>
                <a:r>
                  <a:rPr lang="en-GB" sz="1100" u="none" strike="noStrike" baseline="0" err="1">
                    <a:solidFill>
                      <a:schemeClr val="tx1"/>
                    </a:solidFill>
                    <a:latin typeface="Graphik Regular" panose="020B0503030202060203" pitchFamily="34" charset="0"/>
                  </a:rPr>
                  <a:t>synerise</a:t>
                </a:r>
                <a:endParaRPr lang="en-PL" sz="1100" u="none" strike="noStrike" baseline="0">
                  <a:solidFill>
                    <a:schemeClr val="tx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22" name="FB Icon">
                <a:extLst>
                  <a:ext uri="{FF2B5EF4-FFF2-40B4-BE49-F238E27FC236}">
                    <a16:creationId xmlns:a16="http://schemas.microsoft.com/office/drawing/2014/main" id="{38FE2F09-EABF-49E5-33D1-7822475EAEF8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7"/>
              <a:stretch>
                <a:fillRect/>
              </a:stretch>
            </p:blipFill>
            <p:spPr>
              <a:xfrm>
                <a:off x="8867943" y="6283041"/>
                <a:ext cx="144000" cy="144000"/>
              </a:xfrm>
              <a:prstGeom prst="rect">
                <a:avLst/>
              </a:prstGeom>
            </p:spPr>
          </p:pic>
          <p:sp>
            <p:nvSpPr>
              <p:cNvPr id="23" name="FB Button Shape">
                <a:hlinkClick r:id="rId8"/>
                <a:extLst>
                  <a:ext uri="{FF2B5EF4-FFF2-40B4-BE49-F238E27FC236}">
                    <a16:creationId xmlns:a16="http://schemas.microsoft.com/office/drawing/2014/main" id="{C8ABBCDC-BE86-649E-44B4-77282FEBFDC5}"/>
                  </a:ext>
                </a:extLst>
              </p:cNvPr>
              <p:cNvSpPr/>
              <p:nvPr userDrawn="1"/>
            </p:nvSpPr>
            <p:spPr>
              <a:xfrm>
                <a:off x="8789574" y="6202800"/>
                <a:ext cx="1052926" cy="288000"/>
              </a:xfrm>
              <a:prstGeom prst="roundRect">
                <a:avLst/>
              </a:prstGeom>
              <a:solidFill>
                <a:schemeClr val="tx1">
                  <a:lumMod val="95000"/>
                  <a:lumOff val="5000"/>
                  <a:alpha val="8000"/>
                </a:schemeClr>
              </a:solidFill>
              <a:ln w="3810">
                <a:solidFill>
                  <a:schemeClr val="tx1">
                    <a:lumMod val="95000"/>
                    <a:lumOff val="5000"/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lvl="0"/>
                <a:endParaRPr lang="pl-PL" sz="1100"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grpSp>
          <p:nvGrpSpPr>
            <p:cNvPr id="11" name="LI Button">
              <a:extLst>
                <a:ext uri="{FF2B5EF4-FFF2-40B4-BE49-F238E27FC236}">
                  <a16:creationId xmlns:a16="http://schemas.microsoft.com/office/drawing/2014/main" id="{9CC9C022-C61F-F997-7148-3CAC0B49E2E1}"/>
                </a:ext>
              </a:extLst>
            </p:cNvPr>
            <p:cNvGrpSpPr/>
            <p:nvPr userDrawn="1"/>
          </p:nvGrpSpPr>
          <p:grpSpPr>
            <a:xfrm>
              <a:off x="7806772" y="6211041"/>
              <a:ext cx="1158381" cy="288000"/>
              <a:chOff x="7806772" y="6211041"/>
              <a:chExt cx="1158381" cy="288000"/>
            </a:xfrm>
          </p:grpSpPr>
          <p:sp>
            <p:nvSpPr>
              <p:cNvPr id="18" name="LI Button Text">
                <a:extLst>
                  <a:ext uri="{FF2B5EF4-FFF2-40B4-BE49-F238E27FC236}">
                    <a16:creationId xmlns:a16="http://schemas.microsoft.com/office/drawing/2014/main" id="{8354F994-93F0-1A08-675A-997A085DA7DC}"/>
                  </a:ext>
                </a:extLst>
              </p:cNvPr>
              <p:cNvSpPr/>
              <p:nvPr userDrawn="1"/>
            </p:nvSpPr>
            <p:spPr>
              <a:xfrm>
                <a:off x="8107226" y="6255415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 err="1">
                    <a:solidFill>
                      <a:schemeClr val="tx1"/>
                    </a:solidFill>
                    <a:latin typeface="Graphik Regular" panose="020B0503030202060203" pitchFamily="34" charset="0"/>
                  </a:rPr>
                  <a:t>synerise</a:t>
                </a:r>
                <a:endParaRPr lang="en-PL" sz="1100" u="none" strike="noStrike" baseline="0">
                  <a:solidFill>
                    <a:schemeClr val="tx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19" name="LI Icon">
                <a:extLst>
                  <a:ext uri="{FF2B5EF4-FFF2-40B4-BE49-F238E27FC236}">
                    <a16:creationId xmlns:a16="http://schemas.microsoft.com/office/drawing/2014/main" id="{CE21D828-DE2E-5F1D-E3A5-04048DBA361E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9"/>
              <a:stretch>
                <a:fillRect/>
              </a:stretch>
            </p:blipFill>
            <p:spPr>
              <a:xfrm>
                <a:off x="7884000" y="6283041"/>
                <a:ext cx="144000" cy="144000"/>
              </a:xfrm>
              <a:prstGeom prst="rect">
                <a:avLst/>
              </a:prstGeom>
            </p:spPr>
          </p:pic>
          <p:sp>
            <p:nvSpPr>
              <p:cNvPr id="20" name="LI Button Shape">
                <a:hlinkClick r:id="rId10"/>
                <a:extLst>
                  <a:ext uri="{FF2B5EF4-FFF2-40B4-BE49-F238E27FC236}">
                    <a16:creationId xmlns:a16="http://schemas.microsoft.com/office/drawing/2014/main" id="{B81FA7E7-E6A9-6ADD-475E-EA6C05B69404}"/>
                  </a:ext>
                </a:extLst>
              </p:cNvPr>
              <p:cNvSpPr/>
              <p:nvPr userDrawn="1"/>
            </p:nvSpPr>
            <p:spPr>
              <a:xfrm>
                <a:off x="7806772" y="6211041"/>
                <a:ext cx="912545" cy="288000"/>
              </a:xfrm>
              <a:prstGeom prst="roundRect">
                <a:avLst/>
              </a:prstGeom>
              <a:solidFill>
                <a:schemeClr val="tx1">
                  <a:lumMod val="95000"/>
                  <a:lumOff val="5000"/>
                  <a:alpha val="8000"/>
                </a:schemeClr>
              </a:solidFill>
              <a:ln w="3810">
                <a:solidFill>
                  <a:schemeClr val="tx1">
                    <a:lumMod val="95000"/>
                    <a:lumOff val="5000"/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lvl="0"/>
                <a:endParaRPr lang="pl-PL" sz="1100"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grpSp>
          <p:nvGrpSpPr>
            <p:cNvPr id="12" name="X Button">
              <a:extLst>
                <a:ext uri="{FF2B5EF4-FFF2-40B4-BE49-F238E27FC236}">
                  <a16:creationId xmlns:a16="http://schemas.microsoft.com/office/drawing/2014/main" id="{C9D9B11A-A823-0160-42F7-B90898E74E70}"/>
                </a:ext>
              </a:extLst>
            </p:cNvPr>
            <p:cNvGrpSpPr/>
            <p:nvPr userDrawn="1"/>
          </p:nvGrpSpPr>
          <p:grpSpPr>
            <a:xfrm>
              <a:off x="6707618" y="6211041"/>
              <a:ext cx="1142758" cy="288000"/>
              <a:chOff x="6707618" y="6211041"/>
              <a:chExt cx="1142758" cy="288000"/>
            </a:xfrm>
          </p:grpSpPr>
          <p:sp>
            <p:nvSpPr>
              <p:cNvPr id="14" name="X Button Text">
                <a:extLst>
                  <a:ext uri="{FF2B5EF4-FFF2-40B4-BE49-F238E27FC236}">
                    <a16:creationId xmlns:a16="http://schemas.microsoft.com/office/drawing/2014/main" id="{D10439E6-B505-91A8-27FB-35A454728F03}"/>
                  </a:ext>
                </a:extLst>
              </p:cNvPr>
              <p:cNvSpPr/>
              <p:nvPr userDrawn="1"/>
            </p:nvSpPr>
            <p:spPr>
              <a:xfrm>
                <a:off x="6992449" y="6255415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>
                    <a:solidFill>
                      <a:schemeClr val="tx1"/>
                    </a:solidFill>
                    <a:latin typeface="Graphik Regular" panose="020B0503030202060203" pitchFamily="34" charset="0"/>
                  </a:rPr>
                  <a:t>@synerise</a:t>
                </a:r>
                <a:endParaRPr lang="en-PL" sz="1100" u="none" strike="noStrike" baseline="0">
                  <a:solidFill>
                    <a:schemeClr val="tx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15" name="X Icon">
                <a:extLst>
                  <a:ext uri="{FF2B5EF4-FFF2-40B4-BE49-F238E27FC236}">
                    <a16:creationId xmlns:a16="http://schemas.microsoft.com/office/drawing/2014/main" id="{218F9D9D-DCC3-A0D9-65A3-CDFE6AC00E88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1"/>
              <a:stretch>
                <a:fillRect/>
              </a:stretch>
            </p:blipFill>
            <p:spPr>
              <a:xfrm>
                <a:off x="6793200" y="6282779"/>
                <a:ext cx="140946" cy="144000"/>
              </a:xfrm>
              <a:prstGeom prst="rect">
                <a:avLst/>
              </a:prstGeom>
            </p:spPr>
          </p:pic>
          <p:sp>
            <p:nvSpPr>
              <p:cNvPr id="17" name="X Button Shape">
                <a:hlinkClick r:id="rId6"/>
                <a:extLst>
                  <a:ext uri="{FF2B5EF4-FFF2-40B4-BE49-F238E27FC236}">
                    <a16:creationId xmlns:a16="http://schemas.microsoft.com/office/drawing/2014/main" id="{837062B2-6E15-A6BE-E2E1-60847C68AA6F}"/>
                  </a:ext>
                </a:extLst>
              </p:cNvPr>
              <p:cNvSpPr/>
              <p:nvPr userDrawn="1"/>
            </p:nvSpPr>
            <p:spPr>
              <a:xfrm>
                <a:off x="6707618" y="6211041"/>
                <a:ext cx="1028897" cy="288000"/>
              </a:xfrm>
              <a:prstGeom prst="roundRect">
                <a:avLst/>
              </a:prstGeom>
              <a:solidFill>
                <a:schemeClr val="tx1">
                  <a:lumMod val="95000"/>
                  <a:lumOff val="5000"/>
                  <a:alpha val="8000"/>
                </a:schemeClr>
              </a:solidFill>
              <a:ln w="3810">
                <a:solidFill>
                  <a:schemeClr val="tx1">
                    <a:lumMod val="95000"/>
                    <a:lumOff val="5000"/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l"/>
                <a:endParaRPr lang="pl-PL" sz="1100">
                  <a:solidFill>
                    <a:schemeClr val="tx1"/>
                  </a:solidFill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sp>
          <p:nvSpPr>
            <p:cNvPr id="13" name="Mett Us Text">
              <a:extLst>
                <a:ext uri="{FF2B5EF4-FFF2-40B4-BE49-F238E27FC236}">
                  <a16:creationId xmlns:a16="http://schemas.microsoft.com/office/drawing/2014/main" id="{1908030A-DE77-04DE-39D1-DE84C1D96A1E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5976713" y="6298349"/>
              <a:ext cx="667404" cy="12613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b="1" i="0" kern="1200">
                  <a:solidFill>
                    <a:schemeClr val="tx1"/>
                  </a:solidFill>
                  <a:latin typeface="Graphik-Semibold" panose="020B0503030202060203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None/>
              </a:pPr>
              <a:r>
                <a:rPr lang="pl-PL" sz="900" b="0" err="1">
                  <a:solidFill>
                    <a:schemeClr val="tx1"/>
                  </a:solidFill>
                  <a:latin typeface="Graphik Regular" panose="020B0503030202060203" pitchFamily="34" charset="0"/>
                </a:rPr>
                <a:t>Meet</a:t>
              </a:r>
              <a:r>
                <a:rPr lang="pl-PL" sz="900" b="0">
                  <a:solidFill>
                    <a:schemeClr val="tx1"/>
                  </a:solidFill>
                  <a:latin typeface="Graphik Regular" panose="020B0503030202060203" pitchFamily="34" charset="0"/>
                </a:rPr>
                <a:t> </a:t>
              </a:r>
              <a:r>
                <a:rPr lang="pl-PL" sz="900" b="0" err="1">
                  <a:solidFill>
                    <a:schemeClr val="tx1"/>
                  </a:solidFill>
                  <a:latin typeface="Graphik Regular" panose="020B0503030202060203" pitchFamily="34" charset="0"/>
                </a:rPr>
                <a:t>us</a:t>
              </a:r>
              <a:r>
                <a:rPr lang="pl-PL" sz="900" b="0">
                  <a:solidFill>
                    <a:schemeClr val="tx1"/>
                  </a:solidFill>
                  <a:latin typeface="Graphik Regular" panose="020B0503030202060203" pitchFamily="34" charset="0"/>
                </a:rPr>
                <a:t> on: </a:t>
              </a:r>
              <a:endParaRPr lang="pl-US" sz="900" b="0">
                <a:solidFill>
                  <a:schemeClr val="tx1"/>
                </a:solidFill>
                <a:latin typeface="Graphik Regular" panose="020B0503030202060203" pitchFamily="34" charset="0"/>
              </a:endParaRPr>
            </a:p>
          </p:txBody>
        </p:sp>
      </p:grpSp>
      <p:sp>
        <p:nvSpPr>
          <p:cNvPr id="29" name="Date">
            <a:extLst>
              <a:ext uri="{FF2B5EF4-FFF2-40B4-BE49-F238E27FC236}">
                <a16:creationId xmlns:a16="http://schemas.microsoft.com/office/drawing/2014/main" id="{5256690C-6C2E-B140-9F03-F72CB5E3616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60000" y="6297498"/>
            <a:ext cx="1994212" cy="124650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lvl1pPr marL="0" indent="0">
              <a:buNone/>
              <a:defRPr sz="900" b="0" i="0">
                <a:latin typeface="Graphik Regular" panose="020B0503030202060203" pitchFamily="34" charset="0"/>
              </a:defRPr>
            </a:lvl1pPr>
            <a:lvl2pPr>
              <a:defRPr sz="900" b="0" i="0">
                <a:latin typeface="Graphik-Light" panose="020B0403030202060203" pitchFamily="34" charset="0"/>
              </a:defRPr>
            </a:lvl2pPr>
            <a:lvl3pPr>
              <a:defRPr sz="900" b="0" i="0">
                <a:latin typeface="Graphik-Light" panose="020B0403030202060203" pitchFamily="34" charset="0"/>
              </a:defRPr>
            </a:lvl3pPr>
            <a:lvl4pPr>
              <a:defRPr sz="900" b="0" i="0">
                <a:latin typeface="Graphik-Light" panose="020B0403030202060203" pitchFamily="34" charset="0"/>
              </a:defRPr>
            </a:lvl4pPr>
            <a:lvl5pPr>
              <a:defRPr sz="900" b="0" i="0">
                <a:latin typeface="Graphik-Light" panose="020B0403030202060203" pitchFamily="34" charset="0"/>
              </a:defRPr>
            </a:lvl5pPr>
          </a:lstStyle>
          <a:p>
            <a:pPr lvl="0"/>
            <a:r>
              <a:rPr lang="pl-PL"/>
              <a:t>© </a:t>
            </a:r>
            <a:r>
              <a:rPr lang="pl-PL" err="1"/>
              <a:t>Synerise</a:t>
            </a:r>
            <a:r>
              <a:rPr lang="pl-PL"/>
              <a:t>   |   August, 2023</a:t>
            </a:r>
          </a:p>
        </p:txBody>
      </p:sp>
      <p:pic>
        <p:nvPicPr>
          <p:cNvPr id="2" name="Logo">
            <a:extLst>
              <a:ext uri="{FF2B5EF4-FFF2-40B4-BE49-F238E27FC236}">
                <a16:creationId xmlns:a16="http://schemas.microsoft.com/office/drawing/2014/main" id="{7A53ACD8-E59F-7415-23AF-FC97DF64DF94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360000" y="360000"/>
            <a:ext cx="1196314" cy="171331"/>
          </a:xfrm>
          <a:prstGeom prst="rect">
            <a:avLst/>
          </a:prstGeom>
        </p:spPr>
      </p:pic>
      <p:sp>
        <p:nvSpPr>
          <p:cNvPr id="27" name="Subtitle">
            <a:extLst>
              <a:ext uri="{FF2B5EF4-FFF2-40B4-BE49-F238E27FC236}">
                <a16:creationId xmlns:a16="http://schemas.microsoft.com/office/drawing/2014/main" id="{8E8B9AB2-9C67-0E17-2379-FEEE4C1896D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3362378"/>
            <a:ext cx="7920000" cy="3323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2400" b="0" i="0">
                <a:latin typeface="Graphik-Light" panose="020B0403030202060203" pitchFamily="34" charset="0"/>
              </a:defRPr>
            </a:lvl1pPr>
            <a:lvl2pPr marL="457200" indent="0">
              <a:buNone/>
              <a:defRPr sz="2400" b="0" i="0">
                <a:latin typeface="Graphik-Light" panose="020B0403030202060203" pitchFamily="34" charset="0"/>
              </a:defRPr>
            </a:lvl2pPr>
            <a:lvl3pPr marL="914400" indent="0">
              <a:buNone/>
              <a:defRPr sz="2400" b="0" i="0">
                <a:latin typeface="Graphik-Light" panose="020B0403030202060203" pitchFamily="34" charset="0"/>
              </a:defRPr>
            </a:lvl3pPr>
            <a:lvl4pPr marL="1371600" indent="0">
              <a:buNone/>
              <a:defRPr sz="2400" b="0" i="0">
                <a:latin typeface="Graphik-Light" panose="020B0403030202060203" pitchFamily="34" charset="0"/>
              </a:defRPr>
            </a:lvl4pPr>
            <a:lvl5pPr marL="1828800" indent="0">
              <a:buNone/>
              <a:defRPr sz="2400" b="0" i="0">
                <a:latin typeface="Graphik-Light" panose="020B0403030202060203" pitchFamily="34" charset="0"/>
              </a:defRPr>
            </a:lvl5pPr>
          </a:lstStyle>
          <a:p>
            <a:pPr lvl="0"/>
            <a:r>
              <a:rPr lang="pl-PL" err="1"/>
              <a:t>Subtitle</a:t>
            </a:r>
            <a:endParaRPr lang="pl-PL"/>
          </a:p>
        </p:txBody>
      </p:sp>
      <p:sp>
        <p:nvSpPr>
          <p:cNvPr id="28" name="Title">
            <a:extLst>
              <a:ext uri="{FF2B5EF4-FFF2-40B4-BE49-F238E27FC236}">
                <a16:creationId xmlns:a16="http://schemas.microsoft.com/office/drawing/2014/main" id="{950A29EB-E8CB-B16D-DA54-57A9F9A7BB8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9997" y="1684826"/>
            <a:ext cx="7920000" cy="1677552"/>
          </a:xfrm>
          <a:prstGeom prst="rect">
            <a:avLst/>
          </a:prstGeom>
        </p:spPr>
        <p:txBody>
          <a:bodyPr wrap="square" lIns="0" tIns="0" rIns="0" bIns="180000" anchor="b">
            <a:spAutoFit/>
          </a:bodyPr>
          <a:lstStyle>
            <a:lvl1pPr marL="0" indent="0">
              <a:spcBef>
                <a:spcPts val="0"/>
              </a:spcBef>
              <a:spcAft>
                <a:spcPts val="1800"/>
              </a:spcAft>
              <a:buNone/>
              <a:defRPr sz="5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algn="l">
              <a:spcAft>
                <a:spcPts val="2400"/>
              </a:spcAft>
            </a:pPr>
            <a:r>
              <a:rPr lang="pl-PL" sz="5400" b="1" spc="-150" err="1">
                <a:latin typeface="Graphik-Semibold"/>
              </a:rPr>
              <a:t>Example</a:t>
            </a:r>
            <a:br>
              <a:rPr lang="pl-PL" sz="5400" b="1" spc="-150">
                <a:latin typeface="Graphik-Semibold"/>
              </a:rPr>
            </a:br>
            <a:r>
              <a:rPr lang="pl-PL" sz="5400" b="1" spc="-150" err="1">
                <a:latin typeface="Graphik-Semibold"/>
              </a:rPr>
              <a:t>Title</a:t>
            </a:r>
            <a:endParaRPr lang="pl-PL" sz="5400" b="1" spc="-150">
              <a:latin typeface="Graphik-Semibold" panose="020B050303020206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7851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rious cover - Avatar (up)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esenter Job Title">
            <a:extLst>
              <a:ext uri="{FF2B5EF4-FFF2-40B4-BE49-F238E27FC236}">
                <a16:creationId xmlns:a16="http://schemas.microsoft.com/office/drawing/2014/main" id="{073D800E-FB2E-EB4A-85F0-F57E85930F7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762855" y="533534"/>
            <a:ext cx="2463757" cy="12465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r">
              <a:buNone/>
              <a:defRPr sz="900" b="0" i="0">
                <a:latin typeface="Graphik Regular" panose="020B0503030202060203" pitchFamily="34" charset="0"/>
              </a:defRPr>
            </a:lvl1pPr>
            <a:lvl2pPr marL="457200" indent="0">
              <a:buNone/>
              <a:defRPr sz="1200" b="0" i="0">
                <a:latin typeface="Graphik-Medium" panose="020B0503030202060203" pitchFamily="34" charset="0"/>
              </a:defRPr>
            </a:lvl2pPr>
            <a:lvl3pPr marL="914400" indent="0">
              <a:buNone/>
              <a:defRPr sz="1200" b="0" i="0">
                <a:latin typeface="Graphik-Medium" panose="020B0503030202060203" pitchFamily="34" charset="0"/>
              </a:defRPr>
            </a:lvl3pPr>
            <a:lvl4pPr marL="1371600" indent="0">
              <a:buNone/>
              <a:defRPr sz="1200" b="0" i="0">
                <a:latin typeface="Graphik-Medium" panose="020B0503030202060203" pitchFamily="34" charset="0"/>
              </a:defRPr>
            </a:lvl4pPr>
            <a:lvl5pPr marL="1828800" indent="0">
              <a:buNone/>
              <a:defRPr sz="1200" b="0" i="0">
                <a:latin typeface="Graphik-Medium" panose="020B0503030202060203" pitchFamily="34" charset="0"/>
              </a:defRPr>
            </a:lvl5pPr>
          </a:lstStyle>
          <a:p>
            <a:pPr lvl="0"/>
            <a:r>
              <a:rPr lang="pl-PL"/>
              <a:t>International Expansion Leader</a:t>
            </a:r>
          </a:p>
        </p:txBody>
      </p:sp>
      <p:sp>
        <p:nvSpPr>
          <p:cNvPr id="13" name="Presenter Name">
            <a:extLst>
              <a:ext uri="{FF2B5EF4-FFF2-40B4-BE49-F238E27FC236}">
                <a16:creationId xmlns:a16="http://schemas.microsoft.com/office/drawing/2014/main" id="{EBD9D178-4020-4579-9D83-E8116B6946F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762856" y="329139"/>
            <a:ext cx="2463757" cy="1661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r">
              <a:buNone/>
              <a:defRPr sz="1200" b="0" i="0">
                <a:latin typeface="Graphik-Medium" panose="020B0503030202060203" pitchFamily="34" charset="0"/>
              </a:defRPr>
            </a:lvl1pPr>
            <a:lvl2pPr marL="457200" indent="0">
              <a:buNone/>
              <a:defRPr sz="1200" b="0" i="0">
                <a:latin typeface="Graphik-Medium" panose="020B0503030202060203" pitchFamily="34" charset="0"/>
              </a:defRPr>
            </a:lvl2pPr>
            <a:lvl3pPr marL="914400" indent="0">
              <a:buNone/>
              <a:defRPr sz="1200" b="0" i="0">
                <a:latin typeface="Graphik-Medium" panose="020B0503030202060203" pitchFamily="34" charset="0"/>
              </a:defRPr>
            </a:lvl3pPr>
            <a:lvl4pPr marL="1371600" indent="0">
              <a:buNone/>
              <a:defRPr sz="1200" b="0" i="0">
                <a:latin typeface="Graphik-Medium" panose="020B0503030202060203" pitchFamily="34" charset="0"/>
              </a:defRPr>
            </a:lvl4pPr>
            <a:lvl5pPr marL="1828800" indent="0">
              <a:buNone/>
              <a:defRPr sz="1200" b="0" i="0">
                <a:latin typeface="Graphik-Medium" panose="020B0503030202060203" pitchFamily="34" charset="0"/>
              </a:defRPr>
            </a:lvl5pPr>
          </a:lstStyle>
          <a:p>
            <a:pPr lvl="0"/>
            <a:r>
              <a:rPr lang="pl-PL"/>
              <a:t>Anthony Cooper</a:t>
            </a:r>
          </a:p>
        </p:txBody>
      </p:sp>
      <p:sp>
        <p:nvSpPr>
          <p:cNvPr id="14" name="Presenter Avatar">
            <a:extLst>
              <a:ext uri="{FF2B5EF4-FFF2-40B4-BE49-F238E27FC236}">
                <a16:creationId xmlns:a16="http://schemas.microsoft.com/office/drawing/2014/main" id="{77423CB8-0816-3EAC-7D7B-8FBA7FA44EED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1385600" y="273599"/>
            <a:ext cx="446400" cy="4464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r>
              <a:rPr lang="en-GB"/>
              <a:t>Click icon to add picture</a:t>
            </a:r>
            <a:endParaRPr lang="pl-PL"/>
          </a:p>
        </p:txBody>
      </p:sp>
      <p:pic>
        <p:nvPicPr>
          <p:cNvPr id="2" name="Logo">
            <a:extLst>
              <a:ext uri="{FF2B5EF4-FFF2-40B4-BE49-F238E27FC236}">
                <a16:creationId xmlns:a16="http://schemas.microsoft.com/office/drawing/2014/main" id="{BF4DC955-79EA-1E77-4868-69F222D4E46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0000" y="360000"/>
            <a:ext cx="1196314" cy="171331"/>
          </a:xfrm>
          <a:prstGeom prst="rect">
            <a:avLst/>
          </a:prstGeom>
        </p:spPr>
      </p:pic>
      <p:sp>
        <p:nvSpPr>
          <p:cNvPr id="6" name="Subtitle">
            <a:extLst>
              <a:ext uri="{FF2B5EF4-FFF2-40B4-BE49-F238E27FC236}">
                <a16:creationId xmlns:a16="http://schemas.microsoft.com/office/drawing/2014/main" id="{0F3D3493-88B9-228E-4D18-F6DC3106FC6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136000" y="4754880"/>
            <a:ext cx="7920000" cy="3323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buNone/>
              <a:defRPr sz="2400" b="0" i="0">
                <a:latin typeface="Graphik-Light" panose="020B0403030202060203" pitchFamily="34" charset="0"/>
              </a:defRPr>
            </a:lvl1pPr>
            <a:lvl2pPr marL="457200" indent="0">
              <a:buNone/>
              <a:defRPr sz="2400" b="0" i="0">
                <a:latin typeface="Graphik-Light" panose="020B0403030202060203" pitchFamily="34" charset="0"/>
              </a:defRPr>
            </a:lvl2pPr>
            <a:lvl3pPr marL="914400" indent="0">
              <a:buNone/>
              <a:defRPr sz="2400" b="0" i="0">
                <a:latin typeface="Graphik-Light" panose="020B0403030202060203" pitchFamily="34" charset="0"/>
              </a:defRPr>
            </a:lvl3pPr>
            <a:lvl4pPr marL="1371600" indent="0">
              <a:buNone/>
              <a:defRPr sz="2400" b="0" i="0">
                <a:latin typeface="Graphik-Light" panose="020B0403030202060203" pitchFamily="34" charset="0"/>
              </a:defRPr>
            </a:lvl4pPr>
            <a:lvl5pPr marL="1828800" indent="0">
              <a:buNone/>
              <a:defRPr sz="2400" b="0" i="0">
                <a:latin typeface="Graphik-Light" panose="020B0403030202060203" pitchFamily="34" charset="0"/>
              </a:defRPr>
            </a:lvl5pPr>
          </a:lstStyle>
          <a:p>
            <a:pPr lvl="0"/>
            <a:r>
              <a:rPr lang="pl-PL" err="1"/>
              <a:t>Subtitle</a:t>
            </a:r>
            <a:endParaRPr lang="pl-PL"/>
          </a:p>
        </p:txBody>
      </p:sp>
      <p:sp>
        <p:nvSpPr>
          <p:cNvPr id="7" name="Title">
            <a:extLst>
              <a:ext uri="{FF2B5EF4-FFF2-40B4-BE49-F238E27FC236}">
                <a16:creationId xmlns:a16="http://schemas.microsoft.com/office/drawing/2014/main" id="{3C4ADC6C-20DD-3EFD-9186-F51F9278796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8622" y="2103120"/>
            <a:ext cx="11394757" cy="2651760"/>
          </a:xfrm>
          <a:prstGeom prst="rect">
            <a:avLst/>
          </a:prstGeom>
        </p:spPr>
        <p:txBody>
          <a:bodyPr tIns="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22000" b="1" i="0" spc="-800" baseline="0">
                <a:latin typeface="Graphik-Semibold" panose="020B0503030202060203" pitchFamily="34" charset="0"/>
              </a:defRPr>
            </a:lvl1pPr>
          </a:lstStyle>
          <a:p>
            <a:pPr lvl="0"/>
            <a:r>
              <a:rPr lang="pl-PL" err="1"/>
              <a:t>Title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04303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4.xml"/><Relationship Id="rId18" Type="http://schemas.openxmlformats.org/officeDocument/2006/relationships/slideLayout" Target="../slideLayouts/slideLayout49.xml"/><Relationship Id="rId26" Type="http://schemas.openxmlformats.org/officeDocument/2006/relationships/slideLayout" Target="../slideLayouts/slideLayout57.xml"/><Relationship Id="rId3" Type="http://schemas.openxmlformats.org/officeDocument/2006/relationships/slideLayout" Target="../slideLayouts/slideLayout34.xml"/><Relationship Id="rId21" Type="http://schemas.openxmlformats.org/officeDocument/2006/relationships/slideLayout" Target="../slideLayouts/slideLayout52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17" Type="http://schemas.openxmlformats.org/officeDocument/2006/relationships/slideLayout" Target="../slideLayouts/slideLayout48.xml"/><Relationship Id="rId25" Type="http://schemas.openxmlformats.org/officeDocument/2006/relationships/slideLayout" Target="../slideLayouts/slideLayout56.xml"/><Relationship Id="rId2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47.xml"/><Relationship Id="rId20" Type="http://schemas.openxmlformats.org/officeDocument/2006/relationships/slideLayout" Target="../slideLayouts/slideLayout51.xml"/><Relationship Id="rId29" Type="http://schemas.openxmlformats.org/officeDocument/2006/relationships/slideLayout" Target="../slideLayouts/slideLayout60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24" Type="http://schemas.openxmlformats.org/officeDocument/2006/relationships/slideLayout" Target="../slideLayouts/slideLayout55.xml"/><Relationship Id="rId32" Type="http://schemas.openxmlformats.org/officeDocument/2006/relationships/theme" Target="../theme/theme2.xml"/><Relationship Id="rId5" Type="http://schemas.openxmlformats.org/officeDocument/2006/relationships/slideLayout" Target="../slideLayouts/slideLayout36.xml"/><Relationship Id="rId15" Type="http://schemas.openxmlformats.org/officeDocument/2006/relationships/slideLayout" Target="../slideLayouts/slideLayout46.xml"/><Relationship Id="rId23" Type="http://schemas.openxmlformats.org/officeDocument/2006/relationships/slideLayout" Target="../slideLayouts/slideLayout54.xml"/><Relationship Id="rId28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41.xml"/><Relationship Id="rId19" Type="http://schemas.openxmlformats.org/officeDocument/2006/relationships/slideLayout" Target="../slideLayouts/slideLayout50.xml"/><Relationship Id="rId31" Type="http://schemas.openxmlformats.org/officeDocument/2006/relationships/slideLayout" Target="../slideLayouts/slideLayout62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slideLayout" Target="../slideLayouts/slideLayout45.xml"/><Relationship Id="rId22" Type="http://schemas.openxmlformats.org/officeDocument/2006/relationships/slideLayout" Target="../slideLayouts/slideLayout53.xml"/><Relationship Id="rId27" Type="http://schemas.openxmlformats.org/officeDocument/2006/relationships/slideLayout" Target="../slideLayouts/slideLayout58.xml"/><Relationship Id="rId30" Type="http://schemas.openxmlformats.org/officeDocument/2006/relationships/slideLayout" Target="../slideLayouts/slideLayout6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8747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711" r:id="rId2"/>
    <p:sldLayoutId id="2147483699" r:id="rId3"/>
    <p:sldLayoutId id="2147483729" r:id="rId4"/>
    <p:sldLayoutId id="2147483727" r:id="rId5"/>
    <p:sldLayoutId id="2147483730" r:id="rId6"/>
    <p:sldLayoutId id="2147483728" r:id="rId7"/>
    <p:sldLayoutId id="2147483731" r:id="rId8"/>
    <p:sldLayoutId id="2147483725" r:id="rId9"/>
    <p:sldLayoutId id="2147483733" r:id="rId10"/>
    <p:sldLayoutId id="2147483732" r:id="rId11"/>
    <p:sldLayoutId id="2147483713" r:id="rId12"/>
    <p:sldLayoutId id="2147483740" r:id="rId13"/>
    <p:sldLayoutId id="2147483741" r:id="rId14"/>
    <p:sldLayoutId id="2147483695" r:id="rId15"/>
    <p:sldLayoutId id="2147483696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776" r:id="rId22"/>
    <p:sldLayoutId id="2147483777" r:id="rId23"/>
    <p:sldLayoutId id="2147483778" r:id="rId24"/>
    <p:sldLayoutId id="2147483767" r:id="rId25"/>
    <p:sldLayoutId id="2147483770" r:id="rId26"/>
    <p:sldLayoutId id="2147483772" r:id="rId27"/>
    <p:sldLayoutId id="2147483774" r:id="rId28"/>
    <p:sldLayoutId id="2147483723" r:id="rId29"/>
    <p:sldLayoutId id="2147483705" r:id="rId30"/>
    <p:sldLayoutId id="2147483706" r:id="rId31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0" i="0" kern="1200">
          <a:solidFill>
            <a:schemeClr val="tx1"/>
          </a:solidFill>
          <a:latin typeface="Graphik-Light" panose="020B04030302020602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b="1" i="0" kern="1200">
          <a:solidFill>
            <a:schemeClr val="tx1"/>
          </a:solidFill>
          <a:latin typeface="Graphik-Semibold" panose="020B050303020206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Graphik-Medium" panose="020B050303020206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Graphik-Medium" panose="020B050303020206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Graphik-Medium" panose="020B050303020206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Graphik-Medium" panose="020B050303020206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2839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90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  <p:sldLayoutId id="2147483788" r:id="rId12"/>
    <p:sldLayoutId id="2147483789" r:id="rId13"/>
    <p:sldLayoutId id="2147483790" r:id="rId14"/>
    <p:sldLayoutId id="2147483791" r:id="rId15"/>
    <p:sldLayoutId id="2147483792" r:id="rId16"/>
    <p:sldLayoutId id="2147483793" r:id="rId17"/>
    <p:sldLayoutId id="2147483794" r:id="rId18"/>
    <p:sldLayoutId id="2147483795" r:id="rId19"/>
    <p:sldLayoutId id="2147483796" r:id="rId20"/>
    <p:sldLayoutId id="2147483797" r:id="rId21"/>
    <p:sldLayoutId id="2147483798" r:id="rId22"/>
    <p:sldLayoutId id="2147483799" r:id="rId23"/>
    <p:sldLayoutId id="2147483800" r:id="rId24"/>
    <p:sldLayoutId id="2147483801" r:id="rId25"/>
    <p:sldLayoutId id="2147483802" r:id="rId26"/>
    <p:sldLayoutId id="2147483803" r:id="rId27"/>
    <p:sldLayoutId id="2147483804" r:id="rId28"/>
    <p:sldLayoutId id="2147483805" r:id="rId29"/>
    <p:sldLayoutId id="2147483806" r:id="rId30"/>
    <p:sldLayoutId id="2147483807" r:id="rId31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6.emf"/><Relationship Id="rId5" Type="http://schemas.openxmlformats.org/officeDocument/2006/relationships/image" Target="../media/image25.emf"/><Relationship Id="rId4" Type="http://schemas.openxmlformats.org/officeDocument/2006/relationships/image" Target="../media/image2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EB9576-9342-BCE5-5C73-8357D3532A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6">
            <a:extLst>
              <a:ext uri="{FF2B5EF4-FFF2-40B4-BE49-F238E27FC236}">
                <a16:creationId xmlns:a16="http://schemas.microsoft.com/office/drawing/2014/main" id="{B9B6891C-60B2-18D4-DE4E-58D12985E597}"/>
              </a:ext>
            </a:extLst>
          </p:cNvPr>
          <p:cNvSpPr/>
          <p:nvPr/>
        </p:nvSpPr>
        <p:spPr>
          <a:xfrm>
            <a:off x="359991" y="1847823"/>
            <a:ext cx="5111169" cy="1172284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>
              <a:spcAft>
                <a:spcPts val="1200"/>
              </a:spcAft>
            </a:pPr>
            <a:r>
              <a:rPr lang="en-GB" sz="1600" b="1" dirty="0">
                <a:solidFill>
                  <a:srgbClr val="000000"/>
                </a:solidFill>
                <a:latin typeface="Graphik Semibold" panose="020B0503030202060203" pitchFamily="34" charset="0"/>
              </a:rPr>
              <a:t>How does it work</a:t>
            </a:r>
          </a:p>
          <a:p>
            <a:pPr>
              <a:spcAft>
                <a:spcPts val="600"/>
              </a:spcAft>
            </a:pPr>
            <a:r>
              <a:rPr lang="en-GB" sz="1300" dirty="0">
                <a:latin typeface="Graphik Light" panose="020B0403030202060203" pitchFamily="34" charset="0"/>
              </a:rPr>
              <a:t>Brickworks is a schema-based </a:t>
            </a:r>
            <a:r>
              <a:rPr lang="en-GB" sz="1300" dirty="0" err="1">
                <a:latin typeface="Graphik Light" panose="020B0403030202060203" pitchFamily="34" charset="0"/>
              </a:rPr>
              <a:t>behavioral</a:t>
            </a:r>
            <a:r>
              <a:rPr lang="en-GB" sz="1300" dirty="0">
                <a:latin typeface="Graphik Light" panose="020B0403030202060203" pitchFamily="34" charset="0"/>
              </a:rPr>
              <a:t> CMS integrated into the Synerise ecosystem. It empowers you to build completely custom data structures — from loyalty programs and full-scale item </a:t>
            </a:r>
            <a:r>
              <a:rPr lang="en-GB" sz="1300" dirty="0" err="1">
                <a:latin typeface="Graphik Light" panose="020B0403030202060203" pitchFamily="34" charset="0"/>
              </a:rPr>
              <a:t>catalogs</a:t>
            </a:r>
            <a:r>
              <a:rPr lang="en-GB" sz="1300" dirty="0">
                <a:latin typeface="Graphik Light" panose="020B0403030202060203" pitchFamily="34" charset="0"/>
              </a:rPr>
              <a:t> to any custom integration— using your business logic. It gives you complete schema flexibility, native AI personalization, single API call across any digital channel touchpoint — all with a low-code setup and API-first architecture.</a:t>
            </a:r>
          </a:p>
          <a:p>
            <a:pPr>
              <a:spcAft>
                <a:spcPts val="600"/>
              </a:spcAft>
            </a:pPr>
            <a:endParaRPr lang="en-GB" sz="1300" dirty="0">
              <a:solidFill>
                <a:srgbClr val="000000"/>
              </a:solidFill>
              <a:effectLst/>
              <a:latin typeface="Graphik Light" panose="020B0403030202060203" pitchFamily="34" charset="0"/>
            </a:endParaRP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FCF2621-D656-895F-6678-4F402A19430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Autofit/>
          </a:bodyPr>
          <a:lstStyle/>
          <a:p>
            <a:r>
              <a:rPr lang="en-US" dirty="0"/>
              <a:t>Feature / Module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7611141-6870-AE19-3596-F426A5BA698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0000" y="1008000"/>
            <a:ext cx="7063841" cy="200055"/>
          </a:xfrm>
        </p:spPr>
        <p:txBody>
          <a:bodyPr>
            <a:noAutofit/>
          </a:bodyPr>
          <a:lstStyle/>
          <a:p>
            <a:r>
              <a:rPr lang="en-US" b="1" dirty="0"/>
              <a:t>R</a:t>
            </a:r>
            <a:r>
              <a:rPr lang="en-US" dirty="0"/>
              <a:t>eal-time, low-code behavioral AI-native CMS 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3FF666-49B9-232B-2EEF-B3C89E98FFD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r>
              <a:rPr lang="en-US" dirty="0"/>
              <a:t>Brickworks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D8D2CE0-F4E6-BA16-0F4F-1EE6B815DB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435157">
            <a:off x="-1730378" y="3353083"/>
            <a:ext cx="5461295" cy="65535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51EE92D-9799-7B4F-9814-7D9DFDB7CE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7313" y="861237"/>
            <a:ext cx="7510085" cy="6510760"/>
          </a:xfrm>
          <a:prstGeom prst="rect">
            <a:avLst/>
          </a:prstGeom>
        </p:spPr>
      </p:pic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C19492EF-04B5-DB64-CB9A-AFC3C7BA1690}"/>
              </a:ext>
            </a:extLst>
          </p:cNvPr>
          <p:cNvSpPr txBox="1">
            <a:spLocks/>
          </p:cNvSpPr>
          <p:nvPr/>
        </p:nvSpPr>
        <p:spPr>
          <a:xfrm>
            <a:off x="363483" y="4836823"/>
            <a:ext cx="2074294" cy="179303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1" i="0" kern="1200">
                <a:solidFill>
                  <a:schemeClr val="tx1"/>
                </a:solidFill>
                <a:latin typeface="Graphik-Semibold" panose="020B050303020206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Graphik-Medium" panose="020B050303020206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Graphik-Medium" panose="020B050303020206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Graphik-Medium" panose="020B050303020206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Graphik-Medium" panose="020B050303020206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buNone/>
            </a:pPr>
            <a:r>
              <a:rPr lang="pl-PL" sz="1300" b="0" dirty="0" err="1">
                <a:latin typeface="Graphik Medium" panose="020B0503030202060203" pitchFamily="34" charset="0"/>
              </a:rPr>
              <a:t>Low-Code</a:t>
            </a:r>
            <a:r>
              <a:rPr lang="pl-PL" sz="1300" b="0" dirty="0">
                <a:latin typeface="Graphik Medium" panose="020B0503030202060203" pitchFamily="34" charset="0"/>
              </a:rPr>
              <a:t> Setup</a:t>
            </a:r>
          </a:p>
          <a:p>
            <a:pPr marL="0" indent="0" fontAlgn="base">
              <a:buNone/>
            </a:pPr>
            <a:r>
              <a:rPr lang="pl-PL" sz="1300" b="0" dirty="0">
                <a:latin typeface="Graphik Light" panose="020B0403030202060203" pitchFamily="34" charset="0"/>
              </a:rPr>
              <a:t>Design </a:t>
            </a:r>
            <a:r>
              <a:rPr lang="pl-PL" sz="1300" b="0" dirty="0" err="1">
                <a:latin typeface="Graphik Light" panose="020B0403030202060203" pitchFamily="34" charset="0"/>
              </a:rPr>
              <a:t>schemas</a:t>
            </a:r>
            <a:r>
              <a:rPr lang="pl-PL" sz="1300" b="0" dirty="0">
                <a:latin typeface="Graphik Light" panose="020B0403030202060203" pitchFamily="34" charset="0"/>
              </a:rPr>
              <a:t> </a:t>
            </a:r>
            <a:r>
              <a:rPr lang="pl-PL" sz="1300" b="0" dirty="0" err="1">
                <a:latin typeface="Graphik Light" panose="020B0403030202060203" pitchFamily="34" charset="0"/>
              </a:rPr>
              <a:t>visually</a:t>
            </a:r>
            <a:r>
              <a:rPr lang="pl-PL" sz="1300" b="0" dirty="0">
                <a:latin typeface="Graphik Light" panose="020B0403030202060203" pitchFamily="34" charset="0"/>
              </a:rPr>
              <a:t> </a:t>
            </a:r>
            <a:r>
              <a:rPr lang="pl-PL" sz="1300" b="0" dirty="0" err="1">
                <a:latin typeface="Graphik Light" panose="020B0403030202060203" pitchFamily="34" charset="0"/>
              </a:rPr>
              <a:t>or</a:t>
            </a:r>
            <a:r>
              <a:rPr lang="pl-PL" sz="1300" b="0" dirty="0">
                <a:latin typeface="Graphik Light" panose="020B0403030202060203" pitchFamily="34" charset="0"/>
              </a:rPr>
              <a:t> via API — </a:t>
            </a:r>
            <a:r>
              <a:rPr lang="pl-PL" sz="1300" b="0" dirty="0" err="1">
                <a:latin typeface="Graphik Light" panose="020B0403030202060203" pitchFamily="34" charset="0"/>
              </a:rPr>
              <a:t>build</a:t>
            </a:r>
            <a:r>
              <a:rPr lang="pl-PL" sz="1300" b="0" dirty="0">
                <a:latin typeface="Graphik Light" panose="020B0403030202060203" pitchFamily="34" charset="0"/>
              </a:rPr>
              <a:t> </a:t>
            </a:r>
            <a:r>
              <a:rPr lang="pl-PL" sz="1300" b="0" dirty="0" err="1">
                <a:latin typeface="Graphik Light" panose="020B0403030202060203" pitchFamily="34" charset="0"/>
              </a:rPr>
              <a:t>exactly</a:t>
            </a:r>
            <a:r>
              <a:rPr lang="pl-PL" sz="1300" b="0" dirty="0">
                <a:latin typeface="Graphik Light" panose="020B0403030202060203" pitchFamily="34" charset="0"/>
              </a:rPr>
              <a:t> </a:t>
            </a:r>
            <a:r>
              <a:rPr lang="pl-PL" sz="1300" b="0" dirty="0" err="1">
                <a:latin typeface="Graphik Light" panose="020B0403030202060203" pitchFamily="34" charset="0"/>
              </a:rPr>
              <a:t>what</a:t>
            </a:r>
            <a:r>
              <a:rPr lang="pl-PL" sz="1300" b="0" dirty="0">
                <a:latin typeface="Graphik Light" panose="020B0403030202060203" pitchFamily="34" charset="0"/>
              </a:rPr>
              <a:t> </a:t>
            </a:r>
            <a:r>
              <a:rPr lang="pl-PL" sz="1300" b="0" dirty="0" err="1">
                <a:latin typeface="Graphik Light" panose="020B0403030202060203" pitchFamily="34" charset="0"/>
              </a:rPr>
              <a:t>your</a:t>
            </a:r>
            <a:r>
              <a:rPr lang="pl-PL" sz="1300" b="0" dirty="0">
                <a:latin typeface="Graphik Light" panose="020B0403030202060203" pitchFamily="34" charset="0"/>
              </a:rPr>
              <a:t> business </a:t>
            </a:r>
            <a:r>
              <a:rPr lang="pl-PL" sz="1300" b="0" dirty="0" err="1">
                <a:latin typeface="Graphik Light" panose="020B0403030202060203" pitchFamily="34" charset="0"/>
              </a:rPr>
              <a:t>needs</a:t>
            </a:r>
            <a:r>
              <a:rPr lang="pl-PL" sz="1300" b="0" dirty="0">
                <a:latin typeface="Graphik Light" panose="020B0403030202060203" pitchFamily="34" charset="0"/>
              </a:rPr>
              <a:t>, fast. Perfect for </a:t>
            </a:r>
            <a:r>
              <a:rPr lang="pl-PL" sz="1300" b="0" dirty="0" err="1">
                <a:latin typeface="Graphik Light" panose="020B0403030202060203" pitchFamily="34" charset="0"/>
              </a:rPr>
              <a:t>both</a:t>
            </a:r>
            <a:r>
              <a:rPr lang="pl-PL" sz="1300" b="0" dirty="0">
                <a:latin typeface="Graphik Light" panose="020B0403030202060203" pitchFamily="34" charset="0"/>
              </a:rPr>
              <a:t> business </a:t>
            </a:r>
            <a:r>
              <a:rPr lang="pl-PL" sz="1300" b="0" dirty="0" err="1">
                <a:latin typeface="Graphik Light" panose="020B0403030202060203" pitchFamily="34" charset="0"/>
              </a:rPr>
              <a:t>users</a:t>
            </a:r>
            <a:r>
              <a:rPr lang="pl-PL" sz="1300" b="0" dirty="0">
                <a:latin typeface="Graphik Light" panose="020B0403030202060203" pitchFamily="34" charset="0"/>
              </a:rPr>
              <a:t> and </a:t>
            </a:r>
            <a:r>
              <a:rPr lang="pl-PL" sz="1300" b="0" dirty="0" err="1">
                <a:latin typeface="Graphik Light" panose="020B0403030202060203" pitchFamily="34" charset="0"/>
              </a:rPr>
              <a:t>product</a:t>
            </a:r>
            <a:r>
              <a:rPr lang="pl-PL" sz="1300" b="0" dirty="0">
                <a:latin typeface="Graphik Light" panose="020B0403030202060203" pitchFamily="34" charset="0"/>
              </a:rPr>
              <a:t> </a:t>
            </a:r>
            <a:r>
              <a:rPr lang="pl-PL" sz="1300" b="0" dirty="0" err="1">
                <a:latin typeface="Graphik Light" panose="020B0403030202060203" pitchFamily="34" charset="0"/>
              </a:rPr>
              <a:t>teams</a:t>
            </a:r>
            <a:r>
              <a:rPr lang="pl-PL" sz="1300" b="0" dirty="0">
                <a:latin typeface="Graphik Light" panose="020B0403030202060203" pitchFamily="34" charset="0"/>
              </a:rPr>
              <a:t>. 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4338481A-C7DD-5FB8-9CCB-C6DF62C48E20}"/>
              </a:ext>
            </a:extLst>
          </p:cNvPr>
          <p:cNvSpPr txBox="1">
            <a:spLocks/>
          </p:cNvSpPr>
          <p:nvPr/>
        </p:nvSpPr>
        <p:spPr>
          <a:xfrm>
            <a:off x="366269" y="4054024"/>
            <a:ext cx="3240000" cy="53142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1" i="0" kern="1200">
                <a:solidFill>
                  <a:schemeClr val="tx1"/>
                </a:solidFill>
                <a:latin typeface="Graphik-Semibold" panose="020B050303020206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Graphik-Medium" panose="020B050303020206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Graphik-Medium" panose="020B050303020206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Graphik-Medium" panose="020B050303020206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Graphik-Medium" panose="020B050303020206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lnSpc>
                <a:spcPct val="100000"/>
              </a:lnSpc>
              <a:buNone/>
            </a:pPr>
            <a:r>
              <a:rPr lang="pl-PL" sz="1400" dirty="0" err="1"/>
              <a:t>Key</a:t>
            </a:r>
            <a:r>
              <a:rPr lang="pl-PL" sz="1400" dirty="0"/>
              <a:t> </a:t>
            </a:r>
            <a:r>
              <a:rPr lang="pl-PL" sz="1400" dirty="0" err="1"/>
              <a:t>Benefits</a:t>
            </a:r>
            <a:r>
              <a:rPr lang="pl-PL" sz="1400" dirty="0"/>
              <a:t> 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D368496-B516-2A99-B9E8-6DEB103D64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483" y="4439280"/>
            <a:ext cx="274320" cy="27432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A7289BC-B3C8-E61D-4B1C-666B74537C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8254" y="4439280"/>
            <a:ext cx="274320" cy="27432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743B983-7FEE-C148-FC58-EBC0ED601CF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53025" y="4448291"/>
            <a:ext cx="274320" cy="274320"/>
          </a:xfrm>
          <a:prstGeom prst="rect">
            <a:avLst/>
          </a:prstGeom>
        </p:spPr>
      </p:pic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481D83DD-4D83-2E99-C24D-B08E1D5B9224}"/>
              </a:ext>
            </a:extLst>
          </p:cNvPr>
          <p:cNvSpPr txBox="1">
            <a:spLocks/>
          </p:cNvSpPr>
          <p:nvPr/>
        </p:nvSpPr>
        <p:spPr>
          <a:xfrm>
            <a:off x="2858254" y="4836823"/>
            <a:ext cx="2074294" cy="179303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1" i="0" kern="1200">
                <a:solidFill>
                  <a:schemeClr val="tx1"/>
                </a:solidFill>
                <a:latin typeface="Graphik-Semibold" panose="020B050303020206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Graphik-Medium" panose="020B050303020206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Graphik-Medium" panose="020B050303020206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Graphik-Medium" panose="020B050303020206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Graphik-Medium" panose="020B050303020206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buNone/>
            </a:pPr>
            <a:r>
              <a:rPr lang="en-US" sz="1300" b="0" dirty="0">
                <a:latin typeface="Graphik Medium" panose="020B0503030202060203" pitchFamily="34" charset="0"/>
              </a:rPr>
              <a:t>Unified Content &amp; Context in One Schema </a:t>
            </a:r>
            <a:br>
              <a:rPr lang="en-US" sz="1300" b="0" dirty="0">
                <a:latin typeface="Graphik Medium" panose="020B0503030202060203" pitchFamily="34" charset="0"/>
              </a:rPr>
            </a:br>
            <a:br>
              <a:rPr lang="pl-PL" sz="1300" b="0" dirty="0">
                <a:latin typeface="Graphik Light" panose="020B0403030202060203" pitchFamily="34" charset="0"/>
              </a:rPr>
            </a:br>
            <a:r>
              <a:rPr lang="pl-PL" sz="1300" b="0" dirty="0">
                <a:latin typeface="Graphik Light" panose="020B0403030202060203" pitchFamily="34" charset="0"/>
              </a:rPr>
              <a:t>Connect CRM, ERP, PIM, and </a:t>
            </a:r>
            <a:r>
              <a:rPr lang="pl-PL" sz="1300" b="0" dirty="0" err="1">
                <a:latin typeface="Graphik Light" panose="020B0403030202060203" pitchFamily="34" charset="0"/>
              </a:rPr>
              <a:t>internal</a:t>
            </a:r>
            <a:r>
              <a:rPr lang="pl-PL" sz="1300" b="0" dirty="0">
                <a:latin typeface="Graphik Light" panose="020B0403030202060203" pitchFamily="34" charset="0"/>
              </a:rPr>
              <a:t> </a:t>
            </a:r>
            <a:r>
              <a:rPr lang="pl-PL" sz="1300" b="0" dirty="0" err="1">
                <a:latin typeface="Graphik Light" panose="020B0403030202060203" pitchFamily="34" charset="0"/>
              </a:rPr>
              <a:t>logic</a:t>
            </a:r>
            <a:r>
              <a:rPr lang="pl-PL" sz="1300" b="0" dirty="0">
                <a:latin typeface="Graphik Light" panose="020B0403030202060203" pitchFamily="34" charset="0"/>
              </a:rPr>
              <a:t> </a:t>
            </a:r>
            <a:r>
              <a:rPr lang="pl-PL" sz="1300" b="0" dirty="0" err="1">
                <a:latin typeface="Graphik Light" panose="020B0403030202060203" pitchFamily="34" charset="0"/>
              </a:rPr>
              <a:t>into</a:t>
            </a:r>
            <a:r>
              <a:rPr lang="pl-PL" sz="1300" b="0" dirty="0">
                <a:latin typeface="Graphik Light" panose="020B0403030202060203" pitchFamily="34" charset="0"/>
              </a:rPr>
              <a:t> a single </a:t>
            </a:r>
            <a:r>
              <a:rPr lang="pl-PL" sz="1300" b="0" dirty="0" err="1">
                <a:latin typeface="Graphik Light" panose="020B0403030202060203" pitchFamily="34" charset="0"/>
              </a:rPr>
              <a:t>content</a:t>
            </a:r>
            <a:r>
              <a:rPr lang="pl-PL" sz="1300" b="0" dirty="0">
                <a:latin typeface="Graphik Light" panose="020B0403030202060203" pitchFamily="34" charset="0"/>
              </a:rPr>
              <a:t> model — </a:t>
            </a:r>
            <a:r>
              <a:rPr lang="pl-PL" sz="1300" b="0" dirty="0" err="1">
                <a:latin typeface="Graphik Light" panose="020B0403030202060203" pitchFamily="34" charset="0"/>
              </a:rPr>
              <a:t>then</a:t>
            </a:r>
            <a:r>
              <a:rPr lang="pl-PL" sz="1300" b="0" dirty="0">
                <a:latin typeface="Graphik Light" panose="020B0403030202060203" pitchFamily="34" charset="0"/>
              </a:rPr>
              <a:t> </a:t>
            </a:r>
            <a:r>
              <a:rPr lang="pl-PL" sz="1300" b="0" dirty="0" err="1">
                <a:latin typeface="Graphik Light" panose="020B0403030202060203" pitchFamily="34" charset="0"/>
              </a:rPr>
              <a:t>deliver</a:t>
            </a:r>
            <a:r>
              <a:rPr lang="pl-PL" sz="1300" b="0" dirty="0">
                <a:latin typeface="Graphik Light" panose="020B0403030202060203" pitchFamily="34" charset="0"/>
              </a:rPr>
              <a:t> </a:t>
            </a:r>
            <a:r>
              <a:rPr lang="pl-PL" sz="1300" b="0" dirty="0" err="1">
                <a:latin typeface="Graphik Light" panose="020B0403030202060203" pitchFamily="34" charset="0"/>
              </a:rPr>
              <a:t>it</a:t>
            </a:r>
            <a:r>
              <a:rPr lang="pl-PL" sz="1300" b="0" dirty="0">
                <a:latin typeface="Graphik Light" panose="020B0403030202060203" pitchFamily="34" charset="0"/>
              </a:rPr>
              <a:t> </a:t>
            </a:r>
            <a:r>
              <a:rPr lang="pl-PL" sz="1300" b="0" dirty="0" err="1">
                <a:latin typeface="Graphik Light" panose="020B0403030202060203" pitchFamily="34" charset="0"/>
              </a:rPr>
              <a:t>all</a:t>
            </a:r>
            <a:r>
              <a:rPr lang="pl-PL" sz="1300" b="0" dirty="0">
                <a:latin typeface="Graphik Light" panose="020B0403030202060203" pitchFamily="34" charset="0"/>
              </a:rPr>
              <a:t> in one real-</a:t>
            </a:r>
            <a:r>
              <a:rPr lang="pl-PL" sz="1300" b="0" dirty="0" err="1">
                <a:latin typeface="Graphik Light" panose="020B0403030202060203" pitchFamily="34" charset="0"/>
              </a:rPr>
              <a:t>time</a:t>
            </a:r>
            <a:r>
              <a:rPr lang="pl-PL" sz="1300" b="0" dirty="0">
                <a:latin typeface="Graphik Light" panose="020B0403030202060203" pitchFamily="34" charset="0"/>
              </a:rPr>
              <a:t> API </a:t>
            </a:r>
            <a:r>
              <a:rPr lang="pl-PL" sz="1300" b="0" dirty="0" err="1">
                <a:latin typeface="Graphik Light" panose="020B0403030202060203" pitchFamily="34" charset="0"/>
              </a:rPr>
              <a:t>call</a:t>
            </a:r>
            <a:r>
              <a:rPr lang="pl-PL" sz="1300" b="0" dirty="0">
                <a:latin typeface="Graphik Light" panose="020B0403030202060203" pitchFamily="34" charset="0"/>
              </a:rPr>
              <a:t> </a:t>
            </a:r>
            <a:r>
              <a:rPr lang="pl-PL" sz="1300" b="0" dirty="0" err="1">
                <a:latin typeface="Graphik Light" panose="020B0403030202060203" pitchFamily="34" charset="0"/>
              </a:rPr>
              <a:t>across</a:t>
            </a:r>
            <a:r>
              <a:rPr lang="pl-PL" sz="1300" b="0" dirty="0">
                <a:latin typeface="Graphik Light" panose="020B0403030202060203" pitchFamily="34" charset="0"/>
              </a:rPr>
              <a:t> </a:t>
            </a:r>
            <a:r>
              <a:rPr lang="pl-PL" sz="1300" b="0" dirty="0" err="1">
                <a:latin typeface="Graphik Light" panose="020B0403030202060203" pitchFamily="34" charset="0"/>
              </a:rPr>
              <a:t>all</a:t>
            </a:r>
            <a:r>
              <a:rPr lang="pl-PL" sz="1300" b="0" dirty="0">
                <a:latin typeface="Graphik Light" panose="020B0403030202060203" pitchFamily="34" charset="0"/>
              </a:rPr>
              <a:t> </a:t>
            </a:r>
            <a:r>
              <a:rPr lang="pl-PL" sz="1300" b="0" dirty="0" err="1">
                <a:latin typeface="Graphik Light" panose="020B0403030202060203" pitchFamily="34" charset="0"/>
              </a:rPr>
              <a:t>channels</a:t>
            </a:r>
            <a:r>
              <a:rPr lang="pl-PL" sz="1300" b="0" dirty="0">
                <a:latin typeface="Graphik Light" panose="020B0403030202060203" pitchFamily="34" charset="0"/>
              </a:rPr>
              <a:t>. 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A2FFD15D-0E20-6958-DC34-4225F6F25F0A}"/>
              </a:ext>
            </a:extLst>
          </p:cNvPr>
          <p:cNvSpPr txBox="1">
            <a:spLocks/>
          </p:cNvSpPr>
          <p:nvPr/>
        </p:nvSpPr>
        <p:spPr>
          <a:xfrm>
            <a:off x="5353026" y="4825594"/>
            <a:ext cx="2074294" cy="180426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1" i="0" kern="1200">
                <a:solidFill>
                  <a:schemeClr val="tx1"/>
                </a:solidFill>
                <a:latin typeface="Graphik-Semibold" panose="020B050303020206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Graphik-Medium" panose="020B050303020206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Graphik-Medium" panose="020B050303020206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Graphik-Medium" panose="020B050303020206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Graphik-Medium" panose="020B050303020206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buNone/>
            </a:pPr>
            <a:r>
              <a:rPr lang="en-US" sz="1300" b="0" dirty="0">
                <a:latin typeface="Graphik Medium" panose="020B0503030202060203" pitchFamily="34" charset="0"/>
              </a:rPr>
              <a:t>AI-Native Personalization Built In </a:t>
            </a:r>
            <a:br>
              <a:rPr lang="en-US" b="0" dirty="0"/>
            </a:br>
            <a:br>
              <a:rPr lang="pl-PL" sz="1300" b="0" dirty="0">
                <a:latin typeface="Graphik Medium" panose="020B0503030202060203" pitchFamily="34" charset="0"/>
              </a:rPr>
            </a:br>
            <a:r>
              <a:rPr lang="pl-PL" sz="1300" b="0" dirty="0">
                <a:latin typeface="Graphik Light" panose="020B0403030202060203" pitchFamily="34" charset="0"/>
              </a:rPr>
              <a:t>No </a:t>
            </a:r>
            <a:r>
              <a:rPr lang="pl-PL" sz="1300" b="0" dirty="0" err="1">
                <a:latin typeface="Graphik Light" panose="020B0403030202060203" pitchFamily="34" charset="0"/>
              </a:rPr>
              <a:t>plugins</a:t>
            </a:r>
            <a:r>
              <a:rPr lang="pl-PL" sz="1300" b="0" dirty="0">
                <a:latin typeface="Graphik Light" panose="020B0403030202060203" pitchFamily="34" charset="0"/>
              </a:rPr>
              <a:t>, no </a:t>
            </a:r>
            <a:r>
              <a:rPr lang="pl-PL" sz="1300" b="0" dirty="0" err="1">
                <a:latin typeface="Graphik Light" panose="020B0403030202060203" pitchFamily="34" charset="0"/>
              </a:rPr>
              <a:t>glue</a:t>
            </a:r>
            <a:r>
              <a:rPr lang="pl-PL" sz="1300" b="0" dirty="0">
                <a:latin typeface="Graphik Light" panose="020B0403030202060203" pitchFamily="34" charset="0"/>
              </a:rPr>
              <a:t> </a:t>
            </a:r>
            <a:r>
              <a:rPr lang="pl-PL" sz="1300" b="0" dirty="0" err="1">
                <a:latin typeface="Graphik Light" panose="020B0403030202060203" pitchFamily="34" charset="0"/>
              </a:rPr>
              <a:t>code</a:t>
            </a:r>
            <a:r>
              <a:rPr lang="pl-PL" sz="1300" b="0" dirty="0">
                <a:latin typeface="Graphik Light" panose="020B0403030202060203" pitchFamily="34" charset="0"/>
              </a:rPr>
              <a:t>. Native Synerise AI </a:t>
            </a:r>
            <a:r>
              <a:rPr lang="pl-PL" sz="1300" b="0" dirty="0" err="1">
                <a:latin typeface="Graphik Light" panose="020B0403030202060203" pitchFamily="34" charset="0"/>
              </a:rPr>
              <a:t>powers</a:t>
            </a:r>
            <a:r>
              <a:rPr lang="pl-PL" sz="1300" b="0" dirty="0">
                <a:latin typeface="Graphik Light" panose="020B0403030202060203" pitchFamily="34" charset="0"/>
              </a:rPr>
              <a:t> </a:t>
            </a:r>
            <a:r>
              <a:rPr lang="pl-PL" sz="1300" b="0" dirty="0" err="1">
                <a:latin typeface="Graphik Light" panose="020B0403030202060203" pitchFamily="34" charset="0"/>
              </a:rPr>
              <a:t>segmentation</a:t>
            </a:r>
            <a:r>
              <a:rPr lang="pl-PL" sz="1300" b="0" dirty="0">
                <a:latin typeface="Graphik Light" panose="020B0403030202060203" pitchFamily="34" charset="0"/>
              </a:rPr>
              <a:t>, </a:t>
            </a:r>
            <a:r>
              <a:rPr lang="pl-PL" sz="1300" b="0" dirty="0" err="1">
                <a:latin typeface="Graphik Light" panose="020B0403030202060203" pitchFamily="34" charset="0"/>
              </a:rPr>
              <a:t>recommendations</a:t>
            </a:r>
            <a:r>
              <a:rPr lang="pl-PL" sz="1300" b="0" dirty="0">
                <a:latin typeface="Graphik Light" panose="020B0403030202060203" pitchFamily="34" charset="0"/>
              </a:rPr>
              <a:t>, and real-</a:t>
            </a:r>
            <a:r>
              <a:rPr lang="pl-PL" sz="1300" b="0" dirty="0" err="1">
                <a:latin typeface="Graphik Light" panose="020B0403030202060203" pitchFamily="34" charset="0"/>
              </a:rPr>
              <a:t>time</a:t>
            </a:r>
            <a:r>
              <a:rPr lang="pl-PL" sz="1300" b="0" dirty="0">
                <a:latin typeface="Graphik Light" panose="020B0403030202060203" pitchFamily="34" charset="0"/>
              </a:rPr>
              <a:t> </a:t>
            </a:r>
            <a:r>
              <a:rPr lang="pl-PL" sz="1300" b="0" dirty="0" err="1">
                <a:latin typeface="Graphik Light" panose="020B0403030202060203" pitchFamily="34" charset="0"/>
              </a:rPr>
              <a:t>content</a:t>
            </a:r>
            <a:r>
              <a:rPr lang="pl-PL" sz="1300" b="0" dirty="0">
                <a:latin typeface="Graphik Light" panose="020B0403030202060203" pitchFamily="34" charset="0"/>
              </a:rPr>
              <a:t> </a:t>
            </a:r>
            <a:r>
              <a:rPr lang="pl-PL" sz="1300" b="0" dirty="0" err="1">
                <a:latin typeface="Graphik Light" panose="020B0403030202060203" pitchFamily="34" charset="0"/>
              </a:rPr>
              <a:t>adaptation</a:t>
            </a:r>
            <a:r>
              <a:rPr lang="pl-PL" sz="1300" b="0" dirty="0">
                <a:latin typeface="Graphik Light" panose="020B0403030202060203" pitchFamily="34" charset="0"/>
              </a:rPr>
              <a:t> out of the </a:t>
            </a:r>
            <a:r>
              <a:rPr lang="pl-PL" sz="1300" b="0" dirty="0" err="1">
                <a:latin typeface="Graphik Light" panose="020B0403030202060203" pitchFamily="34" charset="0"/>
              </a:rPr>
              <a:t>box</a:t>
            </a:r>
            <a:r>
              <a:rPr lang="pl-PL" sz="1300" b="0" dirty="0">
                <a:latin typeface="Graphik Light" panose="020B0403030202060203" pitchFamily="34" charset="0"/>
              </a:rPr>
              <a:t>.</a:t>
            </a:r>
          </a:p>
        </p:txBody>
      </p:sp>
      <p:pic>
        <p:nvPicPr>
          <p:cNvPr id="19" name="Obraz 18" descr="Obraz zawierający tekst, zrzut ekranu, oprogramowanie&#10;&#10;Zawartość wygenerowana przez AI może być niepoprawna.">
            <a:extLst>
              <a:ext uri="{FF2B5EF4-FFF2-40B4-BE49-F238E27FC236}">
                <a16:creationId xmlns:a16="http://schemas.microsoft.com/office/drawing/2014/main" id="{FA784D05-94FE-9EB4-3222-8F615533435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06006" y="290466"/>
            <a:ext cx="7908088" cy="480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845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hyperlink" Target="https://twitter.com/Synerise" TargetMode="External"/></Relationships>
</file>

<file path=ppt/theme/theme1.xml><?xml version="1.0" encoding="utf-8"?>
<a:theme xmlns:a="http://schemas.openxmlformats.org/drawingml/2006/main" name="Synerise - Bright">
  <a:themeElements>
    <a:clrScheme name="Niestandardowy 1">
      <a:dk1>
        <a:srgbClr val="000000"/>
      </a:dk1>
      <a:lt1>
        <a:srgbClr val="FFFFFF"/>
      </a:lt1>
      <a:dk2>
        <a:srgbClr val="57606D"/>
      </a:dk2>
      <a:lt2>
        <a:srgbClr val="E7E6E6"/>
      </a:lt2>
      <a:accent1>
        <a:srgbClr val="0B68FF"/>
      </a:accent1>
      <a:accent2>
        <a:srgbClr val="0ACA37"/>
      </a:accent2>
      <a:accent3>
        <a:srgbClr val="F52921"/>
      </a:accent3>
      <a:accent4>
        <a:srgbClr val="FAB700"/>
      </a:accent4>
      <a:accent5>
        <a:srgbClr val="089B9B"/>
      </a:accent5>
      <a:accent6>
        <a:srgbClr val="4E1DAE"/>
      </a:accent6>
      <a:hlink>
        <a:srgbClr val="0432FF"/>
      </a:hlink>
      <a:folHlink>
        <a:srgbClr val="0432FF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 w="12700">
          <a:noFill/>
        </a:ln>
        <a:effectLst>
          <a:softEdge rad="0"/>
        </a:effectLst>
        <a:scene3d>
          <a:camera prst="orthographicFront"/>
          <a:lightRig rig="threePt" dir="t"/>
        </a:scene3d>
        <a:sp3d>
          <a:bevelT w="0" h="0"/>
        </a:sp3d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/>
      <a:bodyPr vert="horz" wrap="square" lIns="0" tIns="0" rIns="0" bIns="0" rtlCol="0" anchor="ctr">
        <a:spAutoFit/>
      </a:bodyPr>
      <a:lstStyle>
        <a:defPPr algn="l">
          <a:defRPr sz="1800" b="0" i="0" spc="0" dirty="0" err="1" smtClean="0">
            <a:latin typeface="Graphik-Light" panose="020B0403030202060203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E5EBB0DA-8E83-DA42-BFC9-95487C500961}" vid="{00B77699-A8AA-8849-A089-8B26457D8BD8}"/>
    </a:ext>
  </a:extLst>
</a:theme>
</file>

<file path=ppt/theme/theme2.xml><?xml version="1.0" encoding="utf-8"?>
<a:theme xmlns:a="http://schemas.openxmlformats.org/drawingml/2006/main" name="Synerise - Dark Mod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wrap="none" anchor="ctr">
        <a:spAutoFit/>
      </a:bodyPr>
      <a:lstStyle>
        <a:defPPr algn="l">
          <a:defRPr sz="1100" dirty="0">
            <a:solidFill>
              <a:schemeClr val="bg1"/>
            </a:solidFill>
            <a:latin typeface="Graphik Regular" panose="020B0503030202060203" pitchFamily="34" charset="0"/>
            <a:hlinkClick xmlns:r="http://schemas.openxmlformats.org/officeDocument/2006/relationships" r:id="rId1">
              <a:extLst>
                <a:ext uri="{A12FA001-AC4F-418D-AE19-62706E023703}">
                  <ahyp:hlinkClr xmlns:ahyp="http://schemas.microsoft.com/office/drawing/2018/hyperlinkcolor" val="tx"/>
                </a:ext>
              </a:extLst>
            </a:hlinkClick>
          </a:defRPr>
        </a:defPPr>
      </a:lstStyle>
    </a:spDef>
    <a:txDef>
      <a:spPr>
        <a:noFill/>
      </a:spPr>
      <a:bodyPr wrap="square" lIns="0" tIns="0" rIns="0" bIns="0" rtlCol="0">
        <a:spAutoFit/>
      </a:bodyPr>
      <a:lstStyle>
        <a:defPPr marL="342900" indent="-342900" algn="l">
          <a:spcAft>
            <a:spcPts val="600"/>
          </a:spcAft>
          <a:buAutoNum type="arabicPeriod"/>
          <a:defRPr dirty="0" err="1">
            <a:solidFill>
              <a:schemeClr val="bg1"/>
            </a:solidFill>
            <a:latin typeface="Graphik-Medium" panose="020B0503030202060203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E5EBB0DA-8E83-DA42-BFC9-95487C500961}" vid="{1A00618D-9B8F-724E-B06F-6B361110A465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57363F414ECFC48928B6E20126E6565" ma:contentTypeVersion="12" ma:contentTypeDescription="Create a new document." ma:contentTypeScope="" ma:versionID="069f5596ffb87049e4857deec63651d8">
  <xsd:schema xmlns:xsd="http://www.w3.org/2001/XMLSchema" xmlns:xs="http://www.w3.org/2001/XMLSchema" xmlns:p="http://schemas.microsoft.com/office/2006/metadata/properties" xmlns:ns2="c1a474ad-2157-4fed-8af5-02a7ca4536cf" xmlns:ns3="a9586348-aba0-4db9-812e-5e265c7d1bc9" targetNamespace="http://schemas.microsoft.com/office/2006/metadata/properties" ma:root="true" ma:fieldsID="7ec12f32831268b35bd55a9c0d88ab5e" ns2:_="" ns3:_="">
    <xsd:import namespace="c1a474ad-2157-4fed-8af5-02a7ca4536cf"/>
    <xsd:import namespace="a9586348-aba0-4db9-812e-5e265c7d1bc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a474ad-2157-4fed-8af5-02a7ca4536c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6786149b-b873-4c01-a39d-a05981a3256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586348-aba0-4db9-812e-5e265c7d1bc9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c0dd430a-727f-4f53-b179-d627352c3ba7}" ma:internalName="TaxCatchAll" ma:showField="CatchAllData" ma:web="a9586348-aba0-4db9-812e-5e265c7d1bc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1a474ad-2157-4fed-8af5-02a7ca4536cf">
      <Terms xmlns="http://schemas.microsoft.com/office/infopath/2007/PartnerControls"/>
    </lcf76f155ced4ddcb4097134ff3c332f>
    <TaxCatchAll xmlns="a9586348-aba0-4db9-812e-5e265c7d1bc9" xsi:nil="true"/>
  </documentManagement>
</p:properties>
</file>

<file path=customXml/itemProps1.xml><?xml version="1.0" encoding="utf-8"?>
<ds:datastoreItem xmlns:ds="http://schemas.openxmlformats.org/officeDocument/2006/customXml" ds:itemID="{A4F2B0D4-41FA-494D-AD05-242B737679E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F516F08-E2B4-4BC5-AC48-6CB25293ADF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1a474ad-2157-4fed-8af5-02a7ca4536cf"/>
    <ds:schemaRef ds:uri="a9586348-aba0-4db9-812e-5e265c7d1bc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52DDB08-00FB-4B39-86EC-B0D2E4801342}">
  <ds:schemaRefs>
    <ds:schemaRef ds:uri="http://schemas.openxmlformats.org/package/2006/metadata/core-properties"/>
    <ds:schemaRef ds:uri="http://www.w3.org/XML/1998/namespace"/>
    <ds:schemaRef ds:uri="http://schemas.microsoft.com/office/2006/metadata/properties"/>
    <ds:schemaRef ds:uri="http://purl.org/dc/terms/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a9586348-aba0-4db9-812e-5e265c7d1bc9"/>
    <ds:schemaRef ds:uri="c1a474ad-2157-4fed-8af5-02a7ca4536cf"/>
    <ds:schemaRef ds:uri="http://purl.org/dc/dcmitype/"/>
  </ds:schemaRefs>
</ds:datastoreItem>
</file>

<file path=docMetadata/LabelInfo.xml><?xml version="1.0" encoding="utf-8"?>
<clbl:labelList xmlns:clbl="http://schemas.microsoft.com/office/2020/mipLabelMetadata">
  <clbl:label id="{f12222d6-ac3e-41cf-b89f-f70cf0c22bb9}" enabled="0" method="" siteId="{f12222d6-ac3e-41cf-b89f-f70cf0c22bb9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Synerise - Bright</Template>
  <TotalTime>112</TotalTime>
  <Words>179</Words>
  <Application>Microsoft Macintosh PowerPoint</Application>
  <PresentationFormat>Panoramiczny</PresentationFormat>
  <Paragraphs>10</Paragraphs>
  <Slides>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9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1</vt:i4>
      </vt:variant>
    </vt:vector>
  </HeadingPairs>
  <TitlesOfParts>
    <vt:vector size="12" baseType="lpstr">
      <vt:lpstr>Arial</vt:lpstr>
      <vt:lpstr>Calibri</vt:lpstr>
      <vt:lpstr>Graphik Light</vt:lpstr>
      <vt:lpstr>Graphik Medium</vt:lpstr>
      <vt:lpstr>Graphik Regular</vt:lpstr>
      <vt:lpstr>Graphik Semibold</vt:lpstr>
      <vt:lpstr>Graphik-Light</vt:lpstr>
      <vt:lpstr>Graphik-Medium</vt:lpstr>
      <vt:lpstr>Graphik-Semibold</vt:lpstr>
      <vt:lpstr>Synerise - Bright</vt:lpstr>
      <vt:lpstr>Synerise - Dark Mode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Krzysztof Kochmański</dc:creator>
  <cp:lastModifiedBy>Małgorzata Wojtowicz</cp:lastModifiedBy>
  <cp:revision>12</cp:revision>
  <dcterms:created xsi:type="dcterms:W3CDTF">2025-10-09T16:38:13Z</dcterms:created>
  <dcterms:modified xsi:type="dcterms:W3CDTF">2025-12-15T08:27:00Z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0x010100957363F414ECFC48928B6E20126E6565</vt:lpwstr>
  </property>
  <property fmtid="{D5CDD505-2E9C-101B-9397-08002B2CF9AE}" pid="3" name="MediaServiceImageTags">
    <vt:lpwstr/>
  </property>
</Properties>
</file>