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84" r:id="rId5"/>
  </p:sldMasterIdLst>
  <p:notesMasterIdLst>
    <p:notesMasterId r:id="rId7"/>
  </p:notesMasterIdLst>
  <p:handoutMasterIdLst>
    <p:handoutMasterId r:id="rId8"/>
  </p:handoutMasterIdLst>
  <p:sldIdLst>
    <p:sldId id="2147472018" r:id="rId6"/>
  </p:sldIdLst>
  <p:sldSz cx="12192000" cy="6858000"/>
  <p:notesSz cx="6858000" cy="9144000"/>
  <p:defaultTextStyle>
    <a:defPPr>
      <a:defRPr lang="pl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 templates" id="{BC90F92C-A8CA-F944-8A99-080E9977D029}">
          <p14:sldIdLst>
            <p14:sldId id="21474720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459179-95CE-A4F6-9F44-C7752D62CA77}" name="Dominik Królikowski" initials="" userId="S::dominik.krolikowski@synerise.com::84fc7d2f-7bfe-44cc-9e41-1a1b83cf16de" providerId="AD"/>
  <p188:author id="{D540B881-6DC0-F7E8-EAEC-9F077A935AD9}" name="Sebastian Szczepaniak" initials="SS" userId="S::sebastian.szczepaniak@synerise.com::e579aa13-56c9-4fda-9ea9-78cb3434ca9b" providerId="AD"/>
  <p188:author id="{F45F9889-2471-4BE5-BF68-7E426FA5C4C7}" name="Martyna Smak" initials="MS" userId="S::martyna.smak@synerise.com::fb80a543-c328-4c65-ac85-de207dfe3564" providerId="AD"/>
  <p188:author id="{AB0CC1A3-380B-B4DB-6DD2-15193D2CDBFB}" name="Marek Świderski" initials="MŚ" userId="S::marek.swiderski@synerise.com::aefd4ca2-9c30-40d1-b7b0-9e526a2db398" providerId="AD"/>
  <p188:author id="{579576B9-3704-5DA6-9085-364711C85F60}" name="Eugeniusz Licznarowski" initials="EL" userId="S::eugeniusz.licznarowski@synerise.com::b294c67c-30bc-4334-ac0d-abda5e9b9683" providerId="AD"/>
  <p188:author id="{284BCEDE-E36F-75A7-87C6-9EAB4DBA2C21}" name="Anastasia Chaykina" initials="AC" userId="S::anastasia.chaykina@synerise.com::70b7a998-75f3-45dd-a99e-03194b1784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00"/>
    <a:srgbClr val="2100FF"/>
    <a:srgbClr val="00B21D"/>
    <a:srgbClr val="FFFC00"/>
    <a:srgbClr val="D69011"/>
    <a:srgbClr val="00B100"/>
    <a:srgbClr val="FAB700"/>
    <a:srgbClr val="FF3C00"/>
    <a:srgbClr val="5F41F5"/>
    <a:srgbClr val="2D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/>
    <p:restoredTop sz="94785"/>
  </p:normalViewPr>
  <p:slideViewPr>
    <p:cSldViewPr snapToGrid="0">
      <p:cViewPr varScale="1">
        <p:scale>
          <a:sx n="98" d="100"/>
          <a:sy n="98" d="100"/>
        </p:scale>
        <p:origin x="600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65BA9E8-C5AE-E443-9C5F-2A69E039FF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1F5A336-53DE-3A40-97A5-51E526C499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880DC-D299-2340-AF10-EDD9F61748D0}" type="datetimeFigureOut">
              <a:rPr lang="pl-US" smtClean="0"/>
              <a:t>3/3/26</a:t>
            </a:fld>
            <a:endParaRPr lang="pl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0B65EC2-49BA-B946-8D5D-C6532C6A67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5DF119-238D-D945-A347-9C34D1138A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209D9-3B60-F54D-B670-29D827A7CFD6}" type="slidenum">
              <a:rPr lang="pl-US" smtClean="0"/>
              <a:t>‹#›</a:t>
            </a:fld>
            <a:endParaRPr lang="pl-US"/>
          </a:p>
        </p:txBody>
      </p:sp>
    </p:spTree>
    <p:extLst>
      <p:ext uri="{BB962C8B-B14F-4D97-AF65-F5344CB8AC3E}">
        <p14:creationId xmlns:p14="http://schemas.microsoft.com/office/powerpoint/2010/main" val="63863249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34C26-D27F-E34C-B257-6777BE317805}" type="datetimeFigureOut">
              <a:rPr lang="pl-US" smtClean="0"/>
              <a:t>3/3/26</a:t>
            </a:fld>
            <a:endParaRPr lang="pl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3FBA0-5727-1044-AF8A-DBB625271291}" type="slidenum">
              <a:rPr lang="pl-US" smtClean="0"/>
              <a:t>‹#›</a:t>
            </a:fld>
            <a:endParaRPr lang="pl-US"/>
          </a:p>
        </p:txBody>
      </p:sp>
    </p:spTree>
    <p:extLst>
      <p:ext uri="{BB962C8B-B14F-4D97-AF65-F5344CB8AC3E}">
        <p14:creationId xmlns:p14="http://schemas.microsoft.com/office/powerpoint/2010/main" val="26573160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.emf"/><Relationship Id="rId3" Type="http://schemas.openxmlformats.org/officeDocument/2006/relationships/image" Target="../media/image4.emf"/><Relationship Id="rId7" Type="http://schemas.openxmlformats.org/officeDocument/2006/relationships/hyperlink" Target="https://www.facebook.com/synerise" TargetMode="External"/><Relationship Id="rId12" Type="http://schemas.openxmlformats.org/officeDocument/2006/relationships/hyperlink" Target="mailto:office@synerise.com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11" Type="http://schemas.openxmlformats.org/officeDocument/2006/relationships/hyperlink" Target="mailto:https://synerise.com/" TargetMode="External"/><Relationship Id="rId5" Type="http://schemas.openxmlformats.org/officeDocument/2006/relationships/hyperlink" Target="https://twitter.com/Synerise" TargetMode="External"/><Relationship Id="rId10" Type="http://schemas.openxmlformats.org/officeDocument/2006/relationships/image" Target="../media/image7.emf"/><Relationship Id="rId4" Type="http://schemas.openxmlformats.org/officeDocument/2006/relationships/hyperlink" Target="https://www.instagram.com/synerise/" TargetMode="External"/><Relationship Id="rId9" Type="http://schemas.openxmlformats.org/officeDocument/2006/relationships/hyperlink" Target="https://www.linkedin.com/company/synerise/" TargetMode="External"/><Relationship Id="rId1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9.emf"/><Relationship Id="rId3" Type="http://schemas.openxmlformats.org/officeDocument/2006/relationships/image" Target="../media/image11.emf"/><Relationship Id="rId7" Type="http://schemas.openxmlformats.org/officeDocument/2006/relationships/hyperlink" Target="https://www.facebook.com/synerise" TargetMode="External"/><Relationship Id="rId12" Type="http://schemas.openxmlformats.org/officeDocument/2006/relationships/hyperlink" Target="mailto:office@synerise.com" TargetMode="External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emf"/><Relationship Id="rId11" Type="http://schemas.openxmlformats.org/officeDocument/2006/relationships/hyperlink" Target="mailto:https://synerise.com/" TargetMode="External"/><Relationship Id="rId5" Type="http://schemas.openxmlformats.org/officeDocument/2006/relationships/hyperlink" Target="https://twitter.com/Synerise" TargetMode="External"/><Relationship Id="rId10" Type="http://schemas.openxmlformats.org/officeDocument/2006/relationships/image" Target="../media/image14.emf"/><Relationship Id="rId4" Type="http://schemas.openxmlformats.org/officeDocument/2006/relationships/hyperlink" Target="https://www.instagram.com/synerise/" TargetMode="External"/><Relationship Id="rId9" Type="http://schemas.openxmlformats.org/officeDocument/2006/relationships/hyperlink" Target="https://www.linkedin.com/company/synerise/" TargetMode="External"/><Relationship Id="rId14" Type="http://schemas.openxmlformats.org/officeDocument/2006/relationships/image" Target="../media/image16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2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dow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esenter Job Title">
            <a:extLst>
              <a:ext uri="{FF2B5EF4-FFF2-40B4-BE49-F238E27FC236}">
                <a16:creationId xmlns:a16="http://schemas.microsoft.com/office/drawing/2014/main" id="{4DA34514-0AC5-5376-9601-154C2A7D09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4" name="Presenter Name">
            <a:extLst>
              <a:ext uri="{FF2B5EF4-FFF2-40B4-BE49-F238E27FC236}">
                <a16:creationId xmlns:a16="http://schemas.microsoft.com/office/drawing/2014/main" id="{0F79B8BF-62A9-13DA-B2CC-8FE2866148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5" name="Presenter Avatar">
            <a:extLst>
              <a:ext uri="{FF2B5EF4-FFF2-40B4-BE49-F238E27FC236}">
                <a16:creationId xmlns:a16="http://schemas.microsoft.com/office/drawing/2014/main" id="{3F441713-A9AD-2BCE-54F6-3899F81DD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9" name="Subtitle">
            <a:extLst>
              <a:ext uri="{FF2B5EF4-FFF2-40B4-BE49-F238E27FC236}">
                <a16:creationId xmlns:a16="http://schemas.microsoft.com/office/drawing/2014/main" id="{5F297F79-5300-376E-8D9D-C7A872BE0C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5D499279-C919-83FE-D747-D1F07FD88F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8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esenter Job Title">
            <a:extLst>
              <a:ext uri="{FF2B5EF4-FFF2-40B4-BE49-F238E27FC236}">
                <a16:creationId xmlns:a16="http://schemas.microsoft.com/office/drawing/2014/main" id="{DAB13649-48E8-A5F0-6863-F86B05C837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7" name="Presenter Name">
            <a:extLst>
              <a:ext uri="{FF2B5EF4-FFF2-40B4-BE49-F238E27FC236}">
                <a16:creationId xmlns:a16="http://schemas.microsoft.com/office/drawing/2014/main" id="{C32D47B6-5A9D-7C67-45ED-0E9480CB97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48" name="Presenter Avatar">
            <a:extLst>
              <a:ext uri="{FF2B5EF4-FFF2-40B4-BE49-F238E27FC236}">
                <a16:creationId xmlns:a16="http://schemas.microsoft.com/office/drawing/2014/main" id="{DF4C5C92-D42F-5785-A223-C6D17314EF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5" name="Links">
            <a:extLst>
              <a:ext uri="{FF2B5EF4-FFF2-40B4-BE49-F238E27FC236}">
                <a16:creationId xmlns:a16="http://schemas.microsoft.com/office/drawing/2014/main" id="{E09D5940-B9AC-FB53-6CC4-96410E32E91A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6" name="QR Code">
              <a:extLst>
                <a:ext uri="{FF2B5EF4-FFF2-40B4-BE49-F238E27FC236}">
                  <a16:creationId xmlns:a16="http://schemas.microsoft.com/office/drawing/2014/main" id="{A609F988-0221-9CF5-4FA9-7D6C0291C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7" name="IG Button">
              <a:extLst>
                <a:ext uri="{FF2B5EF4-FFF2-40B4-BE49-F238E27FC236}">
                  <a16:creationId xmlns:a16="http://schemas.microsoft.com/office/drawing/2014/main" id="{B13C60E1-F208-48F2-41D4-E82F7EAF7AD0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95E6AA11-C8A7-B6A1-F74D-8749C6A7A556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IG Icon">
                <a:extLst>
                  <a:ext uri="{FF2B5EF4-FFF2-40B4-BE49-F238E27FC236}">
                    <a16:creationId xmlns:a16="http://schemas.microsoft.com/office/drawing/2014/main" id="{06552C3A-C357-D3DA-1615-DAD7540406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IG Button Shape">
                <a:hlinkClick r:id="rId5"/>
                <a:extLst>
                  <a:ext uri="{FF2B5EF4-FFF2-40B4-BE49-F238E27FC236}">
                    <a16:creationId xmlns:a16="http://schemas.microsoft.com/office/drawing/2014/main" id="{B6909C85-FC3E-2356-0CF5-5521C35C08F3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8" name="FB Button">
              <a:extLst>
                <a:ext uri="{FF2B5EF4-FFF2-40B4-BE49-F238E27FC236}">
                  <a16:creationId xmlns:a16="http://schemas.microsoft.com/office/drawing/2014/main" id="{93440056-BF0D-B80C-C21C-966DD6BDDFB2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6" name="FB Button Text">
                <a:extLst>
                  <a:ext uri="{FF2B5EF4-FFF2-40B4-BE49-F238E27FC236}">
                    <a16:creationId xmlns:a16="http://schemas.microsoft.com/office/drawing/2014/main" id="{D49A8181-C759-8E0F-D3F6-2B1C7076CA9D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FB Icon">
                <a:extLst>
                  <a:ext uri="{FF2B5EF4-FFF2-40B4-BE49-F238E27FC236}">
                    <a16:creationId xmlns:a16="http://schemas.microsoft.com/office/drawing/2014/main" id="{DC1A4FD5-4819-2E82-BD0D-764B75435D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FB Button Shape">
                <a:hlinkClick r:id="rId8"/>
                <a:extLst>
                  <a:ext uri="{FF2B5EF4-FFF2-40B4-BE49-F238E27FC236}">
                    <a16:creationId xmlns:a16="http://schemas.microsoft.com/office/drawing/2014/main" id="{4EAAEEE9-AB1A-15DA-1924-D5FE2832E911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LI Button">
              <a:extLst>
                <a:ext uri="{FF2B5EF4-FFF2-40B4-BE49-F238E27FC236}">
                  <a16:creationId xmlns:a16="http://schemas.microsoft.com/office/drawing/2014/main" id="{697B017B-41DC-A765-6FAC-AADDE59D3669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3" name="LI Button Text">
                <a:extLst>
                  <a:ext uri="{FF2B5EF4-FFF2-40B4-BE49-F238E27FC236}">
                    <a16:creationId xmlns:a16="http://schemas.microsoft.com/office/drawing/2014/main" id="{40DCB7A3-A510-35DD-BBEB-4E705F92C406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LI Icon">
                <a:extLst>
                  <a:ext uri="{FF2B5EF4-FFF2-40B4-BE49-F238E27FC236}">
                    <a16:creationId xmlns:a16="http://schemas.microsoft.com/office/drawing/2014/main" id="{8781C3D3-CCCB-18D7-A868-C46B7C14B7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5" name="LI Button Shape">
                <a:hlinkClick r:id="rId10"/>
                <a:extLst>
                  <a:ext uri="{FF2B5EF4-FFF2-40B4-BE49-F238E27FC236}">
                    <a16:creationId xmlns:a16="http://schemas.microsoft.com/office/drawing/2014/main" id="{913C6CAF-447B-BBA9-73C1-F6C36A805627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X Button">
              <a:extLst>
                <a:ext uri="{FF2B5EF4-FFF2-40B4-BE49-F238E27FC236}">
                  <a16:creationId xmlns:a16="http://schemas.microsoft.com/office/drawing/2014/main" id="{AEA6DD2E-6105-4D4F-D451-D089266FFD4E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5" name="X Button Text">
                <a:extLst>
                  <a:ext uri="{FF2B5EF4-FFF2-40B4-BE49-F238E27FC236}">
                    <a16:creationId xmlns:a16="http://schemas.microsoft.com/office/drawing/2014/main" id="{9F63A385-85DA-1E67-3A1A-2D0B90BC1F2F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6" name="X Icon">
                <a:extLst>
                  <a:ext uri="{FF2B5EF4-FFF2-40B4-BE49-F238E27FC236}">
                    <a16:creationId xmlns:a16="http://schemas.microsoft.com/office/drawing/2014/main" id="{599B7391-428B-CD64-2DA5-304A2C6DDFB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2" name="X Button Shape">
                <a:hlinkClick r:id="rId6"/>
                <a:extLst>
                  <a:ext uri="{FF2B5EF4-FFF2-40B4-BE49-F238E27FC236}">
                    <a16:creationId xmlns:a16="http://schemas.microsoft.com/office/drawing/2014/main" id="{3A35AB65-3023-6B12-F474-BBA164977E42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4" name="Mett Us Text">
              <a:extLst>
                <a:ext uri="{FF2B5EF4-FFF2-40B4-BE49-F238E27FC236}">
                  <a16:creationId xmlns:a16="http://schemas.microsoft.com/office/drawing/2014/main" id="{FF7BE125-FF7F-71F2-6D71-78FABEE05EF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5" name="Subtitle">
            <a:extLst>
              <a:ext uri="{FF2B5EF4-FFF2-40B4-BE49-F238E27FC236}">
                <a16:creationId xmlns:a16="http://schemas.microsoft.com/office/drawing/2014/main" id="{06CA0467-EC58-A942-4497-C0897A1212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4" name="Title">
            <a:extLst>
              <a:ext uri="{FF2B5EF4-FFF2-40B4-BE49-F238E27FC236}">
                <a16:creationId xmlns:a16="http://schemas.microsoft.com/office/drawing/2014/main" id="{803BDDAE-1C90-2863-3AE9-DB4CA2722B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4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esenter Job Title">
            <a:extLst>
              <a:ext uri="{FF2B5EF4-FFF2-40B4-BE49-F238E27FC236}">
                <a16:creationId xmlns:a16="http://schemas.microsoft.com/office/drawing/2014/main" id="{A70883E5-7B68-5129-2DE7-AA07A6F2EE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8" name="Presenter Name">
            <a:extLst>
              <a:ext uri="{FF2B5EF4-FFF2-40B4-BE49-F238E27FC236}">
                <a16:creationId xmlns:a16="http://schemas.microsoft.com/office/drawing/2014/main" id="{BBBFB6F0-53C4-93FA-F173-6D02784EBB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9" name="Presenter Avatar">
            <a:extLst>
              <a:ext uri="{FF2B5EF4-FFF2-40B4-BE49-F238E27FC236}">
                <a16:creationId xmlns:a16="http://schemas.microsoft.com/office/drawing/2014/main" id="{274014F4-9C80-3B5A-B06D-47D9A5B18E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20" name="Links">
            <a:extLst>
              <a:ext uri="{FF2B5EF4-FFF2-40B4-BE49-F238E27FC236}">
                <a16:creationId xmlns:a16="http://schemas.microsoft.com/office/drawing/2014/main" id="{C236A2C4-5067-7A12-8AA9-FE27B47D7607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21" name="QR Code">
              <a:extLst>
                <a:ext uri="{FF2B5EF4-FFF2-40B4-BE49-F238E27FC236}">
                  <a16:creationId xmlns:a16="http://schemas.microsoft.com/office/drawing/2014/main" id="{D7B649E8-6A05-A388-3D0F-83F61309E0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22" name="IG Button">
              <a:extLst>
                <a:ext uri="{FF2B5EF4-FFF2-40B4-BE49-F238E27FC236}">
                  <a16:creationId xmlns:a16="http://schemas.microsoft.com/office/drawing/2014/main" id="{06A0AD64-97F5-F5FC-A90F-4E113D058373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FC460A33-7757-0ECD-2D03-7EABEE7D31B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548C3221-45A1-8608-F79B-2B93298ACE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CB73A261-A6B5-A13C-01FB-FE4C0843E311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FB Button">
              <a:extLst>
                <a:ext uri="{FF2B5EF4-FFF2-40B4-BE49-F238E27FC236}">
                  <a16:creationId xmlns:a16="http://schemas.microsoft.com/office/drawing/2014/main" id="{81019CAC-0BA6-B63D-6357-AAB72654B821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40" name="FB Button Text">
                <a:extLst>
                  <a:ext uri="{FF2B5EF4-FFF2-40B4-BE49-F238E27FC236}">
                    <a16:creationId xmlns:a16="http://schemas.microsoft.com/office/drawing/2014/main" id="{2452914A-5DF1-A3D4-DE47-1A3A7FE7E06C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1C8AFAAE-6457-9DBA-9591-6A779EAEC0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C3850825-C4CF-C5B2-FD94-89480E8FBA90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4" name="LI Button">
              <a:extLst>
                <a:ext uri="{FF2B5EF4-FFF2-40B4-BE49-F238E27FC236}">
                  <a16:creationId xmlns:a16="http://schemas.microsoft.com/office/drawing/2014/main" id="{7CB7AEEB-5781-D75E-4795-181B017CF475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3" name="LI Button Text">
                <a:extLst>
                  <a:ext uri="{FF2B5EF4-FFF2-40B4-BE49-F238E27FC236}">
                    <a16:creationId xmlns:a16="http://schemas.microsoft.com/office/drawing/2014/main" id="{A826A3BB-0E46-6FA3-819E-5DCFA3171FFF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66208808-6C7C-FC98-5D04-F5534AAB20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0F5FE92D-054A-5045-A4D0-7FA8430E4CD3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5" name="X Button">
              <a:extLst>
                <a:ext uri="{FF2B5EF4-FFF2-40B4-BE49-F238E27FC236}">
                  <a16:creationId xmlns:a16="http://schemas.microsoft.com/office/drawing/2014/main" id="{D82E3B9D-FE65-232A-5D33-3D8B7CFE5523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0" name="X Button Text">
                <a:extLst>
                  <a:ext uri="{FF2B5EF4-FFF2-40B4-BE49-F238E27FC236}">
                    <a16:creationId xmlns:a16="http://schemas.microsoft.com/office/drawing/2014/main" id="{13095774-6C1C-CDC9-E99A-68AAC966E668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1" name="X Icon">
                <a:extLst>
                  <a:ext uri="{FF2B5EF4-FFF2-40B4-BE49-F238E27FC236}">
                    <a16:creationId xmlns:a16="http://schemas.microsoft.com/office/drawing/2014/main" id="{10B00D9F-EB5D-11D8-5247-112C9561BC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2" name="X Button Shape">
                <a:hlinkClick r:id="rId6"/>
                <a:extLst>
                  <a:ext uri="{FF2B5EF4-FFF2-40B4-BE49-F238E27FC236}">
                    <a16:creationId xmlns:a16="http://schemas.microsoft.com/office/drawing/2014/main" id="{04CE163D-7F2E-6022-841D-CC19FB85D3D3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7" name="Mett Us Text">
              <a:extLst>
                <a:ext uri="{FF2B5EF4-FFF2-40B4-BE49-F238E27FC236}">
                  <a16:creationId xmlns:a16="http://schemas.microsoft.com/office/drawing/2014/main" id="{FB75043B-3809-0089-22F9-34A20292085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14" name="Subtitle">
            <a:extLst>
              <a:ext uri="{FF2B5EF4-FFF2-40B4-BE49-F238E27FC236}">
                <a16:creationId xmlns:a16="http://schemas.microsoft.com/office/drawing/2014/main" id="{B970B35F-14CF-12B7-1816-E3DFD9283D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FABD677-7F02-AC69-BFE0-A035F70195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2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esenter Job Title">
            <a:extLst>
              <a:ext uri="{FF2B5EF4-FFF2-40B4-BE49-F238E27FC236}">
                <a16:creationId xmlns:a16="http://schemas.microsoft.com/office/drawing/2014/main" id="{00484C7C-F390-5B14-8C2F-4A234558AF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9" name="Presenter Name">
            <a:extLst>
              <a:ext uri="{FF2B5EF4-FFF2-40B4-BE49-F238E27FC236}">
                <a16:creationId xmlns:a16="http://schemas.microsoft.com/office/drawing/2014/main" id="{7F0D455C-2758-B031-6047-677486F24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1" name="Presenter Avatar">
            <a:extLst>
              <a:ext uri="{FF2B5EF4-FFF2-40B4-BE49-F238E27FC236}">
                <a16:creationId xmlns:a16="http://schemas.microsoft.com/office/drawing/2014/main" id="{4E96633E-5BA2-0BC0-0A0F-EFB6939C44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7" name="Links">
            <a:extLst>
              <a:ext uri="{FF2B5EF4-FFF2-40B4-BE49-F238E27FC236}">
                <a16:creationId xmlns:a16="http://schemas.microsoft.com/office/drawing/2014/main" id="{396C6B6B-47D9-CE22-0C36-84D832788789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8" name="QR Code">
              <a:extLst>
                <a:ext uri="{FF2B5EF4-FFF2-40B4-BE49-F238E27FC236}">
                  <a16:creationId xmlns:a16="http://schemas.microsoft.com/office/drawing/2014/main" id="{F03AF50B-D6CC-2D4E-C823-5A63C56FD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12" name="IG Button">
              <a:extLst>
                <a:ext uri="{FF2B5EF4-FFF2-40B4-BE49-F238E27FC236}">
                  <a16:creationId xmlns:a16="http://schemas.microsoft.com/office/drawing/2014/main" id="{349EA2D8-EFE1-97FF-72E3-C9A162809E51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D89B2BEA-0C21-2AF3-3D9C-2DDAA62135E4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615193FD-0E40-2EB6-1D14-FE5EF11271D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65EABCCC-EC81-0EB2-4B38-DCE4929030D8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FB Button">
              <a:extLst>
                <a:ext uri="{FF2B5EF4-FFF2-40B4-BE49-F238E27FC236}">
                  <a16:creationId xmlns:a16="http://schemas.microsoft.com/office/drawing/2014/main" id="{D6C39423-1A5A-53BB-0269-D2E0200DA057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8" name="FB Button Text">
                <a:extLst>
                  <a:ext uri="{FF2B5EF4-FFF2-40B4-BE49-F238E27FC236}">
                    <a16:creationId xmlns:a16="http://schemas.microsoft.com/office/drawing/2014/main" id="{4B9C083A-9405-8896-D7F3-7ACFE70E6FD4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652B4334-DC38-6009-DB64-FF6AF18679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E7869C36-6798-E031-49FC-ADAA6492472B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LI Button">
              <a:extLst>
                <a:ext uri="{FF2B5EF4-FFF2-40B4-BE49-F238E27FC236}">
                  <a16:creationId xmlns:a16="http://schemas.microsoft.com/office/drawing/2014/main" id="{50CF2CBE-7B8A-3CCE-E251-FE7752960829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DF3231A7-9564-1610-DF73-0B07F114D7BD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631EA76F-B158-BD8E-BD82-7F9791D8749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AB3CD9D2-74DE-BA2C-B2B3-9C42EB747014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X Button">
              <a:extLst>
                <a:ext uri="{FF2B5EF4-FFF2-40B4-BE49-F238E27FC236}">
                  <a16:creationId xmlns:a16="http://schemas.microsoft.com/office/drawing/2014/main" id="{6B4F390C-28BC-5B93-2A6A-8F81AAB390EC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C479934F-D91C-88D4-01C4-ED7A4FC76312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A440DB8B-5A43-545E-F25D-28C39996277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D2173BC5-E668-96F3-26FC-E6602897004E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6" name="Mett Us Text">
              <a:extLst>
                <a:ext uri="{FF2B5EF4-FFF2-40B4-BE49-F238E27FC236}">
                  <a16:creationId xmlns:a16="http://schemas.microsoft.com/office/drawing/2014/main" id="{EFF8AA12-125D-D082-2E96-459E6E93467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Date">
            <a:extLst>
              <a:ext uri="{FF2B5EF4-FFF2-40B4-BE49-F238E27FC236}">
                <a16:creationId xmlns:a16="http://schemas.microsoft.com/office/drawing/2014/main" id="{CA1A941D-08AB-8387-E0DC-7BF8EF21C0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January, 2025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4236A72E-F1D2-3D9C-270E-CDB5D58B56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D028A09B-FA89-F4E0-2265-8388D501BA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4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esenter Job Title">
            <a:extLst>
              <a:ext uri="{FF2B5EF4-FFF2-40B4-BE49-F238E27FC236}">
                <a16:creationId xmlns:a16="http://schemas.microsoft.com/office/drawing/2014/main" id="{9253F840-9B63-35E2-2CE8-DAF947DBC7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7" name="Presenter Name">
            <a:extLst>
              <a:ext uri="{FF2B5EF4-FFF2-40B4-BE49-F238E27FC236}">
                <a16:creationId xmlns:a16="http://schemas.microsoft.com/office/drawing/2014/main" id="{00E3CE57-5613-2997-181A-362C8BCB5B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8" name="Presenter Avatar">
            <a:extLst>
              <a:ext uri="{FF2B5EF4-FFF2-40B4-BE49-F238E27FC236}">
                <a16:creationId xmlns:a16="http://schemas.microsoft.com/office/drawing/2014/main" id="{48077220-9214-BC00-ABB9-99BABFC684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19" name="Links">
            <a:extLst>
              <a:ext uri="{FF2B5EF4-FFF2-40B4-BE49-F238E27FC236}">
                <a16:creationId xmlns:a16="http://schemas.microsoft.com/office/drawing/2014/main" id="{08C6839D-BCA7-E538-9DC4-8257FD7DEE68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20" name="QR Code">
              <a:extLst>
                <a:ext uri="{FF2B5EF4-FFF2-40B4-BE49-F238E27FC236}">
                  <a16:creationId xmlns:a16="http://schemas.microsoft.com/office/drawing/2014/main" id="{CE921556-6A23-5363-9638-F4BA615755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21" name="IG Button">
              <a:extLst>
                <a:ext uri="{FF2B5EF4-FFF2-40B4-BE49-F238E27FC236}">
                  <a16:creationId xmlns:a16="http://schemas.microsoft.com/office/drawing/2014/main" id="{24D3AD07-0C54-21C9-366D-AFC167161796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C056A211-B00E-8416-0EA8-D813EB345374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832648EB-0E94-EF5E-D36F-56CFFEF0AC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BE636193-DC37-E9A1-F8F5-CA4A65AAF2F4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2" name="FB Button">
              <a:extLst>
                <a:ext uri="{FF2B5EF4-FFF2-40B4-BE49-F238E27FC236}">
                  <a16:creationId xmlns:a16="http://schemas.microsoft.com/office/drawing/2014/main" id="{80785C89-ECEC-CAF1-9229-10CA351616B4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9" name="FB Button Text">
                <a:extLst>
                  <a:ext uri="{FF2B5EF4-FFF2-40B4-BE49-F238E27FC236}">
                    <a16:creationId xmlns:a16="http://schemas.microsoft.com/office/drawing/2014/main" id="{64631313-B88A-DC88-7162-1720E6E8A8D3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FAC9D005-FC44-F45B-686E-9DD486D3F8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0156FBCB-9252-B029-3BC2-56AF8C0A6318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LI Button">
              <a:extLst>
                <a:ext uri="{FF2B5EF4-FFF2-40B4-BE49-F238E27FC236}">
                  <a16:creationId xmlns:a16="http://schemas.microsoft.com/office/drawing/2014/main" id="{92784417-8F3C-BD32-0C50-7E9598799B3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2" name="LI Button Text">
                <a:extLst>
                  <a:ext uri="{FF2B5EF4-FFF2-40B4-BE49-F238E27FC236}">
                    <a16:creationId xmlns:a16="http://schemas.microsoft.com/office/drawing/2014/main" id="{90A05590-8638-5C8F-F57D-B830FDBDD820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LI Icon">
                <a:extLst>
                  <a:ext uri="{FF2B5EF4-FFF2-40B4-BE49-F238E27FC236}">
                    <a16:creationId xmlns:a16="http://schemas.microsoft.com/office/drawing/2014/main" id="{6580F3BF-2CF5-DBB4-30B2-8DFA9D60AD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B7EE84A6-70B2-1D92-4090-31E53B10B2EA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4" name="X Button">
              <a:extLst>
                <a:ext uri="{FF2B5EF4-FFF2-40B4-BE49-F238E27FC236}">
                  <a16:creationId xmlns:a16="http://schemas.microsoft.com/office/drawing/2014/main" id="{4480E0D5-5DD8-28B0-87A7-AE828C74D112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27" name="X Button Text">
                <a:extLst>
                  <a:ext uri="{FF2B5EF4-FFF2-40B4-BE49-F238E27FC236}">
                    <a16:creationId xmlns:a16="http://schemas.microsoft.com/office/drawing/2014/main" id="{B4B7E89C-C1F1-AE53-52B3-9B057D30BB02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0" name="X Icon">
                <a:extLst>
                  <a:ext uri="{FF2B5EF4-FFF2-40B4-BE49-F238E27FC236}">
                    <a16:creationId xmlns:a16="http://schemas.microsoft.com/office/drawing/2014/main" id="{432F49AA-4422-EC37-8ECF-F4921D53D43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1" name="X Button Shape">
                <a:hlinkClick r:id="rId6"/>
                <a:extLst>
                  <a:ext uri="{FF2B5EF4-FFF2-40B4-BE49-F238E27FC236}">
                    <a16:creationId xmlns:a16="http://schemas.microsoft.com/office/drawing/2014/main" id="{6FB78379-BF58-35DD-C545-1464E98460C0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5" name="Mett Us Text">
              <a:extLst>
                <a:ext uri="{FF2B5EF4-FFF2-40B4-BE49-F238E27FC236}">
                  <a16:creationId xmlns:a16="http://schemas.microsoft.com/office/drawing/2014/main" id="{DE85435F-874E-7E3D-2A1B-0B93D126833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3" name="Dete">
            <a:extLst>
              <a:ext uri="{FF2B5EF4-FFF2-40B4-BE49-F238E27FC236}">
                <a16:creationId xmlns:a16="http://schemas.microsoft.com/office/drawing/2014/main" id="{7C4FA8CC-F3B1-F288-874D-F094AFC3D5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7" name="Subtitle">
            <a:extLst>
              <a:ext uri="{FF2B5EF4-FFF2-40B4-BE49-F238E27FC236}">
                <a16:creationId xmlns:a16="http://schemas.microsoft.com/office/drawing/2014/main" id="{2B780218-5C22-2FF6-BDFD-757EF6A3CB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6F3C64A-BBAE-F353-B849-F98BFA1C00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51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a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C0581F40-C3B2-713C-CE89-89D4F7803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720000"/>
            <a:ext cx="10753200" cy="5421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400"/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32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re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E89BE9F3-1C39-07CB-14FC-AF0B90C64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5" name="Prefix">
            <a:extLst>
              <a:ext uri="{FF2B5EF4-FFF2-40B4-BE49-F238E27FC236}">
                <a16:creationId xmlns:a16="http://schemas.microsoft.com/office/drawing/2014/main" id="{3DEA3CF7-2BE9-0C42-9D69-A07B42B2F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400" y="720000"/>
            <a:ext cx="10753200" cy="203166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800" b="0" i="0"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PL" err="1"/>
              <a:t>Prefix</a:t>
            </a:r>
            <a:endParaRPr lang="pl-PL"/>
          </a:p>
        </p:txBody>
      </p:sp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751670"/>
            <a:ext cx="10753200" cy="338631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6400"/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br>
              <a:rPr lang="pl-PL"/>
            </a:br>
            <a:r>
              <a:rPr lang="pl-PL" err="1"/>
              <a:t>Two</a:t>
            </a:r>
            <a:r>
              <a:rPr lang="pl-PL"/>
              <a:t> Lines</a:t>
            </a:r>
          </a:p>
        </p:txBody>
      </p:sp>
    </p:spTree>
    <p:extLst>
      <p:ext uri="{BB962C8B-B14F-4D97-AF65-F5344CB8AC3E}">
        <p14:creationId xmlns:p14="http://schemas.microsoft.com/office/powerpoint/2010/main" val="25104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0BB3E45A-04BD-2C8B-A405-ADE356785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age co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941EDDAA-4C40-5332-D975-DA2E91822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EDE8E6D3-A955-E0FC-3F53-F8DF7E6CA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6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9" name="Main Header">
            <a:extLst>
              <a:ext uri="{FF2B5EF4-FFF2-40B4-BE49-F238E27FC236}">
                <a16:creationId xmlns:a16="http://schemas.microsoft.com/office/drawing/2014/main" id="{71F6BFD4-2FA2-D840-A7A8-568E3370D5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7B4C5028-C30D-99F3-55C6-71D28F3B3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2" name="Text">
            <a:extLst>
              <a:ext uri="{FF2B5EF4-FFF2-40B4-BE49-F238E27FC236}">
                <a16:creationId xmlns:a16="http://schemas.microsoft.com/office/drawing/2014/main" id="{F9E5E737-2CE9-E399-76F8-F89A2F65D1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</p:spTree>
    <p:extLst>
      <p:ext uri="{BB962C8B-B14F-4D97-AF65-F5344CB8AC3E}">
        <p14:creationId xmlns:p14="http://schemas.microsoft.com/office/powerpoint/2010/main" val="22500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9" name="Text">
            <a:extLst>
              <a:ext uri="{FF2B5EF4-FFF2-40B4-BE49-F238E27FC236}">
                <a16:creationId xmlns:a16="http://schemas.microsoft.com/office/drawing/2014/main" id="{90F8F277-8013-5CDE-A1B0-0DF9371857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</p:spTree>
    <p:extLst>
      <p:ext uri="{BB962C8B-B14F-4D97-AF65-F5344CB8AC3E}">
        <p14:creationId xmlns:p14="http://schemas.microsoft.com/office/powerpoint/2010/main" val="17420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3" name="Text">
            <a:extLst>
              <a:ext uri="{FF2B5EF4-FFF2-40B4-BE49-F238E27FC236}">
                <a16:creationId xmlns:a16="http://schemas.microsoft.com/office/drawing/2014/main" id="{00551EB1-209C-40E3-E5FF-029CC9A691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</p:spTree>
    <p:extLst>
      <p:ext uri="{BB962C8B-B14F-4D97-AF65-F5344CB8AC3E}">
        <p14:creationId xmlns:p14="http://schemas.microsoft.com/office/powerpoint/2010/main" val="1739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479700"/>
            <a:ext cx="11472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i="0"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867348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0904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56411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7076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Links">
            <a:extLst>
              <a:ext uri="{FF2B5EF4-FFF2-40B4-BE49-F238E27FC236}">
                <a16:creationId xmlns:a16="http://schemas.microsoft.com/office/drawing/2014/main" id="{28B63DDE-85C2-48A8-1C02-6195FBBB535B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2" name="QR Code">
              <a:extLst>
                <a:ext uri="{FF2B5EF4-FFF2-40B4-BE49-F238E27FC236}">
                  <a16:creationId xmlns:a16="http://schemas.microsoft.com/office/drawing/2014/main" id="{2ED842FD-3D06-F3E5-AF7C-95583CADD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13" name="IG Button">
              <a:extLst>
                <a:ext uri="{FF2B5EF4-FFF2-40B4-BE49-F238E27FC236}">
                  <a16:creationId xmlns:a16="http://schemas.microsoft.com/office/drawing/2014/main" id="{F01FA025-E56E-207A-75A4-1D7ACF4825B4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15" name="IG Button Text">
                <a:extLst>
                  <a:ext uri="{FF2B5EF4-FFF2-40B4-BE49-F238E27FC236}">
                    <a16:creationId xmlns:a16="http://schemas.microsoft.com/office/drawing/2014/main" id="{BC75920F-6017-CC95-DAE6-2E598559BF80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4" name="IG Icon">
                <a:extLst>
                  <a:ext uri="{FF2B5EF4-FFF2-40B4-BE49-F238E27FC236}">
                    <a16:creationId xmlns:a16="http://schemas.microsoft.com/office/drawing/2014/main" id="{F304C896-D376-1233-69F1-35F89020F35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" name="IG Button Shape">
                <a:hlinkClick r:id="rId4"/>
                <a:extLst>
                  <a:ext uri="{FF2B5EF4-FFF2-40B4-BE49-F238E27FC236}">
                    <a16:creationId xmlns:a16="http://schemas.microsoft.com/office/drawing/2014/main" id="{E2FDCFF6-E3B6-BE4E-7064-47C06B788101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FB Button">
              <a:extLst>
                <a:ext uri="{FF2B5EF4-FFF2-40B4-BE49-F238E27FC236}">
                  <a16:creationId xmlns:a16="http://schemas.microsoft.com/office/drawing/2014/main" id="{02FCD0DC-A688-DF17-469D-7FA905A18AC8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12" name="FB Button Text">
                <a:extLst>
                  <a:ext uri="{FF2B5EF4-FFF2-40B4-BE49-F238E27FC236}">
                    <a16:creationId xmlns:a16="http://schemas.microsoft.com/office/drawing/2014/main" id="{A2113227-3541-8A82-ACD8-66ECCFCB4C71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1" name="FB Icon">
                <a:extLst>
                  <a:ext uri="{FF2B5EF4-FFF2-40B4-BE49-F238E27FC236}">
                    <a16:creationId xmlns:a16="http://schemas.microsoft.com/office/drawing/2014/main" id="{C70BE485-F108-0B6F-5A7C-081A468C96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" name="FB Button Shape">
                <a:hlinkClick r:id="rId7"/>
                <a:extLst>
                  <a:ext uri="{FF2B5EF4-FFF2-40B4-BE49-F238E27FC236}">
                    <a16:creationId xmlns:a16="http://schemas.microsoft.com/office/drawing/2014/main" id="{CB8A3EEB-14E9-5D03-177C-4590DBE88133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6" name="LI Button">
              <a:extLst>
                <a:ext uri="{FF2B5EF4-FFF2-40B4-BE49-F238E27FC236}">
                  <a16:creationId xmlns:a16="http://schemas.microsoft.com/office/drawing/2014/main" id="{DF9D0DDC-9CF8-1B82-AF84-D9F95C2DD28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0" name="LI Button Text">
                <a:extLst>
                  <a:ext uri="{FF2B5EF4-FFF2-40B4-BE49-F238E27FC236}">
                    <a16:creationId xmlns:a16="http://schemas.microsoft.com/office/drawing/2014/main" id="{B281093C-4C02-2834-FE89-2FC49EF95600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F8EF493D-8D14-5147-71F6-D2263612BC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6" name="LI Button Shape">
                <a:hlinkClick r:id="rId9"/>
                <a:extLst>
                  <a:ext uri="{FF2B5EF4-FFF2-40B4-BE49-F238E27FC236}">
                    <a16:creationId xmlns:a16="http://schemas.microsoft.com/office/drawing/2014/main" id="{EC129020-EE2B-E261-B16A-F46CC69E5039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X Button">
              <a:extLst>
                <a:ext uri="{FF2B5EF4-FFF2-40B4-BE49-F238E27FC236}">
                  <a16:creationId xmlns:a16="http://schemas.microsoft.com/office/drawing/2014/main" id="{8DDF5DF8-0D00-D71A-A32E-9FF30104BD8E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9" name="X Button Text">
                <a:extLst>
                  <a:ext uri="{FF2B5EF4-FFF2-40B4-BE49-F238E27FC236}">
                    <a16:creationId xmlns:a16="http://schemas.microsoft.com/office/drawing/2014/main" id="{80D995B8-9DED-8C38-FE99-8A5324A97A81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8" name="X Icon">
                <a:extLst>
                  <a:ext uri="{FF2B5EF4-FFF2-40B4-BE49-F238E27FC236}">
                    <a16:creationId xmlns:a16="http://schemas.microsoft.com/office/drawing/2014/main" id="{B935CDCA-F9B7-49B3-A404-2E346E45A3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7" name="X Button Shape">
                <a:hlinkClick r:id="rId5"/>
                <a:extLst>
                  <a:ext uri="{FF2B5EF4-FFF2-40B4-BE49-F238E27FC236}">
                    <a16:creationId xmlns:a16="http://schemas.microsoft.com/office/drawing/2014/main" id="{E3BFC7C9-6FDF-EA56-37D8-27E37E616F13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8" name="Mett Us Text">
              <a:extLst>
                <a:ext uri="{FF2B5EF4-FFF2-40B4-BE49-F238E27FC236}">
                  <a16:creationId xmlns:a16="http://schemas.microsoft.com/office/drawing/2014/main" id="{496CA83C-58DC-7356-8A0A-AC01E5C00AC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Website Email Links">
            <a:extLst>
              <a:ext uri="{FF2B5EF4-FFF2-40B4-BE49-F238E27FC236}">
                <a16:creationId xmlns:a16="http://schemas.microsoft.com/office/drawing/2014/main" id="{BD2FE920-84D3-7394-114E-8A1A3F390D51}"/>
              </a:ext>
            </a:extLst>
          </p:cNvPr>
          <p:cNvSpPr txBox="1"/>
          <p:nvPr userDrawn="1"/>
        </p:nvSpPr>
        <p:spPr>
          <a:xfrm>
            <a:off x="5684460" y="359053"/>
            <a:ext cx="609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 </a:t>
            </a:r>
            <a:r>
              <a:rPr lang="pl-PL" sz="1400" b="0" i="0" u="sng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synerise.com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>
                <a:solidFill>
                  <a:schemeClr val="tx1"/>
                </a:solidFill>
                <a:effectLst/>
                <a:latin typeface="Graphik-Light" panose="020B04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 u="sng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office@synerise.com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</a:rPr>
              <a:t> </a:t>
            </a:r>
            <a:endParaRPr lang="pl-PL" sz="1400" b="0" i="0">
              <a:solidFill>
                <a:schemeClr val="tx1"/>
              </a:solidFill>
              <a:latin typeface="Graphik-Medium" panose="020B0503030202060203" pitchFamily="34" charset="0"/>
            </a:endParaRPr>
          </a:p>
        </p:txBody>
      </p:sp>
      <p:pic>
        <p:nvPicPr>
          <p:cNvPr id="38" name="Logo">
            <a:extLst>
              <a:ext uri="{FF2B5EF4-FFF2-40B4-BE49-F238E27FC236}">
                <a16:creationId xmlns:a16="http://schemas.microsoft.com/office/drawing/2014/main" id="{729343FF-C6FA-F72A-B113-41DB2948908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pic>
        <p:nvPicPr>
          <p:cNvPr id="35" name="FT 1000 Banner">
            <a:extLst>
              <a:ext uri="{FF2B5EF4-FFF2-40B4-BE49-F238E27FC236}">
                <a16:creationId xmlns:a16="http://schemas.microsoft.com/office/drawing/2014/main" id="{15472E60-3E99-B84D-2AC0-168E2B5A0DA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0000" y="6116400"/>
            <a:ext cx="4759200" cy="437757"/>
          </a:xfrm>
          <a:prstGeom prst="rect">
            <a:avLst/>
          </a:prstGeom>
        </p:spPr>
      </p:pic>
      <p:sp>
        <p:nvSpPr>
          <p:cNvPr id="11" name="Thank You Text">
            <a:extLst>
              <a:ext uri="{FF2B5EF4-FFF2-40B4-BE49-F238E27FC236}">
                <a16:creationId xmlns:a16="http://schemas.microsoft.com/office/drawing/2014/main" id="{61361310-53A1-0238-09DC-0001067249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8800" y="1253370"/>
            <a:ext cx="10753200" cy="43512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 b="1" i="0">
                <a:solidFill>
                  <a:schemeClr val="tx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652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er Job Title">
            <a:extLst>
              <a:ext uri="{FF2B5EF4-FFF2-40B4-BE49-F238E27FC236}">
                <a16:creationId xmlns:a16="http://schemas.microsoft.com/office/drawing/2014/main" id="{A55E3D3F-C970-55AC-83E0-55CC24D397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5D0C349E-CD36-D2FA-61ED-C51DD22084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A7ADB1BC-B242-3D7F-46F8-CD12548FDDD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24CE4DD7-EAFB-1733-ACBA-FDEA70DF1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7843" y="5241936"/>
            <a:ext cx="1196314" cy="171331"/>
          </a:xfrm>
          <a:prstGeom prst="rect">
            <a:avLst/>
          </a:prstGeom>
        </p:spPr>
      </p:pic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4318523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4005903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3447698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000" y="1620192"/>
            <a:ext cx="1440000" cy="144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2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841C23CD-2753-5EBB-CF9B-6A596FB8C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7843" y="5241936"/>
            <a:ext cx="1196314" cy="171331"/>
          </a:xfrm>
          <a:prstGeom prst="rect">
            <a:avLst/>
          </a:prstGeom>
        </p:spPr>
      </p:pic>
      <p:sp>
        <p:nvSpPr>
          <p:cNvPr id="2" name="Thank You Text">
            <a:extLst>
              <a:ext uri="{FF2B5EF4-FFF2-40B4-BE49-F238E27FC236}">
                <a16:creationId xmlns:a16="http://schemas.microsoft.com/office/drawing/2014/main" id="{1C5E4B0B-7147-2558-6944-AFE47FA438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33162" y="3654000"/>
            <a:ext cx="7325677" cy="1043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400" b="1" i="0">
                <a:solidFill>
                  <a:schemeClr val="tx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3029438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2716818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2158613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56000" y="782853"/>
            <a:ext cx="1080000" cy="108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18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page - 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2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- 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47159510-8BF9-72D7-78A4-8C032A06E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er Job Title">
            <a:extLst>
              <a:ext uri="{FF2B5EF4-FFF2-40B4-BE49-F238E27FC236}">
                <a16:creationId xmlns:a16="http://schemas.microsoft.com/office/drawing/2014/main" id="{6822601A-AADB-957F-BC84-AF30B89A62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3" name="Presenter Name">
            <a:extLst>
              <a:ext uri="{FF2B5EF4-FFF2-40B4-BE49-F238E27FC236}">
                <a16:creationId xmlns:a16="http://schemas.microsoft.com/office/drawing/2014/main" id="{BB8C9270-4E08-7607-45C7-79E3A43436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7" name="Presenter Avatar">
            <a:extLst>
              <a:ext uri="{FF2B5EF4-FFF2-40B4-BE49-F238E27FC236}">
                <a16:creationId xmlns:a16="http://schemas.microsoft.com/office/drawing/2014/main" id="{43EDAD5A-E437-0512-3FE5-D6FC74B4F0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down) - B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A0E2F87B-BDE1-162E-D9BB-F23847B662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64D1B261-5178-DAD4-C352-186A851BC2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63884644-FB90-B3F8-85AB-5216DC8049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47611DD-D556-3190-1218-8B9632A25C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E82563CE-7727-2406-C251-4D7BF77327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9210C926-9749-8AC9-A979-1786118FC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976F2E6C-E696-D970-3DAA-1501EEBFF3A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47" name="Links">
            <a:extLst>
              <a:ext uri="{FF2B5EF4-FFF2-40B4-BE49-F238E27FC236}">
                <a16:creationId xmlns:a16="http://schemas.microsoft.com/office/drawing/2014/main" id="{9C68AB4C-B2F8-5487-B8A7-88E57D413DC1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45" name="QR Code">
              <a:extLst>
                <a:ext uri="{FF2B5EF4-FFF2-40B4-BE49-F238E27FC236}">
                  <a16:creationId xmlns:a16="http://schemas.microsoft.com/office/drawing/2014/main" id="{D3CBF68A-2143-F144-96D6-D1BC27BBD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2" name="IG Button">
              <a:extLst>
                <a:ext uri="{FF2B5EF4-FFF2-40B4-BE49-F238E27FC236}">
                  <a16:creationId xmlns:a16="http://schemas.microsoft.com/office/drawing/2014/main" id="{C3B0DD6F-C159-35C9-F3BB-CF3EC3698F71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B5BBCB30-FEE5-B035-87F3-C8ECA3EA187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C8E0670A-FC50-4D00-2BB7-5972DA3F71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7918B47D-AA78-852B-8D8F-363575FB68B5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FB Button">
              <a:extLst>
                <a:ext uri="{FF2B5EF4-FFF2-40B4-BE49-F238E27FC236}">
                  <a16:creationId xmlns:a16="http://schemas.microsoft.com/office/drawing/2014/main" id="{F76D9085-FB63-E09C-7765-A420D27C4E20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D2B989A1-E1D5-C99F-10AA-AF7C454225A2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6ACA7CBE-BD99-99E3-23E0-0CA6341F91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5E234A36-BE5B-6DDA-BC18-21E3C94E3B7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LI Button">
              <a:extLst>
                <a:ext uri="{FF2B5EF4-FFF2-40B4-BE49-F238E27FC236}">
                  <a16:creationId xmlns:a16="http://schemas.microsoft.com/office/drawing/2014/main" id="{8CF13E88-E340-76BB-611E-2C7DAF7CDB56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21" name="LI Button Text">
                <a:extLst>
                  <a:ext uri="{FF2B5EF4-FFF2-40B4-BE49-F238E27FC236}">
                    <a16:creationId xmlns:a16="http://schemas.microsoft.com/office/drawing/2014/main" id="{32E78C4F-A9E4-79E0-DB2C-F12E3E9AD614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LI Icon">
                <a:extLst>
                  <a:ext uri="{FF2B5EF4-FFF2-40B4-BE49-F238E27FC236}">
                    <a16:creationId xmlns:a16="http://schemas.microsoft.com/office/drawing/2014/main" id="{F75D0E77-6BD8-84F7-8FE0-3E29840285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94AC411-61B4-24FA-A9A3-7F0ED395B7B2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X Button">
              <a:extLst>
                <a:ext uri="{FF2B5EF4-FFF2-40B4-BE49-F238E27FC236}">
                  <a16:creationId xmlns:a16="http://schemas.microsoft.com/office/drawing/2014/main" id="{820C3BA7-EA2A-10FF-C408-2FE2E16C2BC4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18" name="X Button Text">
                <a:extLst>
                  <a:ext uri="{FF2B5EF4-FFF2-40B4-BE49-F238E27FC236}">
                    <a16:creationId xmlns:a16="http://schemas.microsoft.com/office/drawing/2014/main" id="{0018854D-B571-02C7-5D5D-A5A918C571FD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X Icon">
                <a:extLst>
                  <a:ext uri="{FF2B5EF4-FFF2-40B4-BE49-F238E27FC236}">
                    <a16:creationId xmlns:a16="http://schemas.microsoft.com/office/drawing/2014/main" id="{FF8A4C7B-3F7D-4EF5-FCE0-C262AC276A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0" name="X Button Shape">
                <a:hlinkClick r:id="rId6"/>
                <a:extLst>
                  <a:ext uri="{FF2B5EF4-FFF2-40B4-BE49-F238E27FC236}">
                    <a16:creationId xmlns:a16="http://schemas.microsoft.com/office/drawing/2014/main" id="{88E5AD2B-03FC-9F4E-D9A6-B4F9608E57AA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7" name="Mett Us Text">
              <a:extLst>
                <a:ext uri="{FF2B5EF4-FFF2-40B4-BE49-F238E27FC236}">
                  <a16:creationId xmlns:a16="http://schemas.microsoft.com/office/drawing/2014/main" id="{1D5790D0-A47F-5BA3-81A3-FFE4FC72A47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37" name="Logo">
            <a:extLst>
              <a:ext uri="{FF2B5EF4-FFF2-40B4-BE49-F238E27FC236}">
                <a16:creationId xmlns:a16="http://schemas.microsoft.com/office/drawing/2014/main" id="{2298162F-ADE5-426B-6A0C-EA783CCD41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er Job Title">
            <a:extLst>
              <a:ext uri="{FF2B5EF4-FFF2-40B4-BE49-F238E27FC236}">
                <a16:creationId xmlns:a16="http://schemas.microsoft.com/office/drawing/2014/main" id="{53DB3D62-0342-7AF2-9BCC-7D5D58B98D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3" name="Presenter Name">
            <a:extLst>
              <a:ext uri="{FF2B5EF4-FFF2-40B4-BE49-F238E27FC236}">
                <a16:creationId xmlns:a16="http://schemas.microsoft.com/office/drawing/2014/main" id="{6229F589-53B2-9983-CDFE-C8A65281DD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4" name="Presenter Avatar">
            <a:extLst>
              <a:ext uri="{FF2B5EF4-FFF2-40B4-BE49-F238E27FC236}">
                <a16:creationId xmlns:a16="http://schemas.microsoft.com/office/drawing/2014/main" id="{22CBD44F-83C4-BF93-4D09-C8A280589F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9EBA9D3D-F510-0FF5-4912-5866E9E736CB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6E00C084-1A0C-1CCA-9D24-F4AFAC1C0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BE4FFF70-2D14-92B4-37D8-F918441C09A2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BC1DC762-9666-C2A7-96F1-10413F6DB5CC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EF3957C1-C6BD-C3EA-BFA8-9E05761F73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32F57FFE-FC9B-D762-ABE3-40F09A2C0C86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2414E97D-3F7E-0D11-0B23-C884EF6FCA8A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38" name="IG Button Text">
                <a:extLst>
                  <a:ext uri="{FF2B5EF4-FFF2-40B4-BE49-F238E27FC236}">
                    <a16:creationId xmlns:a16="http://schemas.microsoft.com/office/drawing/2014/main" id="{81B719B4-9EC9-92CA-27E2-65529A84F88B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47A2C94D-2ECB-ABE3-F8C5-BCF948B92A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DB3DA666-3FC0-B9CD-F6E5-30B8EE3064C6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LI Button">
              <a:extLst>
                <a:ext uri="{FF2B5EF4-FFF2-40B4-BE49-F238E27FC236}">
                  <a16:creationId xmlns:a16="http://schemas.microsoft.com/office/drawing/2014/main" id="{05F0E1CC-027E-01A5-F4F1-3EF5E23B9D84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5B9E8DD0-CFB7-AA34-8317-A9D35D00CAA0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CF8CE7DE-A52E-D065-157D-6CB0023F33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BAB9F72C-928C-A4FD-1AB0-8BB82F5CA0CF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X Button">
              <a:extLst>
                <a:ext uri="{FF2B5EF4-FFF2-40B4-BE49-F238E27FC236}">
                  <a16:creationId xmlns:a16="http://schemas.microsoft.com/office/drawing/2014/main" id="{6183E1B3-68C9-81DE-4468-F8F9ACB1B027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191F985D-48FC-0FC3-F6C0-2DC6118383E8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ED7B3A9D-3640-E20D-CB6B-E3D7FEC129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FC29FF61-69A7-CA50-ED86-30BC63FDC1C4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1" name="Mett Us Text">
              <a:extLst>
                <a:ext uri="{FF2B5EF4-FFF2-40B4-BE49-F238E27FC236}">
                  <a16:creationId xmlns:a16="http://schemas.microsoft.com/office/drawing/2014/main" id="{1441EC13-0FA0-AD12-7747-7EF237E2A8D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6D3D460-FA94-8489-005C-9BED8BE7C7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3B728C7F-CDE1-C740-E0EE-0F09AF2332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9" name="Presenter Avatar">
            <a:extLst>
              <a:ext uri="{FF2B5EF4-FFF2-40B4-BE49-F238E27FC236}">
                <a16:creationId xmlns:a16="http://schemas.microsoft.com/office/drawing/2014/main" id="{A6AB91E7-9998-BA59-55A3-C178858A29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11" name="Links">
            <a:extLst>
              <a:ext uri="{FF2B5EF4-FFF2-40B4-BE49-F238E27FC236}">
                <a16:creationId xmlns:a16="http://schemas.microsoft.com/office/drawing/2014/main" id="{8F8D9E18-AF44-2550-423D-F376E5628570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12" name="QR Code">
              <a:extLst>
                <a:ext uri="{FF2B5EF4-FFF2-40B4-BE49-F238E27FC236}">
                  <a16:creationId xmlns:a16="http://schemas.microsoft.com/office/drawing/2014/main" id="{AB1DE797-2595-71D5-5EA3-1131EE0D23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3" name="IG Button">
              <a:extLst>
                <a:ext uri="{FF2B5EF4-FFF2-40B4-BE49-F238E27FC236}">
                  <a16:creationId xmlns:a16="http://schemas.microsoft.com/office/drawing/2014/main" id="{94CFFFCE-FF09-67C1-8F95-EE44919A0C11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B9AE0AE0-EA4B-3667-B452-A8B4D5EEF5C9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DDF5473F-3FA7-5CDC-34D3-5AB128EB6B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E9735069-C5F9-E776-DB18-EBA3F3012357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FB Button">
              <a:extLst>
                <a:ext uri="{FF2B5EF4-FFF2-40B4-BE49-F238E27FC236}">
                  <a16:creationId xmlns:a16="http://schemas.microsoft.com/office/drawing/2014/main" id="{8A1DE236-FF1B-6A80-89E2-A3CAC66B924F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40" name="IG Button Text">
                <a:extLst>
                  <a:ext uri="{FF2B5EF4-FFF2-40B4-BE49-F238E27FC236}">
                    <a16:creationId xmlns:a16="http://schemas.microsoft.com/office/drawing/2014/main" id="{9325F0CF-88EB-4326-40DE-0628076E38EB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7DA08FBA-C7C4-3C88-7099-EAD4AF5BC7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BFC15C80-C5CE-8540-4977-B84825E8677E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LI Button">
              <a:extLst>
                <a:ext uri="{FF2B5EF4-FFF2-40B4-BE49-F238E27FC236}">
                  <a16:creationId xmlns:a16="http://schemas.microsoft.com/office/drawing/2014/main" id="{FA2E44EE-FD33-C013-8F05-5AC3A3905CC7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22" name="LI Button Text">
                <a:extLst>
                  <a:ext uri="{FF2B5EF4-FFF2-40B4-BE49-F238E27FC236}">
                    <a16:creationId xmlns:a16="http://schemas.microsoft.com/office/drawing/2014/main" id="{CEF68E8A-0705-C809-3872-934285B5CDA1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CB8EF7E9-74AD-C725-2599-4F347A1F8E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7C916CD7-2D95-8CAA-328B-7EA52A1F50A2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X Button">
              <a:extLst>
                <a:ext uri="{FF2B5EF4-FFF2-40B4-BE49-F238E27FC236}">
                  <a16:creationId xmlns:a16="http://schemas.microsoft.com/office/drawing/2014/main" id="{575514F5-18E5-8C14-1E08-B28C3AB5A0A6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19" name="X Button Text">
                <a:extLst>
                  <a:ext uri="{FF2B5EF4-FFF2-40B4-BE49-F238E27FC236}">
                    <a16:creationId xmlns:a16="http://schemas.microsoft.com/office/drawing/2014/main" id="{8AB1F792-ABC7-A746-EC4D-A999CE570EBB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0" name="X Icon">
                <a:extLst>
                  <a:ext uri="{FF2B5EF4-FFF2-40B4-BE49-F238E27FC236}">
                    <a16:creationId xmlns:a16="http://schemas.microsoft.com/office/drawing/2014/main" id="{D26E7E1C-8B45-AF95-0798-3BEA56CD7F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1" name="X Button Shape">
                <a:hlinkClick r:id="rId6"/>
                <a:extLst>
                  <a:ext uri="{FF2B5EF4-FFF2-40B4-BE49-F238E27FC236}">
                    <a16:creationId xmlns:a16="http://schemas.microsoft.com/office/drawing/2014/main" id="{58A92337-3424-96F8-F21F-2CBB38457442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8" name="Mett Us Text">
              <a:extLst>
                <a:ext uri="{FF2B5EF4-FFF2-40B4-BE49-F238E27FC236}">
                  <a16:creationId xmlns:a16="http://schemas.microsoft.com/office/drawing/2014/main" id="{0E07B4CB-B44E-1577-A689-348A9CFA0D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4" name="Date">
            <a:extLst>
              <a:ext uri="{FF2B5EF4-FFF2-40B4-BE49-F238E27FC236}">
                <a16:creationId xmlns:a16="http://schemas.microsoft.com/office/drawing/2014/main" id="{8C02B63A-B5FF-58FA-62CE-6284D7DDE6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37" name="Logo">
            <a:extLst>
              <a:ext uri="{FF2B5EF4-FFF2-40B4-BE49-F238E27FC236}">
                <a16:creationId xmlns:a16="http://schemas.microsoft.com/office/drawing/2014/main" id="{2298162F-ADE5-426B-6A0C-EA783CCD41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8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esenter Job Title">
            <a:extLst>
              <a:ext uri="{FF2B5EF4-FFF2-40B4-BE49-F238E27FC236}">
                <a16:creationId xmlns:a16="http://schemas.microsoft.com/office/drawing/2014/main" id="{60EFA9F8-4490-CE4F-2D2E-A78A084959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5" name="Presenter Name">
            <a:extLst>
              <a:ext uri="{FF2B5EF4-FFF2-40B4-BE49-F238E27FC236}">
                <a16:creationId xmlns:a16="http://schemas.microsoft.com/office/drawing/2014/main" id="{5EA9BEE1-FB8B-7BAD-1CCB-9DA83C39C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6" name="Presenter Avatar">
            <a:extLst>
              <a:ext uri="{FF2B5EF4-FFF2-40B4-BE49-F238E27FC236}">
                <a16:creationId xmlns:a16="http://schemas.microsoft.com/office/drawing/2014/main" id="{2AC8D7B4-E22F-AA8A-7E45-3A3E28277F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7" name="Links">
            <a:extLst>
              <a:ext uri="{FF2B5EF4-FFF2-40B4-BE49-F238E27FC236}">
                <a16:creationId xmlns:a16="http://schemas.microsoft.com/office/drawing/2014/main" id="{24F8EE05-1C3D-5AFB-08F9-31690B3C78ED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8" name="QR Code">
              <a:extLst>
                <a:ext uri="{FF2B5EF4-FFF2-40B4-BE49-F238E27FC236}">
                  <a16:creationId xmlns:a16="http://schemas.microsoft.com/office/drawing/2014/main" id="{0BDFD8D3-AA49-5B35-4C9D-30E6AEBB3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9" name="IG Button">
              <a:extLst>
                <a:ext uri="{FF2B5EF4-FFF2-40B4-BE49-F238E27FC236}">
                  <a16:creationId xmlns:a16="http://schemas.microsoft.com/office/drawing/2014/main" id="{EB18448F-D73C-1EA6-2EE1-E20E16DF0850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D893D90D-F419-D3AA-50F9-23A5E3F7FED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FDD555E1-27F2-36F3-A5DC-61031E9E21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4F31949B-7DA3-68B6-19B2-E2A9FC1CFCBA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FB Button">
              <a:extLst>
                <a:ext uri="{FF2B5EF4-FFF2-40B4-BE49-F238E27FC236}">
                  <a16:creationId xmlns:a16="http://schemas.microsoft.com/office/drawing/2014/main" id="{F6BEAF42-C949-8ECA-BBEF-9299FBA46D71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40" name="IG Button Text">
                <a:extLst>
                  <a:ext uri="{FF2B5EF4-FFF2-40B4-BE49-F238E27FC236}">
                    <a16:creationId xmlns:a16="http://schemas.microsoft.com/office/drawing/2014/main" id="{A56611DD-F406-6AD6-97D6-7E074F5DAA7E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06061202-A875-8ADD-A091-ADA7B7D0B9E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8AD58278-CCD5-9D96-3B18-B2D98730D07D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LI Button">
              <a:extLst>
                <a:ext uri="{FF2B5EF4-FFF2-40B4-BE49-F238E27FC236}">
                  <a16:creationId xmlns:a16="http://schemas.microsoft.com/office/drawing/2014/main" id="{ADFB1042-4777-A3C6-0EB8-C4A375248C4A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7" name="LI Button Text">
                <a:extLst>
                  <a:ext uri="{FF2B5EF4-FFF2-40B4-BE49-F238E27FC236}">
                    <a16:creationId xmlns:a16="http://schemas.microsoft.com/office/drawing/2014/main" id="{0CEE7655-D4BE-35AA-20A7-B5B7CA1B7A42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1B92B7D0-1AC4-4913-B43E-0EB93D14B0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D5B74EE0-1144-4CB0-F8C4-9B9FB3F21CF0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2" name="X Button">
              <a:extLst>
                <a:ext uri="{FF2B5EF4-FFF2-40B4-BE49-F238E27FC236}">
                  <a16:creationId xmlns:a16="http://schemas.microsoft.com/office/drawing/2014/main" id="{0019FF63-08D1-D242-D70A-36F4A8D20EA8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4" name="X Button Text">
                <a:extLst>
                  <a:ext uri="{FF2B5EF4-FFF2-40B4-BE49-F238E27FC236}">
                    <a16:creationId xmlns:a16="http://schemas.microsoft.com/office/drawing/2014/main" id="{A6CCC5AE-8EE6-E7E1-B3C8-634E8470D0A3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5" name="X Icon">
                <a:extLst>
                  <a:ext uri="{FF2B5EF4-FFF2-40B4-BE49-F238E27FC236}">
                    <a16:creationId xmlns:a16="http://schemas.microsoft.com/office/drawing/2014/main" id="{9D971624-A8CA-76B6-7A1B-BF54A33354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6" name="X Button Shape">
                <a:hlinkClick r:id="rId6"/>
                <a:extLst>
                  <a:ext uri="{FF2B5EF4-FFF2-40B4-BE49-F238E27FC236}">
                    <a16:creationId xmlns:a16="http://schemas.microsoft.com/office/drawing/2014/main" id="{F57D2FC3-A641-ED8A-F079-1AF1BEB02F33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3" name="Mett Us Text">
              <a:extLst>
                <a:ext uri="{FF2B5EF4-FFF2-40B4-BE49-F238E27FC236}">
                  <a16:creationId xmlns:a16="http://schemas.microsoft.com/office/drawing/2014/main" id="{8F0EDFBD-C73F-F40B-178E-0CC210C667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" name="Date">
            <a:extLst>
              <a:ext uri="{FF2B5EF4-FFF2-40B4-BE49-F238E27FC236}">
                <a16:creationId xmlns:a16="http://schemas.microsoft.com/office/drawing/2014/main" id="{96A2FAD4-9A8F-719C-E974-E0C4D4DE7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A0E2F87B-BDE1-162E-D9BB-F23847B662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64D1B261-5178-DAD4-C352-186A851BC2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63884644-FB90-B3F8-85AB-5216DC8049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F9270C19-AD90-F5A3-3673-065B1EED0C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1C359ECC-C7F6-1E04-4380-AFC8868817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esenter Job Title">
            <a:extLst>
              <a:ext uri="{FF2B5EF4-FFF2-40B4-BE49-F238E27FC236}">
                <a16:creationId xmlns:a16="http://schemas.microsoft.com/office/drawing/2014/main" id="{C13D17CB-A780-F99C-48FE-5A71EC5F9F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D97E238C-DF8A-CC05-BE57-9516F99C9D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0" name="Presenter Avatar">
            <a:extLst>
              <a:ext uri="{FF2B5EF4-FFF2-40B4-BE49-F238E27FC236}">
                <a16:creationId xmlns:a16="http://schemas.microsoft.com/office/drawing/2014/main" id="{AF7F772C-7F29-10CB-B077-5A6C72C92B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60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down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0D202506-72C5-78E4-AB8B-615364E72E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5" name="Presenter Name">
            <a:extLst>
              <a:ext uri="{FF2B5EF4-FFF2-40B4-BE49-F238E27FC236}">
                <a16:creationId xmlns:a16="http://schemas.microsoft.com/office/drawing/2014/main" id="{5AC9943E-4B4B-D353-E007-98CCF571C8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7" name="Presenter Avatar">
            <a:extLst>
              <a:ext uri="{FF2B5EF4-FFF2-40B4-BE49-F238E27FC236}">
                <a16:creationId xmlns:a16="http://schemas.microsoft.com/office/drawing/2014/main" id="{B8D4DDBA-1116-0798-FCCE-372EC8AEE1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19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esenter Job Title">
            <a:extLst>
              <a:ext uri="{FF2B5EF4-FFF2-40B4-BE49-F238E27FC236}">
                <a16:creationId xmlns:a16="http://schemas.microsoft.com/office/drawing/2014/main" id="{8FC2AF83-47ED-D6FC-F099-B3E4EA6849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2" name="Presenter Name">
            <a:extLst>
              <a:ext uri="{FF2B5EF4-FFF2-40B4-BE49-F238E27FC236}">
                <a16:creationId xmlns:a16="http://schemas.microsoft.com/office/drawing/2014/main" id="{0A8846A1-DE8B-F143-82BF-03231DAA13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4" name="Presenter Avatar">
            <a:extLst>
              <a:ext uri="{FF2B5EF4-FFF2-40B4-BE49-F238E27FC236}">
                <a16:creationId xmlns:a16="http://schemas.microsoft.com/office/drawing/2014/main" id="{D82B3F04-7CC2-8F53-4F40-5C370977EA5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834DE20C-559E-0BEB-B126-16A2FE3F3984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CC289A18-C5AC-E6A0-9DBA-FF8FCDFA54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76D8CFED-AD3A-242D-0128-5A9369935D5D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DFA55434-4B48-AD32-E214-293AD8F55E29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88F05DEC-5B84-AAE9-2742-7D563EE379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992082C3-D12A-9D6B-C3E2-85AA778E3BF2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9F6660D8-39D1-1ACD-D069-7A7CC840EAA4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8" name="IG Button Text">
                <a:extLst>
                  <a:ext uri="{FF2B5EF4-FFF2-40B4-BE49-F238E27FC236}">
                    <a16:creationId xmlns:a16="http://schemas.microsoft.com/office/drawing/2014/main" id="{6CEEFCAA-2E0D-DABB-2AD8-55C281F16CBD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A47F6FA1-6D9D-978E-DB3C-105BB02FAC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5799BBBC-0995-4A9E-F6AF-A09A98536B6A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LI Button">
              <a:extLst>
                <a:ext uri="{FF2B5EF4-FFF2-40B4-BE49-F238E27FC236}">
                  <a16:creationId xmlns:a16="http://schemas.microsoft.com/office/drawing/2014/main" id="{F2FC2795-167B-D5A3-4CF7-830FDE06E2CD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48352408-DB5C-A225-1E2C-11FEA5468E58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F90B625B-68BA-97DA-840C-7824D6CD2B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E79C225E-126B-4D5B-D32E-8311EF5E7443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X Button">
              <a:extLst>
                <a:ext uri="{FF2B5EF4-FFF2-40B4-BE49-F238E27FC236}">
                  <a16:creationId xmlns:a16="http://schemas.microsoft.com/office/drawing/2014/main" id="{FA781B0F-7A48-B53C-FC53-E42BBAF6C4BC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BF20F5AC-AB50-DA19-031F-142BA225F210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A01DEDDF-8CAD-A19C-E787-99FDF9C394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6D28AD69-8C88-52B2-520B-774A77107140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1" name="Mett Us Text">
              <a:extLst>
                <a:ext uri="{FF2B5EF4-FFF2-40B4-BE49-F238E27FC236}">
                  <a16:creationId xmlns:a16="http://schemas.microsoft.com/office/drawing/2014/main" id="{B870C0AE-AE9C-7BF2-7DFD-A745351FAE6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er Job Title">
            <a:extLst>
              <a:ext uri="{FF2B5EF4-FFF2-40B4-BE49-F238E27FC236}">
                <a16:creationId xmlns:a16="http://schemas.microsoft.com/office/drawing/2014/main" id="{5F539C6E-4987-EA59-1CD0-49FBC1D9AB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0" name="Presenter Name">
            <a:extLst>
              <a:ext uri="{FF2B5EF4-FFF2-40B4-BE49-F238E27FC236}">
                <a16:creationId xmlns:a16="http://schemas.microsoft.com/office/drawing/2014/main" id="{E05C330A-E6E0-20B5-3729-6698BF6B9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6" name="Presenter Avatar">
            <a:extLst>
              <a:ext uri="{FF2B5EF4-FFF2-40B4-BE49-F238E27FC236}">
                <a16:creationId xmlns:a16="http://schemas.microsoft.com/office/drawing/2014/main" id="{2B7708E8-37EA-649E-DD6F-2D9A999E8F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9" name="Links">
            <a:extLst>
              <a:ext uri="{FF2B5EF4-FFF2-40B4-BE49-F238E27FC236}">
                <a16:creationId xmlns:a16="http://schemas.microsoft.com/office/drawing/2014/main" id="{CE6A5BC7-939A-DFBA-7646-5D1BFF44E102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3" name="QR Code">
              <a:extLst>
                <a:ext uri="{FF2B5EF4-FFF2-40B4-BE49-F238E27FC236}">
                  <a16:creationId xmlns:a16="http://schemas.microsoft.com/office/drawing/2014/main" id="{B3BD8AB0-ED6A-53F5-19E1-AAD28D26A9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6" name="IG Button">
              <a:extLst>
                <a:ext uri="{FF2B5EF4-FFF2-40B4-BE49-F238E27FC236}">
                  <a16:creationId xmlns:a16="http://schemas.microsoft.com/office/drawing/2014/main" id="{0422ADD9-978B-BCB8-2584-1A26102BEFB1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12" name="IG Button Text">
                <a:extLst>
                  <a:ext uri="{FF2B5EF4-FFF2-40B4-BE49-F238E27FC236}">
                    <a16:creationId xmlns:a16="http://schemas.microsoft.com/office/drawing/2014/main" id="{E48F0D71-A991-DC46-5D68-9539AF6265B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3" name="IG Icon">
                <a:extLst>
                  <a:ext uri="{FF2B5EF4-FFF2-40B4-BE49-F238E27FC236}">
                    <a16:creationId xmlns:a16="http://schemas.microsoft.com/office/drawing/2014/main" id="{DBC16190-5A70-1224-11A7-4FDB7B0CC9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7" name="IG Button Shape">
                <a:hlinkClick r:id="rId5"/>
                <a:extLst>
                  <a:ext uri="{FF2B5EF4-FFF2-40B4-BE49-F238E27FC236}">
                    <a16:creationId xmlns:a16="http://schemas.microsoft.com/office/drawing/2014/main" id="{88ACB1E9-6F2D-3FEF-FEC3-5725A8936206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7" name="FB Button">
              <a:extLst>
                <a:ext uri="{FF2B5EF4-FFF2-40B4-BE49-F238E27FC236}">
                  <a16:creationId xmlns:a16="http://schemas.microsoft.com/office/drawing/2014/main" id="{A76F34BE-33BB-945F-CB2C-654BB3944D8B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9" name="IG Button Text">
                <a:extLst>
                  <a:ext uri="{FF2B5EF4-FFF2-40B4-BE49-F238E27FC236}">
                    <a16:creationId xmlns:a16="http://schemas.microsoft.com/office/drawing/2014/main" id="{BFB91198-85A2-0D5B-E79A-5B61380B2FB0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1" name="FB Icon">
                <a:extLst>
                  <a:ext uri="{FF2B5EF4-FFF2-40B4-BE49-F238E27FC236}">
                    <a16:creationId xmlns:a16="http://schemas.microsoft.com/office/drawing/2014/main" id="{D9DF22DC-7029-A56C-C5D5-1F48AF919AA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8" name="FB Button Shape">
                <a:hlinkClick r:id="rId8"/>
                <a:extLst>
                  <a:ext uri="{FF2B5EF4-FFF2-40B4-BE49-F238E27FC236}">
                    <a16:creationId xmlns:a16="http://schemas.microsoft.com/office/drawing/2014/main" id="{BE096D7D-12BD-8212-89F6-2E6AA9BF64D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LI Button">
              <a:extLst>
                <a:ext uri="{FF2B5EF4-FFF2-40B4-BE49-F238E27FC236}">
                  <a16:creationId xmlns:a16="http://schemas.microsoft.com/office/drawing/2014/main" id="{0A3A14E4-A97F-2715-BB9F-DFC563140D75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7" name="LI Button Text">
                <a:extLst>
                  <a:ext uri="{FF2B5EF4-FFF2-40B4-BE49-F238E27FC236}">
                    <a16:creationId xmlns:a16="http://schemas.microsoft.com/office/drawing/2014/main" id="{F9D4F75C-CCC7-CC94-D6DC-7D11514FFAF5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8" name="LI Icon">
                <a:extLst>
                  <a:ext uri="{FF2B5EF4-FFF2-40B4-BE49-F238E27FC236}">
                    <a16:creationId xmlns:a16="http://schemas.microsoft.com/office/drawing/2014/main" id="{923B290E-0A7E-C7A7-9DF1-0D7FAA2E9D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5" name="LI Button Shape">
                <a:hlinkClick r:id="rId10"/>
                <a:extLst>
                  <a:ext uri="{FF2B5EF4-FFF2-40B4-BE49-F238E27FC236}">
                    <a16:creationId xmlns:a16="http://schemas.microsoft.com/office/drawing/2014/main" id="{61B81134-33C8-695F-B5C8-A4EAA070FB58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5" name="X Button">
              <a:extLst>
                <a:ext uri="{FF2B5EF4-FFF2-40B4-BE49-F238E27FC236}">
                  <a16:creationId xmlns:a16="http://schemas.microsoft.com/office/drawing/2014/main" id="{1B2A74D3-D591-5BCA-7CA3-5C1E7EB1C2BA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5" name="X Button Text">
                <a:extLst>
                  <a:ext uri="{FF2B5EF4-FFF2-40B4-BE49-F238E27FC236}">
                    <a16:creationId xmlns:a16="http://schemas.microsoft.com/office/drawing/2014/main" id="{66894C37-B9F4-1995-763E-C1C24EBFAA7F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6" name="X Icon">
                <a:extLst>
                  <a:ext uri="{FF2B5EF4-FFF2-40B4-BE49-F238E27FC236}">
                    <a16:creationId xmlns:a16="http://schemas.microsoft.com/office/drawing/2014/main" id="{3BD5C014-E966-BDF0-4E3E-8E4D83156E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4" name="X Button Shape">
                <a:hlinkClick r:id="rId6"/>
                <a:extLst>
                  <a:ext uri="{FF2B5EF4-FFF2-40B4-BE49-F238E27FC236}">
                    <a16:creationId xmlns:a16="http://schemas.microsoft.com/office/drawing/2014/main" id="{0B760610-98CC-DE0B-25BF-154FF64D813B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4" name="Mett Us Text">
              <a:extLst>
                <a:ext uri="{FF2B5EF4-FFF2-40B4-BE49-F238E27FC236}">
                  <a16:creationId xmlns:a16="http://schemas.microsoft.com/office/drawing/2014/main" id="{7FA9DFBE-47AE-AAAB-2274-3F4C853174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24" name="Subtitle">
            <a:extLst>
              <a:ext uri="{FF2B5EF4-FFF2-40B4-BE49-F238E27FC236}">
                <a16:creationId xmlns:a16="http://schemas.microsoft.com/office/drawing/2014/main" id="{678B65D3-38DB-EBB2-08A0-E1418B845D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DB3BAC85-950B-A9CE-2B0E-CC7CB6F61D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9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esenter Job Title">
            <a:extLst>
              <a:ext uri="{FF2B5EF4-FFF2-40B4-BE49-F238E27FC236}">
                <a16:creationId xmlns:a16="http://schemas.microsoft.com/office/drawing/2014/main" id="{64653258-A00B-1479-DB92-ED7005C247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3" name="Presenter Name">
            <a:extLst>
              <a:ext uri="{FF2B5EF4-FFF2-40B4-BE49-F238E27FC236}">
                <a16:creationId xmlns:a16="http://schemas.microsoft.com/office/drawing/2014/main" id="{B2313F12-640B-78AC-335F-89DF3B0E6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5" name="Presenter Avatar">
            <a:extLst>
              <a:ext uri="{FF2B5EF4-FFF2-40B4-BE49-F238E27FC236}">
                <a16:creationId xmlns:a16="http://schemas.microsoft.com/office/drawing/2014/main" id="{E2A30387-C13A-147A-CB8E-7815BAC4EE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6" name="Links">
            <a:extLst>
              <a:ext uri="{FF2B5EF4-FFF2-40B4-BE49-F238E27FC236}">
                <a16:creationId xmlns:a16="http://schemas.microsoft.com/office/drawing/2014/main" id="{48F8A034-7598-BFC1-14A3-C2011F9D328F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27" name="QR Code">
              <a:extLst>
                <a:ext uri="{FF2B5EF4-FFF2-40B4-BE49-F238E27FC236}">
                  <a16:creationId xmlns:a16="http://schemas.microsoft.com/office/drawing/2014/main" id="{5E4141D6-DC8D-9FEC-E252-FEE47168E9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28" name="IG Button">
              <a:extLst>
                <a:ext uri="{FF2B5EF4-FFF2-40B4-BE49-F238E27FC236}">
                  <a16:creationId xmlns:a16="http://schemas.microsoft.com/office/drawing/2014/main" id="{85F69FB3-46F1-868D-F382-FB8EE5AAB7A0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291AE1D4-190E-5969-0F50-7516E23A8C36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FE601F26-E8F9-72AD-C225-5ED4E4EDBD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D313B04F-C6F9-6CC6-A86F-E0C01E9A64C5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FB Button">
              <a:extLst>
                <a:ext uri="{FF2B5EF4-FFF2-40B4-BE49-F238E27FC236}">
                  <a16:creationId xmlns:a16="http://schemas.microsoft.com/office/drawing/2014/main" id="{62781F56-BC90-0A81-3096-9CACB7D79090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CF20C182-7311-EA35-E733-146BE13990FE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FCFDF525-475B-A050-90B8-5399BE7072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C06F26A1-4AA3-762E-E7E8-57FC8435BEDF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CC0C60EF-8768-23F8-91AA-88F64F79FF34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48AA39E5-F694-6163-2A95-24D6DD410EAB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6CDD60A4-549F-1D6F-5465-E8DF71C0325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A6CB3DBD-0383-D325-DD39-044DE66B9BCD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E68C3986-CC3A-86EB-D0D9-95B435A10566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743E86DA-9BBD-5FBD-4114-62D6A6A089A7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45B421FB-E379-8A45-2909-5D82BAC26E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4EAF55D5-A2E0-6598-F219-DF1A2143D9EA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038A6CFF-29CC-3185-FFC7-E0F0218117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2" name="Date">
            <a:extLst>
              <a:ext uri="{FF2B5EF4-FFF2-40B4-BE49-F238E27FC236}">
                <a16:creationId xmlns:a16="http://schemas.microsoft.com/office/drawing/2014/main" id="{4CE6F2CD-006B-08D6-AE7D-B338ED6D7C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esenter Job Title">
            <a:extLst>
              <a:ext uri="{FF2B5EF4-FFF2-40B4-BE49-F238E27FC236}">
                <a16:creationId xmlns:a16="http://schemas.microsoft.com/office/drawing/2014/main" id="{8607F22F-6D5B-85CC-C063-0E2E2B5D3D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6" name="Presenter Name">
            <a:extLst>
              <a:ext uri="{FF2B5EF4-FFF2-40B4-BE49-F238E27FC236}">
                <a16:creationId xmlns:a16="http://schemas.microsoft.com/office/drawing/2014/main" id="{CF6B27B9-5014-A41A-8871-C2CBF86C8E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5" name="Presenter Avatar">
            <a:extLst>
              <a:ext uri="{FF2B5EF4-FFF2-40B4-BE49-F238E27FC236}">
                <a16:creationId xmlns:a16="http://schemas.microsoft.com/office/drawing/2014/main" id="{1BBB38D2-1536-7623-66A9-E7EFC39BC1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6" name="Links">
            <a:extLst>
              <a:ext uri="{FF2B5EF4-FFF2-40B4-BE49-F238E27FC236}">
                <a16:creationId xmlns:a16="http://schemas.microsoft.com/office/drawing/2014/main" id="{6945674B-3980-BA47-D105-9E59A96EAD38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7" name="QR Code">
              <a:extLst>
                <a:ext uri="{FF2B5EF4-FFF2-40B4-BE49-F238E27FC236}">
                  <a16:creationId xmlns:a16="http://schemas.microsoft.com/office/drawing/2014/main" id="{14D47741-0D95-0DA3-BA6A-5E6E2F91B1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8" name="IG Button">
              <a:extLst>
                <a:ext uri="{FF2B5EF4-FFF2-40B4-BE49-F238E27FC236}">
                  <a16:creationId xmlns:a16="http://schemas.microsoft.com/office/drawing/2014/main" id="{528EF19B-078D-CF65-EA4B-B64F352CE00E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2077AD79-929F-BECF-C5DE-01C4DFC83923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68D92561-D6BF-362A-C7B1-458AA986B5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C37D7C96-0740-CFEE-2E23-72A5E03CB5EF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FB Button">
              <a:extLst>
                <a:ext uri="{FF2B5EF4-FFF2-40B4-BE49-F238E27FC236}">
                  <a16:creationId xmlns:a16="http://schemas.microsoft.com/office/drawing/2014/main" id="{3DF6D52E-C202-C80F-38E0-E7D42282A24E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910CE1AC-CB67-8EA9-C1D0-772C3123592F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02C9146B-9F58-36E5-13B6-A8CF8B78CAB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8FB481BD-2F2D-FD63-CE0E-0652C2606C6C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B9D9A019-3608-E98C-6D9E-7306F96E7A54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EDE1C5CB-004E-45E7-C849-9FDCCF56FB39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77B4D777-49E4-4659-B5CC-00AE860B57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F6211C4-66E7-FDE1-EE47-FB2C2FF2DD5C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A8D6D760-AB6A-07DC-0F5A-5316C93988A0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931D5ED4-6CBA-C900-4914-BDD69C88D07F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81FA1E85-B398-5E18-646D-3896BC693A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B9DD1F59-736B-0B4A-59B1-38E21CF6CDEE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100CFE20-4DFA-A099-A7F6-9D09054D7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" name="Date">
            <a:extLst>
              <a:ext uri="{FF2B5EF4-FFF2-40B4-BE49-F238E27FC236}">
                <a16:creationId xmlns:a16="http://schemas.microsoft.com/office/drawing/2014/main" id="{96A2FAD4-9A8F-719C-E974-E0C4D4DE7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24" name="Subtitle">
            <a:extLst>
              <a:ext uri="{FF2B5EF4-FFF2-40B4-BE49-F238E27FC236}">
                <a16:creationId xmlns:a16="http://schemas.microsoft.com/office/drawing/2014/main" id="{678B65D3-38DB-EBB2-08A0-E1418B845D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DB3BAC85-950B-A9CE-2B0E-CC7CB6F61D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afau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5F2683FE-44D9-76C1-3DBA-A7B8011B2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720000"/>
            <a:ext cx="10753200" cy="5421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 Semibold" panose="020B0503030202060203" pitchFamily="34" charset="0"/>
              </a:defRPr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3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refix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8E755842-89D7-68B8-8788-E33C44F2C5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5" name="Prefix">
            <a:extLst>
              <a:ext uri="{FF2B5EF4-FFF2-40B4-BE49-F238E27FC236}">
                <a16:creationId xmlns:a16="http://schemas.microsoft.com/office/drawing/2014/main" id="{3DEA3CF7-2BE9-0C42-9D69-A07B42B2F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400" y="720000"/>
            <a:ext cx="10753200" cy="203166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PL" err="1"/>
              <a:t>Prefix</a:t>
            </a:r>
            <a:endParaRPr lang="pl-PL"/>
          </a:p>
        </p:txBody>
      </p:sp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751670"/>
            <a:ext cx="10753200" cy="338631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 Semibold" panose="020B0503030202060203" pitchFamily="34" charset="0"/>
              </a:defRPr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br>
              <a:rPr lang="pl-PL"/>
            </a:br>
            <a:r>
              <a:rPr lang="pl-PL" err="1"/>
              <a:t>Two</a:t>
            </a:r>
            <a:r>
              <a:rPr lang="pl-PL"/>
              <a:t> Lines</a:t>
            </a:r>
          </a:p>
        </p:txBody>
      </p:sp>
    </p:spTree>
    <p:extLst>
      <p:ext uri="{BB962C8B-B14F-4D97-AF65-F5344CB8AC3E}">
        <p14:creationId xmlns:p14="http://schemas.microsoft.com/office/powerpoint/2010/main" val="186387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logo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2462DAA0-B0EB-AE0E-3552-0B32123D7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age count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esenter Job Title">
            <a:extLst>
              <a:ext uri="{FF2B5EF4-FFF2-40B4-BE49-F238E27FC236}">
                <a16:creationId xmlns:a16="http://schemas.microsoft.com/office/drawing/2014/main" id="{1CF56102-ED48-ECB8-C9A3-8804422647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6" name="Presenter Name">
            <a:extLst>
              <a:ext uri="{FF2B5EF4-FFF2-40B4-BE49-F238E27FC236}">
                <a16:creationId xmlns:a16="http://schemas.microsoft.com/office/drawing/2014/main" id="{D2CDCF42-0E07-8273-8B86-DEAC63A646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7" name="Presenter Avatar">
            <a:extLst>
              <a:ext uri="{FF2B5EF4-FFF2-40B4-BE49-F238E27FC236}">
                <a16:creationId xmlns:a16="http://schemas.microsoft.com/office/drawing/2014/main" id="{CACA7690-4EEF-39BD-2867-5D40EAFDF83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48" name="Links">
            <a:extLst>
              <a:ext uri="{FF2B5EF4-FFF2-40B4-BE49-F238E27FC236}">
                <a16:creationId xmlns:a16="http://schemas.microsoft.com/office/drawing/2014/main" id="{99B31167-B1E6-CC73-9851-D29E48FD0D1C}"/>
              </a:ext>
            </a:extLst>
          </p:cNvPr>
          <p:cNvGrpSpPr/>
          <p:nvPr userDrawn="1"/>
        </p:nvGrpSpPr>
        <p:grpSpPr>
          <a:xfrm>
            <a:off x="5976713" y="5922000"/>
            <a:ext cx="5788087" cy="577041"/>
            <a:chOff x="5976713" y="5922000"/>
            <a:chExt cx="5788087" cy="577041"/>
          </a:xfrm>
        </p:grpSpPr>
        <p:pic>
          <p:nvPicPr>
            <p:cNvPr id="29" name="QR Code">
              <a:extLst>
                <a:ext uri="{FF2B5EF4-FFF2-40B4-BE49-F238E27FC236}">
                  <a16:creationId xmlns:a16="http://schemas.microsoft.com/office/drawing/2014/main" id="{3732AB04-3213-58BA-905E-3ACF02CD9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2000"/>
              <a:ext cx="576000" cy="576000"/>
            </a:xfrm>
            <a:prstGeom prst="rect">
              <a:avLst/>
            </a:prstGeom>
          </p:spPr>
        </p:pic>
        <p:grpSp>
          <p:nvGrpSpPr>
            <p:cNvPr id="30" name="IG Button">
              <a:extLst>
                <a:ext uri="{FF2B5EF4-FFF2-40B4-BE49-F238E27FC236}">
                  <a16:creationId xmlns:a16="http://schemas.microsoft.com/office/drawing/2014/main" id="{020C65C0-E545-B4A2-11E7-CDFE8787C544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4" name="IG Button Text">
                <a:extLst>
                  <a:ext uri="{FF2B5EF4-FFF2-40B4-BE49-F238E27FC236}">
                    <a16:creationId xmlns:a16="http://schemas.microsoft.com/office/drawing/2014/main" id="{B3366536-D425-5CC1-4E50-E222A75670B7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5" name="IG Icon">
                <a:extLst>
                  <a:ext uri="{FF2B5EF4-FFF2-40B4-BE49-F238E27FC236}">
                    <a16:creationId xmlns:a16="http://schemas.microsoft.com/office/drawing/2014/main" id="{13C78BCC-DCD3-97D2-06AF-AE7E469BA6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6" name="IG Button Shape">
                <a:hlinkClick r:id="rId5"/>
                <a:extLst>
                  <a:ext uri="{FF2B5EF4-FFF2-40B4-BE49-F238E27FC236}">
                    <a16:creationId xmlns:a16="http://schemas.microsoft.com/office/drawing/2014/main" id="{EBC71E42-AE62-E985-DBDA-F3AE26DAE652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FB Button">
              <a:extLst>
                <a:ext uri="{FF2B5EF4-FFF2-40B4-BE49-F238E27FC236}">
                  <a16:creationId xmlns:a16="http://schemas.microsoft.com/office/drawing/2014/main" id="{3B578F27-A982-7778-F684-F2779ABC1716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41" name="FB Button Text">
                <a:extLst>
                  <a:ext uri="{FF2B5EF4-FFF2-40B4-BE49-F238E27FC236}">
                    <a16:creationId xmlns:a16="http://schemas.microsoft.com/office/drawing/2014/main" id="{5A6ED537-8A4F-6AAF-4A24-068836B497A5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FB Icon">
                <a:extLst>
                  <a:ext uri="{FF2B5EF4-FFF2-40B4-BE49-F238E27FC236}">
                    <a16:creationId xmlns:a16="http://schemas.microsoft.com/office/drawing/2014/main" id="{68B41AB5-3686-9E0B-9169-BE1C33747F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FB Button Shape">
                <a:hlinkClick r:id="rId8"/>
                <a:extLst>
                  <a:ext uri="{FF2B5EF4-FFF2-40B4-BE49-F238E27FC236}">
                    <a16:creationId xmlns:a16="http://schemas.microsoft.com/office/drawing/2014/main" id="{199C3BD0-9743-685C-E56A-1FD5206B4B0D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2" name="LI Button">
              <a:extLst>
                <a:ext uri="{FF2B5EF4-FFF2-40B4-BE49-F238E27FC236}">
                  <a16:creationId xmlns:a16="http://schemas.microsoft.com/office/drawing/2014/main" id="{D8C7AB3E-2510-7F05-192C-BF75D2F0AB42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8" name="LI Button Text">
                <a:extLst>
                  <a:ext uri="{FF2B5EF4-FFF2-40B4-BE49-F238E27FC236}">
                    <a16:creationId xmlns:a16="http://schemas.microsoft.com/office/drawing/2014/main" id="{2B2267D7-20D9-9BE5-8110-4509BAD8397E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LI Icon">
                <a:extLst>
                  <a:ext uri="{FF2B5EF4-FFF2-40B4-BE49-F238E27FC236}">
                    <a16:creationId xmlns:a16="http://schemas.microsoft.com/office/drawing/2014/main" id="{C76BE9D4-48DB-15B7-D1B4-0CAD244344E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LI Button Shape">
                <a:hlinkClick r:id="rId10"/>
                <a:extLst>
                  <a:ext uri="{FF2B5EF4-FFF2-40B4-BE49-F238E27FC236}">
                    <a16:creationId xmlns:a16="http://schemas.microsoft.com/office/drawing/2014/main" id="{6F5E4375-2F79-CDD6-064B-E982182BD9DD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3" name="X Button">
              <a:extLst>
                <a:ext uri="{FF2B5EF4-FFF2-40B4-BE49-F238E27FC236}">
                  <a16:creationId xmlns:a16="http://schemas.microsoft.com/office/drawing/2014/main" id="{D6C4438D-0998-6247-8121-948F7F4E5F25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5" name="X Button Text">
                <a:extLst>
                  <a:ext uri="{FF2B5EF4-FFF2-40B4-BE49-F238E27FC236}">
                    <a16:creationId xmlns:a16="http://schemas.microsoft.com/office/drawing/2014/main" id="{A4AFE4F3-7304-18EA-F6B9-F980993039E4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X Icon">
                <a:extLst>
                  <a:ext uri="{FF2B5EF4-FFF2-40B4-BE49-F238E27FC236}">
                    <a16:creationId xmlns:a16="http://schemas.microsoft.com/office/drawing/2014/main" id="{0219E2B4-C5D6-BA39-300F-FA43E7A572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7" name="X Button Shape">
                <a:hlinkClick r:id="rId6"/>
                <a:extLst>
                  <a:ext uri="{FF2B5EF4-FFF2-40B4-BE49-F238E27FC236}">
                    <a16:creationId xmlns:a16="http://schemas.microsoft.com/office/drawing/2014/main" id="{7F68EE5D-1256-8B34-A954-F6C49E3E7637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4" name="Mett Us Text">
              <a:extLst>
                <a:ext uri="{FF2B5EF4-FFF2-40B4-BE49-F238E27FC236}">
                  <a16:creationId xmlns:a16="http://schemas.microsoft.com/office/drawing/2014/main" id="{78F56DB5-8210-95C9-E547-9A9E96D6388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9" name="Subtitle">
            <a:extLst>
              <a:ext uri="{FF2B5EF4-FFF2-40B4-BE49-F238E27FC236}">
                <a16:creationId xmlns:a16="http://schemas.microsoft.com/office/drawing/2014/main" id="{4BD33F32-75E5-0245-0790-E6E829BB7A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id="{1831B497-17C9-95D8-5075-76C42D0C06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readcrumbs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7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5" name="Main Header">
            <a:extLst>
              <a:ext uri="{FF2B5EF4-FFF2-40B4-BE49-F238E27FC236}">
                <a16:creationId xmlns:a16="http://schemas.microsoft.com/office/drawing/2014/main" id="{4A4AB8BC-E56C-FD0D-CBE6-5EE3BBF6C5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6" name="Subheader">
            <a:extLst>
              <a:ext uri="{FF2B5EF4-FFF2-40B4-BE49-F238E27FC236}">
                <a16:creationId xmlns:a16="http://schemas.microsoft.com/office/drawing/2014/main" id="{74E60CFE-A8A9-BB2C-D7E6-8D2F1C324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5" name="Main Header">
            <a:extLst>
              <a:ext uri="{FF2B5EF4-FFF2-40B4-BE49-F238E27FC236}">
                <a16:creationId xmlns:a16="http://schemas.microsoft.com/office/drawing/2014/main" id="{4A4AB8BC-E56C-FD0D-CBE6-5EE3BBF6C5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1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>
            <a:extLst>
              <a:ext uri="{FF2B5EF4-FFF2-40B4-BE49-F238E27FC236}">
                <a16:creationId xmlns:a16="http://schemas.microsoft.com/office/drawing/2014/main" id="{F9E5E737-2CE9-E399-76F8-F89A2F65D1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sp>
        <p:nvSpPr>
          <p:cNvPr id="3" name="Page Counter">
            <a:extLst>
              <a:ext uri="{FF2B5EF4-FFF2-40B4-BE49-F238E27FC236}">
                <a16:creationId xmlns:a16="http://schemas.microsoft.com/office/drawing/2014/main" id="{5F5BF950-8992-763C-E119-04BE607B96C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9" name="Breadcrumbs">
            <a:extLst>
              <a:ext uri="{FF2B5EF4-FFF2-40B4-BE49-F238E27FC236}">
                <a16:creationId xmlns:a16="http://schemas.microsoft.com/office/drawing/2014/main" id="{1E86A7BC-3EB3-4926-24E7-DACB0079A1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B645A190-A506-1559-B0CA-587DC7CC2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E58AF086-67C1-2D1D-EB7A-222A19C170F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A390150B-91BB-5297-93D3-A2C409E455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2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90F8F277-8013-5CDE-A1B0-0DF9371857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2" name="Page Counter">
            <a:extLst>
              <a:ext uri="{FF2B5EF4-FFF2-40B4-BE49-F238E27FC236}">
                <a16:creationId xmlns:a16="http://schemas.microsoft.com/office/drawing/2014/main" id="{A9EDBFC4-43A5-DB75-963F-CC7516358F8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3" name="Breadcrumbs">
            <a:extLst>
              <a:ext uri="{FF2B5EF4-FFF2-40B4-BE49-F238E27FC236}">
                <a16:creationId xmlns:a16="http://schemas.microsoft.com/office/drawing/2014/main" id="{5F845D17-CC8C-7D78-12CF-247EB7D69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39FEB9F6-1219-D23C-F46C-CA9A393C6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7E298D91-868E-33FE-8595-07D86E62B4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1371AE83-EACE-50C7-B8D9-59F329376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subheader - 3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00551EB1-209C-40E3-E5FF-029CC9A691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  <p:sp>
        <p:nvSpPr>
          <p:cNvPr id="2" name="Page Counter">
            <a:extLst>
              <a:ext uri="{FF2B5EF4-FFF2-40B4-BE49-F238E27FC236}">
                <a16:creationId xmlns:a16="http://schemas.microsoft.com/office/drawing/2014/main" id="{3FA6A29F-7D2B-6B19-5EF8-BC281CEC321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9" name="Breadcrumbs">
            <a:extLst>
              <a:ext uri="{FF2B5EF4-FFF2-40B4-BE49-F238E27FC236}">
                <a16:creationId xmlns:a16="http://schemas.microsoft.com/office/drawing/2014/main" id="{53D69129-72CB-BFB0-310A-42C6DAFBFA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E8FD6303-FED8-3F08-D431-3D0BDF5A45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AFB4C645-7110-253C-E85E-4397A67C89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D44A08E-8A5C-DB45-976D-E17ACE403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1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ent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479700"/>
            <a:ext cx="11472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867348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9BE62D70-9395-9798-94BA-8AA4AF1DF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1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DF4DDD2C-6249-86DE-6B0D-F3A950AB02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2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14DCDED0-8F2B-6226-319D-7D3838204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3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23BF37-AF2C-F8B1-0935-38BDFDEF6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EED3063A-94E7-AD6E-D042-0079FE8DFB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F261F6B6-909E-FA9B-0650-160AC0A1E9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5" name="Presenter Avatar">
            <a:extLst>
              <a:ext uri="{FF2B5EF4-FFF2-40B4-BE49-F238E27FC236}">
                <a16:creationId xmlns:a16="http://schemas.microsoft.com/office/drawing/2014/main" id="{9C7F70DC-1D5D-6AF1-8369-53DF713FF0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6" name="Links">
            <a:extLst>
              <a:ext uri="{FF2B5EF4-FFF2-40B4-BE49-F238E27FC236}">
                <a16:creationId xmlns:a16="http://schemas.microsoft.com/office/drawing/2014/main" id="{90EE6A72-FED3-EBE0-993F-F2F4CE8116ED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7" name="QR Code">
              <a:extLst>
                <a:ext uri="{FF2B5EF4-FFF2-40B4-BE49-F238E27FC236}">
                  <a16:creationId xmlns:a16="http://schemas.microsoft.com/office/drawing/2014/main" id="{B1E4B031-C1F1-91F5-7417-8D3F54C7C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8" name="IG Button">
              <a:extLst>
                <a:ext uri="{FF2B5EF4-FFF2-40B4-BE49-F238E27FC236}">
                  <a16:creationId xmlns:a16="http://schemas.microsoft.com/office/drawing/2014/main" id="{552A6627-24AB-F458-4141-033B5E3471CA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52870857-09CF-9DD7-6828-5539E6431765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23899CDB-8E9E-E533-3D01-C4372C1955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3094A002-8896-4BC4-DECC-764BEC82731D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9" name="FB Button">
              <a:extLst>
                <a:ext uri="{FF2B5EF4-FFF2-40B4-BE49-F238E27FC236}">
                  <a16:creationId xmlns:a16="http://schemas.microsoft.com/office/drawing/2014/main" id="{9F2F3DF9-765C-105C-85A5-68B4B87C852E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21" name="FB Button Text">
                <a:extLst>
                  <a:ext uri="{FF2B5EF4-FFF2-40B4-BE49-F238E27FC236}">
                    <a16:creationId xmlns:a16="http://schemas.microsoft.com/office/drawing/2014/main" id="{1AA6BF0F-B90A-1016-B41E-7E64F7441A62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FB Icon">
                <a:extLst>
                  <a:ext uri="{FF2B5EF4-FFF2-40B4-BE49-F238E27FC236}">
                    <a16:creationId xmlns:a16="http://schemas.microsoft.com/office/drawing/2014/main" id="{2C02AFD3-5332-10E0-69F4-7485D01176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509B2F9C-5176-99CD-8244-3A712C03268D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1" name="LI Button">
              <a:extLst>
                <a:ext uri="{FF2B5EF4-FFF2-40B4-BE49-F238E27FC236}">
                  <a16:creationId xmlns:a16="http://schemas.microsoft.com/office/drawing/2014/main" id="{7771DCF6-4F72-188A-E602-B7CCCD8F2A02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8" name="LI Button Text">
                <a:extLst>
                  <a:ext uri="{FF2B5EF4-FFF2-40B4-BE49-F238E27FC236}">
                    <a16:creationId xmlns:a16="http://schemas.microsoft.com/office/drawing/2014/main" id="{8F6E44A7-B13F-5BC5-6494-70D88A1ABBA8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7291AC05-5CA2-9B46-7D06-9D2AC063E9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0" name="LI Button Shape">
                <a:hlinkClick r:id="rId10"/>
                <a:extLst>
                  <a:ext uri="{FF2B5EF4-FFF2-40B4-BE49-F238E27FC236}">
                    <a16:creationId xmlns:a16="http://schemas.microsoft.com/office/drawing/2014/main" id="{505AF67E-A6E5-D398-5DF4-9DB2EDCDEE62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X Button">
              <a:extLst>
                <a:ext uri="{FF2B5EF4-FFF2-40B4-BE49-F238E27FC236}">
                  <a16:creationId xmlns:a16="http://schemas.microsoft.com/office/drawing/2014/main" id="{E85D49BB-1362-4880-D2AB-0E9C573BC657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4" name="X Button Text">
                <a:extLst>
                  <a:ext uri="{FF2B5EF4-FFF2-40B4-BE49-F238E27FC236}">
                    <a16:creationId xmlns:a16="http://schemas.microsoft.com/office/drawing/2014/main" id="{E460BFA6-055D-A37F-4A86-1721431FC7AA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5" name="X Icon">
                <a:extLst>
                  <a:ext uri="{FF2B5EF4-FFF2-40B4-BE49-F238E27FC236}">
                    <a16:creationId xmlns:a16="http://schemas.microsoft.com/office/drawing/2014/main" id="{5A1F64AC-9EDD-45FA-41F6-53FEB02AFF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7" name="X Button Shape">
                <a:hlinkClick r:id="rId6"/>
                <a:extLst>
                  <a:ext uri="{FF2B5EF4-FFF2-40B4-BE49-F238E27FC236}">
                    <a16:creationId xmlns:a16="http://schemas.microsoft.com/office/drawing/2014/main" id="{F4C079AA-45F3-56CE-EB42-629677414D74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3" name="Mett Us Text">
              <a:extLst>
                <a:ext uri="{FF2B5EF4-FFF2-40B4-BE49-F238E27FC236}">
                  <a16:creationId xmlns:a16="http://schemas.microsoft.com/office/drawing/2014/main" id="{8C022812-4B74-9D7F-9EC7-7DE19B34668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4" name="Subtitle">
            <a:extLst>
              <a:ext uri="{FF2B5EF4-FFF2-40B4-BE49-F238E27FC236}">
                <a16:creationId xmlns:a16="http://schemas.microsoft.com/office/drawing/2014/main" id="{41F7FAFF-94CC-5BDA-44AD-D34C0C3570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5" name="Title">
            <a:extLst>
              <a:ext uri="{FF2B5EF4-FFF2-40B4-BE49-F238E27FC236}">
                <a16:creationId xmlns:a16="http://schemas.microsoft.com/office/drawing/2014/main" id="{60BF4393-0861-7967-3084-12ABB4898F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Links">
            <a:extLst>
              <a:ext uri="{FF2B5EF4-FFF2-40B4-BE49-F238E27FC236}">
                <a16:creationId xmlns:a16="http://schemas.microsoft.com/office/drawing/2014/main" id="{C97A8F5D-D88A-39C9-FEB3-60E19335EB08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14" name="QR Code">
              <a:extLst>
                <a:ext uri="{FF2B5EF4-FFF2-40B4-BE49-F238E27FC236}">
                  <a16:creationId xmlns:a16="http://schemas.microsoft.com/office/drawing/2014/main" id="{94CF8929-7F24-28EB-87B6-0373513566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6" name="IG Button">
              <a:extLst>
                <a:ext uri="{FF2B5EF4-FFF2-40B4-BE49-F238E27FC236}">
                  <a16:creationId xmlns:a16="http://schemas.microsoft.com/office/drawing/2014/main" id="{FDD0B9C4-7BA9-6812-A37F-3F79B096AE85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36" name="IG Button Text">
                <a:extLst>
                  <a:ext uri="{FF2B5EF4-FFF2-40B4-BE49-F238E27FC236}">
                    <a16:creationId xmlns:a16="http://schemas.microsoft.com/office/drawing/2014/main" id="{CAD44E94-78A5-612F-3B21-98D52832EA9A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IG Icon">
                <a:extLst>
                  <a:ext uri="{FF2B5EF4-FFF2-40B4-BE49-F238E27FC236}">
                    <a16:creationId xmlns:a16="http://schemas.microsoft.com/office/drawing/2014/main" id="{05007906-208B-74D2-C060-3B7DFAE389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IG Button Shape">
                <a:hlinkClick r:id="rId4"/>
                <a:extLst>
                  <a:ext uri="{FF2B5EF4-FFF2-40B4-BE49-F238E27FC236}">
                    <a16:creationId xmlns:a16="http://schemas.microsoft.com/office/drawing/2014/main" id="{98E91117-7746-34EB-F87A-99C7CE58D82A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FB Button">
              <a:extLst>
                <a:ext uri="{FF2B5EF4-FFF2-40B4-BE49-F238E27FC236}">
                  <a16:creationId xmlns:a16="http://schemas.microsoft.com/office/drawing/2014/main" id="{66808731-5093-9CFF-651B-3734B785AD75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3" name="IG Button Text">
                <a:extLst>
                  <a:ext uri="{FF2B5EF4-FFF2-40B4-BE49-F238E27FC236}">
                    <a16:creationId xmlns:a16="http://schemas.microsoft.com/office/drawing/2014/main" id="{78F118D9-CE65-C103-5B34-D70067CBC4F2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FB Icon">
                <a:extLst>
                  <a:ext uri="{FF2B5EF4-FFF2-40B4-BE49-F238E27FC236}">
                    <a16:creationId xmlns:a16="http://schemas.microsoft.com/office/drawing/2014/main" id="{F3CE6175-7CD2-A936-98EE-EACC663FB7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5" name="FB Button Shape">
                <a:hlinkClick r:id="rId7"/>
                <a:extLst>
                  <a:ext uri="{FF2B5EF4-FFF2-40B4-BE49-F238E27FC236}">
                    <a16:creationId xmlns:a16="http://schemas.microsoft.com/office/drawing/2014/main" id="{D1B207E5-EE24-13B5-26F8-B1D209B33A3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0" name="LI Button">
              <a:extLst>
                <a:ext uri="{FF2B5EF4-FFF2-40B4-BE49-F238E27FC236}">
                  <a16:creationId xmlns:a16="http://schemas.microsoft.com/office/drawing/2014/main" id="{FBAC49E6-9951-714D-52FB-BF7177F1792E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0" name="LI Button Text">
                <a:extLst>
                  <a:ext uri="{FF2B5EF4-FFF2-40B4-BE49-F238E27FC236}">
                    <a16:creationId xmlns:a16="http://schemas.microsoft.com/office/drawing/2014/main" id="{A3E113DD-F3D9-F330-F7E1-27FB92683A3F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1" name="LI Icon">
                <a:extLst>
                  <a:ext uri="{FF2B5EF4-FFF2-40B4-BE49-F238E27FC236}">
                    <a16:creationId xmlns:a16="http://schemas.microsoft.com/office/drawing/2014/main" id="{DF12BDD4-5DE5-4C78-49EC-B8EF3B5AA9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2" name="LI Button Shape">
                <a:hlinkClick r:id="rId9"/>
                <a:extLst>
                  <a:ext uri="{FF2B5EF4-FFF2-40B4-BE49-F238E27FC236}">
                    <a16:creationId xmlns:a16="http://schemas.microsoft.com/office/drawing/2014/main" id="{5691E849-CAB5-7590-6037-F9C1F1D7DE4E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X Button">
              <a:extLst>
                <a:ext uri="{FF2B5EF4-FFF2-40B4-BE49-F238E27FC236}">
                  <a16:creationId xmlns:a16="http://schemas.microsoft.com/office/drawing/2014/main" id="{11B6FD69-6008-3EED-A76B-31DE52D01AE9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26" name="X Button Text">
                <a:extLst>
                  <a:ext uri="{FF2B5EF4-FFF2-40B4-BE49-F238E27FC236}">
                    <a16:creationId xmlns:a16="http://schemas.microsoft.com/office/drawing/2014/main" id="{878FEA94-70B4-7028-9E0F-9EC101E2E862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7" name="X Icon">
                <a:extLst>
                  <a:ext uri="{FF2B5EF4-FFF2-40B4-BE49-F238E27FC236}">
                    <a16:creationId xmlns:a16="http://schemas.microsoft.com/office/drawing/2014/main" id="{01E06CC3-A5CF-179D-2B6B-C0DC9634E1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9" name="X Button Shape">
                <a:hlinkClick r:id="rId5"/>
                <a:extLst>
                  <a:ext uri="{FF2B5EF4-FFF2-40B4-BE49-F238E27FC236}">
                    <a16:creationId xmlns:a16="http://schemas.microsoft.com/office/drawing/2014/main" id="{14F445FF-C4FB-DECF-2CFB-CD440B575471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5" name="Mett Us Text">
              <a:extLst>
                <a:ext uri="{FF2B5EF4-FFF2-40B4-BE49-F238E27FC236}">
                  <a16:creationId xmlns:a16="http://schemas.microsoft.com/office/drawing/2014/main" id="{6EA2970C-7383-4BCF-F868-409B8A2EF4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Website Email Links">
            <a:extLst>
              <a:ext uri="{FF2B5EF4-FFF2-40B4-BE49-F238E27FC236}">
                <a16:creationId xmlns:a16="http://schemas.microsoft.com/office/drawing/2014/main" id="{BD2FE920-84D3-7394-114E-8A1A3F390D51}"/>
              </a:ext>
            </a:extLst>
          </p:cNvPr>
          <p:cNvSpPr txBox="1"/>
          <p:nvPr userDrawn="1"/>
        </p:nvSpPr>
        <p:spPr>
          <a:xfrm>
            <a:off x="5684460" y="359053"/>
            <a:ext cx="609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 </a:t>
            </a:r>
            <a:r>
              <a:rPr lang="pl-PL" sz="1400" b="0" i="0" u="sng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synerise.com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>
                <a:solidFill>
                  <a:schemeClr val="bg1"/>
                </a:solidFill>
                <a:effectLst/>
                <a:latin typeface="Graphik-Light" panose="020B04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 u="sng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office@synerise.com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</a:rPr>
              <a:t> </a:t>
            </a:r>
            <a:endParaRPr lang="pl-PL" sz="1400" b="0" i="0">
              <a:solidFill>
                <a:schemeClr val="bg1"/>
              </a:solidFill>
              <a:latin typeface="Graphik-Medium" panose="020B0503030202060203" pitchFamily="34" charset="0"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A71E1513-806D-5DB8-462C-BCA2FA0292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pic>
        <p:nvPicPr>
          <p:cNvPr id="28" name="FT 1000 Banner">
            <a:extLst>
              <a:ext uri="{FF2B5EF4-FFF2-40B4-BE49-F238E27FC236}">
                <a16:creationId xmlns:a16="http://schemas.microsoft.com/office/drawing/2014/main" id="{D62BCC5E-DA76-3A48-3D40-1BA6DC1108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0000" y="6116400"/>
            <a:ext cx="4737600" cy="435770"/>
          </a:xfrm>
          <a:prstGeom prst="rect">
            <a:avLst/>
          </a:prstGeom>
        </p:spPr>
      </p:pic>
      <p:sp>
        <p:nvSpPr>
          <p:cNvPr id="13" name="Thank You Text">
            <a:extLst>
              <a:ext uri="{FF2B5EF4-FFF2-40B4-BE49-F238E27FC236}">
                <a16:creationId xmlns:a16="http://schemas.microsoft.com/office/drawing/2014/main" id="{607BF0EE-6A54-CF40-BC15-B1F30FFA4D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8800" y="1253370"/>
            <a:ext cx="10753200" cy="43512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038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- a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A0CF36AA-1800-267C-7479-BA06EDCC5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6600" y="5237808"/>
            <a:ext cx="1198800" cy="172283"/>
          </a:xfrm>
          <a:prstGeom prst="rect">
            <a:avLst/>
          </a:prstGeom>
        </p:spPr>
      </p:pic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4318523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4005903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3447698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000" y="1620192"/>
            <a:ext cx="1440000" cy="1440000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0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a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52DDA162-A050-5949-B8A7-799E7D844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4541" y="5236867"/>
            <a:ext cx="1182918" cy="176400"/>
          </a:xfrm>
          <a:prstGeom prst="rect">
            <a:avLst/>
          </a:prstGeom>
        </p:spPr>
      </p:pic>
      <p:sp>
        <p:nvSpPr>
          <p:cNvPr id="12" name="Thank You Text">
            <a:extLst>
              <a:ext uri="{FF2B5EF4-FFF2-40B4-BE49-F238E27FC236}">
                <a16:creationId xmlns:a16="http://schemas.microsoft.com/office/drawing/2014/main" id="{FB2B8F39-C929-F347-AB1D-1F00D56399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33162" y="3654000"/>
            <a:ext cx="7325677" cy="1043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3029438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anthony,cooper@synerise.com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2716818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2158613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56000" y="782853"/>
            <a:ext cx="1080000" cy="1080000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2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resenter Job Title">
            <a:extLst>
              <a:ext uri="{FF2B5EF4-FFF2-40B4-BE49-F238E27FC236}">
                <a16:creationId xmlns:a16="http://schemas.microsoft.com/office/drawing/2014/main" id="{050C0342-D7CB-60A5-5FCD-DF786F2E81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6" name="Presenter Name">
            <a:extLst>
              <a:ext uri="{FF2B5EF4-FFF2-40B4-BE49-F238E27FC236}">
                <a16:creationId xmlns:a16="http://schemas.microsoft.com/office/drawing/2014/main" id="{A316813B-B2EB-D9D0-6AD5-6FF4124AA2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47" name="Presenter Avatar">
            <a:extLst>
              <a:ext uri="{FF2B5EF4-FFF2-40B4-BE49-F238E27FC236}">
                <a16:creationId xmlns:a16="http://schemas.microsoft.com/office/drawing/2014/main" id="{EADAA0BA-2B00-CBD3-85C1-E0DB7E18B0D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75B5E334-E20A-3521-5921-1CE5E380BD1D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6820646B-950C-BAB9-CC5E-4FBD6D1C46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9B646C36-77B7-F033-52E8-EB7103D96FA7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E86990DF-8578-9297-A54B-31200D2CD0A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AA5B152A-6359-783B-9C8E-2EBF5321ED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5D3E79E6-36A6-6E5E-7E04-9F7250E84392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BBA94599-9F66-C8C8-6209-E45CC49EAABF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9" name="FB Button Text">
                <a:extLst>
                  <a:ext uri="{FF2B5EF4-FFF2-40B4-BE49-F238E27FC236}">
                    <a16:creationId xmlns:a16="http://schemas.microsoft.com/office/drawing/2014/main" id="{5A97EE6B-D78A-2EC6-D2DC-635DAB6B5767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73D06726-6B09-B869-81C9-4C4765A2F0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59F407C9-BFF5-AD0B-E140-39DED7C7BC17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2C560BD6-ABAA-2862-5E03-E104809264D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E72CBDDC-9B5C-96FE-FE86-F528CC3D9B2C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67006F49-29D0-6C7A-305B-AA6A01CF06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58C8687-2940-0507-E898-B136C64F1EBB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9D956D2D-C895-FBE0-1084-19438C6516EB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F0E32F35-95BF-D921-11A4-D8E1879EB323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7D9929E2-94AE-025E-A892-4724374558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9669115A-2D7D-C179-4975-07ED2E0190B0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CBC94457-92A8-82D9-77A2-31EE29C54C0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9" name="Date">
            <a:extLst>
              <a:ext uri="{FF2B5EF4-FFF2-40B4-BE49-F238E27FC236}">
                <a16:creationId xmlns:a16="http://schemas.microsoft.com/office/drawing/2014/main" id="{5256690C-6C2E-B140-9F03-F72CB5E361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8" name="Subtitle">
            <a:extLst>
              <a:ext uri="{FF2B5EF4-FFF2-40B4-BE49-F238E27FC236}">
                <a16:creationId xmlns:a16="http://schemas.microsoft.com/office/drawing/2014/main" id="{07AF0661-2235-E233-7FD2-57CF3F20B1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9" name="Title">
            <a:extLst>
              <a:ext uri="{FF2B5EF4-FFF2-40B4-BE49-F238E27FC236}">
                <a16:creationId xmlns:a16="http://schemas.microsoft.com/office/drawing/2014/main" id="{7D5B3557-0BFA-2D79-CC1F-76E25AE4B3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8CC0FE5D-0966-358A-A33A-1FD4FDD87B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1B55805E-04B7-C84C-2162-AC69D5B0BF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5" name="Presenter Avatar">
            <a:extLst>
              <a:ext uri="{FF2B5EF4-FFF2-40B4-BE49-F238E27FC236}">
                <a16:creationId xmlns:a16="http://schemas.microsoft.com/office/drawing/2014/main" id="{8EF03DC9-8FAD-37B6-A1FB-B1C98CD0F8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6" name="Links">
            <a:extLst>
              <a:ext uri="{FF2B5EF4-FFF2-40B4-BE49-F238E27FC236}">
                <a16:creationId xmlns:a16="http://schemas.microsoft.com/office/drawing/2014/main" id="{30DA7592-1171-A190-DC24-1C20CF333466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7" name="QR Code">
              <a:extLst>
                <a:ext uri="{FF2B5EF4-FFF2-40B4-BE49-F238E27FC236}">
                  <a16:creationId xmlns:a16="http://schemas.microsoft.com/office/drawing/2014/main" id="{39345B9E-41C3-29EF-3033-5B796C9F4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8" name="IG Button">
              <a:extLst>
                <a:ext uri="{FF2B5EF4-FFF2-40B4-BE49-F238E27FC236}">
                  <a16:creationId xmlns:a16="http://schemas.microsoft.com/office/drawing/2014/main" id="{38058CB1-BF7E-8F6C-A371-AB9E1C413C9F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24" name="IG Button Text">
                <a:extLst>
                  <a:ext uri="{FF2B5EF4-FFF2-40B4-BE49-F238E27FC236}">
                    <a16:creationId xmlns:a16="http://schemas.microsoft.com/office/drawing/2014/main" id="{6DAD5D56-FA93-932A-4377-4398028777B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5" name="IG Icon">
                <a:extLst>
                  <a:ext uri="{FF2B5EF4-FFF2-40B4-BE49-F238E27FC236}">
                    <a16:creationId xmlns:a16="http://schemas.microsoft.com/office/drawing/2014/main" id="{AFF54227-6A43-9989-5722-4148F0BC9F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6" name="IG Button Shape">
                <a:hlinkClick r:id="rId5"/>
                <a:extLst>
                  <a:ext uri="{FF2B5EF4-FFF2-40B4-BE49-F238E27FC236}">
                    <a16:creationId xmlns:a16="http://schemas.microsoft.com/office/drawing/2014/main" id="{92628E8D-AA4F-F7FB-1195-38C282BB5883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9" name="FB Button">
              <a:extLst>
                <a:ext uri="{FF2B5EF4-FFF2-40B4-BE49-F238E27FC236}">
                  <a16:creationId xmlns:a16="http://schemas.microsoft.com/office/drawing/2014/main" id="{190726F1-2E4F-BC51-9558-D9BA647D3A2B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21" name="FB Button Text">
                <a:extLst>
                  <a:ext uri="{FF2B5EF4-FFF2-40B4-BE49-F238E27FC236}">
                    <a16:creationId xmlns:a16="http://schemas.microsoft.com/office/drawing/2014/main" id="{9582E72D-650D-BFAE-AE30-4D1101E21115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FB Icon">
                <a:extLst>
                  <a:ext uri="{FF2B5EF4-FFF2-40B4-BE49-F238E27FC236}">
                    <a16:creationId xmlns:a16="http://schemas.microsoft.com/office/drawing/2014/main" id="{38FE2F09-EABF-49E5-33D1-7822475EAE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3" name="FB Button Shape">
                <a:hlinkClick r:id="rId8"/>
                <a:extLst>
                  <a:ext uri="{FF2B5EF4-FFF2-40B4-BE49-F238E27FC236}">
                    <a16:creationId xmlns:a16="http://schemas.microsoft.com/office/drawing/2014/main" id="{C8ABBCDC-BE86-649E-44B4-77282FEBFDC5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1" name="LI Button">
              <a:extLst>
                <a:ext uri="{FF2B5EF4-FFF2-40B4-BE49-F238E27FC236}">
                  <a16:creationId xmlns:a16="http://schemas.microsoft.com/office/drawing/2014/main" id="{9CC9C022-C61F-F997-7148-3CAC0B49E2E1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8" name="LI Button Text">
                <a:extLst>
                  <a:ext uri="{FF2B5EF4-FFF2-40B4-BE49-F238E27FC236}">
                    <a16:creationId xmlns:a16="http://schemas.microsoft.com/office/drawing/2014/main" id="{8354F994-93F0-1A08-675A-997A085DA7DC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CE21D828-DE2E-5F1D-E3A5-04048DBA361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0" name="LI Button Shape">
                <a:hlinkClick r:id="rId10"/>
                <a:extLst>
                  <a:ext uri="{FF2B5EF4-FFF2-40B4-BE49-F238E27FC236}">
                    <a16:creationId xmlns:a16="http://schemas.microsoft.com/office/drawing/2014/main" id="{B81FA7E7-E6A9-6ADD-475E-EA6C05B69404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X Button">
              <a:extLst>
                <a:ext uri="{FF2B5EF4-FFF2-40B4-BE49-F238E27FC236}">
                  <a16:creationId xmlns:a16="http://schemas.microsoft.com/office/drawing/2014/main" id="{C9D9B11A-A823-0160-42F7-B90898E74E70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4" name="X Button Text">
                <a:extLst>
                  <a:ext uri="{FF2B5EF4-FFF2-40B4-BE49-F238E27FC236}">
                    <a16:creationId xmlns:a16="http://schemas.microsoft.com/office/drawing/2014/main" id="{D10439E6-B505-91A8-27FB-35A454728F03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5" name="X Icon">
                <a:extLst>
                  <a:ext uri="{FF2B5EF4-FFF2-40B4-BE49-F238E27FC236}">
                    <a16:creationId xmlns:a16="http://schemas.microsoft.com/office/drawing/2014/main" id="{218F9D9D-DCC3-A0D9-65A3-CDFE6AC00E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7" name="X Button Shape">
                <a:hlinkClick r:id="rId6"/>
                <a:extLst>
                  <a:ext uri="{FF2B5EF4-FFF2-40B4-BE49-F238E27FC236}">
                    <a16:creationId xmlns:a16="http://schemas.microsoft.com/office/drawing/2014/main" id="{837062B2-6E15-A6BE-E2E1-60847C68AA6F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3" name="Mett Us Text">
              <a:extLst>
                <a:ext uri="{FF2B5EF4-FFF2-40B4-BE49-F238E27FC236}">
                  <a16:creationId xmlns:a16="http://schemas.microsoft.com/office/drawing/2014/main" id="{1908030A-DE77-04DE-39D1-DE84C1D96A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9" name="Date">
            <a:extLst>
              <a:ext uri="{FF2B5EF4-FFF2-40B4-BE49-F238E27FC236}">
                <a16:creationId xmlns:a16="http://schemas.microsoft.com/office/drawing/2014/main" id="{5256690C-6C2E-B140-9F03-F72CB5E361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27" name="Subtitle">
            <a:extLst>
              <a:ext uri="{FF2B5EF4-FFF2-40B4-BE49-F238E27FC236}">
                <a16:creationId xmlns:a16="http://schemas.microsoft.com/office/drawing/2014/main" id="{8E8B9AB2-9C67-0E17-2379-FEEE4C1896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950A29EB-E8CB-B16D-DA54-57A9F9A7BB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up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esenter Job Title">
            <a:extLst>
              <a:ext uri="{FF2B5EF4-FFF2-40B4-BE49-F238E27FC236}">
                <a16:creationId xmlns:a16="http://schemas.microsoft.com/office/drawing/2014/main" id="{073D800E-FB2E-EB4A-85F0-F57E85930F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3" name="Presenter Name">
            <a:extLst>
              <a:ext uri="{FF2B5EF4-FFF2-40B4-BE49-F238E27FC236}">
                <a16:creationId xmlns:a16="http://schemas.microsoft.com/office/drawing/2014/main" id="{EBD9D178-4020-4579-9D83-E8116B6946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4" name="Presenter Avatar">
            <a:extLst>
              <a:ext uri="{FF2B5EF4-FFF2-40B4-BE49-F238E27FC236}">
                <a16:creationId xmlns:a16="http://schemas.microsoft.com/office/drawing/2014/main" id="{77423CB8-0816-3EAC-7D7B-8FBA7FA44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6" name="Subtitle">
            <a:extLst>
              <a:ext uri="{FF2B5EF4-FFF2-40B4-BE49-F238E27FC236}">
                <a16:creationId xmlns:a16="http://schemas.microsoft.com/office/drawing/2014/main" id="{0F3D3493-88B9-228E-4D18-F6DC3106FC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3C4ADC6C-20DD-3EFD-9186-F51F927879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3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7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11" r:id="rId2"/>
    <p:sldLayoutId id="2147483699" r:id="rId3"/>
    <p:sldLayoutId id="2147483729" r:id="rId4"/>
    <p:sldLayoutId id="2147483727" r:id="rId5"/>
    <p:sldLayoutId id="2147483730" r:id="rId6"/>
    <p:sldLayoutId id="2147483728" r:id="rId7"/>
    <p:sldLayoutId id="2147483731" r:id="rId8"/>
    <p:sldLayoutId id="2147483725" r:id="rId9"/>
    <p:sldLayoutId id="2147483733" r:id="rId10"/>
    <p:sldLayoutId id="2147483732" r:id="rId11"/>
    <p:sldLayoutId id="2147483713" r:id="rId12"/>
    <p:sldLayoutId id="2147483740" r:id="rId13"/>
    <p:sldLayoutId id="2147483741" r:id="rId14"/>
    <p:sldLayoutId id="2147483695" r:id="rId15"/>
    <p:sldLayoutId id="2147483696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776" r:id="rId22"/>
    <p:sldLayoutId id="2147483777" r:id="rId23"/>
    <p:sldLayoutId id="2147483778" r:id="rId24"/>
    <p:sldLayoutId id="2147483767" r:id="rId25"/>
    <p:sldLayoutId id="2147483770" r:id="rId26"/>
    <p:sldLayoutId id="2147483772" r:id="rId27"/>
    <p:sldLayoutId id="2147483774" r:id="rId28"/>
    <p:sldLayoutId id="2147483723" r:id="rId29"/>
    <p:sldLayoutId id="2147483705" r:id="rId30"/>
    <p:sldLayoutId id="2147483706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Graphik-Light" panose="020B040303020206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Graphik-Semibold" panose="020B050303020206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83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  <p:sldLayoutId id="2147483802" r:id="rId26"/>
    <p:sldLayoutId id="2147483803" r:id="rId27"/>
    <p:sldLayoutId id="2147483804" r:id="rId28"/>
    <p:sldLayoutId id="2147483805" r:id="rId29"/>
    <p:sldLayoutId id="2147483806" r:id="rId30"/>
    <p:sldLayoutId id="2147483807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B9576-9342-BCE5-5C73-8357D3532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B9B6891C-60B2-18D4-DE4E-58D12985E597}"/>
              </a:ext>
            </a:extLst>
          </p:cNvPr>
          <p:cNvSpPr/>
          <p:nvPr/>
        </p:nvSpPr>
        <p:spPr>
          <a:xfrm>
            <a:off x="359992" y="1458755"/>
            <a:ext cx="4930465" cy="117228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rgbClr val="000000"/>
                </a:solidFill>
                <a:latin typeface="Graphik Semibold" panose="020B0503030202060203" pitchFamily="34" charset="0"/>
              </a:rPr>
              <a:t>How does it work</a:t>
            </a:r>
          </a:p>
          <a:p>
            <a:pPr>
              <a:spcAft>
                <a:spcPts val="600"/>
              </a:spcAft>
            </a:pPr>
            <a:r>
              <a:rPr lang="en-GB" sz="1300" dirty="0">
                <a:latin typeface="Graphik Light" panose="020B0403030202060203" pitchFamily="34" charset="0"/>
              </a:rPr>
              <a:t>We’re introducing a powerful new capability in Automation: the option to send a test request in outgoing integrations - both for predefined integrations and custom HTTP-based outgoing integrations. </a:t>
            </a:r>
          </a:p>
          <a:p>
            <a:pPr>
              <a:spcAft>
                <a:spcPts val="600"/>
              </a:spcAft>
            </a:pPr>
            <a:r>
              <a:rPr lang="en-GB" sz="1300" dirty="0">
                <a:latin typeface="Graphik Light" panose="020B0403030202060203" pitchFamily="34" charset="0"/>
              </a:rPr>
              <a:t>You can now fully verify your setup - from connection and configuration to dynamic variables rendered from event context - without launching a workflow.  </a:t>
            </a: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  <a:latin typeface="Graphik Semibold" panose="020B0503030202060203" pitchFamily="34" charset="0"/>
              </a:rPr>
              <a:t>What’s New </a:t>
            </a:r>
          </a:p>
          <a:p>
            <a:pPr>
              <a:spcAft>
                <a:spcPts val="600"/>
              </a:spcAft>
            </a:pPr>
            <a:r>
              <a:rPr lang="en-GB" sz="1300" dirty="0">
                <a:latin typeface="Graphik Light" panose="020B0403030202060203" pitchFamily="34" charset="0"/>
              </a:rPr>
              <a:t>When configuring an outgoing integration, you’ll now see the option to Send test request. </a:t>
            </a:r>
          </a:p>
          <a:p>
            <a:pPr>
              <a:spcAft>
                <a:spcPts val="600"/>
              </a:spcAft>
            </a:pPr>
            <a:r>
              <a:rPr lang="en-GB" sz="1300" dirty="0">
                <a:latin typeface="Graphik Light" panose="020B0403030202060203" pitchFamily="34" charset="0"/>
              </a:rPr>
              <a:t>This opens a dedicated test builder that allows you to supply the integration with the full data context required to execute the test, such as: 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300" dirty="0">
                <a:latin typeface="Graphik Light" panose="020B0403030202060203" pitchFamily="34" charset="0"/>
              </a:rPr>
              <a:t>selection of the profile context (only Test Profiles allowed) 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300" dirty="0">
                <a:latin typeface="Graphik Light" panose="020B0403030202060203" pitchFamily="34" charset="0"/>
              </a:rPr>
              <a:t>selection of an event context 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300" dirty="0">
                <a:latin typeface="Graphik Light" panose="020B0403030202060203" pitchFamily="34" charset="0"/>
              </a:rPr>
              <a:t>rendering of dynamic values - used in the request (based on the event context) 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300" dirty="0">
                <a:latin typeface="Graphik Light" panose="020B0403030202060203" pitchFamily="34" charset="0"/>
              </a:rPr>
              <a:t>preview of the outgoing request and response 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300" dirty="0">
                <a:latin typeface="Graphik Light" panose="020B0403030202060203" pitchFamily="34" charset="0"/>
              </a:rPr>
              <a:t>immediate saving of the response as an event in Assets </a:t>
            </a:r>
          </a:p>
          <a:p>
            <a:pPr>
              <a:spcAft>
                <a:spcPts val="600"/>
              </a:spcAft>
            </a:pPr>
            <a:r>
              <a:rPr lang="en-GB" sz="1300" dirty="0">
                <a:latin typeface="Graphik Light" panose="020B0403030202060203" pitchFamily="34" charset="0"/>
              </a:rPr>
              <a:t>No need to manually trigger workflows or send real events just to validate filters or logic. </a:t>
            </a:r>
          </a:p>
          <a:p>
            <a:pPr>
              <a:spcAft>
                <a:spcPts val="600"/>
              </a:spcAft>
            </a:pPr>
            <a:endParaRPr lang="en-GB" sz="1300" dirty="0">
              <a:solidFill>
                <a:srgbClr val="000000"/>
              </a:solidFill>
              <a:effectLst/>
              <a:latin typeface="Graphik Light" panose="020B0403030202060203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CF2621-D656-895F-6678-4F402A1943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dirty="0"/>
              <a:t>Feature / Module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611141-6870-AE19-3596-F426A5BA69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1008000"/>
            <a:ext cx="7063841" cy="200055"/>
          </a:xfrm>
        </p:spPr>
        <p:txBody>
          <a:bodyPr>
            <a:noAutofit/>
          </a:bodyPr>
          <a:lstStyle/>
          <a:p>
            <a:r>
              <a:rPr lang="en-US" dirty="0"/>
              <a:t>Validate configuration, connection and your request body - before you go live.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FF666-49B9-232B-2EEF-B3C89E98FF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Testing outgoing integrations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EE92D-9799-7B4F-9814-7D9DFDB7C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313" y="861237"/>
            <a:ext cx="7510085" cy="6510760"/>
          </a:xfrm>
          <a:prstGeom prst="rect">
            <a:avLst/>
          </a:prstGeom>
        </p:spPr>
      </p:pic>
      <p:pic>
        <p:nvPicPr>
          <p:cNvPr id="6" name="Obraz 5" descr="Obraz zawierający zrzut ekranu, tekst, oprogramowanie, design&#10;&#10;Zawartość wygenerowana przez AI może być niepoprawna.">
            <a:extLst>
              <a:ext uri="{FF2B5EF4-FFF2-40B4-BE49-F238E27FC236}">
                <a16:creationId xmlns:a16="http://schemas.microsoft.com/office/drawing/2014/main" id="{F09F92E9-787D-2E7D-A777-5F4F6C240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820" y="1223581"/>
            <a:ext cx="7772400" cy="47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hyperlink" Target="https://twitter.com/Synerise" TargetMode="External"/></Relationships>
</file>

<file path=ppt/theme/theme1.xml><?xml version="1.0" encoding="utf-8"?>
<a:theme xmlns:a="http://schemas.openxmlformats.org/drawingml/2006/main" name="Synerise - Bright">
  <a:themeElements>
    <a:clrScheme name="Niestandardowy 1">
      <a:dk1>
        <a:srgbClr val="000000"/>
      </a:dk1>
      <a:lt1>
        <a:srgbClr val="FFFFFF"/>
      </a:lt1>
      <a:dk2>
        <a:srgbClr val="57606D"/>
      </a:dk2>
      <a:lt2>
        <a:srgbClr val="E7E6E6"/>
      </a:lt2>
      <a:accent1>
        <a:srgbClr val="0B68FF"/>
      </a:accent1>
      <a:accent2>
        <a:srgbClr val="0ACA37"/>
      </a:accent2>
      <a:accent3>
        <a:srgbClr val="F52921"/>
      </a:accent3>
      <a:accent4>
        <a:srgbClr val="FAB700"/>
      </a:accent4>
      <a:accent5>
        <a:srgbClr val="089B9B"/>
      </a:accent5>
      <a:accent6>
        <a:srgbClr val="4E1DAE"/>
      </a:accent6>
      <a:hlink>
        <a:srgbClr val="0432FF"/>
      </a:hlink>
      <a:folHlink>
        <a:srgbClr val="0432FF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12700">
          <a:noFill/>
        </a:ln>
        <a:effectLst>
          <a:softEdge rad="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 anchor="ctr">
        <a:spAutoFit/>
      </a:bodyPr>
      <a:lstStyle>
        <a:defPPr algn="l">
          <a:defRPr sz="1800" b="0" i="0" spc="0" dirty="0" err="1" smtClean="0">
            <a:latin typeface="Graphik-Light" panose="020B04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5EBB0DA-8E83-DA42-BFC9-95487C500961}" vid="{00B77699-A8AA-8849-A089-8B26457D8BD8}"/>
    </a:ext>
  </a:extLst>
</a:theme>
</file>

<file path=ppt/theme/theme2.xml><?xml version="1.0" encoding="utf-8"?>
<a:theme xmlns:a="http://schemas.openxmlformats.org/drawingml/2006/main" name="Synerise - Dark Mod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anchor="ctr">
        <a:spAutoFit/>
      </a:bodyPr>
      <a:lstStyle>
        <a:defPPr algn="l">
          <a:defRPr sz="1100" dirty="0">
            <a:solidFill>
              <a:schemeClr val="bg1"/>
            </a:solidFill>
            <a:latin typeface="Graphik Regular" panose="020B0503030202060203" pitchFamily="34" charset="0"/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defRPr>
        </a:defPPr>
      </a:lstStyle>
    </a:spDef>
    <a:txDef>
      <a:spPr>
        <a:noFill/>
      </a:spPr>
      <a:bodyPr wrap="square" lIns="0" tIns="0" rIns="0" bIns="0" rtlCol="0">
        <a:spAutoFit/>
      </a:bodyPr>
      <a:lstStyle>
        <a:defPPr marL="342900" indent="-342900" algn="l">
          <a:spcAft>
            <a:spcPts val="600"/>
          </a:spcAft>
          <a:buAutoNum type="arabicPeriod"/>
          <a:defRPr dirty="0" err="1">
            <a:solidFill>
              <a:schemeClr val="bg1"/>
            </a:solidFill>
            <a:latin typeface="Graphik-Medium" panose="020B05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5EBB0DA-8E83-DA42-BFC9-95487C500961}" vid="{1A00618D-9B8F-724E-B06F-6B361110A465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7363F414ECFC48928B6E20126E6565" ma:contentTypeVersion="12" ma:contentTypeDescription="Create a new document." ma:contentTypeScope="" ma:versionID="069f5596ffb87049e4857deec63651d8">
  <xsd:schema xmlns:xsd="http://www.w3.org/2001/XMLSchema" xmlns:xs="http://www.w3.org/2001/XMLSchema" xmlns:p="http://schemas.microsoft.com/office/2006/metadata/properties" xmlns:ns2="c1a474ad-2157-4fed-8af5-02a7ca4536cf" xmlns:ns3="a9586348-aba0-4db9-812e-5e265c7d1bc9" targetNamespace="http://schemas.microsoft.com/office/2006/metadata/properties" ma:root="true" ma:fieldsID="7ec12f32831268b35bd55a9c0d88ab5e" ns2:_="" ns3:_="">
    <xsd:import namespace="c1a474ad-2157-4fed-8af5-02a7ca4536cf"/>
    <xsd:import namespace="a9586348-aba0-4db9-812e-5e265c7d1b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474ad-2157-4fed-8af5-02a7ca4536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786149b-b873-4c01-a39d-a05981a325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86348-aba0-4db9-812e-5e265c7d1bc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0dd430a-727f-4f53-b179-d627352c3ba7}" ma:internalName="TaxCatchAll" ma:showField="CatchAllData" ma:web="a9586348-aba0-4db9-812e-5e265c7d1b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a474ad-2157-4fed-8af5-02a7ca4536cf">
      <Terms xmlns="http://schemas.microsoft.com/office/infopath/2007/PartnerControls"/>
    </lcf76f155ced4ddcb4097134ff3c332f>
    <TaxCatchAll xmlns="a9586348-aba0-4db9-812e-5e265c7d1bc9" xsi:nil="true"/>
  </documentManagement>
</p:properties>
</file>

<file path=customXml/itemProps1.xml><?xml version="1.0" encoding="utf-8"?>
<ds:datastoreItem xmlns:ds="http://schemas.openxmlformats.org/officeDocument/2006/customXml" ds:itemID="{A4F2B0D4-41FA-494D-AD05-242B737679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516F08-E2B4-4BC5-AC48-6CB25293A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a474ad-2157-4fed-8af5-02a7ca4536cf"/>
    <ds:schemaRef ds:uri="a9586348-aba0-4db9-812e-5e265c7d1b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2DDB08-00FB-4B39-86EC-B0D2E4801342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9586348-aba0-4db9-812e-5e265c7d1bc9"/>
    <ds:schemaRef ds:uri="c1a474ad-2157-4fed-8af5-02a7ca4536cf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12222d6-ac3e-41cf-b89f-f70cf0c22bb9}" enabled="0" method="" siteId="{f12222d6-ac3e-41cf-b89f-f70cf0c22bb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Synerise - Bright</Template>
  <TotalTime>309</TotalTime>
  <Words>190</Words>
  <Application>Microsoft Macintosh PowerPoint</Application>
  <PresentationFormat>Panoramiczny</PresentationFormat>
  <Paragraphs>15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</vt:i4>
      </vt:variant>
    </vt:vector>
  </HeadingPairs>
  <TitlesOfParts>
    <vt:vector size="11" baseType="lpstr">
      <vt:lpstr>Arial</vt:lpstr>
      <vt:lpstr>Calibri</vt:lpstr>
      <vt:lpstr>Graphik Light</vt:lpstr>
      <vt:lpstr>Graphik Regular</vt:lpstr>
      <vt:lpstr>Graphik Semibold</vt:lpstr>
      <vt:lpstr>Graphik-Light</vt:lpstr>
      <vt:lpstr>Graphik-Medium</vt:lpstr>
      <vt:lpstr>Graphik-Semibold</vt:lpstr>
      <vt:lpstr>Synerise - Bright</vt:lpstr>
      <vt:lpstr>Synerise - Dark Mode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Krzysztof Kochmański</dc:creator>
  <cp:lastModifiedBy>Małgorzata Wojtowicz</cp:lastModifiedBy>
  <cp:revision>16</cp:revision>
  <dcterms:created xsi:type="dcterms:W3CDTF">2025-10-09T16:38:13Z</dcterms:created>
  <dcterms:modified xsi:type="dcterms:W3CDTF">2026-03-03T09:05:13Z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0x010100957363F414ECFC48928B6E20126E6565</vt:lpwstr>
  </property>
  <property fmtid="{D5CDD505-2E9C-101B-9397-08002B2CF9AE}" pid="3" name="MediaServiceImageTags">
    <vt:lpwstr/>
  </property>
</Properties>
</file>