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147472018" r:id="rId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7"/>
  </p:normalViewPr>
  <p:slideViewPr>
    <p:cSldViewPr snapToGrid="0">
      <p:cViewPr varScale="1">
        <p:scale>
          <a:sx n="87" d="100"/>
          <a:sy n="87" d="100"/>
        </p:scale>
        <p:origin x="1440"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0CE6E1-051B-C23E-51D8-F2B5C5138C67}"/>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8FEA705A-F07F-F0F9-32A8-99CF0B1709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ACBC5728-26C2-C647-E4D5-F948A6E2F110}"/>
              </a:ext>
            </a:extLst>
          </p:cNvPr>
          <p:cNvSpPr>
            <a:spLocks noGrp="1"/>
          </p:cNvSpPr>
          <p:nvPr>
            <p:ph type="dt" sz="half" idx="10"/>
          </p:nvPr>
        </p:nvSpPr>
        <p:spPr/>
        <p:txBody>
          <a:bodyPr/>
          <a:lstStyle/>
          <a:p>
            <a:fld id="{9B1098C4-F317-1348-A546-4F5DE034C0EB}" type="datetimeFigureOut">
              <a:rPr lang="pl-PL" smtClean="0"/>
              <a:t>6.03.2026</a:t>
            </a:fld>
            <a:endParaRPr lang="pl-PL"/>
          </a:p>
        </p:txBody>
      </p:sp>
      <p:sp>
        <p:nvSpPr>
          <p:cNvPr id="5" name="Symbol zastępczy stopki 4">
            <a:extLst>
              <a:ext uri="{FF2B5EF4-FFF2-40B4-BE49-F238E27FC236}">
                <a16:creationId xmlns:a16="http://schemas.microsoft.com/office/drawing/2014/main" id="{8021053E-9AF8-EB03-64FF-432E290D323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7F7EFA9-6206-403C-5402-83857AFFBF88}"/>
              </a:ext>
            </a:extLst>
          </p:cNvPr>
          <p:cNvSpPr>
            <a:spLocks noGrp="1"/>
          </p:cNvSpPr>
          <p:nvPr>
            <p:ph type="sldNum" sz="quarter" idx="12"/>
          </p:nvPr>
        </p:nvSpPr>
        <p:spPr/>
        <p:txBody>
          <a:bodyPr/>
          <a:lstStyle/>
          <a:p>
            <a:fld id="{38E0B3BD-F74E-1D46-89DC-C17F244F5448}" type="slidenum">
              <a:rPr lang="pl-PL" smtClean="0"/>
              <a:t>‹#›</a:t>
            </a:fld>
            <a:endParaRPr lang="pl-PL"/>
          </a:p>
        </p:txBody>
      </p:sp>
    </p:spTree>
    <p:extLst>
      <p:ext uri="{BB962C8B-B14F-4D97-AF65-F5344CB8AC3E}">
        <p14:creationId xmlns:p14="http://schemas.microsoft.com/office/powerpoint/2010/main" val="426537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AF513B-D68D-7BF8-9FEF-F5E07DFC5989}"/>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11005119-9A58-F284-EE34-DC78395FC6F8}"/>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018C33F-F4A2-DBA1-A405-400F7079A0A2}"/>
              </a:ext>
            </a:extLst>
          </p:cNvPr>
          <p:cNvSpPr>
            <a:spLocks noGrp="1"/>
          </p:cNvSpPr>
          <p:nvPr>
            <p:ph type="dt" sz="half" idx="10"/>
          </p:nvPr>
        </p:nvSpPr>
        <p:spPr/>
        <p:txBody>
          <a:bodyPr/>
          <a:lstStyle/>
          <a:p>
            <a:fld id="{9B1098C4-F317-1348-A546-4F5DE034C0EB}" type="datetimeFigureOut">
              <a:rPr lang="pl-PL" smtClean="0"/>
              <a:t>6.03.2026</a:t>
            </a:fld>
            <a:endParaRPr lang="pl-PL"/>
          </a:p>
        </p:txBody>
      </p:sp>
      <p:sp>
        <p:nvSpPr>
          <p:cNvPr id="5" name="Symbol zastępczy stopki 4">
            <a:extLst>
              <a:ext uri="{FF2B5EF4-FFF2-40B4-BE49-F238E27FC236}">
                <a16:creationId xmlns:a16="http://schemas.microsoft.com/office/drawing/2014/main" id="{C9E1D01E-7942-A65B-77A5-5E59D464EE5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B626A3D-F7F9-C1D4-F34E-607B39F96669}"/>
              </a:ext>
            </a:extLst>
          </p:cNvPr>
          <p:cNvSpPr>
            <a:spLocks noGrp="1"/>
          </p:cNvSpPr>
          <p:nvPr>
            <p:ph type="sldNum" sz="quarter" idx="12"/>
          </p:nvPr>
        </p:nvSpPr>
        <p:spPr/>
        <p:txBody>
          <a:bodyPr/>
          <a:lstStyle/>
          <a:p>
            <a:fld id="{38E0B3BD-F74E-1D46-89DC-C17F244F5448}" type="slidenum">
              <a:rPr lang="pl-PL" smtClean="0"/>
              <a:t>‹#›</a:t>
            </a:fld>
            <a:endParaRPr lang="pl-PL"/>
          </a:p>
        </p:txBody>
      </p:sp>
    </p:spTree>
    <p:extLst>
      <p:ext uri="{BB962C8B-B14F-4D97-AF65-F5344CB8AC3E}">
        <p14:creationId xmlns:p14="http://schemas.microsoft.com/office/powerpoint/2010/main" val="430637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218F3660-8A75-1EE3-B18C-110292B2CCA9}"/>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B3A3065C-8133-306B-52B2-25E80D8BB83F}"/>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50D5F92-4357-CC0D-340E-E97800A71689}"/>
              </a:ext>
            </a:extLst>
          </p:cNvPr>
          <p:cNvSpPr>
            <a:spLocks noGrp="1"/>
          </p:cNvSpPr>
          <p:nvPr>
            <p:ph type="dt" sz="half" idx="10"/>
          </p:nvPr>
        </p:nvSpPr>
        <p:spPr/>
        <p:txBody>
          <a:bodyPr/>
          <a:lstStyle/>
          <a:p>
            <a:fld id="{9B1098C4-F317-1348-A546-4F5DE034C0EB}" type="datetimeFigureOut">
              <a:rPr lang="pl-PL" smtClean="0"/>
              <a:t>6.03.2026</a:t>
            </a:fld>
            <a:endParaRPr lang="pl-PL"/>
          </a:p>
        </p:txBody>
      </p:sp>
      <p:sp>
        <p:nvSpPr>
          <p:cNvPr id="5" name="Symbol zastępczy stopki 4">
            <a:extLst>
              <a:ext uri="{FF2B5EF4-FFF2-40B4-BE49-F238E27FC236}">
                <a16:creationId xmlns:a16="http://schemas.microsoft.com/office/drawing/2014/main" id="{764DE212-BD37-67E1-D279-D045D159E2D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E750937-163C-256D-2FEB-92FA9583345C}"/>
              </a:ext>
            </a:extLst>
          </p:cNvPr>
          <p:cNvSpPr>
            <a:spLocks noGrp="1"/>
          </p:cNvSpPr>
          <p:nvPr>
            <p:ph type="sldNum" sz="quarter" idx="12"/>
          </p:nvPr>
        </p:nvSpPr>
        <p:spPr/>
        <p:txBody>
          <a:bodyPr/>
          <a:lstStyle/>
          <a:p>
            <a:fld id="{38E0B3BD-F74E-1D46-89DC-C17F244F5448}" type="slidenum">
              <a:rPr lang="pl-PL" smtClean="0"/>
              <a:t>‹#›</a:t>
            </a:fld>
            <a:endParaRPr lang="pl-PL"/>
          </a:p>
        </p:txBody>
      </p:sp>
    </p:spTree>
    <p:extLst>
      <p:ext uri="{BB962C8B-B14F-4D97-AF65-F5344CB8AC3E}">
        <p14:creationId xmlns:p14="http://schemas.microsoft.com/office/powerpoint/2010/main" val="2492263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ith subheader">
    <p:spTree>
      <p:nvGrpSpPr>
        <p:cNvPr id="1" name=""/>
        <p:cNvGrpSpPr/>
        <p:nvPr/>
      </p:nvGrpSpPr>
      <p:grpSpPr>
        <a:xfrm>
          <a:off x="0" y="0"/>
          <a:ext cx="0" cy="0"/>
          <a:chOff x="0" y="0"/>
          <a:chExt cx="0" cy="0"/>
        </a:xfrm>
      </p:grpSpPr>
      <p:sp>
        <p:nvSpPr>
          <p:cNvPr id="8" name="Page Counter">
            <a:extLst>
              <a:ext uri="{FF2B5EF4-FFF2-40B4-BE49-F238E27FC236}">
                <a16:creationId xmlns:a16="http://schemas.microsoft.com/office/drawing/2014/main" id="{3E6C5E9D-0983-5E4E-9EEE-230643192E5D}"/>
              </a:ext>
            </a:extLst>
          </p:cNvPr>
          <p:cNvSpPr txBox="1">
            <a:spLocks noChangeAspect="1"/>
          </p:cNvSpPr>
          <p:nvPr userDrawn="1"/>
        </p:nvSpPr>
        <p:spPr>
          <a:xfrm>
            <a:off x="11249233" y="212414"/>
            <a:ext cx="582767" cy="138499"/>
          </a:xfrm>
          <a:prstGeom prst="rect">
            <a:avLst/>
          </a:prstGeom>
          <a:noFill/>
        </p:spPr>
        <p:txBody>
          <a:bodyPr wrap="square" lIns="0" tIns="0" rIns="0" bIns="0">
            <a:spAutoFit/>
          </a:bodyPr>
          <a:lstStyle>
            <a:defPPr>
              <a:defRPr lang="pl-US"/>
            </a:defPPr>
            <a:lvl1pPr marL="0" algn="r" defTabSz="914400" rtl="0" eaLnBrk="1" latinLnBrk="0" hangingPunct="1">
              <a:defRPr sz="900" b="0" i="0" kern="1200">
                <a:solidFill>
                  <a:schemeClr val="tx1"/>
                </a:solidFill>
                <a:latin typeface="Graphik-Medium" panose="020B05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C44D13-FC05-5941-85B1-39955DB610AB}" type="slidenum">
              <a:rPr lang="pl-US" smtClean="0"/>
              <a:pPr/>
              <a:t>‹#›</a:t>
            </a:fld>
            <a:endParaRPr lang="pl-US"/>
          </a:p>
        </p:txBody>
      </p:sp>
      <p:sp>
        <p:nvSpPr>
          <p:cNvPr id="5" name="Breadcrumbs">
            <a:extLst>
              <a:ext uri="{FF2B5EF4-FFF2-40B4-BE49-F238E27FC236}">
                <a16:creationId xmlns:a16="http://schemas.microsoft.com/office/drawing/2014/main" id="{6317E3A5-20AC-A740-A9FD-2E0DF0BDE4AF}"/>
              </a:ext>
            </a:extLst>
          </p:cNvPr>
          <p:cNvSpPr>
            <a:spLocks noGrp="1"/>
          </p:cNvSpPr>
          <p:nvPr>
            <p:ph type="body" sz="quarter" idx="15" hasCustomPrompt="1"/>
          </p:nvPr>
        </p:nvSpPr>
        <p:spPr>
          <a:xfrm>
            <a:off x="1448303" y="228141"/>
            <a:ext cx="9793730" cy="124650"/>
          </a:xfrm>
          <a:prstGeom prst="rect">
            <a:avLst/>
          </a:prstGeom>
        </p:spPr>
        <p:txBody>
          <a:bodyPr wrap="square" lIns="0" tIns="0" rIns="0" bIns="0">
            <a:spAutoFit/>
          </a:bodyPr>
          <a:lstStyle>
            <a:lvl1pPr marL="0" indent="0" algn="r">
              <a:buNone/>
              <a:defRPr sz="900" b="0" i="0" spc="0">
                <a:solidFill>
                  <a:schemeClr val="tx1">
                    <a:lumMod val="50000"/>
                    <a:lumOff val="50000"/>
                  </a:schemeClr>
                </a:solidFill>
                <a:latin typeface="Graphik Regular" panose="020B0503030202060203" pitchFamily="34" charset="0"/>
              </a:defRPr>
            </a:lvl1pPr>
          </a:lstStyle>
          <a:p>
            <a:pPr lvl="0"/>
            <a:r>
              <a:rPr lang="pl-US"/>
              <a:t>Breadcrumbs</a:t>
            </a:r>
          </a:p>
        </p:txBody>
      </p:sp>
      <p:sp>
        <p:nvSpPr>
          <p:cNvPr id="7" name="Subheader">
            <a:extLst>
              <a:ext uri="{FF2B5EF4-FFF2-40B4-BE49-F238E27FC236}">
                <a16:creationId xmlns:a16="http://schemas.microsoft.com/office/drawing/2014/main" id="{A99141F0-F0B4-7F44-8918-0229474009AD}"/>
              </a:ext>
            </a:extLst>
          </p:cNvPr>
          <p:cNvSpPr>
            <a:spLocks noGrp="1"/>
          </p:cNvSpPr>
          <p:nvPr>
            <p:ph type="body" sz="quarter" idx="14" hasCustomPrompt="1"/>
          </p:nvPr>
        </p:nvSpPr>
        <p:spPr>
          <a:xfrm>
            <a:off x="360000" y="1008000"/>
            <a:ext cx="11472000" cy="200055"/>
          </a:xfrm>
          <a:prstGeom prst="rect">
            <a:avLst/>
          </a:prstGeom>
        </p:spPr>
        <p:txBody>
          <a:bodyPr wrap="square" lIns="0" tIns="0" rIns="0" bIns="0">
            <a:spAutoFit/>
          </a:bodyPr>
          <a:lstStyle>
            <a:lvl1pPr marL="0" indent="0">
              <a:lnSpc>
                <a:spcPct val="100000"/>
              </a:lnSpc>
              <a:spcBef>
                <a:spcPts val="0"/>
              </a:spcBef>
              <a:buNone/>
              <a:defRPr sz="1300" b="0" i="0">
                <a:latin typeface="Graphik Regular" panose="020B0503030202060203" pitchFamily="34" charset="0"/>
              </a:defRPr>
            </a:lvl1pPr>
          </a:lstStyle>
          <a:p>
            <a:pPr lvl="0"/>
            <a:r>
              <a:rPr lang="pl-US"/>
              <a:t>Subheader</a:t>
            </a:r>
          </a:p>
        </p:txBody>
      </p:sp>
      <p:sp>
        <p:nvSpPr>
          <p:cNvPr id="6" name="Main Header">
            <a:extLst>
              <a:ext uri="{FF2B5EF4-FFF2-40B4-BE49-F238E27FC236}">
                <a16:creationId xmlns:a16="http://schemas.microsoft.com/office/drawing/2014/main" id="{4E1D621E-F8BE-C24F-8E04-D8704BDD8BE0}"/>
              </a:ext>
            </a:extLst>
          </p:cNvPr>
          <p:cNvSpPr>
            <a:spLocks noGrp="1" noChangeAspect="1"/>
          </p:cNvSpPr>
          <p:nvPr>
            <p:ph type="body" sz="quarter" idx="13" hasCustomPrompt="1"/>
          </p:nvPr>
        </p:nvSpPr>
        <p:spPr>
          <a:xfrm>
            <a:off x="360000" y="576000"/>
            <a:ext cx="11472000" cy="442035"/>
          </a:xfrm>
          <a:prstGeom prst="rect">
            <a:avLst/>
          </a:prstGeom>
        </p:spPr>
        <p:txBody>
          <a:bodyPr wrap="square" lIns="0" tIns="0" rIns="0" bIns="72000">
            <a:spAutoFit/>
          </a:bodyPr>
          <a:lstStyle>
            <a:lvl1pPr marL="0" indent="0">
              <a:lnSpc>
                <a:spcPct val="100000"/>
              </a:lnSpc>
              <a:spcBef>
                <a:spcPts val="0"/>
              </a:spcBef>
              <a:buNone/>
              <a:defRPr sz="2400" b="1" i="0">
                <a:latin typeface="Graphik-Semibold" panose="020B0503030202060203" pitchFamily="34" charset="0"/>
              </a:defRPr>
            </a:lvl1pPr>
          </a:lstStyle>
          <a:p>
            <a:pPr lvl="0"/>
            <a:r>
              <a:rPr lang="pl-US"/>
              <a:t>Header</a:t>
            </a:r>
          </a:p>
        </p:txBody>
      </p:sp>
      <p:pic>
        <p:nvPicPr>
          <p:cNvPr id="4" name="Logo">
            <a:extLst>
              <a:ext uri="{FF2B5EF4-FFF2-40B4-BE49-F238E27FC236}">
                <a16:creationId xmlns:a16="http://schemas.microsoft.com/office/drawing/2014/main" id="{1EB03D94-2A2C-5310-3098-DBAF1F7A0645}"/>
              </a:ext>
            </a:extLst>
          </p:cNvPr>
          <p:cNvPicPr>
            <a:picLocks noChangeAspect="1"/>
          </p:cNvPicPr>
          <p:nvPr userDrawn="1"/>
        </p:nvPicPr>
        <p:blipFill>
          <a:blip r:embed="rId2"/>
          <a:stretch>
            <a:fillRect/>
          </a:stretch>
        </p:blipFill>
        <p:spPr>
          <a:xfrm>
            <a:off x="360000" y="230400"/>
            <a:ext cx="824279" cy="118050"/>
          </a:xfrm>
          <a:prstGeom prst="rect">
            <a:avLst/>
          </a:prstGeom>
        </p:spPr>
      </p:pic>
    </p:spTree>
    <p:extLst>
      <p:ext uri="{BB962C8B-B14F-4D97-AF65-F5344CB8AC3E}">
        <p14:creationId xmlns:p14="http://schemas.microsoft.com/office/powerpoint/2010/main" val="1400080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70BD36-5D7B-0F2C-FE6C-DE25BD3A26FB}"/>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9DE8145-F4D8-A669-DDB0-A2A0F41D00E4}"/>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FF1FCA7-6D20-DF4E-2E14-3CB60FED2141}"/>
              </a:ext>
            </a:extLst>
          </p:cNvPr>
          <p:cNvSpPr>
            <a:spLocks noGrp="1"/>
          </p:cNvSpPr>
          <p:nvPr>
            <p:ph type="dt" sz="half" idx="10"/>
          </p:nvPr>
        </p:nvSpPr>
        <p:spPr/>
        <p:txBody>
          <a:bodyPr/>
          <a:lstStyle/>
          <a:p>
            <a:fld id="{9B1098C4-F317-1348-A546-4F5DE034C0EB}" type="datetimeFigureOut">
              <a:rPr lang="pl-PL" smtClean="0"/>
              <a:t>6.03.2026</a:t>
            </a:fld>
            <a:endParaRPr lang="pl-PL"/>
          </a:p>
        </p:txBody>
      </p:sp>
      <p:sp>
        <p:nvSpPr>
          <p:cNvPr id="5" name="Symbol zastępczy stopki 4">
            <a:extLst>
              <a:ext uri="{FF2B5EF4-FFF2-40B4-BE49-F238E27FC236}">
                <a16:creationId xmlns:a16="http://schemas.microsoft.com/office/drawing/2014/main" id="{D3062332-B949-C216-018A-92251D4E5C3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AFB9DF1-20C3-955C-2DD0-5E61A99E80E6}"/>
              </a:ext>
            </a:extLst>
          </p:cNvPr>
          <p:cNvSpPr>
            <a:spLocks noGrp="1"/>
          </p:cNvSpPr>
          <p:nvPr>
            <p:ph type="sldNum" sz="quarter" idx="12"/>
          </p:nvPr>
        </p:nvSpPr>
        <p:spPr/>
        <p:txBody>
          <a:bodyPr/>
          <a:lstStyle/>
          <a:p>
            <a:fld id="{38E0B3BD-F74E-1D46-89DC-C17F244F5448}" type="slidenum">
              <a:rPr lang="pl-PL" smtClean="0"/>
              <a:t>‹#›</a:t>
            </a:fld>
            <a:endParaRPr lang="pl-PL"/>
          </a:p>
        </p:txBody>
      </p:sp>
    </p:spTree>
    <p:extLst>
      <p:ext uri="{BB962C8B-B14F-4D97-AF65-F5344CB8AC3E}">
        <p14:creationId xmlns:p14="http://schemas.microsoft.com/office/powerpoint/2010/main" val="114038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021D68-117A-C3F3-F949-B64A39FFE156}"/>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AB3F8B04-7B20-59C9-C0BE-C3ADEF83D3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5BF254AA-A52A-749A-FB5D-E48FD5CA5EDA}"/>
              </a:ext>
            </a:extLst>
          </p:cNvPr>
          <p:cNvSpPr>
            <a:spLocks noGrp="1"/>
          </p:cNvSpPr>
          <p:nvPr>
            <p:ph type="dt" sz="half" idx="10"/>
          </p:nvPr>
        </p:nvSpPr>
        <p:spPr/>
        <p:txBody>
          <a:bodyPr/>
          <a:lstStyle/>
          <a:p>
            <a:fld id="{9B1098C4-F317-1348-A546-4F5DE034C0EB}" type="datetimeFigureOut">
              <a:rPr lang="pl-PL" smtClean="0"/>
              <a:t>6.03.2026</a:t>
            </a:fld>
            <a:endParaRPr lang="pl-PL"/>
          </a:p>
        </p:txBody>
      </p:sp>
      <p:sp>
        <p:nvSpPr>
          <p:cNvPr id="5" name="Symbol zastępczy stopki 4">
            <a:extLst>
              <a:ext uri="{FF2B5EF4-FFF2-40B4-BE49-F238E27FC236}">
                <a16:creationId xmlns:a16="http://schemas.microsoft.com/office/drawing/2014/main" id="{1DEEF97F-5630-C7BA-7DC6-7213D7631EF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BD82B9D-21E6-4864-3531-D8FA2DE83C76}"/>
              </a:ext>
            </a:extLst>
          </p:cNvPr>
          <p:cNvSpPr>
            <a:spLocks noGrp="1"/>
          </p:cNvSpPr>
          <p:nvPr>
            <p:ph type="sldNum" sz="quarter" idx="12"/>
          </p:nvPr>
        </p:nvSpPr>
        <p:spPr/>
        <p:txBody>
          <a:bodyPr/>
          <a:lstStyle/>
          <a:p>
            <a:fld id="{38E0B3BD-F74E-1D46-89DC-C17F244F5448}" type="slidenum">
              <a:rPr lang="pl-PL" smtClean="0"/>
              <a:t>‹#›</a:t>
            </a:fld>
            <a:endParaRPr lang="pl-PL"/>
          </a:p>
        </p:txBody>
      </p:sp>
    </p:spTree>
    <p:extLst>
      <p:ext uri="{BB962C8B-B14F-4D97-AF65-F5344CB8AC3E}">
        <p14:creationId xmlns:p14="http://schemas.microsoft.com/office/powerpoint/2010/main" val="1195375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346EDE-5877-FBA0-C13B-B8E5DB3944E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B55528F-7838-D697-5264-92D1197426B4}"/>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13F1A3C9-4C0C-9E40-B5D0-8E52E47D285B}"/>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936F439-51AB-4CF7-0A46-8A9DDA263CCF}"/>
              </a:ext>
            </a:extLst>
          </p:cNvPr>
          <p:cNvSpPr>
            <a:spLocks noGrp="1"/>
          </p:cNvSpPr>
          <p:nvPr>
            <p:ph type="dt" sz="half" idx="10"/>
          </p:nvPr>
        </p:nvSpPr>
        <p:spPr/>
        <p:txBody>
          <a:bodyPr/>
          <a:lstStyle/>
          <a:p>
            <a:fld id="{9B1098C4-F317-1348-A546-4F5DE034C0EB}" type="datetimeFigureOut">
              <a:rPr lang="pl-PL" smtClean="0"/>
              <a:t>6.03.2026</a:t>
            </a:fld>
            <a:endParaRPr lang="pl-PL"/>
          </a:p>
        </p:txBody>
      </p:sp>
      <p:sp>
        <p:nvSpPr>
          <p:cNvPr id="6" name="Symbol zastępczy stopki 5">
            <a:extLst>
              <a:ext uri="{FF2B5EF4-FFF2-40B4-BE49-F238E27FC236}">
                <a16:creationId xmlns:a16="http://schemas.microsoft.com/office/drawing/2014/main" id="{674A68A1-D2A9-9A29-7460-CCC753E7D2C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87D9A3D-F3A0-1E05-15C2-1E5F55C27477}"/>
              </a:ext>
            </a:extLst>
          </p:cNvPr>
          <p:cNvSpPr>
            <a:spLocks noGrp="1"/>
          </p:cNvSpPr>
          <p:nvPr>
            <p:ph type="sldNum" sz="quarter" idx="12"/>
          </p:nvPr>
        </p:nvSpPr>
        <p:spPr/>
        <p:txBody>
          <a:bodyPr/>
          <a:lstStyle/>
          <a:p>
            <a:fld id="{38E0B3BD-F74E-1D46-89DC-C17F244F5448}" type="slidenum">
              <a:rPr lang="pl-PL" smtClean="0"/>
              <a:t>‹#›</a:t>
            </a:fld>
            <a:endParaRPr lang="pl-PL"/>
          </a:p>
        </p:txBody>
      </p:sp>
    </p:spTree>
    <p:extLst>
      <p:ext uri="{BB962C8B-B14F-4D97-AF65-F5344CB8AC3E}">
        <p14:creationId xmlns:p14="http://schemas.microsoft.com/office/powerpoint/2010/main" val="362714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941236-F047-156F-3B8B-6E2E3713535B}"/>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F0F3A70F-BD8E-C7C4-29E8-6731169149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7DEAF400-EA8D-9130-CE9C-BB571A591266}"/>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EC30E9A7-108C-ECBE-7AD3-1426DF2707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109CFB98-C685-8832-9E0E-A788C2C6B449}"/>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5D3AC9F-5849-337A-8F40-23D41961BB11}"/>
              </a:ext>
            </a:extLst>
          </p:cNvPr>
          <p:cNvSpPr>
            <a:spLocks noGrp="1"/>
          </p:cNvSpPr>
          <p:nvPr>
            <p:ph type="dt" sz="half" idx="10"/>
          </p:nvPr>
        </p:nvSpPr>
        <p:spPr/>
        <p:txBody>
          <a:bodyPr/>
          <a:lstStyle/>
          <a:p>
            <a:fld id="{9B1098C4-F317-1348-A546-4F5DE034C0EB}" type="datetimeFigureOut">
              <a:rPr lang="pl-PL" smtClean="0"/>
              <a:t>6.03.2026</a:t>
            </a:fld>
            <a:endParaRPr lang="pl-PL"/>
          </a:p>
        </p:txBody>
      </p:sp>
      <p:sp>
        <p:nvSpPr>
          <p:cNvPr id="8" name="Symbol zastępczy stopki 7">
            <a:extLst>
              <a:ext uri="{FF2B5EF4-FFF2-40B4-BE49-F238E27FC236}">
                <a16:creationId xmlns:a16="http://schemas.microsoft.com/office/drawing/2014/main" id="{FEB7FF22-F7B1-3CDE-7C2D-A320B878AD22}"/>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F3941183-C53E-A146-C7ED-888BE13C80D7}"/>
              </a:ext>
            </a:extLst>
          </p:cNvPr>
          <p:cNvSpPr>
            <a:spLocks noGrp="1"/>
          </p:cNvSpPr>
          <p:nvPr>
            <p:ph type="sldNum" sz="quarter" idx="12"/>
          </p:nvPr>
        </p:nvSpPr>
        <p:spPr/>
        <p:txBody>
          <a:bodyPr/>
          <a:lstStyle/>
          <a:p>
            <a:fld id="{38E0B3BD-F74E-1D46-89DC-C17F244F5448}" type="slidenum">
              <a:rPr lang="pl-PL" smtClean="0"/>
              <a:t>‹#›</a:t>
            </a:fld>
            <a:endParaRPr lang="pl-PL"/>
          </a:p>
        </p:txBody>
      </p:sp>
    </p:spTree>
    <p:extLst>
      <p:ext uri="{BB962C8B-B14F-4D97-AF65-F5344CB8AC3E}">
        <p14:creationId xmlns:p14="http://schemas.microsoft.com/office/powerpoint/2010/main" val="10764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1E0810-7E27-B90A-0E02-85CD09C749D3}"/>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6FA91569-B4F5-BE5F-586B-972FB2308F55}"/>
              </a:ext>
            </a:extLst>
          </p:cNvPr>
          <p:cNvSpPr>
            <a:spLocks noGrp="1"/>
          </p:cNvSpPr>
          <p:nvPr>
            <p:ph type="dt" sz="half" idx="10"/>
          </p:nvPr>
        </p:nvSpPr>
        <p:spPr/>
        <p:txBody>
          <a:bodyPr/>
          <a:lstStyle/>
          <a:p>
            <a:fld id="{9B1098C4-F317-1348-A546-4F5DE034C0EB}" type="datetimeFigureOut">
              <a:rPr lang="pl-PL" smtClean="0"/>
              <a:t>6.03.2026</a:t>
            </a:fld>
            <a:endParaRPr lang="pl-PL"/>
          </a:p>
        </p:txBody>
      </p:sp>
      <p:sp>
        <p:nvSpPr>
          <p:cNvPr id="4" name="Symbol zastępczy stopki 3">
            <a:extLst>
              <a:ext uri="{FF2B5EF4-FFF2-40B4-BE49-F238E27FC236}">
                <a16:creationId xmlns:a16="http://schemas.microsoft.com/office/drawing/2014/main" id="{DDA214B0-9D77-06EE-5F16-A814F92A7C74}"/>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C745E5B4-4828-D824-AFA4-FC850ABD89E3}"/>
              </a:ext>
            </a:extLst>
          </p:cNvPr>
          <p:cNvSpPr>
            <a:spLocks noGrp="1"/>
          </p:cNvSpPr>
          <p:nvPr>
            <p:ph type="sldNum" sz="quarter" idx="12"/>
          </p:nvPr>
        </p:nvSpPr>
        <p:spPr/>
        <p:txBody>
          <a:bodyPr/>
          <a:lstStyle/>
          <a:p>
            <a:fld id="{38E0B3BD-F74E-1D46-89DC-C17F244F5448}" type="slidenum">
              <a:rPr lang="pl-PL" smtClean="0"/>
              <a:t>‹#›</a:t>
            </a:fld>
            <a:endParaRPr lang="pl-PL"/>
          </a:p>
        </p:txBody>
      </p:sp>
    </p:spTree>
    <p:extLst>
      <p:ext uri="{BB962C8B-B14F-4D97-AF65-F5344CB8AC3E}">
        <p14:creationId xmlns:p14="http://schemas.microsoft.com/office/powerpoint/2010/main" val="3296465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58DAA2F6-412C-9376-B40F-82D4F6FA7296}"/>
              </a:ext>
            </a:extLst>
          </p:cNvPr>
          <p:cNvSpPr>
            <a:spLocks noGrp="1"/>
          </p:cNvSpPr>
          <p:nvPr>
            <p:ph type="dt" sz="half" idx="10"/>
          </p:nvPr>
        </p:nvSpPr>
        <p:spPr/>
        <p:txBody>
          <a:bodyPr/>
          <a:lstStyle/>
          <a:p>
            <a:fld id="{9B1098C4-F317-1348-A546-4F5DE034C0EB}" type="datetimeFigureOut">
              <a:rPr lang="pl-PL" smtClean="0"/>
              <a:t>6.03.2026</a:t>
            </a:fld>
            <a:endParaRPr lang="pl-PL"/>
          </a:p>
        </p:txBody>
      </p:sp>
      <p:sp>
        <p:nvSpPr>
          <p:cNvPr id="3" name="Symbol zastępczy stopki 2">
            <a:extLst>
              <a:ext uri="{FF2B5EF4-FFF2-40B4-BE49-F238E27FC236}">
                <a16:creationId xmlns:a16="http://schemas.microsoft.com/office/drawing/2014/main" id="{B5D7D1AF-CFB4-F452-248B-0EFA37311CBD}"/>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9BA208CE-B4BD-F004-1F5C-3ACEAA96552D}"/>
              </a:ext>
            </a:extLst>
          </p:cNvPr>
          <p:cNvSpPr>
            <a:spLocks noGrp="1"/>
          </p:cNvSpPr>
          <p:nvPr>
            <p:ph type="sldNum" sz="quarter" idx="12"/>
          </p:nvPr>
        </p:nvSpPr>
        <p:spPr/>
        <p:txBody>
          <a:bodyPr/>
          <a:lstStyle/>
          <a:p>
            <a:fld id="{38E0B3BD-F74E-1D46-89DC-C17F244F5448}" type="slidenum">
              <a:rPr lang="pl-PL" smtClean="0"/>
              <a:t>‹#›</a:t>
            </a:fld>
            <a:endParaRPr lang="pl-PL"/>
          </a:p>
        </p:txBody>
      </p:sp>
    </p:spTree>
    <p:extLst>
      <p:ext uri="{BB962C8B-B14F-4D97-AF65-F5344CB8AC3E}">
        <p14:creationId xmlns:p14="http://schemas.microsoft.com/office/powerpoint/2010/main" val="43439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F3E164-4ECF-0C14-EA9D-B915ED745DD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4E36A040-1181-DAAF-29EB-FB41277E48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03064D4C-BC84-D838-F7CF-268A500A9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2948E076-62A3-5C22-7B2B-FFB350A7B29D}"/>
              </a:ext>
            </a:extLst>
          </p:cNvPr>
          <p:cNvSpPr>
            <a:spLocks noGrp="1"/>
          </p:cNvSpPr>
          <p:nvPr>
            <p:ph type="dt" sz="half" idx="10"/>
          </p:nvPr>
        </p:nvSpPr>
        <p:spPr/>
        <p:txBody>
          <a:bodyPr/>
          <a:lstStyle/>
          <a:p>
            <a:fld id="{9B1098C4-F317-1348-A546-4F5DE034C0EB}" type="datetimeFigureOut">
              <a:rPr lang="pl-PL" smtClean="0"/>
              <a:t>6.03.2026</a:t>
            </a:fld>
            <a:endParaRPr lang="pl-PL"/>
          </a:p>
        </p:txBody>
      </p:sp>
      <p:sp>
        <p:nvSpPr>
          <p:cNvPr id="6" name="Symbol zastępczy stopki 5">
            <a:extLst>
              <a:ext uri="{FF2B5EF4-FFF2-40B4-BE49-F238E27FC236}">
                <a16:creationId xmlns:a16="http://schemas.microsoft.com/office/drawing/2014/main" id="{CBA1D51E-0DBF-7058-8D53-10D45F145F3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46E8A5A-4B8A-35BA-92AA-33C66DE06721}"/>
              </a:ext>
            </a:extLst>
          </p:cNvPr>
          <p:cNvSpPr>
            <a:spLocks noGrp="1"/>
          </p:cNvSpPr>
          <p:nvPr>
            <p:ph type="sldNum" sz="quarter" idx="12"/>
          </p:nvPr>
        </p:nvSpPr>
        <p:spPr/>
        <p:txBody>
          <a:bodyPr/>
          <a:lstStyle/>
          <a:p>
            <a:fld id="{38E0B3BD-F74E-1D46-89DC-C17F244F5448}" type="slidenum">
              <a:rPr lang="pl-PL" smtClean="0"/>
              <a:t>‹#›</a:t>
            </a:fld>
            <a:endParaRPr lang="pl-PL"/>
          </a:p>
        </p:txBody>
      </p:sp>
    </p:spTree>
    <p:extLst>
      <p:ext uri="{BB962C8B-B14F-4D97-AF65-F5344CB8AC3E}">
        <p14:creationId xmlns:p14="http://schemas.microsoft.com/office/powerpoint/2010/main" val="3964445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9A2B49-6488-CD19-F566-BE1CC2662AF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A68181A7-924E-F641-326A-87F36F6030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5CE769AD-A433-54BB-82F6-C511AE73E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FBBEA49-516C-B60B-1EBB-E911C19ACD0A}"/>
              </a:ext>
            </a:extLst>
          </p:cNvPr>
          <p:cNvSpPr>
            <a:spLocks noGrp="1"/>
          </p:cNvSpPr>
          <p:nvPr>
            <p:ph type="dt" sz="half" idx="10"/>
          </p:nvPr>
        </p:nvSpPr>
        <p:spPr/>
        <p:txBody>
          <a:bodyPr/>
          <a:lstStyle/>
          <a:p>
            <a:fld id="{9B1098C4-F317-1348-A546-4F5DE034C0EB}" type="datetimeFigureOut">
              <a:rPr lang="pl-PL" smtClean="0"/>
              <a:t>6.03.2026</a:t>
            </a:fld>
            <a:endParaRPr lang="pl-PL"/>
          </a:p>
        </p:txBody>
      </p:sp>
      <p:sp>
        <p:nvSpPr>
          <p:cNvPr id="6" name="Symbol zastępczy stopki 5">
            <a:extLst>
              <a:ext uri="{FF2B5EF4-FFF2-40B4-BE49-F238E27FC236}">
                <a16:creationId xmlns:a16="http://schemas.microsoft.com/office/drawing/2014/main" id="{4B2FF225-7E74-4A08-B91C-0E6DF4E70DC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5E425E7-8C77-D203-D194-4E455A5A94B5}"/>
              </a:ext>
            </a:extLst>
          </p:cNvPr>
          <p:cNvSpPr>
            <a:spLocks noGrp="1"/>
          </p:cNvSpPr>
          <p:nvPr>
            <p:ph type="sldNum" sz="quarter" idx="12"/>
          </p:nvPr>
        </p:nvSpPr>
        <p:spPr/>
        <p:txBody>
          <a:bodyPr/>
          <a:lstStyle/>
          <a:p>
            <a:fld id="{38E0B3BD-F74E-1D46-89DC-C17F244F5448}" type="slidenum">
              <a:rPr lang="pl-PL" smtClean="0"/>
              <a:t>‹#›</a:t>
            </a:fld>
            <a:endParaRPr lang="pl-PL"/>
          </a:p>
        </p:txBody>
      </p:sp>
    </p:spTree>
    <p:extLst>
      <p:ext uri="{BB962C8B-B14F-4D97-AF65-F5344CB8AC3E}">
        <p14:creationId xmlns:p14="http://schemas.microsoft.com/office/powerpoint/2010/main" val="235235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86A92560-623A-57E8-BD3D-2A10B2E7EB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452828CD-4B01-332A-3C2E-C1627A549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DDBCB8C-07D6-D0AF-4A7D-3906EC921E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B1098C4-F317-1348-A546-4F5DE034C0EB}" type="datetimeFigureOut">
              <a:rPr lang="pl-PL" smtClean="0"/>
              <a:t>6.03.2026</a:t>
            </a:fld>
            <a:endParaRPr lang="pl-PL"/>
          </a:p>
        </p:txBody>
      </p:sp>
      <p:sp>
        <p:nvSpPr>
          <p:cNvPr id="5" name="Symbol zastępczy stopki 4">
            <a:extLst>
              <a:ext uri="{FF2B5EF4-FFF2-40B4-BE49-F238E27FC236}">
                <a16:creationId xmlns:a16="http://schemas.microsoft.com/office/drawing/2014/main" id="{31FBB71C-909B-133F-2F8D-B139952DEE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7D0B72EF-EE0E-73FB-1EEE-7B3900E05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E0B3BD-F74E-1D46-89DC-C17F244F5448}" type="slidenum">
              <a:rPr lang="pl-PL" smtClean="0"/>
              <a:t>‹#›</a:t>
            </a:fld>
            <a:endParaRPr lang="pl-PL"/>
          </a:p>
        </p:txBody>
      </p:sp>
    </p:spTree>
    <p:extLst>
      <p:ext uri="{BB962C8B-B14F-4D97-AF65-F5344CB8AC3E}">
        <p14:creationId xmlns:p14="http://schemas.microsoft.com/office/powerpoint/2010/main" val="3075046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B9576-9342-BCE5-5C73-8357D3532AC4}"/>
            </a:ext>
          </a:extLst>
        </p:cNvPr>
        <p:cNvGrpSpPr/>
        <p:nvPr/>
      </p:nvGrpSpPr>
      <p:grpSpPr>
        <a:xfrm>
          <a:off x="0" y="0"/>
          <a:ext cx="0" cy="0"/>
          <a:chOff x="0" y="0"/>
          <a:chExt cx="0" cy="0"/>
        </a:xfrm>
      </p:grpSpPr>
      <p:sp>
        <p:nvSpPr>
          <p:cNvPr id="16" name="Rectangle 6">
            <a:extLst>
              <a:ext uri="{FF2B5EF4-FFF2-40B4-BE49-F238E27FC236}">
                <a16:creationId xmlns:a16="http://schemas.microsoft.com/office/drawing/2014/main" id="{B9B6891C-60B2-18D4-DE4E-58D12985E597}"/>
              </a:ext>
            </a:extLst>
          </p:cNvPr>
          <p:cNvSpPr/>
          <p:nvPr/>
        </p:nvSpPr>
        <p:spPr>
          <a:xfrm>
            <a:off x="359990" y="1847823"/>
            <a:ext cx="7063837" cy="1172284"/>
          </a:xfrm>
          <a:prstGeom prst="rect">
            <a:avLst/>
          </a:prstGeom>
        </p:spPr>
        <p:txBody>
          <a:bodyPr wrap="square" lIns="0" tIns="0" rIns="0" bIns="0" anchor="t">
            <a:noAutofit/>
          </a:bodyPr>
          <a:lstStyle/>
          <a:p>
            <a:pPr>
              <a:spcAft>
                <a:spcPts val="1200"/>
              </a:spcAft>
            </a:pPr>
            <a:r>
              <a:rPr lang="en-GB" sz="1600" b="1" dirty="0">
                <a:solidFill>
                  <a:srgbClr val="000000"/>
                </a:solidFill>
                <a:latin typeface="Graphik-Semibold" panose="020B0503030202060203" pitchFamily="34" charset="0"/>
              </a:rPr>
              <a:t>How does it work</a:t>
            </a:r>
          </a:p>
          <a:p>
            <a:pPr>
              <a:spcAft>
                <a:spcPts val="600"/>
              </a:spcAft>
            </a:pPr>
            <a:r>
              <a:rPr lang="en-GB" sz="1300" dirty="0">
                <a:latin typeface="Graphik-Light" panose="020B0403030202060203" pitchFamily="34" charset="0"/>
              </a:rPr>
              <a:t>This system stores user-specific data as simple key–value pairs linked to individual user accounts rather than devices. This ensures that each user’s progress, preferences, and personalization remain separate, even if multiple people use the same device. Data can be saved, retrieved, updated, or deleted as needed, and it can also be fully cleared when a user logs out or resets their preferences. </a:t>
            </a:r>
          </a:p>
          <a:p>
            <a:pPr>
              <a:spcAft>
                <a:spcPts val="600"/>
              </a:spcAft>
            </a:pPr>
            <a:endParaRPr lang="en-GB" sz="1300" dirty="0">
              <a:latin typeface="Graphik-Light" panose="020B0403030202060203" pitchFamily="34" charset="0"/>
            </a:endParaRPr>
          </a:p>
          <a:p>
            <a:pPr>
              <a:spcAft>
                <a:spcPts val="600"/>
              </a:spcAft>
            </a:pPr>
            <a:r>
              <a:rPr lang="en-GB" sz="1300" dirty="0">
                <a:latin typeface="Graphik-Light" panose="020B0403030202060203" pitchFamily="34" charset="0"/>
              </a:rPr>
              <a:t> </a:t>
            </a:r>
            <a:endParaRPr lang="en-GB" sz="1300" dirty="0">
              <a:solidFill>
                <a:srgbClr val="000000"/>
              </a:solidFill>
              <a:effectLst/>
              <a:latin typeface="Graphik-Light" panose="020B0403030202060203" pitchFamily="34" charset="0"/>
            </a:endParaRPr>
          </a:p>
        </p:txBody>
      </p:sp>
      <p:sp>
        <p:nvSpPr>
          <p:cNvPr id="15" name="Text Placeholder 14">
            <a:extLst>
              <a:ext uri="{FF2B5EF4-FFF2-40B4-BE49-F238E27FC236}">
                <a16:creationId xmlns:a16="http://schemas.microsoft.com/office/drawing/2014/main" id="{4FCF2621-D656-895F-6678-4F402A194302}"/>
              </a:ext>
            </a:extLst>
          </p:cNvPr>
          <p:cNvSpPr>
            <a:spLocks noGrp="1"/>
          </p:cNvSpPr>
          <p:nvPr>
            <p:ph type="body" sz="quarter" idx="15"/>
          </p:nvPr>
        </p:nvSpPr>
        <p:spPr/>
        <p:txBody>
          <a:bodyPr>
            <a:noAutofit/>
          </a:bodyPr>
          <a:lstStyle/>
          <a:p>
            <a:r>
              <a:rPr lang="en-US" dirty="0"/>
              <a:t>Feature / Module</a:t>
            </a:r>
          </a:p>
        </p:txBody>
      </p:sp>
      <p:sp>
        <p:nvSpPr>
          <p:cNvPr id="14" name="Text Placeholder 13">
            <a:extLst>
              <a:ext uri="{FF2B5EF4-FFF2-40B4-BE49-F238E27FC236}">
                <a16:creationId xmlns:a16="http://schemas.microsoft.com/office/drawing/2014/main" id="{17611141-6870-AE19-3596-F426A5BA6989}"/>
              </a:ext>
            </a:extLst>
          </p:cNvPr>
          <p:cNvSpPr>
            <a:spLocks noGrp="1"/>
          </p:cNvSpPr>
          <p:nvPr>
            <p:ph type="body" sz="quarter" idx="14"/>
          </p:nvPr>
        </p:nvSpPr>
        <p:spPr>
          <a:xfrm>
            <a:off x="360000" y="1008000"/>
            <a:ext cx="7063841" cy="200055"/>
          </a:xfrm>
        </p:spPr>
        <p:txBody>
          <a:bodyPr>
            <a:noAutofit/>
          </a:bodyPr>
          <a:lstStyle/>
          <a:p>
            <a:r>
              <a:rPr lang="pl-PL" dirty="0"/>
              <a:t>In-</a:t>
            </a:r>
            <a:r>
              <a:rPr lang="pl-PL" dirty="0" err="1"/>
              <a:t>app</a:t>
            </a:r>
            <a:r>
              <a:rPr lang="pl-PL" dirty="0"/>
              <a:t> </a:t>
            </a:r>
            <a:r>
              <a:rPr lang="pl-PL" dirty="0" err="1"/>
              <a:t>experiences</a:t>
            </a:r>
            <a:r>
              <a:rPr lang="pl-PL" dirty="0"/>
              <a:t> </a:t>
            </a:r>
            <a:r>
              <a:rPr lang="pl-PL" dirty="0" err="1"/>
              <a:t>work</a:t>
            </a:r>
            <a:r>
              <a:rPr lang="pl-PL" dirty="0"/>
              <a:t> </a:t>
            </a:r>
            <a:r>
              <a:rPr lang="pl-PL" dirty="0" err="1"/>
              <a:t>best</a:t>
            </a:r>
            <a:r>
              <a:rPr lang="pl-PL" dirty="0"/>
              <a:t> </a:t>
            </a:r>
            <a:r>
              <a:rPr lang="pl-PL" dirty="0" err="1"/>
              <a:t>when</a:t>
            </a:r>
            <a:r>
              <a:rPr lang="pl-PL" dirty="0"/>
              <a:t> </a:t>
            </a:r>
            <a:r>
              <a:rPr lang="pl-PL" dirty="0" err="1"/>
              <a:t>they're</a:t>
            </a:r>
            <a:r>
              <a:rPr lang="pl-PL" dirty="0"/>
              <a:t> fast, </a:t>
            </a:r>
            <a:r>
              <a:rPr lang="pl-PL" dirty="0" err="1"/>
              <a:t>contextual</a:t>
            </a:r>
            <a:r>
              <a:rPr lang="pl-PL" dirty="0"/>
              <a:t>, and </a:t>
            </a:r>
            <a:r>
              <a:rPr lang="pl-PL" dirty="0" err="1"/>
              <a:t>personalized</a:t>
            </a:r>
            <a:r>
              <a:rPr lang="pl-PL" dirty="0"/>
              <a:t>. In-</a:t>
            </a:r>
            <a:r>
              <a:rPr lang="pl-PL" dirty="0" err="1"/>
              <a:t>App</a:t>
            </a:r>
            <a:r>
              <a:rPr lang="pl-PL" dirty="0"/>
              <a:t> Storage </a:t>
            </a:r>
            <a:r>
              <a:rPr lang="pl-PL" dirty="0" err="1"/>
              <a:t>introduces</a:t>
            </a:r>
            <a:r>
              <a:rPr lang="pl-PL" dirty="0"/>
              <a:t> a </a:t>
            </a:r>
            <a:r>
              <a:rPr lang="pl-PL" dirty="0" err="1"/>
              <a:t>dedicated</a:t>
            </a:r>
            <a:r>
              <a:rPr lang="pl-PL" dirty="0"/>
              <a:t>, on-</a:t>
            </a:r>
            <a:r>
              <a:rPr lang="pl-PL" dirty="0" err="1"/>
              <a:t>device</a:t>
            </a:r>
            <a:r>
              <a:rPr lang="pl-PL" dirty="0"/>
              <a:t> data </a:t>
            </a:r>
            <a:r>
              <a:rPr lang="pl-PL" dirty="0" err="1"/>
              <a:t>layer</a:t>
            </a:r>
            <a:r>
              <a:rPr lang="pl-PL" dirty="0"/>
              <a:t> for </a:t>
            </a:r>
            <a:r>
              <a:rPr lang="pl-PL" dirty="0" err="1"/>
              <a:t>campaign-specific</a:t>
            </a:r>
            <a:r>
              <a:rPr lang="pl-PL" dirty="0"/>
              <a:t> </a:t>
            </a:r>
            <a:r>
              <a:rPr lang="pl-PL" dirty="0" err="1"/>
              <a:t>information</a:t>
            </a:r>
            <a:r>
              <a:rPr lang="pl-PL" dirty="0"/>
              <a:t>. </a:t>
            </a:r>
            <a:r>
              <a:rPr lang="pl-PL" dirty="0" err="1"/>
              <a:t>Store</a:t>
            </a:r>
            <a:r>
              <a:rPr lang="pl-PL" dirty="0"/>
              <a:t> and </a:t>
            </a:r>
            <a:r>
              <a:rPr lang="pl-PL" dirty="0" err="1"/>
              <a:t>retrieve</a:t>
            </a:r>
            <a:r>
              <a:rPr lang="pl-PL" dirty="0"/>
              <a:t> data </a:t>
            </a:r>
            <a:r>
              <a:rPr lang="pl-PL" dirty="0" err="1"/>
              <a:t>directly</a:t>
            </a:r>
            <a:r>
              <a:rPr lang="pl-PL" dirty="0"/>
              <a:t> in the </a:t>
            </a:r>
            <a:r>
              <a:rPr lang="pl-PL" dirty="0" err="1"/>
              <a:t>app</a:t>
            </a:r>
            <a:r>
              <a:rPr lang="pl-PL" dirty="0"/>
              <a:t> environment.</a:t>
            </a:r>
            <a:endParaRPr lang="en-US" dirty="0"/>
          </a:p>
        </p:txBody>
      </p:sp>
      <p:sp>
        <p:nvSpPr>
          <p:cNvPr id="3" name="Text Placeholder 2">
            <a:extLst>
              <a:ext uri="{FF2B5EF4-FFF2-40B4-BE49-F238E27FC236}">
                <a16:creationId xmlns:a16="http://schemas.microsoft.com/office/drawing/2014/main" id="{113FF666-49B9-232B-2EEF-B3C89E98FFD5}"/>
              </a:ext>
            </a:extLst>
          </p:cNvPr>
          <p:cNvSpPr>
            <a:spLocks noGrp="1"/>
          </p:cNvSpPr>
          <p:nvPr>
            <p:ph type="body" sz="quarter" idx="13"/>
          </p:nvPr>
        </p:nvSpPr>
        <p:spPr/>
        <p:txBody>
          <a:bodyPr>
            <a:noAutofit/>
          </a:bodyPr>
          <a:lstStyle/>
          <a:p>
            <a:r>
              <a:rPr lang="en-US" b="0" dirty="0"/>
              <a:t>Dedicated on-device storage for in-app communication</a:t>
            </a:r>
            <a:endParaRPr lang="en-US" dirty="0"/>
          </a:p>
        </p:txBody>
      </p:sp>
      <p:pic>
        <p:nvPicPr>
          <p:cNvPr id="4" name="Picture 3">
            <a:extLst>
              <a:ext uri="{FF2B5EF4-FFF2-40B4-BE49-F238E27FC236}">
                <a16:creationId xmlns:a16="http://schemas.microsoft.com/office/drawing/2014/main" id="{3D8D2CE0-F4E6-BA16-0F4F-1EE6B815DBDB}"/>
              </a:ext>
            </a:extLst>
          </p:cNvPr>
          <p:cNvPicPr>
            <a:picLocks noChangeAspect="1"/>
          </p:cNvPicPr>
          <p:nvPr/>
        </p:nvPicPr>
        <p:blipFill>
          <a:blip r:embed="rId2"/>
          <a:stretch>
            <a:fillRect/>
          </a:stretch>
        </p:blipFill>
        <p:spPr>
          <a:xfrm rot="19435157">
            <a:off x="-1745047" y="3353082"/>
            <a:ext cx="5461295" cy="6553554"/>
          </a:xfrm>
          <a:prstGeom prst="rect">
            <a:avLst/>
          </a:prstGeom>
        </p:spPr>
      </p:pic>
      <p:pic>
        <p:nvPicPr>
          <p:cNvPr id="5" name="Picture 4">
            <a:extLst>
              <a:ext uri="{FF2B5EF4-FFF2-40B4-BE49-F238E27FC236}">
                <a16:creationId xmlns:a16="http://schemas.microsoft.com/office/drawing/2014/main" id="{651EE92D-9799-7B4F-9814-7D9DFDB7CE28}"/>
              </a:ext>
            </a:extLst>
          </p:cNvPr>
          <p:cNvPicPr>
            <a:picLocks noChangeAspect="1"/>
          </p:cNvPicPr>
          <p:nvPr/>
        </p:nvPicPr>
        <p:blipFill>
          <a:blip r:embed="rId3"/>
          <a:stretch>
            <a:fillRect/>
          </a:stretch>
        </p:blipFill>
        <p:spPr>
          <a:xfrm>
            <a:off x="6567313" y="861237"/>
            <a:ext cx="7510085" cy="6510760"/>
          </a:xfrm>
          <a:prstGeom prst="rect">
            <a:avLst/>
          </a:prstGeom>
        </p:spPr>
      </p:pic>
      <p:sp>
        <p:nvSpPr>
          <p:cNvPr id="7" name="Text Placeholder 4">
            <a:extLst>
              <a:ext uri="{FF2B5EF4-FFF2-40B4-BE49-F238E27FC236}">
                <a16:creationId xmlns:a16="http://schemas.microsoft.com/office/drawing/2014/main" id="{C19492EF-04B5-DB64-CB9A-AFC3C7BA1690}"/>
              </a:ext>
            </a:extLst>
          </p:cNvPr>
          <p:cNvSpPr txBox="1">
            <a:spLocks/>
          </p:cNvSpPr>
          <p:nvPr/>
        </p:nvSpPr>
        <p:spPr>
          <a:xfrm>
            <a:off x="359990" y="4244371"/>
            <a:ext cx="2074294" cy="1793036"/>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i="0" kern="1200">
                <a:solidFill>
                  <a:schemeClr val="tx1"/>
                </a:solidFill>
                <a:latin typeface="Graphik-Semibold" panose="020B050303020206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raphik-Medium" panose="020B050303020206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raphik-Medium" panose="020B050303020206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raphik-Medium" panose="020B050303020206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raphik-Medium" panose="020B050303020206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pl-PL" sz="1300" b="0" dirty="0" err="1">
                <a:latin typeface="Graphik Medium" panose="020B0503030202060203" pitchFamily="34" charset="0"/>
              </a:rPr>
              <a:t>Continuous</a:t>
            </a:r>
            <a:r>
              <a:rPr lang="pl-PL" sz="1300" b="0" dirty="0">
                <a:latin typeface="Graphik Medium" panose="020B0503030202060203" pitchFamily="34" charset="0"/>
              </a:rPr>
              <a:t> </a:t>
            </a:r>
            <a:r>
              <a:rPr lang="pl-PL" sz="1300" b="0" dirty="0" err="1">
                <a:latin typeface="Graphik Medium" panose="020B0503030202060203" pitchFamily="34" charset="0"/>
              </a:rPr>
              <a:t>context</a:t>
            </a:r>
            <a:r>
              <a:rPr lang="pl-PL" sz="1300" b="0" dirty="0">
                <a:latin typeface="Graphik Medium" panose="020B0503030202060203" pitchFamily="34" charset="0"/>
              </a:rPr>
              <a:t> </a:t>
            </a:r>
            <a:r>
              <a:rPr lang="pl-PL" sz="1300" b="0" dirty="0" err="1">
                <a:latin typeface="Graphik Medium" panose="020B0503030202060203" pitchFamily="34" charset="0"/>
              </a:rPr>
              <a:t>across</a:t>
            </a:r>
            <a:r>
              <a:rPr lang="pl-PL" sz="1300" b="0" dirty="0">
                <a:latin typeface="Graphik Medium" panose="020B0503030202060203" pitchFamily="34" charset="0"/>
              </a:rPr>
              <a:t> </a:t>
            </a:r>
            <a:r>
              <a:rPr lang="pl-PL" sz="1300" b="0" dirty="0" err="1">
                <a:latin typeface="Graphik Medium" panose="020B0503030202060203" pitchFamily="34" charset="0"/>
              </a:rPr>
              <a:t>sessions</a:t>
            </a:r>
            <a:endParaRPr lang="pl-PL" sz="1300" b="0" dirty="0">
              <a:latin typeface="Graphik Medium" panose="020B0503030202060203" pitchFamily="34" charset="0"/>
            </a:endParaRPr>
          </a:p>
          <a:p>
            <a:pPr marL="0" indent="0" fontAlgn="base">
              <a:buNone/>
            </a:pPr>
            <a:r>
              <a:rPr lang="pl-PL" sz="1300" b="0" dirty="0" err="1">
                <a:latin typeface="Graphik-Light" panose="020B0403030202060203" pitchFamily="34" charset="0"/>
              </a:rPr>
              <a:t>Build</a:t>
            </a:r>
            <a:r>
              <a:rPr lang="pl-PL" sz="1300" b="0" dirty="0">
                <a:latin typeface="Graphik-Light" panose="020B0403030202060203" pitchFamily="34" charset="0"/>
              </a:rPr>
              <a:t> </a:t>
            </a:r>
            <a:r>
              <a:rPr lang="pl-PL" sz="1300" b="0" dirty="0" err="1">
                <a:latin typeface="Graphik-Light" panose="020B0403030202060203" pitchFamily="34" charset="0"/>
              </a:rPr>
              <a:t>logic</a:t>
            </a:r>
            <a:r>
              <a:rPr lang="pl-PL" sz="1300" b="0" dirty="0">
                <a:latin typeface="Graphik-Light" panose="020B0403030202060203" pitchFamily="34" charset="0"/>
              </a:rPr>
              <a:t> </a:t>
            </a:r>
            <a:r>
              <a:rPr lang="pl-PL" sz="1300" b="0" dirty="0" err="1">
                <a:latin typeface="Graphik-Light" panose="020B0403030202060203" pitchFamily="34" charset="0"/>
              </a:rPr>
              <a:t>that</a:t>
            </a:r>
            <a:r>
              <a:rPr lang="pl-PL" sz="1300" b="0" dirty="0">
                <a:latin typeface="Graphik-Light" panose="020B0403030202060203" pitchFamily="34" charset="0"/>
              </a:rPr>
              <a:t> </a:t>
            </a:r>
            <a:r>
              <a:rPr lang="pl-PL" sz="1300" b="0" dirty="0" err="1">
                <a:latin typeface="Graphik-Light" panose="020B0403030202060203" pitchFamily="34" charset="0"/>
              </a:rPr>
              <a:t>remembers</a:t>
            </a:r>
            <a:r>
              <a:rPr lang="pl-PL" sz="1300" b="0" dirty="0">
                <a:latin typeface="Graphik-Light" panose="020B0403030202060203" pitchFamily="34" charset="0"/>
              </a:rPr>
              <a:t> </a:t>
            </a:r>
            <a:r>
              <a:rPr lang="pl-PL" sz="1300" b="0" dirty="0" err="1">
                <a:latin typeface="Graphik-Light" panose="020B0403030202060203" pitchFamily="34" charset="0"/>
              </a:rPr>
              <a:t>user</a:t>
            </a:r>
            <a:r>
              <a:rPr lang="pl-PL" sz="1300" b="0" dirty="0">
                <a:latin typeface="Graphik-Light" panose="020B0403030202060203" pitchFamily="34" charset="0"/>
              </a:rPr>
              <a:t> </a:t>
            </a:r>
            <a:r>
              <a:rPr lang="pl-PL" sz="1300" b="0" dirty="0" err="1">
                <a:latin typeface="Graphik-Light" panose="020B0403030202060203" pitchFamily="34" charset="0"/>
              </a:rPr>
              <a:t>actions</a:t>
            </a:r>
            <a:r>
              <a:rPr lang="pl-PL" sz="1300" b="0" dirty="0">
                <a:latin typeface="Graphik-Light" panose="020B0403030202060203" pitchFamily="34" charset="0"/>
              </a:rPr>
              <a:t> and </a:t>
            </a:r>
            <a:r>
              <a:rPr lang="pl-PL" sz="1300" b="0" dirty="0" err="1">
                <a:latin typeface="Graphik-Light" panose="020B0403030202060203" pitchFamily="34" charset="0"/>
              </a:rPr>
              <a:t>adapts</a:t>
            </a:r>
            <a:r>
              <a:rPr lang="pl-PL" sz="1300" b="0" dirty="0">
                <a:latin typeface="Graphik-Light" panose="020B0403030202060203" pitchFamily="34" charset="0"/>
              </a:rPr>
              <a:t> </a:t>
            </a:r>
            <a:r>
              <a:rPr lang="pl-PL" sz="1300" b="0" dirty="0" err="1">
                <a:latin typeface="Graphik-Light" panose="020B0403030202060203" pitchFamily="34" charset="0"/>
              </a:rPr>
              <a:t>instantly</a:t>
            </a:r>
            <a:r>
              <a:rPr lang="pl-PL" sz="1300" b="0" dirty="0">
                <a:latin typeface="Graphik-Light" panose="020B0403030202060203" pitchFamily="34" charset="0"/>
              </a:rPr>
              <a:t>. </a:t>
            </a:r>
          </a:p>
        </p:txBody>
      </p:sp>
      <p:sp>
        <p:nvSpPr>
          <p:cNvPr id="8" name="Text Placeholder 4">
            <a:extLst>
              <a:ext uri="{FF2B5EF4-FFF2-40B4-BE49-F238E27FC236}">
                <a16:creationId xmlns:a16="http://schemas.microsoft.com/office/drawing/2014/main" id="{4338481A-C7DD-5FB8-9CCB-C6DF62C48E20}"/>
              </a:ext>
            </a:extLst>
          </p:cNvPr>
          <p:cNvSpPr txBox="1">
            <a:spLocks/>
          </p:cNvSpPr>
          <p:nvPr/>
        </p:nvSpPr>
        <p:spPr>
          <a:xfrm>
            <a:off x="362776" y="3461572"/>
            <a:ext cx="3240000" cy="531427"/>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i="0" kern="1200">
                <a:solidFill>
                  <a:schemeClr val="tx1"/>
                </a:solidFill>
                <a:latin typeface="Graphik-Semibold" panose="020B050303020206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raphik-Medium" panose="020B050303020206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raphik-Medium" panose="020B050303020206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raphik-Medium" panose="020B050303020206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raphik-Medium" panose="020B050303020206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None/>
            </a:pPr>
            <a:r>
              <a:rPr lang="pl-PL" sz="1400" dirty="0" err="1"/>
              <a:t>Key</a:t>
            </a:r>
            <a:r>
              <a:rPr lang="pl-PL" sz="1400" dirty="0"/>
              <a:t> </a:t>
            </a:r>
            <a:r>
              <a:rPr lang="pl-PL" sz="1400" dirty="0" err="1"/>
              <a:t>Benefits</a:t>
            </a:r>
            <a:r>
              <a:rPr lang="pl-PL" sz="1400" dirty="0"/>
              <a:t> </a:t>
            </a:r>
          </a:p>
        </p:txBody>
      </p:sp>
      <p:pic>
        <p:nvPicPr>
          <p:cNvPr id="9" name="Picture 8">
            <a:extLst>
              <a:ext uri="{FF2B5EF4-FFF2-40B4-BE49-F238E27FC236}">
                <a16:creationId xmlns:a16="http://schemas.microsoft.com/office/drawing/2014/main" id="{5D368496-B516-2A99-B9E8-6DEB103D6439}"/>
              </a:ext>
            </a:extLst>
          </p:cNvPr>
          <p:cNvPicPr>
            <a:picLocks noChangeAspect="1"/>
          </p:cNvPicPr>
          <p:nvPr/>
        </p:nvPicPr>
        <p:blipFill>
          <a:blip r:embed="rId4"/>
          <a:stretch>
            <a:fillRect/>
          </a:stretch>
        </p:blipFill>
        <p:spPr>
          <a:xfrm>
            <a:off x="359990" y="3846828"/>
            <a:ext cx="274320" cy="274320"/>
          </a:xfrm>
          <a:prstGeom prst="rect">
            <a:avLst/>
          </a:prstGeom>
        </p:spPr>
      </p:pic>
      <p:pic>
        <p:nvPicPr>
          <p:cNvPr id="10" name="Picture 9">
            <a:extLst>
              <a:ext uri="{FF2B5EF4-FFF2-40B4-BE49-F238E27FC236}">
                <a16:creationId xmlns:a16="http://schemas.microsoft.com/office/drawing/2014/main" id="{8A7289BC-B3C8-E61D-4B1C-666B74537CB1}"/>
              </a:ext>
            </a:extLst>
          </p:cNvPr>
          <p:cNvPicPr>
            <a:picLocks noChangeAspect="1"/>
          </p:cNvPicPr>
          <p:nvPr/>
        </p:nvPicPr>
        <p:blipFill>
          <a:blip r:embed="rId5"/>
          <a:stretch>
            <a:fillRect/>
          </a:stretch>
        </p:blipFill>
        <p:spPr>
          <a:xfrm>
            <a:off x="2854761" y="3846828"/>
            <a:ext cx="274320" cy="274320"/>
          </a:xfrm>
          <a:prstGeom prst="rect">
            <a:avLst/>
          </a:prstGeom>
        </p:spPr>
      </p:pic>
      <p:pic>
        <p:nvPicPr>
          <p:cNvPr id="11" name="Picture 10">
            <a:extLst>
              <a:ext uri="{FF2B5EF4-FFF2-40B4-BE49-F238E27FC236}">
                <a16:creationId xmlns:a16="http://schemas.microsoft.com/office/drawing/2014/main" id="{F743B983-7FEE-C148-FC58-EBC0ED601CF8}"/>
              </a:ext>
            </a:extLst>
          </p:cNvPr>
          <p:cNvPicPr>
            <a:picLocks noChangeAspect="1"/>
          </p:cNvPicPr>
          <p:nvPr/>
        </p:nvPicPr>
        <p:blipFill>
          <a:blip r:embed="rId6"/>
          <a:stretch>
            <a:fillRect/>
          </a:stretch>
        </p:blipFill>
        <p:spPr>
          <a:xfrm>
            <a:off x="5349532" y="3855839"/>
            <a:ext cx="274320" cy="274320"/>
          </a:xfrm>
          <a:prstGeom prst="rect">
            <a:avLst/>
          </a:prstGeom>
        </p:spPr>
      </p:pic>
      <p:sp>
        <p:nvSpPr>
          <p:cNvPr id="2" name="TextBox 13">
            <a:extLst>
              <a:ext uri="{FF2B5EF4-FFF2-40B4-BE49-F238E27FC236}">
                <a16:creationId xmlns:a16="http://schemas.microsoft.com/office/drawing/2014/main" id="{0941C738-915D-B4D5-BD6D-769EB9A3866D}"/>
              </a:ext>
            </a:extLst>
          </p:cNvPr>
          <p:cNvSpPr txBox="1"/>
          <p:nvPr/>
        </p:nvSpPr>
        <p:spPr>
          <a:xfrm>
            <a:off x="359999" y="6277548"/>
            <a:ext cx="8280000" cy="307777"/>
          </a:xfrm>
          <a:prstGeom prst="rect">
            <a:avLst/>
          </a:prstGeom>
          <a:noFill/>
        </p:spPr>
        <p:txBody>
          <a:bodyPr wrap="square" lIns="0" tIns="0" rIns="0" bIns="0" rtlCol="0">
            <a:noAutofit/>
          </a:bodyPr>
          <a:lstStyle/>
          <a:p>
            <a:r>
              <a:rPr lang="en-US" sz="1000" dirty="0">
                <a:effectLst/>
                <a:latin typeface="Graphik-Light" panose="020B0403030202060203" pitchFamily="34" charset="0"/>
                <a:ea typeface="Times New Roman" panose="02020603050405020304" pitchFamily="18" charset="0"/>
              </a:rPr>
              <a:t>Check our newest Product Update -&gt;</a:t>
            </a:r>
          </a:p>
        </p:txBody>
      </p:sp>
      <p:sp>
        <p:nvSpPr>
          <p:cNvPr id="13" name="Text Placeholder 4">
            <a:extLst>
              <a:ext uri="{FF2B5EF4-FFF2-40B4-BE49-F238E27FC236}">
                <a16:creationId xmlns:a16="http://schemas.microsoft.com/office/drawing/2014/main" id="{481D83DD-4D83-2E99-C24D-B08E1D5B9224}"/>
              </a:ext>
            </a:extLst>
          </p:cNvPr>
          <p:cNvSpPr txBox="1">
            <a:spLocks/>
          </p:cNvSpPr>
          <p:nvPr/>
        </p:nvSpPr>
        <p:spPr>
          <a:xfrm>
            <a:off x="2854761" y="4244371"/>
            <a:ext cx="2074294" cy="1793036"/>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i="0" kern="1200">
                <a:solidFill>
                  <a:schemeClr val="tx1"/>
                </a:solidFill>
                <a:latin typeface="Graphik-Semibold" panose="020B050303020206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raphik-Medium" panose="020B050303020206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raphik-Medium" panose="020B050303020206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raphik-Medium" panose="020B050303020206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raphik-Medium" panose="020B050303020206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pl-PL" sz="1300" b="0" dirty="0">
                <a:latin typeface="Graphik Medium" panose="020B0503030202060203" pitchFamily="34" charset="0"/>
              </a:rPr>
              <a:t>Native-</a:t>
            </a:r>
            <a:r>
              <a:rPr lang="pl-PL" sz="1300" b="0" dirty="0" err="1">
                <a:latin typeface="Graphik Medium" panose="020B0503030202060203" pitchFamily="34" charset="0"/>
              </a:rPr>
              <a:t>level</a:t>
            </a:r>
            <a:r>
              <a:rPr lang="pl-PL" sz="1300" b="0" dirty="0">
                <a:latin typeface="Graphik Medium" panose="020B0503030202060203" pitchFamily="34" charset="0"/>
              </a:rPr>
              <a:t> performance </a:t>
            </a:r>
          </a:p>
          <a:p>
            <a:pPr marL="0" indent="0" fontAlgn="base">
              <a:buNone/>
            </a:pPr>
            <a:r>
              <a:rPr lang="pl-PL" sz="1300" b="0" dirty="0">
                <a:latin typeface="Graphik-Light" panose="020B0403030202060203" pitchFamily="34" charset="0"/>
              </a:rPr>
              <a:t>No </a:t>
            </a:r>
            <a:r>
              <a:rPr lang="pl-PL" sz="1300" b="0" dirty="0" err="1">
                <a:latin typeface="Graphik-Light" panose="020B0403030202060203" pitchFamily="34" charset="0"/>
              </a:rPr>
              <a:t>backend</a:t>
            </a:r>
            <a:r>
              <a:rPr lang="pl-PL" sz="1300" b="0" dirty="0">
                <a:latin typeface="Graphik-Light" panose="020B0403030202060203" pitchFamily="34" charset="0"/>
              </a:rPr>
              <a:t> </a:t>
            </a:r>
            <a:r>
              <a:rPr lang="pl-PL" sz="1300" b="0" dirty="0" err="1">
                <a:latin typeface="Graphik-Light" panose="020B0403030202060203" pitchFamily="34" charset="0"/>
              </a:rPr>
              <a:t>dependency</a:t>
            </a:r>
            <a:r>
              <a:rPr lang="pl-PL" sz="1300" b="0" dirty="0">
                <a:latin typeface="Graphik-Light" panose="020B0403030202060203" pitchFamily="34" charset="0"/>
              </a:rPr>
              <a:t>; </a:t>
            </a:r>
            <a:r>
              <a:rPr lang="pl-PL" sz="1300" b="0" dirty="0" err="1">
                <a:latin typeface="Graphik-Light" panose="020B0403030202060203" pitchFamily="34" charset="0"/>
              </a:rPr>
              <a:t>store</a:t>
            </a:r>
            <a:r>
              <a:rPr lang="pl-PL" sz="1300" b="0" dirty="0">
                <a:latin typeface="Graphik-Light" panose="020B0403030202060203" pitchFamily="34" charset="0"/>
              </a:rPr>
              <a:t> and </a:t>
            </a:r>
            <a:r>
              <a:rPr lang="pl-PL" sz="1300" b="0" dirty="0" err="1">
                <a:latin typeface="Graphik-Light" panose="020B0403030202060203" pitchFamily="34" charset="0"/>
              </a:rPr>
              <a:t>retrieve</a:t>
            </a:r>
            <a:r>
              <a:rPr lang="pl-PL" sz="1300" b="0" dirty="0">
                <a:latin typeface="Graphik-Light" panose="020B0403030202060203" pitchFamily="34" charset="0"/>
              </a:rPr>
              <a:t> </a:t>
            </a:r>
            <a:r>
              <a:rPr lang="pl-PL" sz="1300" b="0" dirty="0" err="1">
                <a:latin typeface="Graphik-Light" panose="020B0403030202060203" pitchFamily="34" charset="0"/>
              </a:rPr>
              <a:t>campaign</a:t>
            </a:r>
            <a:r>
              <a:rPr lang="pl-PL" sz="1300" b="0" dirty="0">
                <a:latin typeface="Graphik-Light" panose="020B0403030202060203" pitchFamily="34" charset="0"/>
              </a:rPr>
              <a:t> data </a:t>
            </a:r>
            <a:r>
              <a:rPr lang="pl-PL" sz="1300" b="0" dirty="0" err="1">
                <a:latin typeface="Graphik-Light" panose="020B0403030202060203" pitchFamily="34" charset="0"/>
              </a:rPr>
              <a:t>directly</a:t>
            </a:r>
            <a:r>
              <a:rPr lang="pl-PL" sz="1300" b="0" dirty="0">
                <a:latin typeface="Graphik-Light" panose="020B0403030202060203" pitchFamily="34" charset="0"/>
              </a:rPr>
              <a:t> in the </a:t>
            </a:r>
            <a:r>
              <a:rPr lang="pl-PL" sz="1300" b="0" dirty="0" err="1">
                <a:latin typeface="Graphik-Light" panose="020B0403030202060203" pitchFamily="34" charset="0"/>
              </a:rPr>
              <a:t>app</a:t>
            </a:r>
            <a:r>
              <a:rPr lang="pl-PL" sz="1300" b="0" dirty="0">
                <a:latin typeface="Graphik-Light" panose="020B0403030202060203" pitchFamily="34" charset="0"/>
              </a:rPr>
              <a:t>, </a:t>
            </a:r>
            <a:r>
              <a:rPr lang="pl-PL" sz="1300" b="0" dirty="0" err="1">
                <a:latin typeface="Graphik-Light" panose="020B0403030202060203" pitchFamily="34" charset="0"/>
              </a:rPr>
              <a:t>eliminating</a:t>
            </a:r>
            <a:r>
              <a:rPr lang="pl-PL" sz="1300" b="0" dirty="0">
                <a:latin typeface="Graphik-Light" panose="020B0403030202060203" pitchFamily="34" charset="0"/>
              </a:rPr>
              <a:t> </a:t>
            </a:r>
            <a:r>
              <a:rPr lang="pl-PL" sz="1300" b="0" dirty="0" err="1">
                <a:latin typeface="Graphik-Light" panose="020B0403030202060203" pitchFamily="34" charset="0"/>
              </a:rPr>
              <a:t>server</a:t>
            </a:r>
            <a:r>
              <a:rPr lang="pl-PL" sz="1300" b="0" dirty="0">
                <a:latin typeface="Graphik-Light" panose="020B0403030202060203" pitchFamily="34" charset="0"/>
              </a:rPr>
              <a:t> </a:t>
            </a:r>
            <a:r>
              <a:rPr lang="pl-PL" sz="1300" b="0" dirty="0" err="1">
                <a:latin typeface="Graphik-Light" panose="020B0403030202060203" pitchFamily="34" charset="0"/>
              </a:rPr>
              <a:t>calls</a:t>
            </a:r>
            <a:r>
              <a:rPr lang="pl-PL" sz="1300" b="0" dirty="0">
                <a:latin typeface="Graphik-Light" panose="020B0403030202060203" pitchFamily="34" charset="0"/>
              </a:rPr>
              <a:t>, API </a:t>
            </a:r>
            <a:r>
              <a:rPr lang="pl-PL" sz="1300" b="0" dirty="0" err="1">
                <a:latin typeface="Graphik-Light" panose="020B0403030202060203" pitchFamily="34" charset="0"/>
              </a:rPr>
              <a:t>latency</a:t>
            </a:r>
            <a:r>
              <a:rPr lang="pl-PL" sz="1300" b="0" dirty="0">
                <a:latin typeface="Graphik-Light" panose="020B0403030202060203" pitchFamily="34" charset="0"/>
              </a:rPr>
              <a:t>, and network </a:t>
            </a:r>
            <a:r>
              <a:rPr lang="pl-PL" sz="1300" b="0" dirty="0" err="1">
                <a:latin typeface="Graphik-Light" panose="020B0403030202060203" pitchFamily="34" charset="0"/>
              </a:rPr>
              <a:t>dependency</a:t>
            </a:r>
            <a:r>
              <a:rPr lang="pl-PL" sz="1300" b="0" dirty="0">
                <a:latin typeface="Graphik-Light" panose="020B0403030202060203" pitchFamily="34" charset="0"/>
              </a:rPr>
              <a:t> for instant </a:t>
            </a:r>
            <a:r>
              <a:rPr lang="pl-PL" sz="1300" b="0" dirty="0" err="1">
                <a:latin typeface="Graphik-Light" panose="020B0403030202060203" pitchFamily="34" charset="0"/>
              </a:rPr>
              <a:t>user</a:t>
            </a:r>
            <a:r>
              <a:rPr lang="pl-PL" sz="1300" b="0" dirty="0">
                <a:latin typeface="Graphik-Light" panose="020B0403030202060203" pitchFamily="34" charset="0"/>
              </a:rPr>
              <a:t> </a:t>
            </a:r>
            <a:r>
              <a:rPr lang="pl-PL" sz="1300" b="0" dirty="0" err="1">
                <a:latin typeface="Graphik-Light" panose="020B0403030202060203" pitchFamily="34" charset="0"/>
              </a:rPr>
              <a:t>experiences</a:t>
            </a:r>
            <a:r>
              <a:rPr lang="pl-PL" sz="1300" b="0" dirty="0">
                <a:latin typeface="Graphik-Light" panose="020B0403030202060203" pitchFamily="34" charset="0"/>
              </a:rPr>
              <a:t>. </a:t>
            </a:r>
          </a:p>
        </p:txBody>
      </p:sp>
      <p:sp>
        <p:nvSpPr>
          <p:cNvPr id="17" name="Text Placeholder 4">
            <a:extLst>
              <a:ext uri="{FF2B5EF4-FFF2-40B4-BE49-F238E27FC236}">
                <a16:creationId xmlns:a16="http://schemas.microsoft.com/office/drawing/2014/main" id="{A2FFD15D-0E20-6958-DC34-4225F6F25F0A}"/>
              </a:ext>
            </a:extLst>
          </p:cNvPr>
          <p:cNvSpPr txBox="1">
            <a:spLocks/>
          </p:cNvSpPr>
          <p:nvPr/>
        </p:nvSpPr>
        <p:spPr>
          <a:xfrm>
            <a:off x="5349533" y="4233142"/>
            <a:ext cx="2074294" cy="1804266"/>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i="0" kern="1200">
                <a:solidFill>
                  <a:schemeClr val="tx1"/>
                </a:solidFill>
                <a:latin typeface="Graphik-Semibold" panose="020B050303020206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raphik-Medium" panose="020B050303020206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raphik-Medium" panose="020B050303020206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raphik-Medium" panose="020B050303020206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raphik-Medium" panose="020B050303020206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pl-PL" sz="1300" b="0" dirty="0" err="1">
                <a:latin typeface="Graphik Medium" panose="020B0503030202060203" pitchFamily="34" charset="0"/>
              </a:rPr>
              <a:t>Smarter</a:t>
            </a:r>
            <a:r>
              <a:rPr lang="pl-PL" sz="1300" b="0" dirty="0">
                <a:latin typeface="Graphik Medium" panose="020B0503030202060203" pitchFamily="34" charset="0"/>
              </a:rPr>
              <a:t> </a:t>
            </a:r>
            <a:r>
              <a:rPr lang="pl-PL" sz="1300" b="0" dirty="0" err="1">
                <a:latin typeface="Graphik Medium" panose="020B0503030202060203" pitchFamily="34" charset="0"/>
              </a:rPr>
              <a:t>personalization</a:t>
            </a:r>
            <a:endParaRPr lang="pl-PL" sz="1300" b="0" dirty="0">
              <a:latin typeface="Graphik Medium" panose="020B0503030202060203" pitchFamily="34" charset="0"/>
            </a:endParaRPr>
          </a:p>
          <a:p>
            <a:pPr marL="0" indent="0" fontAlgn="base">
              <a:buNone/>
            </a:pPr>
            <a:r>
              <a:rPr lang="pl-PL" sz="1300" b="0" dirty="0">
                <a:latin typeface="Graphik-Light" panose="020B0403030202060203" pitchFamily="34" charset="0"/>
              </a:rPr>
              <a:t>Fine‑</a:t>
            </a:r>
            <a:r>
              <a:rPr lang="pl-PL" sz="1300" b="0" dirty="0" err="1">
                <a:latin typeface="Graphik-Light" panose="020B0403030202060203" pitchFamily="34" charset="0"/>
              </a:rPr>
              <a:t>tune</a:t>
            </a:r>
            <a:r>
              <a:rPr lang="pl-PL" sz="1300" b="0" dirty="0">
                <a:latin typeface="Graphik-Light" panose="020B0403030202060203" pitchFamily="34" charset="0"/>
              </a:rPr>
              <a:t> story </a:t>
            </a:r>
            <a:r>
              <a:rPr lang="pl-PL" sz="1300" b="0" dirty="0" err="1">
                <a:latin typeface="Graphik-Light" panose="020B0403030202060203" pitchFamily="34" charset="0"/>
              </a:rPr>
              <a:t>versions</a:t>
            </a:r>
            <a:r>
              <a:rPr lang="pl-PL" sz="1300" b="0" dirty="0">
                <a:latin typeface="Graphik-Light" panose="020B0403030202060203" pitchFamily="34" charset="0"/>
              </a:rPr>
              <a:t>, </a:t>
            </a:r>
            <a:r>
              <a:rPr lang="pl-PL" sz="1300" b="0" dirty="0" err="1">
                <a:latin typeface="Graphik-Light" panose="020B0403030202060203" pitchFamily="34" charset="0"/>
              </a:rPr>
              <a:t>CTAs</a:t>
            </a:r>
            <a:r>
              <a:rPr lang="pl-PL" sz="1300" b="0" dirty="0">
                <a:latin typeface="Graphik-Light" panose="020B0403030202060203" pitchFamily="34" charset="0"/>
              </a:rPr>
              <a:t>, </a:t>
            </a:r>
            <a:r>
              <a:rPr lang="pl-PL" sz="1300" b="0" dirty="0" err="1">
                <a:latin typeface="Graphik-Light" panose="020B0403030202060203" pitchFamily="34" charset="0"/>
              </a:rPr>
              <a:t>visibility</a:t>
            </a:r>
            <a:r>
              <a:rPr lang="pl-PL" sz="1300" b="0" dirty="0">
                <a:latin typeface="Graphik-Light" panose="020B0403030202060203" pitchFamily="34" charset="0"/>
              </a:rPr>
              <a:t> </a:t>
            </a:r>
            <a:r>
              <a:rPr lang="pl-PL" sz="1300" b="0" dirty="0" err="1">
                <a:latin typeface="Graphik-Light" panose="020B0403030202060203" pitchFamily="34" charset="0"/>
              </a:rPr>
              <a:t>rules</a:t>
            </a:r>
            <a:r>
              <a:rPr lang="pl-PL" sz="1300" b="0" dirty="0">
                <a:latin typeface="Graphik-Light" panose="020B0403030202060203" pitchFamily="34" charset="0"/>
              </a:rPr>
              <a:t>, and </a:t>
            </a:r>
            <a:r>
              <a:rPr lang="pl-PL" sz="1300" b="0" dirty="0" err="1">
                <a:latin typeface="Graphik-Light" panose="020B0403030202060203" pitchFamily="34" charset="0"/>
              </a:rPr>
              <a:t>content</a:t>
            </a:r>
            <a:r>
              <a:rPr lang="pl-PL" sz="1300" b="0" dirty="0">
                <a:latin typeface="Graphik-Light" panose="020B0403030202060203" pitchFamily="34" charset="0"/>
              </a:rPr>
              <a:t> </a:t>
            </a:r>
            <a:r>
              <a:rPr lang="pl-PL" sz="1300" b="0" dirty="0" err="1">
                <a:latin typeface="Graphik-Light" panose="020B0403030202060203" pitchFamily="34" charset="0"/>
              </a:rPr>
              <a:t>states</a:t>
            </a:r>
            <a:r>
              <a:rPr lang="pl-PL" sz="1300" b="0" dirty="0">
                <a:latin typeface="Graphik-Light" panose="020B0403030202060203" pitchFamily="34" charset="0"/>
              </a:rPr>
              <a:t> </a:t>
            </a:r>
            <a:r>
              <a:rPr lang="pl-PL" sz="1300" b="0" dirty="0" err="1">
                <a:latin typeface="Graphik-Light" panose="020B0403030202060203" pitchFamily="34" charset="0"/>
              </a:rPr>
              <a:t>based</a:t>
            </a:r>
            <a:r>
              <a:rPr lang="pl-PL" sz="1300" b="0" dirty="0">
                <a:latin typeface="Graphik-Light" panose="020B0403030202060203" pitchFamily="34" charset="0"/>
              </a:rPr>
              <a:t> on real </a:t>
            </a:r>
            <a:r>
              <a:rPr lang="pl-PL" sz="1300" b="0" dirty="0" err="1">
                <a:latin typeface="Graphik-Light" panose="020B0403030202060203" pitchFamily="34" charset="0"/>
              </a:rPr>
              <a:t>interactions</a:t>
            </a:r>
            <a:r>
              <a:rPr lang="pl-PL" sz="1300" b="0" dirty="0">
                <a:latin typeface="Graphik-Light" panose="020B0403030202060203" pitchFamily="34" charset="0"/>
              </a:rPr>
              <a:t>. </a:t>
            </a:r>
          </a:p>
        </p:txBody>
      </p:sp>
      <p:pic>
        <p:nvPicPr>
          <p:cNvPr id="12" name="Obraz 11" descr="Obraz zawierający Telefon komórkowy, zrzut ekranu, Przenośne urządzenie do komunikacji, Komunikator&#10;&#10;Zawartość wygenerowana przez AI może być niepoprawna.">
            <a:extLst>
              <a:ext uri="{FF2B5EF4-FFF2-40B4-BE49-F238E27FC236}">
                <a16:creationId xmlns:a16="http://schemas.microsoft.com/office/drawing/2014/main" id="{912DF846-5477-FB3B-0AE4-96344280414C}"/>
              </a:ext>
            </a:extLst>
          </p:cNvPr>
          <p:cNvPicPr>
            <a:picLocks noChangeAspect="1"/>
          </p:cNvPicPr>
          <p:nvPr/>
        </p:nvPicPr>
        <p:blipFill>
          <a:blip r:embed="rId7"/>
          <a:stretch>
            <a:fillRect/>
          </a:stretch>
        </p:blipFill>
        <p:spPr>
          <a:xfrm>
            <a:off x="6146835" y="1707804"/>
            <a:ext cx="7106037" cy="4320047"/>
          </a:xfrm>
          <a:prstGeom prst="rect">
            <a:avLst/>
          </a:prstGeom>
        </p:spPr>
      </p:pic>
    </p:spTree>
    <p:extLst>
      <p:ext uri="{BB962C8B-B14F-4D97-AF65-F5344CB8AC3E}">
        <p14:creationId xmlns:p14="http://schemas.microsoft.com/office/powerpoint/2010/main" val="687845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198</Words>
  <Application>Microsoft Macintosh PowerPoint</Application>
  <PresentationFormat>Panoramiczny</PresentationFormat>
  <Paragraphs>15</Paragraphs>
  <Slides>1</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vt:i4>
      </vt:variant>
    </vt:vector>
  </HeadingPairs>
  <TitlesOfParts>
    <vt:vector size="9" baseType="lpstr">
      <vt:lpstr>Aptos</vt:lpstr>
      <vt:lpstr>Aptos Display</vt:lpstr>
      <vt:lpstr>Arial</vt:lpstr>
      <vt:lpstr>Graphik Medium</vt:lpstr>
      <vt:lpstr>Graphik Regular</vt:lpstr>
      <vt:lpstr>Graphik-Light</vt:lpstr>
      <vt:lpstr>Graphik-Semibold</vt:lpstr>
      <vt:lpstr>Motyw pakietu Office</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Aleksandra Wyszkowska</dc:creator>
  <cp:lastModifiedBy>Aleksandra Wyszkowska</cp:lastModifiedBy>
  <cp:revision>1</cp:revision>
  <dcterms:created xsi:type="dcterms:W3CDTF">2026-03-06T09:48:16Z</dcterms:created>
  <dcterms:modified xsi:type="dcterms:W3CDTF">2026-03-06T09:48:49Z</dcterms:modified>
</cp:coreProperties>
</file>