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707478"/>
                </a:solidFill>
                <a:latin typeface="Futura Bold"/>
                <a:cs typeface="Futura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707478"/>
                </a:solidFill>
                <a:latin typeface="Futura Medium"/>
                <a:cs typeface="Futura Medium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707478"/>
                </a:solidFill>
                <a:latin typeface="Futura Bold"/>
                <a:cs typeface="Futura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707478"/>
                </a:solidFill>
                <a:latin typeface="Futura Medium"/>
                <a:cs typeface="Futura Medium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707478"/>
                </a:solidFill>
                <a:latin typeface="Futura Bold"/>
                <a:cs typeface="Futura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707478"/>
                </a:solidFill>
                <a:latin typeface="Futura Bold"/>
                <a:cs typeface="Futura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984310" y="6814654"/>
            <a:ext cx="265430" cy="103505"/>
          </a:xfrm>
          <a:custGeom>
            <a:avLst/>
            <a:gdLst/>
            <a:ahLst/>
            <a:cxnLst/>
            <a:rect l="l" t="t" r="r" b="b"/>
            <a:pathLst>
              <a:path w="265429" h="103504">
                <a:moveTo>
                  <a:pt x="110032" y="71983"/>
                </a:moveTo>
                <a:lnTo>
                  <a:pt x="97066" y="49898"/>
                </a:lnTo>
                <a:lnTo>
                  <a:pt x="68529" y="41694"/>
                </a:lnTo>
                <a:lnTo>
                  <a:pt x="40005" y="38544"/>
                </a:lnTo>
                <a:lnTo>
                  <a:pt x="27038" y="31610"/>
                </a:lnTo>
                <a:lnTo>
                  <a:pt x="30568" y="26454"/>
                </a:lnTo>
                <a:lnTo>
                  <a:pt x="38785" y="23812"/>
                </a:lnTo>
                <a:lnTo>
                  <a:pt x="48120" y="22847"/>
                </a:lnTo>
                <a:lnTo>
                  <a:pt x="55016" y="22707"/>
                </a:lnTo>
                <a:lnTo>
                  <a:pt x="73672" y="24193"/>
                </a:lnTo>
                <a:lnTo>
                  <a:pt x="89700" y="27508"/>
                </a:lnTo>
                <a:lnTo>
                  <a:pt x="101155" y="30911"/>
                </a:lnTo>
                <a:lnTo>
                  <a:pt x="106057" y="32664"/>
                </a:lnTo>
                <a:lnTo>
                  <a:pt x="106057" y="8191"/>
                </a:lnTo>
                <a:lnTo>
                  <a:pt x="101460" y="6464"/>
                </a:lnTo>
                <a:lnTo>
                  <a:pt x="91325" y="3695"/>
                </a:lnTo>
                <a:lnTo>
                  <a:pt x="75793" y="1130"/>
                </a:lnTo>
                <a:lnTo>
                  <a:pt x="55016" y="0"/>
                </a:lnTo>
                <a:lnTo>
                  <a:pt x="37084" y="1231"/>
                </a:lnTo>
                <a:lnTo>
                  <a:pt x="19202" y="6083"/>
                </a:lnTo>
                <a:lnTo>
                  <a:pt x="5486" y="16294"/>
                </a:lnTo>
                <a:lnTo>
                  <a:pt x="0" y="33591"/>
                </a:lnTo>
                <a:lnTo>
                  <a:pt x="12230" y="54635"/>
                </a:lnTo>
                <a:lnTo>
                  <a:pt x="39154" y="62572"/>
                </a:lnTo>
                <a:lnTo>
                  <a:pt x="66065" y="65709"/>
                </a:lnTo>
                <a:lnTo>
                  <a:pt x="78308" y="72339"/>
                </a:lnTo>
                <a:lnTo>
                  <a:pt x="78308" y="79832"/>
                </a:lnTo>
                <a:lnTo>
                  <a:pt x="55016" y="79832"/>
                </a:lnTo>
                <a:lnTo>
                  <a:pt x="34455" y="78244"/>
                </a:lnTo>
                <a:lnTo>
                  <a:pt x="18008" y="74714"/>
                </a:lnTo>
                <a:lnTo>
                  <a:pt x="6896" y="71081"/>
                </a:lnTo>
                <a:lnTo>
                  <a:pt x="2336" y="69176"/>
                </a:lnTo>
                <a:lnTo>
                  <a:pt x="2336" y="94818"/>
                </a:lnTo>
                <a:lnTo>
                  <a:pt x="7137" y="96532"/>
                </a:lnTo>
                <a:lnTo>
                  <a:pt x="17703" y="99301"/>
                </a:lnTo>
                <a:lnTo>
                  <a:pt x="33743" y="101879"/>
                </a:lnTo>
                <a:lnTo>
                  <a:pt x="55016" y="103009"/>
                </a:lnTo>
                <a:lnTo>
                  <a:pt x="72199" y="101930"/>
                </a:lnTo>
                <a:lnTo>
                  <a:pt x="90157" y="97548"/>
                </a:lnTo>
                <a:lnTo>
                  <a:pt x="104292" y="88138"/>
                </a:lnTo>
                <a:lnTo>
                  <a:pt x="110032" y="71983"/>
                </a:lnTo>
                <a:close/>
              </a:path>
              <a:path w="265429" h="103504">
                <a:moveTo>
                  <a:pt x="225336" y="64503"/>
                </a:moveTo>
                <a:lnTo>
                  <a:pt x="218046" y="70027"/>
                </a:lnTo>
                <a:lnTo>
                  <a:pt x="208978" y="74104"/>
                </a:lnTo>
                <a:lnTo>
                  <a:pt x="198577" y="76631"/>
                </a:lnTo>
                <a:lnTo>
                  <a:pt x="187286" y="77495"/>
                </a:lnTo>
                <a:lnTo>
                  <a:pt x="170827" y="75831"/>
                </a:lnTo>
                <a:lnTo>
                  <a:pt x="158038" y="70840"/>
                </a:lnTo>
                <a:lnTo>
                  <a:pt x="149733" y="62572"/>
                </a:lnTo>
                <a:lnTo>
                  <a:pt x="146786" y="51041"/>
                </a:lnTo>
                <a:lnTo>
                  <a:pt x="149707" y="39052"/>
                </a:lnTo>
                <a:lnTo>
                  <a:pt x="157949" y="30289"/>
                </a:lnTo>
                <a:lnTo>
                  <a:pt x="170726" y="24892"/>
                </a:lnTo>
                <a:lnTo>
                  <a:pt x="187286" y="23063"/>
                </a:lnTo>
                <a:lnTo>
                  <a:pt x="198488" y="23914"/>
                </a:lnTo>
                <a:lnTo>
                  <a:pt x="208686" y="26441"/>
                </a:lnTo>
                <a:lnTo>
                  <a:pt x="217551" y="30518"/>
                </a:lnTo>
                <a:lnTo>
                  <a:pt x="224739" y="36055"/>
                </a:lnTo>
                <a:lnTo>
                  <a:pt x="224739" y="7962"/>
                </a:lnTo>
                <a:lnTo>
                  <a:pt x="216230" y="4584"/>
                </a:lnTo>
                <a:lnTo>
                  <a:pt x="207111" y="2082"/>
                </a:lnTo>
                <a:lnTo>
                  <a:pt x="197434" y="533"/>
                </a:lnTo>
                <a:lnTo>
                  <a:pt x="187286" y="0"/>
                </a:lnTo>
                <a:lnTo>
                  <a:pt x="158038" y="4038"/>
                </a:lnTo>
                <a:lnTo>
                  <a:pt x="135928" y="15087"/>
                </a:lnTo>
                <a:lnTo>
                  <a:pt x="121932" y="31457"/>
                </a:lnTo>
                <a:lnTo>
                  <a:pt x="117055" y="51498"/>
                </a:lnTo>
                <a:lnTo>
                  <a:pt x="121767" y="71539"/>
                </a:lnTo>
                <a:lnTo>
                  <a:pt x="135483" y="87922"/>
                </a:lnTo>
                <a:lnTo>
                  <a:pt x="157543" y="98958"/>
                </a:lnTo>
                <a:lnTo>
                  <a:pt x="187286" y="103009"/>
                </a:lnTo>
                <a:lnTo>
                  <a:pt x="197523" y="102476"/>
                </a:lnTo>
                <a:lnTo>
                  <a:pt x="207403" y="100914"/>
                </a:lnTo>
                <a:lnTo>
                  <a:pt x="216738" y="98412"/>
                </a:lnTo>
                <a:lnTo>
                  <a:pt x="225336" y="95046"/>
                </a:lnTo>
                <a:lnTo>
                  <a:pt x="225336" y="64503"/>
                </a:lnTo>
                <a:close/>
              </a:path>
              <a:path w="265429" h="103504">
                <a:moveTo>
                  <a:pt x="265112" y="66370"/>
                </a:moveTo>
                <a:lnTo>
                  <a:pt x="236435" y="66370"/>
                </a:lnTo>
                <a:lnTo>
                  <a:pt x="236435" y="100660"/>
                </a:lnTo>
                <a:lnTo>
                  <a:pt x="265112" y="100660"/>
                </a:lnTo>
                <a:lnTo>
                  <a:pt x="265112" y="66370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220746" y="6814654"/>
            <a:ext cx="456565" cy="103505"/>
          </a:xfrm>
          <a:custGeom>
            <a:avLst/>
            <a:gdLst/>
            <a:ahLst/>
            <a:cxnLst/>
            <a:rect l="l" t="t" r="r" b="b"/>
            <a:pathLst>
              <a:path w="456565" h="103504">
                <a:moveTo>
                  <a:pt x="105346" y="2870"/>
                </a:moveTo>
                <a:lnTo>
                  <a:pt x="76555" y="2870"/>
                </a:lnTo>
                <a:lnTo>
                  <a:pt x="76555" y="42240"/>
                </a:lnTo>
                <a:lnTo>
                  <a:pt x="28676" y="42240"/>
                </a:lnTo>
                <a:lnTo>
                  <a:pt x="28676" y="2870"/>
                </a:lnTo>
                <a:lnTo>
                  <a:pt x="0" y="2870"/>
                </a:lnTo>
                <a:lnTo>
                  <a:pt x="0" y="42240"/>
                </a:lnTo>
                <a:lnTo>
                  <a:pt x="0" y="66370"/>
                </a:lnTo>
                <a:lnTo>
                  <a:pt x="76555" y="66370"/>
                </a:lnTo>
                <a:lnTo>
                  <a:pt x="76555" y="100660"/>
                </a:lnTo>
                <a:lnTo>
                  <a:pt x="105346" y="100660"/>
                </a:lnTo>
                <a:lnTo>
                  <a:pt x="105346" y="66370"/>
                </a:lnTo>
                <a:lnTo>
                  <a:pt x="105346" y="42240"/>
                </a:lnTo>
                <a:lnTo>
                  <a:pt x="105346" y="2870"/>
                </a:lnTo>
                <a:close/>
              </a:path>
              <a:path w="456565" h="103504">
                <a:moveTo>
                  <a:pt x="224751" y="51854"/>
                </a:moveTo>
                <a:lnTo>
                  <a:pt x="221500" y="33718"/>
                </a:lnTo>
                <a:lnTo>
                  <a:pt x="214845" y="22593"/>
                </a:lnTo>
                <a:lnTo>
                  <a:pt x="211505" y="17005"/>
                </a:lnTo>
                <a:lnTo>
                  <a:pt x="197472" y="6972"/>
                </a:lnTo>
                <a:lnTo>
                  <a:pt x="197472" y="50571"/>
                </a:lnTo>
                <a:lnTo>
                  <a:pt x="196011" y="60693"/>
                </a:lnTo>
                <a:lnTo>
                  <a:pt x="191287" y="69837"/>
                </a:lnTo>
                <a:lnTo>
                  <a:pt x="182714" y="76466"/>
                </a:lnTo>
                <a:lnTo>
                  <a:pt x="169735" y="79019"/>
                </a:lnTo>
                <a:lnTo>
                  <a:pt x="156756" y="76466"/>
                </a:lnTo>
                <a:lnTo>
                  <a:pt x="148183" y="69837"/>
                </a:lnTo>
                <a:lnTo>
                  <a:pt x="143446" y="60693"/>
                </a:lnTo>
                <a:lnTo>
                  <a:pt x="141998" y="50571"/>
                </a:lnTo>
                <a:lnTo>
                  <a:pt x="143446" y="40855"/>
                </a:lnTo>
                <a:lnTo>
                  <a:pt x="148183" y="31838"/>
                </a:lnTo>
                <a:lnTo>
                  <a:pt x="156756" y="25184"/>
                </a:lnTo>
                <a:lnTo>
                  <a:pt x="169735" y="22593"/>
                </a:lnTo>
                <a:lnTo>
                  <a:pt x="182714" y="25184"/>
                </a:lnTo>
                <a:lnTo>
                  <a:pt x="191287" y="31838"/>
                </a:lnTo>
                <a:lnTo>
                  <a:pt x="196011" y="40855"/>
                </a:lnTo>
                <a:lnTo>
                  <a:pt x="197472" y="50571"/>
                </a:lnTo>
                <a:lnTo>
                  <a:pt x="197472" y="6972"/>
                </a:lnTo>
                <a:lnTo>
                  <a:pt x="194373" y="4749"/>
                </a:lnTo>
                <a:lnTo>
                  <a:pt x="169735" y="0"/>
                </a:lnTo>
                <a:lnTo>
                  <a:pt x="145084" y="4749"/>
                </a:lnTo>
                <a:lnTo>
                  <a:pt x="127952" y="17005"/>
                </a:lnTo>
                <a:lnTo>
                  <a:pt x="117957" y="33718"/>
                </a:lnTo>
                <a:lnTo>
                  <a:pt x="114719" y="51854"/>
                </a:lnTo>
                <a:lnTo>
                  <a:pt x="117919" y="69837"/>
                </a:lnTo>
                <a:lnTo>
                  <a:pt x="117957" y="70065"/>
                </a:lnTo>
                <a:lnTo>
                  <a:pt x="127952" y="86512"/>
                </a:lnTo>
                <a:lnTo>
                  <a:pt x="145084" y="98425"/>
                </a:lnTo>
                <a:lnTo>
                  <a:pt x="169735" y="103009"/>
                </a:lnTo>
                <a:lnTo>
                  <a:pt x="194373" y="98425"/>
                </a:lnTo>
                <a:lnTo>
                  <a:pt x="211505" y="86512"/>
                </a:lnTo>
                <a:lnTo>
                  <a:pt x="216065" y="79019"/>
                </a:lnTo>
                <a:lnTo>
                  <a:pt x="221500" y="70065"/>
                </a:lnTo>
                <a:lnTo>
                  <a:pt x="224751" y="51854"/>
                </a:lnTo>
                <a:close/>
              </a:path>
              <a:path w="456565" h="103504">
                <a:moveTo>
                  <a:pt x="341807" y="51854"/>
                </a:moveTo>
                <a:lnTo>
                  <a:pt x="338556" y="33718"/>
                </a:lnTo>
                <a:lnTo>
                  <a:pt x="331901" y="22593"/>
                </a:lnTo>
                <a:lnTo>
                  <a:pt x="328561" y="17005"/>
                </a:lnTo>
                <a:lnTo>
                  <a:pt x="314528" y="6972"/>
                </a:lnTo>
                <a:lnTo>
                  <a:pt x="314528" y="50571"/>
                </a:lnTo>
                <a:lnTo>
                  <a:pt x="313067" y="60693"/>
                </a:lnTo>
                <a:lnTo>
                  <a:pt x="308330" y="69837"/>
                </a:lnTo>
                <a:lnTo>
                  <a:pt x="299758" y="76466"/>
                </a:lnTo>
                <a:lnTo>
                  <a:pt x="286791" y="79019"/>
                </a:lnTo>
                <a:lnTo>
                  <a:pt x="273812" y="76466"/>
                </a:lnTo>
                <a:lnTo>
                  <a:pt x="265239" y="69837"/>
                </a:lnTo>
                <a:lnTo>
                  <a:pt x="260502" y="60693"/>
                </a:lnTo>
                <a:lnTo>
                  <a:pt x="259054" y="50571"/>
                </a:lnTo>
                <a:lnTo>
                  <a:pt x="260502" y="40855"/>
                </a:lnTo>
                <a:lnTo>
                  <a:pt x="265239" y="31838"/>
                </a:lnTo>
                <a:lnTo>
                  <a:pt x="273812" y="25184"/>
                </a:lnTo>
                <a:lnTo>
                  <a:pt x="286791" y="22593"/>
                </a:lnTo>
                <a:lnTo>
                  <a:pt x="299758" y="25184"/>
                </a:lnTo>
                <a:lnTo>
                  <a:pt x="308330" y="31838"/>
                </a:lnTo>
                <a:lnTo>
                  <a:pt x="313067" y="40855"/>
                </a:lnTo>
                <a:lnTo>
                  <a:pt x="314528" y="50571"/>
                </a:lnTo>
                <a:lnTo>
                  <a:pt x="314528" y="6972"/>
                </a:lnTo>
                <a:lnTo>
                  <a:pt x="311429" y="4749"/>
                </a:lnTo>
                <a:lnTo>
                  <a:pt x="286791" y="0"/>
                </a:lnTo>
                <a:lnTo>
                  <a:pt x="262140" y="4749"/>
                </a:lnTo>
                <a:lnTo>
                  <a:pt x="245008" y="17005"/>
                </a:lnTo>
                <a:lnTo>
                  <a:pt x="235013" y="33718"/>
                </a:lnTo>
                <a:lnTo>
                  <a:pt x="231775" y="51854"/>
                </a:lnTo>
                <a:lnTo>
                  <a:pt x="234975" y="69837"/>
                </a:lnTo>
                <a:lnTo>
                  <a:pt x="235013" y="70065"/>
                </a:lnTo>
                <a:lnTo>
                  <a:pt x="245008" y="86512"/>
                </a:lnTo>
                <a:lnTo>
                  <a:pt x="262140" y="98425"/>
                </a:lnTo>
                <a:lnTo>
                  <a:pt x="286791" y="103009"/>
                </a:lnTo>
                <a:lnTo>
                  <a:pt x="311429" y="98425"/>
                </a:lnTo>
                <a:lnTo>
                  <a:pt x="328561" y="86512"/>
                </a:lnTo>
                <a:lnTo>
                  <a:pt x="333121" y="79019"/>
                </a:lnTo>
                <a:lnTo>
                  <a:pt x="338556" y="70065"/>
                </a:lnTo>
                <a:lnTo>
                  <a:pt x="341807" y="51854"/>
                </a:lnTo>
                <a:close/>
              </a:path>
              <a:path w="456565" h="103504">
                <a:moveTo>
                  <a:pt x="456514" y="76060"/>
                </a:moveTo>
                <a:lnTo>
                  <a:pt x="379844" y="76060"/>
                </a:lnTo>
                <a:lnTo>
                  <a:pt x="379844" y="2400"/>
                </a:lnTo>
                <a:lnTo>
                  <a:pt x="351167" y="2400"/>
                </a:lnTo>
                <a:lnTo>
                  <a:pt x="351167" y="76060"/>
                </a:lnTo>
                <a:lnTo>
                  <a:pt x="351167" y="100190"/>
                </a:lnTo>
                <a:lnTo>
                  <a:pt x="456514" y="100190"/>
                </a:lnTo>
                <a:lnTo>
                  <a:pt x="456514" y="76060"/>
                </a:lnTo>
                <a:close/>
              </a:path>
              <a:path w="456565" h="103504">
                <a:moveTo>
                  <a:pt x="456526" y="32766"/>
                </a:moveTo>
                <a:lnTo>
                  <a:pt x="430771" y="32766"/>
                </a:lnTo>
                <a:lnTo>
                  <a:pt x="430771" y="51498"/>
                </a:lnTo>
                <a:lnTo>
                  <a:pt x="456526" y="51498"/>
                </a:lnTo>
                <a:lnTo>
                  <a:pt x="456526" y="32766"/>
                </a:lnTo>
                <a:close/>
              </a:path>
              <a:path w="456565" h="103504">
                <a:moveTo>
                  <a:pt x="456526" y="2336"/>
                </a:moveTo>
                <a:lnTo>
                  <a:pt x="430771" y="2336"/>
                </a:lnTo>
                <a:lnTo>
                  <a:pt x="430771" y="21069"/>
                </a:lnTo>
                <a:lnTo>
                  <a:pt x="456526" y="21069"/>
                </a:lnTo>
                <a:lnTo>
                  <a:pt x="456526" y="2336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45153" y="6814643"/>
            <a:ext cx="224740" cy="10300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8985478" y="6950494"/>
            <a:ext cx="695325" cy="103505"/>
          </a:xfrm>
          <a:custGeom>
            <a:avLst/>
            <a:gdLst/>
            <a:ahLst/>
            <a:cxnLst/>
            <a:rect l="l" t="t" r="r" b="b"/>
            <a:pathLst>
              <a:path w="695325" h="103504">
                <a:moveTo>
                  <a:pt x="107696" y="77812"/>
                </a:moveTo>
                <a:lnTo>
                  <a:pt x="68834" y="77812"/>
                </a:lnTo>
                <a:lnTo>
                  <a:pt x="68834" y="24472"/>
                </a:lnTo>
                <a:lnTo>
                  <a:pt x="107111" y="24472"/>
                </a:lnTo>
                <a:lnTo>
                  <a:pt x="107111" y="2882"/>
                </a:lnTo>
                <a:lnTo>
                  <a:pt x="584" y="2882"/>
                </a:lnTo>
                <a:lnTo>
                  <a:pt x="584" y="24472"/>
                </a:lnTo>
                <a:lnTo>
                  <a:pt x="38392" y="24472"/>
                </a:lnTo>
                <a:lnTo>
                  <a:pt x="38392" y="77812"/>
                </a:lnTo>
                <a:lnTo>
                  <a:pt x="0" y="77812"/>
                </a:lnTo>
                <a:lnTo>
                  <a:pt x="0" y="100672"/>
                </a:lnTo>
                <a:lnTo>
                  <a:pt x="107696" y="100672"/>
                </a:lnTo>
                <a:lnTo>
                  <a:pt x="107696" y="77812"/>
                </a:lnTo>
                <a:close/>
              </a:path>
              <a:path w="695325" h="103504">
                <a:moveTo>
                  <a:pt x="223570" y="2349"/>
                </a:moveTo>
                <a:lnTo>
                  <a:pt x="195122" y="2349"/>
                </a:lnTo>
                <a:lnTo>
                  <a:pt x="195122" y="31724"/>
                </a:lnTo>
                <a:lnTo>
                  <a:pt x="146545" y="2349"/>
                </a:lnTo>
                <a:lnTo>
                  <a:pt x="118224" y="2349"/>
                </a:lnTo>
                <a:lnTo>
                  <a:pt x="118224" y="100672"/>
                </a:lnTo>
                <a:lnTo>
                  <a:pt x="146545" y="100672"/>
                </a:lnTo>
                <a:lnTo>
                  <a:pt x="146545" y="33362"/>
                </a:lnTo>
                <a:lnTo>
                  <a:pt x="195122" y="61341"/>
                </a:lnTo>
                <a:lnTo>
                  <a:pt x="195122" y="100672"/>
                </a:lnTo>
                <a:lnTo>
                  <a:pt x="223570" y="100672"/>
                </a:lnTo>
                <a:lnTo>
                  <a:pt x="223570" y="2349"/>
                </a:lnTo>
                <a:close/>
              </a:path>
              <a:path w="695325" h="103504">
                <a:moveTo>
                  <a:pt x="340626" y="2349"/>
                </a:moveTo>
                <a:lnTo>
                  <a:pt x="312178" y="2349"/>
                </a:lnTo>
                <a:lnTo>
                  <a:pt x="312178" y="31724"/>
                </a:lnTo>
                <a:lnTo>
                  <a:pt x="263601" y="2349"/>
                </a:lnTo>
                <a:lnTo>
                  <a:pt x="235267" y="2349"/>
                </a:lnTo>
                <a:lnTo>
                  <a:pt x="235267" y="100672"/>
                </a:lnTo>
                <a:lnTo>
                  <a:pt x="263601" y="100672"/>
                </a:lnTo>
                <a:lnTo>
                  <a:pt x="263601" y="33362"/>
                </a:lnTo>
                <a:lnTo>
                  <a:pt x="312178" y="61341"/>
                </a:lnTo>
                <a:lnTo>
                  <a:pt x="312178" y="100672"/>
                </a:lnTo>
                <a:lnTo>
                  <a:pt x="340626" y="100672"/>
                </a:lnTo>
                <a:lnTo>
                  <a:pt x="340626" y="2349"/>
                </a:lnTo>
                <a:close/>
              </a:path>
              <a:path w="695325" h="103504">
                <a:moveTo>
                  <a:pt x="460019" y="51854"/>
                </a:moveTo>
                <a:lnTo>
                  <a:pt x="456768" y="33731"/>
                </a:lnTo>
                <a:lnTo>
                  <a:pt x="450113" y="22593"/>
                </a:lnTo>
                <a:lnTo>
                  <a:pt x="446773" y="17018"/>
                </a:lnTo>
                <a:lnTo>
                  <a:pt x="432739" y="6985"/>
                </a:lnTo>
                <a:lnTo>
                  <a:pt x="432739" y="50571"/>
                </a:lnTo>
                <a:lnTo>
                  <a:pt x="431279" y="60693"/>
                </a:lnTo>
                <a:lnTo>
                  <a:pt x="426554" y="69850"/>
                </a:lnTo>
                <a:lnTo>
                  <a:pt x="417982" y="76466"/>
                </a:lnTo>
                <a:lnTo>
                  <a:pt x="405003" y="79019"/>
                </a:lnTo>
                <a:lnTo>
                  <a:pt x="392023" y="76466"/>
                </a:lnTo>
                <a:lnTo>
                  <a:pt x="383451" y="69850"/>
                </a:lnTo>
                <a:lnTo>
                  <a:pt x="378714" y="60693"/>
                </a:lnTo>
                <a:lnTo>
                  <a:pt x="377266" y="50571"/>
                </a:lnTo>
                <a:lnTo>
                  <a:pt x="378714" y="40868"/>
                </a:lnTo>
                <a:lnTo>
                  <a:pt x="383451" y="31838"/>
                </a:lnTo>
                <a:lnTo>
                  <a:pt x="392023" y="25184"/>
                </a:lnTo>
                <a:lnTo>
                  <a:pt x="405003" y="22593"/>
                </a:lnTo>
                <a:lnTo>
                  <a:pt x="417982" y="25184"/>
                </a:lnTo>
                <a:lnTo>
                  <a:pt x="426554" y="31838"/>
                </a:lnTo>
                <a:lnTo>
                  <a:pt x="431279" y="40868"/>
                </a:lnTo>
                <a:lnTo>
                  <a:pt x="432739" y="50571"/>
                </a:lnTo>
                <a:lnTo>
                  <a:pt x="432739" y="6985"/>
                </a:lnTo>
                <a:lnTo>
                  <a:pt x="429641" y="4762"/>
                </a:lnTo>
                <a:lnTo>
                  <a:pt x="405003" y="0"/>
                </a:lnTo>
                <a:lnTo>
                  <a:pt x="380352" y="4762"/>
                </a:lnTo>
                <a:lnTo>
                  <a:pt x="363220" y="17018"/>
                </a:lnTo>
                <a:lnTo>
                  <a:pt x="353225" y="33731"/>
                </a:lnTo>
                <a:lnTo>
                  <a:pt x="349986" y="51854"/>
                </a:lnTo>
                <a:lnTo>
                  <a:pt x="353187" y="69850"/>
                </a:lnTo>
                <a:lnTo>
                  <a:pt x="353225" y="70065"/>
                </a:lnTo>
                <a:lnTo>
                  <a:pt x="363220" y="86525"/>
                </a:lnTo>
                <a:lnTo>
                  <a:pt x="380352" y="98425"/>
                </a:lnTo>
                <a:lnTo>
                  <a:pt x="405003" y="103009"/>
                </a:lnTo>
                <a:lnTo>
                  <a:pt x="429641" y="98425"/>
                </a:lnTo>
                <a:lnTo>
                  <a:pt x="446773" y="86525"/>
                </a:lnTo>
                <a:lnTo>
                  <a:pt x="451332" y="79019"/>
                </a:lnTo>
                <a:lnTo>
                  <a:pt x="456768" y="70065"/>
                </a:lnTo>
                <a:lnTo>
                  <a:pt x="460019" y="51854"/>
                </a:lnTo>
                <a:close/>
              </a:path>
              <a:path w="695325" h="103504">
                <a:moveTo>
                  <a:pt x="580580" y="2349"/>
                </a:moveTo>
                <a:lnTo>
                  <a:pt x="551434" y="2349"/>
                </a:lnTo>
                <a:lnTo>
                  <a:pt x="543560" y="37084"/>
                </a:lnTo>
                <a:lnTo>
                  <a:pt x="536117" y="59499"/>
                </a:lnTo>
                <a:lnTo>
                  <a:pt x="530440" y="71678"/>
                </a:lnTo>
                <a:lnTo>
                  <a:pt x="527900" y="75742"/>
                </a:lnTo>
                <a:lnTo>
                  <a:pt x="516775" y="75742"/>
                </a:lnTo>
                <a:lnTo>
                  <a:pt x="514273" y="71640"/>
                </a:lnTo>
                <a:lnTo>
                  <a:pt x="508660" y="59410"/>
                </a:lnTo>
                <a:lnTo>
                  <a:pt x="501230" y="36982"/>
                </a:lnTo>
                <a:lnTo>
                  <a:pt x="493255" y="2349"/>
                </a:lnTo>
                <a:lnTo>
                  <a:pt x="463524" y="2349"/>
                </a:lnTo>
                <a:lnTo>
                  <a:pt x="471474" y="42926"/>
                </a:lnTo>
                <a:lnTo>
                  <a:pt x="482930" y="73456"/>
                </a:lnTo>
                <a:lnTo>
                  <a:pt x="493445" y="93014"/>
                </a:lnTo>
                <a:lnTo>
                  <a:pt x="498640" y="100672"/>
                </a:lnTo>
                <a:lnTo>
                  <a:pt x="545465" y="100672"/>
                </a:lnTo>
                <a:lnTo>
                  <a:pt x="550659" y="93014"/>
                </a:lnTo>
                <a:lnTo>
                  <a:pt x="561174" y="73456"/>
                </a:lnTo>
                <a:lnTo>
                  <a:pt x="572630" y="42926"/>
                </a:lnTo>
                <a:lnTo>
                  <a:pt x="580580" y="2349"/>
                </a:lnTo>
                <a:close/>
              </a:path>
              <a:path w="695325" h="103504">
                <a:moveTo>
                  <a:pt x="694715" y="100672"/>
                </a:moveTo>
                <a:lnTo>
                  <a:pt x="692391" y="81000"/>
                </a:lnTo>
                <a:lnTo>
                  <a:pt x="692340" y="80530"/>
                </a:lnTo>
                <a:lnTo>
                  <a:pt x="690499" y="64909"/>
                </a:lnTo>
                <a:lnTo>
                  <a:pt x="689343" y="60045"/>
                </a:lnTo>
                <a:lnTo>
                  <a:pt x="683196" y="33997"/>
                </a:lnTo>
                <a:lnTo>
                  <a:pt x="680402" y="25285"/>
                </a:lnTo>
                <a:lnTo>
                  <a:pt x="676084" y="11836"/>
                </a:lnTo>
                <a:lnTo>
                  <a:pt x="672465" y="2349"/>
                </a:lnTo>
                <a:lnTo>
                  <a:pt x="661111" y="2349"/>
                </a:lnTo>
                <a:lnTo>
                  <a:pt x="661111" y="60045"/>
                </a:lnTo>
                <a:lnTo>
                  <a:pt x="616635" y="60045"/>
                </a:lnTo>
                <a:lnTo>
                  <a:pt x="618693" y="47028"/>
                </a:lnTo>
                <a:lnTo>
                  <a:pt x="621334" y="36131"/>
                </a:lnTo>
                <a:lnTo>
                  <a:pt x="623671" y="28498"/>
                </a:lnTo>
                <a:lnTo>
                  <a:pt x="624827" y="25285"/>
                </a:lnTo>
                <a:lnTo>
                  <a:pt x="652919" y="25285"/>
                </a:lnTo>
                <a:lnTo>
                  <a:pt x="654100" y="28498"/>
                </a:lnTo>
                <a:lnTo>
                  <a:pt x="656488" y="36131"/>
                </a:lnTo>
                <a:lnTo>
                  <a:pt x="659142" y="47028"/>
                </a:lnTo>
                <a:lnTo>
                  <a:pt x="661111" y="60045"/>
                </a:lnTo>
                <a:lnTo>
                  <a:pt x="661111" y="2349"/>
                </a:lnTo>
                <a:lnTo>
                  <a:pt x="605751" y="2349"/>
                </a:lnTo>
                <a:lnTo>
                  <a:pt x="602119" y="11836"/>
                </a:lnTo>
                <a:lnTo>
                  <a:pt x="595020" y="33997"/>
                </a:lnTo>
                <a:lnTo>
                  <a:pt x="587717" y="64909"/>
                </a:lnTo>
                <a:lnTo>
                  <a:pt x="583501" y="100672"/>
                </a:lnTo>
                <a:lnTo>
                  <a:pt x="612775" y="100672"/>
                </a:lnTo>
                <a:lnTo>
                  <a:pt x="613003" y="90716"/>
                </a:lnTo>
                <a:lnTo>
                  <a:pt x="614413" y="81000"/>
                </a:lnTo>
                <a:lnTo>
                  <a:pt x="614527" y="80530"/>
                </a:lnTo>
                <a:lnTo>
                  <a:pt x="663219" y="80530"/>
                </a:lnTo>
                <a:lnTo>
                  <a:pt x="663333" y="81000"/>
                </a:lnTo>
                <a:lnTo>
                  <a:pt x="664743" y="90716"/>
                </a:lnTo>
                <a:lnTo>
                  <a:pt x="664972" y="100672"/>
                </a:lnTo>
                <a:lnTo>
                  <a:pt x="694715" y="100672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687789" y="6950494"/>
            <a:ext cx="457834" cy="103505"/>
          </a:xfrm>
          <a:custGeom>
            <a:avLst/>
            <a:gdLst/>
            <a:ahLst/>
            <a:cxnLst/>
            <a:rect l="l" t="t" r="r" b="b"/>
            <a:pathLst>
              <a:path w="457834" h="103504">
                <a:moveTo>
                  <a:pt x="107683" y="2438"/>
                </a:moveTo>
                <a:lnTo>
                  <a:pt x="0" y="2438"/>
                </a:lnTo>
                <a:lnTo>
                  <a:pt x="0" y="26568"/>
                </a:lnTo>
                <a:lnTo>
                  <a:pt x="39560" y="26568"/>
                </a:lnTo>
                <a:lnTo>
                  <a:pt x="39560" y="100228"/>
                </a:lnTo>
                <a:lnTo>
                  <a:pt x="68122" y="100228"/>
                </a:lnTo>
                <a:lnTo>
                  <a:pt x="68122" y="26568"/>
                </a:lnTo>
                <a:lnTo>
                  <a:pt x="107683" y="26568"/>
                </a:lnTo>
                <a:lnTo>
                  <a:pt x="107683" y="2438"/>
                </a:lnTo>
                <a:close/>
              </a:path>
              <a:path w="457834" h="103504">
                <a:moveTo>
                  <a:pt x="224751" y="77812"/>
                </a:moveTo>
                <a:lnTo>
                  <a:pt x="185889" y="77812"/>
                </a:lnTo>
                <a:lnTo>
                  <a:pt x="185889" y="24472"/>
                </a:lnTo>
                <a:lnTo>
                  <a:pt x="224167" y="24472"/>
                </a:lnTo>
                <a:lnTo>
                  <a:pt x="224167" y="2882"/>
                </a:lnTo>
                <a:lnTo>
                  <a:pt x="117640" y="2882"/>
                </a:lnTo>
                <a:lnTo>
                  <a:pt x="117640" y="24472"/>
                </a:lnTo>
                <a:lnTo>
                  <a:pt x="155448" y="24472"/>
                </a:lnTo>
                <a:lnTo>
                  <a:pt x="155448" y="77812"/>
                </a:lnTo>
                <a:lnTo>
                  <a:pt x="117055" y="77812"/>
                </a:lnTo>
                <a:lnTo>
                  <a:pt x="117055" y="100672"/>
                </a:lnTo>
                <a:lnTo>
                  <a:pt x="224751" y="100672"/>
                </a:lnTo>
                <a:lnTo>
                  <a:pt x="224751" y="77812"/>
                </a:lnTo>
                <a:close/>
              </a:path>
              <a:path w="457834" h="103504">
                <a:moveTo>
                  <a:pt x="342963" y="51854"/>
                </a:moveTo>
                <a:lnTo>
                  <a:pt x="339725" y="33731"/>
                </a:lnTo>
                <a:lnTo>
                  <a:pt x="333070" y="22593"/>
                </a:lnTo>
                <a:lnTo>
                  <a:pt x="329730" y="17018"/>
                </a:lnTo>
                <a:lnTo>
                  <a:pt x="315683" y="6972"/>
                </a:lnTo>
                <a:lnTo>
                  <a:pt x="315683" y="50571"/>
                </a:lnTo>
                <a:lnTo>
                  <a:pt x="314236" y="60693"/>
                </a:lnTo>
                <a:lnTo>
                  <a:pt x="309499" y="69850"/>
                </a:lnTo>
                <a:lnTo>
                  <a:pt x="300926" y="76466"/>
                </a:lnTo>
                <a:lnTo>
                  <a:pt x="287947" y="79019"/>
                </a:lnTo>
                <a:lnTo>
                  <a:pt x="274980" y="76466"/>
                </a:lnTo>
                <a:lnTo>
                  <a:pt x="266407" y="69850"/>
                </a:lnTo>
                <a:lnTo>
                  <a:pt x="261670" y="60693"/>
                </a:lnTo>
                <a:lnTo>
                  <a:pt x="260210" y="50571"/>
                </a:lnTo>
                <a:lnTo>
                  <a:pt x="261670" y="40868"/>
                </a:lnTo>
                <a:lnTo>
                  <a:pt x="266407" y="31838"/>
                </a:lnTo>
                <a:lnTo>
                  <a:pt x="274980" y="25184"/>
                </a:lnTo>
                <a:lnTo>
                  <a:pt x="287947" y="22593"/>
                </a:lnTo>
                <a:lnTo>
                  <a:pt x="300926" y="25184"/>
                </a:lnTo>
                <a:lnTo>
                  <a:pt x="309499" y="31838"/>
                </a:lnTo>
                <a:lnTo>
                  <a:pt x="314236" y="40868"/>
                </a:lnTo>
                <a:lnTo>
                  <a:pt x="315683" y="50571"/>
                </a:lnTo>
                <a:lnTo>
                  <a:pt x="315683" y="6972"/>
                </a:lnTo>
                <a:lnTo>
                  <a:pt x="312597" y="4762"/>
                </a:lnTo>
                <a:lnTo>
                  <a:pt x="287947" y="0"/>
                </a:lnTo>
                <a:lnTo>
                  <a:pt x="263309" y="4762"/>
                </a:lnTo>
                <a:lnTo>
                  <a:pt x="246176" y="17018"/>
                </a:lnTo>
                <a:lnTo>
                  <a:pt x="236181" y="33731"/>
                </a:lnTo>
                <a:lnTo>
                  <a:pt x="232930" y="51854"/>
                </a:lnTo>
                <a:lnTo>
                  <a:pt x="236143" y="69850"/>
                </a:lnTo>
                <a:lnTo>
                  <a:pt x="236181" y="70065"/>
                </a:lnTo>
                <a:lnTo>
                  <a:pt x="246176" y="86525"/>
                </a:lnTo>
                <a:lnTo>
                  <a:pt x="263309" y="98425"/>
                </a:lnTo>
                <a:lnTo>
                  <a:pt x="287947" y="103009"/>
                </a:lnTo>
                <a:lnTo>
                  <a:pt x="312597" y="98425"/>
                </a:lnTo>
                <a:lnTo>
                  <a:pt x="329730" y="86525"/>
                </a:lnTo>
                <a:lnTo>
                  <a:pt x="334289" y="79019"/>
                </a:lnTo>
                <a:lnTo>
                  <a:pt x="339725" y="70065"/>
                </a:lnTo>
                <a:lnTo>
                  <a:pt x="342963" y="51854"/>
                </a:lnTo>
                <a:close/>
              </a:path>
              <a:path w="457834" h="103504">
                <a:moveTo>
                  <a:pt x="457682" y="2349"/>
                </a:moveTo>
                <a:lnTo>
                  <a:pt x="429234" y="2349"/>
                </a:lnTo>
                <a:lnTo>
                  <a:pt x="429234" y="31724"/>
                </a:lnTo>
                <a:lnTo>
                  <a:pt x="380657" y="2349"/>
                </a:lnTo>
                <a:lnTo>
                  <a:pt x="352323" y="2349"/>
                </a:lnTo>
                <a:lnTo>
                  <a:pt x="352323" y="100672"/>
                </a:lnTo>
                <a:lnTo>
                  <a:pt x="380657" y="100672"/>
                </a:lnTo>
                <a:lnTo>
                  <a:pt x="380657" y="33362"/>
                </a:lnTo>
                <a:lnTo>
                  <a:pt x="429234" y="61341"/>
                </a:lnTo>
                <a:lnTo>
                  <a:pt x="429234" y="100672"/>
                </a:lnTo>
                <a:lnTo>
                  <a:pt x="457682" y="100672"/>
                </a:lnTo>
                <a:lnTo>
                  <a:pt x="457682" y="2349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983722" y="7087507"/>
            <a:ext cx="345315" cy="99504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9395168" y="7086345"/>
            <a:ext cx="381000" cy="103505"/>
          </a:xfrm>
          <a:custGeom>
            <a:avLst/>
            <a:gdLst/>
            <a:ahLst/>
            <a:cxnLst/>
            <a:rect l="l" t="t" r="r" b="b"/>
            <a:pathLst>
              <a:path w="381000" h="103504">
                <a:moveTo>
                  <a:pt x="107683" y="2438"/>
                </a:moveTo>
                <a:lnTo>
                  <a:pt x="0" y="2438"/>
                </a:lnTo>
                <a:lnTo>
                  <a:pt x="0" y="26568"/>
                </a:lnTo>
                <a:lnTo>
                  <a:pt x="39560" y="26568"/>
                </a:lnTo>
                <a:lnTo>
                  <a:pt x="39560" y="100228"/>
                </a:lnTo>
                <a:lnTo>
                  <a:pt x="68122" y="100228"/>
                </a:lnTo>
                <a:lnTo>
                  <a:pt x="68122" y="26568"/>
                </a:lnTo>
                <a:lnTo>
                  <a:pt x="107683" y="26568"/>
                </a:lnTo>
                <a:lnTo>
                  <a:pt x="107683" y="2438"/>
                </a:lnTo>
                <a:close/>
              </a:path>
              <a:path w="381000" h="103504">
                <a:moveTo>
                  <a:pt x="225323" y="77812"/>
                </a:moveTo>
                <a:lnTo>
                  <a:pt x="146304" y="77812"/>
                </a:lnTo>
                <a:lnTo>
                  <a:pt x="146304" y="62572"/>
                </a:lnTo>
                <a:lnTo>
                  <a:pt x="222504" y="62572"/>
                </a:lnTo>
                <a:lnTo>
                  <a:pt x="222504" y="40982"/>
                </a:lnTo>
                <a:lnTo>
                  <a:pt x="146304" y="40982"/>
                </a:lnTo>
                <a:lnTo>
                  <a:pt x="146304" y="24472"/>
                </a:lnTo>
                <a:lnTo>
                  <a:pt x="224142" y="24472"/>
                </a:lnTo>
                <a:lnTo>
                  <a:pt x="224142" y="2882"/>
                </a:lnTo>
                <a:lnTo>
                  <a:pt x="118211" y="2882"/>
                </a:lnTo>
                <a:lnTo>
                  <a:pt x="118211" y="24472"/>
                </a:lnTo>
                <a:lnTo>
                  <a:pt x="118211" y="40982"/>
                </a:lnTo>
                <a:lnTo>
                  <a:pt x="118211" y="62572"/>
                </a:lnTo>
                <a:lnTo>
                  <a:pt x="118211" y="77812"/>
                </a:lnTo>
                <a:lnTo>
                  <a:pt x="118211" y="100672"/>
                </a:lnTo>
                <a:lnTo>
                  <a:pt x="225323" y="100672"/>
                </a:lnTo>
                <a:lnTo>
                  <a:pt x="225323" y="77812"/>
                </a:lnTo>
                <a:close/>
              </a:path>
              <a:path w="381000" h="103504">
                <a:moveTo>
                  <a:pt x="341210" y="64503"/>
                </a:moveTo>
                <a:lnTo>
                  <a:pt x="333933" y="70040"/>
                </a:lnTo>
                <a:lnTo>
                  <a:pt x="324866" y="74117"/>
                </a:lnTo>
                <a:lnTo>
                  <a:pt x="314452" y="76631"/>
                </a:lnTo>
                <a:lnTo>
                  <a:pt x="303161" y="77495"/>
                </a:lnTo>
                <a:lnTo>
                  <a:pt x="286715" y="75831"/>
                </a:lnTo>
                <a:lnTo>
                  <a:pt x="273913" y="70853"/>
                </a:lnTo>
                <a:lnTo>
                  <a:pt x="265607" y="62572"/>
                </a:lnTo>
                <a:lnTo>
                  <a:pt x="262661" y="51041"/>
                </a:lnTo>
                <a:lnTo>
                  <a:pt x="265582" y="39065"/>
                </a:lnTo>
                <a:lnTo>
                  <a:pt x="273824" y="30289"/>
                </a:lnTo>
                <a:lnTo>
                  <a:pt x="286613" y="24892"/>
                </a:lnTo>
                <a:lnTo>
                  <a:pt x="303161" y="23063"/>
                </a:lnTo>
                <a:lnTo>
                  <a:pt x="314363" y="23926"/>
                </a:lnTo>
                <a:lnTo>
                  <a:pt x="324561" y="26441"/>
                </a:lnTo>
                <a:lnTo>
                  <a:pt x="333425" y="30518"/>
                </a:lnTo>
                <a:lnTo>
                  <a:pt x="340614" y="36055"/>
                </a:lnTo>
                <a:lnTo>
                  <a:pt x="340614" y="7962"/>
                </a:lnTo>
                <a:lnTo>
                  <a:pt x="332105" y="4584"/>
                </a:lnTo>
                <a:lnTo>
                  <a:pt x="322986" y="2082"/>
                </a:lnTo>
                <a:lnTo>
                  <a:pt x="313309" y="533"/>
                </a:lnTo>
                <a:lnTo>
                  <a:pt x="303161" y="0"/>
                </a:lnTo>
                <a:lnTo>
                  <a:pt x="273913" y="4051"/>
                </a:lnTo>
                <a:lnTo>
                  <a:pt x="251802" y="15087"/>
                </a:lnTo>
                <a:lnTo>
                  <a:pt x="237807" y="31457"/>
                </a:lnTo>
                <a:lnTo>
                  <a:pt x="232930" y="51511"/>
                </a:lnTo>
                <a:lnTo>
                  <a:pt x="237642" y="71551"/>
                </a:lnTo>
                <a:lnTo>
                  <a:pt x="251371" y="87922"/>
                </a:lnTo>
                <a:lnTo>
                  <a:pt x="273418" y="98958"/>
                </a:lnTo>
                <a:lnTo>
                  <a:pt x="303161" y="103009"/>
                </a:lnTo>
                <a:lnTo>
                  <a:pt x="313397" y="102476"/>
                </a:lnTo>
                <a:lnTo>
                  <a:pt x="323278" y="100914"/>
                </a:lnTo>
                <a:lnTo>
                  <a:pt x="332613" y="98412"/>
                </a:lnTo>
                <a:lnTo>
                  <a:pt x="341210" y="95046"/>
                </a:lnTo>
                <a:lnTo>
                  <a:pt x="341210" y="64503"/>
                </a:lnTo>
                <a:close/>
              </a:path>
              <a:path w="381000" h="103504">
                <a:moveTo>
                  <a:pt x="381000" y="66382"/>
                </a:moveTo>
                <a:lnTo>
                  <a:pt x="352323" y="66382"/>
                </a:lnTo>
                <a:lnTo>
                  <a:pt x="352323" y="100672"/>
                </a:lnTo>
                <a:lnTo>
                  <a:pt x="381000" y="100672"/>
                </a:lnTo>
                <a:lnTo>
                  <a:pt x="381000" y="66382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747491" y="7086345"/>
            <a:ext cx="814705" cy="103505"/>
          </a:xfrm>
          <a:custGeom>
            <a:avLst/>
            <a:gdLst/>
            <a:ahLst/>
            <a:cxnLst/>
            <a:rect l="l" t="t" r="r" b="b"/>
            <a:pathLst>
              <a:path w="814704" h="103504">
                <a:moveTo>
                  <a:pt x="105346" y="2882"/>
                </a:moveTo>
                <a:lnTo>
                  <a:pt x="76555" y="2882"/>
                </a:lnTo>
                <a:lnTo>
                  <a:pt x="76555" y="42252"/>
                </a:lnTo>
                <a:lnTo>
                  <a:pt x="28676" y="42252"/>
                </a:lnTo>
                <a:lnTo>
                  <a:pt x="28676" y="2882"/>
                </a:lnTo>
                <a:lnTo>
                  <a:pt x="0" y="2882"/>
                </a:lnTo>
                <a:lnTo>
                  <a:pt x="0" y="42252"/>
                </a:lnTo>
                <a:lnTo>
                  <a:pt x="0" y="66382"/>
                </a:lnTo>
                <a:lnTo>
                  <a:pt x="76555" y="66382"/>
                </a:lnTo>
                <a:lnTo>
                  <a:pt x="76555" y="100672"/>
                </a:lnTo>
                <a:lnTo>
                  <a:pt x="105346" y="100672"/>
                </a:lnTo>
                <a:lnTo>
                  <a:pt x="105346" y="66382"/>
                </a:lnTo>
                <a:lnTo>
                  <a:pt x="105346" y="42252"/>
                </a:lnTo>
                <a:lnTo>
                  <a:pt x="105346" y="2882"/>
                </a:lnTo>
                <a:close/>
              </a:path>
              <a:path w="814704" h="103504">
                <a:moveTo>
                  <a:pt x="222402" y="2349"/>
                </a:moveTo>
                <a:lnTo>
                  <a:pt x="193954" y="2349"/>
                </a:lnTo>
                <a:lnTo>
                  <a:pt x="193954" y="31724"/>
                </a:lnTo>
                <a:lnTo>
                  <a:pt x="145376" y="2349"/>
                </a:lnTo>
                <a:lnTo>
                  <a:pt x="117055" y="2349"/>
                </a:lnTo>
                <a:lnTo>
                  <a:pt x="117055" y="100672"/>
                </a:lnTo>
                <a:lnTo>
                  <a:pt x="145376" y="100672"/>
                </a:lnTo>
                <a:lnTo>
                  <a:pt x="145376" y="33362"/>
                </a:lnTo>
                <a:lnTo>
                  <a:pt x="193954" y="61341"/>
                </a:lnTo>
                <a:lnTo>
                  <a:pt x="193954" y="100672"/>
                </a:lnTo>
                <a:lnTo>
                  <a:pt x="222402" y="100672"/>
                </a:lnTo>
                <a:lnTo>
                  <a:pt x="222402" y="2349"/>
                </a:lnTo>
                <a:close/>
              </a:path>
              <a:path w="814704" h="103504">
                <a:moveTo>
                  <a:pt x="341795" y="51854"/>
                </a:moveTo>
                <a:lnTo>
                  <a:pt x="338543" y="33731"/>
                </a:lnTo>
                <a:lnTo>
                  <a:pt x="331889" y="22593"/>
                </a:lnTo>
                <a:lnTo>
                  <a:pt x="328549" y="17018"/>
                </a:lnTo>
                <a:lnTo>
                  <a:pt x="314515" y="6985"/>
                </a:lnTo>
                <a:lnTo>
                  <a:pt x="314515" y="50571"/>
                </a:lnTo>
                <a:lnTo>
                  <a:pt x="313055" y="60693"/>
                </a:lnTo>
                <a:lnTo>
                  <a:pt x="308330" y="69837"/>
                </a:lnTo>
                <a:lnTo>
                  <a:pt x="299758" y="76466"/>
                </a:lnTo>
                <a:lnTo>
                  <a:pt x="286778" y="79019"/>
                </a:lnTo>
                <a:lnTo>
                  <a:pt x="273799" y="76466"/>
                </a:lnTo>
                <a:lnTo>
                  <a:pt x="265226" y="69837"/>
                </a:lnTo>
                <a:lnTo>
                  <a:pt x="260489" y="60693"/>
                </a:lnTo>
                <a:lnTo>
                  <a:pt x="259041" y="50571"/>
                </a:lnTo>
                <a:lnTo>
                  <a:pt x="260489" y="40855"/>
                </a:lnTo>
                <a:lnTo>
                  <a:pt x="265226" y="31838"/>
                </a:lnTo>
                <a:lnTo>
                  <a:pt x="273799" y="25184"/>
                </a:lnTo>
                <a:lnTo>
                  <a:pt x="286778" y="22593"/>
                </a:lnTo>
                <a:lnTo>
                  <a:pt x="299758" y="25184"/>
                </a:lnTo>
                <a:lnTo>
                  <a:pt x="308330" y="31838"/>
                </a:lnTo>
                <a:lnTo>
                  <a:pt x="313055" y="40855"/>
                </a:lnTo>
                <a:lnTo>
                  <a:pt x="314515" y="50571"/>
                </a:lnTo>
                <a:lnTo>
                  <a:pt x="314515" y="6985"/>
                </a:lnTo>
                <a:lnTo>
                  <a:pt x="311416" y="4762"/>
                </a:lnTo>
                <a:lnTo>
                  <a:pt x="286778" y="0"/>
                </a:lnTo>
                <a:lnTo>
                  <a:pt x="262128" y="4762"/>
                </a:lnTo>
                <a:lnTo>
                  <a:pt x="244995" y="17018"/>
                </a:lnTo>
                <a:lnTo>
                  <a:pt x="235000" y="33731"/>
                </a:lnTo>
                <a:lnTo>
                  <a:pt x="231762" y="51854"/>
                </a:lnTo>
                <a:lnTo>
                  <a:pt x="234962" y="69837"/>
                </a:lnTo>
                <a:lnTo>
                  <a:pt x="235000" y="70065"/>
                </a:lnTo>
                <a:lnTo>
                  <a:pt x="244995" y="86512"/>
                </a:lnTo>
                <a:lnTo>
                  <a:pt x="262128" y="98425"/>
                </a:lnTo>
                <a:lnTo>
                  <a:pt x="286778" y="103009"/>
                </a:lnTo>
                <a:lnTo>
                  <a:pt x="311416" y="98425"/>
                </a:lnTo>
                <a:lnTo>
                  <a:pt x="328549" y="86512"/>
                </a:lnTo>
                <a:lnTo>
                  <a:pt x="333108" y="79019"/>
                </a:lnTo>
                <a:lnTo>
                  <a:pt x="338543" y="70065"/>
                </a:lnTo>
                <a:lnTo>
                  <a:pt x="341795" y="51854"/>
                </a:lnTo>
                <a:close/>
              </a:path>
              <a:path w="814704" h="103504">
                <a:moveTo>
                  <a:pt x="457669" y="75272"/>
                </a:moveTo>
                <a:lnTo>
                  <a:pt x="379831" y="75272"/>
                </a:lnTo>
                <a:lnTo>
                  <a:pt x="379831" y="2882"/>
                </a:lnTo>
                <a:lnTo>
                  <a:pt x="351155" y="2882"/>
                </a:lnTo>
                <a:lnTo>
                  <a:pt x="351155" y="75272"/>
                </a:lnTo>
                <a:lnTo>
                  <a:pt x="351155" y="100672"/>
                </a:lnTo>
                <a:lnTo>
                  <a:pt x="457669" y="100672"/>
                </a:lnTo>
                <a:lnTo>
                  <a:pt x="457669" y="75272"/>
                </a:lnTo>
                <a:close/>
              </a:path>
              <a:path w="814704" h="103504">
                <a:moveTo>
                  <a:pt x="575894" y="51854"/>
                </a:moveTo>
                <a:lnTo>
                  <a:pt x="572655" y="33731"/>
                </a:lnTo>
                <a:lnTo>
                  <a:pt x="565988" y="22593"/>
                </a:lnTo>
                <a:lnTo>
                  <a:pt x="562660" y="17018"/>
                </a:lnTo>
                <a:lnTo>
                  <a:pt x="548614" y="6972"/>
                </a:lnTo>
                <a:lnTo>
                  <a:pt x="548614" y="50571"/>
                </a:lnTo>
                <a:lnTo>
                  <a:pt x="547166" y="60693"/>
                </a:lnTo>
                <a:lnTo>
                  <a:pt x="542429" y="69837"/>
                </a:lnTo>
                <a:lnTo>
                  <a:pt x="533857" y="76466"/>
                </a:lnTo>
                <a:lnTo>
                  <a:pt x="520877" y="79019"/>
                </a:lnTo>
                <a:lnTo>
                  <a:pt x="507898" y="76466"/>
                </a:lnTo>
                <a:lnTo>
                  <a:pt x="499325" y="69837"/>
                </a:lnTo>
                <a:lnTo>
                  <a:pt x="494601" y="60693"/>
                </a:lnTo>
                <a:lnTo>
                  <a:pt x="493141" y="50571"/>
                </a:lnTo>
                <a:lnTo>
                  <a:pt x="494601" y="40855"/>
                </a:lnTo>
                <a:lnTo>
                  <a:pt x="499325" y="31838"/>
                </a:lnTo>
                <a:lnTo>
                  <a:pt x="507898" y="25184"/>
                </a:lnTo>
                <a:lnTo>
                  <a:pt x="520877" y="22593"/>
                </a:lnTo>
                <a:lnTo>
                  <a:pt x="533857" y="25184"/>
                </a:lnTo>
                <a:lnTo>
                  <a:pt x="542429" y="31838"/>
                </a:lnTo>
                <a:lnTo>
                  <a:pt x="547166" y="40855"/>
                </a:lnTo>
                <a:lnTo>
                  <a:pt x="548614" y="50571"/>
                </a:lnTo>
                <a:lnTo>
                  <a:pt x="548614" y="6972"/>
                </a:lnTo>
                <a:lnTo>
                  <a:pt x="545528" y="4762"/>
                </a:lnTo>
                <a:lnTo>
                  <a:pt x="520877" y="0"/>
                </a:lnTo>
                <a:lnTo>
                  <a:pt x="496227" y="4762"/>
                </a:lnTo>
                <a:lnTo>
                  <a:pt x="479107" y="17018"/>
                </a:lnTo>
                <a:lnTo>
                  <a:pt x="469112" y="33731"/>
                </a:lnTo>
                <a:lnTo>
                  <a:pt x="465861" y="51854"/>
                </a:lnTo>
                <a:lnTo>
                  <a:pt x="469074" y="69837"/>
                </a:lnTo>
                <a:lnTo>
                  <a:pt x="469112" y="70065"/>
                </a:lnTo>
                <a:lnTo>
                  <a:pt x="479107" y="86512"/>
                </a:lnTo>
                <a:lnTo>
                  <a:pt x="496227" y="98425"/>
                </a:lnTo>
                <a:lnTo>
                  <a:pt x="520877" y="103009"/>
                </a:lnTo>
                <a:lnTo>
                  <a:pt x="545528" y="98425"/>
                </a:lnTo>
                <a:lnTo>
                  <a:pt x="562660" y="86512"/>
                </a:lnTo>
                <a:lnTo>
                  <a:pt x="567207" y="79019"/>
                </a:lnTo>
                <a:lnTo>
                  <a:pt x="572655" y="70065"/>
                </a:lnTo>
                <a:lnTo>
                  <a:pt x="575894" y="51854"/>
                </a:lnTo>
                <a:close/>
              </a:path>
              <a:path w="814704" h="103504">
                <a:moveTo>
                  <a:pt x="690613" y="49161"/>
                </a:moveTo>
                <a:lnTo>
                  <a:pt x="661809" y="49161"/>
                </a:lnTo>
                <a:lnTo>
                  <a:pt x="661809" y="77965"/>
                </a:lnTo>
                <a:lnTo>
                  <a:pt x="658418" y="79133"/>
                </a:lnTo>
                <a:lnTo>
                  <a:pt x="653148" y="79133"/>
                </a:lnTo>
                <a:lnTo>
                  <a:pt x="635850" y="77241"/>
                </a:lnTo>
                <a:lnTo>
                  <a:pt x="623150" y="71755"/>
                </a:lnTo>
                <a:lnTo>
                  <a:pt x="615315" y="62928"/>
                </a:lnTo>
                <a:lnTo>
                  <a:pt x="612648" y="51041"/>
                </a:lnTo>
                <a:lnTo>
                  <a:pt x="616000" y="38315"/>
                </a:lnTo>
                <a:lnTo>
                  <a:pt x="624954" y="29832"/>
                </a:lnTo>
                <a:lnTo>
                  <a:pt x="637882" y="25107"/>
                </a:lnTo>
                <a:lnTo>
                  <a:pt x="653148" y="23647"/>
                </a:lnTo>
                <a:lnTo>
                  <a:pt x="662292" y="24244"/>
                </a:lnTo>
                <a:lnTo>
                  <a:pt x="671131" y="25946"/>
                </a:lnTo>
                <a:lnTo>
                  <a:pt x="679208" y="28638"/>
                </a:lnTo>
                <a:lnTo>
                  <a:pt x="686041" y="32194"/>
                </a:lnTo>
                <a:lnTo>
                  <a:pt x="686041" y="5854"/>
                </a:lnTo>
                <a:lnTo>
                  <a:pt x="678548" y="3454"/>
                </a:lnTo>
                <a:lnTo>
                  <a:pt x="670344" y="1600"/>
                </a:lnTo>
                <a:lnTo>
                  <a:pt x="661758" y="419"/>
                </a:lnTo>
                <a:lnTo>
                  <a:pt x="653148" y="0"/>
                </a:lnTo>
                <a:lnTo>
                  <a:pt x="623900" y="4051"/>
                </a:lnTo>
                <a:lnTo>
                  <a:pt x="601789" y="15087"/>
                </a:lnTo>
                <a:lnTo>
                  <a:pt x="587794" y="31457"/>
                </a:lnTo>
                <a:lnTo>
                  <a:pt x="582917" y="51511"/>
                </a:lnTo>
                <a:lnTo>
                  <a:pt x="587451" y="71551"/>
                </a:lnTo>
                <a:lnTo>
                  <a:pt x="600773" y="87922"/>
                </a:lnTo>
                <a:lnTo>
                  <a:pt x="622427" y="98958"/>
                </a:lnTo>
                <a:lnTo>
                  <a:pt x="651979" y="103009"/>
                </a:lnTo>
                <a:lnTo>
                  <a:pt x="662317" y="102666"/>
                </a:lnTo>
                <a:lnTo>
                  <a:pt x="672388" y="101561"/>
                </a:lnTo>
                <a:lnTo>
                  <a:pt x="681926" y="99504"/>
                </a:lnTo>
                <a:lnTo>
                  <a:pt x="690613" y="96342"/>
                </a:lnTo>
                <a:lnTo>
                  <a:pt x="690613" y="49161"/>
                </a:lnTo>
                <a:close/>
              </a:path>
              <a:path w="814704" h="103504">
                <a:moveTo>
                  <a:pt x="814095" y="2336"/>
                </a:moveTo>
                <a:lnTo>
                  <a:pt x="781913" y="2336"/>
                </a:lnTo>
                <a:lnTo>
                  <a:pt x="757326" y="47866"/>
                </a:lnTo>
                <a:lnTo>
                  <a:pt x="731570" y="2336"/>
                </a:lnTo>
                <a:lnTo>
                  <a:pt x="695871" y="2336"/>
                </a:lnTo>
                <a:lnTo>
                  <a:pt x="742340" y="72923"/>
                </a:lnTo>
                <a:lnTo>
                  <a:pt x="742340" y="100660"/>
                </a:lnTo>
                <a:lnTo>
                  <a:pt x="772426" y="100660"/>
                </a:lnTo>
                <a:lnTo>
                  <a:pt x="772426" y="72923"/>
                </a:lnTo>
                <a:lnTo>
                  <a:pt x="814095" y="2336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985478" y="7224636"/>
            <a:ext cx="149860" cy="98425"/>
          </a:xfrm>
          <a:custGeom>
            <a:avLst/>
            <a:gdLst/>
            <a:ahLst/>
            <a:cxnLst/>
            <a:rect l="l" t="t" r="r" b="b"/>
            <a:pathLst>
              <a:path w="149859" h="98425">
                <a:moveTo>
                  <a:pt x="107683" y="0"/>
                </a:moveTo>
                <a:lnTo>
                  <a:pt x="0" y="0"/>
                </a:lnTo>
                <a:lnTo>
                  <a:pt x="0" y="24130"/>
                </a:lnTo>
                <a:lnTo>
                  <a:pt x="39560" y="24130"/>
                </a:lnTo>
                <a:lnTo>
                  <a:pt x="39560" y="97790"/>
                </a:lnTo>
                <a:lnTo>
                  <a:pt x="68122" y="97790"/>
                </a:lnTo>
                <a:lnTo>
                  <a:pt x="68122" y="24130"/>
                </a:lnTo>
                <a:lnTo>
                  <a:pt x="107683" y="24130"/>
                </a:lnTo>
                <a:lnTo>
                  <a:pt x="107683" y="0"/>
                </a:lnTo>
                <a:close/>
              </a:path>
              <a:path w="149859" h="98425">
                <a:moveTo>
                  <a:pt x="149237" y="63931"/>
                </a:moveTo>
                <a:lnTo>
                  <a:pt x="120561" y="63931"/>
                </a:lnTo>
                <a:lnTo>
                  <a:pt x="120561" y="98221"/>
                </a:lnTo>
                <a:lnTo>
                  <a:pt x="149237" y="98221"/>
                </a:lnTo>
                <a:lnTo>
                  <a:pt x="149237" y="63931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8986647" y="7222185"/>
            <a:ext cx="1162050" cy="238125"/>
          </a:xfrm>
          <a:custGeom>
            <a:avLst/>
            <a:gdLst/>
            <a:ahLst/>
            <a:cxnLst/>
            <a:rect l="l" t="t" r="r" b="b"/>
            <a:pathLst>
              <a:path w="1162050" h="238125">
                <a:moveTo>
                  <a:pt x="110032" y="206679"/>
                </a:moveTo>
                <a:lnTo>
                  <a:pt x="97066" y="184607"/>
                </a:lnTo>
                <a:lnTo>
                  <a:pt x="68541" y="176403"/>
                </a:lnTo>
                <a:lnTo>
                  <a:pt x="40005" y="173240"/>
                </a:lnTo>
                <a:lnTo>
                  <a:pt x="27038" y="166306"/>
                </a:lnTo>
                <a:lnTo>
                  <a:pt x="30568" y="161163"/>
                </a:lnTo>
                <a:lnTo>
                  <a:pt x="38785" y="158521"/>
                </a:lnTo>
                <a:lnTo>
                  <a:pt x="48133" y="157543"/>
                </a:lnTo>
                <a:lnTo>
                  <a:pt x="55016" y="157403"/>
                </a:lnTo>
                <a:lnTo>
                  <a:pt x="73672" y="158902"/>
                </a:lnTo>
                <a:lnTo>
                  <a:pt x="89712" y="162204"/>
                </a:lnTo>
                <a:lnTo>
                  <a:pt x="101155" y="165608"/>
                </a:lnTo>
                <a:lnTo>
                  <a:pt x="106057" y="167360"/>
                </a:lnTo>
                <a:lnTo>
                  <a:pt x="106057" y="142887"/>
                </a:lnTo>
                <a:lnTo>
                  <a:pt x="101473" y="141173"/>
                </a:lnTo>
                <a:lnTo>
                  <a:pt x="91338" y="138404"/>
                </a:lnTo>
                <a:lnTo>
                  <a:pt x="75806" y="135826"/>
                </a:lnTo>
                <a:lnTo>
                  <a:pt x="55016" y="134696"/>
                </a:lnTo>
                <a:lnTo>
                  <a:pt x="37084" y="135928"/>
                </a:lnTo>
                <a:lnTo>
                  <a:pt x="19215" y="140779"/>
                </a:lnTo>
                <a:lnTo>
                  <a:pt x="5486" y="150990"/>
                </a:lnTo>
                <a:lnTo>
                  <a:pt x="0" y="168287"/>
                </a:lnTo>
                <a:lnTo>
                  <a:pt x="12242" y="189344"/>
                </a:lnTo>
                <a:lnTo>
                  <a:pt x="39154" y="197281"/>
                </a:lnTo>
                <a:lnTo>
                  <a:pt x="66078" y="200406"/>
                </a:lnTo>
                <a:lnTo>
                  <a:pt x="78308" y="207035"/>
                </a:lnTo>
                <a:lnTo>
                  <a:pt x="78308" y="214528"/>
                </a:lnTo>
                <a:lnTo>
                  <a:pt x="55016" y="214528"/>
                </a:lnTo>
                <a:lnTo>
                  <a:pt x="34455" y="212953"/>
                </a:lnTo>
                <a:lnTo>
                  <a:pt x="18021" y="209423"/>
                </a:lnTo>
                <a:lnTo>
                  <a:pt x="6908" y="205790"/>
                </a:lnTo>
                <a:lnTo>
                  <a:pt x="2336" y="203873"/>
                </a:lnTo>
                <a:lnTo>
                  <a:pt x="2336" y="229514"/>
                </a:lnTo>
                <a:lnTo>
                  <a:pt x="7150" y="231241"/>
                </a:lnTo>
                <a:lnTo>
                  <a:pt x="17703" y="234010"/>
                </a:lnTo>
                <a:lnTo>
                  <a:pt x="33743" y="236575"/>
                </a:lnTo>
                <a:lnTo>
                  <a:pt x="55016" y="237705"/>
                </a:lnTo>
                <a:lnTo>
                  <a:pt x="72212" y="236626"/>
                </a:lnTo>
                <a:lnTo>
                  <a:pt x="90170" y="232244"/>
                </a:lnTo>
                <a:lnTo>
                  <a:pt x="104305" y="222846"/>
                </a:lnTo>
                <a:lnTo>
                  <a:pt x="110032" y="206679"/>
                </a:lnTo>
                <a:close/>
              </a:path>
              <a:path w="1162050" h="238125">
                <a:moveTo>
                  <a:pt x="224739" y="2882"/>
                </a:moveTo>
                <a:lnTo>
                  <a:pt x="195948" y="2882"/>
                </a:lnTo>
                <a:lnTo>
                  <a:pt x="195948" y="42252"/>
                </a:lnTo>
                <a:lnTo>
                  <a:pt x="148069" y="42252"/>
                </a:lnTo>
                <a:lnTo>
                  <a:pt x="148069" y="2882"/>
                </a:lnTo>
                <a:lnTo>
                  <a:pt x="119392" y="2882"/>
                </a:lnTo>
                <a:lnTo>
                  <a:pt x="119392" y="42252"/>
                </a:lnTo>
                <a:lnTo>
                  <a:pt x="119392" y="66382"/>
                </a:lnTo>
                <a:lnTo>
                  <a:pt x="195948" y="66382"/>
                </a:lnTo>
                <a:lnTo>
                  <a:pt x="195948" y="100672"/>
                </a:lnTo>
                <a:lnTo>
                  <a:pt x="224739" y="100672"/>
                </a:lnTo>
                <a:lnTo>
                  <a:pt x="224739" y="66382"/>
                </a:lnTo>
                <a:lnTo>
                  <a:pt x="224739" y="42252"/>
                </a:lnTo>
                <a:lnTo>
                  <a:pt x="224739" y="2882"/>
                </a:lnTo>
                <a:close/>
              </a:path>
              <a:path w="1162050" h="238125">
                <a:moveTo>
                  <a:pt x="225323" y="199199"/>
                </a:moveTo>
                <a:lnTo>
                  <a:pt x="218046" y="204736"/>
                </a:lnTo>
                <a:lnTo>
                  <a:pt x="208991" y="208813"/>
                </a:lnTo>
                <a:lnTo>
                  <a:pt x="198577" y="211328"/>
                </a:lnTo>
                <a:lnTo>
                  <a:pt x="187286" y="212191"/>
                </a:lnTo>
                <a:lnTo>
                  <a:pt x="170840" y="210527"/>
                </a:lnTo>
                <a:lnTo>
                  <a:pt x="158038" y="205549"/>
                </a:lnTo>
                <a:lnTo>
                  <a:pt x="149745" y="197281"/>
                </a:lnTo>
                <a:lnTo>
                  <a:pt x="146786" y="185737"/>
                </a:lnTo>
                <a:lnTo>
                  <a:pt x="149707" y="173761"/>
                </a:lnTo>
                <a:lnTo>
                  <a:pt x="157949" y="164985"/>
                </a:lnTo>
                <a:lnTo>
                  <a:pt x="170738" y="159600"/>
                </a:lnTo>
                <a:lnTo>
                  <a:pt x="187286" y="157759"/>
                </a:lnTo>
                <a:lnTo>
                  <a:pt x="198488" y="158623"/>
                </a:lnTo>
                <a:lnTo>
                  <a:pt x="208699" y="161137"/>
                </a:lnTo>
                <a:lnTo>
                  <a:pt x="217551" y="165214"/>
                </a:lnTo>
                <a:lnTo>
                  <a:pt x="224739" y="170751"/>
                </a:lnTo>
                <a:lnTo>
                  <a:pt x="224739" y="142659"/>
                </a:lnTo>
                <a:lnTo>
                  <a:pt x="216242" y="139293"/>
                </a:lnTo>
                <a:lnTo>
                  <a:pt x="207111" y="136791"/>
                </a:lnTo>
                <a:lnTo>
                  <a:pt x="197434" y="135229"/>
                </a:lnTo>
                <a:lnTo>
                  <a:pt x="187286" y="134696"/>
                </a:lnTo>
                <a:lnTo>
                  <a:pt x="158038" y="138747"/>
                </a:lnTo>
                <a:lnTo>
                  <a:pt x="135928" y="149783"/>
                </a:lnTo>
                <a:lnTo>
                  <a:pt x="121945" y="166154"/>
                </a:lnTo>
                <a:lnTo>
                  <a:pt x="117055" y="186194"/>
                </a:lnTo>
                <a:lnTo>
                  <a:pt x="121780" y="206248"/>
                </a:lnTo>
                <a:lnTo>
                  <a:pt x="135496" y="222618"/>
                </a:lnTo>
                <a:lnTo>
                  <a:pt x="157556" y="233667"/>
                </a:lnTo>
                <a:lnTo>
                  <a:pt x="187286" y="237705"/>
                </a:lnTo>
                <a:lnTo>
                  <a:pt x="197523" y="237172"/>
                </a:lnTo>
                <a:lnTo>
                  <a:pt x="207403" y="235623"/>
                </a:lnTo>
                <a:lnTo>
                  <a:pt x="216725" y="233121"/>
                </a:lnTo>
                <a:lnTo>
                  <a:pt x="225323" y="229743"/>
                </a:lnTo>
                <a:lnTo>
                  <a:pt x="225323" y="199199"/>
                </a:lnTo>
                <a:close/>
              </a:path>
              <a:path w="1162050" h="238125">
                <a:moveTo>
                  <a:pt x="341795" y="137579"/>
                </a:moveTo>
                <a:lnTo>
                  <a:pt x="313004" y="137579"/>
                </a:lnTo>
                <a:lnTo>
                  <a:pt x="313004" y="176949"/>
                </a:lnTo>
                <a:lnTo>
                  <a:pt x="265125" y="176949"/>
                </a:lnTo>
                <a:lnTo>
                  <a:pt x="265125" y="137579"/>
                </a:lnTo>
                <a:lnTo>
                  <a:pt x="236448" y="137579"/>
                </a:lnTo>
                <a:lnTo>
                  <a:pt x="236448" y="176949"/>
                </a:lnTo>
                <a:lnTo>
                  <a:pt x="236448" y="201079"/>
                </a:lnTo>
                <a:lnTo>
                  <a:pt x="236448" y="235369"/>
                </a:lnTo>
                <a:lnTo>
                  <a:pt x="265125" y="235369"/>
                </a:lnTo>
                <a:lnTo>
                  <a:pt x="265125" y="201079"/>
                </a:lnTo>
                <a:lnTo>
                  <a:pt x="313004" y="201079"/>
                </a:lnTo>
                <a:lnTo>
                  <a:pt x="313004" y="235369"/>
                </a:lnTo>
                <a:lnTo>
                  <a:pt x="341795" y="235369"/>
                </a:lnTo>
                <a:lnTo>
                  <a:pt x="341795" y="201079"/>
                </a:lnTo>
                <a:lnTo>
                  <a:pt x="341795" y="176949"/>
                </a:lnTo>
                <a:lnTo>
                  <a:pt x="341795" y="137579"/>
                </a:lnTo>
                <a:close/>
              </a:path>
              <a:path w="1162050" h="238125">
                <a:moveTo>
                  <a:pt x="343560" y="77812"/>
                </a:moveTo>
                <a:lnTo>
                  <a:pt x="264541" y="77812"/>
                </a:lnTo>
                <a:lnTo>
                  <a:pt x="264541" y="62572"/>
                </a:lnTo>
                <a:lnTo>
                  <a:pt x="340741" y="62572"/>
                </a:lnTo>
                <a:lnTo>
                  <a:pt x="340741" y="40982"/>
                </a:lnTo>
                <a:lnTo>
                  <a:pt x="264541" y="40982"/>
                </a:lnTo>
                <a:lnTo>
                  <a:pt x="264541" y="24472"/>
                </a:lnTo>
                <a:lnTo>
                  <a:pt x="342379" y="24472"/>
                </a:lnTo>
                <a:lnTo>
                  <a:pt x="342379" y="2882"/>
                </a:lnTo>
                <a:lnTo>
                  <a:pt x="236448" y="2882"/>
                </a:lnTo>
                <a:lnTo>
                  <a:pt x="236448" y="24472"/>
                </a:lnTo>
                <a:lnTo>
                  <a:pt x="236448" y="40982"/>
                </a:lnTo>
                <a:lnTo>
                  <a:pt x="236448" y="62572"/>
                </a:lnTo>
                <a:lnTo>
                  <a:pt x="236448" y="77812"/>
                </a:lnTo>
                <a:lnTo>
                  <a:pt x="236448" y="100672"/>
                </a:lnTo>
                <a:lnTo>
                  <a:pt x="343560" y="100672"/>
                </a:lnTo>
                <a:lnTo>
                  <a:pt x="343560" y="77812"/>
                </a:lnTo>
                <a:close/>
              </a:path>
              <a:path w="1162050" h="238125">
                <a:moveTo>
                  <a:pt x="461187" y="186550"/>
                </a:moveTo>
                <a:lnTo>
                  <a:pt x="457949" y="168427"/>
                </a:lnTo>
                <a:lnTo>
                  <a:pt x="451281" y="157289"/>
                </a:lnTo>
                <a:lnTo>
                  <a:pt x="447941" y="151714"/>
                </a:lnTo>
                <a:lnTo>
                  <a:pt x="433908" y="141668"/>
                </a:lnTo>
                <a:lnTo>
                  <a:pt x="433908" y="185267"/>
                </a:lnTo>
                <a:lnTo>
                  <a:pt x="432460" y="195389"/>
                </a:lnTo>
                <a:lnTo>
                  <a:pt x="427723" y="204546"/>
                </a:lnTo>
                <a:lnTo>
                  <a:pt x="419150" y="211162"/>
                </a:lnTo>
                <a:lnTo>
                  <a:pt x="406171" y="213715"/>
                </a:lnTo>
                <a:lnTo>
                  <a:pt x="393192" y="211162"/>
                </a:lnTo>
                <a:lnTo>
                  <a:pt x="384619" y="204546"/>
                </a:lnTo>
                <a:lnTo>
                  <a:pt x="379895" y="195389"/>
                </a:lnTo>
                <a:lnTo>
                  <a:pt x="378434" y="185267"/>
                </a:lnTo>
                <a:lnTo>
                  <a:pt x="379895" y="175564"/>
                </a:lnTo>
                <a:lnTo>
                  <a:pt x="384619" y="166535"/>
                </a:lnTo>
                <a:lnTo>
                  <a:pt x="393192" y="159880"/>
                </a:lnTo>
                <a:lnTo>
                  <a:pt x="406171" y="157289"/>
                </a:lnTo>
                <a:lnTo>
                  <a:pt x="419150" y="159880"/>
                </a:lnTo>
                <a:lnTo>
                  <a:pt x="427723" y="166535"/>
                </a:lnTo>
                <a:lnTo>
                  <a:pt x="432460" y="175564"/>
                </a:lnTo>
                <a:lnTo>
                  <a:pt x="433908" y="185267"/>
                </a:lnTo>
                <a:lnTo>
                  <a:pt x="433908" y="141668"/>
                </a:lnTo>
                <a:lnTo>
                  <a:pt x="430822" y="139458"/>
                </a:lnTo>
                <a:lnTo>
                  <a:pt x="406171" y="134696"/>
                </a:lnTo>
                <a:lnTo>
                  <a:pt x="381520" y="139458"/>
                </a:lnTo>
                <a:lnTo>
                  <a:pt x="364401" y="151714"/>
                </a:lnTo>
                <a:lnTo>
                  <a:pt x="354406" y="168427"/>
                </a:lnTo>
                <a:lnTo>
                  <a:pt x="351155" y="186550"/>
                </a:lnTo>
                <a:lnTo>
                  <a:pt x="354368" y="204546"/>
                </a:lnTo>
                <a:lnTo>
                  <a:pt x="354406" y="204774"/>
                </a:lnTo>
                <a:lnTo>
                  <a:pt x="364401" y="221221"/>
                </a:lnTo>
                <a:lnTo>
                  <a:pt x="381520" y="233121"/>
                </a:lnTo>
                <a:lnTo>
                  <a:pt x="406171" y="237705"/>
                </a:lnTo>
                <a:lnTo>
                  <a:pt x="430822" y="233121"/>
                </a:lnTo>
                <a:lnTo>
                  <a:pt x="447941" y="221221"/>
                </a:lnTo>
                <a:lnTo>
                  <a:pt x="452501" y="213715"/>
                </a:lnTo>
                <a:lnTo>
                  <a:pt x="457949" y="204774"/>
                </a:lnTo>
                <a:lnTo>
                  <a:pt x="461187" y="186550"/>
                </a:lnTo>
                <a:close/>
              </a:path>
              <a:path w="1162050" h="238125">
                <a:moveTo>
                  <a:pt x="490474" y="49161"/>
                </a:moveTo>
                <a:lnTo>
                  <a:pt x="461670" y="49161"/>
                </a:lnTo>
                <a:lnTo>
                  <a:pt x="461670" y="77965"/>
                </a:lnTo>
                <a:lnTo>
                  <a:pt x="458279" y="79133"/>
                </a:lnTo>
                <a:lnTo>
                  <a:pt x="453009" y="79133"/>
                </a:lnTo>
                <a:lnTo>
                  <a:pt x="435724" y="77254"/>
                </a:lnTo>
                <a:lnTo>
                  <a:pt x="423011" y="71767"/>
                </a:lnTo>
                <a:lnTo>
                  <a:pt x="415188" y="62941"/>
                </a:lnTo>
                <a:lnTo>
                  <a:pt x="412508" y="51041"/>
                </a:lnTo>
                <a:lnTo>
                  <a:pt x="415861" y="38315"/>
                </a:lnTo>
                <a:lnTo>
                  <a:pt x="424815" y="29845"/>
                </a:lnTo>
                <a:lnTo>
                  <a:pt x="437743" y="25120"/>
                </a:lnTo>
                <a:lnTo>
                  <a:pt x="453009" y="23647"/>
                </a:lnTo>
                <a:lnTo>
                  <a:pt x="462153" y="24244"/>
                </a:lnTo>
                <a:lnTo>
                  <a:pt x="470992" y="25946"/>
                </a:lnTo>
                <a:lnTo>
                  <a:pt x="479069" y="28638"/>
                </a:lnTo>
                <a:lnTo>
                  <a:pt x="485902" y="32194"/>
                </a:lnTo>
                <a:lnTo>
                  <a:pt x="485902" y="5854"/>
                </a:lnTo>
                <a:lnTo>
                  <a:pt x="478409" y="3467"/>
                </a:lnTo>
                <a:lnTo>
                  <a:pt x="470204" y="1612"/>
                </a:lnTo>
                <a:lnTo>
                  <a:pt x="461619" y="419"/>
                </a:lnTo>
                <a:lnTo>
                  <a:pt x="453009" y="0"/>
                </a:lnTo>
                <a:lnTo>
                  <a:pt x="423760" y="4051"/>
                </a:lnTo>
                <a:lnTo>
                  <a:pt x="401650" y="15087"/>
                </a:lnTo>
                <a:lnTo>
                  <a:pt x="387667" y="31470"/>
                </a:lnTo>
                <a:lnTo>
                  <a:pt x="382778" y="51511"/>
                </a:lnTo>
                <a:lnTo>
                  <a:pt x="387311" y="71564"/>
                </a:lnTo>
                <a:lnTo>
                  <a:pt x="400634" y="87934"/>
                </a:lnTo>
                <a:lnTo>
                  <a:pt x="422287" y="98971"/>
                </a:lnTo>
                <a:lnTo>
                  <a:pt x="451840" y="103009"/>
                </a:lnTo>
                <a:lnTo>
                  <a:pt x="462178" y="102679"/>
                </a:lnTo>
                <a:lnTo>
                  <a:pt x="472249" y="101561"/>
                </a:lnTo>
                <a:lnTo>
                  <a:pt x="481787" y="99504"/>
                </a:lnTo>
                <a:lnTo>
                  <a:pt x="490474" y="96342"/>
                </a:lnTo>
                <a:lnTo>
                  <a:pt x="490474" y="49161"/>
                </a:lnTo>
                <a:close/>
              </a:path>
              <a:path w="1162050" h="238125">
                <a:moveTo>
                  <a:pt x="576173" y="75730"/>
                </a:moveTo>
                <a:lnTo>
                  <a:pt x="527329" y="75730"/>
                </a:lnTo>
                <a:lnTo>
                  <a:pt x="527329" y="2336"/>
                </a:lnTo>
                <a:lnTo>
                  <a:pt x="498652" y="2336"/>
                </a:lnTo>
                <a:lnTo>
                  <a:pt x="498652" y="100672"/>
                </a:lnTo>
                <a:lnTo>
                  <a:pt x="576173" y="100672"/>
                </a:lnTo>
                <a:lnTo>
                  <a:pt x="576173" y="75730"/>
                </a:lnTo>
                <a:close/>
              </a:path>
              <a:path w="1162050" h="238125">
                <a:moveTo>
                  <a:pt x="576186" y="31610"/>
                </a:moveTo>
                <a:lnTo>
                  <a:pt x="550430" y="31610"/>
                </a:lnTo>
                <a:lnTo>
                  <a:pt x="550430" y="51511"/>
                </a:lnTo>
                <a:lnTo>
                  <a:pt x="576186" y="51511"/>
                </a:lnTo>
                <a:lnTo>
                  <a:pt x="576186" y="31610"/>
                </a:lnTo>
                <a:close/>
              </a:path>
              <a:path w="1162050" h="238125">
                <a:moveTo>
                  <a:pt x="576186" y="1854"/>
                </a:moveTo>
                <a:lnTo>
                  <a:pt x="550430" y="1854"/>
                </a:lnTo>
                <a:lnTo>
                  <a:pt x="550430" y="21755"/>
                </a:lnTo>
                <a:lnTo>
                  <a:pt x="576186" y="21755"/>
                </a:lnTo>
                <a:lnTo>
                  <a:pt x="576186" y="1854"/>
                </a:lnTo>
                <a:close/>
              </a:path>
              <a:path w="1162050" h="238125">
                <a:moveTo>
                  <a:pt x="578243" y="186550"/>
                </a:moveTo>
                <a:lnTo>
                  <a:pt x="574992" y="168427"/>
                </a:lnTo>
                <a:lnTo>
                  <a:pt x="568337" y="157289"/>
                </a:lnTo>
                <a:lnTo>
                  <a:pt x="564997" y="151714"/>
                </a:lnTo>
                <a:lnTo>
                  <a:pt x="550964" y="141668"/>
                </a:lnTo>
                <a:lnTo>
                  <a:pt x="550964" y="185267"/>
                </a:lnTo>
                <a:lnTo>
                  <a:pt x="549503" y="195389"/>
                </a:lnTo>
                <a:lnTo>
                  <a:pt x="544779" y="204546"/>
                </a:lnTo>
                <a:lnTo>
                  <a:pt x="536206" y="211162"/>
                </a:lnTo>
                <a:lnTo>
                  <a:pt x="523227" y="213715"/>
                </a:lnTo>
                <a:lnTo>
                  <a:pt x="510247" y="211162"/>
                </a:lnTo>
                <a:lnTo>
                  <a:pt x="501675" y="204546"/>
                </a:lnTo>
                <a:lnTo>
                  <a:pt x="496938" y="195389"/>
                </a:lnTo>
                <a:lnTo>
                  <a:pt x="495490" y="185267"/>
                </a:lnTo>
                <a:lnTo>
                  <a:pt x="496938" y="175564"/>
                </a:lnTo>
                <a:lnTo>
                  <a:pt x="501675" y="166535"/>
                </a:lnTo>
                <a:lnTo>
                  <a:pt x="510247" y="159880"/>
                </a:lnTo>
                <a:lnTo>
                  <a:pt x="523227" y="157289"/>
                </a:lnTo>
                <a:lnTo>
                  <a:pt x="536206" y="159880"/>
                </a:lnTo>
                <a:lnTo>
                  <a:pt x="544779" y="166535"/>
                </a:lnTo>
                <a:lnTo>
                  <a:pt x="549503" y="175564"/>
                </a:lnTo>
                <a:lnTo>
                  <a:pt x="550964" y="185267"/>
                </a:lnTo>
                <a:lnTo>
                  <a:pt x="550964" y="141668"/>
                </a:lnTo>
                <a:lnTo>
                  <a:pt x="547878" y="139458"/>
                </a:lnTo>
                <a:lnTo>
                  <a:pt x="523227" y="134696"/>
                </a:lnTo>
                <a:lnTo>
                  <a:pt x="498576" y="139458"/>
                </a:lnTo>
                <a:lnTo>
                  <a:pt x="481457" y="151714"/>
                </a:lnTo>
                <a:lnTo>
                  <a:pt x="471462" y="168427"/>
                </a:lnTo>
                <a:lnTo>
                  <a:pt x="468210" y="186550"/>
                </a:lnTo>
                <a:lnTo>
                  <a:pt x="471411" y="204546"/>
                </a:lnTo>
                <a:lnTo>
                  <a:pt x="471462" y="204774"/>
                </a:lnTo>
                <a:lnTo>
                  <a:pt x="481457" y="221221"/>
                </a:lnTo>
                <a:lnTo>
                  <a:pt x="498576" y="233121"/>
                </a:lnTo>
                <a:lnTo>
                  <a:pt x="523227" y="237705"/>
                </a:lnTo>
                <a:lnTo>
                  <a:pt x="547878" y="233121"/>
                </a:lnTo>
                <a:lnTo>
                  <a:pt x="564997" y="221221"/>
                </a:lnTo>
                <a:lnTo>
                  <a:pt x="569556" y="213715"/>
                </a:lnTo>
                <a:lnTo>
                  <a:pt x="574992" y="204774"/>
                </a:lnTo>
                <a:lnTo>
                  <a:pt x="578243" y="186550"/>
                </a:lnTo>
                <a:close/>
              </a:path>
              <a:path w="1162050" h="238125">
                <a:moveTo>
                  <a:pt x="692962" y="210820"/>
                </a:moveTo>
                <a:lnTo>
                  <a:pt x="616292" y="210820"/>
                </a:lnTo>
                <a:lnTo>
                  <a:pt x="616292" y="137160"/>
                </a:lnTo>
                <a:lnTo>
                  <a:pt x="587603" y="137160"/>
                </a:lnTo>
                <a:lnTo>
                  <a:pt x="587603" y="210820"/>
                </a:lnTo>
                <a:lnTo>
                  <a:pt x="587603" y="234950"/>
                </a:lnTo>
                <a:lnTo>
                  <a:pt x="692962" y="234950"/>
                </a:lnTo>
                <a:lnTo>
                  <a:pt x="692962" y="210820"/>
                </a:lnTo>
                <a:close/>
              </a:path>
              <a:path w="1162050" h="238125">
                <a:moveTo>
                  <a:pt x="692962" y="167474"/>
                </a:moveTo>
                <a:lnTo>
                  <a:pt x="667207" y="167474"/>
                </a:lnTo>
                <a:lnTo>
                  <a:pt x="667207" y="186207"/>
                </a:lnTo>
                <a:lnTo>
                  <a:pt x="692962" y="186207"/>
                </a:lnTo>
                <a:lnTo>
                  <a:pt x="692962" y="167474"/>
                </a:lnTo>
                <a:close/>
              </a:path>
              <a:path w="1162050" h="238125">
                <a:moveTo>
                  <a:pt x="692962" y="137033"/>
                </a:moveTo>
                <a:lnTo>
                  <a:pt x="667207" y="137033"/>
                </a:lnTo>
                <a:lnTo>
                  <a:pt x="667207" y="155765"/>
                </a:lnTo>
                <a:lnTo>
                  <a:pt x="692962" y="155765"/>
                </a:lnTo>
                <a:lnTo>
                  <a:pt x="692962" y="137033"/>
                </a:lnTo>
                <a:close/>
              </a:path>
              <a:path w="1162050" h="238125">
                <a:moveTo>
                  <a:pt x="696709" y="100672"/>
                </a:moveTo>
                <a:lnTo>
                  <a:pt x="694385" y="81000"/>
                </a:lnTo>
                <a:lnTo>
                  <a:pt x="694334" y="80530"/>
                </a:lnTo>
                <a:lnTo>
                  <a:pt x="692492" y="64922"/>
                </a:lnTo>
                <a:lnTo>
                  <a:pt x="691337" y="60045"/>
                </a:lnTo>
                <a:lnTo>
                  <a:pt x="685190" y="33997"/>
                </a:lnTo>
                <a:lnTo>
                  <a:pt x="682409" y="25285"/>
                </a:lnTo>
                <a:lnTo>
                  <a:pt x="678091" y="11836"/>
                </a:lnTo>
                <a:lnTo>
                  <a:pt x="674471" y="2336"/>
                </a:lnTo>
                <a:lnTo>
                  <a:pt x="660806" y="2336"/>
                </a:lnTo>
                <a:lnTo>
                  <a:pt x="660806" y="60045"/>
                </a:lnTo>
                <a:lnTo>
                  <a:pt x="616331" y="60045"/>
                </a:lnTo>
                <a:lnTo>
                  <a:pt x="618388" y="47040"/>
                </a:lnTo>
                <a:lnTo>
                  <a:pt x="621030" y="36131"/>
                </a:lnTo>
                <a:lnTo>
                  <a:pt x="623366" y="28498"/>
                </a:lnTo>
                <a:lnTo>
                  <a:pt x="624522" y="25285"/>
                </a:lnTo>
                <a:lnTo>
                  <a:pt x="652614" y="25285"/>
                </a:lnTo>
                <a:lnTo>
                  <a:pt x="653796" y="28498"/>
                </a:lnTo>
                <a:lnTo>
                  <a:pt x="656183" y="36131"/>
                </a:lnTo>
                <a:lnTo>
                  <a:pt x="658837" y="47040"/>
                </a:lnTo>
                <a:lnTo>
                  <a:pt x="660806" y="60045"/>
                </a:lnTo>
                <a:lnTo>
                  <a:pt x="660806" y="2336"/>
                </a:lnTo>
                <a:lnTo>
                  <a:pt x="607745" y="2336"/>
                </a:lnTo>
                <a:lnTo>
                  <a:pt x="604126" y="11836"/>
                </a:lnTo>
                <a:lnTo>
                  <a:pt x="597014" y="33997"/>
                </a:lnTo>
                <a:lnTo>
                  <a:pt x="589724" y="64922"/>
                </a:lnTo>
                <a:lnTo>
                  <a:pt x="585508" y="100672"/>
                </a:lnTo>
                <a:lnTo>
                  <a:pt x="614768" y="100672"/>
                </a:lnTo>
                <a:lnTo>
                  <a:pt x="615010" y="90716"/>
                </a:lnTo>
                <a:lnTo>
                  <a:pt x="616407" y="81000"/>
                </a:lnTo>
                <a:lnTo>
                  <a:pt x="616534" y="80530"/>
                </a:lnTo>
                <a:lnTo>
                  <a:pt x="665226" y="80530"/>
                </a:lnTo>
                <a:lnTo>
                  <a:pt x="665340" y="81000"/>
                </a:lnTo>
                <a:lnTo>
                  <a:pt x="666750" y="90716"/>
                </a:lnTo>
                <a:lnTo>
                  <a:pt x="666978" y="100672"/>
                </a:lnTo>
                <a:lnTo>
                  <a:pt x="696709" y="100672"/>
                </a:lnTo>
                <a:close/>
              </a:path>
              <a:path w="1162050" h="238125">
                <a:moveTo>
                  <a:pt x="782396" y="189852"/>
                </a:moveTo>
                <a:lnTo>
                  <a:pt x="732180" y="189852"/>
                </a:lnTo>
                <a:lnTo>
                  <a:pt x="732180" y="234213"/>
                </a:lnTo>
                <a:lnTo>
                  <a:pt x="749503" y="234213"/>
                </a:lnTo>
                <a:lnTo>
                  <a:pt x="749503" y="225196"/>
                </a:lnTo>
                <a:lnTo>
                  <a:pt x="781342" y="225196"/>
                </a:lnTo>
                <a:lnTo>
                  <a:pt x="781342" y="211378"/>
                </a:lnTo>
                <a:lnTo>
                  <a:pt x="749503" y="211378"/>
                </a:lnTo>
                <a:lnTo>
                  <a:pt x="749503" y="204825"/>
                </a:lnTo>
                <a:lnTo>
                  <a:pt x="782396" y="204825"/>
                </a:lnTo>
                <a:lnTo>
                  <a:pt x="782396" y="189852"/>
                </a:lnTo>
                <a:close/>
              </a:path>
              <a:path w="1162050" h="238125">
                <a:moveTo>
                  <a:pt x="784860" y="158026"/>
                </a:moveTo>
                <a:lnTo>
                  <a:pt x="769747" y="135788"/>
                </a:lnTo>
                <a:lnTo>
                  <a:pt x="770026" y="135788"/>
                </a:lnTo>
                <a:lnTo>
                  <a:pt x="767537" y="135356"/>
                </a:lnTo>
                <a:lnTo>
                  <a:pt x="767537" y="152171"/>
                </a:lnTo>
                <a:lnTo>
                  <a:pt x="767537" y="162941"/>
                </a:lnTo>
                <a:lnTo>
                  <a:pt x="764603" y="166649"/>
                </a:lnTo>
                <a:lnTo>
                  <a:pt x="764489" y="166801"/>
                </a:lnTo>
                <a:lnTo>
                  <a:pt x="750214" y="166801"/>
                </a:lnTo>
                <a:lnTo>
                  <a:pt x="747052" y="162941"/>
                </a:lnTo>
                <a:lnTo>
                  <a:pt x="747052" y="152171"/>
                </a:lnTo>
                <a:lnTo>
                  <a:pt x="750214" y="147840"/>
                </a:lnTo>
                <a:lnTo>
                  <a:pt x="764489" y="147840"/>
                </a:lnTo>
                <a:lnTo>
                  <a:pt x="767537" y="152171"/>
                </a:lnTo>
                <a:lnTo>
                  <a:pt x="767537" y="135356"/>
                </a:lnTo>
                <a:lnTo>
                  <a:pt x="731583" y="149212"/>
                </a:lnTo>
                <a:lnTo>
                  <a:pt x="729843" y="158026"/>
                </a:lnTo>
                <a:lnTo>
                  <a:pt x="731456" y="166649"/>
                </a:lnTo>
                <a:lnTo>
                  <a:pt x="736434" y="174447"/>
                </a:lnTo>
                <a:lnTo>
                  <a:pt x="744994" y="180086"/>
                </a:lnTo>
                <a:lnTo>
                  <a:pt x="757351" y="182257"/>
                </a:lnTo>
                <a:lnTo>
                  <a:pt x="769645" y="180086"/>
                </a:lnTo>
                <a:lnTo>
                  <a:pt x="778205" y="174447"/>
                </a:lnTo>
                <a:lnTo>
                  <a:pt x="783120" y="166801"/>
                </a:lnTo>
                <a:lnTo>
                  <a:pt x="783221" y="166649"/>
                </a:lnTo>
                <a:lnTo>
                  <a:pt x="784860" y="158026"/>
                </a:lnTo>
                <a:close/>
              </a:path>
              <a:path w="1162050" h="238125">
                <a:moveTo>
                  <a:pt x="811949" y="71996"/>
                </a:moveTo>
                <a:lnTo>
                  <a:pt x="798982" y="49923"/>
                </a:lnTo>
                <a:lnTo>
                  <a:pt x="770458" y="41706"/>
                </a:lnTo>
                <a:lnTo>
                  <a:pt x="741934" y="38544"/>
                </a:lnTo>
                <a:lnTo>
                  <a:pt x="728954" y="31610"/>
                </a:lnTo>
                <a:lnTo>
                  <a:pt x="732497" y="26466"/>
                </a:lnTo>
                <a:lnTo>
                  <a:pt x="740714" y="23825"/>
                </a:lnTo>
                <a:lnTo>
                  <a:pt x="750049" y="22847"/>
                </a:lnTo>
                <a:lnTo>
                  <a:pt x="756932" y="22707"/>
                </a:lnTo>
                <a:lnTo>
                  <a:pt x="775601" y="24206"/>
                </a:lnTo>
                <a:lnTo>
                  <a:pt x="791629" y="27520"/>
                </a:lnTo>
                <a:lnTo>
                  <a:pt x="803084" y="30911"/>
                </a:lnTo>
                <a:lnTo>
                  <a:pt x="807974" y="32664"/>
                </a:lnTo>
                <a:lnTo>
                  <a:pt x="807974" y="8191"/>
                </a:lnTo>
                <a:lnTo>
                  <a:pt x="803389" y="6477"/>
                </a:lnTo>
                <a:lnTo>
                  <a:pt x="793254" y="3708"/>
                </a:lnTo>
                <a:lnTo>
                  <a:pt x="777722" y="1143"/>
                </a:lnTo>
                <a:lnTo>
                  <a:pt x="756932" y="0"/>
                </a:lnTo>
                <a:lnTo>
                  <a:pt x="739013" y="1231"/>
                </a:lnTo>
                <a:lnTo>
                  <a:pt x="721131" y="6096"/>
                </a:lnTo>
                <a:lnTo>
                  <a:pt x="707402" y="16294"/>
                </a:lnTo>
                <a:lnTo>
                  <a:pt x="701916" y="33591"/>
                </a:lnTo>
                <a:lnTo>
                  <a:pt x="714159" y="54648"/>
                </a:lnTo>
                <a:lnTo>
                  <a:pt x="741070" y="62585"/>
                </a:lnTo>
                <a:lnTo>
                  <a:pt x="767994" y="65722"/>
                </a:lnTo>
                <a:lnTo>
                  <a:pt x="780224" y="72339"/>
                </a:lnTo>
                <a:lnTo>
                  <a:pt x="780224" y="79832"/>
                </a:lnTo>
                <a:lnTo>
                  <a:pt x="756932" y="79832"/>
                </a:lnTo>
                <a:lnTo>
                  <a:pt x="736384" y="78257"/>
                </a:lnTo>
                <a:lnTo>
                  <a:pt x="719937" y="74726"/>
                </a:lnTo>
                <a:lnTo>
                  <a:pt x="708825" y="71094"/>
                </a:lnTo>
                <a:lnTo>
                  <a:pt x="704253" y="69176"/>
                </a:lnTo>
                <a:lnTo>
                  <a:pt x="704253" y="94818"/>
                </a:lnTo>
                <a:lnTo>
                  <a:pt x="709066" y="96545"/>
                </a:lnTo>
                <a:lnTo>
                  <a:pt x="719620" y="99314"/>
                </a:lnTo>
                <a:lnTo>
                  <a:pt x="735672" y="101879"/>
                </a:lnTo>
                <a:lnTo>
                  <a:pt x="756932" y="103009"/>
                </a:lnTo>
                <a:lnTo>
                  <a:pt x="774128" y="101942"/>
                </a:lnTo>
                <a:lnTo>
                  <a:pt x="792086" y="97561"/>
                </a:lnTo>
                <a:lnTo>
                  <a:pt x="806221" y="88150"/>
                </a:lnTo>
                <a:lnTo>
                  <a:pt x="811949" y="71996"/>
                </a:lnTo>
                <a:close/>
              </a:path>
              <a:path w="1162050" h="238125">
                <a:moveTo>
                  <a:pt x="925842" y="49161"/>
                </a:moveTo>
                <a:lnTo>
                  <a:pt x="897039" y="49161"/>
                </a:lnTo>
                <a:lnTo>
                  <a:pt x="897039" y="77965"/>
                </a:lnTo>
                <a:lnTo>
                  <a:pt x="893648" y="79133"/>
                </a:lnTo>
                <a:lnTo>
                  <a:pt x="888377" y="79133"/>
                </a:lnTo>
                <a:lnTo>
                  <a:pt x="871093" y="77254"/>
                </a:lnTo>
                <a:lnTo>
                  <a:pt x="858380" y="71767"/>
                </a:lnTo>
                <a:lnTo>
                  <a:pt x="850557" y="62941"/>
                </a:lnTo>
                <a:lnTo>
                  <a:pt x="847877" y="51041"/>
                </a:lnTo>
                <a:lnTo>
                  <a:pt x="851230" y="38315"/>
                </a:lnTo>
                <a:lnTo>
                  <a:pt x="860183" y="29845"/>
                </a:lnTo>
                <a:lnTo>
                  <a:pt x="873112" y="25120"/>
                </a:lnTo>
                <a:lnTo>
                  <a:pt x="888377" y="23647"/>
                </a:lnTo>
                <a:lnTo>
                  <a:pt x="897521" y="24244"/>
                </a:lnTo>
                <a:lnTo>
                  <a:pt x="906360" y="25946"/>
                </a:lnTo>
                <a:lnTo>
                  <a:pt x="914438" y="28638"/>
                </a:lnTo>
                <a:lnTo>
                  <a:pt x="921270" y="32194"/>
                </a:lnTo>
                <a:lnTo>
                  <a:pt x="921270" y="5854"/>
                </a:lnTo>
                <a:lnTo>
                  <a:pt x="913777" y="3467"/>
                </a:lnTo>
                <a:lnTo>
                  <a:pt x="905573" y="1612"/>
                </a:lnTo>
                <a:lnTo>
                  <a:pt x="896988" y="419"/>
                </a:lnTo>
                <a:lnTo>
                  <a:pt x="888377" y="0"/>
                </a:lnTo>
                <a:lnTo>
                  <a:pt x="859142" y="4051"/>
                </a:lnTo>
                <a:lnTo>
                  <a:pt x="837018" y="15087"/>
                </a:lnTo>
                <a:lnTo>
                  <a:pt x="823036" y="31470"/>
                </a:lnTo>
                <a:lnTo>
                  <a:pt x="818146" y="51511"/>
                </a:lnTo>
                <a:lnTo>
                  <a:pt x="822680" y="71564"/>
                </a:lnTo>
                <a:lnTo>
                  <a:pt x="836002" y="87934"/>
                </a:lnTo>
                <a:lnTo>
                  <a:pt x="857656" y="98971"/>
                </a:lnTo>
                <a:lnTo>
                  <a:pt x="887209" y="103009"/>
                </a:lnTo>
                <a:lnTo>
                  <a:pt x="897547" y="102679"/>
                </a:lnTo>
                <a:lnTo>
                  <a:pt x="907618" y="101561"/>
                </a:lnTo>
                <a:lnTo>
                  <a:pt x="917155" y="99504"/>
                </a:lnTo>
                <a:lnTo>
                  <a:pt x="925842" y="96342"/>
                </a:lnTo>
                <a:lnTo>
                  <a:pt x="925842" y="49161"/>
                </a:lnTo>
                <a:close/>
              </a:path>
              <a:path w="1162050" h="238125">
                <a:moveTo>
                  <a:pt x="1045425" y="51854"/>
                </a:moveTo>
                <a:lnTo>
                  <a:pt x="1042187" y="33731"/>
                </a:lnTo>
                <a:lnTo>
                  <a:pt x="1035519" y="22593"/>
                </a:lnTo>
                <a:lnTo>
                  <a:pt x="1032192" y="17018"/>
                </a:lnTo>
                <a:lnTo>
                  <a:pt x="1018146" y="6972"/>
                </a:lnTo>
                <a:lnTo>
                  <a:pt x="1018146" y="50571"/>
                </a:lnTo>
                <a:lnTo>
                  <a:pt x="1016698" y="60706"/>
                </a:lnTo>
                <a:lnTo>
                  <a:pt x="1011961" y="69850"/>
                </a:lnTo>
                <a:lnTo>
                  <a:pt x="1003388" y="76466"/>
                </a:lnTo>
                <a:lnTo>
                  <a:pt x="990409" y="79019"/>
                </a:lnTo>
                <a:lnTo>
                  <a:pt x="977442" y="76466"/>
                </a:lnTo>
                <a:lnTo>
                  <a:pt x="968857" y="69850"/>
                </a:lnTo>
                <a:lnTo>
                  <a:pt x="964133" y="60706"/>
                </a:lnTo>
                <a:lnTo>
                  <a:pt x="962672" y="50571"/>
                </a:lnTo>
                <a:lnTo>
                  <a:pt x="964133" y="40868"/>
                </a:lnTo>
                <a:lnTo>
                  <a:pt x="968857" y="31838"/>
                </a:lnTo>
                <a:lnTo>
                  <a:pt x="977442" y="25196"/>
                </a:lnTo>
                <a:lnTo>
                  <a:pt x="990409" y="22593"/>
                </a:lnTo>
                <a:lnTo>
                  <a:pt x="1003388" y="25196"/>
                </a:lnTo>
                <a:lnTo>
                  <a:pt x="1011961" y="31838"/>
                </a:lnTo>
                <a:lnTo>
                  <a:pt x="1016698" y="40868"/>
                </a:lnTo>
                <a:lnTo>
                  <a:pt x="1018146" y="50571"/>
                </a:lnTo>
                <a:lnTo>
                  <a:pt x="1018146" y="6972"/>
                </a:lnTo>
                <a:lnTo>
                  <a:pt x="1015060" y="4762"/>
                </a:lnTo>
                <a:lnTo>
                  <a:pt x="990409" y="0"/>
                </a:lnTo>
                <a:lnTo>
                  <a:pt x="965771" y="4762"/>
                </a:lnTo>
                <a:lnTo>
                  <a:pt x="948639" y="17018"/>
                </a:lnTo>
                <a:lnTo>
                  <a:pt x="938644" y="33731"/>
                </a:lnTo>
                <a:lnTo>
                  <a:pt x="935393" y="51854"/>
                </a:lnTo>
                <a:lnTo>
                  <a:pt x="938606" y="69850"/>
                </a:lnTo>
                <a:lnTo>
                  <a:pt x="938644" y="70078"/>
                </a:lnTo>
                <a:lnTo>
                  <a:pt x="948639" y="86525"/>
                </a:lnTo>
                <a:lnTo>
                  <a:pt x="965771" y="98425"/>
                </a:lnTo>
                <a:lnTo>
                  <a:pt x="990409" y="103009"/>
                </a:lnTo>
                <a:lnTo>
                  <a:pt x="1015060" y="98425"/>
                </a:lnTo>
                <a:lnTo>
                  <a:pt x="1032192" y="86525"/>
                </a:lnTo>
                <a:lnTo>
                  <a:pt x="1036751" y="79019"/>
                </a:lnTo>
                <a:lnTo>
                  <a:pt x="1042187" y="70078"/>
                </a:lnTo>
                <a:lnTo>
                  <a:pt x="1045425" y="51854"/>
                </a:lnTo>
                <a:close/>
              </a:path>
              <a:path w="1162050" h="238125">
                <a:moveTo>
                  <a:pt x="1161846" y="2349"/>
                </a:moveTo>
                <a:lnTo>
                  <a:pt x="1132928" y="2349"/>
                </a:lnTo>
                <a:lnTo>
                  <a:pt x="1133513" y="71882"/>
                </a:lnTo>
                <a:lnTo>
                  <a:pt x="1132344" y="67779"/>
                </a:lnTo>
                <a:lnTo>
                  <a:pt x="1127683" y="54559"/>
                </a:lnTo>
                <a:lnTo>
                  <a:pt x="1124038" y="45694"/>
                </a:lnTo>
                <a:lnTo>
                  <a:pt x="1116190" y="27978"/>
                </a:lnTo>
                <a:lnTo>
                  <a:pt x="1095590" y="27978"/>
                </a:lnTo>
                <a:lnTo>
                  <a:pt x="1087285" y="47993"/>
                </a:lnTo>
                <a:lnTo>
                  <a:pt x="1084122" y="56197"/>
                </a:lnTo>
                <a:lnTo>
                  <a:pt x="1078966" y="71996"/>
                </a:lnTo>
                <a:lnTo>
                  <a:pt x="1079309" y="65163"/>
                </a:lnTo>
                <a:lnTo>
                  <a:pt x="1079487" y="53555"/>
                </a:lnTo>
                <a:lnTo>
                  <a:pt x="1079550" y="2349"/>
                </a:lnTo>
                <a:lnTo>
                  <a:pt x="1050645" y="2349"/>
                </a:lnTo>
                <a:lnTo>
                  <a:pt x="1052233" y="40614"/>
                </a:lnTo>
                <a:lnTo>
                  <a:pt x="1055738" y="71310"/>
                </a:lnTo>
                <a:lnTo>
                  <a:pt x="1059332" y="92113"/>
                </a:lnTo>
                <a:lnTo>
                  <a:pt x="1061173" y="100672"/>
                </a:lnTo>
                <a:lnTo>
                  <a:pt x="1085405" y="100672"/>
                </a:lnTo>
                <a:lnTo>
                  <a:pt x="1105662" y="57124"/>
                </a:lnTo>
                <a:lnTo>
                  <a:pt x="1126490" y="100672"/>
                </a:lnTo>
                <a:lnTo>
                  <a:pt x="1151305" y="100672"/>
                </a:lnTo>
                <a:lnTo>
                  <a:pt x="1153198" y="92113"/>
                </a:lnTo>
                <a:lnTo>
                  <a:pt x="1156804" y="71310"/>
                </a:lnTo>
                <a:lnTo>
                  <a:pt x="1160284" y="40614"/>
                </a:lnTo>
                <a:lnTo>
                  <a:pt x="1161846" y="2349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804309" y="7358054"/>
            <a:ext cx="342340" cy="101833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0" y="0"/>
            <a:ext cx="2810510" cy="7560309"/>
          </a:xfrm>
          <a:custGeom>
            <a:avLst/>
            <a:gdLst/>
            <a:ahLst/>
            <a:cxnLst/>
            <a:rect l="l" t="t" r="r" b="b"/>
            <a:pathLst>
              <a:path w="2810510" h="7560309">
                <a:moveTo>
                  <a:pt x="2810357" y="0"/>
                </a:moveTo>
                <a:lnTo>
                  <a:pt x="0" y="0"/>
                </a:lnTo>
                <a:lnTo>
                  <a:pt x="0" y="7559992"/>
                </a:lnTo>
                <a:lnTo>
                  <a:pt x="2810357" y="7559992"/>
                </a:lnTo>
                <a:lnTo>
                  <a:pt x="2810357" y="0"/>
                </a:lnTo>
                <a:close/>
              </a:path>
            </a:pathLst>
          </a:custGeom>
          <a:solidFill>
            <a:srgbClr val="F6EA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5068" y="545748"/>
            <a:ext cx="143383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707478"/>
                </a:solidFill>
                <a:latin typeface="Futura Bold"/>
                <a:cs typeface="Futura Bo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48595" y="1959813"/>
            <a:ext cx="6647180" cy="2339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707478"/>
                </a:solidFill>
                <a:latin typeface="Futura Medium"/>
                <a:cs typeface="Futura Medium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7" Type="http://schemas.openxmlformats.org/officeDocument/2006/relationships/image" Target="../media/image33.png"/><Relationship Id="rId8" Type="http://schemas.openxmlformats.org/officeDocument/2006/relationships/image" Target="../media/image34.png"/><Relationship Id="rId9" Type="http://schemas.openxmlformats.org/officeDocument/2006/relationships/image" Target="../media/image35.png"/><Relationship Id="rId10" Type="http://schemas.openxmlformats.org/officeDocument/2006/relationships/image" Target="../media/image3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sa.ac.uk/study/graduate-degrees/how-to-apply/" TargetMode="External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SITOperations@gsa.ac.uk" TargetMode="External"/><Relationship Id="rId3" Type="http://schemas.openxmlformats.org/officeDocument/2006/relationships/image" Target="../media/image22.png"/><Relationship Id="rId4" Type="http://schemas.openxmlformats.org/officeDocument/2006/relationships/hyperlink" Target="mailto:m.poyade@gsa.ac.uk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96912" y="2484234"/>
            <a:ext cx="3287318" cy="23243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12"/>
            <a:ext cx="6384290" cy="7560309"/>
            <a:chOff x="0" y="12"/>
            <a:chExt cx="6384290" cy="7560309"/>
          </a:xfrm>
        </p:grpSpPr>
        <p:sp>
          <p:nvSpPr>
            <p:cNvPr id="4" name="object 4"/>
            <p:cNvSpPr/>
            <p:nvPr/>
          </p:nvSpPr>
          <p:spPr>
            <a:xfrm>
              <a:off x="0" y="12"/>
              <a:ext cx="6384290" cy="7560309"/>
            </a:xfrm>
            <a:custGeom>
              <a:avLst/>
              <a:gdLst/>
              <a:ahLst/>
              <a:cxnLst/>
              <a:rect l="l" t="t" r="r" b="b"/>
              <a:pathLst>
                <a:path w="6384290" h="7560309">
                  <a:moveTo>
                    <a:pt x="6215735" y="-6"/>
                  </a:moveTo>
                  <a:lnTo>
                    <a:pt x="0" y="-6"/>
                  </a:lnTo>
                  <a:lnTo>
                    <a:pt x="0" y="7559986"/>
                  </a:lnTo>
                  <a:lnTo>
                    <a:pt x="6215735" y="7559986"/>
                  </a:lnTo>
                  <a:lnTo>
                    <a:pt x="6254252" y="7553875"/>
                  </a:lnTo>
                  <a:lnTo>
                    <a:pt x="6289609" y="7536468"/>
                  </a:lnTo>
                  <a:lnTo>
                    <a:pt x="6320799" y="7509153"/>
                  </a:lnTo>
                  <a:lnTo>
                    <a:pt x="6346814" y="7473321"/>
                  </a:lnTo>
                  <a:lnTo>
                    <a:pt x="6366644" y="7430360"/>
                  </a:lnTo>
                  <a:lnTo>
                    <a:pt x="6379281" y="7381658"/>
                  </a:lnTo>
                  <a:lnTo>
                    <a:pt x="6383718" y="7328604"/>
                  </a:lnTo>
                  <a:lnTo>
                    <a:pt x="6383718" y="231374"/>
                  </a:lnTo>
                  <a:lnTo>
                    <a:pt x="6379281" y="178321"/>
                  </a:lnTo>
                  <a:lnTo>
                    <a:pt x="6366644" y="129619"/>
                  </a:lnTo>
                  <a:lnTo>
                    <a:pt x="6346814" y="86658"/>
                  </a:lnTo>
                  <a:lnTo>
                    <a:pt x="6320799" y="50825"/>
                  </a:lnTo>
                  <a:lnTo>
                    <a:pt x="6289609" y="23511"/>
                  </a:lnTo>
                  <a:lnTo>
                    <a:pt x="6254252" y="6104"/>
                  </a:lnTo>
                  <a:lnTo>
                    <a:pt x="6215735" y="-6"/>
                  </a:lnTo>
                  <a:close/>
                </a:path>
              </a:pathLst>
            </a:custGeom>
            <a:solidFill>
              <a:srgbClr val="F6EAD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6463" y="1178501"/>
              <a:ext cx="460599" cy="21056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509788" y="1183626"/>
              <a:ext cx="215900" cy="200660"/>
            </a:xfrm>
            <a:custGeom>
              <a:avLst/>
              <a:gdLst/>
              <a:ahLst/>
              <a:cxnLst/>
              <a:rect l="l" t="t" r="r" b="b"/>
              <a:pathLst>
                <a:path w="215900" h="200659">
                  <a:moveTo>
                    <a:pt x="215353" y="0"/>
                  </a:moveTo>
                  <a:lnTo>
                    <a:pt x="156489" y="0"/>
                  </a:lnTo>
                  <a:lnTo>
                    <a:pt x="156489" y="82550"/>
                  </a:lnTo>
                  <a:lnTo>
                    <a:pt x="58623" y="82550"/>
                  </a:lnTo>
                  <a:lnTo>
                    <a:pt x="58623" y="0"/>
                  </a:lnTo>
                  <a:lnTo>
                    <a:pt x="0" y="0"/>
                  </a:lnTo>
                  <a:lnTo>
                    <a:pt x="0" y="82550"/>
                  </a:lnTo>
                  <a:lnTo>
                    <a:pt x="0" y="130810"/>
                  </a:lnTo>
                  <a:lnTo>
                    <a:pt x="0" y="200660"/>
                  </a:lnTo>
                  <a:lnTo>
                    <a:pt x="58623" y="200660"/>
                  </a:lnTo>
                  <a:lnTo>
                    <a:pt x="58623" y="130810"/>
                  </a:lnTo>
                  <a:lnTo>
                    <a:pt x="156489" y="130810"/>
                  </a:lnTo>
                  <a:lnTo>
                    <a:pt x="156489" y="200660"/>
                  </a:lnTo>
                  <a:lnTo>
                    <a:pt x="215353" y="200660"/>
                  </a:lnTo>
                  <a:lnTo>
                    <a:pt x="215353" y="130810"/>
                  </a:lnTo>
                  <a:lnTo>
                    <a:pt x="215353" y="82550"/>
                  </a:lnTo>
                  <a:lnTo>
                    <a:pt x="215353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44284" y="1178502"/>
              <a:ext cx="464190" cy="21056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227618" y="1183284"/>
              <a:ext cx="215900" cy="201295"/>
            </a:xfrm>
            <a:custGeom>
              <a:avLst/>
              <a:gdLst/>
              <a:ahLst/>
              <a:cxnLst/>
              <a:rect l="l" t="t" r="r" b="b"/>
              <a:pathLst>
                <a:path w="215900" h="201294">
                  <a:moveTo>
                    <a:pt x="215341" y="149910"/>
                  </a:moveTo>
                  <a:lnTo>
                    <a:pt x="58623" y="149910"/>
                  </a:lnTo>
                  <a:lnTo>
                    <a:pt x="58623" y="50"/>
                  </a:lnTo>
                  <a:lnTo>
                    <a:pt x="0" y="50"/>
                  </a:lnTo>
                  <a:lnTo>
                    <a:pt x="0" y="149910"/>
                  </a:lnTo>
                  <a:lnTo>
                    <a:pt x="0" y="200710"/>
                  </a:lnTo>
                  <a:lnTo>
                    <a:pt x="215341" y="200710"/>
                  </a:lnTo>
                  <a:lnTo>
                    <a:pt x="215341" y="149910"/>
                  </a:lnTo>
                  <a:close/>
                </a:path>
                <a:path w="215900" h="201294">
                  <a:moveTo>
                    <a:pt x="215341" y="62217"/>
                  </a:moveTo>
                  <a:lnTo>
                    <a:pt x="162699" y="62217"/>
                  </a:lnTo>
                  <a:lnTo>
                    <a:pt x="162699" y="100507"/>
                  </a:lnTo>
                  <a:lnTo>
                    <a:pt x="215341" y="100507"/>
                  </a:lnTo>
                  <a:lnTo>
                    <a:pt x="215341" y="62217"/>
                  </a:lnTo>
                  <a:close/>
                </a:path>
                <a:path w="215900" h="201294">
                  <a:moveTo>
                    <a:pt x="215341" y="0"/>
                  </a:moveTo>
                  <a:lnTo>
                    <a:pt x="162699" y="0"/>
                  </a:lnTo>
                  <a:lnTo>
                    <a:pt x="162699" y="38290"/>
                  </a:lnTo>
                  <a:lnTo>
                    <a:pt x="215341" y="38290"/>
                  </a:lnTo>
                  <a:lnTo>
                    <a:pt x="215341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81739" y="1178502"/>
              <a:ext cx="224916" cy="21056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028852" y="1183296"/>
              <a:ext cx="2012314" cy="478790"/>
            </a:xfrm>
            <a:custGeom>
              <a:avLst/>
              <a:gdLst/>
              <a:ahLst/>
              <a:cxnLst/>
              <a:rect l="l" t="t" r="r" b="b"/>
              <a:pathLst>
                <a:path w="2012314" h="478789">
                  <a:moveTo>
                    <a:pt x="220141" y="431698"/>
                  </a:moveTo>
                  <a:lnTo>
                    <a:pt x="140690" y="431698"/>
                  </a:lnTo>
                  <a:lnTo>
                    <a:pt x="140690" y="323748"/>
                  </a:lnTo>
                  <a:lnTo>
                    <a:pt x="218935" y="323748"/>
                  </a:lnTo>
                  <a:lnTo>
                    <a:pt x="218935" y="278028"/>
                  </a:lnTo>
                  <a:lnTo>
                    <a:pt x="1193" y="278028"/>
                  </a:lnTo>
                  <a:lnTo>
                    <a:pt x="1193" y="323748"/>
                  </a:lnTo>
                  <a:lnTo>
                    <a:pt x="78486" y="323748"/>
                  </a:lnTo>
                  <a:lnTo>
                    <a:pt x="78486" y="431698"/>
                  </a:lnTo>
                  <a:lnTo>
                    <a:pt x="0" y="431698"/>
                  </a:lnTo>
                  <a:lnTo>
                    <a:pt x="0" y="478688"/>
                  </a:lnTo>
                  <a:lnTo>
                    <a:pt x="220141" y="478688"/>
                  </a:lnTo>
                  <a:lnTo>
                    <a:pt x="220141" y="431698"/>
                  </a:lnTo>
                  <a:close/>
                </a:path>
                <a:path w="2012314" h="478789">
                  <a:moveTo>
                    <a:pt x="2012289" y="0"/>
                  </a:moveTo>
                  <a:lnTo>
                    <a:pt x="1796935" y="0"/>
                  </a:lnTo>
                  <a:lnTo>
                    <a:pt x="1796935" y="49530"/>
                  </a:lnTo>
                  <a:lnTo>
                    <a:pt x="1796935" y="104140"/>
                  </a:lnTo>
                  <a:lnTo>
                    <a:pt x="1796935" y="152400"/>
                  </a:lnTo>
                  <a:lnTo>
                    <a:pt x="1796935" y="200660"/>
                  </a:lnTo>
                  <a:lnTo>
                    <a:pt x="1854365" y="200660"/>
                  </a:lnTo>
                  <a:lnTo>
                    <a:pt x="1854365" y="152400"/>
                  </a:lnTo>
                  <a:lnTo>
                    <a:pt x="2007984" y="152400"/>
                  </a:lnTo>
                  <a:lnTo>
                    <a:pt x="2007984" y="104140"/>
                  </a:lnTo>
                  <a:lnTo>
                    <a:pt x="1854365" y="104140"/>
                  </a:lnTo>
                  <a:lnTo>
                    <a:pt x="1854365" y="49530"/>
                  </a:lnTo>
                  <a:lnTo>
                    <a:pt x="2012289" y="49530"/>
                  </a:lnTo>
                  <a:lnTo>
                    <a:pt x="2012289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0525" y="1460982"/>
              <a:ext cx="215341" cy="20099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9798" y="1460982"/>
              <a:ext cx="215341" cy="20099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744281" y="1456194"/>
              <a:ext cx="940435" cy="210820"/>
            </a:xfrm>
            <a:custGeom>
              <a:avLst/>
              <a:gdLst/>
              <a:ahLst/>
              <a:cxnLst/>
              <a:rect l="l" t="t" r="r" b="b"/>
              <a:pathLst>
                <a:path w="940435" h="210819">
                  <a:moveTo>
                    <a:pt x="224917" y="105994"/>
                  </a:moveTo>
                  <a:lnTo>
                    <a:pt x="218274" y="68948"/>
                  </a:lnTo>
                  <a:lnTo>
                    <a:pt x="204660" y="46177"/>
                  </a:lnTo>
                  <a:lnTo>
                    <a:pt x="197840" y="34785"/>
                  </a:lnTo>
                  <a:lnTo>
                    <a:pt x="169164" y="14274"/>
                  </a:lnTo>
                  <a:lnTo>
                    <a:pt x="169164" y="103365"/>
                  </a:lnTo>
                  <a:lnTo>
                    <a:pt x="166192" y="124066"/>
                  </a:lnTo>
                  <a:lnTo>
                    <a:pt x="156514" y="142760"/>
                  </a:lnTo>
                  <a:lnTo>
                    <a:pt x="138976" y="156298"/>
                  </a:lnTo>
                  <a:lnTo>
                    <a:pt x="112458" y="161505"/>
                  </a:lnTo>
                  <a:lnTo>
                    <a:pt x="85928" y="156298"/>
                  </a:lnTo>
                  <a:lnTo>
                    <a:pt x="68402" y="142760"/>
                  </a:lnTo>
                  <a:lnTo>
                    <a:pt x="58724" y="124066"/>
                  </a:lnTo>
                  <a:lnTo>
                    <a:pt x="55753" y="103365"/>
                  </a:lnTo>
                  <a:lnTo>
                    <a:pt x="58724" y="83527"/>
                  </a:lnTo>
                  <a:lnTo>
                    <a:pt x="68402" y="65087"/>
                  </a:lnTo>
                  <a:lnTo>
                    <a:pt x="85928" y="51485"/>
                  </a:lnTo>
                  <a:lnTo>
                    <a:pt x="112458" y="46177"/>
                  </a:lnTo>
                  <a:lnTo>
                    <a:pt x="138976" y="51485"/>
                  </a:lnTo>
                  <a:lnTo>
                    <a:pt x="156514" y="65087"/>
                  </a:lnTo>
                  <a:lnTo>
                    <a:pt x="166192" y="83527"/>
                  </a:lnTo>
                  <a:lnTo>
                    <a:pt x="169164" y="103365"/>
                  </a:lnTo>
                  <a:lnTo>
                    <a:pt x="169164" y="14274"/>
                  </a:lnTo>
                  <a:lnTo>
                    <a:pt x="162826" y="9740"/>
                  </a:lnTo>
                  <a:lnTo>
                    <a:pt x="112458" y="0"/>
                  </a:lnTo>
                  <a:lnTo>
                    <a:pt x="62077" y="9740"/>
                  </a:lnTo>
                  <a:lnTo>
                    <a:pt x="27063" y="34785"/>
                  </a:lnTo>
                  <a:lnTo>
                    <a:pt x="6629" y="68948"/>
                  </a:lnTo>
                  <a:lnTo>
                    <a:pt x="0" y="105994"/>
                  </a:lnTo>
                  <a:lnTo>
                    <a:pt x="6553" y="142760"/>
                  </a:lnTo>
                  <a:lnTo>
                    <a:pt x="6629" y="143230"/>
                  </a:lnTo>
                  <a:lnTo>
                    <a:pt x="27063" y="176860"/>
                  </a:lnTo>
                  <a:lnTo>
                    <a:pt x="62077" y="201193"/>
                  </a:lnTo>
                  <a:lnTo>
                    <a:pt x="112458" y="210566"/>
                  </a:lnTo>
                  <a:lnTo>
                    <a:pt x="162826" y="201193"/>
                  </a:lnTo>
                  <a:lnTo>
                    <a:pt x="197840" y="176860"/>
                  </a:lnTo>
                  <a:lnTo>
                    <a:pt x="207175" y="161505"/>
                  </a:lnTo>
                  <a:lnTo>
                    <a:pt x="218274" y="143230"/>
                  </a:lnTo>
                  <a:lnTo>
                    <a:pt x="224917" y="105994"/>
                  </a:lnTo>
                  <a:close/>
                </a:path>
                <a:path w="940435" h="210819">
                  <a:moveTo>
                    <a:pt x="471360" y="4787"/>
                  </a:moveTo>
                  <a:lnTo>
                    <a:pt x="411784" y="4787"/>
                  </a:lnTo>
                  <a:lnTo>
                    <a:pt x="395693" y="75806"/>
                  </a:lnTo>
                  <a:lnTo>
                    <a:pt x="380466" y="121615"/>
                  </a:lnTo>
                  <a:lnTo>
                    <a:pt x="368884" y="146519"/>
                  </a:lnTo>
                  <a:lnTo>
                    <a:pt x="363689" y="154813"/>
                  </a:lnTo>
                  <a:lnTo>
                    <a:pt x="340956" y="154813"/>
                  </a:lnTo>
                  <a:lnTo>
                    <a:pt x="335838" y="146443"/>
                  </a:lnTo>
                  <a:lnTo>
                    <a:pt x="324358" y="121437"/>
                  </a:lnTo>
                  <a:lnTo>
                    <a:pt x="309156" y="75615"/>
                  </a:lnTo>
                  <a:lnTo>
                    <a:pt x="292862" y="4787"/>
                  </a:lnTo>
                  <a:lnTo>
                    <a:pt x="232092" y="4787"/>
                  </a:lnTo>
                  <a:lnTo>
                    <a:pt x="248348" y="87744"/>
                  </a:lnTo>
                  <a:lnTo>
                    <a:pt x="271754" y="150152"/>
                  </a:lnTo>
                  <a:lnTo>
                    <a:pt x="293268" y="190131"/>
                  </a:lnTo>
                  <a:lnTo>
                    <a:pt x="303872" y="205778"/>
                  </a:lnTo>
                  <a:lnTo>
                    <a:pt x="399580" y="205778"/>
                  </a:lnTo>
                  <a:lnTo>
                    <a:pt x="410197" y="190131"/>
                  </a:lnTo>
                  <a:lnTo>
                    <a:pt x="431698" y="150152"/>
                  </a:lnTo>
                  <a:lnTo>
                    <a:pt x="455104" y="87744"/>
                  </a:lnTo>
                  <a:lnTo>
                    <a:pt x="471360" y="4787"/>
                  </a:lnTo>
                  <a:close/>
                </a:path>
                <a:path w="940435" h="210819">
                  <a:moveTo>
                    <a:pt x="704659" y="205790"/>
                  </a:moveTo>
                  <a:lnTo>
                    <a:pt x="699808" y="164630"/>
                  </a:lnTo>
                  <a:lnTo>
                    <a:pt x="693699" y="122758"/>
                  </a:lnTo>
                  <a:lnTo>
                    <a:pt x="681126" y="69481"/>
                  </a:lnTo>
                  <a:lnTo>
                    <a:pt x="675411" y="51689"/>
                  </a:lnTo>
                  <a:lnTo>
                    <a:pt x="666597" y="24180"/>
                  </a:lnTo>
                  <a:lnTo>
                    <a:pt x="659193" y="4787"/>
                  </a:lnTo>
                  <a:lnTo>
                    <a:pt x="635990" y="4787"/>
                  </a:lnTo>
                  <a:lnTo>
                    <a:pt x="635990" y="122758"/>
                  </a:lnTo>
                  <a:lnTo>
                    <a:pt x="545058" y="122758"/>
                  </a:lnTo>
                  <a:lnTo>
                    <a:pt x="549287" y="96139"/>
                  </a:lnTo>
                  <a:lnTo>
                    <a:pt x="554685" y="73850"/>
                  </a:lnTo>
                  <a:lnTo>
                    <a:pt x="559460" y="58254"/>
                  </a:lnTo>
                  <a:lnTo>
                    <a:pt x="561809" y="51689"/>
                  </a:lnTo>
                  <a:lnTo>
                    <a:pt x="619239" y="51689"/>
                  </a:lnTo>
                  <a:lnTo>
                    <a:pt x="621652" y="58254"/>
                  </a:lnTo>
                  <a:lnTo>
                    <a:pt x="626529" y="73850"/>
                  </a:lnTo>
                  <a:lnTo>
                    <a:pt x="631952" y="96139"/>
                  </a:lnTo>
                  <a:lnTo>
                    <a:pt x="635990" y="122758"/>
                  </a:lnTo>
                  <a:lnTo>
                    <a:pt x="635990" y="4787"/>
                  </a:lnTo>
                  <a:lnTo>
                    <a:pt x="522808" y="4787"/>
                  </a:lnTo>
                  <a:lnTo>
                    <a:pt x="515391" y="24180"/>
                  </a:lnTo>
                  <a:lnTo>
                    <a:pt x="500875" y="69481"/>
                  </a:lnTo>
                  <a:lnTo>
                    <a:pt x="485952" y="132689"/>
                  </a:lnTo>
                  <a:lnTo>
                    <a:pt x="477342" y="205790"/>
                  </a:lnTo>
                  <a:lnTo>
                    <a:pt x="537159" y="205790"/>
                  </a:lnTo>
                  <a:lnTo>
                    <a:pt x="537883" y="190906"/>
                  </a:lnTo>
                  <a:lnTo>
                    <a:pt x="539051" y="177939"/>
                  </a:lnTo>
                  <a:lnTo>
                    <a:pt x="540156" y="168605"/>
                  </a:lnTo>
                  <a:lnTo>
                    <a:pt x="540753" y="164630"/>
                  </a:lnTo>
                  <a:lnTo>
                    <a:pt x="640295" y="164630"/>
                  </a:lnTo>
                  <a:lnTo>
                    <a:pt x="640892" y="168605"/>
                  </a:lnTo>
                  <a:lnTo>
                    <a:pt x="641997" y="177939"/>
                  </a:lnTo>
                  <a:lnTo>
                    <a:pt x="643153" y="190906"/>
                  </a:lnTo>
                  <a:lnTo>
                    <a:pt x="643877" y="205790"/>
                  </a:lnTo>
                  <a:lnTo>
                    <a:pt x="704659" y="205790"/>
                  </a:lnTo>
                  <a:close/>
                </a:path>
                <a:path w="940435" h="210819">
                  <a:moveTo>
                    <a:pt x="940346" y="4787"/>
                  </a:moveTo>
                  <a:lnTo>
                    <a:pt x="720217" y="4787"/>
                  </a:lnTo>
                  <a:lnTo>
                    <a:pt x="720217" y="54317"/>
                  </a:lnTo>
                  <a:lnTo>
                    <a:pt x="801090" y="54317"/>
                  </a:lnTo>
                  <a:lnTo>
                    <a:pt x="801090" y="205447"/>
                  </a:lnTo>
                  <a:lnTo>
                    <a:pt x="859472" y="205447"/>
                  </a:lnTo>
                  <a:lnTo>
                    <a:pt x="859472" y="54317"/>
                  </a:lnTo>
                  <a:lnTo>
                    <a:pt x="940346" y="54317"/>
                  </a:lnTo>
                  <a:lnTo>
                    <a:pt x="940346" y="4787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03766" y="1456194"/>
              <a:ext cx="461801" cy="21056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84711" y="1460982"/>
              <a:ext cx="215341" cy="20099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25263" y="1738669"/>
              <a:ext cx="460603" cy="20100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09793" y="1736281"/>
              <a:ext cx="221335" cy="20339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866303" y="1738680"/>
              <a:ext cx="220345" cy="200660"/>
            </a:xfrm>
            <a:custGeom>
              <a:avLst/>
              <a:gdLst/>
              <a:ahLst/>
              <a:cxnLst/>
              <a:rect l="l" t="t" r="r" b="b"/>
              <a:pathLst>
                <a:path w="220344" h="200660">
                  <a:moveTo>
                    <a:pt x="220129" y="0"/>
                  </a:moveTo>
                  <a:lnTo>
                    <a:pt x="0" y="0"/>
                  </a:lnTo>
                  <a:lnTo>
                    <a:pt x="0" y="49530"/>
                  </a:lnTo>
                  <a:lnTo>
                    <a:pt x="80873" y="49530"/>
                  </a:lnTo>
                  <a:lnTo>
                    <a:pt x="80873" y="200660"/>
                  </a:lnTo>
                  <a:lnTo>
                    <a:pt x="139255" y="200660"/>
                  </a:lnTo>
                  <a:lnTo>
                    <a:pt x="139255" y="49530"/>
                  </a:lnTo>
                  <a:lnTo>
                    <a:pt x="220129" y="49530"/>
                  </a:lnTo>
                  <a:lnTo>
                    <a:pt x="220129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07976" y="1733885"/>
              <a:ext cx="455816" cy="21056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586520" y="1739010"/>
              <a:ext cx="215900" cy="200660"/>
            </a:xfrm>
            <a:custGeom>
              <a:avLst/>
              <a:gdLst/>
              <a:ahLst/>
              <a:cxnLst/>
              <a:rect l="l" t="t" r="r" b="b"/>
              <a:pathLst>
                <a:path w="215900" h="200660">
                  <a:moveTo>
                    <a:pt x="215353" y="0"/>
                  </a:moveTo>
                  <a:lnTo>
                    <a:pt x="156489" y="0"/>
                  </a:lnTo>
                  <a:lnTo>
                    <a:pt x="156489" y="82550"/>
                  </a:lnTo>
                  <a:lnTo>
                    <a:pt x="58623" y="82550"/>
                  </a:lnTo>
                  <a:lnTo>
                    <a:pt x="58623" y="0"/>
                  </a:lnTo>
                  <a:lnTo>
                    <a:pt x="0" y="0"/>
                  </a:lnTo>
                  <a:lnTo>
                    <a:pt x="0" y="82550"/>
                  </a:lnTo>
                  <a:lnTo>
                    <a:pt x="0" y="130810"/>
                  </a:lnTo>
                  <a:lnTo>
                    <a:pt x="0" y="200660"/>
                  </a:lnTo>
                  <a:lnTo>
                    <a:pt x="58623" y="200660"/>
                  </a:lnTo>
                  <a:lnTo>
                    <a:pt x="58623" y="130810"/>
                  </a:lnTo>
                  <a:lnTo>
                    <a:pt x="156489" y="130810"/>
                  </a:lnTo>
                  <a:lnTo>
                    <a:pt x="156489" y="200660"/>
                  </a:lnTo>
                  <a:lnTo>
                    <a:pt x="215353" y="200660"/>
                  </a:lnTo>
                  <a:lnTo>
                    <a:pt x="215353" y="130810"/>
                  </a:lnTo>
                  <a:lnTo>
                    <a:pt x="215353" y="82550"/>
                  </a:lnTo>
                  <a:lnTo>
                    <a:pt x="215353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825801" y="1738675"/>
              <a:ext cx="215341" cy="20099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60287" y="1733887"/>
              <a:ext cx="224917" cy="210566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3304337" y="1733892"/>
              <a:ext cx="946785" cy="210820"/>
            </a:xfrm>
            <a:custGeom>
              <a:avLst/>
              <a:gdLst/>
              <a:ahLst/>
              <a:cxnLst/>
              <a:rect l="l" t="t" r="r" b="b"/>
              <a:pathLst>
                <a:path w="946785" h="210819">
                  <a:moveTo>
                    <a:pt x="217741" y="154978"/>
                  </a:moveTo>
                  <a:lnTo>
                    <a:pt x="58623" y="154978"/>
                  </a:lnTo>
                  <a:lnTo>
                    <a:pt x="58623" y="5118"/>
                  </a:lnTo>
                  <a:lnTo>
                    <a:pt x="0" y="5118"/>
                  </a:lnTo>
                  <a:lnTo>
                    <a:pt x="0" y="154978"/>
                  </a:lnTo>
                  <a:lnTo>
                    <a:pt x="0" y="205778"/>
                  </a:lnTo>
                  <a:lnTo>
                    <a:pt x="217741" y="205778"/>
                  </a:lnTo>
                  <a:lnTo>
                    <a:pt x="217741" y="154978"/>
                  </a:lnTo>
                  <a:close/>
                </a:path>
                <a:path w="946785" h="210819">
                  <a:moveTo>
                    <a:pt x="459409" y="105994"/>
                  </a:moveTo>
                  <a:lnTo>
                    <a:pt x="452767" y="68948"/>
                  </a:lnTo>
                  <a:lnTo>
                    <a:pt x="439153" y="46177"/>
                  </a:lnTo>
                  <a:lnTo>
                    <a:pt x="432333" y="34785"/>
                  </a:lnTo>
                  <a:lnTo>
                    <a:pt x="403656" y="14262"/>
                  </a:lnTo>
                  <a:lnTo>
                    <a:pt x="403656" y="103365"/>
                  </a:lnTo>
                  <a:lnTo>
                    <a:pt x="400685" y="124066"/>
                  </a:lnTo>
                  <a:lnTo>
                    <a:pt x="391007" y="142760"/>
                  </a:lnTo>
                  <a:lnTo>
                    <a:pt x="373468" y="156298"/>
                  </a:lnTo>
                  <a:lnTo>
                    <a:pt x="346951" y="161505"/>
                  </a:lnTo>
                  <a:lnTo>
                    <a:pt x="320421" y="156298"/>
                  </a:lnTo>
                  <a:lnTo>
                    <a:pt x="302895" y="142760"/>
                  </a:lnTo>
                  <a:lnTo>
                    <a:pt x="293217" y="124066"/>
                  </a:lnTo>
                  <a:lnTo>
                    <a:pt x="290245" y="103365"/>
                  </a:lnTo>
                  <a:lnTo>
                    <a:pt x="293217" y="83527"/>
                  </a:lnTo>
                  <a:lnTo>
                    <a:pt x="302895" y="65074"/>
                  </a:lnTo>
                  <a:lnTo>
                    <a:pt x="320421" y="51485"/>
                  </a:lnTo>
                  <a:lnTo>
                    <a:pt x="346951" y="46177"/>
                  </a:lnTo>
                  <a:lnTo>
                    <a:pt x="373468" y="51485"/>
                  </a:lnTo>
                  <a:lnTo>
                    <a:pt x="391007" y="65074"/>
                  </a:lnTo>
                  <a:lnTo>
                    <a:pt x="400685" y="83527"/>
                  </a:lnTo>
                  <a:lnTo>
                    <a:pt x="403656" y="103365"/>
                  </a:lnTo>
                  <a:lnTo>
                    <a:pt x="403656" y="14262"/>
                  </a:lnTo>
                  <a:lnTo>
                    <a:pt x="397332" y="9728"/>
                  </a:lnTo>
                  <a:lnTo>
                    <a:pt x="346951" y="0"/>
                  </a:lnTo>
                  <a:lnTo>
                    <a:pt x="296570" y="9728"/>
                  </a:lnTo>
                  <a:lnTo>
                    <a:pt x="261556" y="34785"/>
                  </a:lnTo>
                  <a:lnTo>
                    <a:pt x="241122" y="68948"/>
                  </a:lnTo>
                  <a:lnTo>
                    <a:pt x="234492" y="105994"/>
                  </a:lnTo>
                  <a:lnTo>
                    <a:pt x="241046" y="142760"/>
                  </a:lnTo>
                  <a:lnTo>
                    <a:pt x="241122" y="143230"/>
                  </a:lnTo>
                  <a:lnTo>
                    <a:pt x="261556" y="176860"/>
                  </a:lnTo>
                  <a:lnTo>
                    <a:pt x="296570" y="201193"/>
                  </a:lnTo>
                  <a:lnTo>
                    <a:pt x="346951" y="210566"/>
                  </a:lnTo>
                  <a:lnTo>
                    <a:pt x="397332" y="201193"/>
                  </a:lnTo>
                  <a:lnTo>
                    <a:pt x="432333" y="176860"/>
                  </a:lnTo>
                  <a:lnTo>
                    <a:pt x="441667" y="161505"/>
                  </a:lnTo>
                  <a:lnTo>
                    <a:pt x="452767" y="143230"/>
                  </a:lnTo>
                  <a:lnTo>
                    <a:pt x="459409" y="105994"/>
                  </a:lnTo>
                  <a:close/>
                </a:path>
                <a:path w="946785" h="210819">
                  <a:moveTo>
                    <a:pt x="693889" y="100495"/>
                  </a:moveTo>
                  <a:lnTo>
                    <a:pt x="635038" y="100495"/>
                  </a:lnTo>
                  <a:lnTo>
                    <a:pt x="635038" y="159359"/>
                  </a:lnTo>
                  <a:lnTo>
                    <a:pt x="628091" y="161759"/>
                  </a:lnTo>
                  <a:lnTo>
                    <a:pt x="617321" y="161759"/>
                  </a:lnTo>
                  <a:lnTo>
                    <a:pt x="581977" y="157899"/>
                  </a:lnTo>
                  <a:lnTo>
                    <a:pt x="556006" y="146685"/>
                  </a:lnTo>
                  <a:lnTo>
                    <a:pt x="540004" y="128651"/>
                  </a:lnTo>
                  <a:lnTo>
                    <a:pt x="534530" y="104330"/>
                  </a:lnTo>
                  <a:lnTo>
                    <a:pt x="541375" y="78320"/>
                  </a:lnTo>
                  <a:lnTo>
                    <a:pt x="559689" y="60985"/>
                  </a:lnTo>
                  <a:lnTo>
                    <a:pt x="586117" y="51333"/>
                  </a:lnTo>
                  <a:lnTo>
                    <a:pt x="617321" y="48336"/>
                  </a:lnTo>
                  <a:lnTo>
                    <a:pt x="636016" y="49555"/>
                  </a:lnTo>
                  <a:lnTo>
                    <a:pt x="654088" y="53035"/>
                  </a:lnTo>
                  <a:lnTo>
                    <a:pt x="670598" y="58534"/>
                  </a:lnTo>
                  <a:lnTo>
                    <a:pt x="684568" y="65798"/>
                  </a:lnTo>
                  <a:lnTo>
                    <a:pt x="684568" y="11963"/>
                  </a:lnTo>
                  <a:lnTo>
                    <a:pt x="669251" y="7061"/>
                  </a:lnTo>
                  <a:lnTo>
                    <a:pt x="652475" y="3289"/>
                  </a:lnTo>
                  <a:lnTo>
                    <a:pt x="634936" y="863"/>
                  </a:lnTo>
                  <a:lnTo>
                    <a:pt x="617321" y="0"/>
                  </a:lnTo>
                  <a:lnTo>
                    <a:pt x="557542" y="8267"/>
                  </a:lnTo>
                  <a:lnTo>
                    <a:pt x="512343" y="30835"/>
                  </a:lnTo>
                  <a:lnTo>
                    <a:pt x="483743" y="64300"/>
                  </a:lnTo>
                  <a:lnTo>
                    <a:pt x="473760" y="105283"/>
                  </a:lnTo>
                  <a:lnTo>
                    <a:pt x="483031" y="146265"/>
                  </a:lnTo>
                  <a:lnTo>
                    <a:pt x="510247" y="179730"/>
                  </a:lnTo>
                  <a:lnTo>
                    <a:pt x="554520" y="202285"/>
                  </a:lnTo>
                  <a:lnTo>
                    <a:pt x="614934" y="210566"/>
                  </a:lnTo>
                  <a:lnTo>
                    <a:pt x="636054" y="209880"/>
                  </a:lnTo>
                  <a:lnTo>
                    <a:pt x="656653" y="207606"/>
                  </a:lnTo>
                  <a:lnTo>
                    <a:pt x="676135" y="203390"/>
                  </a:lnTo>
                  <a:lnTo>
                    <a:pt x="693889" y="196926"/>
                  </a:lnTo>
                  <a:lnTo>
                    <a:pt x="693889" y="100495"/>
                  </a:lnTo>
                  <a:close/>
                </a:path>
                <a:path w="946785" h="210819">
                  <a:moveTo>
                    <a:pt x="946327" y="4787"/>
                  </a:moveTo>
                  <a:lnTo>
                    <a:pt x="880529" y="4787"/>
                  </a:lnTo>
                  <a:lnTo>
                    <a:pt x="830275" y="97866"/>
                  </a:lnTo>
                  <a:lnTo>
                    <a:pt x="777633" y="4787"/>
                  </a:lnTo>
                  <a:lnTo>
                    <a:pt x="704659" y="4787"/>
                  </a:lnTo>
                  <a:lnTo>
                    <a:pt x="799655" y="149072"/>
                  </a:lnTo>
                  <a:lnTo>
                    <a:pt x="799655" y="205778"/>
                  </a:lnTo>
                  <a:lnTo>
                    <a:pt x="861148" y="205778"/>
                  </a:lnTo>
                  <a:lnTo>
                    <a:pt x="861148" y="149072"/>
                  </a:lnTo>
                  <a:lnTo>
                    <a:pt x="946327" y="4787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1028852" y="2016365"/>
              <a:ext cx="704850" cy="201295"/>
            </a:xfrm>
            <a:custGeom>
              <a:avLst/>
              <a:gdLst/>
              <a:ahLst/>
              <a:cxnLst/>
              <a:rect l="l" t="t" r="r" b="b"/>
              <a:pathLst>
                <a:path w="704850" h="201294">
                  <a:moveTo>
                    <a:pt x="220129" y="0"/>
                  </a:moveTo>
                  <a:lnTo>
                    <a:pt x="0" y="0"/>
                  </a:lnTo>
                  <a:lnTo>
                    <a:pt x="0" y="49530"/>
                  </a:lnTo>
                  <a:lnTo>
                    <a:pt x="80873" y="49530"/>
                  </a:lnTo>
                  <a:lnTo>
                    <a:pt x="80873" y="200660"/>
                  </a:lnTo>
                  <a:lnTo>
                    <a:pt x="139255" y="200660"/>
                  </a:lnTo>
                  <a:lnTo>
                    <a:pt x="139255" y="49530"/>
                  </a:lnTo>
                  <a:lnTo>
                    <a:pt x="220129" y="49530"/>
                  </a:lnTo>
                  <a:lnTo>
                    <a:pt x="220129" y="0"/>
                  </a:lnTo>
                  <a:close/>
                </a:path>
                <a:path w="704850" h="201294">
                  <a:moveTo>
                    <a:pt x="461797" y="342"/>
                  </a:moveTo>
                  <a:lnTo>
                    <a:pt x="402932" y="342"/>
                  </a:lnTo>
                  <a:lnTo>
                    <a:pt x="402932" y="82892"/>
                  </a:lnTo>
                  <a:lnTo>
                    <a:pt x="305066" y="82892"/>
                  </a:lnTo>
                  <a:lnTo>
                    <a:pt x="305066" y="342"/>
                  </a:lnTo>
                  <a:lnTo>
                    <a:pt x="246443" y="342"/>
                  </a:lnTo>
                  <a:lnTo>
                    <a:pt x="246443" y="82892"/>
                  </a:lnTo>
                  <a:lnTo>
                    <a:pt x="246443" y="131152"/>
                  </a:lnTo>
                  <a:lnTo>
                    <a:pt x="246443" y="201002"/>
                  </a:lnTo>
                  <a:lnTo>
                    <a:pt x="305066" y="201002"/>
                  </a:lnTo>
                  <a:lnTo>
                    <a:pt x="305066" y="131152"/>
                  </a:lnTo>
                  <a:lnTo>
                    <a:pt x="402932" y="131152"/>
                  </a:lnTo>
                  <a:lnTo>
                    <a:pt x="402932" y="201002"/>
                  </a:lnTo>
                  <a:lnTo>
                    <a:pt x="461797" y="201002"/>
                  </a:lnTo>
                  <a:lnTo>
                    <a:pt x="461797" y="131152"/>
                  </a:lnTo>
                  <a:lnTo>
                    <a:pt x="461797" y="82892"/>
                  </a:lnTo>
                  <a:lnTo>
                    <a:pt x="461797" y="342"/>
                  </a:lnTo>
                  <a:close/>
                </a:path>
                <a:path w="704850" h="201294">
                  <a:moveTo>
                    <a:pt x="704672" y="155282"/>
                  </a:moveTo>
                  <a:lnTo>
                    <a:pt x="543153" y="155282"/>
                  </a:lnTo>
                  <a:lnTo>
                    <a:pt x="543153" y="123532"/>
                  </a:lnTo>
                  <a:lnTo>
                    <a:pt x="698919" y="123532"/>
                  </a:lnTo>
                  <a:lnTo>
                    <a:pt x="698919" y="79082"/>
                  </a:lnTo>
                  <a:lnTo>
                    <a:pt x="543153" y="79082"/>
                  </a:lnTo>
                  <a:lnTo>
                    <a:pt x="543153" y="44792"/>
                  </a:lnTo>
                  <a:lnTo>
                    <a:pt x="702271" y="44792"/>
                  </a:lnTo>
                  <a:lnTo>
                    <a:pt x="702271" y="342"/>
                  </a:lnTo>
                  <a:lnTo>
                    <a:pt x="485724" y="342"/>
                  </a:lnTo>
                  <a:lnTo>
                    <a:pt x="485724" y="44792"/>
                  </a:lnTo>
                  <a:lnTo>
                    <a:pt x="485724" y="79082"/>
                  </a:lnTo>
                  <a:lnTo>
                    <a:pt x="485724" y="123532"/>
                  </a:lnTo>
                  <a:lnTo>
                    <a:pt x="485724" y="155282"/>
                  </a:lnTo>
                  <a:lnTo>
                    <a:pt x="485724" y="201002"/>
                  </a:lnTo>
                  <a:lnTo>
                    <a:pt x="704672" y="201002"/>
                  </a:lnTo>
                  <a:lnTo>
                    <a:pt x="704672" y="155282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13704" y="2011577"/>
              <a:ext cx="395320" cy="210565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2228113" y="2011578"/>
              <a:ext cx="695960" cy="210820"/>
            </a:xfrm>
            <a:custGeom>
              <a:avLst/>
              <a:gdLst/>
              <a:ahLst/>
              <a:cxnLst/>
              <a:rect l="l" t="t" r="r" b="b"/>
              <a:pathLst>
                <a:path w="695960" h="210819">
                  <a:moveTo>
                    <a:pt x="227304" y="205778"/>
                  </a:moveTo>
                  <a:lnTo>
                    <a:pt x="222453" y="164630"/>
                  </a:lnTo>
                  <a:lnTo>
                    <a:pt x="216344" y="122758"/>
                  </a:lnTo>
                  <a:lnTo>
                    <a:pt x="203771" y="69481"/>
                  </a:lnTo>
                  <a:lnTo>
                    <a:pt x="198069" y="51689"/>
                  </a:lnTo>
                  <a:lnTo>
                    <a:pt x="189255" y="24180"/>
                  </a:lnTo>
                  <a:lnTo>
                    <a:pt x="181851" y="4787"/>
                  </a:lnTo>
                  <a:lnTo>
                    <a:pt x="153924" y="4787"/>
                  </a:lnTo>
                  <a:lnTo>
                    <a:pt x="153924" y="122758"/>
                  </a:lnTo>
                  <a:lnTo>
                    <a:pt x="62992" y="122758"/>
                  </a:lnTo>
                  <a:lnTo>
                    <a:pt x="67221" y="96139"/>
                  </a:lnTo>
                  <a:lnTo>
                    <a:pt x="72618" y="73850"/>
                  </a:lnTo>
                  <a:lnTo>
                    <a:pt x="77393" y="58254"/>
                  </a:lnTo>
                  <a:lnTo>
                    <a:pt x="79743" y="51689"/>
                  </a:lnTo>
                  <a:lnTo>
                    <a:pt x="137172" y="51689"/>
                  </a:lnTo>
                  <a:lnTo>
                    <a:pt x="139585" y="58254"/>
                  </a:lnTo>
                  <a:lnTo>
                    <a:pt x="144462" y="73850"/>
                  </a:lnTo>
                  <a:lnTo>
                    <a:pt x="149885" y="96139"/>
                  </a:lnTo>
                  <a:lnTo>
                    <a:pt x="153924" y="122758"/>
                  </a:lnTo>
                  <a:lnTo>
                    <a:pt x="153924" y="4787"/>
                  </a:lnTo>
                  <a:lnTo>
                    <a:pt x="45453" y="4787"/>
                  </a:lnTo>
                  <a:lnTo>
                    <a:pt x="38049" y="24180"/>
                  </a:lnTo>
                  <a:lnTo>
                    <a:pt x="23533" y="69481"/>
                  </a:lnTo>
                  <a:lnTo>
                    <a:pt x="8610" y="132689"/>
                  </a:lnTo>
                  <a:lnTo>
                    <a:pt x="0" y="205778"/>
                  </a:lnTo>
                  <a:lnTo>
                    <a:pt x="59817" y="205778"/>
                  </a:lnTo>
                  <a:lnTo>
                    <a:pt x="60540" y="190906"/>
                  </a:lnTo>
                  <a:lnTo>
                    <a:pt x="61696" y="177939"/>
                  </a:lnTo>
                  <a:lnTo>
                    <a:pt x="62801" y="168605"/>
                  </a:lnTo>
                  <a:lnTo>
                    <a:pt x="63398" y="164630"/>
                  </a:lnTo>
                  <a:lnTo>
                    <a:pt x="162941" y="164630"/>
                  </a:lnTo>
                  <a:lnTo>
                    <a:pt x="163537" y="168605"/>
                  </a:lnTo>
                  <a:lnTo>
                    <a:pt x="164642" y="177939"/>
                  </a:lnTo>
                  <a:lnTo>
                    <a:pt x="165798" y="190906"/>
                  </a:lnTo>
                  <a:lnTo>
                    <a:pt x="166535" y="205778"/>
                  </a:lnTo>
                  <a:lnTo>
                    <a:pt x="227304" y="205778"/>
                  </a:lnTo>
                  <a:close/>
                </a:path>
                <a:path w="695960" h="210819">
                  <a:moveTo>
                    <a:pt x="462889" y="147154"/>
                  </a:moveTo>
                  <a:lnTo>
                    <a:pt x="450316" y="113030"/>
                  </a:lnTo>
                  <a:lnTo>
                    <a:pt x="418909" y="94170"/>
                  </a:lnTo>
                  <a:lnTo>
                    <a:pt x="378066" y="85255"/>
                  </a:lnTo>
                  <a:lnTo>
                    <a:pt x="337223" y="80911"/>
                  </a:lnTo>
                  <a:lnTo>
                    <a:pt x="305803" y="75806"/>
                  </a:lnTo>
                  <a:lnTo>
                    <a:pt x="293243" y="64604"/>
                  </a:lnTo>
                  <a:lnTo>
                    <a:pt x="300456" y="54102"/>
                  </a:lnTo>
                  <a:lnTo>
                    <a:pt x="317258" y="48691"/>
                  </a:lnTo>
                  <a:lnTo>
                    <a:pt x="336346" y="46710"/>
                  </a:lnTo>
                  <a:lnTo>
                    <a:pt x="350431" y="46418"/>
                  </a:lnTo>
                  <a:lnTo>
                    <a:pt x="388569" y="49466"/>
                  </a:lnTo>
                  <a:lnTo>
                    <a:pt x="421347" y="56235"/>
                  </a:lnTo>
                  <a:lnTo>
                    <a:pt x="444741" y="63182"/>
                  </a:lnTo>
                  <a:lnTo>
                    <a:pt x="454761" y="66763"/>
                  </a:lnTo>
                  <a:lnTo>
                    <a:pt x="454761" y="16751"/>
                  </a:lnTo>
                  <a:lnTo>
                    <a:pt x="445389" y="13233"/>
                  </a:lnTo>
                  <a:lnTo>
                    <a:pt x="424662" y="7569"/>
                  </a:lnTo>
                  <a:lnTo>
                    <a:pt x="392912" y="2324"/>
                  </a:lnTo>
                  <a:lnTo>
                    <a:pt x="350431" y="0"/>
                  </a:lnTo>
                  <a:lnTo>
                    <a:pt x="313778" y="2527"/>
                  </a:lnTo>
                  <a:lnTo>
                    <a:pt x="277241" y="12446"/>
                  </a:lnTo>
                  <a:lnTo>
                    <a:pt x="249186" y="33312"/>
                  </a:lnTo>
                  <a:lnTo>
                    <a:pt x="237972" y="68668"/>
                  </a:lnTo>
                  <a:lnTo>
                    <a:pt x="254622" y="105791"/>
                  </a:lnTo>
                  <a:lnTo>
                    <a:pt x="294309" y="123571"/>
                  </a:lnTo>
                  <a:lnTo>
                    <a:pt x="341693" y="130721"/>
                  </a:lnTo>
                  <a:lnTo>
                    <a:pt x="381393" y="135928"/>
                  </a:lnTo>
                  <a:lnTo>
                    <a:pt x="398043" y="147878"/>
                  </a:lnTo>
                  <a:lnTo>
                    <a:pt x="392087" y="156743"/>
                  </a:lnTo>
                  <a:lnTo>
                    <a:pt x="378180" y="161290"/>
                  </a:lnTo>
                  <a:lnTo>
                    <a:pt x="362305" y="162966"/>
                  </a:lnTo>
                  <a:lnTo>
                    <a:pt x="350431" y="163195"/>
                  </a:lnTo>
                  <a:lnTo>
                    <a:pt x="308394" y="159969"/>
                  </a:lnTo>
                  <a:lnTo>
                    <a:pt x="274789" y="152755"/>
                  </a:lnTo>
                  <a:lnTo>
                    <a:pt x="252069" y="145326"/>
                  </a:lnTo>
                  <a:lnTo>
                    <a:pt x="242760" y="141414"/>
                  </a:lnTo>
                  <a:lnTo>
                    <a:pt x="242760" y="193814"/>
                  </a:lnTo>
                  <a:lnTo>
                    <a:pt x="252577" y="197345"/>
                  </a:lnTo>
                  <a:lnTo>
                    <a:pt x="274154" y="203009"/>
                  </a:lnTo>
                  <a:lnTo>
                    <a:pt x="306959" y="208254"/>
                  </a:lnTo>
                  <a:lnTo>
                    <a:pt x="350431" y="210566"/>
                  </a:lnTo>
                  <a:lnTo>
                    <a:pt x="385559" y="208368"/>
                  </a:lnTo>
                  <a:lnTo>
                    <a:pt x="422275" y="199415"/>
                  </a:lnTo>
                  <a:lnTo>
                    <a:pt x="451167" y="180187"/>
                  </a:lnTo>
                  <a:lnTo>
                    <a:pt x="462889" y="147154"/>
                  </a:lnTo>
                  <a:close/>
                </a:path>
                <a:path w="695960" h="210819">
                  <a:moveTo>
                    <a:pt x="695680" y="100495"/>
                  </a:moveTo>
                  <a:lnTo>
                    <a:pt x="636828" y="100495"/>
                  </a:lnTo>
                  <a:lnTo>
                    <a:pt x="636828" y="159359"/>
                  </a:lnTo>
                  <a:lnTo>
                    <a:pt x="629881" y="161759"/>
                  </a:lnTo>
                  <a:lnTo>
                    <a:pt x="619112" y="161759"/>
                  </a:lnTo>
                  <a:lnTo>
                    <a:pt x="583768" y="157911"/>
                  </a:lnTo>
                  <a:lnTo>
                    <a:pt x="557796" y="146685"/>
                  </a:lnTo>
                  <a:lnTo>
                    <a:pt x="541782" y="128651"/>
                  </a:lnTo>
                  <a:lnTo>
                    <a:pt x="536321" y="104330"/>
                  </a:lnTo>
                  <a:lnTo>
                    <a:pt x="543166" y="78320"/>
                  </a:lnTo>
                  <a:lnTo>
                    <a:pt x="561479" y="60998"/>
                  </a:lnTo>
                  <a:lnTo>
                    <a:pt x="587908" y="51333"/>
                  </a:lnTo>
                  <a:lnTo>
                    <a:pt x="619112" y="48336"/>
                  </a:lnTo>
                  <a:lnTo>
                    <a:pt x="637794" y="49555"/>
                  </a:lnTo>
                  <a:lnTo>
                    <a:pt x="655878" y="53035"/>
                  </a:lnTo>
                  <a:lnTo>
                    <a:pt x="672388" y="58534"/>
                  </a:lnTo>
                  <a:lnTo>
                    <a:pt x="686358" y="65798"/>
                  </a:lnTo>
                  <a:lnTo>
                    <a:pt x="686358" y="11963"/>
                  </a:lnTo>
                  <a:lnTo>
                    <a:pt x="671042" y="7073"/>
                  </a:lnTo>
                  <a:lnTo>
                    <a:pt x="654253" y="3302"/>
                  </a:lnTo>
                  <a:lnTo>
                    <a:pt x="636714" y="863"/>
                  </a:lnTo>
                  <a:lnTo>
                    <a:pt x="619112" y="0"/>
                  </a:lnTo>
                  <a:lnTo>
                    <a:pt x="559333" y="8280"/>
                  </a:lnTo>
                  <a:lnTo>
                    <a:pt x="514134" y="30848"/>
                  </a:lnTo>
                  <a:lnTo>
                    <a:pt x="485533" y="64312"/>
                  </a:lnTo>
                  <a:lnTo>
                    <a:pt x="475551" y="105283"/>
                  </a:lnTo>
                  <a:lnTo>
                    <a:pt x="484822" y="146265"/>
                  </a:lnTo>
                  <a:lnTo>
                    <a:pt x="512038" y="179730"/>
                  </a:lnTo>
                  <a:lnTo>
                    <a:pt x="556298" y="202298"/>
                  </a:lnTo>
                  <a:lnTo>
                    <a:pt x="616724" y="210566"/>
                  </a:lnTo>
                  <a:lnTo>
                    <a:pt x="637844" y="209880"/>
                  </a:lnTo>
                  <a:lnTo>
                    <a:pt x="658444" y="207606"/>
                  </a:lnTo>
                  <a:lnTo>
                    <a:pt x="677926" y="203403"/>
                  </a:lnTo>
                  <a:lnTo>
                    <a:pt x="695680" y="196926"/>
                  </a:lnTo>
                  <a:lnTo>
                    <a:pt x="695680" y="100495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943348" y="2011579"/>
              <a:ext cx="462893" cy="21056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31248" y="2286914"/>
              <a:ext cx="460600" cy="210565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514576" y="2292044"/>
              <a:ext cx="215900" cy="200660"/>
            </a:xfrm>
            <a:custGeom>
              <a:avLst/>
              <a:gdLst/>
              <a:ahLst/>
              <a:cxnLst/>
              <a:rect l="l" t="t" r="r" b="b"/>
              <a:pathLst>
                <a:path w="215900" h="200660">
                  <a:moveTo>
                    <a:pt x="215353" y="0"/>
                  </a:moveTo>
                  <a:lnTo>
                    <a:pt x="156489" y="0"/>
                  </a:lnTo>
                  <a:lnTo>
                    <a:pt x="156489" y="82550"/>
                  </a:lnTo>
                  <a:lnTo>
                    <a:pt x="58623" y="82550"/>
                  </a:lnTo>
                  <a:lnTo>
                    <a:pt x="58623" y="0"/>
                  </a:lnTo>
                  <a:lnTo>
                    <a:pt x="0" y="0"/>
                  </a:lnTo>
                  <a:lnTo>
                    <a:pt x="0" y="82550"/>
                  </a:lnTo>
                  <a:lnTo>
                    <a:pt x="0" y="130810"/>
                  </a:lnTo>
                  <a:lnTo>
                    <a:pt x="0" y="200660"/>
                  </a:lnTo>
                  <a:lnTo>
                    <a:pt x="58623" y="200660"/>
                  </a:lnTo>
                  <a:lnTo>
                    <a:pt x="58623" y="130810"/>
                  </a:lnTo>
                  <a:lnTo>
                    <a:pt x="156489" y="130810"/>
                  </a:lnTo>
                  <a:lnTo>
                    <a:pt x="156489" y="200660"/>
                  </a:lnTo>
                  <a:lnTo>
                    <a:pt x="215353" y="200660"/>
                  </a:lnTo>
                  <a:lnTo>
                    <a:pt x="215353" y="130810"/>
                  </a:lnTo>
                  <a:lnTo>
                    <a:pt x="215353" y="82550"/>
                  </a:lnTo>
                  <a:lnTo>
                    <a:pt x="215353" y="0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749069" y="2286915"/>
              <a:ext cx="464190" cy="210566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232393" y="2291702"/>
              <a:ext cx="215900" cy="201295"/>
            </a:xfrm>
            <a:custGeom>
              <a:avLst/>
              <a:gdLst/>
              <a:ahLst/>
              <a:cxnLst/>
              <a:rect l="l" t="t" r="r" b="b"/>
              <a:pathLst>
                <a:path w="215900" h="201294">
                  <a:moveTo>
                    <a:pt x="215353" y="150202"/>
                  </a:moveTo>
                  <a:lnTo>
                    <a:pt x="58623" y="150202"/>
                  </a:lnTo>
                  <a:lnTo>
                    <a:pt x="58623" y="342"/>
                  </a:lnTo>
                  <a:lnTo>
                    <a:pt x="0" y="342"/>
                  </a:lnTo>
                  <a:lnTo>
                    <a:pt x="0" y="150202"/>
                  </a:lnTo>
                  <a:lnTo>
                    <a:pt x="0" y="201002"/>
                  </a:lnTo>
                  <a:lnTo>
                    <a:pt x="215353" y="201002"/>
                  </a:lnTo>
                  <a:lnTo>
                    <a:pt x="215353" y="150202"/>
                  </a:lnTo>
                  <a:close/>
                </a:path>
                <a:path w="215900" h="201294">
                  <a:moveTo>
                    <a:pt x="215353" y="62204"/>
                  </a:moveTo>
                  <a:lnTo>
                    <a:pt x="162712" y="62204"/>
                  </a:lnTo>
                  <a:lnTo>
                    <a:pt x="162712" y="100495"/>
                  </a:lnTo>
                  <a:lnTo>
                    <a:pt x="215353" y="100495"/>
                  </a:lnTo>
                  <a:lnTo>
                    <a:pt x="215353" y="62204"/>
                  </a:lnTo>
                  <a:close/>
                </a:path>
                <a:path w="215900" h="201294">
                  <a:moveTo>
                    <a:pt x="215353" y="0"/>
                  </a:moveTo>
                  <a:lnTo>
                    <a:pt x="162712" y="0"/>
                  </a:lnTo>
                  <a:lnTo>
                    <a:pt x="162712" y="38290"/>
                  </a:lnTo>
                  <a:lnTo>
                    <a:pt x="215353" y="38290"/>
                  </a:lnTo>
                  <a:lnTo>
                    <a:pt x="215353" y="0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523144" y="2284582"/>
              <a:ext cx="112471" cy="20575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2702661" y="2289301"/>
              <a:ext cx="699770" cy="208279"/>
            </a:xfrm>
            <a:custGeom>
              <a:avLst/>
              <a:gdLst/>
              <a:ahLst/>
              <a:cxnLst/>
              <a:rect l="l" t="t" r="r" b="b"/>
              <a:pathLst>
                <a:path w="699770" h="208280">
                  <a:moveTo>
                    <a:pt x="227317" y="203403"/>
                  </a:moveTo>
                  <a:lnTo>
                    <a:pt x="222465" y="162242"/>
                  </a:lnTo>
                  <a:lnTo>
                    <a:pt x="218706" y="130302"/>
                  </a:lnTo>
                  <a:lnTo>
                    <a:pt x="216357" y="120370"/>
                  </a:lnTo>
                  <a:lnTo>
                    <a:pt x="203784" y="67094"/>
                  </a:lnTo>
                  <a:lnTo>
                    <a:pt x="198081" y="49301"/>
                  </a:lnTo>
                  <a:lnTo>
                    <a:pt x="189268" y="21793"/>
                  </a:lnTo>
                  <a:lnTo>
                    <a:pt x="181851" y="2400"/>
                  </a:lnTo>
                  <a:lnTo>
                    <a:pt x="158648" y="2400"/>
                  </a:lnTo>
                  <a:lnTo>
                    <a:pt x="158648" y="120370"/>
                  </a:lnTo>
                  <a:lnTo>
                    <a:pt x="67716" y="120370"/>
                  </a:lnTo>
                  <a:lnTo>
                    <a:pt x="71945" y="93751"/>
                  </a:lnTo>
                  <a:lnTo>
                    <a:pt x="77343" y="71462"/>
                  </a:lnTo>
                  <a:lnTo>
                    <a:pt x="82118" y="55867"/>
                  </a:lnTo>
                  <a:lnTo>
                    <a:pt x="84467" y="49301"/>
                  </a:lnTo>
                  <a:lnTo>
                    <a:pt x="141897" y="49301"/>
                  </a:lnTo>
                  <a:lnTo>
                    <a:pt x="144310" y="55867"/>
                  </a:lnTo>
                  <a:lnTo>
                    <a:pt x="149199" y="71462"/>
                  </a:lnTo>
                  <a:lnTo>
                    <a:pt x="154622" y="93751"/>
                  </a:lnTo>
                  <a:lnTo>
                    <a:pt x="158648" y="120370"/>
                  </a:lnTo>
                  <a:lnTo>
                    <a:pt x="158648" y="2400"/>
                  </a:lnTo>
                  <a:lnTo>
                    <a:pt x="45466" y="2400"/>
                  </a:lnTo>
                  <a:lnTo>
                    <a:pt x="38061" y="21793"/>
                  </a:lnTo>
                  <a:lnTo>
                    <a:pt x="23545" y="67094"/>
                  </a:lnTo>
                  <a:lnTo>
                    <a:pt x="8623" y="130302"/>
                  </a:lnTo>
                  <a:lnTo>
                    <a:pt x="0" y="203403"/>
                  </a:lnTo>
                  <a:lnTo>
                    <a:pt x="59817" y="203403"/>
                  </a:lnTo>
                  <a:lnTo>
                    <a:pt x="60553" y="188518"/>
                  </a:lnTo>
                  <a:lnTo>
                    <a:pt x="61709" y="175552"/>
                  </a:lnTo>
                  <a:lnTo>
                    <a:pt x="62814" y="166217"/>
                  </a:lnTo>
                  <a:lnTo>
                    <a:pt x="63411" y="162242"/>
                  </a:lnTo>
                  <a:lnTo>
                    <a:pt x="162953" y="162242"/>
                  </a:lnTo>
                  <a:lnTo>
                    <a:pt x="163550" y="166217"/>
                  </a:lnTo>
                  <a:lnTo>
                    <a:pt x="164655" y="175552"/>
                  </a:lnTo>
                  <a:lnTo>
                    <a:pt x="165811" y="188518"/>
                  </a:lnTo>
                  <a:lnTo>
                    <a:pt x="166535" y="203403"/>
                  </a:lnTo>
                  <a:lnTo>
                    <a:pt x="227317" y="203403"/>
                  </a:lnTo>
                  <a:close/>
                </a:path>
                <a:path w="699770" h="208280">
                  <a:moveTo>
                    <a:pt x="465328" y="77292"/>
                  </a:moveTo>
                  <a:lnTo>
                    <a:pt x="457073" y="46316"/>
                  </a:lnTo>
                  <a:lnTo>
                    <a:pt x="456971" y="45948"/>
                  </a:lnTo>
                  <a:lnTo>
                    <a:pt x="456920" y="45758"/>
                  </a:lnTo>
                  <a:lnTo>
                    <a:pt x="455295" y="39674"/>
                  </a:lnTo>
                  <a:lnTo>
                    <a:pt x="429196" y="15951"/>
                  </a:lnTo>
                  <a:lnTo>
                    <a:pt x="406463" y="8166"/>
                  </a:lnTo>
                  <a:lnTo>
                    <a:pt x="406463" y="78727"/>
                  </a:lnTo>
                  <a:lnTo>
                    <a:pt x="403161" y="93840"/>
                  </a:lnTo>
                  <a:lnTo>
                    <a:pt x="392734" y="104698"/>
                  </a:lnTo>
                  <a:lnTo>
                    <a:pt x="374472" y="111239"/>
                  </a:lnTo>
                  <a:lnTo>
                    <a:pt x="347599" y="113423"/>
                  </a:lnTo>
                  <a:lnTo>
                    <a:pt x="330949" y="113245"/>
                  </a:lnTo>
                  <a:lnTo>
                    <a:pt x="316852" y="112826"/>
                  </a:lnTo>
                  <a:lnTo>
                    <a:pt x="302615" y="112229"/>
                  </a:lnTo>
                  <a:lnTo>
                    <a:pt x="302615" y="46901"/>
                  </a:lnTo>
                  <a:lnTo>
                    <a:pt x="316852" y="46316"/>
                  </a:lnTo>
                  <a:lnTo>
                    <a:pt x="329057" y="45948"/>
                  </a:lnTo>
                  <a:lnTo>
                    <a:pt x="339293" y="45758"/>
                  </a:lnTo>
                  <a:lnTo>
                    <a:pt x="348335" y="45758"/>
                  </a:lnTo>
                  <a:lnTo>
                    <a:pt x="374065" y="47612"/>
                  </a:lnTo>
                  <a:lnTo>
                    <a:pt x="392379" y="53517"/>
                  </a:lnTo>
                  <a:lnTo>
                    <a:pt x="403021" y="63779"/>
                  </a:lnTo>
                  <a:lnTo>
                    <a:pt x="406463" y="78727"/>
                  </a:lnTo>
                  <a:lnTo>
                    <a:pt x="406463" y="8166"/>
                  </a:lnTo>
                  <a:lnTo>
                    <a:pt x="393052" y="3568"/>
                  </a:lnTo>
                  <a:lnTo>
                    <a:pt x="352856" y="0"/>
                  </a:lnTo>
                  <a:lnTo>
                    <a:pt x="319455" y="342"/>
                  </a:lnTo>
                  <a:lnTo>
                    <a:pt x="245186" y="2400"/>
                  </a:lnTo>
                  <a:lnTo>
                    <a:pt x="245186" y="203390"/>
                  </a:lnTo>
                  <a:lnTo>
                    <a:pt x="302615" y="203390"/>
                  </a:lnTo>
                  <a:lnTo>
                    <a:pt x="302615" y="155295"/>
                  </a:lnTo>
                  <a:lnTo>
                    <a:pt x="333883" y="156108"/>
                  </a:lnTo>
                  <a:lnTo>
                    <a:pt x="350710" y="156260"/>
                  </a:lnTo>
                  <a:lnTo>
                    <a:pt x="364185" y="178676"/>
                  </a:lnTo>
                  <a:lnTo>
                    <a:pt x="380771" y="194843"/>
                  </a:lnTo>
                  <a:lnTo>
                    <a:pt x="401891" y="204647"/>
                  </a:lnTo>
                  <a:lnTo>
                    <a:pt x="428955" y="207937"/>
                  </a:lnTo>
                  <a:lnTo>
                    <a:pt x="441972" y="207568"/>
                  </a:lnTo>
                  <a:lnTo>
                    <a:pt x="451751" y="206717"/>
                  </a:lnTo>
                  <a:lnTo>
                    <a:pt x="458025" y="205828"/>
                  </a:lnTo>
                  <a:lnTo>
                    <a:pt x="460540" y="205308"/>
                  </a:lnTo>
                  <a:lnTo>
                    <a:pt x="460540" y="166065"/>
                  </a:lnTo>
                  <a:lnTo>
                    <a:pt x="460540" y="165417"/>
                  </a:lnTo>
                  <a:lnTo>
                    <a:pt x="460095" y="165417"/>
                  </a:lnTo>
                  <a:lnTo>
                    <a:pt x="457669" y="166065"/>
                  </a:lnTo>
                  <a:lnTo>
                    <a:pt x="448094" y="166065"/>
                  </a:lnTo>
                  <a:lnTo>
                    <a:pt x="437807" y="165417"/>
                  </a:lnTo>
                  <a:lnTo>
                    <a:pt x="427824" y="162814"/>
                  </a:lnTo>
                  <a:lnTo>
                    <a:pt x="418833" y="157289"/>
                  </a:lnTo>
                  <a:lnTo>
                    <a:pt x="417283" y="155295"/>
                  </a:lnTo>
                  <a:lnTo>
                    <a:pt x="411492" y="147878"/>
                  </a:lnTo>
                  <a:lnTo>
                    <a:pt x="435559" y="136690"/>
                  </a:lnTo>
                  <a:lnTo>
                    <a:pt x="452323" y="120573"/>
                  </a:lnTo>
                  <a:lnTo>
                    <a:pt x="455815" y="113423"/>
                  </a:lnTo>
                  <a:lnTo>
                    <a:pt x="462140" y="100469"/>
                  </a:lnTo>
                  <a:lnTo>
                    <a:pt x="465328" y="77292"/>
                  </a:lnTo>
                  <a:close/>
                </a:path>
                <a:path w="699770" h="208280">
                  <a:moveTo>
                    <a:pt x="699770" y="139992"/>
                  </a:moveTo>
                  <a:lnTo>
                    <a:pt x="689571" y="143090"/>
                  </a:lnTo>
                  <a:lnTo>
                    <a:pt x="665708" y="148971"/>
                  </a:lnTo>
                  <a:lnTo>
                    <a:pt x="632383" y="154660"/>
                  </a:lnTo>
                  <a:lnTo>
                    <a:pt x="593775" y="157226"/>
                  </a:lnTo>
                  <a:lnTo>
                    <a:pt x="573214" y="155676"/>
                  </a:lnTo>
                  <a:lnTo>
                    <a:pt x="555980" y="150279"/>
                  </a:lnTo>
                  <a:lnTo>
                    <a:pt x="544118" y="139852"/>
                  </a:lnTo>
                  <a:lnTo>
                    <a:pt x="539699" y="123240"/>
                  </a:lnTo>
                  <a:lnTo>
                    <a:pt x="539699" y="88785"/>
                  </a:lnTo>
                  <a:lnTo>
                    <a:pt x="669150" y="88785"/>
                  </a:lnTo>
                  <a:lnTo>
                    <a:pt x="669150" y="40932"/>
                  </a:lnTo>
                  <a:lnTo>
                    <a:pt x="539699" y="40932"/>
                  </a:lnTo>
                  <a:lnTo>
                    <a:pt x="539699" y="2413"/>
                  </a:lnTo>
                  <a:lnTo>
                    <a:pt x="482028" y="2413"/>
                  </a:lnTo>
                  <a:lnTo>
                    <a:pt x="482028" y="128993"/>
                  </a:lnTo>
                  <a:lnTo>
                    <a:pt x="489178" y="162560"/>
                  </a:lnTo>
                  <a:lnTo>
                    <a:pt x="510247" y="187426"/>
                  </a:lnTo>
                  <a:lnTo>
                    <a:pt x="544728" y="202869"/>
                  </a:lnTo>
                  <a:lnTo>
                    <a:pt x="592099" y="208191"/>
                  </a:lnTo>
                  <a:lnTo>
                    <a:pt x="638543" y="205968"/>
                  </a:lnTo>
                  <a:lnTo>
                    <a:pt x="671791" y="201041"/>
                  </a:lnTo>
                  <a:lnTo>
                    <a:pt x="692111" y="195973"/>
                  </a:lnTo>
                  <a:lnTo>
                    <a:pt x="699770" y="193357"/>
                  </a:lnTo>
                  <a:lnTo>
                    <a:pt x="699770" y="139992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994394" y="2944437"/>
            <a:ext cx="4811395" cy="217932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300">
                <a:solidFill>
                  <a:srgbClr val="707478"/>
                </a:solidFill>
                <a:latin typeface="Futura Medium"/>
                <a:cs typeface="Futura Medium"/>
              </a:rPr>
              <a:t>Applying </a:t>
            </a:r>
            <a:r>
              <a:rPr dirty="0" sz="2300" spc="-25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endParaRPr sz="2300">
              <a:latin typeface="Futura Medium"/>
              <a:cs typeface="Futura Medium"/>
            </a:endParaRPr>
          </a:p>
          <a:p>
            <a:pPr marL="12700" marR="5080">
              <a:lnSpc>
                <a:spcPct val="100000"/>
              </a:lnSpc>
              <a:spcBef>
                <a:spcPts val="755"/>
              </a:spcBef>
              <a:tabLst>
                <a:tab pos="1160145" algn="l"/>
                <a:tab pos="2177415" algn="l"/>
                <a:tab pos="4038600" algn="l"/>
              </a:tabLst>
            </a:pPr>
            <a:r>
              <a:rPr dirty="0" sz="3600" spc="-25" b="1">
                <a:solidFill>
                  <a:srgbClr val="707478"/>
                </a:solidFill>
                <a:latin typeface="Futura Bold"/>
                <a:cs typeface="Futura Bold"/>
              </a:rPr>
              <a:t>MSc</a:t>
            </a:r>
            <a:r>
              <a:rPr dirty="0" sz="3600" b="1">
                <a:solidFill>
                  <a:srgbClr val="707478"/>
                </a:solidFill>
                <a:latin typeface="Futura Bold"/>
                <a:cs typeface="Futura Bold"/>
              </a:rPr>
              <a:t>	</a:t>
            </a:r>
            <a:r>
              <a:rPr dirty="0" sz="3600" spc="-10" b="1">
                <a:solidFill>
                  <a:srgbClr val="707478"/>
                </a:solidFill>
                <a:latin typeface="Futura Bold"/>
                <a:cs typeface="Futura Bold"/>
              </a:rPr>
              <a:t>MEDICAL VISUALISATION</a:t>
            </a:r>
            <a:r>
              <a:rPr dirty="0" sz="3600" b="1">
                <a:solidFill>
                  <a:srgbClr val="707478"/>
                </a:solidFill>
                <a:latin typeface="Futura Bold"/>
                <a:cs typeface="Futura Bold"/>
              </a:rPr>
              <a:t>	</a:t>
            </a:r>
            <a:r>
              <a:rPr dirty="0" sz="3600" spc="-50" b="1">
                <a:solidFill>
                  <a:srgbClr val="707478"/>
                </a:solidFill>
                <a:latin typeface="Futura Bold"/>
                <a:cs typeface="Futura Bold"/>
              </a:rPr>
              <a:t>&amp; </a:t>
            </a:r>
            <a:r>
              <a:rPr dirty="0" sz="3600" spc="-10" b="1">
                <a:solidFill>
                  <a:srgbClr val="707478"/>
                </a:solidFill>
                <a:latin typeface="Futura Bold"/>
                <a:cs typeface="Futura Bold"/>
              </a:rPr>
              <a:t>HUMAN</a:t>
            </a:r>
            <a:r>
              <a:rPr dirty="0" sz="3600" b="1">
                <a:solidFill>
                  <a:srgbClr val="707478"/>
                </a:solidFill>
                <a:latin typeface="Futura Bold"/>
                <a:cs typeface="Futura Bold"/>
              </a:rPr>
              <a:t>	</a:t>
            </a:r>
            <a:r>
              <a:rPr dirty="0" sz="3600" spc="-10" b="1">
                <a:solidFill>
                  <a:srgbClr val="707478"/>
                </a:solidFill>
                <a:latin typeface="Futura Bold"/>
                <a:cs typeface="Futura Bold"/>
              </a:rPr>
              <a:t>ANATOMY</a:t>
            </a:r>
            <a:endParaRPr sz="3600">
              <a:latin typeface="Futura Bold"/>
              <a:cs typeface="Futura Bold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872362" y="4859528"/>
            <a:ext cx="2425700" cy="350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1930" marR="5080" indent="-189865">
              <a:lnSpc>
                <a:spcPct val="106700"/>
              </a:lnSpc>
              <a:spcBef>
                <a:spcPts val="100"/>
              </a:spcBef>
            </a:pP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Images:</a:t>
            </a:r>
            <a:r>
              <a:rPr dirty="0" sz="1000" spc="27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Felicity</a:t>
            </a:r>
            <a:r>
              <a:rPr dirty="0" sz="10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Herrington,</a:t>
            </a:r>
            <a:r>
              <a:rPr dirty="0" sz="10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Msc</a:t>
            </a:r>
            <a:r>
              <a:rPr dirty="0" sz="10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 spc="-10">
                <a:solidFill>
                  <a:srgbClr val="707478"/>
                </a:solidFill>
                <a:latin typeface="Futura Medium"/>
                <a:cs typeface="Futura Medium"/>
              </a:rPr>
              <a:t>Medical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Visualisation</a:t>
            </a:r>
            <a:r>
              <a:rPr dirty="0" sz="10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&amp;</a:t>
            </a:r>
            <a:r>
              <a:rPr dirty="0" sz="10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Human</a:t>
            </a:r>
            <a:r>
              <a:rPr dirty="0" sz="10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>
                <a:solidFill>
                  <a:srgbClr val="707478"/>
                </a:solidFill>
                <a:latin typeface="Futura Medium"/>
                <a:cs typeface="Futura Medium"/>
              </a:rPr>
              <a:t>Anatomy</a:t>
            </a:r>
            <a:r>
              <a:rPr dirty="0" sz="10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000" spc="-20">
                <a:solidFill>
                  <a:srgbClr val="707478"/>
                </a:solidFill>
                <a:latin typeface="Futura Medium"/>
                <a:cs typeface="Futura Medium"/>
              </a:rPr>
              <a:t>2021</a:t>
            </a:r>
            <a:endParaRPr sz="1000">
              <a:latin typeface="Futura Medium"/>
              <a:cs typeface="Futura Medium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36209" y="6955973"/>
            <a:ext cx="106108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solidFill>
                  <a:srgbClr val="707478"/>
                </a:solidFill>
                <a:latin typeface="Futura Medium"/>
                <a:cs typeface="Futura Medium"/>
              </a:rPr>
              <a:t>A </a:t>
            </a:r>
            <a:r>
              <a:rPr dirty="0" sz="1300" spc="-10">
                <a:solidFill>
                  <a:srgbClr val="707478"/>
                </a:solidFill>
                <a:latin typeface="Futura Medium"/>
                <a:cs typeface="Futura Medium"/>
              </a:rPr>
              <a:t>Programme </a:t>
            </a:r>
            <a:r>
              <a:rPr dirty="0" sz="1300">
                <a:solidFill>
                  <a:srgbClr val="707478"/>
                </a:solidFill>
                <a:latin typeface="Futura Medium"/>
                <a:cs typeface="Futura Medium"/>
              </a:rPr>
              <a:t>accredited</a:t>
            </a:r>
            <a:r>
              <a:rPr dirty="0" sz="1300" spc="-6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300" spc="-25">
                <a:solidFill>
                  <a:srgbClr val="707478"/>
                </a:solidFill>
                <a:latin typeface="Futura Medium"/>
                <a:cs typeface="Futura Medium"/>
              </a:rPr>
              <a:t>by</a:t>
            </a:r>
            <a:endParaRPr sz="1300">
              <a:latin typeface="Futura Medium"/>
              <a:cs typeface="Futura Medium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054439" y="6857455"/>
            <a:ext cx="1237254" cy="57564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F6EAD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3585636" y="3033600"/>
            <a:ext cx="613410" cy="238760"/>
            <a:chOff x="3585636" y="3033600"/>
            <a:chExt cx="613410" cy="238760"/>
          </a:xfrm>
        </p:grpSpPr>
        <p:sp>
          <p:nvSpPr>
            <p:cNvPr id="4" name="object 4"/>
            <p:cNvSpPr/>
            <p:nvPr/>
          </p:nvSpPr>
          <p:spPr>
            <a:xfrm>
              <a:off x="3585636" y="3033600"/>
              <a:ext cx="254635" cy="238760"/>
            </a:xfrm>
            <a:custGeom>
              <a:avLst/>
              <a:gdLst/>
              <a:ahLst/>
              <a:cxnLst/>
              <a:rect l="l" t="t" r="r" b="b"/>
              <a:pathLst>
                <a:path w="254635" h="238760">
                  <a:moveTo>
                    <a:pt x="127279" y="0"/>
                  </a:moveTo>
                  <a:lnTo>
                    <a:pt x="85800" y="2852"/>
                  </a:lnTo>
                  <a:lnTo>
                    <a:pt x="44446" y="14082"/>
                  </a:lnTo>
                  <a:lnTo>
                    <a:pt x="12690" y="37702"/>
                  </a:lnTo>
                  <a:lnTo>
                    <a:pt x="0" y="77723"/>
                  </a:lnTo>
                  <a:lnTo>
                    <a:pt x="13419" y="114510"/>
                  </a:lnTo>
                  <a:lnTo>
                    <a:pt x="46968" y="134965"/>
                  </a:lnTo>
                  <a:lnTo>
                    <a:pt x="90582" y="144783"/>
                  </a:lnTo>
                  <a:lnTo>
                    <a:pt x="134196" y="149658"/>
                  </a:lnTo>
                  <a:lnTo>
                    <a:pt x="167745" y="155286"/>
                  </a:lnTo>
                  <a:lnTo>
                    <a:pt x="181165" y="167360"/>
                  </a:lnTo>
                  <a:lnTo>
                    <a:pt x="174421" y="177382"/>
                  </a:lnTo>
                  <a:lnTo>
                    <a:pt x="158689" y="182529"/>
                  </a:lnTo>
                  <a:lnTo>
                    <a:pt x="140724" y="184425"/>
                  </a:lnTo>
                  <a:lnTo>
                    <a:pt x="127279" y="184696"/>
                  </a:lnTo>
                  <a:lnTo>
                    <a:pt x="79714" y="181035"/>
                  </a:lnTo>
                  <a:lnTo>
                    <a:pt x="41670" y="172880"/>
                  </a:lnTo>
                  <a:lnTo>
                    <a:pt x="15963" y="164470"/>
                  </a:lnTo>
                  <a:lnTo>
                    <a:pt x="5410" y="160045"/>
                  </a:lnTo>
                  <a:lnTo>
                    <a:pt x="5410" y="219354"/>
                  </a:lnTo>
                  <a:lnTo>
                    <a:pt x="16531" y="223345"/>
                  </a:lnTo>
                  <a:lnTo>
                    <a:pt x="40955" y="229749"/>
                  </a:lnTo>
                  <a:lnTo>
                    <a:pt x="78074" y="235695"/>
                  </a:lnTo>
                  <a:lnTo>
                    <a:pt x="127279" y="238315"/>
                  </a:lnTo>
                  <a:lnTo>
                    <a:pt x="167044" y="235822"/>
                  </a:lnTo>
                  <a:lnTo>
                    <a:pt x="208587" y="225686"/>
                  </a:lnTo>
                  <a:lnTo>
                    <a:pt x="241297" y="203923"/>
                  </a:lnTo>
                  <a:lnTo>
                    <a:pt x="254558" y="166547"/>
                  </a:lnTo>
                  <a:lnTo>
                    <a:pt x="243923" y="132237"/>
                  </a:lnTo>
                  <a:lnTo>
                    <a:pt x="216494" y="111264"/>
                  </a:lnTo>
                  <a:lnTo>
                    <a:pt x="178990" y="99816"/>
                  </a:lnTo>
                  <a:lnTo>
                    <a:pt x="138128" y="94087"/>
                  </a:lnTo>
                  <a:lnTo>
                    <a:pt x="100624" y="90266"/>
                  </a:lnTo>
                  <a:lnTo>
                    <a:pt x="73195" y="84545"/>
                  </a:lnTo>
                  <a:lnTo>
                    <a:pt x="62560" y="73113"/>
                  </a:lnTo>
                  <a:lnTo>
                    <a:pt x="70731" y="61219"/>
                  </a:lnTo>
                  <a:lnTo>
                    <a:pt x="89742" y="55111"/>
                  </a:lnTo>
                  <a:lnTo>
                    <a:pt x="111343" y="52861"/>
                  </a:lnTo>
                  <a:lnTo>
                    <a:pt x="127279" y="52539"/>
                  </a:lnTo>
                  <a:lnTo>
                    <a:pt x="170443" y="55983"/>
                  </a:lnTo>
                  <a:lnTo>
                    <a:pt x="207541" y="63641"/>
                  </a:lnTo>
                  <a:lnTo>
                    <a:pt x="234026" y="71501"/>
                  </a:lnTo>
                  <a:lnTo>
                    <a:pt x="245351" y="75552"/>
                  </a:lnTo>
                  <a:lnTo>
                    <a:pt x="245351" y="18961"/>
                  </a:lnTo>
                  <a:lnTo>
                    <a:pt x="234749" y="14969"/>
                  </a:lnTo>
                  <a:lnTo>
                    <a:pt x="211299" y="8566"/>
                  </a:lnTo>
                  <a:lnTo>
                    <a:pt x="175356" y="2619"/>
                  </a:lnTo>
                  <a:lnTo>
                    <a:pt x="127279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56441" y="3033600"/>
              <a:ext cx="250494" cy="23831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132654" y="3187758"/>
              <a:ext cx="66675" cy="78740"/>
            </a:xfrm>
            <a:custGeom>
              <a:avLst/>
              <a:gdLst/>
              <a:ahLst/>
              <a:cxnLst/>
              <a:rect l="l" t="t" r="r" b="b"/>
              <a:pathLst>
                <a:path w="66675" h="78739">
                  <a:moveTo>
                    <a:pt x="0" y="78739"/>
                  </a:moveTo>
                  <a:lnTo>
                    <a:pt x="66357" y="78739"/>
                  </a:lnTo>
                  <a:lnTo>
                    <a:pt x="66357" y="0"/>
                  </a:lnTo>
                  <a:lnTo>
                    <a:pt x="0" y="0"/>
                  </a:lnTo>
                  <a:lnTo>
                    <a:pt x="0" y="78739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4132643" y="3033610"/>
            <a:ext cx="1056640" cy="238760"/>
          </a:xfrm>
          <a:custGeom>
            <a:avLst/>
            <a:gdLst/>
            <a:ahLst/>
            <a:cxnLst/>
            <a:rect l="l" t="t" r="r" b="b"/>
            <a:pathLst>
              <a:path w="1056639" h="238760">
                <a:moveTo>
                  <a:pt x="243738" y="5562"/>
                </a:moveTo>
                <a:lnTo>
                  <a:pt x="177114" y="5562"/>
                </a:lnTo>
                <a:lnTo>
                  <a:pt x="177114" y="99542"/>
                </a:lnTo>
                <a:lnTo>
                  <a:pt x="66357" y="99542"/>
                </a:lnTo>
                <a:lnTo>
                  <a:pt x="66357" y="5562"/>
                </a:lnTo>
                <a:lnTo>
                  <a:pt x="0" y="5562"/>
                </a:lnTo>
                <a:lnTo>
                  <a:pt x="0" y="99542"/>
                </a:lnTo>
                <a:lnTo>
                  <a:pt x="0" y="154152"/>
                </a:lnTo>
                <a:lnTo>
                  <a:pt x="177114" y="154152"/>
                </a:lnTo>
                <a:lnTo>
                  <a:pt x="177114" y="232892"/>
                </a:lnTo>
                <a:lnTo>
                  <a:pt x="243738" y="232892"/>
                </a:lnTo>
                <a:lnTo>
                  <a:pt x="243738" y="154152"/>
                </a:lnTo>
                <a:lnTo>
                  <a:pt x="243738" y="99542"/>
                </a:lnTo>
                <a:lnTo>
                  <a:pt x="243738" y="5562"/>
                </a:lnTo>
                <a:close/>
              </a:path>
              <a:path w="1056639" h="238760">
                <a:moveTo>
                  <a:pt x="519963" y="119964"/>
                </a:moveTo>
                <a:lnTo>
                  <a:pt x="512445" y="78028"/>
                </a:lnTo>
                <a:lnTo>
                  <a:pt x="497039" y="52260"/>
                </a:lnTo>
                <a:lnTo>
                  <a:pt x="489318" y="39370"/>
                </a:lnTo>
                <a:lnTo>
                  <a:pt x="456869" y="16154"/>
                </a:lnTo>
                <a:lnTo>
                  <a:pt x="456869" y="116992"/>
                </a:lnTo>
                <a:lnTo>
                  <a:pt x="453504" y="140411"/>
                </a:lnTo>
                <a:lnTo>
                  <a:pt x="442544" y="161569"/>
                </a:lnTo>
                <a:lnTo>
                  <a:pt x="422706" y="176885"/>
                </a:lnTo>
                <a:lnTo>
                  <a:pt x="392684" y="182791"/>
                </a:lnTo>
                <a:lnTo>
                  <a:pt x="362648" y="176885"/>
                </a:lnTo>
                <a:lnTo>
                  <a:pt x="342811" y="161569"/>
                </a:lnTo>
                <a:lnTo>
                  <a:pt x="331851" y="140411"/>
                </a:lnTo>
                <a:lnTo>
                  <a:pt x="328498" y="116992"/>
                </a:lnTo>
                <a:lnTo>
                  <a:pt x="331851" y="94538"/>
                </a:lnTo>
                <a:lnTo>
                  <a:pt x="342811" y="73660"/>
                </a:lnTo>
                <a:lnTo>
                  <a:pt x="362648" y="58267"/>
                </a:lnTo>
                <a:lnTo>
                  <a:pt x="392684" y="52260"/>
                </a:lnTo>
                <a:lnTo>
                  <a:pt x="422706" y="58267"/>
                </a:lnTo>
                <a:lnTo>
                  <a:pt x="442544" y="73660"/>
                </a:lnTo>
                <a:lnTo>
                  <a:pt x="453504" y="94538"/>
                </a:lnTo>
                <a:lnTo>
                  <a:pt x="456869" y="116992"/>
                </a:lnTo>
                <a:lnTo>
                  <a:pt x="456869" y="16154"/>
                </a:lnTo>
                <a:lnTo>
                  <a:pt x="449694" y="11010"/>
                </a:lnTo>
                <a:lnTo>
                  <a:pt x="392684" y="0"/>
                </a:lnTo>
                <a:lnTo>
                  <a:pt x="335661" y="11010"/>
                </a:lnTo>
                <a:lnTo>
                  <a:pt x="296037" y="39370"/>
                </a:lnTo>
                <a:lnTo>
                  <a:pt x="272910" y="78028"/>
                </a:lnTo>
                <a:lnTo>
                  <a:pt x="265404" y="119964"/>
                </a:lnTo>
                <a:lnTo>
                  <a:pt x="272808" y="161569"/>
                </a:lnTo>
                <a:lnTo>
                  <a:pt x="272910" y="162102"/>
                </a:lnTo>
                <a:lnTo>
                  <a:pt x="296037" y="200164"/>
                </a:lnTo>
                <a:lnTo>
                  <a:pt x="335661" y="227711"/>
                </a:lnTo>
                <a:lnTo>
                  <a:pt x="392684" y="238315"/>
                </a:lnTo>
                <a:lnTo>
                  <a:pt x="449694" y="227711"/>
                </a:lnTo>
                <a:lnTo>
                  <a:pt x="489318" y="200164"/>
                </a:lnTo>
                <a:lnTo>
                  <a:pt x="499872" y="182791"/>
                </a:lnTo>
                <a:lnTo>
                  <a:pt x="512445" y="162102"/>
                </a:lnTo>
                <a:lnTo>
                  <a:pt x="519963" y="119964"/>
                </a:lnTo>
                <a:close/>
              </a:path>
              <a:path w="1056639" h="238760">
                <a:moveTo>
                  <a:pt x="790765" y="119964"/>
                </a:moveTo>
                <a:lnTo>
                  <a:pt x="783247" y="78028"/>
                </a:lnTo>
                <a:lnTo>
                  <a:pt x="767842" y="52260"/>
                </a:lnTo>
                <a:lnTo>
                  <a:pt x="760120" y="39370"/>
                </a:lnTo>
                <a:lnTo>
                  <a:pt x="727671" y="16154"/>
                </a:lnTo>
                <a:lnTo>
                  <a:pt x="727671" y="116992"/>
                </a:lnTo>
                <a:lnTo>
                  <a:pt x="724306" y="140411"/>
                </a:lnTo>
                <a:lnTo>
                  <a:pt x="713346" y="161569"/>
                </a:lnTo>
                <a:lnTo>
                  <a:pt x="693508" y="176885"/>
                </a:lnTo>
                <a:lnTo>
                  <a:pt x="663486" y="182791"/>
                </a:lnTo>
                <a:lnTo>
                  <a:pt x="633450" y="176885"/>
                </a:lnTo>
                <a:lnTo>
                  <a:pt x="613613" y="161569"/>
                </a:lnTo>
                <a:lnTo>
                  <a:pt x="602653" y="140411"/>
                </a:lnTo>
                <a:lnTo>
                  <a:pt x="599300" y="116992"/>
                </a:lnTo>
                <a:lnTo>
                  <a:pt x="602653" y="94538"/>
                </a:lnTo>
                <a:lnTo>
                  <a:pt x="613613" y="73660"/>
                </a:lnTo>
                <a:lnTo>
                  <a:pt x="633450" y="58267"/>
                </a:lnTo>
                <a:lnTo>
                  <a:pt x="663486" y="52260"/>
                </a:lnTo>
                <a:lnTo>
                  <a:pt x="693508" y="58267"/>
                </a:lnTo>
                <a:lnTo>
                  <a:pt x="713346" y="73660"/>
                </a:lnTo>
                <a:lnTo>
                  <a:pt x="724306" y="94538"/>
                </a:lnTo>
                <a:lnTo>
                  <a:pt x="727671" y="116992"/>
                </a:lnTo>
                <a:lnTo>
                  <a:pt x="727671" y="16154"/>
                </a:lnTo>
                <a:lnTo>
                  <a:pt x="720496" y="11010"/>
                </a:lnTo>
                <a:lnTo>
                  <a:pt x="663486" y="0"/>
                </a:lnTo>
                <a:lnTo>
                  <a:pt x="606463" y="11010"/>
                </a:lnTo>
                <a:lnTo>
                  <a:pt x="566839" y="39370"/>
                </a:lnTo>
                <a:lnTo>
                  <a:pt x="543712" y="78028"/>
                </a:lnTo>
                <a:lnTo>
                  <a:pt x="536206" y="119964"/>
                </a:lnTo>
                <a:lnTo>
                  <a:pt x="543610" y="161569"/>
                </a:lnTo>
                <a:lnTo>
                  <a:pt x="543712" y="162102"/>
                </a:lnTo>
                <a:lnTo>
                  <a:pt x="566839" y="200164"/>
                </a:lnTo>
                <a:lnTo>
                  <a:pt x="606463" y="227711"/>
                </a:lnTo>
                <a:lnTo>
                  <a:pt x="663486" y="238315"/>
                </a:lnTo>
                <a:lnTo>
                  <a:pt x="720496" y="227711"/>
                </a:lnTo>
                <a:lnTo>
                  <a:pt x="760120" y="200164"/>
                </a:lnTo>
                <a:lnTo>
                  <a:pt x="770674" y="182791"/>
                </a:lnTo>
                <a:lnTo>
                  <a:pt x="783247" y="162102"/>
                </a:lnTo>
                <a:lnTo>
                  <a:pt x="790765" y="119964"/>
                </a:lnTo>
                <a:close/>
              </a:path>
              <a:path w="1056639" h="238760">
                <a:moveTo>
                  <a:pt x="1056144" y="75819"/>
                </a:moveTo>
                <a:lnTo>
                  <a:pt x="996581" y="75819"/>
                </a:lnTo>
                <a:lnTo>
                  <a:pt x="996581" y="119151"/>
                </a:lnTo>
                <a:lnTo>
                  <a:pt x="1056144" y="119151"/>
                </a:lnTo>
                <a:lnTo>
                  <a:pt x="1056144" y="75819"/>
                </a:lnTo>
                <a:close/>
              </a:path>
              <a:path w="1056639" h="238760">
                <a:moveTo>
                  <a:pt x="1056144" y="5410"/>
                </a:moveTo>
                <a:lnTo>
                  <a:pt x="996581" y="5410"/>
                </a:lnTo>
                <a:lnTo>
                  <a:pt x="996581" y="48742"/>
                </a:lnTo>
                <a:lnTo>
                  <a:pt x="1056144" y="48742"/>
                </a:lnTo>
                <a:lnTo>
                  <a:pt x="1056144" y="5410"/>
                </a:lnTo>
                <a:close/>
              </a:path>
              <a:path w="1056639" h="238760">
                <a:moveTo>
                  <a:pt x="1056157" y="175374"/>
                </a:moveTo>
                <a:lnTo>
                  <a:pt x="878776" y="175374"/>
                </a:lnTo>
                <a:lnTo>
                  <a:pt x="878776" y="5194"/>
                </a:lnTo>
                <a:lnTo>
                  <a:pt x="812431" y="5194"/>
                </a:lnTo>
                <a:lnTo>
                  <a:pt x="812431" y="175374"/>
                </a:lnTo>
                <a:lnTo>
                  <a:pt x="812431" y="232524"/>
                </a:lnTo>
                <a:lnTo>
                  <a:pt x="1056157" y="232524"/>
                </a:lnTo>
                <a:lnTo>
                  <a:pt x="1056157" y="175374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345849" y="3033610"/>
            <a:ext cx="520065" cy="238760"/>
          </a:xfrm>
          <a:custGeom>
            <a:avLst/>
            <a:gdLst/>
            <a:ahLst/>
            <a:cxnLst/>
            <a:rect l="l" t="t" r="r" b="b"/>
            <a:pathLst>
              <a:path w="520064" h="238760">
                <a:moveTo>
                  <a:pt x="254558" y="119964"/>
                </a:moveTo>
                <a:lnTo>
                  <a:pt x="247053" y="78028"/>
                </a:lnTo>
                <a:lnTo>
                  <a:pt x="231635" y="52260"/>
                </a:lnTo>
                <a:lnTo>
                  <a:pt x="223926" y="39370"/>
                </a:lnTo>
                <a:lnTo>
                  <a:pt x="191465" y="16141"/>
                </a:lnTo>
                <a:lnTo>
                  <a:pt x="191465" y="116992"/>
                </a:lnTo>
                <a:lnTo>
                  <a:pt x="188112" y="140411"/>
                </a:lnTo>
                <a:lnTo>
                  <a:pt x="177152" y="161569"/>
                </a:lnTo>
                <a:lnTo>
                  <a:pt x="157314" y="176885"/>
                </a:lnTo>
                <a:lnTo>
                  <a:pt x="127279" y="182791"/>
                </a:lnTo>
                <a:lnTo>
                  <a:pt x="97256" y="176885"/>
                </a:lnTo>
                <a:lnTo>
                  <a:pt x="77419" y="161569"/>
                </a:lnTo>
                <a:lnTo>
                  <a:pt x="66459" y="140411"/>
                </a:lnTo>
                <a:lnTo>
                  <a:pt x="63093" y="116992"/>
                </a:lnTo>
                <a:lnTo>
                  <a:pt x="66459" y="94538"/>
                </a:lnTo>
                <a:lnTo>
                  <a:pt x="77419" y="73660"/>
                </a:lnTo>
                <a:lnTo>
                  <a:pt x="97256" y="58267"/>
                </a:lnTo>
                <a:lnTo>
                  <a:pt x="127279" y="52260"/>
                </a:lnTo>
                <a:lnTo>
                  <a:pt x="157314" y="58267"/>
                </a:lnTo>
                <a:lnTo>
                  <a:pt x="177152" y="73660"/>
                </a:lnTo>
                <a:lnTo>
                  <a:pt x="188112" y="94538"/>
                </a:lnTo>
                <a:lnTo>
                  <a:pt x="191465" y="116992"/>
                </a:lnTo>
                <a:lnTo>
                  <a:pt x="191465" y="16141"/>
                </a:lnTo>
                <a:lnTo>
                  <a:pt x="184302" y="11010"/>
                </a:lnTo>
                <a:lnTo>
                  <a:pt x="127279" y="0"/>
                </a:lnTo>
                <a:lnTo>
                  <a:pt x="70269" y="11010"/>
                </a:lnTo>
                <a:lnTo>
                  <a:pt x="30645" y="39370"/>
                </a:lnTo>
                <a:lnTo>
                  <a:pt x="7518" y="78028"/>
                </a:lnTo>
                <a:lnTo>
                  <a:pt x="0" y="119964"/>
                </a:lnTo>
                <a:lnTo>
                  <a:pt x="7416" y="161569"/>
                </a:lnTo>
                <a:lnTo>
                  <a:pt x="7518" y="162102"/>
                </a:lnTo>
                <a:lnTo>
                  <a:pt x="30645" y="200164"/>
                </a:lnTo>
                <a:lnTo>
                  <a:pt x="70269" y="227711"/>
                </a:lnTo>
                <a:lnTo>
                  <a:pt x="127279" y="238315"/>
                </a:lnTo>
                <a:lnTo>
                  <a:pt x="184302" y="227711"/>
                </a:lnTo>
                <a:lnTo>
                  <a:pt x="223926" y="200164"/>
                </a:lnTo>
                <a:lnTo>
                  <a:pt x="234480" y="182791"/>
                </a:lnTo>
                <a:lnTo>
                  <a:pt x="247053" y="162102"/>
                </a:lnTo>
                <a:lnTo>
                  <a:pt x="254558" y="119964"/>
                </a:lnTo>
                <a:close/>
              </a:path>
              <a:path w="520064" h="238760">
                <a:moveTo>
                  <a:pt x="519963" y="5588"/>
                </a:moveTo>
                <a:lnTo>
                  <a:pt x="276225" y="5588"/>
                </a:lnTo>
                <a:lnTo>
                  <a:pt x="276225" y="61468"/>
                </a:lnTo>
                <a:lnTo>
                  <a:pt x="276225" y="123698"/>
                </a:lnTo>
                <a:lnTo>
                  <a:pt x="276225" y="178308"/>
                </a:lnTo>
                <a:lnTo>
                  <a:pt x="276225" y="232918"/>
                </a:lnTo>
                <a:lnTo>
                  <a:pt x="341223" y="232918"/>
                </a:lnTo>
                <a:lnTo>
                  <a:pt x="341223" y="178308"/>
                </a:lnTo>
                <a:lnTo>
                  <a:pt x="515086" y="178308"/>
                </a:lnTo>
                <a:lnTo>
                  <a:pt x="515086" y="123698"/>
                </a:lnTo>
                <a:lnTo>
                  <a:pt x="341223" y="123698"/>
                </a:lnTo>
                <a:lnTo>
                  <a:pt x="341223" y="61468"/>
                </a:lnTo>
                <a:lnTo>
                  <a:pt x="519963" y="61468"/>
                </a:lnTo>
                <a:lnTo>
                  <a:pt x="519963" y="5588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" name="object 9"/>
          <p:cNvGrpSpPr/>
          <p:nvPr/>
        </p:nvGrpSpPr>
        <p:grpSpPr>
          <a:xfrm>
            <a:off x="3588342" y="3347891"/>
            <a:ext cx="1607820" cy="238760"/>
            <a:chOff x="3588342" y="3347891"/>
            <a:chExt cx="1607820" cy="238760"/>
          </a:xfrm>
        </p:grpSpPr>
        <p:sp>
          <p:nvSpPr>
            <p:cNvPr id="10" name="object 10"/>
            <p:cNvSpPr/>
            <p:nvPr/>
          </p:nvSpPr>
          <p:spPr>
            <a:xfrm>
              <a:off x="3588334" y="3353460"/>
              <a:ext cx="249554" cy="227329"/>
            </a:xfrm>
            <a:custGeom>
              <a:avLst/>
              <a:gdLst/>
              <a:ahLst/>
              <a:cxnLst/>
              <a:rect l="l" t="t" r="r" b="b"/>
              <a:pathLst>
                <a:path w="249554" h="227329">
                  <a:moveTo>
                    <a:pt x="249148" y="173990"/>
                  </a:moveTo>
                  <a:lnTo>
                    <a:pt x="159232" y="173990"/>
                  </a:lnTo>
                  <a:lnTo>
                    <a:pt x="159232" y="52070"/>
                  </a:lnTo>
                  <a:lnTo>
                    <a:pt x="247789" y="52070"/>
                  </a:lnTo>
                  <a:lnTo>
                    <a:pt x="247789" y="0"/>
                  </a:lnTo>
                  <a:lnTo>
                    <a:pt x="1358" y="0"/>
                  </a:lnTo>
                  <a:lnTo>
                    <a:pt x="1358" y="52070"/>
                  </a:lnTo>
                  <a:lnTo>
                    <a:pt x="88823" y="52070"/>
                  </a:lnTo>
                  <a:lnTo>
                    <a:pt x="88823" y="173990"/>
                  </a:lnTo>
                  <a:lnTo>
                    <a:pt x="0" y="173990"/>
                  </a:lnTo>
                  <a:lnTo>
                    <a:pt x="0" y="227330"/>
                  </a:lnTo>
                  <a:lnTo>
                    <a:pt x="249148" y="227330"/>
                  </a:lnTo>
                  <a:lnTo>
                    <a:pt x="249148" y="17399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61850" y="3353300"/>
              <a:ext cx="243738" cy="22748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2653" y="3353300"/>
              <a:ext cx="243738" cy="22748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398048" y="3347897"/>
              <a:ext cx="797560" cy="238760"/>
            </a:xfrm>
            <a:custGeom>
              <a:avLst/>
              <a:gdLst/>
              <a:ahLst/>
              <a:cxnLst/>
              <a:rect l="l" t="t" r="r" b="b"/>
              <a:pathLst>
                <a:path w="797560" h="238760">
                  <a:moveTo>
                    <a:pt x="254558" y="119964"/>
                  </a:moveTo>
                  <a:lnTo>
                    <a:pt x="247040" y="78028"/>
                  </a:lnTo>
                  <a:lnTo>
                    <a:pt x="231635" y="52260"/>
                  </a:lnTo>
                  <a:lnTo>
                    <a:pt x="223913" y="39370"/>
                  </a:lnTo>
                  <a:lnTo>
                    <a:pt x="191465" y="16154"/>
                  </a:lnTo>
                  <a:lnTo>
                    <a:pt x="191465" y="116992"/>
                  </a:lnTo>
                  <a:lnTo>
                    <a:pt x="188099" y="140411"/>
                  </a:lnTo>
                  <a:lnTo>
                    <a:pt x="177139" y="161569"/>
                  </a:lnTo>
                  <a:lnTo>
                    <a:pt x="157302" y="176885"/>
                  </a:lnTo>
                  <a:lnTo>
                    <a:pt x="127279" y="182791"/>
                  </a:lnTo>
                  <a:lnTo>
                    <a:pt x="97243" y="176885"/>
                  </a:lnTo>
                  <a:lnTo>
                    <a:pt x="77406" y="161569"/>
                  </a:lnTo>
                  <a:lnTo>
                    <a:pt x="66446" y="140411"/>
                  </a:lnTo>
                  <a:lnTo>
                    <a:pt x="63093" y="116992"/>
                  </a:lnTo>
                  <a:lnTo>
                    <a:pt x="66446" y="94538"/>
                  </a:lnTo>
                  <a:lnTo>
                    <a:pt x="77406" y="73660"/>
                  </a:lnTo>
                  <a:lnTo>
                    <a:pt x="97243" y="58254"/>
                  </a:lnTo>
                  <a:lnTo>
                    <a:pt x="127279" y="52260"/>
                  </a:lnTo>
                  <a:lnTo>
                    <a:pt x="157302" y="58254"/>
                  </a:lnTo>
                  <a:lnTo>
                    <a:pt x="177139" y="73660"/>
                  </a:lnTo>
                  <a:lnTo>
                    <a:pt x="188099" y="94538"/>
                  </a:lnTo>
                  <a:lnTo>
                    <a:pt x="191465" y="116992"/>
                  </a:lnTo>
                  <a:lnTo>
                    <a:pt x="191465" y="16154"/>
                  </a:lnTo>
                  <a:lnTo>
                    <a:pt x="184289" y="11010"/>
                  </a:lnTo>
                  <a:lnTo>
                    <a:pt x="127279" y="0"/>
                  </a:lnTo>
                  <a:lnTo>
                    <a:pt x="70256" y="11010"/>
                  </a:lnTo>
                  <a:lnTo>
                    <a:pt x="30632" y="39370"/>
                  </a:lnTo>
                  <a:lnTo>
                    <a:pt x="7505" y="78028"/>
                  </a:lnTo>
                  <a:lnTo>
                    <a:pt x="0" y="119964"/>
                  </a:lnTo>
                  <a:lnTo>
                    <a:pt x="7404" y="161569"/>
                  </a:lnTo>
                  <a:lnTo>
                    <a:pt x="7505" y="162102"/>
                  </a:lnTo>
                  <a:lnTo>
                    <a:pt x="30632" y="200164"/>
                  </a:lnTo>
                  <a:lnTo>
                    <a:pt x="70256" y="227711"/>
                  </a:lnTo>
                  <a:lnTo>
                    <a:pt x="127279" y="238315"/>
                  </a:lnTo>
                  <a:lnTo>
                    <a:pt x="184289" y="227711"/>
                  </a:lnTo>
                  <a:lnTo>
                    <a:pt x="223913" y="200164"/>
                  </a:lnTo>
                  <a:lnTo>
                    <a:pt x="234467" y="182791"/>
                  </a:lnTo>
                  <a:lnTo>
                    <a:pt x="247040" y="162102"/>
                  </a:lnTo>
                  <a:lnTo>
                    <a:pt x="254558" y="119964"/>
                  </a:lnTo>
                  <a:close/>
                </a:path>
                <a:path w="797560" h="238760">
                  <a:moveTo>
                    <a:pt x="533488" y="5410"/>
                  </a:moveTo>
                  <a:lnTo>
                    <a:pt x="466051" y="5410"/>
                  </a:lnTo>
                  <a:lnTo>
                    <a:pt x="447827" y="85788"/>
                  </a:lnTo>
                  <a:lnTo>
                    <a:pt x="430606" y="137629"/>
                  </a:lnTo>
                  <a:lnTo>
                    <a:pt x="417499" y="165811"/>
                  </a:lnTo>
                  <a:lnTo>
                    <a:pt x="411619" y="175209"/>
                  </a:lnTo>
                  <a:lnTo>
                    <a:pt x="385889" y="175209"/>
                  </a:lnTo>
                  <a:lnTo>
                    <a:pt x="380085" y="165735"/>
                  </a:lnTo>
                  <a:lnTo>
                    <a:pt x="367093" y="137426"/>
                  </a:lnTo>
                  <a:lnTo>
                    <a:pt x="349897" y="85559"/>
                  </a:lnTo>
                  <a:lnTo>
                    <a:pt x="331457" y="5410"/>
                  </a:lnTo>
                  <a:lnTo>
                    <a:pt x="262674" y="5410"/>
                  </a:lnTo>
                  <a:lnTo>
                    <a:pt x="276415" y="82308"/>
                  </a:lnTo>
                  <a:lnTo>
                    <a:pt x="296646" y="144602"/>
                  </a:lnTo>
                  <a:lnTo>
                    <a:pt x="318122" y="191198"/>
                  </a:lnTo>
                  <a:lnTo>
                    <a:pt x="343916" y="232892"/>
                  </a:lnTo>
                  <a:lnTo>
                    <a:pt x="452247" y="232892"/>
                  </a:lnTo>
                  <a:lnTo>
                    <a:pt x="460527" y="220992"/>
                  </a:lnTo>
                  <a:lnTo>
                    <a:pt x="478028" y="191198"/>
                  </a:lnTo>
                  <a:lnTo>
                    <a:pt x="499503" y="144602"/>
                  </a:lnTo>
                  <a:lnTo>
                    <a:pt x="519734" y="82308"/>
                  </a:lnTo>
                  <a:lnTo>
                    <a:pt x="533488" y="5410"/>
                  </a:lnTo>
                  <a:close/>
                </a:path>
                <a:path w="797560" h="238760">
                  <a:moveTo>
                    <a:pt x="797509" y="232892"/>
                  </a:moveTo>
                  <a:lnTo>
                    <a:pt x="792632" y="186309"/>
                  </a:lnTo>
                  <a:lnTo>
                    <a:pt x="790524" y="166103"/>
                  </a:lnTo>
                  <a:lnTo>
                    <a:pt x="784923" y="138912"/>
                  </a:lnTo>
                  <a:lnTo>
                    <a:pt x="778002" y="105321"/>
                  </a:lnTo>
                  <a:lnTo>
                    <a:pt x="764755" y="58483"/>
                  </a:lnTo>
                  <a:lnTo>
                    <a:pt x="763828" y="55181"/>
                  </a:lnTo>
                  <a:lnTo>
                    <a:pt x="751878" y="20332"/>
                  </a:lnTo>
                  <a:lnTo>
                    <a:pt x="746061" y="5410"/>
                  </a:lnTo>
                  <a:lnTo>
                    <a:pt x="719785" y="5410"/>
                  </a:lnTo>
                  <a:lnTo>
                    <a:pt x="719785" y="138912"/>
                  </a:lnTo>
                  <a:lnTo>
                    <a:pt x="616877" y="138912"/>
                  </a:lnTo>
                  <a:lnTo>
                    <a:pt x="621677" y="108800"/>
                  </a:lnTo>
                  <a:lnTo>
                    <a:pt x="627786" y="83578"/>
                  </a:lnTo>
                  <a:lnTo>
                    <a:pt x="633183" y="65913"/>
                  </a:lnTo>
                  <a:lnTo>
                    <a:pt x="635838" y="58483"/>
                  </a:lnTo>
                  <a:lnTo>
                    <a:pt x="700836" y="58483"/>
                  </a:lnTo>
                  <a:lnTo>
                    <a:pt x="703567" y="65913"/>
                  </a:lnTo>
                  <a:lnTo>
                    <a:pt x="709091" y="83578"/>
                  </a:lnTo>
                  <a:lnTo>
                    <a:pt x="715225" y="108800"/>
                  </a:lnTo>
                  <a:lnTo>
                    <a:pt x="719785" y="138912"/>
                  </a:lnTo>
                  <a:lnTo>
                    <a:pt x="719785" y="5410"/>
                  </a:lnTo>
                  <a:lnTo>
                    <a:pt x="591693" y="5410"/>
                  </a:lnTo>
                  <a:lnTo>
                    <a:pt x="585876" y="20332"/>
                  </a:lnTo>
                  <a:lnTo>
                    <a:pt x="573938" y="55181"/>
                  </a:lnTo>
                  <a:lnTo>
                    <a:pt x="559752" y="105321"/>
                  </a:lnTo>
                  <a:lnTo>
                    <a:pt x="547230" y="166103"/>
                  </a:lnTo>
                  <a:lnTo>
                    <a:pt x="540245" y="232892"/>
                  </a:lnTo>
                  <a:lnTo>
                    <a:pt x="607949" y="232892"/>
                  </a:lnTo>
                  <a:lnTo>
                    <a:pt x="608774" y="216052"/>
                  </a:lnTo>
                  <a:lnTo>
                    <a:pt x="610082" y="201371"/>
                  </a:lnTo>
                  <a:lnTo>
                    <a:pt x="611339" y="190804"/>
                  </a:lnTo>
                  <a:lnTo>
                    <a:pt x="612013" y="186309"/>
                  </a:lnTo>
                  <a:lnTo>
                    <a:pt x="724662" y="186309"/>
                  </a:lnTo>
                  <a:lnTo>
                    <a:pt x="725335" y="190804"/>
                  </a:lnTo>
                  <a:lnTo>
                    <a:pt x="726592" y="201371"/>
                  </a:lnTo>
                  <a:lnTo>
                    <a:pt x="727900" y="216052"/>
                  </a:lnTo>
                  <a:lnTo>
                    <a:pt x="728726" y="232892"/>
                  </a:lnTo>
                  <a:lnTo>
                    <a:pt x="797509" y="232892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5213169" y="3347891"/>
            <a:ext cx="1059180" cy="238760"/>
            <a:chOff x="5213169" y="3347891"/>
            <a:chExt cx="1059180" cy="238760"/>
          </a:xfrm>
        </p:grpSpPr>
        <p:sp>
          <p:nvSpPr>
            <p:cNvPr id="15" name="object 15"/>
            <p:cNvSpPr/>
            <p:nvPr/>
          </p:nvSpPr>
          <p:spPr>
            <a:xfrm>
              <a:off x="5213159" y="3347897"/>
              <a:ext cx="793750" cy="238760"/>
            </a:xfrm>
            <a:custGeom>
              <a:avLst/>
              <a:gdLst/>
              <a:ahLst/>
              <a:cxnLst/>
              <a:rect l="l" t="t" r="r" b="b"/>
              <a:pathLst>
                <a:path w="793750" h="238760">
                  <a:moveTo>
                    <a:pt x="249135" y="5588"/>
                  </a:moveTo>
                  <a:lnTo>
                    <a:pt x="0" y="5588"/>
                  </a:lnTo>
                  <a:lnTo>
                    <a:pt x="0" y="61468"/>
                  </a:lnTo>
                  <a:lnTo>
                    <a:pt x="91528" y="61468"/>
                  </a:lnTo>
                  <a:lnTo>
                    <a:pt x="91528" y="232918"/>
                  </a:lnTo>
                  <a:lnTo>
                    <a:pt x="157607" y="232918"/>
                  </a:lnTo>
                  <a:lnTo>
                    <a:pt x="157607" y="61468"/>
                  </a:lnTo>
                  <a:lnTo>
                    <a:pt x="249135" y="61468"/>
                  </a:lnTo>
                  <a:lnTo>
                    <a:pt x="249135" y="5588"/>
                  </a:lnTo>
                  <a:close/>
                </a:path>
                <a:path w="793750" h="238760">
                  <a:moveTo>
                    <a:pt x="519950" y="179552"/>
                  </a:moveTo>
                  <a:lnTo>
                    <a:pt x="430034" y="179552"/>
                  </a:lnTo>
                  <a:lnTo>
                    <a:pt x="430034" y="57632"/>
                  </a:lnTo>
                  <a:lnTo>
                    <a:pt x="518591" y="57632"/>
                  </a:lnTo>
                  <a:lnTo>
                    <a:pt x="518591" y="5562"/>
                  </a:lnTo>
                  <a:lnTo>
                    <a:pt x="272161" y="5562"/>
                  </a:lnTo>
                  <a:lnTo>
                    <a:pt x="272161" y="57632"/>
                  </a:lnTo>
                  <a:lnTo>
                    <a:pt x="359625" y="57632"/>
                  </a:lnTo>
                  <a:lnTo>
                    <a:pt x="359625" y="179552"/>
                  </a:lnTo>
                  <a:lnTo>
                    <a:pt x="270802" y="179552"/>
                  </a:lnTo>
                  <a:lnTo>
                    <a:pt x="270802" y="232892"/>
                  </a:lnTo>
                  <a:lnTo>
                    <a:pt x="519950" y="232892"/>
                  </a:lnTo>
                  <a:lnTo>
                    <a:pt x="519950" y="179552"/>
                  </a:lnTo>
                  <a:close/>
                </a:path>
                <a:path w="793750" h="238760">
                  <a:moveTo>
                    <a:pt x="793457" y="119964"/>
                  </a:moveTo>
                  <a:lnTo>
                    <a:pt x="785952" y="78028"/>
                  </a:lnTo>
                  <a:lnTo>
                    <a:pt x="770534" y="52260"/>
                  </a:lnTo>
                  <a:lnTo>
                    <a:pt x="762825" y="39370"/>
                  </a:lnTo>
                  <a:lnTo>
                    <a:pt x="730364" y="16141"/>
                  </a:lnTo>
                  <a:lnTo>
                    <a:pt x="730364" y="116992"/>
                  </a:lnTo>
                  <a:lnTo>
                    <a:pt x="726998" y="140411"/>
                  </a:lnTo>
                  <a:lnTo>
                    <a:pt x="716051" y="161569"/>
                  </a:lnTo>
                  <a:lnTo>
                    <a:pt x="696201" y="176885"/>
                  </a:lnTo>
                  <a:lnTo>
                    <a:pt x="666178" y="182791"/>
                  </a:lnTo>
                  <a:lnTo>
                    <a:pt x="636155" y="176885"/>
                  </a:lnTo>
                  <a:lnTo>
                    <a:pt x="616318" y="161569"/>
                  </a:lnTo>
                  <a:lnTo>
                    <a:pt x="605358" y="140411"/>
                  </a:lnTo>
                  <a:lnTo>
                    <a:pt x="601992" y="116992"/>
                  </a:lnTo>
                  <a:lnTo>
                    <a:pt x="605358" y="94538"/>
                  </a:lnTo>
                  <a:lnTo>
                    <a:pt x="616318" y="73660"/>
                  </a:lnTo>
                  <a:lnTo>
                    <a:pt x="636155" y="58254"/>
                  </a:lnTo>
                  <a:lnTo>
                    <a:pt x="666178" y="52260"/>
                  </a:lnTo>
                  <a:lnTo>
                    <a:pt x="696201" y="58254"/>
                  </a:lnTo>
                  <a:lnTo>
                    <a:pt x="716051" y="73660"/>
                  </a:lnTo>
                  <a:lnTo>
                    <a:pt x="726998" y="94538"/>
                  </a:lnTo>
                  <a:lnTo>
                    <a:pt x="730364" y="116992"/>
                  </a:lnTo>
                  <a:lnTo>
                    <a:pt x="730364" y="16141"/>
                  </a:lnTo>
                  <a:lnTo>
                    <a:pt x="723201" y="11010"/>
                  </a:lnTo>
                  <a:lnTo>
                    <a:pt x="666178" y="0"/>
                  </a:lnTo>
                  <a:lnTo>
                    <a:pt x="609168" y="11010"/>
                  </a:lnTo>
                  <a:lnTo>
                    <a:pt x="569531" y="39370"/>
                  </a:lnTo>
                  <a:lnTo>
                    <a:pt x="546417" y="78028"/>
                  </a:lnTo>
                  <a:lnTo>
                    <a:pt x="538899" y="119964"/>
                  </a:lnTo>
                  <a:lnTo>
                    <a:pt x="546315" y="161569"/>
                  </a:lnTo>
                  <a:lnTo>
                    <a:pt x="546417" y="162102"/>
                  </a:lnTo>
                  <a:lnTo>
                    <a:pt x="569531" y="200164"/>
                  </a:lnTo>
                  <a:lnTo>
                    <a:pt x="609168" y="227711"/>
                  </a:lnTo>
                  <a:lnTo>
                    <a:pt x="666178" y="238315"/>
                  </a:lnTo>
                  <a:lnTo>
                    <a:pt x="723201" y="227711"/>
                  </a:lnTo>
                  <a:lnTo>
                    <a:pt x="762825" y="200164"/>
                  </a:lnTo>
                  <a:lnTo>
                    <a:pt x="773379" y="182791"/>
                  </a:lnTo>
                  <a:lnTo>
                    <a:pt x="785952" y="162102"/>
                  </a:lnTo>
                  <a:lnTo>
                    <a:pt x="793457" y="119964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28279" y="3353300"/>
              <a:ext cx="243738" cy="227482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3584285" y="3664874"/>
            <a:ext cx="799465" cy="230504"/>
            <a:chOff x="3584285" y="3664874"/>
            <a:chExt cx="799465" cy="230504"/>
          </a:xfrm>
        </p:grpSpPr>
        <p:sp>
          <p:nvSpPr>
            <p:cNvPr id="18" name="object 18"/>
            <p:cNvSpPr/>
            <p:nvPr/>
          </p:nvSpPr>
          <p:spPr>
            <a:xfrm>
              <a:off x="3584285" y="3667583"/>
              <a:ext cx="257810" cy="227965"/>
            </a:xfrm>
            <a:custGeom>
              <a:avLst/>
              <a:gdLst/>
              <a:ahLst/>
              <a:cxnLst/>
              <a:rect l="l" t="t" r="r" b="b"/>
              <a:pathLst>
                <a:path w="257810" h="227964">
                  <a:moveTo>
                    <a:pt x="205816" y="0"/>
                  </a:moveTo>
                  <a:lnTo>
                    <a:pt x="51447" y="0"/>
                  </a:lnTo>
                  <a:lnTo>
                    <a:pt x="45627" y="14925"/>
                  </a:lnTo>
                  <a:lnTo>
                    <a:pt x="33685" y="49777"/>
                  </a:lnTo>
                  <a:lnTo>
                    <a:pt x="19508" y="99916"/>
                  </a:lnTo>
                  <a:lnTo>
                    <a:pt x="6984" y="160698"/>
                  </a:lnTo>
                  <a:lnTo>
                    <a:pt x="0" y="227482"/>
                  </a:lnTo>
                  <a:lnTo>
                    <a:pt x="67703" y="227482"/>
                  </a:lnTo>
                  <a:lnTo>
                    <a:pt x="68524" y="210649"/>
                  </a:lnTo>
                  <a:lnTo>
                    <a:pt x="69830" y="195972"/>
                  </a:lnTo>
                  <a:lnTo>
                    <a:pt x="71089" y="185407"/>
                  </a:lnTo>
                  <a:lnTo>
                    <a:pt x="71767" y="180911"/>
                  </a:lnTo>
                  <a:lnTo>
                    <a:pt x="252390" y="180911"/>
                  </a:lnTo>
                  <a:lnTo>
                    <a:pt x="250274" y="160698"/>
                  </a:lnTo>
                  <a:lnTo>
                    <a:pt x="244673" y="133515"/>
                  </a:lnTo>
                  <a:lnTo>
                    <a:pt x="76631" y="133515"/>
                  </a:lnTo>
                  <a:lnTo>
                    <a:pt x="81425" y="103394"/>
                  </a:lnTo>
                  <a:lnTo>
                    <a:pt x="87536" y="78170"/>
                  </a:lnTo>
                  <a:lnTo>
                    <a:pt x="92935" y="60511"/>
                  </a:lnTo>
                  <a:lnTo>
                    <a:pt x="95592" y="53086"/>
                  </a:lnTo>
                  <a:lnTo>
                    <a:pt x="224509" y="53086"/>
                  </a:lnTo>
                  <a:lnTo>
                    <a:pt x="223574" y="49777"/>
                  </a:lnTo>
                  <a:lnTo>
                    <a:pt x="211634" y="14925"/>
                  </a:lnTo>
                  <a:lnTo>
                    <a:pt x="205816" y="0"/>
                  </a:lnTo>
                  <a:close/>
                </a:path>
                <a:path w="257810" h="227964">
                  <a:moveTo>
                    <a:pt x="252390" y="180911"/>
                  </a:moveTo>
                  <a:lnTo>
                    <a:pt x="184416" y="180911"/>
                  </a:lnTo>
                  <a:lnTo>
                    <a:pt x="185087" y="185407"/>
                  </a:lnTo>
                  <a:lnTo>
                    <a:pt x="186343" y="195972"/>
                  </a:lnTo>
                  <a:lnTo>
                    <a:pt x="187652" y="210649"/>
                  </a:lnTo>
                  <a:lnTo>
                    <a:pt x="188480" y="227482"/>
                  </a:lnTo>
                  <a:lnTo>
                    <a:pt x="257263" y="227482"/>
                  </a:lnTo>
                  <a:lnTo>
                    <a:pt x="252390" y="180911"/>
                  </a:lnTo>
                  <a:close/>
                </a:path>
                <a:path w="257810" h="227964">
                  <a:moveTo>
                    <a:pt x="224509" y="53086"/>
                  </a:moveTo>
                  <a:lnTo>
                    <a:pt x="160591" y="53086"/>
                  </a:lnTo>
                  <a:lnTo>
                    <a:pt x="163323" y="60511"/>
                  </a:lnTo>
                  <a:lnTo>
                    <a:pt x="168846" y="78170"/>
                  </a:lnTo>
                  <a:lnTo>
                    <a:pt x="174979" y="103394"/>
                  </a:lnTo>
                  <a:lnTo>
                    <a:pt x="179539" y="133515"/>
                  </a:lnTo>
                  <a:lnTo>
                    <a:pt x="244673" y="133515"/>
                  </a:lnTo>
                  <a:lnTo>
                    <a:pt x="237749" y="99916"/>
                  </a:lnTo>
                  <a:lnTo>
                    <a:pt x="224509" y="53086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61850" y="3667588"/>
              <a:ext cx="243738" cy="22748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32660" y="3664874"/>
              <a:ext cx="250494" cy="230200"/>
            </a:xfrm>
            <a:prstGeom prst="rect">
              <a:avLst/>
            </a:prstGeom>
          </p:spPr>
        </p:pic>
      </p:grpSp>
      <p:sp>
        <p:nvSpPr>
          <p:cNvPr id="21" name="object 21"/>
          <p:cNvSpPr/>
          <p:nvPr/>
        </p:nvSpPr>
        <p:spPr>
          <a:xfrm>
            <a:off x="4536160" y="3662171"/>
            <a:ext cx="882015" cy="238760"/>
          </a:xfrm>
          <a:custGeom>
            <a:avLst/>
            <a:gdLst/>
            <a:ahLst/>
            <a:cxnLst/>
            <a:rect l="l" t="t" r="r" b="b"/>
            <a:pathLst>
              <a:path w="882014" h="238760">
                <a:moveTo>
                  <a:pt x="249135" y="5600"/>
                </a:moveTo>
                <a:lnTo>
                  <a:pt x="0" y="5600"/>
                </a:lnTo>
                <a:lnTo>
                  <a:pt x="0" y="61480"/>
                </a:lnTo>
                <a:lnTo>
                  <a:pt x="91528" y="61480"/>
                </a:lnTo>
                <a:lnTo>
                  <a:pt x="91528" y="232930"/>
                </a:lnTo>
                <a:lnTo>
                  <a:pt x="157607" y="232930"/>
                </a:lnTo>
                <a:lnTo>
                  <a:pt x="157607" y="61480"/>
                </a:lnTo>
                <a:lnTo>
                  <a:pt x="249135" y="61480"/>
                </a:lnTo>
                <a:lnTo>
                  <a:pt x="249135" y="5600"/>
                </a:lnTo>
                <a:close/>
              </a:path>
              <a:path w="882014" h="238760">
                <a:moveTo>
                  <a:pt x="521284" y="180835"/>
                </a:moveTo>
                <a:lnTo>
                  <a:pt x="338493" y="180835"/>
                </a:lnTo>
                <a:lnTo>
                  <a:pt x="338493" y="145275"/>
                </a:lnTo>
                <a:lnTo>
                  <a:pt x="514781" y="145275"/>
                </a:lnTo>
                <a:lnTo>
                  <a:pt x="514781" y="95745"/>
                </a:lnTo>
                <a:lnTo>
                  <a:pt x="338493" y="95745"/>
                </a:lnTo>
                <a:lnTo>
                  <a:pt x="338493" y="56375"/>
                </a:lnTo>
                <a:lnTo>
                  <a:pt x="518579" y="56375"/>
                </a:lnTo>
                <a:lnTo>
                  <a:pt x="518579" y="5575"/>
                </a:lnTo>
                <a:lnTo>
                  <a:pt x="273494" y="5575"/>
                </a:lnTo>
                <a:lnTo>
                  <a:pt x="273494" y="56375"/>
                </a:lnTo>
                <a:lnTo>
                  <a:pt x="273494" y="95745"/>
                </a:lnTo>
                <a:lnTo>
                  <a:pt x="273494" y="145275"/>
                </a:lnTo>
                <a:lnTo>
                  <a:pt x="273494" y="180835"/>
                </a:lnTo>
                <a:lnTo>
                  <a:pt x="273494" y="232905"/>
                </a:lnTo>
                <a:lnTo>
                  <a:pt x="521284" y="232905"/>
                </a:lnTo>
                <a:lnTo>
                  <a:pt x="521284" y="180835"/>
                </a:lnTo>
                <a:close/>
              </a:path>
              <a:path w="882014" h="238760">
                <a:moveTo>
                  <a:pt x="789381" y="149225"/>
                </a:moveTo>
                <a:lnTo>
                  <a:pt x="772553" y="162039"/>
                </a:lnTo>
                <a:lnTo>
                  <a:pt x="751573" y="171475"/>
                </a:lnTo>
                <a:lnTo>
                  <a:pt x="727506" y="177292"/>
                </a:lnTo>
                <a:lnTo>
                  <a:pt x="701370" y="179285"/>
                </a:lnTo>
                <a:lnTo>
                  <a:pt x="663308" y="175437"/>
                </a:lnTo>
                <a:lnTo>
                  <a:pt x="633704" y="163918"/>
                </a:lnTo>
                <a:lnTo>
                  <a:pt x="614502" y="144780"/>
                </a:lnTo>
                <a:lnTo>
                  <a:pt x="607669" y="118071"/>
                </a:lnTo>
                <a:lnTo>
                  <a:pt x="614426" y="90373"/>
                </a:lnTo>
                <a:lnTo>
                  <a:pt x="633501" y="70078"/>
                </a:lnTo>
                <a:lnTo>
                  <a:pt x="663079" y="57607"/>
                </a:lnTo>
                <a:lnTo>
                  <a:pt x="701370" y="53352"/>
                </a:lnTo>
                <a:lnTo>
                  <a:pt x="727290" y="55346"/>
                </a:lnTo>
                <a:lnTo>
                  <a:pt x="750900" y="61175"/>
                </a:lnTo>
                <a:lnTo>
                  <a:pt x="771410" y="70612"/>
                </a:lnTo>
                <a:lnTo>
                  <a:pt x="788035" y="83413"/>
                </a:lnTo>
                <a:lnTo>
                  <a:pt x="788035" y="18415"/>
                </a:lnTo>
                <a:lnTo>
                  <a:pt x="768362" y="10629"/>
                </a:lnTo>
                <a:lnTo>
                  <a:pt x="747242" y="4838"/>
                </a:lnTo>
                <a:lnTo>
                  <a:pt x="724852" y="1244"/>
                </a:lnTo>
                <a:lnTo>
                  <a:pt x="701370" y="0"/>
                </a:lnTo>
                <a:lnTo>
                  <a:pt x="645998" y="6083"/>
                </a:lnTo>
                <a:lnTo>
                  <a:pt x="600887" y="22999"/>
                </a:lnTo>
                <a:lnTo>
                  <a:pt x="567220" y="48793"/>
                </a:lnTo>
                <a:lnTo>
                  <a:pt x="546163" y="81508"/>
                </a:lnTo>
                <a:lnTo>
                  <a:pt x="538886" y="119164"/>
                </a:lnTo>
                <a:lnTo>
                  <a:pt x="545909" y="156832"/>
                </a:lnTo>
                <a:lnTo>
                  <a:pt x="566445" y="189534"/>
                </a:lnTo>
                <a:lnTo>
                  <a:pt x="599719" y="215328"/>
                </a:lnTo>
                <a:lnTo>
                  <a:pt x="644956" y="232244"/>
                </a:lnTo>
                <a:lnTo>
                  <a:pt x="701370" y="238315"/>
                </a:lnTo>
                <a:lnTo>
                  <a:pt x="725068" y="237083"/>
                </a:lnTo>
                <a:lnTo>
                  <a:pt x="747915" y="233476"/>
                </a:lnTo>
                <a:lnTo>
                  <a:pt x="769505" y="227698"/>
                </a:lnTo>
                <a:lnTo>
                  <a:pt x="789381" y="219900"/>
                </a:lnTo>
                <a:lnTo>
                  <a:pt x="789381" y="149225"/>
                </a:lnTo>
                <a:close/>
              </a:path>
              <a:path w="882014" h="238760">
                <a:moveTo>
                  <a:pt x="881456" y="154165"/>
                </a:moveTo>
                <a:lnTo>
                  <a:pt x="815098" y="154165"/>
                </a:lnTo>
                <a:lnTo>
                  <a:pt x="815098" y="232905"/>
                </a:lnTo>
                <a:lnTo>
                  <a:pt x="881456" y="232905"/>
                </a:lnTo>
                <a:lnTo>
                  <a:pt x="881456" y="154165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2" name="object 22"/>
          <p:cNvGrpSpPr/>
          <p:nvPr/>
        </p:nvGrpSpPr>
        <p:grpSpPr>
          <a:xfrm>
            <a:off x="5351270" y="3662165"/>
            <a:ext cx="1884045" cy="238760"/>
            <a:chOff x="5351270" y="3662165"/>
            <a:chExt cx="1884045" cy="238760"/>
          </a:xfrm>
        </p:grpSpPr>
        <p:sp>
          <p:nvSpPr>
            <p:cNvPr id="23" name="object 23"/>
            <p:cNvSpPr/>
            <p:nvPr/>
          </p:nvSpPr>
          <p:spPr>
            <a:xfrm>
              <a:off x="5351259" y="3667747"/>
              <a:ext cx="243840" cy="227329"/>
            </a:xfrm>
            <a:custGeom>
              <a:avLst/>
              <a:gdLst/>
              <a:ahLst/>
              <a:cxnLst/>
              <a:rect l="l" t="t" r="r" b="b"/>
              <a:pathLst>
                <a:path w="243839" h="227329">
                  <a:moveTo>
                    <a:pt x="243738" y="0"/>
                  </a:moveTo>
                  <a:lnTo>
                    <a:pt x="177114" y="0"/>
                  </a:lnTo>
                  <a:lnTo>
                    <a:pt x="177114" y="93980"/>
                  </a:lnTo>
                  <a:lnTo>
                    <a:pt x="66357" y="93980"/>
                  </a:lnTo>
                  <a:lnTo>
                    <a:pt x="66357" y="0"/>
                  </a:lnTo>
                  <a:lnTo>
                    <a:pt x="0" y="0"/>
                  </a:lnTo>
                  <a:lnTo>
                    <a:pt x="0" y="93980"/>
                  </a:lnTo>
                  <a:lnTo>
                    <a:pt x="0" y="148590"/>
                  </a:lnTo>
                  <a:lnTo>
                    <a:pt x="177114" y="148590"/>
                  </a:lnTo>
                  <a:lnTo>
                    <a:pt x="177114" y="227330"/>
                  </a:lnTo>
                  <a:lnTo>
                    <a:pt x="243738" y="227330"/>
                  </a:lnTo>
                  <a:lnTo>
                    <a:pt x="243738" y="148590"/>
                  </a:lnTo>
                  <a:lnTo>
                    <a:pt x="243738" y="93980"/>
                  </a:lnTo>
                  <a:lnTo>
                    <a:pt x="243738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22073" y="3667588"/>
              <a:ext cx="243738" cy="227482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5887466" y="3662171"/>
              <a:ext cx="796290" cy="238760"/>
            </a:xfrm>
            <a:custGeom>
              <a:avLst/>
              <a:gdLst/>
              <a:ahLst/>
              <a:cxnLst/>
              <a:rect l="l" t="t" r="r" b="b"/>
              <a:pathLst>
                <a:path w="796290" h="238760">
                  <a:moveTo>
                    <a:pt x="254558" y="119976"/>
                  </a:moveTo>
                  <a:lnTo>
                    <a:pt x="247040" y="78041"/>
                  </a:lnTo>
                  <a:lnTo>
                    <a:pt x="231635" y="52273"/>
                  </a:lnTo>
                  <a:lnTo>
                    <a:pt x="223913" y="39370"/>
                  </a:lnTo>
                  <a:lnTo>
                    <a:pt x="191465" y="16154"/>
                  </a:lnTo>
                  <a:lnTo>
                    <a:pt x="191465" y="116992"/>
                  </a:lnTo>
                  <a:lnTo>
                    <a:pt x="188099" y="140423"/>
                  </a:lnTo>
                  <a:lnTo>
                    <a:pt x="177139" y="161582"/>
                  </a:lnTo>
                  <a:lnTo>
                    <a:pt x="157302" y="176898"/>
                  </a:lnTo>
                  <a:lnTo>
                    <a:pt x="127279" y="182803"/>
                  </a:lnTo>
                  <a:lnTo>
                    <a:pt x="97243" y="176898"/>
                  </a:lnTo>
                  <a:lnTo>
                    <a:pt x="77406" y="161582"/>
                  </a:lnTo>
                  <a:lnTo>
                    <a:pt x="66446" y="140423"/>
                  </a:lnTo>
                  <a:lnTo>
                    <a:pt x="63093" y="116992"/>
                  </a:lnTo>
                  <a:lnTo>
                    <a:pt x="66446" y="94538"/>
                  </a:lnTo>
                  <a:lnTo>
                    <a:pt x="77406" y="73660"/>
                  </a:lnTo>
                  <a:lnTo>
                    <a:pt x="97243" y="58267"/>
                  </a:lnTo>
                  <a:lnTo>
                    <a:pt x="127279" y="52273"/>
                  </a:lnTo>
                  <a:lnTo>
                    <a:pt x="157302" y="58267"/>
                  </a:lnTo>
                  <a:lnTo>
                    <a:pt x="177139" y="73660"/>
                  </a:lnTo>
                  <a:lnTo>
                    <a:pt x="188099" y="94538"/>
                  </a:lnTo>
                  <a:lnTo>
                    <a:pt x="191465" y="116992"/>
                  </a:lnTo>
                  <a:lnTo>
                    <a:pt x="191465" y="16154"/>
                  </a:lnTo>
                  <a:lnTo>
                    <a:pt x="184289" y="11010"/>
                  </a:lnTo>
                  <a:lnTo>
                    <a:pt x="127279" y="0"/>
                  </a:lnTo>
                  <a:lnTo>
                    <a:pt x="70256" y="11010"/>
                  </a:lnTo>
                  <a:lnTo>
                    <a:pt x="30632" y="39370"/>
                  </a:lnTo>
                  <a:lnTo>
                    <a:pt x="7505" y="78041"/>
                  </a:lnTo>
                  <a:lnTo>
                    <a:pt x="0" y="119976"/>
                  </a:lnTo>
                  <a:lnTo>
                    <a:pt x="7404" y="161582"/>
                  </a:lnTo>
                  <a:lnTo>
                    <a:pt x="7505" y="162115"/>
                  </a:lnTo>
                  <a:lnTo>
                    <a:pt x="30632" y="200164"/>
                  </a:lnTo>
                  <a:lnTo>
                    <a:pt x="70256" y="227711"/>
                  </a:lnTo>
                  <a:lnTo>
                    <a:pt x="127279" y="238315"/>
                  </a:lnTo>
                  <a:lnTo>
                    <a:pt x="184289" y="227711"/>
                  </a:lnTo>
                  <a:lnTo>
                    <a:pt x="223913" y="200164"/>
                  </a:lnTo>
                  <a:lnTo>
                    <a:pt x="234467" y="182803"/>
                  </a:lnTo>
                  <a:lnTo>
                    <a:pt x="247040" y="162115"/>
                  </a:lnTo>
                  <a:lnTo>
                    <a:pt x="254558" y="119976"/>
                  </a:lnTo>
                  <a:close/>
                </a:path>
                <a:path w="796290" h="238760">
                  <a:moveTo>
                    <a:pt x="522655" y="175755"/>
                  </a:moveTo>
                  <a:lnTo>
                    <a:pt x="342557" y="175755"/>
                  </a:lnTo>
                  <a:lnTo>
                    <a:pt x="342557" y="5575"/>
                  </a:lnTo>
                  <a:lnTo>
                    <a:pt x="276212" y="5575"/>
                  </a:lnTo>
                  <a:lnTo>
                    <a:pt x="276212" y="175755"/>
                  </a:lnTo>
                  <a:lnTo>
                    <a:pt x="276212" y="232905"/>
                  </a:lnTo>
                  <a:lnTo>
                    <a:pt x="522655" y="232905"/>
                  </a:lnTo>
                  <a:lnTo>
                    <a:pt x="522655" y="175755"/>
                  </a:lnTo>
                  <a:close/>
                </a:path>
                <a:path w="796290" h="238760">
                  <a:moveTo>
                    <a:pt x="796163" y="119976"/>
                  </a:moveTo>
                  <a:lnTo>
                    <a:pt x="788657" y="78041"/>
                  </a:lnTo>
                  <a:lnTo>
                    <a:pt x="773239" y="52273"/>
                  </a:lnTo>
                  <a:lnTo>
                    <a:pt x="765530" y="39370"/>
                  </a:lnTo>
                  <a:lnTo>
                    <a:pt x="733069" y="16154"/>
                  </a:lnTo>
                  <a:lnTo>
                    <a:pt x="733069" y="116992"/>
                  </a:lnTo>
                  <a:lnTo>
                    <a:pt x="729703" y="140423"/>
                  </a:lnTo>
                  <a:lnTo>
                    <a:pt x="718743" y="161582"/>
                  </a:lnTo>
                  <a:lnTo>
                    <a:pt x="698906" y="176898"/>
                  </a:lnTo>
                  <a:lnTo>
                    <a:pt x="668883" y="182803"/>
                  </a:lnTo>
                  <a:lnTo>
                    <a:pt x="638860" y="176898"/>
                  </a:lnTo>
                  <a:lnTo>
                    <a:pt x="619010" y="161582"/>
                  </a:lnTo>
                  <a:lnTo>
                    <a:pt x="608063" y="140423"/>
                  </a:lnTo>
                  <a:lnTo>
                    <a:pt x="604697" y="116992"/>
                  </a:lnTo>
                  <a:lnTo>
                    <a:pt x="608063" y="94538"/>
                  </a:lnTo>
                  <a:lnTo>
                    <a:pt x="619010" y="73660"/>
                  </a:lnTo>
                  <a:lnTo>
                    <a:pt x="638860" y="58267"/>
                  </a:lnTo>
                  <a:lnTo>
                    <a:pt x="668883" y="52273"/>
                  </a:lnTo>
                  <a:lnTo>
                    <a:pt x="698906" y="58267"/>
                  </a:lnTo>
                  <a:lnTo>
                    <a:pt x="718743" y="73660"/>
                  </a:lnTo>
                  <a:lnTo>
                    <a:pt x="729703" y="94538"/>
                  </a:lnTo>
                  <a:lnTo>
                    <a:pt x="733069" y="116992"/>
                  </a:lnTo>
                  <a:lnTo>
                    <a:pt x="733069" y="16154"/>
                  </a:lnTo>
                  <a:lnTo>
                    <a:pt x="725893" y="11010"/>
                  </a:lnTo>
                  <a:lnTo>
                    <a:pt x="668883" y="0"/>
                  </a:lnTo>
                  <a:lnTo>
                    <a:pt x="611860" y="11010"/>
                  </a:lnTo>
                  <a:lnTo>
                    <a:pt x="572236" y="39370"/>
                  </a:lnTo>
                  <a:lnTo>
                    <a:pt x="549109" y="78041"/>
                  </a:lnTo>
                  <a:lnTo>
                    <a:pt x="541604" y="119976"/>
                  </a:lnTo>
                  <a:lnTo>
                    <a:pt x="549021" y="161582"/>
                  </a:lnTo>
                  <a:lnTo>
                    <a:pt x="549109" y="162115"/>
                  </a:lnTo>
                  <a:lnTo>
                    <a:pt x="572236" y="200164"/>
                  </a:lnTo>
                  <a:lnTo>
                    <a:pt x="611860" y="227711"/>
                  </a:lnTo>
                  <a:lnTo>
                    <a:pt x="668883" y="238315"/>
                  </a:lnTo>
                  <a:lnTo>
                    <a:pt x="725893" y="227711"/>
                  </a:lnTo>
                  <a:lnTo>
                    <a:pt x="765530" y="200164"/>
                  </a:lnTo>
                  <a:lnTo>
                    <a:pt x="776084" y="182803"/>
                  </a:lnTo>
                  <a:lnTo>
                    <a:pt x="788657" y="162115"/>
                  </a:lnTo>
                  <a:lnTo>
                    <a:pt x="796163" y="119976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99876" y="3662169"/>
              <a:ext cx="249148" cy="23831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961198" y="3667592"/>
              <a:ext cx="273685" cy="227965"/>
            </a:xfrm>
            <a:custGeom>
              <a:avLst/>
              <a:gdLst/>
              <a:ahLst/>
              <a:cxnLst/>
              <a:rect l="l" t="t" r="r" b="b"/>
              <a:pathLst>
                <a:path w="273684" h="227964">
                  <a:moveTo>
                    <a:pt x="273519" y="0"/>
                  </a:moveTo>
                  <a:lnTo>
                    <a:pt x="199047" y="0"/>
                  </a:lnTo>
                  <a:lnTo>
                    <a:pt x="142176" y="105346"/>
                  </a:lnTo>
                  <a:lnTo>
                    <a:pt x="82600" y="0"/>
                  </a:lnTo>
                  <a:lnTo>
                    <a:pt x="0" y="0"/>
                  </a:lnTo>
                  <a:lnTo>
                    <a:pt x="107518" y="163296"/>
                  </a:lnTo>
                  <a:lnTo>
                    <a:pt x="107518" y="227482"/>
                  </a:lnTo>
                  <a:lnTo>
                    <a:pt x="177114" y="227482"/>
                  </a:lnTo>
                  <a:lnTo>
                    <a:pt x="177114" y="163296"/>
                  </a:lnTo>
                  <a:lnTo>
                    <a:pt x="273519" y="0"/>
                  </a:lnTo>
                  <a:close/>
                </a:path>
              </a:pathLst>
            </a:custGeom>
            <a:solidFill>
              <a:srgbClr val="8A919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/>
          <p:nvPr/>
        </p:nvSpPr>
        <p:spPr>
          <a:xfrm>
            <a:off x="3588347" y="3982059"/>
            <a:ext cx="345440" cy="227329"/>
          </a:xfrm>
          <a:custGeom>
            <a:avLst/>
            <a:gdLst/>
            <a:ahLst/>
            <a:cxnLst/>
            <a:rect l="l" t="t" r="r" b="b"/>
            <a:pathLst>
              <a:path w="345439" h="227329">
                <a:moveTo>
                  <a:pt x="249135" y="0"/>
                </a:moveTo>
                <a:lnTo>
                  <a:pt x="0" y="0"/>
                </a:lnTo>
                <a:lnTo>
                  <a:pt x="0" y="55880"/>
                </a:lnTo>
                <a:lnTo>
                  <a:pt x="91528" y="55880"/>
                </a:lnTo>
                <a:lnTo>
                  <a:pt x="91528" y="227330"/>
                </a:lnTo>
                <a:lnTo>
                  <a:pt x="157607" y="227330"/>
                </a:lnTo>
                <a:lnTo>
                  <a:pt x="157607" y="55880"/>
                </a:lnTo>
                <a:lnTo>
                  <a:pt x="249135" y="55880"/>
                </a:lnTo>
                <a:lnTo>
                  <a:pt x="249135" y="0"/>
                </a:lnTo>
                <a:close/>
              </a:path>
              <a:path w="345439" h="227329">
                <a:moveTo>
                  <a:pt x="345274" y="148564"/>
                </a:moveTo>
                <a:lnTo>
                  <a:pt x="278917" y="148564"/>
                </a:lnTo>
                <a:lnTo>
                  <a:pt x="278917" y="227304"/>
                </a:lnTo>
                <a:lnTo>
                  <a:pt x="345274" y="227304"/>
                </a:lnTo>
                <a:lnTo>
                  <a:pt x="345274" y="148564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3867264" y="3982034"/>
            <a:ext cx="518795" cy="227329"/>
          </a:xfrm>
          <a:custGeom>
            <a:avLst/>
            <a:gdLst/>
            <a:ahLst/>
            <a:cxnLst/>
            <a:rect l="l" t="t" r="r" b="b"/>
            <a:pathLst>
              <a:path w="518795" h="227329">
                <a:moveTo>
                  <a:pt x="243738" y="0"/>
                </a:moveTo>
                <a:lnTo>
                  <a:pt x="177114" y="0"/>
                </a:lnTo>
                <a:lnTo>
                  <a:pt x="177114" y="93980"/>
                </a:lnTo>
                <a:lnTo>
                  <a:pt x="66357" y="93980"/>
                </a:lnTo>
                <a:lnTo>
                  <a:pt x="66357" y="0"/>
                </a:lnTo>
                <a:lnTo>
                  <a:pt x="0" y="0"/>
                </a:lnTo>
                <a:lnTo>
                  <a:pt x="0" y="93980"/>
                </a:lnTo>
                <a:lnTo>
                  <a:pt x="0" y="148590"/>
                </a:lnTo>
                <a:lnTo>
                  <a:pt x="177114" y="148590"/>
                </a:lnTo>
                <a:lnTo>
                  <a:pt x="177114" y="227330"/>
                </a:lnTo>
                <a:lnTo>
                  <a:pt x="243738" y="227330"/>
                </a:lnTo>
                <a:lnTo>
                  <a:pt x="243738" y="148590"/>
                </a:lnTo>
                <a:lnTo>
                  <a:pt x="243738" y="93980"/>
                </a:lnTo>
                <a:lnTo>
                  <a:pt x="243738" y="0"/>
                </a:lnTo>
                <a:close/>
              </a:path>
              <a:path w="518795" h="227329">
                <a:moveTo>
                  <a:pt x="518591" y="175260"/>
                </a:moveTo>
                <a:lnTo>
                  <a:pt x="335800" y="175260"/>
                </a:lnTo>
                <a:lnTo>
                  <a:pt x="335800" y="139700"/>
                </a:lnTo>
                <a:lnTo>
                  <a:pt x="512102" y="139700"/>
                </a:lnTo>
                <a:lnTo>
                  <a:pt x="512102" y="90170"/>
                </a:lnTo>
                <a:lnTo>
                  <a:pt x="335800" y="90170"/>
                </a:lnTo>
                <a:lnTo>
                  <a:pt x="335800" y="50800"/>
                </a:lnTo>
                <a:lnTo>
                  <a:pt x="515886" y="50800"/>
                </a:lnTo>
                <a:lnTo>
                  <a:pt x="515886" y="0"/>
                </a:lnTo>
                <a:lnTo>
                  <a:pt x="270802" y="0"/>
                </a:lnTo>
                <a:lnTo>
                  <a:pt x="270802" y="50800"/>
                </a:lnTo>
                <a:lnTo>
                  <a:pt x="270802" y="90170"/>
                </a:lnTo>
                <a:lnTo>
                  <a:pt x="270802" y="139700"/>
                </a:lnTo>
                <a:lnTo>
                  <a:pt x="270802" y="175260"/>
                </a:lnTo>
                <a:lnTo>
                  <a:pt x="270802" y="227330"/>
                </a:lnTo>
                <a:lnTo>
                  <a:pt x="518591" y="227330"/>
                </a:lnTo>
                <a:lnTo>
                  <a:pt x="518591" y="175260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/>
          <p:cNvGrpSpPr/>
          <p:nvPr/>
        </p:nvGrpSpPr>
        <p:grpSpPr>
          <a:xfrm>
            <a:off x="4476616" y="3976449"/>
            <a:ext cx="1802764" cy="238760"/>
            <a:chOff x="4476616" y="3976449"/>
            <a:chExt cx="1802764" cy="238760"/>
          </a:xfrm>
        </p:grpSpPr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76616" y="3976455"/>
              <a:ext cx="447414" cy="23831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4945621" y="3976458"/>
              <a:ext cx="524510" cy="238760"/>
            </a:xfrm>
            <a:custGeom>
              <a:avLst/>
              <a:gdLst/>
              <a:ahLst/>
              <a:cxnLst/>
              <a:rect l="l" t="t" r="r" b="b"/>
              <a:pathLst>
                <a:path w="524510" h="238760">
                  <a:moveTo>
                    <a:pt x="257276" y="232892"/>
                  </a:moveTo>
                  <a:lnTo>
                    <a:pt x="252412" y="186321"/>
                  </a:lnTo>
                  <a:lnTo>
                    <a:pt x="244690" y="138925"/>
                  </a:lnTo>
                  <a:lnTo>
                    <a:pt x="224523" y="58496"/>
                  </a:lnTo>
                  <a:lnTo>
                    <a:pt x="211645" y="20345"/>
                  </a:lnTo>
                  <a:lnTo>
                    <a:pt x="205816" y="5410"/>
                  </a:lnTo>
                  <a:lnTo>
                    <a:pt x="174205" y="5410"/>
                  </a:lnTo>
                  <a:lnTo>
                    <a:pt x="174205" y="138925"/>
                  </a:lnTo>
                  <a:lnTo>
                    <a:pt x="71297" y="138925"/>
                  </a:lnTo>
                  <a:lnTo>
                    <a:pt x="76098" y="108813"/>
                  </a:lnTo>
                  <a:lnTo>
                    <a:pt x="82207" y="83591"/>
                  </a:lnTo>
                  <a:lnTo>
                    <a:pt x="87604" y="65925"/>
                  </a:lnTo>
                  <a:lnTo>
                    <a:pt x="90258" y="58496"/>
                  </a:lnTo>
                  <a:lnTo>
                    <a:pt x="155257" y="58496"/>
                  </a:lnTo>
                  <a:lnTo>
                    <a:pt x="158000" y="65925"/>
                  </a:lnTo>
                  <a:lnTo>
                    <a:pt x="163512" y="83591"/>
                  </a:lnTo>
                  <a:lnTo>
                    <a:pt x="169646" y="108813"/>
                  </a:lnTo>
                  <a:lnTo>
                    <a:pt x="174205" y="138925"/>
                  </a:lnTo>
                  <a:lnTo>
                    <a:pt x="174205" y="5410"/>
                  </a:lnTo>
                  <a:lnTo>
                    <a:pt x="51460" y="5410"/>
                  </a:lnTo>
                  <a:lnTo>
                    <a:pt x="45643" y="20345"/>
                  </a:lnTo>
                  <a:lnTo>
                    <a:pt x="33705" y="55194"/>
                  </a:lnTo>
                  <a:lnTo>
                    <a:pt x="19519" y="105333"/>
                  </a:lnTo>
                  <a:lnTo>
                    <a:pt x="6997" y="166116"/>
                  </a:lnTo>
                  <a:lnTo>
                    <a:pt x="0" y="232892"/>
                  </a:lnTo>
                  <a:lnTo>
                    <a:pt x="67703" y="232892"/>
                  </a:lnTo>
                  <a:lnTo>
                    <a:pt x="68541" y="216065"/>
                  </a:lnTo>
                  <a:lnTo>
                    <a:pt x="69850" y="201383"/>
                  </a:lnTo>
                  <a:lnTo>
                    <a:pt x="71107" y="190817"/>
                  </a:lnTo>
                  <a:lnTo>
                    <a:pt x="71767" y="186321"/>
                  </a:lnTo>
                  <a:lnTo>
                    <a:pt x="184429" y="186321"/>
                  </a:lnTo>
                  <a:lnTo>
                    <a:pt x="185102" y="190817"/>
                  </a:lnTo>
                  <a:lnTo>
                    <a:pt x="186359" y="201383"/>
                  </a:lnTo>
                  <a:lnTo>
                    <a:pt x="187667" y="216065"/>
                  </a:lnTo>
                  <a:lnTo>
                    <a:pt x="188480" y="232892"/>
                  </a:lnTo>
                  <a:lnTo>
                    <a:pt x="257276" y="232892"/>
                  </a:lnTo>
                  <a:close/>
                </a:path>
                <a:path w="524510" h="238760">
                  <a:moveTo>
                    <a:pt x="523900" y="166547"/>
                  </a:moveTo>
                  <a:lnTo>
                    <a:pt x="485838" y="111264"/>
                  </a:lnTo>
                  <a:lnTo>
                    <a:pt x="448335" y="99822"/>
                  </a:lnTo>
                  <a:lnTo>
                    <a:pt x="407466" y="94094"/>
                  </a:lnTo>
                  <a:lnTo>
                    <a:pt x="369963" y="90271"/>
                  </a:lnTo>
                  <a:lnTo>
                    <a:pt x="342544" y="84556"/>
                  </a:lnTo>
                  <a:lnTo>
                    <a:pt x="331901" y="73126"/>
                  </a:lnTo>
                  <a:lnTo>
                    <a:pt x="340067" y="61226"/>
                  </a:lnTo>
                  <a:lnTo>
                    <a:pt x="359079" y="55118"/>
                  </a:lnTo>
                  <a:lnTo>
                    <a:pt x="380682" y="52870"/>
                  </a:lnTo>
                  <a:lnTo>
                    <a:pt x="396621" y="52539"/>
                  </a:lnTo>
                  <a:lnTo>
                    <a:pt x="439788" y="55981"/>
                  </a:lnTo>
                  <a:lnTo>
                    <a:pt x="476885" y="63639"/>
                  </a:lnTo>
                  <a:lnTo>
                    <a:pt x="503364" y="71513"/>
                  </a:lnTo>
                  <a:lnTo>
                    <a:pt x="514692" y="75565"/>
                  </a:lnTo>
                  <a:lnTo>
                    <a:pt x="514692" y="18961"/>
                  </a:lnTo>
                  <a:lnTo>
                    <a:pt x="504088" y="14973"/>
                  </a:lnTo>
                  <a:lnTo>
                    <a:pt x="480644" y="8572"/>
                  </a:lnTo>
                  <a:lnTo>
                    <a:pt x="444703" y="2616"/>
                  </a:lnTo>
                  <a:lnTo>
                    <a:pt x="396621" y="0"/>
                  </a:lnTo>
                  <a:lnTo>
                    <a:pt x="355142" y="2857"/>
                  </a:lnTo>
                  <a:lnTo>
                    <a:pt x="313791" y="14084"/>
                  </a:lnTo>
                  <a:lnTo>
                    <a:pt x="282028" y="37706"/>
                  </a:lnTo>
                  <a:lnTo>
                    <a:pt x="269341" y="77724"/>
                  </a:lnTo>
                  <a:lnTo>
                    <a:pt x="282765" y="114515"/>
                  </a:lnTo>
                  <a:lnTo>
                    <a:pt x="316306" y="134962"/>
                  </a:lnTo>
                  <a:lnTo>
                    <a:pt x="359930" y="144780"/>
                  </a:lnTo>
                  <a:lnTo>
                    <a:pt x="403542" y="149656"/>
                  </a:lnTo>
                  <a:lnTo>
                    <a:pt x="437083" y="155282"/>
                  </a:lnTo>
                  <a:lnTo>
                    <a:pt x="450507" y="167360"/>
                  </a:lnTo>
                  <a:lnTo>
                    <a:pt x="443763" y="177380"/>
                  </a:lnTo>
                  <a:lnTo>
                    <a:pt x="428028" y="182537"/>
                  </a:lnTo>
                  <a:lnTo>
                    <a:pt x="410070" y="184429"/>
                  </a:lnTo>
                  <a:lnTo>
                    <a:pt x="396621" y="184696"/>
                  </a:lnTo>
                  <a:lnTo>
                    <a:pt x="349059" y="181038"/>
                  </a:lnTo>
                  <a:lnTo>
                    <a:pt x="311010" y="172885"/>
                  </a:lnTo>
                  <a:lnTo>
                    <a:pt x="285305" y="164477"/>
                  </a:lnTo>
                  <a:lnTo>
                    <a:pt x="274751" y="160058"/>
                  </a:lnTo>
                  <a:lnTo>
                    <a:pt x="274751" y="219354"/>
                  </a:lnTo>
                  <a:lnTo>
                    <a:pt x="285877" y="223342"/>
                  </a:lnTo>
                  <a:lnTo>
                    <a:pt x="310299" y="229755"/>
                  </a:lnTo>
                  <a:lnTo>
                    <a:pt x="347421" y="235699"/>
                  </a:lnTo>
                  <a:lnTo>
                    <a:pt x="396621" y="238315"/>
                  </a:lnTo>
                  <a:lnTo>
                    <a:pt x="436384" y="235826"/>
                  </a:lnTo>
                  <a:lnTo>
                    <a:pt x="477926" y="225691"/>
                  </a:lnTo>
                  <a:lnTo>
                    <a:pt x="510641" y="203923"/>
                  </a:lnTo>
                  <a:lnTo>
                    <a:pt x="523900" y="166547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83858" y="3976455"/>
              <a:ext cx="249148" cy="238315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5755106" y="3976458"/>
              <a:ext cx="524510" cy="238760"/>
            </a:xfrm>
            <a:custGeom>
              <a:avLst/>
              <a:gdLst/>
              <a:ahLst/>
              <a:cxnLst/>
              <a:rect l="l" t="t" r="r" b="b"/>
              <a:pathLst>
                <a:path w="524510" h="238760">
                  <a:moveTo>
                    <a:pt x="254558" y="119976"/>
                  </a:moveTo>
                  <a:lnTo>
                    <a:pt x="247053" y="78028"/>
                  </a:lnTo>
                  <a:lnTo>
                    <a:pt x="231648" y="52273"/>
                  </a:lnTo>
                  <a:lnTo>
                    <a:pt x="223926" y="39370"/>
                  </a:lnTo>
                  <a:lnTo>
                    <a:pt x="191465" y="16141"/>
                  </a:lnTo>
                  <a:lnTo>
                    <a:pt x="191465" y="116992"/>
                  </a:lnTo>
                  <a:lnTo>
                    <a:pt x="188112" y="140411"/>
                  </a:lnTo>
                  <a:lnTo>
                    <a:pt x="177152" y="161582"/>
                  </a:lnTo>
                  <a:lnTo>
                    <a:pt x="157314" y="176898"/>
                  </a:lnTo>
                  <a:lnTo>
                    <a:pt x="127279" y="182803"/>
                  </a:lnTo>
                  <a:lnTo>
                    <a:pt x="97256" y="176898"/>
                  </a:lnTo>
                  <a:lnTo>
                    <a:pt x="77419" y="161582"/>
                  </a:lnTo>
                  <a:lnTo>
                    <a:pt x="66459" y="140411"/>
                  </a:lnTo>
                  <a:lnTo>
                    <a:pt x="63093" y="116992"/>
                  </a:lnTo>
                  <a:lnTo>
                    <a:pt x="66459" y="94538"/>
                  </a:lnTo>
                  <a:lnTo>
                    <a:pt x="77419" y="73660"/>
                  </a:lnTo>
                  <a:lnTo>
                    <a:pt x="97256" y="58267"/>
                  </a:lnTo>
                  <a:lnTo>
                    <a:pt x="127279" y="52273"/>
                  </a:lnTo>
                  <a:lnTo>
                    <a:pt x="157314" y="58267"/>
                  </a:lnTo>
                  <a:lnTo>
                    <a:pt x="177152" y="73660"/>
                  </a:lnTo>
                  <a:lnTo>
                    <a:pt x="188112" y="94538"/>
                  </a:lnTo>
                  <a:lnTo>
                    <a:pt x="191465" y="116992"/>
                  </a:lnTo>
                  <a:lnTo>
                    <a:pt x="191465" y="16141"/>
                  </a:lnTo>
                  <a:lnTo>
                    <a:pt x="184302" y="11010"/>
                  </a:lnTo>
                  <a:lnTo>
                    <a:pt x="127279" y="0"/>
                  </a:lnTo>
                  <a:lnTo>
                    <a:pt x="70269" y="11010"/>
                  </a:lnTo>
                  <a:lnTo>
                    <a:pt x="30645" y="39370"/>
                  </a:lnTo>
                  <a:lnTo>
                    <a:pt x="7518" y="78028"/>
                  </a:lnTo>
                  <a:lnTo>
                    <a:pt x="0" y="119976"/>
                  </a:lnTo>
                  <a:lnTo>
                    <a:pt x="7416" y="161582"/>
                  </a:lnTo>
                  <a:lnTo>
                    <a:pt x="7518" y="162115"/>
                  </a:lnTo>
                  <a:lnTo>
                    <a:pt x="30645" y="200164"/>
                  </a:lnTo>
                  <a:lnTo>
                    <a:pt x="70269" y="227711"/>
                  </a:lnTo>
                  <a:lnTo>
                    <a:pt x="127279" y="238315"/>
                  </a:lnTo>
                  <a:lnTo>
                    <a:pt x="184302" y="227711"/>
                  </a:lnTo>
                  <a:lnTo>
                    <a:pt x="223926" y="200164"/>
                  </a:lnTo>
                  <a:lnTo>
                    <a:pt x="234480" y="182803"/>
                  </a:lnTo>
                  <a:lnTo>
                    <a:pt x="247053" y="162115"/>
                  </a:lnTo>
                  <a:lnTo>
                    <a:pt x="254558" y="119976"/>
                  </a:lnTo>
                  <a:close/>
                </a:path>
                <a:path w="524510" h="238760">
                  <a:moveTo>
                    <a:pt x="523900" y="5422"/>
                  </a:moveTo>
                  <a:lnTo>
                    <a:pt x="457022" y="5422"/>
                  </a:lnTo>
                  <a:lnTo>
                    <a:pt x="457225" y="52298"/>
                  </a:lnTo>
                  <a:lnTo>
                    <a:pt x="458368" y="166281"/>
                  </a:lnTo>
                  <a:lnTo>
                    <a:pt x="457822" y="164934"/>
                  </a:lnTo>
                  <a:lnTo>
                    <a:pt x="444868" y="126187"/>
                  </a:lnTo>
                  <a:lnTo>
                    <a:pt x="418287" y="64731"/>
                  </a:lnTo>
                  <a:lnTo>
                    <a:pt x="370624" y="64731"/>
                  </a:lnTo>
                  <a:lnTo>
                    <a:pt x="351396" y="111036"/>
                  </a:lnTo>
                  <a:lnTo>
                    <a:pt x="344093" y="129997"/>
                  </a:lnTo>
                  <a:lnTo>
                    <a:pt x="338023" y="147929"/>
                  </a:lnTo>
                  <a:lnTo>
                    <a:pt x="332168" y="166560"/>
                  </a:lnTo>
                  <a:lnTo>
                    <a:pt x="332955" y="150761"/>
                  </a:lnTo>
                  <a:lnTo>
                    <a:pt x="333349" y="123901"/>
                  </a:lnTo>
                  <a:lnTo>
                    <a:pt x="333527" y="5422"/>
                  </a:lnTo>
                  <a:lnTo>
                    <a:pt x="266636" y="5422"/>
                  </a:lnTo>
                  <a:lnTo>
                    <a:pt x="269062" y="77457"/>
                  </a:lnTo>
                  <a:lnTo>
                    <a:pt x="274904" y="139001"/>
                  </a:lnTo>
                  <a:lnTo>
                    <a:pt x="281952" y="187261"/>
                  </a:lnTo>
                  <a:lnTo>
                    <a:pt x="291007" y="232905"/>
                  </a:lnTo>
                  <a:lnTo>
                    <a:pt x="347065" y="232905"/>
                  </a:lnTo>
                  <a:lnTo>
                    <a:pt x="393915" y="132168"/>
                  </a:lnTo>
                  <a:lnTo>
                    <a:pt x="442125" y="232905"/>
                  </a:lnTo>
                  <a:lnTo>
                    <a:pt x="499529" y="232905"/>
                  </a:lnTo>
                  <a:lnTo>
                    <a:pt x="502577" y="219494"/>
                  </a:lnTo>
                  <a:lnTo>
                    <a:pt x="508685" y="187261"/>
                  </a:lnTo>
                  <a:lnTo>
                    <a:pt x="515708" y="139001"/>
                  </a:lnTo>
                  <a:lnTo>
                    <a:pt x="521487" y="77457"/>
                  </a:lnTo>
                  <a:lnTo>
                    <a:pt x="523900" y="5422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5" name="object 35"/>
          <p:cNvGrpSpPr/>
          <p:nvPr/>
        </p:nvGrpSpPr>
        <p:grpSpPr>
          <a:xfrm>
            <a:off x="3591053" y="4288075"/>
            <a:ext cx="613410" cy="238760"/>
            <a:chOff x="3591053" y="4288075"/>
            <a:chExt cx="613410" cy="238760"/>
          </a:xfrm>
        </p:grpSpPr>
        <p:sp>
          <p:nvSpPr>
            <p:cNvPr id="36" name="object 36"/>
            <p:cNvSpPr/>
            <p:nvPr/>
          </p:nvSpPr>
          <p:spPr>
            <a:xfrm>
              <a:off x="3591053" y="4288075"/>
              <a:ext cx="254635" cy="238760"/>
            </a:xfrm>
            <a:custGeom>
              <a:avLst/>
              <a:gdLst/>
              <a:ahLst/>
              <a:cxnLst/>
              <a:rect l="l" t="t" r="r" b="b"/>
              <a:pathLst>
                <a:path w="254635" h="238760">
                  <a:moveTo>
                    <a:pt x="127279" y="0"/>
                  </a:moveTo>
                  <a:lnTo>
                    <a:pt x="85800" y="2852"/>
                  </a:lnTo>
                  <a:lnTo>
                    <a:pt x="44446" y="14082"/>
                  </a:lnTo>
                  <a:lnTo>
                    <a:pt x="12690" y="37702"/>
                  </a:lnTo>
                  <a:lnTo>
                    <a:pt x="0" y="77724"/>
                  </a:lnTo>
                  <a:lnTo>
                    <a:pt x="13419" y="114510"/>
                  </a:lnTo>
                  <a:lnTo>
                    <a:pt x="46968" y="134965"/>
                  </a:lnTo>
                  <a:lnTo>
                    <a:pt x="90582" y="144783"/>
                  </a:lnTo>
                  <a:lnTo>
                    <a:pt x="134196" y="149658"/>
                  </a:lnTo>
                  <a:lnTo>
                    <a:pt x="167745" y="155286"/>
                  </a:lnTo>
                  <a:lnTo>
                    <a:pt x="181165" y="167360"/>
                  </a:lnTo>
                  <a:lnTo>
                    <a:pt x="174421" y="177382"/>
                  </a:lnTo>
                  <a:lnTo>
                    <a:pt x="158689" y="182529"/>
                  </a:lnTo>
                  <a:lnTo>
                    <a:pt x="140724" y="184425"/>
                  </a:lnTo>
                  <a:lnTo>
                    <a:pt x="127279" y="184696"/>
                  </a:lnTo>
                  <a:lnTo>
                    <a:pt x="79714" y="181035"/>
                  </a:lnTo>
                  <a:lnTo>
                    <a:pt x="41670" y="172880"/>
                  </a:lnTo>
                  <a:lnTo>
                    <a:pt x="15963" y="164470"/>
                  </a:lnTo>
                  <a:lnTo>
                    <a:pt x="5410" y="160045"/>
                  </a:lnTo>
                  <a:lnTo>
                    <a:pt x="5410" y="219354"/>
                  </a:lnTo>
                  <a:lnTo>
                    <a:pt x="16531" y="223345"/>
                  </a:lnTo>
                  <a:lnTo>
                    <a:pt x="40955" y="229749"/>
                  </a:lnTo>
                  <a:lnTo>
                    <a:pt x="78074" y="235695"/>
                  </a:lnTo>
                  <a:lnTo>
                    <a:pt x="127279" y="238315"/>
                  </a:lnTo>
                  <a:lnTo>
                    <a:pt x="167044" y="235822"/>
                  </a:lnTo>
                  <a:lnTo>
                    <a:pt x="208587" y="225686"/>
                  </a:lnTo>
                  <a:lnTo>
                    <a:pt x="241297" y="203923"/>
                  </a:lnTo>
                  <a:lnTo>
                    <a:pt x="254558" y="166547"/>
                  </a:lnTo>
                  <a:lnTo>
                    <a:pt x="243923" y="132237"/>
                  </a:lnTo>
                  <a:lnTo>
                    <a:pt x="216494" y="111264"/>
                  </a:lnTo>
                  <a:lnTo>
                    <a:pt x="178990" y="99816"/>
                  </a:lnTo>
                  <a:lnTo>
                    <a:pt x="138128" y="94087"/>
                  </a:lnTo>
                  <a:lnTo>
                    <a:pt x="100624" y="90266"/>
                  </a:lnTo>
                  <a:lnTo>
                    <a:pt x="73195" y="84545"/>
                  </a:lnTo>
                  <a:lnTo>
                    <a:pt x="62560" y="73113"/>
                  </a:lnTo>
                  <a:lnTo>
                    <a:pt x="70731" y="61219"/>
                  </a:lnTo>
                  <a:lnTo>
                    <a:pt x="89742" y="55111"/>
                  </a:lnTo>
                  <a:lnTo>
                    <a:pt x="111343" y="52861"/>
                  </a:lnTo>
                  <a:lnTo>
                    <a:pt x="127279" y="52539"/>
                  </a:lnTo>
                  <a:lnTo>
                    <a:pt x="170443" y="55983"/>
                  </a:lnTo>
                  <a:lnTo>
                    <a:pt x="207541" y="63641"/>
                  </a:lnTo>
                  <a:lnTo>
                    <a:pt x="234026" y="71501"/>
                  </a:lnTo>
                  <a:lnTo>
                    <a:pt x="245351" y="75552"/>
                  </a:lnTo>
                  <a:lnTo>
                    <a:pt x="245351" y="18961"/>
                  </a:lnTo>
                  <a:lnTo>
                    <a:pt x="234749" y="14969"/>
                  </a:lnTo>
                  <a:lnTo>
                    <a:pt x="211299" y="8566"/>
                  </a:lnTo>
                  <a:lnTo>
                    <a:pt x="175356" y="2619"/>
                  </a:lnTo>
                  <a:lnTo>
                    <a:pt x="127279" y="0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861857" y="4288075"/>
              <a:ext cx="250494" cy="238315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4138071" y="4442232"/>
              <a:ext cx="66675" cy="78740"/>
            </a:xfrm>
            <a:custGeom>
              <a:avLst/>
              <a:gdLst/>
              <a:ahLst/>
              <a:cxnLst/>
              <a:rect l="l" t="t" r="r" b="b"/>
              <a:pathLst>
                <a:path w="66675" h="78739">
                  <a:moveTo>
                    <a:pt x="0" y="78739"/>
                  </a:moveTo>
                  <a:lnTo>
                    <a:pt x="66357" y="78739"/>
                  </a:lnTo>
                  <a:lnTo>
                    <a:pt x="66357" y="0"/>
                  </a:lnTo>
                  <a:lnTo>
                    <a:pt x="0" y="0"/>
                  </a:lnTo>
                  <a:lnTo>
                    <a:pt x="0" y="78739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/>
          <p:cNvSpPr/>
          <p:nvPr/>
        </p:nvSpPr>
        <p:spPr>
          <a:xfrm>
            <a:off x="4138066" y="4288091"/>
            <a:ext cx="1056640" cy="238760"/>
          </a:xfrm>
          <a:custGeom>
            <a:avLst/>
            <a:gdLst/>
            <a:ahLst/>
            <a:cxnLst/>
            <a:rect l="l" t="t" r="r" b="b"/>
            <a:pathLst>
              <a:path w="1056639" h="238760">
                <a:moveTo>
                  <a:pt x="243738" y="5562"/>
                </a:moveTo>
                <a:lnTo>
                  <a:pt x="177114" y="5562"/>
                </a:lnTo>
                <a:lnTo>
                  <a:pt x="177114" y="99542"/>
                </a:lnTo>
                <a:lnTo>
                  <a:pt x="66357" y="99542"/>
                </a:lnTo>
                <a:lnTo>
                  <a:pt x="66357" y="5562"/>
                </a:lnTo>
                <a:lnTo>
                  <a:pt x="0" y="5562"/>
                </a:lnTo>
                <a:lnTo>
                  <a:pt x="0" y="99542"/>
                </a:lnTo>
                <a:lnTo>
                  <a:pt x="0" y="154152"/>
                </a:lnTo>
                <a:lnTo>
                  <a:pt x="177114" y="154152"/>
                </a:lnTo>
                <a:lnTo>
                  <a:pt x="177114" y="232892"/>
                </a:lnTo>
                <a:lnTo>
                  <a:pt x="243738" y="232892"/>
                </a:lnTo>
                <a:lnTo>
                  <a:pt x="243738" y="154152"/>
                </a:lnTo>
                <a:lnTo>
                  <a:pt x="243738" y="99542"/>
                </a:lnTo>
                <a:lnTo>
                  <a:pt x="243738" y="5562"/>
                </a:lnTo>
                <a:close/>
              </a:path>
              <a:path w="1056639" h="238760">
                <a:moveTo>
                  <a:pt x="519950" y="119964"/>
                </a:moveTo>
                <a:lnTo>
                  <a:pt x="512432" y="78016"/>
                </a:lnTo>
                <a:lnTo>
                  <a:pt x="497027" y="52260"/>
                </a:lnTo>
                <a:lnTo>
                  <a:pt x="489318" y="39357"/>
                </a:lnTo>
                <a:lnTo>
                  <a:pt x="456857" y="16154"/>
                </a:lnTo>
                <a:lnTo>
                  <a:pt x="456857" y="116992"/>
                </a:lnTo>
                <a:lnTo>
                  <a:pt x="453491" y="140411"/>
                </a:lnTo>
                <a:lnTo>
                  <a:pt x="442531" y="161569"/>
                </a:lnTo>
                <a:lnTo>
                  <a:pt x="422694" y="176885"/>
                </a:lnTo>
                <a:lnTo>
                  <a:pt x="392671" y="182791"/>
                </a:lnTo>
                <a:lnTo>
                  <a:pt x="362648" y="176885"/>
                </a:lnTo>
                <a:lnTo>
                  <a:pt x="342798" y="161569"/>
                </a:lnTo>
                <a:lnTo>
                  <a:pt x="331851" y="140411"/>
                </a:lnTo>
                <a:lnTo>
                  <a:pt x="328485" y="116992"/>
                </a:lnTo>
                <a:lnTo>
                  <a:pt x="331851" y="94526"/>
                </a:lnTo>
                <a:lnTo>
                  <a:pt x="342798" y="73647"/>
                </a:lnTo>
                <a:lnTo>
                  <a:pt x="362648" y="58254"/>
                </a:lnTo>
                <a:lnTo>
                  <a:pt x="392671" y="52260"/>
                </a:lnTo>
                <a:lnTo>
                  <a:pt x="422694" y="58254"/>
                </a:lnTo>
                <a:lnTo>
                  <a:pt x="442531" y="73647"/>
                </a:lnTo>
                <a:lnTo>
                  <a:pt x="453491" y="94526"/>
                </a:lnTo>
                <a:lnTo>
                  <a:pt x="456857" y="116992"/>
                </a:lnTo>
                <a:lnTo>
                  <a:pt x="456857" y="16154"/>
                </a:lnTo>
                <a:lnTo>
                  <a:pt x="449681" y="11010"/>
                </a:lnTo>
                <a:lnTo>
                  <a:pt x="392671" y="0"/>
                </a:lnTo>
                <a:lnTo>
                  <a:pt x="335648" y="11010"/>
                </a:lnTo>
                <a:lnTo>
                  <a:pt x="296024" y="39357"/>
                </a:lnTo>
                <a:lnTo>
                  <a:pt x="272897" y="78016"/>
                </a:lnTo>
                <a:lnTo>
                  <a:pt x="265391" y="119964"/>
                </a:lnTo>
                <a:lnTo>
                  <a:pt x="272808" y="161569"/>
                </a:lnTo>
                <a:lnTo>
                  <a:pt x="272897" y="162102"/>
                </a:lnTo>
                <a:lnTo>
                  <a:pt x="296024" y="200152"/>
                </a:lnTo>
                <a:lnTo>
                  <a:pt x="335648" y="227698"/>
                </a:lnTo>
                <a:lnTo>
                  <a:pt x="392671" y="238315"/>
                </a:lnTo>
                <a:lnTo>
                  <a:pt x="449681" y="227698"/>
                </a:lnTo>
                <a:lnTo>
                  <a:pt x="489318" y="200152"/>
                </a:lnTo>
                <a:lnTo>
                  <a:pt x="499872" y="182791"/>
                </a:lnTo>
                <a:lnTo>
                  <a:pt x="512432" y="162102"/>
                </a:lnTo>
                <a:lnTo>
                  <a:pt x="519950" y="119964"/>
                </a:lnTo>
                <a:close/>
              </a:path>
              <a:path w="1056639" h="238760">
                <a:moveTo>
                  <a:pt x="790752" y="119964"/>
                </a:moveTo>
                <a:lnTo>
                  <a:pt x="783247" y="78016"/>
                </a:lnTo>
                <a:lnTo>
                  <a:pt x="767829" y="52260"/>
                </a:lnTo>
                <a:lnTo>
                  <a:pt x="760120" y="39357"/>
                </a:lnTo>
                <a:lnTo>
                  <a:pt x="727659" y="16141"/>
                </a:lnTo>
                <a:lnTo>
                  <a:pt x="727659" y="116992"/>
                </a:lnTo>
                <a:lnTo>
                  <a:pt x="724293" y="140411"/>
                </a:lnTo>
                <a:lnTo>
                  <a:pt x="713346" y="161569"/>
                </a:lnTo>
                <a:lnTo>
                  <a:pt x="693496" y="176885"/>
                </a:lnTo>
                <a:lnTo>
                  <a:pt x="663473" y="182791"/>
                </a:lnTo>
                <a:lnTo>
                  <a:pt x="633450" y="176885"/>
                </a:lnTo>
                <a:lnTo>
                  <a:pt x="613613" y="161569"/>
                </a:lnTo>
                <a:lnTo>
                  <a:pt x="602653" y="140411"/>
                </a:lnTo>
                <a:lnTo>
                  <a:pt x="599287" y="116992"/>
                </a:lnTo>
                <a:lnTo>
                  <a:pt x="602653" y="94526"/>
                </a:lnTo>
                <a:lnTo>
                  <a:pt x="613613" y="73647"/>
                </a:lnTo>
                <a:lnTo>
                  <a:pt x="633450" y="58254"/>
                </a:lnTo>
                <a:lnTo>
                  <a:pt x="663473" y="52260"/>
                </a:lnTo>
                <a:lnTo>
                  <a:pt x="693496" y="58254"/>
                </a:lnTo>
                <a:lnTo>
                  <a:pt x="713346" y="73647"/>
                </a:lnTo>
                <a:lnTo>
                  <a:pt x="724293" y="94526"/>
                </a:lnTo>
                <a:lnTo>
                  <a:pt x="727659" y="116992"/>
                </a:lnTo>
                <a:lnTo>
                  <a:pt x="727659" y="16141"/>
                </a:lnTo>
                <a:lnTo>
                  <a:pt x="720496" y="11010"/>
                </a:lnTo>
                <a:lnTo>
                  <a:pt x="663473" y="0"/>
                </a:lnTo>
                <a:lnTo>
                  <a:pt x="606463" y="11010"/>
                </a:lnTo>
                <a:lnTo>
                  <a:pt x="566826" y="39357"/>
                </a:lnTo>
                <a:lnTo>
                  <a:pt x="543699" y="78016"/>
                </a:lnTo>
                <a:lnTo>
                  <a:pt x="536194" y="119964"/>
                </a:lnTo>
                <a:lnTo>
                  <a:pt x="543610" y="161569"/>
                </a:lnTo>
                <a:lnTo>
                  <a:pt x="543699" y="162102"/>
                </a:lnTo>
                <a:lnTo>
                  <a:pt x="566826" y="200152"/>
                </a:lnTo>
                <a:lnTo>
                  <a:pt x="606463" y="227698"/>
                </a:lnTo>
                <a:lnTo>
                  <a:pt x="663473" y="238315"/>
                </a:lnTo>
                <a:lnTo>
                  <a:pt x="720496" y="227698"/>
                </a:lnTo>
                <a:lnTo>
                  <a:pt x="760120" y="200152"/>
                </a:lnTo>
                <a:lnTo>
                  <a:pt x="770674" y="182791"/>
                </a:lnTo>
                <a:lnTo>
                  <a:pt x="783247" y="162102"/>
                </a:lnTo>
                <a:lnTo>
                  <a:pt x="790752" y="119964"/>
                </a:lnTo>
                <a:close/>
              </a:path>
              <a:path w="1056639" h="238760">
                <a:moveTo>
                  <a:pt x="1056144" y="175653"/>
                </a:moveTo>
                <a:lnTo>
                  <a:pt x="878763" y="175653"/>
                </a:lnTo>
                <a:lnTo>
                  <a:pt x="878763" y="5473"/>
                </a:lnTo>
                <a:lnTo>
                  <a:pt x="812419" y="5473"/>
                </a:lnTo>
                <a:lnTo>
                  <a:pt x="812419" y="175653"/>
                </a:lnTo>
                <a:lnTo>
                  <a:pt x="812419" y="232803"/>
                </a:lnTo>
                <a:lnTo>
                  <a:pt x="1056144" y="232803"/>
                </a:lnTo>
                <a:lnTo>
                  <a:pt x="1056144" y="175653"/>
                </a:lnTo>
                <a:close/>
              </a:path>
              <a:path w="1056639" h="238760">
                <a:moveTo>
                  <a:pt x="1056144" y="75806"/>
                </a:moveTo>
                <a:lnTo>
                  <a:pt x="996569" y="75806"/>
                </a:lnTo>
                <a:lnTo>
                  <a:pt x="996569" y="119138"/>
                </a:lnTo>
                <a:lnTo>
                  <a:pt x="1056144" y="119138"/>
                </a:lnTo>
                <a:lnTo>
                  <a:pt x="1056144" y="75806"/>
                </a:lnTo>
                <a:close/>
              </a:path>
              <a:path w="1056639" h="238760">
                <a:moveTo>
                  <a:pt x="1056144" y="5397"/>
                </a:moveTo>
                <a:lnTo>
                  <a:pt x="996569" y="5397"/>
                </a:lnTo>
                <a:lnTo>
                  <a:pt x="996569" y="48729"/>
                </a:lnTo>
                <a:lnTo>
                  <a:pt x="1056144" y="48729"/>
                </a:lnTo>
                <a:lnTo>
                  <a:pt x="1056144" y="5397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0" name="object 4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279551" y="4285437"/>
            <a:ext cx="127279" cy="232867"/>
          </a:xfrm>
          <a:prstGeom prst="rect">
            <a:avLst/>
          </a:prstGeom>
        </p:spPr>
      </p:pic>
      <p:sp>
        <p:nvSpPr>
          <p:cNvPr id="41" name="object 41"/>
          <p:cNvSpPr/>
          <p:nvPr/>
        </p:nvSpPr>
        <p:spPr>
          <a:xfrm>
            <a:off x="5482730" y="4290783"/>
            <a:ext cx="792480" cy="236220"/>
          </a:xfrm>
          <a:custGeom>
            <a:avLst/>
            <a:gdLst/>
            <a:ahLst/>
            <a:cxnLst/>
            <a:rect l="l" t="t" r="r" b="b"/>
            <a:pathLst>
              <a:path w="792479" h="236220">
                <a:moveTo>
                  <a:pt x="257263" y="230200"/>
                </a:moveTo>
                <a:lnTo>
                  <a:pt x="252387" y="183616"/>
                </a:lnTo>
                <a:lnTo>
                  <a:pt x="244665" y="136220"/>
                </a:lnTo>
                <a:lnTo>
                  <a:pt x="224510" y="55791"/>
                </a:lnTo>
                <a:lnTo>
                  <a:pt x="211632" y="17640"/>
                </a:lnTo>
                <a:lnTo>
                  <a:pt x="205816" y="2717"/>
                </a:lnTo>
                <a:lnTo>
                  <a:pt x="179539" y="2717"/>
                </a:lnTo>
                <a:lnTo>
                  <a:pt x="179539" y="136220"/>
                </a:lnTo>
                <a:lnTo>
                  <a:pt x="76631" y="136220"/>
                </a:lnTo>
                <a:lnTo>
                  <a:pt x="81419" y="106095"/>
                </a:lnTo>
                <a:lnTo>
                  <a:pt x="87528" y="80873"/>
                </a:lnTo>
                <a:lnTo>
                  <a:pt x="92938" y="63220"/>
                </a:lnTo>
                <a:lnTo>
                  <a:pt x="95592" y="55791"/>
                </a:lnTo>
                <a:lnTo>
                  <a:pt x="160591" y="55791"/>
                </a:lnTo>
                <a:lnTo>
                  <a:pt x="163322" y="63220"/>
                </a:lnTo>
                <a:lnTo>
                  <a:pt x="168846" y="80873"/>
                </a:lnTo>
                <a:lnTo>
                  <a:pt x="174980" y="106095"/>
                </a:lnTo>
                <a:lnTo>
                  <a:pt x="179539" y="136220"/>
                </a:lnTo>
                <a:lnTo>
                  <a:pt x="179539" y="2717"/>
                </a:lnTo>
                <a:lnTo>
                  <a:pt x="51447" y="2717"/>
                </a:lnTo>
                <a:lnTo>
                  <a:pt x="45631" y="17640"/>
                </a:lnTo>
                <a:lnTo>
                  <a:pt x="33680" y="52489"/>
                </a:lnTo>
                <a:lnTo>
                  <a:pt x="19507" y="102628"/>
                </a:lnTo>
                <a:lnTo>
                  <a:pt x="6985" y="163410"/>
                </a:lnTo>
                <a:lnTo>
                  <a:pt x="0" y="230200"/>
                </a:lnTo>
                <a:lnTo>
                  <a:pt x="67703" y="230200"/>
                </a:lnTo>
                <a:lnTo>
                  <a:pt x="68516" y="213360"/>
                </a:lnTo>
                <a:lnTo>
                  <a:pt x="69824" y="198678"/>
                </a:lnTo>
                <a:lnTo>
                  <a:pt x="71081" y="188112"/>
                </a:lnTo>
                <a:lnTo>
                  <a:pt x="71767" y="183616"/>
                </a:lnTo>
                <a:lnTo>
                  <a:pt x="184416" y="183616"/>
                </a:lnTo>
                <a:lnTo>
                  <a:pt x="185089" y="188112"/>
                </a:lnTo>
                <a:lnTo>
                  <a:pt x="186347" y="198678"/>
                </a:lnTo>
                <a:lnTo>
                  <a:pt x="187655" y="213360"/>
                </a:lnTo>
                <a:lnTo>
                  <a:pt x="188480" y="230200"/>
                </a:lnTo>
                <a:lnTo>
                  <a:pt x="257263" y="230200"/>
                </a:lnTo>
                <a:close/>
              </a:path>
              <a:path w="792479" h="236220">
                <a:moveTo>
                  <a:pt x="526630" y="87477"/>
                </a:moveTo>
                <a:lnTo>
                  <a:pt x="517283" y="52412"/>
                </a:lnTo>
                <a:lnTo>
                  <a:pt x="517169" y="51993"/>
                </a:lnTo>
                <a:lnTo>
                  <a:pt x="517118" y="51790"/>
                </a:lnTo>
                <a:lnTo>
                  <a:pt x="515277" y="44907"/>
                </a:lnTo>
                <a:lnTo>
                  <a:pt x="485749" y="18046"/>
                </a:lnTo>
                <a:lnTo>
                  <a:pt x="460019" y="9245"/>
                </a:lnTo>
                <a:lnTo>
                  <a:pt x="460019" y="89103"/>
                </a:lnTo>
                <a:lnTo>
                  <a:pt x="456272" y="106210"/>
                </a:lnTo>
                <a:lnTo>
                  <a:pt x="444487" y="118491"/>
                </a:lnTo>
                <a:lnTo>
                  <a:pt x="423799" y="125895"/>
                </a:lnTo>
                <a:lnTo>
                  <a:pt x="393395" y="128371"/>
                </a:lnTo>
                <a:lnTo>
                  <a:pt x="374561" y="128155"/>
                </a:lnTo>
                <a:lnTo>
                  <a:pt x="358597" y="127698"/>
                </a:lnTo>
                <a:lnTo>
                  <a:pt x="342480" y="127012"/>
                </a:lnTo>
                <a:lnTo>
                  <a:pt x="342480" y="53086"/>
                </a:lnTo>
                <a:lnTo>
                  <a:pt x="358597" y="52412"/>
                </a:lnTo>
                <a:lnTo>
                  <a:pt x="372414" y="51993"/>
                </a:lnTo>
                <a:lnTo>
                  <a:pt x="383997" y="51790"/>
                </a:lnTo>
                <a:lnTo>
                  <a:pt x="394220" y="51790"/>
                </a:lnTo>
                <a:lnTo>
                  <a:pt x="423341" y="53873"/>
                </a:lnTo>
                <a:lnTo>
                  <a:pt x="444080" y="60566"/>
                </a:lnTo>
                <a:lnTo>
                  <a:pt x="456120" y="72174"/>
                </a:lnTo>
                <a:lnTo>
                  <a:pt x="460019" y="89103"/>
                </a:lnTo>
                <a:lnTo>
                  <a:pt x="460019" y="9245"/>
                </a:lnTo>
                <a:lnTo>
                  <a:pt x="444842" y="4038"/>
                </a:lnTo>
                <a:lnTo>
                  <a:pt x="399351" y="0"/>
                </a:lnTo>
                <a:lnTo>
                  <a:pt x="361543" y="393"/>
                </a:lnTo>
                <a:lnTo>
                  <a:pt x="277482" y="2705"/>
                </a:lnTo>
                <a:lnTo>
                  <a:pt x="277482" y="230187"/>
                </a:lnTo>
                <a:lnTo>
                  <a:pt x="342480" y="230187"/>
                </a:lnTo>
                <a:lnTo>
                  <a:pt x="342480" y="175755"/>
                </a:lnTo>
                <a:lnTo>
                  <a:pt x="377863" y="176682"/>
                </a:lnTo>
                <a:lnTo>
                  <a:pt x="396913" y="176847"/>
                </a:lnTo>
                <a:lnTo>
                  <a:pt x="412165" y="202209"/>
                </a:lnTo>
                <a:lnTo>
                  <a:pt x="430936" y="220522"/>
                </a:lnTo>
                <a:lnTo>
                  <a:pt x="454837" y="231609"/>
                </a:lnTo>
                <a:lnTo>
                  <a:pt x="485470" y="235343"/>
                </a:lnTo>
                <a:lnTo>
                  <a:pt x="500202" y="234911"/>
                </a:lnTo>
                <a:lnTo>
                  <a:pt x="511263" y="233959"/>
                </a:lnTo>
                <a:lnTo>
                  <a:pt x="518375" y="232943"/>
                </a:lnTo>
                <a:lnTo>
                  <a:pt x="521220" y="232359"/>
                </a:lnTo>
                <a:lnTo>
                  <a:pt x="521220" y="187947"/>
                </a:lnTo>
                <a:lnTo>
                  <a:pt x="521220" y="187210"/>
                </a:lnTo>
                <a:lnTo>
                  <a:pt x="520687" y="187210"/>
                </a:lnTo>
                <a:lnTo>
                  <a:pt x="517969" y="187947"/>
                </a:lnTo>
                <a:lnTo>
                  <a:pt x="507136" y="187947"/>
                </a:lnTo>
                <a:lnTo>
                  <a:pt x="495490" y="187210"/>
                </a:lnTo>
                <a:lnTo>
                  <a:pt x="484187" y="184251"/>
                </a:lnTo>
                <a:lnTo>
                  <a:pt x="474002" y="178003"/>
                </a:lnTo>
                <a:lnTo>
                  <a:pt x="472249" y="175755"/>
                </a:lnTo>
                <a:lnTo>
                  <a:pt x="465696" y="167360"/>
                </a:lnTo>
                <a:lnTo>
                  <a:pt x="492937" y="154686"/>
                </a:lnTo>
                <a:lnTo>
                  <a:pt x="511911" y="136461"/>
                </a:lnTo>
                <a:lnTo>
                  <a:pt x="515861" y="128371"/>
                </a:lnTo>
                <a:lnTo>
                  <a:pt x="523024" y="113715"/>
                </a:lnTo>
                <a:lnTo>
                  <a:pt x="526630" y="87477"/>
                </a:lnTo>
                <a:close/>
              </a:path>
              <a:path w="792479" h="236220">
                <a:moveTo>
                  <a:pt x="791984" y="158432"/>
                </a:moveTo>
                <a:lnTo>
                  <a:pt x="780440" y="161937"/>
                </a:lnTo>
                <a:lnTo>
                  <a:pt x="753427" y="168592"/>
                </a:lnTo>
                <a:lnTo>
                  <a:pt x="715708" y="175031"/>
                </a:lnTo>
                <a:lnTo>
                  <a:pt x="672007" y="177927"/>
                </a:lnTo>
                <a:lnTo>
                  <a:pt x="648741" y="176187"/>
                </a:lnTo>
                <a:lnTo>
                  <a:pt x="629221" y="170078"/>
                </a:lnTo>
                <a:lnTo>
                  <a:pt x="615810" y="158280"/>
                </a:lnTo>
                <a:lnTo>
                  <a:pt x="610806" y="139471"/>
                </a:lnTo>
                <a:lnTo>
                  <a:pt x="610806" y="100469"/>
                </a:lnTo>
                <a:lnTo>
                  <a:pt x="757313" y="100469"/>
                </a:lnTo>
                <a:lnTo>
                  <a:pt x="757313" y="46316"/>
                </a:lnTo>
                <a:lnTo>
                  <a:pt x="610806" y="46316"/>
                </a:lnTo>
                <a:lnTo>
                  <a:pt x="610806" y="2705"/>
                </a:lnTo>
                <a:lnTo>
                  <a:pt x="545541" y="2705"/>
                </a:lnTo>
                <a:lnTo>
                  <a:pt x="545541" y="145973"/>
                </a:lnTo>
                <a:lnTo>
                  <a:pt x="553618" y="183972"/>
                </a:lnTo>
                <a:lnTo>
                  <a:pt x="577469" y="212115"/>
                </a:lnTo>
                <a:lnTo>
                  <a:pt x="616496" y="229603"/>
                </a:lnTo>
                <a:lnTo>
                  <a:pt x="670115" y="235610"/>
                </a:lnTo>
                <a:lnTo>
                  <a:pt x="722680" y="233108"/>
                </a:lnTo>
                <a:lnTo>
                  <a:pt x="760298" y="227520"/>
                </a:lnTo>
                <a:lnTo>
                  <a:pt x="783310" y="221792"/>
                </a:lnTo>
                <a:lnTo>
                  <a:pt x="791984" y="218821"/>
                </a:lnTo>
                <a:lnTo>
                  <a:pt x="791984" y="158432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98238" y="3200751"/>
            <a:ext cx="5743575" cy="284480"/>
          </a:xfrm>
          <a:custGeom>
            <a:avLst/>
            <a:gdLst/>
            <a:ahLst/>
            <a:cxnLst/>
            <a:rect l="l" t="t" r="r" b="b"/>
            <a:pathLst>
              <a:path w="5743575" h="284479">
                <a:moveTo>
                  <a:pt x="5689498" y="0"/>
                </a:moveTo>
                <a:lnTo>
                  <a:pt x="53632" y="0"/>
                </a:lnTo>
                <a:lnTo>
                  <a:pt x="32757" y="4213"/>
                </a:lnTo>
                <a:lnTo>
                  <a:pt x="15709" y="15703"/>
                </a:lnTo>
                <a:lnTo>
                  <a:pt x="4215" y="32746"/>
                </a:lnTo>
                <a:lnTo>
                  <a:pt x="0" y="53619"/>
                </a:lnTo>
                <a:lnTo>
                  <a:pt x="0" y="230606"/>
                </a:lnTo>
                <a:lnTo>
                  <a:pt x="4215" y="251481"/>
                </a:lnTo>
                <a:lnTo>
                  <a:pt x="15709" y="268528"/>
                </a:lnTo>
                <a:lnTo>
                  <a:pt x="32757" y="280023"/>
                </a:lnTo>
                <a:lnTo>
                  <a:pt x="53632" y="284238"/>
                </a:lnTo>
                <a:lnTo>
                  <a:pt x="5689498" y="284238"/>
                </a:lnTo>
                <a:lnTo>
                  <a:pt x="5710372" y="280023"/>
                </a:lnTo>
                <a:lnTo>
                  <a:pt x="5727420" y="268528"/>
                </a:lnTo>
                <a:lnTo>
                  <a:pt x="5738915" y="251481"/>
                </a:lnTo>
                <a:lnTo>
                  <a:pt x="5743130" y="230606"/>
                </a:lnTo>
                <a:lnTo>
                  <a:pt x="5743130" y="53619"/>
                </a:lnTo>
                <a:lnTo>
                  <a:pt x="5738915" y="32746"/>
                </a:lnTo>
                <a:lnTo>
                  <a:pt x="5727420" y="15703"/>
                </a:lnTo>
                <a:lnTo>
                  <a:pt x="5710372" y="4213"/>
                </a:lnTo>
                <a:lnTo>
                  <a:pt x="5689498" y="0"/>
                </a:lnTo>
                <a:close/>
              </a:path>
            </a:pathLst>
          </a:custGeom>
          <a:solidFill>
            <a:srgbClr val="FFFA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984310" y="6814654"/>
            <a:ext cx="265430" cy="103505"/>
          </a:xfrm>
          <a:custGeom>
            <a:avLst/>
            <a:gdLst/>
            <a:ahLst/>
            <a:cxnLst/>
            <a:rect l="l" t="t" r="r" b="b"/>
            <a:pathLst>
              <a:path w="265429" h="103504">
                <a:moveTo>
                  <a:pt x="110032" y="71983"/>
                </a:moveTo>
                <a:lnTo>
                  <a:pt x="97066" y="49898"/>
                </a:lnTo>
                <a:lnTo>
                  <a:pt x="68529" y="41694"/>
                </a:lnTo>
                <a:lnTo>
                  <a:pt x="40005" y="38544"/>
                </a:lnTo>
                <a:lnTo>
                  <a:pt x="27038" y="31610"/>
                </a:lnTo>
                <a:lnTo>
                  <a:pt x="30568" y="26454"/>
                </a:lnTo>
                <a:lnTo>
                  <a:pt x="38785" y="23812"/>
                </a:lnTo>
                <a:lnTo>
                  <a:pt x="48120" y="22847"/>
                </a:lnTo>
                <a:lnTo>
                  <a:pt x="55016" y="22707"/>
                </a:lnTo>
                <a:lnTo>
                  <a:pt x="73672" y="24193"/>
                </a:lnTo>
                <a:lnTo>
                  <a:pt x="89700" y="27508"/>
                </a:lnTo>
                <a:lnTo>
                  <a:pt x="101155" y="30911"/>
                </a:lnTo>
                <a:lnTo>
                  <a:pt x="106057" y="32664"/>
                </a:lnTo>
                <a:lnTo>
                  <a:pt x="106057" y="8191"/>
                </a:lnTo>
                <a:lnTo>
                  <a:pt x="101460" y="6464"/>
                </a:lnTo>
                <a:lnTo>
                  <a:pt x="91325" y="3695"/>
                </a:lnTo>
                <a:lnTo>
                  <a:pt x="75793" y="1130"/>
                </a:lnTo>
                <a:lnTo>
                  <a:pt x="55016" y="0"/>
                </a:lnTo>
                <a:lnTo>
                  <a:pt x="37084" y="1231"/>
                </a:lnTo>
                <a:lnTo>
                  <a:pt x="19202" y="6083"/>
                </a:lnTo>
                <a:lnTo>
                  <a:pt x="5486" y="16294"/>
                </a:lnTo>
                <a:lnTo>
                  <a:pt x="0" y="33591"/>
                </a:lnTo>
                <a:lnTo>
                  <a:pt x="12230" y="54635"/>
                </a:lnTo>
                <a:lnTo>
                  <a:pt x="39154" y="62572"/>
                </a:lnTo>
                <a:lnTo>
                  <a:pt x="66065" y="65709"/>
                </a:lnTo>
                <a:lnTo>
                  <a:pt x="78308" y="72339"/>
                </a:lnTo>
                <a:lnTo>
                  <a:pt x="78308" y="79832"/>
                </a:lnTo>
                <a:lnTo>
                  <a:pt x="55016" y="79832"/>
                </a:lnTo>
                <a:lnTo>
                  <a:pt x="34455" y="78244"/>
                </a:lnTo>
                <a:lnTo>
                  <a:pt x="18008" y="74714"/>
                </a:lnTo>
                <a:lnTo>
                  <a:pt x="6896" y="71081"/>
                </a:lnTo>
                <a:lnTo>
                  <a:pt x="2336" y="69176"/>
                </a:lnTo>
                <a:lnTo>
                  <a:pt x="2336" y="94818"/>
                </a:lnTo>
                <a:lnTo>
                  <a:pt x="7137" y="96532"/>
                </a:lnTo>
                <a:lnTo>
                  <a:pt x="17703" y="99301"/>
                </a:lnTo>
                <a:lnTo>
                  <a:pt x="33743" y="101879"/>
                </a:lnTo>
                <a:lnTo>
                  <a:pt x="55016" y="103009"/>
                </a:lnTo>
                <a:lnTo>
                  <a:pt x="72199" y="101930"/>
                </a:lnTo>
                <a:lnTo>
                  <a:pt x="90157" y="97548"/>
                </a:lnTo>
                <a:lnTo>
                  <a:pt x="104292" y="88138"/>
                </a:lnTo>
                <a:lnTo>
                  <a:pt x="110032" y="71983"/>
                </a:lnTo>
                <a:close/>
              </a:path>
              <a:path w="265429" h="103504">
                <a:moveTo>
                  <a:pt x="225336" y="64503"/>
                </a:moveTo>
                <a:lnTo>
                  <a:pt x="218046" y="70027"/>
                </a:lnTo>
                <a:lnTo>
                  <a:pt x="208978" y="74104"/>
                </a:lnTo>
                <a:lnTo>
                  <a:pt x="198577" y="76631"/>
                </a:lnTo>
                <a:lnTo>
                  <a:pt x="187286" y="77495"/>
                </a:lnTo>
                <a:lnTo>
                  <a:pt x="170827" y="75831"/>
                </a:lnTo>
                <a:lnTo>
                  <a:pt x="158038" y="70840"/>
                </a:lnTo>
                <a:lnTo>
                  <a:pt x="149733" y="62572"/>
                </a:lnTo>
                <a:lnTo>
                  <a:pt x="146786" y="51041"/>
                </a:lnTo>
                <a:lnTo>
                  <a:pt x="149707" y="39052"/>
                </a:lnTo>
                <a:lnTo>
                  <a:pt x="157949" y="30289"/>
                </a:lnTo>
                <a:lnTo>
                  <a:pt x="170726" y="24892"/>
                </a:lnTo>
                <a:lnTo>
                  <a:pt x="187286" y="23063"/>
                </a:lnTo>
                <a:lnTo>
                  <a:pt x="198488" y="23914"/>
                </a:lnTo>
                <a:lnTo>
                  <a:pt x="208686" y="26441"/>
                </a:lnTo>
                <a:lnTo>
                  <a:pt x="217551" y="30518"/>
                </a:lnTo>
                <a:lnTo>
                  <a:pt x="224739" y="36055"/>
                </a:lnTo>
                <a:lnTo>
                  <a:pt x="224739" y="7962"/>
                </a:lnTo>
                <a:lnTo>
                  <a:pt x="216230" y="4584"/>
                </a:lnTo>
                <a:lnTo>
                  <a:pt x="207111" y="2082"/>
                </a:lnTo>
                <a:lnTo>
                  <a:pt x="197434" y="533"/>
                </a:lnTo>
                <a:lnTo>
                  <a:pt x="187286" y="0"/>
                </a:lnTo>
                <a:lnTo>
                  <a:pt x="158038" y="4038"/>
                </a:lnTo>
                <a:lnTo>
                  <a:pt x="135928" y="15087"/>
                </a:lnTo>
                <a:lnTo>
                  <a:pt x="121932" y="31457"/>
                </a:lnTo>
                <a:lnTo>
                  <a:pt x="117055" y="51498"/>
                </a:lnTo>
                <a:lnTo>
                  <a:pt x="121767" y="71539"/>
                </a:lnTo>
                <a:lnTo>
                  <a:pt x="135483" y="87922"/>
                </a:lnTo>
                <a:lnTo>
                  <a:pt x="157543" y="98958"/>
                </a:lnTo>
                <a:lnTo>
                  <a:pt x="187286" y="103009"/>
                </a:lnTo>
                <a:lnTo>
                  <a:pt x="197523" y="102476"/>
                </a:lnTo>
                <a:lnTo>
                  <a:pt x="207403" y="100914"/>
                </a:lnTo>
                <a:lnTo>
                  <a:pt x="216738" y="98412"/>
                </a:lnTo>
                <a:lnTo>
                  <a:pt x="225336" y="95046"/>
                </a:lnTo>
                <a:lnTo>
                  <a:pt x="225336" y="64503"/>
                </a:lnTo>
                <a:close/>
              </a:path>
              <a:path w="265429" h="103504">
                <a:moveTo>
                  <a:pt x="265112" y="66370"/>
                </a:moveTo>
                <a:lnTo>
                  <a:pt x="236435" y="66370"/>
                </a:lnTo>
                <a:lnTo>
                  <a:pt x="236435" y="100660"/>
                </a:lnTo>
                <a:lnTo>
                  <a:pt x="265112" y="100660"/>
                </a:lnTo>
                <a:lnTo>
                  <a:pt x="265112" y="66370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220746" y="6814654"/>
            <a:ext cx="456565" cy="103505"/>
          </a:xfrm>
          <a:custGeom>
            <a:avLst/>
            <a:gdLst/>
            <a:ahLst/>
            <a:cxnLst/>
            <a:rect l="l" t="t" r="r" b="b"/>
            <a:pathLst>
              <a:path w="456565" h="103504">
                <a:moveTo>
                  <a:pt x="105346" y="2870"/>
                </a:moveTo>
                <a:lnTo>
                  <a:pt x="76555" y="2870"/>
                </a:lnTo>
                <a:lnTo>
                  <a:pt x="76555" y="42240"/>
                </a:lnTo>
                <a:lnTo>
                  <a:pt x="28676" y="42240"/>
                </a:lnTo>
                <a:lnTo>
                  <a:pt x="28676" y="2870"/>
                </a:lnTo>
                <a:lnTo>
                  <a:pt x="0" y="2870"/>
                </a:lnTo>
                <a:lnTo>
                  <a:pt x="0" y="42240"/>
                </a:lnTo>
                <a:lnTo>
                  <a:pt x="0" y="66370"/>
                </a:lnTo>
                <a:lnTo>
                  <a:pt x="76555" y="66370"/>
                </a:lnTo>
                <a:lnTo>
                  <a:pt x="76555" y="100660"/>
                </a:lnTo>
                <a:lnTo>
                  <a:pt x="105346" y="100660"/>
                </a:lnTo>
                <a:lnTo>
                  <a:pt x="105346" y="66370"/>
                </a:lnTo>
                <a:lnTo>
                  <a:pt x="105346" y="42240"/>
                </a:lnTo>
                <a:lnTo>
                  <a:pt x="105346" y="2870"/>
                </a:lnTo>
                <a:close/>
              </a:path>
              <a:path w="456565" h="103504">
                <a:moveTo>
                  <a:pt x="224751" y="51854"/>
                </a:moveTo>
                <a:lnTo>
                  <a:pt x="221500" y="33718"/>
                </a:lnTo>
                <a:lnTo>
                  <a:pt x="214845" y="22593"/>
                </a:lnTo>
                <a:lnTo>
                  <a:pt x="211505" y="17005"/>
                </a:lnTo>
                <a:lnTo>
                  <a:pt x="197472" y="6972"/>
                </a:lnTo>
                <a:lnTo>
                  <a:pt x="197472" y="50571"/>
                </a:lnTo>
                <a:lnTo>
                  <a:pt x="196011" y="60693"/>
                </a:lnTo>
                <a:lnTo>
                  <a:pt x="191287" y="69837"/>
                </a:lnTo>
                <a:lnTo>
                  <a:pt x="182714" y="76466"/>
                </a:lnTo>
                <a:lnTo>
                  <a:pt x="169735" y="79019"/>
                </a:lnTo>
                <a:lnTo>
                  <a:pt x="156756" y="76466"/>
                </a:lnTo>
                <a:lnTo>
                  <a:pt x="148183" y="69837"/>
                </a:lnTo>
                <a:lnTo>
                  <a:pt x="143446" y="60693"/>
                </a:lnTo>
                <a:lnTo>
                  <a:pt x="141998" y="50571"/>
                </a:lnTo>
                <a:lnTo>
                  <a:pt x="143446" y="40855"/>
                </a:lnTo>
                <a:lnTo>
                  <a:pt x="148183" y="31838"/>
                </a:lnTo>
                <a:lnTo>
                  <a:pt x="156756" y="25184"/>
                </a:lnTo>
                <a:lnTo>
                  <a:pt x="169735" y="22593"/>
                </a:lnTo>
                <a:lnTo>
                  <a:pt x="182714" y="25184"/>
                </a:lnTo>
                <a:lnTo>
                  <a:pt x="191287" y="31838"/>
                </a:lnTo>
                <a:lnTo>
                  <a:pt x="196011" y="40855"/>
                </a:lnTo>
                <a:lnTo>
                  <a:pt x="197472" y="50571"/>
                </a:lnTo>
                <a:lnTo>
                  <a:pt x="197472" y="6972"/>
                </a:lnTo>
                <a:lnTo>
                  <a:pt x="194373" y="4749"/>
                </a:lnTo>
                <a:lnTo>
                  <a:pt x="169735" y="0"/>
                </a:lnTo>
                <a:lnTo>
                  <a:pt x="145084" y="4749"/>
                </a:lnTo>
                <a:lnTo>
                  <a:pt x="127952" y="17005"/>
                </a:lnTo>
                <a:lnTo>
                  <a:pt x="117957" y="33718"/>
                </a:lnTo>
                <a:lnTo>
                  <a:pt x="114719" y="51854"/>
                </a:lnTo>
                <a:lnTo>
                  <a:pt x="117919" y="69837"/>
                </a:lnTo>
                <a:lnTo>
                  <a:pt x="117957" y="70065"/>
                </a:lnTo>
                <a:lnTo>
                  <a:pt x="127952" y="86512"/>
                </a:lnTo>
                <a:lnTo>
                  <a:pt x="145084" y="98425"/>
                </a:lnTo>
                <a:lnTo>
                  <a:pt x="169735" y="103009"/>
                </a:lnTo>
                <a:lnTo>
                  <a:pt x="194373" y="98425"/>
                </a:lnTo>
                <a:lnTo>
                  <a:pt x="211505" y="86512"/>
                </a:lnTo>
                <a:lnTo>
                  <a:pt x="216065" y="79019"/>
                </a:lnTo>
                <a:lnTo>
                  <a:pt x="221500" y="70065"/>
                </a:lnTo>
                <a:lnTo>
                  <a:pt x="224751" y="51854"/>
                </a:lnTo>
                <a:close/>
              </a:path>
              <a:path w="456565" h="103504">
                <a:moveTo>
                  <a:pt x="341807" y="51854"/>
                </a:moveTo>
                <a:lnTo>
                  <a:pt x="338556" y="33718"/>
                </a:lnTo>
                <a:lnTo>
                  <a:pt x="331901" y="22593"/>
                </a:lnTo>
                <a:lnTo>
                  <a:pt x="328561" y="17005"/>
                </a:lnTo>
                <a:lnTo>
                  <a:pt x="314528" y="6972"/>
                </a:lnTo>
                <a:lnTo>
                  <a:pt x="314528" y="50571"/>
                </a:lnTo>
                <a:lnTo>
                  <a:pt x="313067" y="60693"/>
                </a:lnTo>
                <a:lnTo>
                  <a:pt x="308330" y="69837"/>
                </a:lnTo>
                <a:lnTo>
                  <a:pt x="299758" y="76466"/>
                </a:lnTo>
                <a:lnTo>
                  <a:pt x="286791" y="79019"/>
                </a:lnTo>
                <a:lnTo>
                  <a:pt x="273812" y="76466"/>
                </a:lnTo>
                <a:lnTo>
                  <a:pt x="265239" y="69837"/>
                </a:lnTo>
                <a:lnTo>
                  <a:pt x="260502" y="60693"/>
                </a:lnTo>
                <a:lnTo>
                  <a:pt x="259054" y="50571"/>
                </a:lnTo>
                <a:lnTo>
                  <a:pt x="260502" y="40855"/>
                </a:lnTo>
                <a:lnTo>
                  <a:pt x="265239" y="31838"/>
                </a:lnTo>
                <a:lnTo>
                  <a:pt x="273812" y="25184"/>
                </a:lnTo>
                <a:lnTo>
                  <a:pt x="286791" y="22593"/>
                </a:lnTo>
                <a:lnTo>
                  <a:pt x="299758" y="25184"/>
                </a:lnTo>
                <a:lnTo>
                  <a:pt x="308330" y="31838"/>
                </a:lnTo>
                <a:lnTo>
                  <a:pt x="313067" y="40855"/>
                </a:lnTo>
                <a:lnTo>
                  <a:pt x="314528" y="50571"/>
                </a:lnTo>
                <a:lnTo>
                  <a:pt x="314528" y="6972"/>
                </a:lnTo>
                <a:lnTo>
                  <a:pt x="311429" y="4749"/>
                </a:lnTo>
                <a:lnTo>
                  <a:pt x="286791" y="0"/>
                </a:lnTo>
                <a:lnTo>
                  <a:pt x="262140" y="4749"/>
                </a:lnTo>
                <a:lnTo>
                  <a:pt x="245008" y="17005"/>
                </a:lnTo>
                <a:lnTo>
                  <a:pt x="235013" y="33718"/>
                </a:lnTo>
                <a:lnTo>
                  <a:pt x="231775" y="51854"/>
                </a:lnTo>
                <a:lnTo>
                  <a:pt x="234975" y="69837"/>
                </a:lnTo>
                <a:lnTo>
                  <a:pt x="235013" y="70065"/>
                </a:lnTo>
                <a:lnTo>
                  <a:pt x="245008" y="86512"/>
                </a:lnTo>
                <a:lnTo>
                  <a:pt x="262140" y="98425"/>
                </a:lnTo>
                <a:lnTo>
                  <a:pt x="286791" y="103009"/>
                </a:lnTo>
                <a:lnTo>
                  <a:pt x="311429" y="98425"/>
                </a:lnTo>
                <a:lnTo>
                  <a:pt x="328561" y="86512"/>
                </a:lnTo>
                <a:lnTo>
                  <a:pt x="333121" y="79019"/>
                </a:lnTo>
                <a:lnTo>
                  <a:pt x="338556" y="70065"/>
                </a:lnTo>
                <a:lnTo>
                  <a:pt x="341807" y="51854"/>
                </a:lnTo>
                <a:close/>
              </a:path>
              <a:path w="456565" h="103504">
                <a:moveTo>
                  <a:pt x="456514" y="76060"/>
                </a:moveTo>
                <a:lnTo>
                  <a:pt x="379844" y="76060"/>
                </a:lnTo>
                <a:lnTo>
                  <a:pt x="379844" y="2400"/>
                </a:lnTo>
                <a:lnTo>
                  <a:pt x="351167" y="2400"/>
                </a:lnTo>
                <a:lnTo>
                  <a:pt x="351167" y="76060"/>
                </a:lnTo>
                <a:lnTo>
                  <a:pt x="351167" y="100190"/>
                </a:lnTo>
                <a:lnTo>
                  <a:pt x="456514" y="100190"/>
                </a:lnTo>
                <a:lnTo>
                  <a:pt x="456514" y="76060"/>
                </a:lnTo>
                <a:close/>
              </a:path>
              <a:path w="456565" h="103504">
                <a:moveTo>
                  <a:pt x="456526" y="32766"/>
                </a:moveTo>
                <a:lnTo>
                  <a:pt x="430771" y="32766"/>
                </a:lnTo>
                <a:lnTo>
                  <a:pt x="430771" y="51498"/>
                </a:lnTo>
                <a:lnTo>
                  <a:pt x="456526" y="51498"/>
                </a:lnTo>
                <a:lnTo>
                  <a:pt x="456526" y="32766"/>
                </a:lnTo>
                <a:close/>
              </a:path>
              <a:path w="456565" h="103504">
                <a:moveTo>
                  <a:pt x="456526" y="2336"/>
                </a:moveTo>
                <a:lnTo>
                  <a:pt x="430771" y="2336"/>
                </a:lnTo>
                <a:lnTo>
                  <a:pt x="430771" y="21069"/>
                </a:lnTo>
                <a:lnTo>
                  <a:pt x="456526" y="21069"/>
                </a:lnTo>
                <a:lnTo>
                  <a:pt x="456526" y="2336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45153" y="6814643"/>
            <a:ext cx="224740" cy="103009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8985478" y="6950494"/>
            <a:ext cx="695325" cy="103505"/>
          </a:xfrm>
          <a:custGeom>
            <a:avLst/>
            <a:gdLst/>
            <a:ahLst/>
            <a:cxnLst/>
            <a:rect l="l" t="t" r="r" b="b"/>
            <a:pathLst>
              <a:path w="695325" h="103504">
                <a:moveTo>
                  <a:pt x="107696" y="77812"/>
                </a:moveTo>
                <a:lnTo>
                  <a:pt x="68834" y="77812"/>
                </a:lnTo>
                <a:lnTo>
                  <a:pt x="68834" y="24472"/>
                </a:lnTo>
                <a:lnTo>
                  <a:pt x="107111" y="24472"/>
                </a:lnTo>
                <a:lnTo>
                  <a:pt x="107111" y="2882"/>
                </a:lnTo>
                <a:lnTo>
                  <a:pt x="584" y="2882"/>
                </a:lnTo>
                <a:lnTo>
                  <a:pt x="584" y="24472"/>
                </a:lnTo>
                <a:lnTo>
                  <a:pt x="38392" y="24472"/>
                </a:lnTo>
                <a:lnTo>
                  <a:pt x="38392" y="77812"/>
                </a:lnTo>
                <a:lnTo>
                  <a:pt x="0" y="77812"/>
                </a:lnTo>
                <a:lnTo>
                  <a:pt x="0" y="100672"/>
                </a:lnTo>
                <a:lnTo>
                  <a:pt x="107696" y="100672"/>
                </a:lnTo>
                <a:lnTo>
                  <a:pt x="107696" y="77812"/>
                </a:lnTo>
                <a:close/>
              </a:path>
              <a:path w="695325" h="103504">
                <a:moveTo>
                  <a:pt x="223570" y="2349"/>
                </a:moveTo>
                <a:lnTo>
                  <a:pt x="195122" y="2349"/>
                </a:lnTo>
                <a:lnTo>
                  <a:pt x="195122" y="31724"/>
                </a:lnTo>
                <a:lnTo>
                  <a:pt x="146545" y="2349"/>
                </a:lnTo>
                <a:lnTo>
                  <a:pt x="118224" y="2349"/>
                </a:lnTo>
                <a:lnTo>
                  <a:pt x="118224" y="100672"/>
                </a:lnTo>
                <a:lnTo>
                  <a:pt x="146545" y="100672"/>
                </a:lnTo>
                <a:lnTo>
                  <a:pt x="146545" y="33362"/>
                </a:lnTo>
                <a:lnTo>
                  <a:pt x="195122" y="61341"/>
                </a:lnTo>
                <a:lnTo>
                  <a:pt x="195122" y="100672"/>
                </a:lnTo>
                <a:lnTo>
                  <a:pt x="223570" y="100672"/>
                </a:lnTo>
                <a:lnTo>
                  <a:pt x="223570" y="2349"/>
                </a:lnTo>
                <a:close/>
              </a:path>
              <a:path w="695325" h="103504">
                <a:moveTo>
                  <a:pt x="340626" y="2349"/>
                </a:moveTo>
                <a:lnTo>
                  <a:pt x="312178" y="2349"/>
                </a:lnTo>
                <a:lnTo>
                  <a:pt x="312178" y="31724"/>
                </a:lnTo>
                <a:lnTo>
                  <a:pt x="263601" y="2349"/>
                </a:lnTo>
                <a:lnTo>
                  <a:pt x="235267" y="2349"/>
                </a:lnTo>
                <a:lnTo>
                  <a:pt x="235267" y="100672"/>
                </a:lnTo>
                <a:lnTo>
                  <a:pt x="263601" y="100672"/>
                </a:lnTo>
                <a:lnTo>
                  <a:pt x="263601" y="33362"/>
                </a:lnTo>
                <a:lnTo>
                  <a:pt x="312178" y="61341"/>
                </a:lnTo>
                <a:lnTo>
                  <a:pt x="312178" y="100672"/>
                </a:lnTo>
                <a:lnTo>
                  <a:pt x="340626" y="100672"/>
                </a:lnTo>
                <a:lnTo>
                  <a:pt x="340626" y="2349"/>
                </a:lnTo>
                <a:close/>
              </a:path>
              <a:path w="695325" h="103504">
                <a:moveTo>
                  <a:pt x="460019" y="51854"/>
                </a:moveTo>
                <a:lnTo>
                  <a:pt x="456768" y="33731"/>
                </a:lnTo>
                <a:lnTo>
                  <a:pt x="450113" y="22593"/>
                </a:lnTo>
                <a:lnTo>
                  <a:pt x="446773" y="17018"/>
                </a:lnTo>
                <a:lnTo>
                  <a:pt x="432739" y="6985"/>
                </a:lnTo>
                <a:lnTo>
                  <a:pt x="432739" y="50571"/>
                </a:lnTo>
                <a:lnTo>
                  <a:pt x="431279" y="60693"/>
                </a:lnTo>
                <a:lnTo>
                  <a:pt x="426554" y="69850"/>
                </a:lnTo>
                <a:lnTo>
                  <a:pt x="417982" y="76466"/>
                </a:lnTo>
                <a:lnTo>
                  <a:pt x="405003" y="79019"/>
                </a:lnTo>
                <a:lnTo>
                  <a:pt x="392023" y="76466"/>
                </a:lnTo>
                <a:lnTo>
                  <a:pt x="383451" y="69850"/>
                </a:lnTo>
                <a:lnTo>
                  <a:pt x="378714" y="60693"/>
                </a:lnTo>
                <a:lnTo>
                  <a:pt x="377266" y="50571"/>
                </a:lnTo>
                <a:lnTo>
                  <a:pt x="378714" y="40868"/>
                </a:lnTo>
                <a:lnTo>
                  <a:pt x="383451" y="31838"/>
                </a:lnTo>
                <a:lnTo>
                  <a:pt x="392023" y="25184"/>
                </a:lnTo>
                <a:lnTo>
                  <a:pt x="405003" y="22593"/>
                </a:lnTo>
                <a:lnTo>
                  <a:pt x="417982" y="25184"/>
                </a:lnTo>
                <a:lnTo>
                  <a:pt x="426554" y="31838"/>
                </a:lnTo>
                <a:lnTo>
                  <a:pt x="431279" y="40868"/>
                </a:lnTo>
                <a:lnTo>
                  <a:pt x="432739" y="50571"/>
                </a:lnTo>
                <a:lnTo>
                  <a:pt x="432739" y="6985"/>
                </a:lnTo>
                <a:lnTo>
                  <a:pt x="429641" y="4762"/>
                </a:lnTo>
                <a:lnTo>
                  <a:pt x="405003" y="0"/>
                </a:lnTo>
                <a:lnTo>
                  <a:pt x="380352" y="4762"/>
                </a:lnTo>
                <a:lnTo>
                  <a:pt x="363220" y="17018"/>
                </a:lnTo>
                <a:lnTo>
                  <a:pt x="353225" y="33731"/>
                </a:lnTo>
                <a:lnTo>
                  <a:pt x="349986" y="51854"/>
                </a:lnTo>
                <a:lnTo>
                  <a:pt x="353187" y="69850"/>
                </a:lnTo>
                <a:lnTo>
                  <a:pt x="353225" y="70065"/>
                </a:lnTo>
                <a:lnTo>
                  <a:pt x="363220" y="86525"/>
                </a:lnTo>
                <a:lnTo>
                  <a:pt x="380352" y="98425"/>
                </a:lnTo>
                <a:lnTo>
                  <a:pt x="405003" y="103009"/>
                </a:lnTo>
                <a:lnTo>
                  <a:pt x="429641" y="98425"/>
                </a:lnTo>
                <a:lnTo>
                  <a:pt x="446773" y="86525"/>
                </a:lnTo>
                <a:lnTo>
                  <a:pt x="451332" y="79019"/>
                </a:lnTo>
                <a:lnTo>
                  <a:pt x="456768" y="70065"/>
                </a:lnTo>
                <a:lnTo>
                  <a:pt x="460019" y="51854"/>
                </a:lnTo>
                <a:close/>
              </a:path>
              <a:path w="695325" h="103504">
                <a:moveTo>
                  <a:pt x="580580" y="2349"/>
                </a:moveTo>
                <a:lnTo>
                  <a:pt x="551434" y="2349"/>
                </a:lnTo>
                <a:lnTo>
                  <a:pt x="543560" y="37084"/>
                </a:lnTo>
                <a:lnTo>
                  <a:pt x="536117" y="59499"/>
                </a:lnTo>
                <a:lnTo>
                  <a:pt x="530440" y="71678"/>
                </a:lnTo>
                <a:lnTo>
                  <a:pt x="527900" y="75742"/>
                </a:lnTo>
                <a:lnTo>
                  <a:pt x="516775" y="75742"/>
                </a:lnTo>
                <a:lnTo>
                  <a:pt x="514273" y="71640"/>
                </a:lnTo>
                <a:lnTo>
                  <a:pt x="508660" y="59410"/>
                </a:lnTo>
                <a:lnTo>
                  <a:pt x="501230" y="36982"/>
                </a:lnTo>
                <a:lnTo>
                  <a:pt x="493255" y="2349"/>
                </a:lnTo>
                <a:lnTo>
                  <a:pt x="463524" y="2349"/>
                </a:lnTo>
                <a:lnTo>
                  <a:pt x="471474" y="42926"/>
                </a:lnTo>
                <a:lnTo>
                  <a:pt x="482930" y="73456"/>
                </a:lnTo>
                <a:lnTo>
                  <a:pt x="493445" y="93014"/>
                </a:lnTo>
                <a:lnTo>
                  <a:pt x="498640" y="100672"/>
                </a:lnTo>
                <a:lnTo>
                  <a:pt x="545465" y="100672"/>
                </a:lnTo>
                <a:lnTo>
                  <a:pt x="550659" y="93014"/>
                </a:lnTo>
                <a:lnTo>
                  <a:pt x="561174" y="73456"/>
                </a:lnTo>
                <a:lnTo>
                  <a:pt x="572630" y="42926"/>
                </a:lnTo>
                <a:lnTo>
                  <a:pt x="580580" y="2349"/>
                </a:lnTo>
                <a:close/>
              </a:path>
              <a:path w="695325" h="103504">
                <a:moveTo>
                  <a:pt x="694715" y="100672"/>
                </a:moveTo>
                <a:lnTo>
                  <a:pt x="692391" y="81000"/>
                </a:lnTo>
                <a:lnTo>
                  <a:pt x="692340" y="80530"/>
                </a:lnTo>
                <a:lnTo>
                  <a:pt x="690499" y="64909"/>
                </a:lnTo>
                <a:lnTo>
                  <a:pt x="689343" y="60045"/>
                </a:lnTo>
                <a:lnTo>
                  <a:pt x="683196" y="33997"/>
                </a:lnTo>
                <a:lnTo>
                  <a:pt x="680402" y="25285"/>
                </a:lnTo>
                <a:lnTo>
                  <a:pt x="676084" y="11836"/>
                </a:lnTo>
                <a:lnTo>
                  <a:pt x="672465" y="2349"/>
                </a:lnTo>
                <a:lnTo>
                  <a:pt x="661111" y="2349"/>
                </a:lnTo>
                <a:lnTo>
                  <a:pt x="661111" y="60045"/>
                </a:lnTo>
                <a:lnTo>
                  <a:pt x="616635" y="60045"/>
                </a:lnTo>
                <a:lnTo>
                  <a:pt x="618693" y="47028"/>
                </a:lnTo>
                <a:lnTo>
                  <a:pt x="621334" y="36131"/>
                </a:lnTo>
                <a:lnTo>
                  <a:pt x="623671" y="28498"/>
                </a:lnTo>
                <a:lnTo>
                  <a:pt x="624827" y="25285"/>
                </a:lnTo>
                <a:lnTo>
                  <a:pt x="652919" y="25285"/>
                </a:lnTo>
                <a:lnTo>
                  <a:pt x="654100" y="28498"/>
                </a:lnTo>
                <a:lnTo>
                  <a:pt x="656488" y="36131"/>
                </a:lnTo>
                <a:lnTo>
                  <a:pt x="659142" y="47028"/>
                </a:lnTo>
                <a:lnTo>
                  <a:pt x="661111" y="60045"/>
                </a:lnTo>
                <a:lnTo>
                  <a:pt x="661111" y="2349"/>
                </a:lnTo>
                <a:lnTo>
                  <a:pt x="605751" y="2349"/>
                </a:lnTo>
                <a:lnTo>
                  <a:pt x="602119" y="11836"/>
                </a:lnTo>
                <a:lnTo>
                  <a:pt x="595020" y="33997"/>
                </a:lnTo>
                <a:lnTo>
                  <a:pt x="587717" y="64909"/>
                </a:lnTo>
                <a:lnTo>
                  <a:pt x="583501" y="100672"/>
                </a:lnTo>
                <a:lnTo>
                  <a:pt x="612775" y="100672"/>
                </a:lnTo>
                <a:lnTo>
                  <a:pt x="613003" y="90716"/>
                </a:lnTo>
                <a:lnTo>
                  <a:pt x="614413" y="81000"/>
                </a:lnTo>
                <a:lnTo>
                  <a:pt x="614527" y="80530"/>
                </a:lnTo>
                <a:lnTo>
                  <a:pt x="663219" y="80530"/>
                </a:lnTo>
                <a:lnTo>
                  <a:pt x="663333" y="81000"/>
                </a:lnTo>
                <a:lnTo>
                  <a:pt x="664743" y="90716"/>
                </a:lnTo>
                <a:lnTo>
                  <a:pt x="664972" y="100672"/>
                </a:lnTo>
                <a:lnTo>
                  <a:pt x="694715" y="100672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687789" y="6950494"/>
            <a:ext cx="457834" cy="103505"/>
          </a:xfrm>
          <a:custGeom>
            <a:avLst/>
            <a:gdLst/>
            <a:ahLst/>
            <a:cxnLst/>
            <a:rect l="l" t="t" r="r" b="b"/>
            <a:pathLst>
              <a:path w="457834" h="103504">
                <a:moveTo>
                  <a:pt x="107683" y="2438"/>
                </a:moveTo>
                <a:lnTo>
                  <a:pt x="0" y="2438"/>
                </a:lnTo>
                <a:lnTo>
                  <a:pt x="0" y="26568"/>
                </a:lnTo>
                <a:lnTo>
                  <a:pt x="39560" y="26568"/>
                </a:lnTo>
                <a:lnTo>
                  <a:pt x="39560" y="100228"/>
                </a:lnTo>
                <a:lnTo>
                  <a:pt x="68122" y="100228"/>
                </a:lnTo>
                <a:lnTo>
                  <a:pt x="68122" y="26568"/>
                </a:lnTo>
                <a:lnTo>
                  <a:pt x="107683" y="26568"/>
                </a:lnTo>
                <a:lnTo>
                  <a:pt x="107683" y="2438"/>
                </a:lnTo>
                <a:close/>
              </a:path>
              <a:path w="457834" h="103504">
                <a:moveTo>
                  <a:pt x="224751" y="77812"/>
                </a:moveTo>
                <a:lnTo>
                  <a:pt x="185889" y="77812"/>
                </a:lnTo>
                <a:lnTo>
                  <a:pt x="185889" y="24472"/>
                </a:lnTo>
                <a:lnTo>
                  <a:pt x="224167" y="24472"/>
                </a:lnTo>
                <a:lnTo>
                  <a:pt x="224167" y="2882"/>
                </a:lnTo>
                <a:lnTo>
                  <a:pt x="117640" y="2882"/>
                </a:lnTo>
                <a:lnTo>
                  <a:pt x="117640" y="24472"/>
                </a:lnTo>
                <a:lnTo>
                  <a:pt x="155448" y="24472"/>
                </a:lnTo>
                <a:lnTo>
                  <a:pt x="155448" y="77812"/>
                </a:lnTo>
                <a:lnTo>
                  <a:pt x="117055" y="77812"/>
                </a:lnTo>
                <a:lnTo>
                  <a:pt x="117055" y="100672"/>
                </a:lnTo>
                <a:lnTo>
                  <a:pt x="224751" y="100672"/>
                </a:lnTo>
                <a:lnTo>
                  <a:pt x="224751" y="77812"/>
                </a:lnTo>
                <a:close/>
              </a:path>
              <a:path w="457834" h="103504">
                <a:moveTo>
                  <a:pt x="342963" y="51854"/>
                </a:moveTo>
                <a:lnTo>
                  <a:pt x="339725" y="33731"/>
                </a:lnTo>
                <a:lnTo>
                  <a:pt x="333070" y="22593"/>
                </a:lnTo>
                <a:lnTo>
                  <a:pt x="329730" y="17018"/>
                </a:lnTo>
                <a:lnTo>
                  <a:pt x="315683" y="6972"/>
                </a:lnTo>
                <a:lnTo>
                  <a:pt x="315683" y="50571"/>
                </a:lnTo>
                <a:lnTo>
                  <a:pt x="314236" y="60693"/>
                </a:lnTo>
                <a:lnTo>
                  <a:pt x="309499" y="69850"/>
                </a:lnTo>
                <a:lnTo>
                  <a:pt x="300926" y="76466"/>
                </a:lnTo>
                <a:lnTo>
                  <a:pt x="287947" y="79019"/>
                </a:lnTo>
                <a:lnTo>
                  <a:pt x="274980" y="76466"/>
                </a:lnTo>
                <a:lnTo>
                  <a:pt x="266407" y="69850"/>
                </a:lnTo>
                <a:lnTo>
                  <a:pt x="261670" y="60693"/>
                </a:lnTo>
                <a:lnTo>
                  <a:pt x="260210" y="50571"/>
                </a:lnTo>
                <a:lnTo>
                  <a:pt x="261670" y="40868"/>
                </a:lnTo>
                <a:lnTo>
                  <a:pt x="266407" y="31838"/>
                </a:lnTo>
                <a:lnTo>
                  <a:pt x="274980" y="25184"/>
                </a:lnTo>
                <a:lnTo>
                  <a:pt x="287947" y="22593"/>
                </a:lnTo>
                <a:lnTo>
                  <a:pt x="300926" y="25184"/>
                </a:lnTo>
                <a:lnTo>
                  <a:pt x="309499" y="31838"/>
                </a:lnTo>
                <a:lnTo>
                  <a:pt x="314236" y="40868"/>
                </a:lnTo>
                <a:lnTo>
                  <a:pt x="315683" y="50571"/>
                </a:lnTo>
                <a:lnTo>
                  <a:pt x="315683" y="6972"/>
                </a:lnTo>
                <a:lnTo>
                  <a:pt x="312597" y="4762"/>
                </a:lnTo>
                <a:lnTo>
                  <a:pt x="287947" y="0"/>
                </a:lnTo>
                <a:lnTo>
                  <a:pt x="263309" y="4762"/>
                </a:lnTo>
                <a:lnTo>
                  <a:pt x="246176" y="17018"/>
                </a:lnTo>
                <a:lnTo>
                  <a:pt x="236181" y="33731"/>
                </a:lnTo>
                <a:lnTo>
                  <a:pt x="232930" y="51854"/>
                </a:lnTo>
                <a:lnTo>
                  <a:pt x="236143" y="69850"/>
                </a:lnTo>
                <a:lnTo>
                  <a:pt x="236181" y="70065"/>
                </a:lnTo>
                <a:lnTo>
                  <a:pt x="246176" y="86525"/>
                </a:lnTo>
                <a:lnTo>
                  <a:pt x="263309" y="98425"/>
                </a:lnTo>
                <a:lnTo>
                  <a:pt x="287947" y="103009"/>
                </a:lnTo>
                <a:lnTo>
                  <a:pt x="312597" y="98425"/>
                </a:lnTo>
                <a:lnTo>
                  <a:pt x="329730" y="86525"/>
                </a:lnTo>
                <a:lnTo>
                  <a:pt x="334289" y="79019"/>
                </a:lnTo>
                <a:lnTo>
                  <a:pt x="339725" y="70065"/>
                </a:lnTo>
                <a:lnTo>
                  <a:pt x="342963" y="51854"/>
                </a:lnTo>
                <a:close/>
              </a:path>
              <a:path w="457834" h="103504">
                <a:moveTo>
                  <a:pt x="457682" y="2349"/>
                </a:moveTo>
                <a:lnTo>
                  <a:pt x="429234" y="2349"/>
                </a:lnTo>
                <a:lnTo>
                  <a:pt x="429234" y="31724"/>
                </a:lnTo>
                <a:lnTo>
                  <a:pt x="380657" y="2349"/>
                </a:lnTo>
                <a:lnTo>
                  <a:pt x="352323" y="2349"/>
                </a:lnTo>
                <a:lnTo>
                  <a:pt x="352323" y="100672"/>
                </a:lnTo>
                <a:lnTo>
                  <a:pt x="380657" y="100672"/>
                </a:lnTo>
                <a:lnTo>
                  <a:pt x="380657" y="33362"/>
                </a:lnTo>
                <a:lnTo>
                  <a:pt x="429234" y="61341"/>
                </a:lnTo>
                <a:lnTo>
                  <a:pt x="429234" y="100672"/>
                </a:lnTo>
                <a:lnTo>
                  <a:pt x="457682" y="100672"/>
                </a:lnTo>
                <a:lnTo>
                  <a:pt x="457682" y="2349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83722" y="7087507"/>
            <a:ext cx="345315" cy="99504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9395168" y="7086345"/>
            <a:ext cx="381000" cy="103505"/>
          </a:xfrm>
          <a:custGeom>
            <a:avLst/>
            <a:gdLst/>
            <a:ahLst/>
            <a:cxnLst/>
            <a:rect l="l" t="t" r="r" b="b"/>
            <a:pathLst>
              <a:path w="381000" h="103504">
                <a:moveTo>
                  <a:pt x="107683" y="2438"/>
                </a:moveTo>
                <a:lnTo>
                  <a:pt x="0" y="2438"/>
                </a:lnTo>
                <a:lnTo>
                  <a:pt x="0" y="26568"/>
                </a:lnTo>
                <a:lnTo>
                  <a:pt x="39560" y="26568"/>
                </a:lnTo>
                <a:lnTo>
                  <a:pt x="39560" y="100228"/>
                </a:lnTo>
                <a:lnTo>
                  <a:pt x="68122" y="100228"/>
                </a:lnTo>
                <a:lnTo>
                  <a:pt x="68122" y="26568"/>
                </a:lnTo>
                <a:lnTo>
                  <a:pt x="107683" y="26568"/>
                </a:lnTo>
                <a:lnTo>
                  <a:pt x="107683" y="2438"/>
                </a:lnTo>
                <a:close/>
              </a:path>
              <a:path w="381000" h="103504">
                <a:moveTo>
                  <a:pt x="225323" y="77812"/>
                </a:moveTo>
                <a:lnTo>
                  <a:pt x="146304" y="77812"/>
                </a:lnTo>
                <a:lnTo>
                  <a:pt x="146304" y="62572"/>
                </a:lnTo>
                <a:lnTo>
                  <a:pt x="222504" y="62572"/>
                </a:lnTo>
                <a:lnTo>
                  <a:pt x="222504" y="40982"/>
                </a:lnTo>
                <a:lnTo>
                  <a:pt x="146304" y="40982"/>
                </a:lnTo>
                <a:lnTo>
                  <a:pt x="146304" y="24472"/>
                </a:lnTo>
                <a:lnTo>
                  <a:pt x="224142" y="24472"/>
                </a:lnTo>
                <a:lnTo>
                  <a:pt x="224142" y="2882"/>
                </a:lnTo>
                <a:lnTo>
                  <a:pt x="118211" y="2882"/>
                </a:lnTo>
                <a:lnTo>
                  <a:pt x="118211" y="24472"/>
                </a:lnTo>
                <a:lnTo>
                  <a:pt x="118211" y="40982"/>
                </a:lnTo>
                <a:lnTo>
                  <a:pt x="118211" y="62572"/>
                </a:lnTo>
                <a:lnTo>
                  <a:pt x="118211" y="77812"/>
                </a:lnTo>
                <a:lnTo>
                  <a:pt x="118211" y="100672"/>
                </a:lnTo>
                <a:lnTo>
                  <a:pt x="225323" y="100672"/>
                </a:lnTo>
                <a:lnTo>
                  <a:pt x="225323" y="77812"/>
                </a:lnTo>
                <a:close/>
              </a:path>
              <a:path w="381000" h="103504">
                <a:moveTo>
                  <a:pt x="341210" y="64503"/>
                </a:moveTo>
                <a:lnTo>
                  <a:pt x="333933" y="70040"/>
                </a:lnTo>
                <a:lnTo>
                  <a:pt x="324866" y="74117"/>
                </a:lnTo>
                <a:lnTo>
                  <a:pt x="314452" y="76631"/>
                </a:lnTo>
                <a:lnTo>
                  <a:pt x="303161" y="77495"/>
                </a:lnTo>
                <a:lnTo>
                  <a:pt x="286715" y="75831"/>
                </a:lnTo>
                <a:lnTo>
                  <a:pt x="273913" y="70853"/>
                </a:lnTo>
                <a:lnTo>
                  <a:pt x="265607" y="62572"/>
                </a:lnTo>
                <a:lnTo>
                  <a:pt x="262661" y="51041"/>
                </a:lnTo>
                <a:lnTo>
                  <a:pt x="265582" y="39065"/>
                </a:lnTo>
                <a:lnTo>
                  <a:pt x="273824" y="30289"/>
                </a:lnTo>
                <a:lnTo>
                  <a:pt x="286613" y="24892"/>
                </a:lnTo>
                <a:lnTo>
                  <a:pt x="303161" y="23063"/>
                </a:lnTo>
                <a:lnTo>
                  <a:pt x="314363" y="23926"/>
                </a:lnTo>
                <a:lnTo>
                  <a:pt x="324561" y="26441"/>
                </a:lnTo>
                <a:lnTo>
                  <a:pt x="333425" y="30518"/>
                </a:lnTo>
                <a:lnTo>
                  <a:pt x="340614" y="36055"/>
                </a:lnTo>
                <a:lnTo>
                  <a:pt x="340614" y="7962"/>
                </a:lnTo>
                <a:lnTo>
                  <a:pt x="332105" y="4584"/>
                </a:lnTo>
                <a:lnTo>
                  <a:pt x="322986" y="2082"/>
                </a:lnTo>
                <a:lnTo>
                  <a:pt x="313309" y="533"/>
                </a:lnTo>
                <a:lnTo>
                  <a:pt x="303161" y="0"/>
                </a:lnTo>
                <a:lnTo>
                  <a:pt x="273913" y="4051"/>
                </a:lnTo>
                <a:lnTo>
                  <a:pt x="251802" y="15087"/>
                </a:lnTo>
                <a:lnTo>
                  <a:pt x="237807" y="31457"/>
                </a:lnTo>
                <a:lnTo>
                  <a:pt x="232930" y="51511"/>
                </a:lnTo>
                <a:lnTo>
                  <a:pt x="237642" y="71551"/>
                </a:lnTo>
                <a:lnTo>
                  <a:pt x="251371" y="87922"/>
                </a:lnTo>
                <a:lnTo>
                  <a:pt x="273418" y="98958"/>
                </a:lnTo>
                <a:lnTo>
                  <a:pt x="303161" y="103009"/>
                </a:lnTo>
                <a:lnTo>
                  <a:pt x="313397" y="102476"/>
                </a:lnTo>
                <a:lnTo>
                  <a:pt x="323278" y="100914"/>
                </a:lnTo>
                <a:lnTo>
                  <a:pt x="332613" y="98412"/>
                </a:lnTo>
                <a:lnTo>
                  <a:pt x="341210" y="95046"/>
                </a:lnTo>
                <a:lnTo>
                  <a:pt x="341210" y="64503"/>
                </a:lnTo>
                <a:close/>
              </a:path>
              <a:path w="381000" h="103504">
                <a:moveTo>
                  <a:pt x="381000" y="66382"/>
                </a:moveTo>
                <a:lnTo>
                  <a:pt x="352323" y="66382"/>
                </a:lnTo>
                <a:lnTo>
                  <a:pt x="352323" y="100672"/>
                </a:lnTo>
                <a:lnTo>
                  <a:pt x="381000" y="100672"/>
                </a:lnTo>
                <a:lnTo>
                  <a:pt x="381000" y="66382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747491" y="7086345"/>
            <a:ext cx="814705" cy="103505"/>
          </a:xfrm>
          <a:custGeom>
            <a:avLst/>
            <a:gdLst/>
            <a:ahLst/>
            <a:cxnLst/>
            <a:rect l="l" t="t" r="r" b="b"/>
            <a:pathLst>
              <a:path w="814704" h="103504">
                <a:moveTo>
                  <a:pt x="105346" y="2882"/>
                </a:moveTo>
                <a:lnTo>
                  <a:pt x="76555" y="2882"/>
                </a:lnTo>
                <a:lnTo>
                  <a:pt x="76555" y="42252"/>
                </a:lnTo>
                <a:lnTo>
                  <a:pt x="28676" y="42252"/>
                </a:lnTo>
                <a:lnTo>
                  <a:pt x="28676" y="2882"/>
                </a:lnTo>
                <a:lnTo>
                  <a:pt x="0" y="2882"/>
                </a:lnTo>
                <a:lnTo>
                  <a:pt x="0" y="42252"/>
                </a:lnTo>
                <a:lnTo>
                  <a:pt x="0" y="66382"/>
                </a:lnTo>
                <a:lnTo>
                  <a:pt x="76555" y="66382"/>
                </a:lnTo>
                <a:lnTo>
                  <a:pt x="76555" y="100672"/>
                </a:lnTo>
                <a:lnTo>
                  <a:pt x="105346" y="100672"/>
                </a:lnTo>
                <a:lnTo>
                  <a:pt x="105346" y="66382"/>
                </a:lnTo>
                <a:lnTo>
                  <a:pt x="105346" y="42252"/>
                </a:lnTo>
                <a:lnTo>
                  <a:pt x="105346" y="2882"/>
                </a:lnTo>
                <a:close/>
              </a:path>
              <a:path w="814704" h="103504">
                <a:moveTo>
                  <a:pt x="222402" y="2349"/>
                </a:moveTo>
                <a:lnTo>
                  <a:pt x="193954" y="2349"/>
                </a:lnTo>
                <a:lnTo>
                  <a:pt x="193954" y="31724"/>
                </a:lnTo>
                <a:lnTo>
                  <a:pt x="145376" y="2349"/>
                </a:lnTo>
                <a:lnTo>
                  <a:pt x="117055" y="2349"/>
                </a:lnTo>
                <a:lnTo>
                  <a:pt x="117055" y="100672"/>
                </a:lnTo>
                <a:lnTo>
                  <a:pt x="145376" y="100672"/>
                </a:lnTo>
                <a:lnTo>
                  <a:pt x="145376" y="33362"/>
                </a:lnTo>
                <a:lnTo>
                  <a:pt x="193954" y="61341"/>
                </a:lnTo>
                <a:lnTo>
                  <a:pt x="193954" y="100672"/>
                </a:lnTo>
                <a:lnTo>
                  <a:pt x="222402" y="100672"/>
                </a:lnTo>
                <a:lnTo>
                  <a:pt x="222402" y="2349"/>
                </a:lnTo>
                <a:close/>
              </a:path>
              <a:path w="814704" h="103504">
                <a:moveTo>
                  <a:pt x="341795" y="51854"/>
                </a:moveTo>
                <a:lnTo>
                  <a:pt x="338543" y="33731"/>
                </a:lnTo>
                <a:lnTo>
                  <a:pt x="331889" y="22593"/>
                </a:lnTo>
                <a:lnTo>
                  <a:pt x="328549" y="17018"/>
                </a:lnTo>
                <a:lnTo>
                  <a:pt x="314515" y="6985"/>
                </a:lnTo>
                <a:lnTo>
                  <a:pt x="314515" y="50571"/>
                </a:lnTo>
                <a:lnTo>
                  <a:pt x="313055" y="60693"/>
                </a:lnTo>
                <a:lnTo>
                  <a:pt x="308330" y="69837"/>
                </a:lnTo>
                <a:lnTo>
                  <a:pt x="299758" y="76466"/>
                </a:lnTo>
                <a:lnTo>
                  <a:pt x="286778" y="79019"/>
                </a:lnTo>
                <a:lnTo>
                  <a:pt x="273799" y="76466"/>
                </a:lnTo>
                <a:lnTo>
                  <a:pt x="265226" y="69837"/>
                </a:lnTo>
                <a:lnTo>
                  <a:pt x="260489" y="60693"/>
                </a:lnTo>
                <a:lnTo>
                  <a:pt x="259041" y="50571"/>
                </a:lnTo>
                <a:lnTo>
                  <a:pt x="260489" y="40855"/>
                </a:lnTo>
                <a:lnTo>
                  <a:pt x="265226" y="31838"/>
                </a:lnTo>
                <a:lnTo>
                  <a:pt x="273799" y="25184"/>
                </a:lnTo>
                <a:lnTo>
                  <a:pt x="286778" y="22593"/>
                </a:lnTo>
                <a:lnTo>
                  <a:pt x="299758" y="25184"/>
                </a:lnTo>
                <a:lnTo>
                  <a:pt x="308330" y="31838"/>
                </a:lnTo>
                <a:lnTo>
                  <a:pt x="313055" y="40855"/>
                </a:lnTo>
                <a:lnTo>
                  <a:pt x="314515" y="50571"/>
                </a:lnTo>
                <a:lnTo>
                  <a:pt x="314515" y="6985"/>
                </a:lnTo>
                <a:lnTo>
                  <a:pt x="311416" y="4762"/>
                </a:lnTo>
                <a:lnTo>
                  <a:pt x="286778" y="0"/>
                </a:lnTo>
                <a:lnTo>
                  <a:pt x="262128" y="4762"/>
                </a:lnTo>
                <a:lnTo>
                  <a:pt x="244995" y="17018"/>
                </a:lnTo>
                <a:lnTo>
                  <a:pt x="235000" y="33731"/>
                </a:lnTo>
                <a:lnTo>
                  <a:pt x="231762" y="51854"/>
                </a:lnTo>
                <a:lnTo>
                  <a:pt x="234962" y="69837"/>
                </a:lnTo>
                <a:lnTo>
                  <a:pt x="235000" y="70065"/>
                </a:lnTo>
                <a:lnTo>
                  <a:pt x="244995" y="86512"/>
                </a:lnTo>
                <a:lnTo>
                  <a:pt x="262128" y="98425"/>
                </a:lnTo>
                <a:lnTo>
                  <a:pt x="286778" y="103009"/>
                </a:lnTo>
                <a:lnTo>
                  <a:pt x="311416" y="98425"/>
                </a:lnTo>
                <a:lnTo>
                  <a:pt x="328549" y="86512"/>
                </a:lnTo>
                <a:lnTo>
                  <a:pt x="333108" y="79019"/>
                </a:lnTo>
                <a:lnTo>
                  <a:pt x="338543" y="70065"/>
                </a:lnTo>
                <a:lnTo>
                  <a:pt x="341795" y="51854"/>
                </a:lnTo>
                <a:close/>
              </a:path>
              <a:path w="814704" h="103504">
                <a:moveTo>
                  <a:pt x="457669" y="75272"/>
                </a:moveTo>
                <a:lnTo>
                  <a:pt x="379831" y="75272"/>
                </a:lnTo>
                <a:lnTo>
                  <a:pt x="379831" y="2882"/>
                </a:lnTo>
                <a:lnTo>
                  <a:pt x="351155" y="2882"/>
                </a:lnTo>
                <a:lnTo>
                  <a:pt x="351155" y="75272"/>
                </a:lnTo>
                <a:lnTo>
                  <a:pt x="351155" y="100672"/>
                </a:lnTo>
                <a:lnTo>
                  <a:pt x="457669" y="100672"/>
                </a:lnTo>
                <a:lnTo>
                  <a:pt x="457669" y="75272"/>
                </a:lnTo>
                <a:close/>
              </a:path>
              <a:path w="814704" h="103504">
                <a:moveTo>
                  <a:pt x="575894" y="51854"/>
                </a:moveTo>
                <a:lnTo>
                  <a:pt x="572655" y="33731"/>
                </a:lnTo>
                <a:lnTo>
                  <a:pt x="565988" y="22593"/>
                </a:lnTo>
                <a:lnTo>
                  <a:pt x="562660" y="17018"/>
                </a:lnTo>
                <a:lnTo>
                  <a:pt x="548614" y="6972"/>
                </a:lnTo>
                <a:lnTo>
                  <a:pt x="548614" y="50571"/>
                </a:lnTo>
                <a:lnTo>
                  <a:pt x="547166" y="60693"/>
                </a:lnTo>
                <a:lnTo>
                  <a:pt x="542429" y="69837"/>
                </a:lnTo>
                <a:lnTo>
                  <a:pt x="533857" y="76466"/>
                </a:lnTo>
                <a:lnTo>
                  <a:pt x="520877" y="79019"/>
                </a:lnTo>
                <a:lnTo>
                  <a:pt x="507898" y="76466"/>
                </a:lnTo>
                <a:lnTo>
                  <a:pt x="499325" y="69837"/>
                </a:lnTo>
                <a:lnTo>
                  <a:pt x="494601" y="60693"/>
                </a:lnTo>
                <a:lnTo>
                  <a:pt x="493141" y="50571"/>
                </a:lnTo>
                <a:lnTo>
                  <a:pt x="494601" y="40855"/>
                </a:lnTo>
                <a:lnTo>
                  <a:pt x="499325" y="31838"/>
                </a:lnTo>
                <a:lnTo>
                  <a:pt x="507898" y="25184"/>
                </a:lnTo>
                <a:lnTo>
                  <a:pt x="520877" y="22593"/>
                </a:lnTo>
                <a:lnTo>
                  <a:pt x="533857" y="25184"/>
                </a:lnTo>
                <a:lnTo>
                  <a:pt x="542429" y="31838"/>
                </a:lnTo>
                <a:lnTo>
                  <a:pt x="547166" y="40855"/>
                </a:lnTo>
                <a:lnTo>
                  <a:pt x="548614" y="50571"/>
                </a:lnTo>
                <a:lnTo>
                  <a:pt x="548614" y="6972"/>
                </a:lnTo>
                <a:lnTo>
                  <a:pt x="545528" y="4762"/>
                </a:lnTo>
                <a:lnTo>
                  <a:pt x="520877" y="0"/>
                </a:lnTo>
                <a:lnTo>
                  <a:pt x="496227" y="4762"/>
                </a:lnTo>
                <a:lnTo>
                  <a:pt x="479107" y="17018"/>
                </a:lnTo>
                <a:lnTo>
                  <a:pt x="469112" y="33731"/>
                </a:lnTo>
                <a:lnTo>
                  <a:pt x="465861" y="51854"/>
                </a:lnTo>
                <a:lnTo>
                  <a:pt x="469074" y="69837"/>
                </a:lnTo>
                <a:lnTo>
                  <a:pt x="469112" y="70065"/>
                </a:lnTo>
                <a:lnTo>
                  <a:pt x="479107" y="86512"/>
                </a:lnTo>
                <a:lnTo>
                  <a:pt x="496227" y="98425"/>
                </a:lnTo>
                <a:lnTo>
                  <a:pt x="520877" y="103009"/>
                </a:lnTo>
                <a:lnTo>
                  <a:pt x="545528" y="98425"/>
                </a:lnTo>
                <a:lnTo>
                  <a:pt x="562660" y="86512"/>
                </a:lnTo>
                <a:lnTo>
                  <a:pt x="567207" y="79019"/>
                </a:lnTo>
                <a:lnTo>
                  <a:pt x="572655" y="70065"/>
                </a:lnTo>
                <a:lnTo>
                  <a:pt x="575894" y="51854"/>
                </a:lnTo>
                <a:close/>
              </a:path>
              <a:path w="814704" h="103504">
                <a:moveTo>
                  <a:pt x="690613" y="49161"/>
                </a:moveTo>
                <a:lnTo>
                  <a:pt x="661809" y="49161"/>
                </a:lnTo>
                <a:lnTo>
                  <a:pt x="661809" y="77965"/>
                </a:lnTo>
                <a:lnTo>
                  <a:pt x="658418" y="79133"/>
                </a:lnTo>
                <a:lnTo>
                  <a:pt x="653148" y="79133"/>
                </a:lnTo>
                <a:lnTo>
                  <a:pt x="635850" y="77241"/>
                </a:lnTo>
                <a:lnTo>
                  <a:pt x="623150" y="71755"/>
                </a:lnTo>
                <a:lnTo>
                  <a:pt x="615315" y="62928"/>
                </a:lnTo>
                <a:lnTo>
                  <a:pt x="612648" y="51041"/>
                </a:lnTo>
                <a:lnTo>
                  <a:pt x="616000" y="38315"/>
                </a:lnTo>
                <a:lnTo>
                  <a:pt x="624954" y="29832"/>
                </a:lnTo>
                <a:lnTo>
                  <a:pt x="637882" y="25107"/>
                </a:lnTo>
                <a:lnTo>
                  <a:pt x="653148" y="23647"/>
                </a:lnTo>
                <a:lnTo>
                  <a:pt x="662292" y="24244"/>
                </a:lnTo>
                <a:lnTo>
                  <a:pt x="671131" y="25946"/>
                </a:lnTo>
                <a:lnTo>
                  <a:pt x="679208" y="28638"/>
                </a:lnTo>
                <a:lnTo>
                  <a:pt x="686041" y="32194"/>
                </a:lnTo>
                <a:lnTo>
                  <a:pt x="686041" y="5854"/>
                </a:lnTo>
                <a:lnTo>
                  <a:pt x="678548" y="3454"/>
                </a:lnTo>
                <a:lnTo>
                  <a:pt x="670344" y="1600"/>
                </a:lnTo>
                <a:lnTo>
                  <a:pt x="661758" y="419"/>
                </a:lnTo>
                <a:lnTo>
                  <a:pt x="653148" y="0"/>
                </a:lnTo>
                <a:lnTo>
                  <a:pt x="623900" y="4051"/>
                </a:lnTo>
                <a:lnTo>
                  <a:pt x="601789" y="15087"/>
                </a:lnTo>
                <a:lnTo>
                  <a:pt x="587794" y="31457"/>
                </a:lnTo>
                <a:lnTo>
                  <a:pt x="582917" y="51511"/>
                </a:lnTo>
                <a:lnTo>
                  <a:pt x="587451" y="71551"/>
                </a:lnTo>
                <a:lnTo>
                  <a:pt x="600773" y="87922"/>
                </a:lnTo>
                <a:lnTo>
                  <a:pt x="622427" y="98958"/>
                </a:lnTo>
                <a:lnTo>
                  <a:pt x="651979" y="103009"/>
                </a:lnTo>
                <a:lnTo>
                  <a:pt x="662317" y="102666"/>
                </a:lnTo>
                <a:lnTo>
                  <a:pt x="672388" y="101561"/>
                </a:lnTo>
                <a:lnTo>
                  <a:pt x="681926" y="99504"/>
                </a:lnTo>
                <a:lnTo>
                  <a:pt x="690613" y="96342"/>
                </a:lnTo>
                <a:lnTo>
                  <a:pt x="690613" y="49161"/>
                </a:lnTo>
                <a:close/>
              </a:path>
              <a:path w="814704" h="103504">
                <a:moveTo>
                  <a:pt x="814095" y="2336"/>
                </a:moveTo>
                <a:lnTo>
                  <a:pt x="781913" y="2336"/>
                </a:lnTo>
                <a:lnTo>
                  <a:pt x="757326" y="47866"/>
                </a:lnTo>
                <a:lnTo>
                  <a:pt x="731570" y="2336"/>
                </a:lnTo>
                <a:lnTo>
                  <a:pt x="695871" y="2336"/>
                </a:lnTo>
                <a:lnTo>
                  <a:pt x="742340" y="72923"/>
                </a:lnTo>
                <a:lnTo>
                  <a:pt x="742340" y="100660"/>
                </a:lnTo>
                <a:lnTo>
                  <a:pt x="772426" y="100660"/>
                </a:lnTo>
                <a:lnTo>
                  <a:pt x="772426" y="72923"/>
                </a:lnTo>
                <a:lnTo>
                  <a:pt x="814095" y="2336"/>
                </a:lnTo>
                <a:close/>
              </a:path>
            </a:pathLst>
          </a:custGeom>
          <a:solidFill>
            <a:srgbClr val="8A91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985478" y="7224636"/>
            <a:ext cx="149860" cy="98425"/>
          </a:xfrm>
          <a:custGeom>
            <a:avLst/>
            <a:gdLst/>
            <a:ahLst/>
            <a:cxnLst/>
            <a:rect l="l" t="t" r="r" b="b"/>
            <a:pathLst>
              <a:path w="149859" h="98425">
                <a:moveTo>
                  <a:pt x="107683" y="0"/>
                </a:moveTo>
                <a:lnTo>
                  <a:pt x="0" y="0"/>
                </a:lnTo>
                <a:lnTo>
                  <a:pt x="0" y="24130"/>
                </a:lnTo>
                <a:lnTo>
                  <a:pt x="39560" y="24130"/>
                </a:lnTo>
                <a:lnTo>
                  <a:pt x="39560" y="97790"/>
                </a:lnTo>
                <a:lnTo>
                  <a:pt x="68122" y="97790"/>
                </a:lnTo>
                <a:lnTo>
                  <a:pt x="68122" y="24130"/>
                </a:lnTo>
                <a:lnTo>
                  <a:pt x="107683" y="24130"/>
                </a:lnTo>
                <a:lnTo>
                  <a:pt x="107683" y="0"/>
                </a:lnTo>
                <a:close/>
              </a:path>
              <a:path w="149859" h="98425">
                <a:moveTo>
                  <a:pt x="149237" y="63931"/>
                </a:moveTo>
                <a:lnTo>
                  <a:pt x="120561" y="63931"/>
                </a:lnTo>
                <a:lnTo>
                  <a:pt x="120561" y="98221"/>
                </a:lnTo>
                <a:lnTo>
                  <a:pt x="149237" y="98221"/>
                </a:lnTo>
                <a:lnTo>
                  <a:pt x="149237" y="63931"/>
                </a:lnTo>
                <a:close/>
              </a:path>
            </a:pathLst>
          </a:custGeom>
          <a:solidFill>
            <a:srgbClr val="D6A7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/>
          <p:cNvGrpSpPr/>
          <p:nvPr/>
        </p:nvGrpSpPr>
        <p:grpSpPr>
          <a:xfrm>
            <a:off x="8986655" y="7222183"/>
            <a:ext cx="1162050" cy="238125"/>
            <a:chOff x="8986655" y="7222183"/>
            <a:chExt cx="1162050" cy="238125"/>
          </a:xfrm>
        </p:grpSpPr>
        <p:sp>
          <p:nvSpPr>
            <p:cNvPr id="13" name="object 13"/>
            <p:cNvSpPr/>
            <p:nvPr/>
          </p:nvSpPr>
          <p:spPr>
            <a:xfrm>
              <a:off x="8986647" y="7222185"/>
              <a:ext cx="1162050" cy="238125"/>
            </a:xfrm>
            <a:custGeom>
              <a:avLst/>
              <a:gdLst/>
              <a:ahLst/>
              <a:cxnLst/>
              <a:rect l="l" t="t" r="r" b="b"/>
              <a:pathLst>
                <a:path w="1162050" h="238125">
                  <a:moveTo>
                    <a:pt x="110032" y="206679"/>
                  </a:moveTo>
                  <a:lnTo>
                    <a:pt x="97066" y="184607"/>
                  </a:lnTo>
                  <a:lnTo>
                    <a:pt x="68541" y="176403"/>
                  </a:lnTo>
                  <a:lnTo>
                    <a:pt x="40005" y="173240"/>
                  </a:lnTo>
                  <a:lnTo>
                    <a:pt x="27038" y="166306"/>
                  </a:lnTo>
                  <a:lnTo>
                    <a:pt x="30568" y="161163"/>
                  </a:lnTo>
                  <a:lnTo>
                    <a:pt x="38785" y="158521"/>
                  </a:lnTo>
                  <a:lnTo>
                    <a:pt x="48133" y="157543"/>
                  </a:lnTo>
                  <a:lnTo>
                    <a:pt x="55016" y="157403"/>
                  </a:lnTo>
                  <a:lnTo>
                    <a:pt x="73672" y="158902"/>
                  </a:lnTo>
                  <a:lnTo>
                    <a:pt x="89712" y="162204"/>
                  </a:lnTo>
                  <a:lnTo>
                    <a:pt x="101155" y="165608"/>
                  </a:lnTo>
                  <a:lnTo>
                    <a:pt x="106057" y="167360"/>
                  </a:lnTo>
                  <a:lnTo>
                    <a:pt x="106057" y="142887"/>
                  </a:lnTo>
                  <a:lnTo>
                    <a:pt x="101473" y="141173"/>
                  </a:lnTo>
                  <a:lnTo>
                    <a:pt x="91338" y="138404"/>
                  </a:lnTo>
                  <a:lnTo>
                    <a:pt x="75806" y="135826"/>
                  </a:lnTo>
                  <a:lnTo>
                    <a:pt x="55016" y="134696"/>
                  </a:lnTo>
                  <a:lnTo>
                    <a:pt x="37084" y="135928"/>
                  </a:lnTo>
                  <a:lnTo>
                    <a:pt x="19215" y="140779"/>
                  </a:lnTo>
                  <a:lnTo>
                    <a:pt x="5486" y="150990"/>
                  </a:lnTo>
                  <a:lnTo>
                    <a:pt x="0" y="168287"/>
                  </a:lnTo>
                  <a:lnTo>
                    <a:pt x="12242" y="189344"/>
                  </a:lnTo>
                  <a:lnTo>
                    <a:pt x="39154" y="197281"/>
                  </a:lnTo>
                  <a:lnTo>
                    <a:pt x="66078" y="200406"/>
                  </a:lnTo>
                  <a:lnTo>
                    <a:pt x="78308" y="207035"/>
                  </a:lnTo>
                  <a:lnTo>
                    <a:pt x="78308" y="214528"/>
                  </a:lnTo>
                  <a:lnTo>
                    <a:pt x="55016" y="214528"/>
                  </a:lnTo>
                  <a:lnTo>
                    <a:pt x="34455" y="212953"/>
                  </a:lnTo>
                  <a:lnTo>
                    <a:pt x="18021" y="209423"/>
                  </a:lnTo>
                  <a:lnTo>
                    <a:pt x="6908" y="205790"/>
                  </a:lnTo>
                  <a:lnTo>
                    <a:pt x="2336" y="203873"/>
                  </a:lnTo>
                  <a:lnTo>
                    <a:pt x="2336" y="229514"/>
                  </a:lnTo>
                  <a:lnTo>
                    <a:pt x="7150" y="231241"/>
                  </a:lnTo>
                  <a:lnTo>
                    <a:pt x="17703" y="234010"/>
                  </a:lnTo>
                  <a:lnTo>
                    <a:pt x="33743" y="236575"/>
                  </a:lnTo>
                  <a:lnTo>
                    <a:pt x="55016" y="237705"/>
                  </a:lnTo>
                  <a:lnTo>
                    <a:pt x="72212" y="236626"/>
                  </a:lnTo>
                  <a:lnTo>
                    <a:pt x="90170" y="232244"/>
                  </a:lnTo>
                  <a:lnTo>
                    <a:pt x="104305" y="222846"/>
                  </a:lnTo>
                  <a:lnTo>
                    <a:pt x="110032" y="206679"/>
                  </a:lnTo>
                  <a:close/>
                </a:path>
                <a:path w="1162050" h="238125">
                  <a:moveTo>
                    <a:pt x="224739" y="2882"/>
                  </a:moveTo>
                  <a:lnTo>
                    <a:pt x="195948" y="2882"/>
                  </a:lnTo>
                  <a:lnTo>
                    <a:pt x="195948" y="42252"/>
                  </a:lnTo>
                  <a:lnTo>
                    <a:pt x="148069" y="42252"/>
                  </a:lnTo>
                  <a:lnTo>
                    <a:pt x="148069" y="2882"/>
                  </a:lnTo>
                  <a:lnTo>
                    <a:pt x="119392" y="2882"/>
                  </a:lnTo>
                  <a:lnTo>
                    <a:pt x="119392" y="42252"/>
                  </a:lnTo>
                  <a:lnTo>
                    <a:pt x="119392" y="66382"/>
                  </a:lnTo>
                  <a:lnTo>
                    <a:pt x="195948" y="66382"/>
                  </a:lnTo>
                  <a:lnTo>
                    <a:pt x="195948" y="100672"/>
                  </a:lnTo>
                  <a:lnTo>
                    <a:pt x="224739" y="100672"/>
                  </a:lnTo>
                  <a:lnTo>
                    <a:pt x="224739" y="66382"/>
                  </a:lnTo>
                  <a:lnTo>
                    <a:pt x="224739" y="42252"/>
                  </a:lnTo>
                  <a:lnTo>
                    <a:pt x="224739" y="2882"/>
                  </a:lnTo>
                  <a:close/>
                </a:path>
                <a:path w="1162050" h="238125">
                  <a:moveTo>
                    <a:pt x="225323" y="199199"/>
                  </a:moveTo>
                  <a:lnTo>
                    <a:pt x="218046" y="204736"/>
                  </a:lnTo>
                  <a:lnTo>
                    <a:pt x="208991" y="208813"/>
                  </a:lnTo>
                  <a:lnTo>
                    <a:pt x="198577" y="211328"/>
                  </a:lnTo>
                  <a:lnTo>
                    <a:pt x="187286" y="212191"/>
                  </a:lnTo>
                  <a:lnTo>
                    <a:pt x="170840" y="210527"/>
                  </a:lnTo>
                  <a:lnTo>
                    <a:pt x="158038" y="205549"/>
                  </a:lnTo>
                  <a:lnTo>
                    <a:pt x="149745" y="197281"/>
                  </a:lnTo>
                  <a:lnTo>
                    <a:pt x="146786" y="185737"/>
                  </a:lnTo>
                  <a:lnTo>
                    <a:pt x="149707" y="173761"/>
                  </a:lnTo>
                  <a:lnTo>
                    <a:pt x="157949" y="164985"/>
                  </a:lnTo>
                  <a:lnTo>
                    <a:pt x="170738" y="159600"/>
                  </a:lnTo>
                  <a:lnTo>
                    <a:pt x="187286" y="157759"/>
                  </a:lnTo>
                  <a:lnTo>
                    <a:pt x="198488" y="158623"/>
                  </a:lnTo>
                  <a:lnTo>
                    <a:pt x="208699" y="161137"/>
                  </a:lnTo>
                  <a:lnTo>
                    <a:pt x="217551" y="165214"/>
                  </a:lnTo>
                  <a:lnTo>
                    <a:pt x="224739" y="170751"/>
                  </a:lnTo>
                  <a:lnTo>
                    <a:pt x="224739" y="142659"/>
                  </a:lnTo>
                  <a:lnTo>
                    <a:pt x="216242" y="139293"/>
                  </a:lnTo>
                  <a:lnTo>
                    <a:pt x="207111" y="136791"/>
                  </a:lnTo>
                  <a:lnTo>
                    <a:pt x="197434" y="135229"/>
                  </a:lnTo>
                  <a:lnTo>
                    <a:pt x="187286" y="134696"/>
                  </a:lnTo>
                  <a:lnTo>
                    <a:pt x="158038" y="138747"/>
                  </a:lnTo>
                  <a:lnTo>
                    <a:pt x="135928" y="149783"/>
                  </a:lnTo>
                  <a:lnTo>
                    <a:pt x="121945" y="166154"/>
                  </a:lnTo>
                  <a:lnTo>
                    <a:pt x="117055" y="186194"/>
                  </a:lnTo>
                  <a:lnTo>
                    <a:pt x="121780" y="206248"/>
                  </a:lnTo>
                  <a:lnTo>
                    <a:pt x="135496" y="222618"/>
                  </a:lnTo>
                  <a:lnTo>
                    <a:pt x="157556" y="233667"/>
                  </a:lnTo>
                  <a:lnTo>
                    <a:pt x="187286" y="237705"/>
                  </a:lnTo>
                  <a:lnTo>
                    <a:pt x="197523" y="237172"/>
                  </a:lnTo>
                  <a:lnTo>
                    <a:pt x="207403" y="235623"/>
                  </a:lnTo>
                  <a:lnTo>
                    <a:pt x="216725" y="233121"/>
                  </a:lnTo>
                  <a:lnTo>
                    <a:pt x="225323" y="229743"/>
                  </a:lnTo>
                  <a:lnTo>
                    <a:pt x="225323" y="199199"/>
                  </a:lnTo>
                  <a:close/>
                </a:path>
                <a:path w="1162050" h="238125">
                  <a:moveTo>
                    <a:pt x="341795" y="137579"/>
                  </a:moveTo>
                  <a:lnTo>
                    <a:pt x="313004" y="137579"/>
                  </a:lnTo>
                  <a:lnTo>
                    <a:pt x="313004" y="176949"/>
                  </a:lnTo>
                  <a:lnTo>
                    <a:pt x="265125" y="176949"/>
                  </a:lnTo>
                  <a:lnTo>
                    <a:pt x="265125" y="137579"/>
                  </a:lnTo>
                  <a:lnTo>
                    <a:pt x="236448" y="137579"/>
                  </a:lnTo>
                  <a:lnTo>
                    <a:pt x="236448" y="176949"/>
                  </a:lnTo>
                  <a:lnTo>
                    <a:pt x="236448" y="201079"/>
                  </a:lnTo>
                  <a:lnTo>
                    <a:pt x="236448" y="235369"/>
                  </a:lnTo>
                  <a:lnTo>
                    <a:pt x="265125" y="235369"/>
                  </a:lnTo>
                  <a:lnTo>
                    <a:pt x="265125" y="201079"/>
                  </a:lnTo>
                  <a:lnTo>
                    <a:pt x="313004" y="201079"/>
                  </a:lnTo>
                  <a:lnTo>
                    <a:pt x="313004" y="235369"/>
                  </a:lnTo>
                  <a:lnTo>
                    <a:pt x="341795" y="235369"/>
                  </a:lnTo>
                  <a:lnTo>
                    <a:pt x="341795" y="201079"/>
                  </a:lnTo>
                  <a:lnTo>
                    <a:pt x="341795" y="176949"/>
                  </a:lnTo>
                  <a:lnTo>
                    <a:pt x="341795" y="137579"/>
                  </a:lnTo>
                  <a:close/>
                </a:path>
                <a:path w="1162050" h="238125">
                  <a:moveTo>
                    <a:pt x="343560" y="77812"/>
                  </a:moveTo>
                  <a:lnTo>
                    <a:pt x="264541" y="77812"/>
                  </a:lnTo>
                  <a:lnTo>
                    <a:pt x="264541" y="62572"/>
                  </a:lnTo>
                  <a:lnTo>
                    <a:pt x="340741" y="62572"/>
                  </a:lnTo>
                  <a:lnTo>
                    <a:pt x="340741" y="40982"/>
                  </a:lnTo>
                  <a:lnTo>
                    <a:pt x="264541" y="40982"/>
                  </a:lnTo>
                  <a:lnTo>
                    <a:pt x="264541" y="24472"/>
                  </a:lnTo>
                  <a:lnTo>
                    <a:pt x="342379" y="24472"/>
                  </a:lnTo>
                  <a:lnTo>
                    <a:pt x="342379" y="2882"/>
                  </a:lnTo>
                  <a:lnTo>
                    <a:pt x="236448" y="2882"/>
                  </a:lnTo>
                  <a:lnTo>
                    <a:pt x="236448" y="24472"/>
                  </a:lnTo>
                  <a:lnTo>
                    <a:pt x="236448" y="40982"/>
                  </a:lnTo>
                  <a:lnTo>
                    <a:pt x="236448" y="62572"/>
                  </a:lnTo>
                  <a:lnTo>
                    <a:pt x="236448" y="77812"/>
                  </a:lnTo>
                  <a:lnTo>
                    <a:pt x="236448" y="100672"/>
                  </a:lnTo>
                  <a:lnTo>
                    <a:pt x="343560" y="100672"/>
                  </a:lnTo>
                  <a:lnTo>
                    <a:pt x="343560" y="77812"/>
                  </a:lnTo>
                  <a:close/>
                </a:path>
                <a:path w="1162050" h="238125">
                  <a:moveTo>
                    <a:pt x="461187" y="186550"/>
                  </a:moveTo>
                  <a:lnTo>
                    <a:pt x="457949" y="168427"/>
                  </a:lnTo>
                  <a:lnTo>
                    <a:pt x="451281" y="157289"/>
                  </a:lnTo>
                  <a:lnTo>
                    <a:pt x="447941" y="151714"/>
                  </a:lnTo>
                  <a:lnTo>
                    <a:pt x="433908" y="141668"/>
                  </a:lnTo>
                  <a:lnTo>
                    <a:pt x="433908" y="185267"/>
                  </a:lnTo>
                  <a:lnTo>
                    <a:pt x="432460" y="195389"/>
                  </a:lnTo>
                  <a:lnTo>
                    <a:pt x="427723" y="204546"/>
                  </a:lnTo>
                  <a:lnTo>
                    <a:pt x="419150" y="211162"/>
                  </a:lnTo>
                  <a:lnTo>
                    <a:pt x="406171" y="213715"/>
                  </a:lnTo>
                  <a:lnTo>
                    <a:pt x="393192" y="211162"/>
                  </a:lnTo>
                  <a:lnTo>
                    <a:pt x="384619" y="204546"/>
                  </a:lnTo>
                  <a:lnTo>
                    <a:pt x="379895" y="195389"/>
                  </a:lnTo>
                  <a:lnTo>
                    <a:pt x="378434" y="185267"/>
                  </a:lnTo>
                  <a:lnTo>
                    <a:pt x="379895" y="175564"/>
                  </a:lnTo>
                  <a:lnTo>
                    <a:pt x="384619" y="166535"/>
                  </a:lnTo>
                  <a:lnTo>
                    <a:pt x="393192" y="159880"/>
                  </a:lnTo>
                  <a:lnTo>
                    <a:pt x="406171" y="157289"/>
                  </a:lnTo>
                  <a:lnTo>
                    <a:pt x="419150" y="159880"/>
                  </a:lnTo>
                  <a:lnTo>
                    <a:pt x="427723" y="166535"/>
                  </a:lnTo>
                  <a:lnTo>
                    <a:pt x="432460" y="175564"/>
                  </a:lnTo>
                  <a:lnTo>
                    <a:pt x="433908" y="185267"/>
                  </a:lnTo>
                  <a:lnTo>
                    <a:pt x="433908" y="141668"/>
                  </a:lnTo>
                  <a:lnTo>
                    <a:pt x="430822" y="139458"/>
                  </a:lnTo>
                  <a:lnTo>
                    <a:pt x="406171" y="134696"/>
                  </a:lnTo>
                  <a:lnTo>
                    <a:pt x="381520" y="139458"/>
                  </a:lnTo>
                  <a:lnTo>
                    <a:pt x="364401" y="151714"/>
                  </a:lnTo>
                  <a:lnTo>
                    <a:pt x="354406" y="168427"/>
                  </a:lnTo>
                  <a:lnTo>
                    <a:pt x="351155" y="186550"/>
                  </a:lnTo>
                  <a:lnTo>
                    <a:pt x="354368" y="204546"/>
                  </a:lnTo>
                  <a:lnTo>
                    <a:pt x="354406" y="204774"/>
                  </a:lnTo>
                  <a:lnTo>
                    <a:pt x="364401" y="221221"/>
                  </a:lnTo>
                  <a:lnTo>
                    <a:pt x="381520" y="233121"/>
                  </a:lnTo>
                  <a:lnTo>
                    <a:pt x="406171" y="237705"/>
                  </a:lnTo>
                  <a:lnTo>
                    <a:pt x="430822" y="233121"/>
                  </a:lnTo>
                  <a:lnTo>
                    <a:pt x="447941" y="221221"/>
                  </a:lnTo>
                  <a:lnTo>
                    <a:pt x="452501" y="213715"/>
                  </a:lnTo>
                  <a:lnTo>
                    <a:pt x="457949" y="204774"/>
                  </a:lnTo>
                  <a:lnTo>
                    <a:pt x="461187" y="186550"/>
                  </a:lnTo>
                  <a:close/>
                </a:path>
                <a:path w="1162050" h="238125">
                  <a:moveTo>
                    <a:pt x="490474" y="49161"/>
                  </a:moveTo>
                  <a:lnTo>
                    <a:pt x="461670" y="49161"/>
                  </a:lnTo>
                  <a:lnTo>
                    <a:pt x="461670" y="77965"/>
                  </a:lnTo>
                  <a:lnTo>
                    <a:pt x="458279" y="79133"/>
                  </a:lnTo>
                  <a:lnTo>
                    <a:pt x="453009" y="79133"/>
                  </a:lnTo>
                  <a:lnTo>
                    <a:pt x="435724" y="77254"/>
                  </a:lnTo>
                  <a:lnTo>
                    <a:pt x="423011" y="71767"/>
                  </a:lnTo>
                  <a:lnTo>
                    <a:pt x="415188" y="62941"/>
                  </a:lnTo>
                  <a:lnTo>
                    <a:pt x="412508" y="51041"/>
                  </a:lnTo>
                  <a:lnTo>
                    <a:pt x="415861" y="38315"/>
                  </a:lnTo>
                  <a:lnTo>
                    <a:pt x="424815" y="29845"/>
                  </a:lnTo>
                  <a:lnTo>
                    <a:pt x="437743" y="25120"/>
                  </a:lnTo>
                  <a:lnTo>
                    <a:pt x="453009" y="23647"/>
                  </a:lnTo>
                  <a:lnTo>
                    <a:pt x="462153" y="24244"/>
                  </a:lnTo>
                  <a:lnTo>
                    <a:pt x="470992" y="25946"/>
                  </a:lnTo>
                  <a:lnTo>
                    <a:pt x="479069" y="28638"/>
                  </a:lnTo>
                  <a:lnTo>
                    <a:pt x="485902" y="32194"/>
                  </a:lnTo>
                  <a:lnTo>
                    <a:pt x="485902" y="5854"/>
                  </a:lnTo>
                  <a:lnTo>
                    <a:pt x="478409" y="3467"/>
                  </a:lnTo>
                  <a:lnTo>
                    <a:pt x="470204" y="1612"/>
                  </a:lnTo>
                  <a:lnTo>
                    <a:pt x="461619" y="419"/>
                  </a:lnTo>
                  <a:lnTo>
                    <a:pt x="453009" y="0"/>
                  </a:lnTo>
                  <a:lnTo>
                    <a:pt x="423760" y="4051"/>
                  </a:lnTo>
                  <a:lnTo>
                    <a:pt x="401650" y="15087"/>
                  </a:lnTo>
                  <a:lnTo>
                    <a:pt x="387667" y="31470"/>
                  </a:lnTo>
                  <a:lnTo>
                    <a:pt x="382778" y="51511"/>
                  </a:lnTo>
                  <a:lnTo>
                    <a:pt x="387311" y="71564"/>
                  </a:lnTo>
                  <a:lnTo>
                    <a:pt x="400634" y="87934"/>
                  </a:lnTo>
                  <a:lnTo>
                    <a:pt x="422287" y="98971"/>
                  </a:lnTo>
                  <a:lnTo>
                    <a:pt x="451840" y="103009"/>
                  </a:lnTo>
                  <a:lnTo>
                    <a:pt x="462178" y="102679"/>
                  </a:lnTo>
                  <a:lnTo>
                    <a:pt x="472249" y="101561"/>
                  </a:lnTo>
                  <a:lnTo>
                    <a:pt x="481787" y="99504"/>
                  </a:lnTo>
                  <a:lnTo>
                    <a:pt x="490474" y="96342"/>
                  </a:lnTo>
                  <a:lnTo>
                    <a:pt x="490474" y="49161"/>
                  </a:lnTo>
                  <a:close/>
                </a:path>
                <a:path w="1162050" h="238125">
                  <a:moveTo>
                    <a:pt x="576173" y="75730"/>
                  </a:moveTo>
                  <a:lnTo>
                    <a:pt x="527329" y="75730"/>
                  </a:lnTo>
                  <a:lnTo>
                    <a:pt x="527329" y="2336"/>
                  </a:lnTo>
                  <a:lnTo>
                    <a:pt x="498652" y="2336"/>
                  </a:lnTo>
                  <a:lnTo>
                    <a:pt x="498652" y="100672"/>
                  </a:lnTo>
                  <a:lnTo>
                    <a:pt x="576173" y="100672"/>
                  </a:lnTo>
                  <a:lnTo>
                    <a:pt x="576173" y="75730"/>
                  </a:lnTo>
                  <a:close/>
                </a:path>
                <a:path w="1162050" h="238125">
                  <a:moveTo>
                    <a:pt x="576186" y="31610"/>
                  </a:moveTo>
                  <a:lnTo>
                    <a:pt x="550430" y="31610"/>
                  </a:lnTo>
                  <a:lnTo>
                    <a:pt x="550430" y="51511"/>
                  </a:lnTo>
                  <a:lnTo>
                    <a:pt x="576186" y="51511"/>
                  </a:lnTo>
                  <a:lnTo>
                    <a:pt x="576186" y="31610"/>
                  </a:lnTo>
                  <a:close/>
                </a:path>
                <a:path w="1162050" h="238125">
                  <a:moveTo>
                    <a:pt x="576186" y="1854"/>
                  </a:moveTo>
                  <a:lnTo>
                    <a:pt x="550430" y="1854"/>
                  </a:lnTo>
                  <a:lnTo>
                    <a:pt x="550430" y="21755"/>
                  </a:lnTo>
                  <a:lnTo>
                    <a:pt x="576186" y="21755"/>
                  </a:lnTo>
                  <a:lnTo>
                    <a:pt x="576186" y="1854"/>
                  </a:lnTo>
                  <a:close/>
                </a:path>
                <a:path w="1162050" h="238125">
                  <a:moveTo>
                    <a:pt x="578243" y="186550"/>
                  </a:moveTo>
                  <a:lnTo>
                    <a:pt x="574992" y="168427"/>
                  </a:lnTo>
                  <a:lnTo>
                    <a:pt x="568337" y="157289"/>
                  </a:lnTo>
                  <a:lnTo>
                    <a:pt x="564997" y="151714"/>
                  </a:lnTo>
                  <a:lnTo>
                    <a:pt x="550964" y="141668"/>
                  </a:lnTo>
                  <a:lnTo>
                    <a:pt x="550964" y="185267"/>
                  </a:lnTo>
                  <a:lnTo>
                    <a:pt x="549503" y="195389"/>
                  </a:lnTo>
                  <a:lnTo>
                    <a:pt x="544779" y="204546"/>
                  </a:lnTo>
                  <a:lnTo>
                    <a:pt x="536206" y="211162"/>
                  </a:lnTo>
                  <a:lnTo>
                    <a:pt x="523227" y="213715"/>
                  </a:lnTo>
                  <a:lnTo>
                    <a:pt x="510247" y="211162"/>
                  </a:lnTo>
                  <a:lnTo>
                    <a:pt x="501675" y="204546"/>
                  </a:lnTo>
                  <a:lnTo>
                    <a:pt x="496938" y="195389"/>
                  </a:lnTo>
                  <a:lnTo>
                    <a:pt x="495490" y="185267"/>
                  </a:lnTo>
                  <a:lnTo>
                    <a:pt x="496938" y="175564"/>
                  </a:lnTo>
                  <a:lnTo>
                    <a:pt x="501675" y="166535"/>
                  </a:lnTo>
                  <a:lnTo>
                    <a:pt x="510247" y="159880"/>
                  </a:lnTo>
                  <a:lnTo>
                    <a:pt x="523227" y="157289"/>
                  </a:lnTo>
                  <a:lnTo>
                    <a:pt x="536206" y="159880"/>
                  </a:lnTo>
                  <a:lnTo>
                    <a:pt x="544779" y="166535"/>
                  </a:lnTo>
                  <a:lnTo>
                    <a:pt x="549503" y="175564"/>
                  </a:lnTo>
                  <a:lnTo>
                    <a:pt x="550964" y="185267"/>
                  </a:lnTo>
                  <a:lnTo>
                    <a:pt x="550964" y="141668"/>
                  </a:lnTo>
                  <a:lnTo>
                    <a:pt x="547878" y="139458"/>
                  </a:lnTo>
                  <a:lnTo>
                    <a:pt x="523227" y="134696"/>
                  </a:lnTo>
                  <a:lnTo>
                    <a:pt x="498576" y="139458"/>
                  </a:lnTo>
                  <a:lnTo>
                    <a:pt x="481457" y="151714"/>
                  </a:lnTo>
                  <a:lnTo>
                    <a:pt x="471462" y="168427"/>
                  </a:lnTo>
                  <a:lnTo>
                    <a:pt x="468210" y="186550"/>
                  </a:lnTo>
                  <a:lnTo>
                    <a:pt x="471411" y="204546"/>
                  </a:lnTo>
                  <a:lnTo>
                    <a:pt x="471462" y="204774"/>
                  </a:lnTo>
                  <a:lnTo>
                    <a:pt x="481457" y="221221"/>
                  </a:lnTo>
                  <a:lnTo>
                    <a:pt x="498576" y="233121"/>
                  </a:lnTo>
                  <a:lnTo>
                    <a:pt x="523227" y="237705"/>
                  </a:lnTo>
                  <a:lnTo>
                    <a:pt x="547878" y="233121"/>
                  </a:lnTo>
                  <a:lnTo>
                    <a:pt x="564997" y="221221"/>
                  </a:lnTo>
                  <a:lnTo>
                    <a:pt x="569556" y="213715"/>
                  </a:lnTo>
                  <a:lnTo>
                    <a:pt x="574992" y="204774"/>
                  </a:lnTo>
                  <a:lnTo>
                    <a:pt x="578243" y="186550"/>
                  </a:lnTo>
                  <a:close/>
                </a:path>
                <a:path w="1162050" h="238125">
                  <a:moveTo>
                    <a:pt x="692962" y="210820"/>
                  </a:moveTo>
                  <a:lnTo>
                    <a:pt x="616292" y="210820"/>
                  </a:lnTo>
                  <a:lnTo>
                    <a:pt x="616292" y="137160"/>
                  </a:lnTo>
                  <a:lnTo>
                    <a:pt x="587603" y="137160"/>
                  </a:lnTo>
                  <a:lnTo>
                    <a:pt x="587603" y="210820"/>
                  </a:lnTo>
                  <a:lnTo>
                    <a:pt x="587603" y="234950"/>
                  </a:lnTo>
                  <a:lnTo>
                    <a:pt x="692962" y="234950"/>
                  </a:lnTo>
                  <a:lnTo>
                    <a:pt x="692962" y="210820"/>
                  </a:lnTo>
                  <a:close/>
                </a:path>
                <a:path w="1162050" h="238125">
                  <a:moveTo>
                    <a:pt x="692962" y="167474"/>
                  </a:moveTo>
                  <a:lnTo>
                    <a:pt x="667207" y="167474"/>
                  </a:lnTo>
                  <a:lnTo>
                    <a:pt x="667207" y="186207"/>
                  </a:lnTo>
                  <a:lnTo>
                    <a:pt x="692962" y="186207"/>
                  </a:lnTo>
                  <a:lnTo>
                    <a:pt x="692962" y="167474"/>
                  </a:lnTo>
                  <a:close/>
                </a:path>
                <a:path w="1162050" h="238125">
                  <a:moveTo>
                    <a:pt x="692962" y="137033"/>
                  </a:moveTo>
                  <a:lnTo>
                    <a:pt x="667207" y="137033"/>
                  </a:lnTo>
                  <a:lnTo>
                    <a:pt x="667207" y="155765"/>
                  </a:lnTo>
                  <a:lnTo>
                    <a:pt x="692962" y="155765"/>
                  </a:lnTo>
                  <a:lnTo>
                    <a:pt x="692962" y="137033"/>
                  </a:lnTo>
                  <a:close/>
                </a:path>
                <a:path w="1162050" h="238125">
                  <a:moveTo>
                    <a:pt x="696709" y="100672"/>
                  </a:moveTo>
                  <a:lnTo>
                    <a:pt x="694385" y="81000"/>
                  </a:lnTo>
                  <a:lnTo>
                    <a:pt x="694334" y="80530"/>
                  </a:lnTo>
                  <a:lnTo>
                    <a:pt x="692492" y="64922"/>
                  </a:lnTo>
                  <a:lnTo>
                    <a:pt x="691337" y="60045"/>
                  </a:lnTo>
                  <a:lnTo>
                    <a:pt x="685190" y="33997"/>
                  </a:lnTo>
                  <a:lnTo>
                    <a:pt x="682409" y="25285"/>
                  </a:lnTo>
                  <a:lnTo>
                    <a:pt x="678091" y="11836"/>
                  </a:lnTo>
                  <a:lnTo>
                    <a:pt x="674471" y="2336"/>
                  </a:lnTo>
                  <a:lnTo>
                    <a:pt x="660806" y="2336"/>
                  </a:lnTo>
                  <a:lnTo>
                    <a:pt x="660806" y="60045"/>
                  </a:lnTo>
                  <a:lnTo>
                    <a:pt x="616331" y="60045"/>
                  </a:lnTo>
                  <a:lnTo>
                    <a:pt x="618388" y="47040"/>
                  </a:lnTo>
                  <a:lnTo>
                    <a:pt x="621030" y="36131"/>
                  </a:lnTo>
                  <a:lnTo>
                    <a:pt x="623366" y="28498"/>
                  </a:lnTo>
                  <a:lnTo>
                    <a:pt x="624522" y="25285"/>
                  </a:lnTo>
                  <a:lnTo>
                    <a:pt x="652614" y="25285"/>
                  </a:lnTo>
                  <a:lnTo>
                    <a:pt x="653796" y="28498"/>
                  </a:lnTo>
                  <a:lnTo>
                    <a:pt x="656183" y="36131"/>
                  </a:lnTo>
                  <a:lnTo>
                    <a:pt x="658837" y="47040"/>
                  </a:lnTo>
                  <a:lnTo>
                    <a:pt x="660806" y="60045"/>
                  </a:lnTo>
                  <a:lnTo>
                    <a:pt x="660806" y="2336"/>
                  </a:lnTo>
                  <a:lnTo>
                    <a:pt x="607745" y="2336"/>
                  </a:lnTo>
                  <a:lnTo>
                    <a:pt x="604126" y="11836"/>
                  </a:lnTo>
                  <a:lnTo>
                    <a:pt x="597014" y="33997"/>
                  </a:lnTo>
                  <a:lnTo>
                    <a:pt x="589724" y="64922"/>
                  </a:lnTo>
                  <a:lnTo>
                    <a:pt x="585508" y="100672"/>
                  </a:lnTo>
                  <a:lnTo>
                    <a:pt x="614768" y="100672"/>
                  </a:lnTo>
                  <a:lnTo>
                    <a:pt x="615010" y="90716"/>
                  </a:lnTo>
                  <a:lnTo>
                    <a:pt x="616407" y="81000"/>
                  </a:lnTo>
                  <a:lnTo>
                    <a:pt x="616534" y="80530"/>
                  </a:lnTo>
                  <a:lnTo>
                    <a:pt x="665226" y="80530"/>
                  </a:lnTo>
                  <a:lnTo>
                    <a:pt x="665340" y="81000"/>
                  </a:lnTo>
                  <a:lnTo>
                    <a:pt x="666750" y="90716"/>
                  </a:lnTo>
                  <a:lnTo>
                    <a:pt x="666978" y="100672"/>
                  </a:lnTo>
                  <a:lnTo>
                    <a:pt x="696709" y="100672"/>
                  </a:lnTo>
                  <a:close/>
                </a:path>
                <a:path w="1162050" h="238125">
                  <a:moveTo>
                    <a:pt x="782396" y="189852"/>
                  </a:moveTo>
                  <a:lnTo>
                    <a:pt x="732180" y="189852"/>
                  </a:lnTo>
                  <a:lnTo>
                    <a:pt x="732180" y="234213"/>
                  </a:lnTo>
                  <a:lnTo>
                    <a:pt x="749503" y="234213"/>
                  </a:lnTo>
                  <a:lnTo>
                    <a:pt x="749503" y="225196"/>
                  </a:lnTo>
                  <a:lnTo>
                    <a:pt x="781342" y="225196"/>
                  </a:lnTo>
                  <a:lnTo>
                    <a:pt x="781342" y="211378"/>
                  </a:lnTo>
                  <a:lnTo>
                    <a:pt x="749503" y="211378"/>
                  </a:lnTo>
                  <a:lnTo>
                    <a:pt x="749503" y="204825"/>
                  </a:lnTo>
                  <a:lnTo>
                    <a:pt x="782396" y="204825"/>
                  </a:lnTo>
                  <a:lnTo>
                    <a:pt x="782396" y="189852"/>
                  </a:lnTo>
                  <a:close/>
                </a:path>
                <a:path w="1162050" h="238125">
                  <a:moveTo>
                    <a:pt x="784860" y="158026"/>
                  </a:moveTo>
                  <a:lnTo>
                    <a:pt x="769747" y="135788"/>
                  </a:lnTo>
                  <a:lnTo>
                    <a:pt x="770026" y="135788"/>
                  </a:lnTo>
                  <a:lnTo>
                    <a:pt x="767537" y="135356"/>
                  </a:lnTo>
                  <a:lnTo>
                    <a:pt x="767537" y="152171"/>
                  </a:lnTo>
                  <a:lnTo>
                    <a:pt x="767537" y="162941"/>
                  </a:lnTo>
                  <a:lnTo>
                    <a:pt x="764603" y="166649"/>
                  </a:lnTo>
                  <a:lnTo>
                    <a:pt x="764489" y="166801"/>
                  </a:lnTo>
                  <a:lnTo>
                    <a:pt x="750214" y="166801"/>
                  </a:lnTo>
                  <a:lnTo>
                    <a:pt x="747052" y="162941"/>
                  </a:lnTo>
                  <a:lnTo>
                    <a:pt x="747052" y="152171"/>
                  </a:lnTo>
                  <a:lnTo>
                    <a:pt x="750214" y="147840"/>
                  </a:lnTo>
                  <a:lnTo>
                    <a:pt x="764489" y="147840"/>
                  </a:lnTo>
                  <a:lnTo>
                    <a:pt x="767537" y="152171"/>
                  </a:lnTo>
                  <a:lnTo>
                    <a:pt x="767537" y="135356"/>
                  </a:lnTo>
                  <a:lnTo>
                    <a:pt x="731583" y="149212"/>
                  </a:lnTo>
                  <a:lnTo>
                    <a:pt x="729843" y="158026"/>
                  </a:lnTo>
                  <a:lnTo>
                    <a:pt x="731456" y="166649"/>
                  </a:lnTo>
                  <a:lnTo>
                    <a:pt x="736434" y="174447"/>
                  </a:lnTo>
                  <a:lnTo>
                    <a:pt x="744994" y="180086"/>
                  </a:lnTo>
                  <a:lnTo>
                    <a:pt x="757351" y="182257"/>
                  </a:lnTo>
                  <a:lnTo>
                    <a:pt x="769645" y="180086"/>
                  </a:lnTo>
                  <a:lnTo>
                    <a:pt x="778205" y="174447"/>
                  </a:lnTo>
                  <a:lnTo>
                    <a:pt x="783120" y="166801"/>
                  </a:lnTo>
                  <a:lnTo>
                    <a:pt x="783221" y="166649"/>
                  </a:lnTo>
                  <a:lnTo>
                    <a:pt x="784860" y="158026"/>
                  </a:lnTo>
                  <a:close/>
                </a:path>
                <a:path w="1162050" h="238125">
                  <a:moveTo>
                    <a:pt x="811949" y="71996"/>
                  </a:moveTo>
                  <a:lnTo>
                    <a:pt x="798982" y="49923"/>
                  </a:lnTo>
                  <a:lnTo>
                    <a:pt x="770458" y="41706"/>
                  </a:lnTo>
                  <a:lnTo>
                    <a:pt x="741934" y="38544"/>
                  </a:lnTo>
                  <a:lnTo>
                    <a:pt x="728954" y="31610"/>
                  </a:lnTo>
                  <a:lnTo>
                    <a:pt x="732497" y="26466"/>
                  </a:lnTo>
                  <a:lnTo>
                    <a:pt x="740714" y="23825"/>
                  </a:lnTo>
                  <a:lnTo>
                    <a:pt x="750049" y="22847"/>
                  </a:lnTo>
                  <a:lnTo>
                    <a:pt x="756932" y="22707"/>
                  </a:lnTo>
                  <a:lnTo>
                    <a:pt x="775601" y="24206"/>
                  </a:lnTo>
                  <a:lnTo>
                    <a:pt x="791629" y="27520"/>
                  </a:lnTo>
                  <a:lnTo>
                    <a:pt x="803084" y="30911"/>
                  </a:lnTo>
                  <a:lnTo>
                    <a:pt x="807974" y="32664"/>
                  </a:lnTo>
                  <a:lnTo>
                    <a:pt x="807974" y="8191"/>
                  </a:lnTo>
                  <a:lnTo>
                    <a:pt x="803389" y="6477"/>
                  </a:lnTo>
                  <a:lnTo>
                    <a:pt x="793254" y="3708"/>
                  </a:lnTo>
                  <a:lnTo>
                    <a:pt x="777722" y="1143"/>
                  </a:lnTo>
                  <a:lnTo>
                    <a:pt x="756932" y="0"/>
                  </a:lnTo>
                  <a:lnTo>
                    <a:pt x="739013" y="1231"/>
                  </a:lnTo>
                  <a:lnTo>
                    <a:pt x="721131" y="6096"/>
                  </a:lnTo>
                  <a:lnTo>
                    <a:pt x="707402" y="16294"/>
                  </a:lnTo>
                  <a:lnTo>
                    <a:pt x="701916" y="33591"/>
                  </a:lnTo>
                  <a:lnTo>
                    <a:pt x="714159" y="54648"/>
                  </a:lnTo>
                  <a:lnTo>
                    <a:pt x="741070" y="62585"/>
                  </a:lnTo>
                  <a:lnTo>
                    <a:pt x="767994" y="65722"/>
                  </a:lnTo>
                  <a:lnTo>
                    <a:pt x="780224" y="72339"/>
                  </a:lnTo>
                  <a:lnTo>
                    <a:pt x="780224" y="79832"/>
                  </a:lnTo>
                  <a:lnTo>
                    <a:pt x="756932" y="79832"/>
                  </a:lnTo>
                  <a:lnTo>
                    <a:pt x="736384" y="78257"/>
                  </a:lnTo>
                  <a:lnTo>
                    <a:pt x="719937" y="74726"/>
                  </a:lnTo>
                  <a:lnTo>
                    <a:pt x="708825" y="71094"/>
                  </a:lnTo>
                  <a:lnTo>
                    <a:pt x="704253" y="69176"/>
                  </a:lnTo>
                  <a:lnTo>
                    <a:pt x="704253" y="94818"/>
                  </a:lnTo>
                  <a:lnTo>
                    <a:pt x="709066" y="96545"/>
                  </a:lnTo>
                  <a:lnTo>
                    <a:pt x="719620" y="99314"/>
                  </a:lnTo>
                  <a:lnTo>
                    <a:pt x="735672" y="101879"/>
                  </a:lnTo>
                  <a:lnTo>
                    <a:pt x="756932" y="103009"/>
                  </a:lnTo>
                  <a:lnTo>
                    <a:pt x="774128" y="101942"/>
                  </a:lnTo>
                  <a:lnTo>
                    <a:pt x="792086" y="97561"/>
                  </a:lnTo>
                  <a:lnTo>
                    <a:pt x="806221" y="88150"/>
                  </a:lnTo>
                  <a:lnTo>
                    <a:pt x="811949" y="71996"/>
                  </a:lnTo>
                  <a:close/>
                </a:path>
                <a:path w="1162050" h="238125">
                  <a:moveTo>
                    <a:pt x="925842" y="49161"/>
                  </a:moveTo>
                  <a:lnTo>
                    <a:pt x="897039" y="49161"/>
                  </a:lnTo>
                  <a:lnTo>
                    <a:pt x="897039" y="77965"/>
                  </a:lnTo>
                  <a:lnTo>
                    <a:pt x="893648" y="79133"/>
                  </a:lnTo>
                  <a:lnTo>
                    <a:pt x="888377" y="79133"/>
                  </a:lnTo>
                  <a:lnTo>
                    <a:pt x="871093" y="77254"/>
                  </a:lnTo>
                  <a:lnTo>
                    <a:pt x="858380" y="71767"/>
                  </a:lnTo>
                  <a:lnTo>
                    <a:pt x="850557" y="62941"/>
                  </a:lnTo>
                  <a:lnTo>
                    <a:pt x="847877" y="51041"/>
                  </a:lnTo>
                  <a:lnTo>
                    <a:pt x="851230" y="38315"/>
                  </a:lnTo>
                  <a:lnTo>
                    <a:pt x="860183" y="29845"/>
                  </a:lnTo>
                  <a:lnTo>
                    <a:pt x="873112" y="25120"/>
                  </a:lnTo>
                  <a:lnTo>
                    <a:pt x="888377" y="23647"/>
                  </a:lnTo>
                  <a:lnTo>
                    <a:pt x="897521" y="24244"/>
                  </a:lnTo>
                  <a:lnTo>
                    <a:pt x="906360" y="25946"/>
                  </a:lnTo>
                  <a:lnTo>
                    <a:pt x="914438" y="28638"/>
                  </a:lnTo>
                  <a:lnTo>
                    <a:pt x="921270" y="32194"/>
                  </a:lnTo>
                  <a:lnTo>
                    <a:pt x="921270" y="5854"/>
                  </a:lnTo>
                  <a:lnTo>
                    <a:pt x="913777" y="3467"/>
                  </a:lnTo>
                  <a:lnTo>
                    <a:pt x="905573" y="1612"/>
                  </a:lnTo>
                  <a:lnTo>
                    <a:pt x="896988" y="419"/>
                  </a:lnTo>
                  <a:lnTo>
                    <a:pt x="888377" y="0"/>
                  </a:lnTo>
                  <a:lnTo>
                    <a:pt x="859142" y="4051"/>
                  </a:lnTo>
                  <a:lnTo>
                    <a:pt x="837018" y="15087"/>
                  </a:lnTo>
                  <a:lnTo>
                    <a:pt x="823036" y="31470"/>
                  </a:lnTo>
                  <a:lnTo>
                    <a:pt x="818146" y="51511"/>
                  </a:lnTo>
                  <a:lnTo>
                    <a:pt x="822680" y="71564"/>
                  </a:lnTo>
                  <a:lnTo>
                    <a:pt x="836002" y="87934"/>
                  </a:lnTo>
                  <a:lnTo>
                    <a:pt x="857656" y="98971"/>
                  </a:lnTo>
                  <a:lnTo>
                    <a:pt x="887209" y="103009"/>
                  </a:lnTo>
                  <a:lnTo>
                    <a:pt x="897547" y="102679"/>
                  </a:lnTo>
                  <a:lnTo>
                    <a:pt x="907618" y="101561"/>
                  </a:lnTo>
                  <a:lnTo>
                    <a:pt x="917155" y="99504"/>
                  </a:lnTo>
                  <a:lnTo>
                    <a:pt x="925842" y="96342"/>
                  </a:lnTo>
                  <a:lnTo>
                    <a:pt x="925842" y="49161"/>
                  </a:lnTo>
                  <a:close/>
                </a:path>
                <a:path w="1162050" h="238125">
                  <a:moveTo>
                    <a:pt x="1045425" y="51854"/>
                  </a:moveTo>
                  <a:lnTo>
                    <a:pt x="1042187" y="33731"/>
                  </a:lnTo>
                  <a:lnTo>
                    <a:pt x="1035519" y="22593"/>
                  </a:lnTo>
                  <a:lnTo>
                    <a:pt x="1032192" y="17018"/>
                  </a:lnTo>
                  <a:lnTo>
                    <a:pt x="1018146" y="6972"/>
                  </a:lnTo>
                  <a:lnTo>
                    <a:pt x="1018146" y="50571"/>
                  </a:lnTo>
                  <a:lnTo>
                    <a:pt x="1016698" y="60706"/>
                  </a:lnTo>
                  <a:lnTo>
                    <a:pt x="1011961" y="69850"/>
                  </a:lnTo>
                  <a:lnTo>
                    <a:pt x="1003388" y="76466"/>
                  </a:lnTo>
                  <a:lnTo>
                    <a:pt x="990409" y="79019"/>
                  </a:lnTo>
                  <a:lnTo>
                    <a:pt x="977442" y="76466"/>
                  </a:lnTo>
                  <a:lnTo>
                    <a:pt x="968857" y="69850"/>
                  </a:lnTo>
                  <a:lnTo>
                    <a:pt x="964133" y="60706"/>
                  </a:lnTo>
                  <a:lnTo>
                    <a:pt x="962672" y="50571"/>
                  </a:lnTo>
                  <a:lnTo>
                    <a:pt x="964133" y="40868"/>
                  </a:lnTo>
                  <a:lnTo>
                    <a:pt x="968857" y="31838"/>
                  </a:lnTo>
                  <a:lnTo>
                    <a:pt x="977442" y="25196"/>
                  </a:lnTo>
                  <a:lnTo>
                    <a:pt x="990409" y="22593"/>
                  </a:lnTo>
                  <a:lnTo>
                    <a:pt x="1003388" y="25196"/>
                  </a:lnTo>
                  <a:lnTo>
                    <a:pt x="1011961" y="31838"/>
                  </a:lnTo>
                  <a:lnTo>
                    <a:pt x="1016698" y="40868"/>
                  </a:lnTo>
                  <a:lnTo>
                    <a:pt x="1018146" y="50571"/>
                  </a:lnTo>
                  <a:lnTo>
                    <a:pt x="1018146" y="6972"/>
                  </a:lnTo>
                  <a:lnTo>
                    <a:pt x="1015060" y="4762"/>
                  </a:lnTo>
                  <a:lnTo>
                    <a:pt x="990409" y="0"/>
                  </a:lnTo>
                  <a:lnTo>
                    <a:pt x="965771" y="4762"/>
                  </a:lnTo>
                  <a:lnTo>
                    <a:pt x="948639" y="17018"/>
                  </a:lnTo>
                  <a:lnTo>
                    <a:pt x="938644" y="33731"/>
                  </a:lnTo>
                  <a:lnTo>
                    <a:pt x="935393" y="51854"/>
                  </a:lnTo>
                  <a:lnTo>
                    <a:pt x="938606" y="69850"/>
                  </a:lnTo>
                  <a:lnTo>
                    <a:pt x="938644" y="70078"/>
                  </a:lnTo>
                  <a:lnTo>
                    <a:pt x="948639" y="86525"/>
                  </a:lnTo>
                  <a:lnTo>
                    <a:pt x="965771" y="98425"/>
                  </a:lnTo>
                  <a:lnTo>
                    <a:pt x="990409" y="103009"/>
                  </a:lnTo>
                  <a:lnTo>
                    <a:pt x="1015060" y="98425"/>
                  </a:lnTo>
                  <a:lnTo>
                    <a:pt x="1032192" y="86525"/>
                  </a:lnTo>
                  <a:lnTo>
                    <a:pt x="1036751" y="79019"/>
                  </a:lnTo>
                  <a:lnTo>
                    <a:pt x="1042187" y="70078"/>
                  </a:lnTo>
                  <a:lnTo>
                    <a:pt x="1045425" y="51854"/>
                  </a:lnTo>
                  <a:close/>
                </a:path>
                <a:path w="1162050" h="238125">
                  <a:moveTo>
                    <a:pt x="1161846" y="2349"/>
                  </a:moveTo>
                  <a:lnTo>
                    <a:pt x="1132928" y="2349"/>
                  </a:lnTo>
                  <a:lnTo>
                    <a:pt x="1133513" y="71882"/>
                  </a:lnTo>
                  <a:lnTo>
                    <a:pt x="1132344" y="67779"/>
                  </a:lnTo>
                  <a:lnTo>
                    <a:pt x="1127683" y="54559"/>
                  </a:lnTo>
                  <a:lnTo>
                    <a:pt x="1124038" y="45694"/>
                  </a:lnTo>
                  <a:lnTo>
                    <a:pt x="1116190" y="27978"/>
                  </a:lnTo>
                  <a:lnTo>
                    <a:pt x="1095590" y="27978"/>
                  </a:lnTo>
                  <a:lnTo>
                    <a:pt x="1087285" y="47993"/>
                  </a:lnTo>
                  <a:lnTo>
                    <a:pt x="1084122" y="56197"/>
                  </a:lnTo>
                  <a:lnTo>
                    <a:pt x="1078966" y="71996"/>
                  </a:lnTo>
                  <a:lnTo>
                    <a:pt x="1079309" y="65163"/>
                  </a:lnTo>
                  <a:lnTo>
                    <a:pt x="1079487" y="53555"/>
                  </a:lnTo>
                  <a:lnTo>
                    <a:pt x="1079550" y="2349"/>
                  </a:lnTo>
                  <a:lnTo>
                    <a:pt x="1050645" y="2349"/>
                  </a:lnTo>
                  <a:lnTo>
                    <a:pt x="1052233" y="40614"/>
                  </a:lnTo>
                  <a:lnTo>
                    <a:pt x="1055738" y="71310"/>
                  </a:lnTo>
                  <a:lnTo>
                    <a:pt x="1059332" y="92113"/>
                  </a:lnTo>
                  <a:lnTo>
                    <a:pt x="1061173" y="100672"/>
                  </a:lnTo>
                  <a:lnTo>
                    <a:pt x="1085405" y="100672"/>
                  </a:lnTo>
                  <a:lnTo>
                    <a:pt x="1105662" y="57124"/>
                  </a:lnTo>
                  <a:lnTo>
                    <a:pt x="1126490" y="100672"/>
                  </a:lnTo>
                  <a:lnTo>
                    <a:pt x="1151305" y="100672"/>
                  </a:lnTo>
                  <a:lnTo>
                    <a:pt x="1153198" y="92113"/>
                  </a:lnTo>
                  <a:lnTo>
                    <a:pt x="1156804" y="71310"/>
                  </a:lnTo>
                  <a:lnTo>
                    <a:pt x="1160284" y="40614"/>
                  </a:lnTo>
                  <a:lnTo>
                    <a:pt x="1161846" y="2349"/>
                  </a:lnTo>
                  <a:close/>
                </a:path>
              </a:pathLst>
            </a:custGeom>
            <a:solidFill>
              <a:srgbClr val="D6A7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04309" y="7358054"/>
              <a:ext cx="342340" cy="101833"/>
            </a:xfrm>
            <a:prstGeom prst="rect">
              <a:avLst/>
            </a:prstGeom>
          </p:spPr>
        </p:pic>
      </p:grpSp>
      <p:sp>
        <p:nvSpPr>
          <p:cNvPr id="15" name="object 15"/>
          <p:cNvSpPr/>
          <p:nvPr/>
        </p:nvSpPr>
        <p:spPr>
          <a:xfrm>
            <a:off x="0" y="0"/>
            <a:ext cx="2810510" cy="7560309"/>
          </a:xfrm>
          <a:custGeom>
            <a:avLst/>
            <a:gdLst/>
            <a:ahLst/>
            <a:cxnLst/>
            <a:rect l="l" t="t" r="r" b="b"/>
            <a:pathLst>
              <a:path w="2810510" h="7560309">
                <a:moveTo>
                  <a:pt x="2810357" y="0"/>
                </a:moveTo>
                <a:lnTo>
                  <a:pt x="0" y="0"/>
                </a:lnTo>
                <a:lnTo>
                  <a:pt x="0" y="7559992"/>
                </a:lnTo>
                <a:lnTo>
                  <a:pt x="2810357" y="7559992"/>
                </a:lnTo>
                <a:lnTo>
                  <a:pt x="2810357" y="0"/>
                </a:lnTo>
                <a:close/>
              </a:path>
            </a:pathLst>
          </a:custGeom>
          <a:solidFill>
            <a:srgbClr val="F6EA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Application </a:t>
            </a:r>
            <a:r>
              <a:rPr dirty="0" spc="-20"/>
              <a:t>Form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244862" y="510680"/>
            <a:ext cx="6009005" cy="818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38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MSc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Medical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Visualisation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&amp;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Human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Anatomy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interdisciplinary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programme,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applicants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from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science,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arts,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other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backgrounds.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will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be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forwarded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assessors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when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have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submitted:</a:t>
            </a:r>
            <a:endParaRPr sz="1400">
              <a:latin typeface="Futura Medium"/>
              <a:cs typeface="Futura Mediu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40249" y="1527293"/>
            <a:ext cx="5674995" cy="2226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completed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postgraduate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form</a:t>
            </a:r>
            <a:endParaRPr sz="1400">
              <a:latin typeface="Futura Medium"/>
              <a:cs typeface="Futura Medium"/>
            </a:endParaRPr>
          </a:p>
          <a:p>
            <a:pPr marL="12700" marR="3370579">
              <a:lnSpc>
                <a:spcPct val="219099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personal</a:t>
            </a:r>
            <a:r>
              <a:rPr dirty="0" sz="1400" spc="-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statement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Uploaded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video</a:t>
            </a:r>
            <a:r>
              <a:rPr dirty="0" sz="1400" spc="-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statement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400">
              <a:latin typeface="Futura Medium"/>
              <a:cs typeface="Futura Medium"/>
            </a:endParaRPr>
          </a:p>
          <a:p>
            <a:pPr marL="12700" marR="5080">
              <a:lnSpc>
                <a:spcPct val="1119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may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additionally,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optionally,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submit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portfolio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works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or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link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to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online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portfolio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within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statement.</a:t>
            </a:r>
            <a:endParaRPr sz="1400">
              <a:latin typeface="Futura Medium"/>
              <a:cs typeface="Futura Medium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However,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portfolio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is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not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required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part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process.</a:t>
            </a:r>
            <a:endParaRPr sz="1400">
              <a:latin typeface="Futura Medium"/>
              <a:cs typeface="Futura Medium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9768" y="1305621"/>
            <a:ext cx="120129" cy="1201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9768" y="1768199"/>
            <a:ext cx="120129" cy="120116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9768" y="2230776"/>
            <a:ext cx="120129" cy="120116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61309" y="6935076"/>
            <a:ext cx="1477619" cy="45657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Application </a:t>
            </a:r>
            <a:r>
              <a:rPr dirty="0" spc="-2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49215" y="575934"/>
            <a:ext cx="6009005" cy="648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will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be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forwarded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assessors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when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have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submitted:</a:t>
            </a:r>
            <a:endParaRPr sz="1400">
              <a:latin typeface="Futura Medium"/>
              <a:cs typeface="Futura Medium"/>
            </a:endParaRPr>
          </a:p>
          <a:p>
            <a:pPr marL="703580">
              <a:lnSpc>
                <a:spcPct val="100000"/>
              </a:lnSpc>
              <a:spcBef>
                <a:spcPts val="154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completed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postgraduate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form</a:t>
            </a:r>
            <a:endParaRPr sz="1400">
              <a:latin typeface="Futura Medium"/>
              <a:cs typeface="Futura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9215" y="2845729"/>
            <a:ext cx="6007735" cy="3577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addition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will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also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need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submit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1400">
              <a:latin typeface="Futura Medium"/>
              <a:cs typeface="Futura Medium"/>
            </a:endParaRPr>
          </a:p>
          <a:p>
            <a:pPr marL="703580">
              <a:lnSpc>
                <a:spcPct val="1000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Two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references</a:t>
            </a:r>
            <a:endParaRPr sz="1400">
              <a:latin typeface="Futura Medium"/>
              <a:cs typeface="Futura Medium"/>
            </a:endParaRPr>
          </a:p>
          <a:p>
            <a:pPr marL="703580">
              <a:lnSpc>
                <a:spcPct val="100000"/>
              </a:lnSpc>
              <a:spcBef>
                <a:spcPts val="8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Evidence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academic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qualifications</a:t>
            </a:r>
            <a:endParaRPr sz="1400">
              <a:latin typeface="Futura Medium"/>
              <a:cs typeface="Futura Medium"/>
            </a:endParaRPr>
          </a:p>
          <a:p>
            <a:pPr marL="703580" marR="5080">
              <a:lnSpc>
                <a:spcPct val="1476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If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English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not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first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language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evidence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409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English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Language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proficiency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(IELTS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certificate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or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equivalent)</a:t>
            </a:r>
            <a:endParaRPr sz="1400">
              <a:latin typeface="Futura Medium"/>
              <a:cs typeface="Futura Medium"/>
            </a:endParaRPr>
          </a:p>
          <a:p>
            <a:pPr marL="703580">
              <a:lnSpc>
                <a:spcPct val="100000"/>
              </a:lnSpc>
              <a:spcBef>
                <a:spcPts val="79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copy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passport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(if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applicable)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400">
              <a:latin typeface="Futura Medium"/>
              <a:cs typeface="Futura Medium"/>
            </a:endParaRPr>
          </a:p>
          <a:p>
            <a:pPr marL="703580">
              <a:lnSpc>
                <a:spcPct val="1000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Where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possible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submit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all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this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information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endParaRPr sz="1400">
              <a:latin typeface="Futura Medium"/>
              <a:cs typeface="Futura Medium"/>
            </a:endParaRPr>
          </a:p>
          <a:p>
            <a:pPr marL="703580" marR="925830">
              <a:lnSpc>
                <a:spcPct val="130600"/>
              </a:lnSpc>
              <a:spcBef>
                <a:spcPts val="1580"/>
              </a:spcBef>
            </a:pP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More</a:t>
            </a:r>
            <a:r>
              <a:rPr dirty="0" sz="12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 spc="-10">
                <a:solidFill>
                  <a:srgbClr val="707478"/>
                </a:solidFill>
                <a:latin typeface="Futura Medium"/>
                <a:cs typeface="Futura Medium"/>
              </a:rPr>
              <a:t>information</a:t>
            </a:r>
            <a:r>
              <a:rPr dirty="0" sz="12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on</a:t>
            </a:r>
            <a:r>
              <a:rPr dirty="0" sz="12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accepted</a:t>
            </a:r>
            <a:r>
              <a:rPr dirty="0" sz="12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English</a:t>
            </a:r>
            <a:r>
              <a:rPr dirty="0" sz="12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language</a:t>
            </a:r>
            <a:r>
              <a:rPr dirty="0" sz="12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 spc="-10">
                <a:solidFill>
                  <a:srgbClr val="707478"/>
                </a:solidFill>
                <a:latin typeface="Futura Medium"/>
                <a:cs typeface="Futura Medium"/>
              </a:rPr>
              <a:t>qualifications</a:t>
            </a:r>
            <a:r>
              <a:rPr dirty="0" sz="1200" spc="50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is</a:t>
            </a:r>
            <a:r>
              <a:rPr dirty="0" sz="12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available</a:t>
            </a:r>
            <a:r>
              <a:rPr dirty="0" sz="12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on</a:t>
            </a:r>
            <a:r>
              <a:rPr dirty="0" sz="12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>
                <a:solidFill>
                  <a:srgbClr val="707478"/>
                </a:solidFill>
                <a:latin typeface="Futura Medium"/>
                <a:cs typeface="Futura Medium"/>
              </a:rPr>
              <a:t>GSA</a:t>
            </a:r>
            <a:r>
              <a:rPr dirty="0" sz="12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200" spc="-10">
                <a:solidFill>
                  <a:srgbClr val="707478"/>
                </a:solidFill>
                <a:latin typeface="Futura Medium"/>
                <a:cs typeface="Futura Medium"/>
              </a:rPr>
              <a:t>website: </a:t>
            </a:r>
            <a:r>
              <a:rPr dirty="0" sz="1200" spc="-20">
                <a:solidFill>
                  <a:srgbClr val="2D2F30"/>
                </a:solidFill>
                <a:latin typeface="Futura Medium"/>
                <a:cs typeface="Futura Medium"/>
                <a:hlinkClick r:id="rId2"/>
              </a:rPr>
              <a:t>https://www.gsa.ac.uk/study/graduate-degrees/how-</a:t>
            </a:r>
            <a:r>
              <a:rPr dirty="0" sz="1200" spc="-10">
                <a:solidFill>
                  <a:srgbClr val="2D2F30"/>
                </a:solidFill>
                <a:latin typeface="Futura Medium"/>
                <a:cs typeface="Futura Medium"/>
                <a:hlinkClick r:id="rId2"/>
              </a:rPr>
              <a:t>to-apply/</a:t>
            </a:r>
            <a:endParaRPr sz="1200">
              <a:latin typeface="Futura Medium"/>
              <a:cs typeface="Futura 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40327" y="1452054"/>
            <a:ext cx="2571750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written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personal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statement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Futura Medium"/>
              <a:cs typeface="Futura Medium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pre-recorded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video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statement</a:t>
            </a:r>
            <a:endParaRPr sz="1400">
              <a:latin typeface="Futura Medium"/>
              <a:cs typeface="Futura Medium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49768" y="1089721"/>
            <a:ext cx="120129" cy="1201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49768" y="3871421"/>
            <a:ext cx="120129" cy="11481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9768" y="4178286"/>
            <a:ext cx="120129" cy="11481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49768" y="5358913"/>
            <a:ext cx="120129" cy="12011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49768" y="4819684"/>
            <a:ext cx="120129" cy="105985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3749768" y="1552299"/>
            <a:ext cx="120650" cy="127635"/>
            <a:chOff x="3749768" y="1552299"/>
            <a:chExt cx="120650" cy="127635"/>
          </a:xfrm>
        </p:grpSpPr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49768" y="1552299"/>
              <a:ext cx="120129" cy="12011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49768" y="1552299"/>
              <a:ext cx="120129" cy="127455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3261305" y="3382195"/>
            <a:ext cx="1737995" cy="0"/>
          </a:xfrm>
          <a:custGeom>
            <a:avLst/>
            <a:gdLst/>
            <a:ahLst/>
            <a:cxnLst/>
            <a:rect l="l" t="t" r="r" b="b"/>
            <a:pathLst>
              <a:path w="1737995" h="0">
                <a:moveTo>
                  <a:pt x="0" y="0"/>
                </a:moveTo>
                <a:lnTo>
                  <a:pt x="1737791" y="0"/>
                </a:lnTo>
              </a:path>
            </a:pathLst>
          </a:custGeom>
          <a:ln w="12700">
            <a:solidFill>
              <a:srgbClr val="F6EAD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52554" y="6764781"/>
            <a:ext cx="1497843" cy="6241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85062" y="545748"/>
            <a:ext cx="126365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Personal Statement Guide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2556" y="563270"/>
            <a:ext cx="6166485" cy="1318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707478"/>
                </a:solidFill>
                <a:latin typeface="Futura Bold"/>
                <a:cs typeface="Futura Bold"/>
              </a:rPr>
              <a:t>Written</a:t>
            </a:r>
            <a:r>
              <a:rPr dirty="0" sz="1800" spc="-40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800" b="1">
                <a:solidFill>
                  <a:srgbClr val="707478"/>
                </a:solidFill>
                <a:latin typeface="Futura Bold"/>
                <a:cs typeface="Futura Bold"/>
              </a:rPr>
              <a:t>&amp;</a:t>
            </a:r>
            <a:r>
              <a:rPr dirty="0" sz="1800" spc="-35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800" spc="-10" b="1">
                <a:solidFill>
                  <a:srgbClr val="707478"/>
                </a:solidFill>
                <a:latin typeface="Futura Bold"/>
                <a:cs typeface="Futura Bold"/>
              </a:rPr>
              <a:t>Video</a:t>
            </a:r>
            <a:endParaRPr sz="1800">
              <a:latin typeface="Futura Bold"/>
              <a:cs typeface="Futura Bold"/>
            </a:endParaRPr>
          </a:p>
          <a:p>
            <a:pPr marL="28575" marR="5080">
              <a:lnSpc>
                <a:spcPct val="100000"/>
              </a:lnSpc>
              <a:spcBef>
                <a:spcPts val="129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personal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statements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should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provide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concise,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critical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self-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evaluation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of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work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reasons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for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wishing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to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join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your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chosen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programme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at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Glasgow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School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Art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.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What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makes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passionate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about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this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subject?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Why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want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study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us?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What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can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bring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class?</a:t>
            </a:r>
            <a:endParaRPr sz="1400">
              <a:latin typeface="Futura Medium"/>
              <a:cs typeface="Futura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2556" y="2386520"/>
            <a:ext cx="6113145" cy="3011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Written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statement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has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limit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500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words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max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.</a:t>
            </a:r>
            <a:endParaRPr sz="1400">
              <a:latin typeface="Futura Medium"/>
              <a:cs typeface="Futura Medium"/>
            </a:endParaRPr>
          </a:p>
          <a:p>
            <a:pPr marL="28575">
              <a:lnSpc>
                <a:spcPct val="100000"/>
              </a:lnSpc>
              <a:spcBef>
                <a:spcPts val="168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Video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statement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should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be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approx.</a:t>
            </a:r>
            <a:r>
              <a:rPr dirty="0" sz="1400" spc="-5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3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minutes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long.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Futura Medium"/>
              <a:cs typeface="Futura Medium"/>
            </a:endParaRPr>
          </a:p>
          <a:p>
            <a:pPr marL="12700" marR="89535" indent="15875">
              <a:lnSpc>
                <a:spcPct val="100000"/>
              </a:lnSpc>
            </a:pP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video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statement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should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only</a:t>
            </a:r>
            <a:r>
              <a:rPr dirty="0" sz="1400" spc="-4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feature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statement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delivered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to</a:t>
            </a:r>
            <a:r>
              <a:rPr dirty="0" sz="1400" spc="-3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camera,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without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editing.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use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AI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to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enhance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video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statement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is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completely forbidden.</a:t>
            </a:r>
            <a:endParaRPr sz="1400">
              <a:latin typeface="Futura Medium"/>
              <a:cs typeface="Futura Medium"/>
            </a:endParaRPr>
          </a:p>
          <a:p>
            <a:pPr marL="12700" marR="5080">
              <a:lnSpc>
                <a:spcPct val="100000"/>
              </a:lnSpc>
              <a:spcBef>
                <a:spcPts val="1680"/>
              </a:spcBef>
            </a:pP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focus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video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statement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is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on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-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so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please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i="1">
                <a:solidFill>
                  <a:srgbClr val="2D2F30"/>
                </a:solidFill>
                <a:latin typeface="Futura Medium"/>
                <a:cs typeface="Futura Medium"/>
              </a:rPr>
              <a:t>do</a:t>
            </a:r>
            <a:r>
              <a:rPr dirty="0" sz="1400" spc="-20" i="1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i="1">
                <a:solidFill>
                  <a:srgbClr val="2D2F30"/>
                </a:solidFill>
                <a:latin typeface="Futura Medium"/>
                <a:cs typeface="Futura Medium"/>
              </a:rPr>
              <a:t>not</a:t>
            </a:r>
            <a:r>
              <a:rPr dirty="0" sz="1400" spc="-20" i="1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intercut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with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images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or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video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portfolio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works.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We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simply</a:t>
            </a:r>
            <a:r>
              <a:rPr dirty="0" sz="1400" spc="-3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want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to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hear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speak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about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what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have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achieved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so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far,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why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wish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to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join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our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programme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at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The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Glasgow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School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Art,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and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why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think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will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excel</a:t>
            </a:r>
            <a:r>
              <a:rPr dirty="0" sz="1400" spc="-1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on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our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</a:rPr>
              <a:t>programme.</a:t>
            </a:r>
            <a:endParaRPr sz="1400">
              <a:latin typeface="Futura Medium"/>
              <a:cs typeface="Futura Medium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8148" y="6725494"/>
            <a:ext cx="1565150" cy="65214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5068" y="545748"/>
            <a:ext cx="14338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707478"/>
                </a:solidFill>
                <a:latin typeface="Futura Bold"/>
                <a:cs typeface="Futura Bold"/>
              </a:rPr>
              <a:t>Assessment Criteria</a:t>
            </a:r>
            <a:endParaRPr sz="1800">
              <a:latin typeface="Futura Bold"/>
              <a:cs typeface="Futura 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2645" y="521843"/>
            <a:ext cx="18732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Application</a:t>
            </a:r>
            <a:r>
              <a:rPr dirty="0" sz="1600" spc="-100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600" spc="-20" b="1">
                <a:solidFill>
                  <a:srgbClr val="707478"/>
                </a:solidFill>
                <a:latin typeface="Futura Bold"/>
                <a:cs typeface="Futura Bold"/>
              </a:rPr>
              <a:t>Form</a:t>
            </a:r>
            <a:endParaRPr sz="1600">
              <a:latin typeface="Futura Bold"/>
              <a:cs typeface="Futura 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1781" y="1111377"/>
            <a:ext cx="4131945" cy="869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Transcript</a:t>
            </a:r>
            <a:r>
              <a:rPr dirty="0" sz="1600" spc="-7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(relevance</a:t>
            </a:r>
            <a:r>
              <a:rPr dirty="0" sz="1600" spc="-6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600" spc="-6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courses</a:t>
            </a:r>
            <a:r>
              <a:rPr dirty="0" sz="1600" spc="-7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600" spc="-6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 spc="-10">
                <a:solidFill>
                  <a:srgbClr val="707478"/>
                </a:solidFill>
                <a:latin typeface="Futura Medium"/>
                <a:cs typeface="Futura Medium"/>
              </a:rPr>
              <a:t>grades)</a:t>
            </a:r>
            <a:endParaRPr sz="16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600">
              <a:latin typeface="Futura Medium"/>
              <a:cs typeface="Futura Medium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 b="1">
                <a:solidFill>
                  <a:srgbClr val="707478"/>
                </a:solidFill>
                <a:latin typeface="Futura Bold"/>
                <a:cs typeface="Futura Bold"/>
              </a:rPr>
              <a:t>References</a:t>
            </a:r>
            <a:endParaRPr sz="1600">
              <a:latin typeface="Futura Bold"/>
              <a:cs typeface="Futura 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Assessment Criteria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2556" y="588670"/>
            <a:ext cx="3787140" cy="652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Academic</a:t>
            </a:r>
            <a:r>
              <a:rPr dirty="0" sz="1600" spc="-95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Qualiﬁcatio</a:t>
            </a:r>
            <a:r>
              <a:rPr dirty="0" sz="1600">
                <a:solidFill>
                  <a:srgbClr val="707478"/>
                </a:solidFill>
                <a:latin typeface="Futura Medium"/>
                <a:cs typeface="Futura Medium"/>
              </a:rPr>
              <a:t>ns</a:t>
            </a:r>
            <a:r>
              <a:rPr dirty="0" sz="1600" spc="-9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600" spc="-25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endParaRPr sz="1600">
              <a:latin typeface="Futura Medium"/>
              <a:cs typeface="Futura Medium"/>
            </a:endParaRPr>
          </a:p>
          <a:p>
            <a:pPr marL="26670">
              <a:lnSpc>
                <a:spcPct val="100000"/>
              </a:lnSpc>
              <a:spcBef>
                <a:spcPts val="133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Academic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Qualifications/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Relevant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Experience</a:t>
            </a:r>
            <a:endParaRPr sz="1400">
              <a:latin typeface="Futura Medium"/>
              <a:cs typeface="Futura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8609" y="1550961"/>
            <a:ext cx="6123305" cy="366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8820" marR="13335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Good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first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degree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range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relevant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subjects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(e.g.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related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Design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discipline,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Computing,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Animation,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Heritage,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Art,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Game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Development,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others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that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include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programming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or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scripting)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or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equivalent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professional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experience</a:t>
            </a:r>
            <a:endParaRPr sz="1400">
              <a:latin typeface="Futura Medium"/>
              <a:cs typeface="Futura Medium"/>
            </a:endParaRPr>
          </a:p>
          <a:p>
            <a:pPr marL="718820" marR="5080">
              <a:lnSpc>
                <a:spcPct val="100000"/>
              </a:lnSpc>
              <a:spcBef>
                <a:spcPts val="15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aim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interview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all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applicants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who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meet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(or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are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likely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meet)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academic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criteria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good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first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degree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equivalent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professional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experience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achieving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satisfactory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score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initial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review.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Futura Medium"/>
              <a:cs typeface="Futura Medium"/>
            </a:endParaRPr>
          </a:p>
          <a:p>
            <a:pPr marL="718820" marR="59055">
              <a:lnSpc>
                <a:spcPct val="1000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ʻGood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first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degreeʼ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UK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Upper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2nd</a:t>
            </a:r>
            <a:r>
              <a:rPr dirty="0" sz="1400" spc="40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(2:1)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class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degree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or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international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equivalent.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For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candidates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very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closely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aligned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undergraduate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courses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and/or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notable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additional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experience,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this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requirement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may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be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relaxed.</a:t>
            </a:r>
            <a:endParaRPr sz="1400">
              <a:latin typeface="Futura Medium"/>
              <a:cs typeface="Futura Medium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400">
              <a:latin typeface="Futura Medium"/>
              <a:cs typeface="Futura Medium"/>
            </a:endParaRPr>
          </a:p>
          <a:p>
            <a:pPr marL="12700" marR="226695">
              <a:lnSpc>
                <a:spcPct val="100000"/>
              </a:lnSpc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review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personal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statements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for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interest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motivation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study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the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School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&amp;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evidence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knowledge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interest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programme.</a:t>
            </a:r>
            <a:endParaRPr sz="1400">
              <a:latin typeface="Futura Medium"/>
              <a:cs typeface="Futura Medium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1615052"/>
            <a:ext cx="120129" cy="12011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2697596"/>
            <a:ext cx="120129" cy="1201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3749923"/>
            <a:ext cx="120129" cy="1201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Assessment Criteria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2543" y="588670"/>
            <a:ext cx="4665980" cy="1032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Review </a:t>
            </a:r>
            <a:r>
              <a:rPr dirty="0" sz="1600" spc="-10" b="1">
                <a:solidFill>
                  <a:srgbClr val="707478"/>
                </a:solidFill>
                <a:latin typeface="Futura Bold"/>
                <a:cs typeface="Futura Bold"/>
              </a:rPr>
              <a:t>Criteria</a:t>
            </a:r>
            <a:endParaRPr sz="1600">
              <a:latin typeface="Futura Bold"/>
              <a:cs typeface="Futura Bold"/>
            </a:endParaRPr>
          </a:p>
          <a:p>
            <a:pPr marL="28575" marR="5080" indent="-16510">
              <a:lnSpc>
                <a:spcPct val="178000"/>
              </a:lnSpc>
              <a:spcBef>
                <a:spcPts val="2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Review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criteria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scored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from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1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(Very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Poor)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7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(Excellent)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Criteria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are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your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ability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endParaRPr sz="1400">
              <a:latin typeface="Futura Medium"/>
              <a:cs typeface="Futura Medium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18820">
              <a:lnSpc>
                <a:spcPct val="100000"/>
              </a:lnSpc>
              <a:spcBef>
                <a:spcPts val="100"/>
              </a:spcBef>
            </a:pPr>
            <a:r>
              <a:rPr dirty="0"/>
              <a:t>Apply</a:t>
            </a:r>
            <a:r>
              <a:rPr dirty="0" spc="-15"/>
              <a:t> </a:t>
            </a:r>
            <a:r>
              <a:rPr dirty="0"/>
              <a:t>practical</a:t>
            </a:r>
            <a:r>
              <a:rPr dirty="0" spc="-10"/>
              <a:t> skills</a:t>
            </a:r>
          </a:p>
          <a:p>
            <a:pPr marL="718820" marR="1804670">
              <a:lnSpc>
                <a:spcPct val="183300"/>
              </a:lnSpc>
            </a:pPr>
            <a:r>
              <a:rPr dirty="0"/>
              <a:t>Apply</a:t>
            </a:r>
            <a:r>
              <a:rPr dirty="0" spc="-10"/>
              <a:t> </a:t>
            </a:r>
            <a:r>
              <a:rPr dirty="0"/>
              <a:t>analytical</a:t>
            </a:r>
            <a:r>
              <a:rPr dirty="0" spc="-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conceptual</a:t>
            </a:r>
            <a:r>
              <a:rPr dirty="0" spc="-5"/>
              <a:t> </a:t>
            </a:r>
            <a:r>
              <a:rPr dirty="0" spc="-10"/>
              <a:t>skills </a:t>
            </a:r>
            <a:r>
              <a:rPr dirty="0"/>
              <a:t>Communicate</a:t>
            </a:r>
            <a:r>
              <a:rPr dirty="0" spc="-25"/>
              <a:t> </a:t>
            </a:r>
            <a:r>
              <a:rPr dirty="0"/>
              <a:t>about</a:t>
            </a:r>
            <a:r>
              <a:rPr dirty="0" spc="-25"/>
              <a:t> </a:t>
            </a:r>
            <a:r>
              <a:rPr dirty="0"/>
              <a:t>your</a:t>
            </a:r>
            <a:r>
              <a:rPr dirty="0" spc="-20"/>
              <a:t> </a:t>
            </a:r>
            <a:r>
              <a:rPr dirty="0"/>
              <a:t>work</a:t>
            </a:r>
            <a:r>
              <a:rPr dirty="0" spc="-25"/>
              <a:t> </a:t>
            </a:r>
            <a:r>
              <a:rPr dirty="0"/>
              <a:t>&amp;</a:t>
            </a:r>
            <a:r>
              <a:rPr dirty="0" spc="-20"/>
              <a:t> </a:t>
            </a:r>
            <a:r>
              <a:rPr dirty="0"/>
              <a:t>put</a:t>
            </a:r>
            <a:r>
              <a:rPr dirty="0" spc="-25"/>
              <a:t> </a:t>
            </a:r>
            <a:r>
              <a:rPr dirty="0"/>
              <a:t>it</a:t>
            </a:r>
            <a:r>
              <a:rPr dirty="0" spc="-25"/>
              <a:t> </a:t>
            </a:r>
            <a:r>
              <a:rPr dirty="0"/>
              <a:t>into</a:t>
            </a:r>
            <a:r>
              <a:rPr dirty="0" spc="-20"/>
              <a:t> </a:t>
            </a:r>
            <a:r>
              <a:rPr dirty="0" spc="-10"/>
              <a:t>context</a:t>
            </a:r>
          </a:p>
          <a:p>
            <a:pPr marL="718820">
              <a:lnSpc>
                <a:spcPct val="100000"/>
              </a:lnSpc>
              <a:spcBef>
                <a:spcPts val="1400"/>
              </a:spcBef>
            </a:pPr>
            <a:r>
              <a:rPr dirty="0"/>
              <a:t>Demonstrate</a:t>
            </a:r>
            <a:r>
              <a:rPr dirty="0" spc="-25"/>
              <a:t> </a:t>
            </a:r>
            <a:r>
              <a:rPr dirty="0"/>
              <a:t>an</a:t>
            </a:r>
            <a:r>
              <a:rPr dirty="0" spc="-20"/>
              <a:t> </a:t>
            </a:r>
            <a:r>
              <a:rPr dirty="0"/>
              <a:t>interest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 spc="-10"/>
              <a:t>programme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specialist</a:t>
            </a:r>
            <a:r>
              <a:rPr dirty="0" spc="-25"/>
              <a:t> </a:t>
            </a:r>
            <a:r>
              <a:rPr dirty="0"/>
              <a:t>area</a:t>
            </a:r>
            <a:r>
              <a:rPr dirty="0" spc="-20"/>
              <a:t> </a:t>
            </a:r>
            <a:r>
              <a:rPr dirty="0"/>
              <a:t>applied</a:t>
            </a:r>
            <a:r>
              <a:rPr dirty="0" spc="-20"/>
              <a:t> </a:t>
            </a:r>
            <a:r>
              <a:rPr dirty="0" spc="-25"/>
              <a:t>for</a:t>
            </a:r>
          </a:p>
          <a:p>
            <a:pPr>
              <a:lnSpc>
                <a:spcPct val="100000"/>
              </a:lnSpc>
            </a:pPr>
          </a:p>
          <a:p>
            <a:pPr>
              <a:lnSpc>
                <a:spcPct val="100000"/>
              </a:lnSpc>
              <a:spcBef>
                <a:spcPts val="220"/>
              </a:spcBef>
            </a:pPr>
          </a:p>
          <a:p>
            <a:pPr marL="12700" marR="584200">
              <a:lnSpc>
                <a:spcPct val="100000"/>
              </a:lnSpc>
            </a:pPr>
            <a:r>
              <a:rPr dirty="0"/>
              <a:t>All</a:t>
            </a:r>
            <a:r>
              <a:rPr dirty="0" spc="-20"/>
              <a:t> </a:t>
            </a:r>
            <a:r>
              <a:rPr dirty="0"/>
              <a:t>students</a:t>
            </a:r>
            <a:r>
              <a:rPr dirty="0" spc="-20"/>
              <a:t> </a:t>
            </a:r>
            <a:r>
              <a:rPr dirty="0"/>
              <a:t>meeting</a:t>
            </a:r>
            <a:r>
              <a:rPr dirty="0" spc="-20"/>
              <a:t> </a:t>
            </a:r>
            <a:r>
              <a:rPr dirty="0"/>
              <a:t>academic</a:t>
            </a:r>
            <a:r>
              <a:rPr dirty="0" spc="-15"/>
              <a:t> </a:t>
            </a:r>
            <a:r>
              <a:rPr dirty="0"/>
              <a:t>criteria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achieving</a:t>
            </a:r>
            <a:r>
              <a:rPr dirty="0" spc="-20"/>
              <a:t> </a:t>
            </a:r>
            <a:r>
              <a:rPr dirty="0"/>
              <a:t>a</a:t>
            </a:r>
            <a:r>
              <a:rPr dirty="0" spc="-15"/>
              <a:t> </a:t>
            </a:r>
            <a:r>
              <a:rPr dirty="0"/>
              <a:t>satisfactory</a:t>
            </a:r>
            <a:r>
              <a:rPr dirty="0" spc="-25"/>
              <a:t> </a:t>
            </a:r>
            <a:r>
              <a:rPr dirty="0"/>
              <a:t>score</a:t>
            </a:r>
            <a:r>
              <a:rPr dirty="0" spc="-20"/>
              <a:t> </a:t>
            </a:r>
            <a:r>
              <a:rPr dirty="0" spc="-25"/>
              <a:t>in </a:t>
            </a:r>
            <a:r>
              <a:rPr dirty="0"/>
              <a:t>portfolio</a:t>
            </a:r>
            <a:r>
              <a:rPr dirty="0" spc="-30"/>
              <a:t> </a:t>
            </a:r>
            <a:r>
              <a:rPr dirty="0"/>
              <a:t>review</a:t>
            </a:r>
            <a:r>
              <a:rPr dirty="0" spc="-25"/>
              <a:t> </a:t>
            </a:r>
            <a:r>
              <a:rPr dirty="0"/>
              <a:t>will</a:t>
            </a:r>
            <a:r>
              <a:rPr dirty="0" spc="-30"/>
              <a:t> </a:t>
            </a:r>
            <a:r>
              <a:rPr dirty="0"/>
              <a:t>be</a:t>
            </a:r>
            <a:r>
              <a:rPr dirty="0" spc="-25"/>
              <a:t> </a:t>
            </a:r>
            <a:r>
              <a:rPr dirty="0" spc="-10"/>
              <a:t>interviewed.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2039033"/>
            <a:ext cx="120129" cy="12011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47975" y="2447821"/>
            <a:ext cx="120129" cy="1201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3219084"/>
            <a:ext cx="120129" cy="12011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9768" y="2822547"/>
            <a:ext cx="120129" cy="1201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Assessment Criteria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2556" y="588670"/>
            <a:ext cx="5763895" cy="1291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Interview</a:t>
            </a:r>
            <a:r>
              <a:rPr dirty="0" sz="1600" spc="-95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Assessment</a:t>
            </a:r>
            <a:r>
              <a:rPr dirty="0" sz="1600" spc="-90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600" spc="-10" b="1">
                <a:solidFill>
                  <a:srgbClr val="707478"/>
                </a:solidFill>
                <a:latin typeface="Futura Bold"/>
                <a:cs typeface="Futura Bold"/>
              </a:rPr>
              <a:t>Criteria</a:t>
            </a:r>
            <a:endParaRPr sz="1600">
              <a:latin typeface="Futura Bold"/>
              <a:cs typeface="Futura Bold"/>
            </a:endParaRPr>
          </a:p>
          <a:p>
            <a:pPr algn="just" marL="28575" marR="5080">
              <a:lnSpc>
                <a:spcPct val="100000"/>
              </a:lnSpc>
              <a:spcBef>
                <a:spcPts val="133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For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candidates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strong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portfolio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&amp;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Minion Pro"/>
                <a:cs typeface="Minion Pro"/>
              </a:rPr>
              <a:t>video</a:t>
            </a:r>
            <a:r>
              <a:rPr dirty="0" sz="1400" spc="-15">
                <a:solidFill>
                  <a:srgbClr val="707478"/>
                </a:solidFill>
                <a:latin typeface="Minion Pro"/>
                <a:cs typeface="Minion Pro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statement,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an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offer</a:t>
            </a:r>
            <a:r>
              <a:rPr dirty="0" sz="1400" spc="-2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may</a:t>
            </a:r>
            <a:r>
              <a:rPr dirty="0" sz="1400" spc="-25">
                <a:solidFill>
                  <a:srgbClr val="2D2F30"/>
                </a:solidFill>
                <a:latin typeface="Futura Medium"/>
                <a:cs typeface="Futura Medium"/>
              </a:rPr>
              <a:t> be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made</a:t>
            </a:r>
            <a:r>
              <a:rPr dirty="0" sz="1400" spc="-4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without</a:t>
            </a:r>
            <a:r>
              <a:rPr dirty="0" sz="1400" spc="-40">
                <a:solidFill>
                  <a:srgbClr val="2D2F30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2D2F30"/>
                </a:solidFill>
                <a:latin typeface="Futura Medium"/>
                <a:cs typeface="Futura Medium"/>
              </a:rPr>
              <a:t>interview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;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Anyone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receiving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offer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without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interview</a:t>
            </a:r>
            <a:r>
              <a:rPr dirty="0" sz="1400" spc="-4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is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welcome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arrange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short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1-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1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online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meeting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to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meet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programme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leader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and discuss</a:t>
            </a:r>
            <a:r>
              <a:rPr dirty="0" sz="1400" spc="-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programme.</a:t>
            </a:r>
            <a:endParaRPr sz="1400">
              <a:latin typeface="Futura Medium"/>
              <a:cs typeface="Futura Medium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5068" y="548897"/>
            <a:ext cx="110299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b="1">
                <a:solidFill>
                  <a:srgbClr val="707478"/>
                </a:solidFill>
                <a:latin typeface="Futura Bold"/>
                <a:cs typeface="Futura Bold"/>
              </a:rPr>
              <a:t>Questions</a:t>
            </a:r>
            <a:endParaRPr sz="1600">
              <a:latin typeface="Futura Bold"/>
              <a:cs typeface="Futura 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2561" y="588725"/>
            <a:ext cx="5922645" cy="1209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707478"/>
                </a:solidFill>
                <a:latin typeface="Futura Bold"/>
                <a:cs typeface="Futura Bold"/>
              </a:rPr>
              <a:t>Any</a:t>
            </a:r>
            <a:r>
              <a:rPr dirty="0" sz="1600" spc="-35" b="1">
                <a:solidFill>
                  <a:srgbClr val="707478"/>
                </a:solidFill>
                <a:latin typeface="Futura Bold"/>
                <a:cs typeface="Futura Bold"/>
              </a:rPr>
              <a:t> </a:t>
            </a:r>
            <a:r>
              <a:rPr dirty="0" sz="1600" spc="-10" b="1">
                <a:solidFill>
                  <a:srgbClr val="707478"/>
                </a:solidFill>
                <a:latin typeface="Futura Bold"/>
                <a:cs typeface="Futura Bold"/>
              </a:rPr>
              <a:t>Questions?</a:t>
            </a:r>
            <a:endParaRPr sz="1600">
              <a:latin typeface="Futura Bold"/>
              <a:cs typeface="Futura Bold"/>
            </a:endParaRPr>
          </a:p>
          <a:p>
            <a:pPr marL="28575" marR="5080">
              <a:lnSpc>
                <a:spcPct val="100000"/>
              </a:lnSpc>
              <a:spcBef>
                <a:spcPts val="133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If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have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any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questions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about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application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process,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can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 contact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Academic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Support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team</a:t>
            </a:r>
            <a:r>
              <a:rPr dirty="0" sz="1400" spc="-2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25">
                <a:solidFill>
                  <a:srgbClr val="707478"/>
                </a:solidFill>
                <a:latin typeface="Futura Medium"/>
                <a:cs typeface="Futura Medium"/>
              </a:rPr>
              <a:t>at:</a:t>
            </a:r>
            <a:endParaRPr sz="1400">
              <a:latin typeface="Futura Medium"/>
              <a:cs typeface="Futura Medium"/>
            </a:endParaRPr>
          </a:p>
          <a:p>
            <a:pPr marL="734695">
              <a:lnSpc>
                <a:spcPct val="100000"/>
              </a:lnSpc>
              <a:spcBef>
                <a:spcPts val="1025"/>
              </a:spcBef>
            </a:pP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  <a:hlinkClick r:id="rId2"/>
              </a:rPr>
              <a:t>SITOperations@gsa.ac.uk</a:t>
            </a:r>
            <a:endParaRPr sz="1400">
              <a:latin typeface="Futura Medium"/>
              <a:cs typeface="Futura Medium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49768" y="1623071"/>
            <a:ext cx="120129" cy="12011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248609" y="3145497"/>
            <a:ext cx="3565525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You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can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also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contact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the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programme</a:t>
            </a:r>
            <a:r>
              <a:rPr dirty="0" sz="1400" spc="-1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leader</a:t>
            </a:r>
            <a:endParaRPr sz="1400">
              <a:latin typeface="Futura Medium"/>
              <a:cs typeface="Futura Medium"/>
            </a:endParaRPr>
          </a:p>
          <a:p>
            <a:pPr marL="17145" marR="1794510">
              <a:lnSpc>
                <a:spcPct val="123800"/>
              </a:lnSpc>
              <a:spcBef>
                <a:spcPts val="1165"/>
              </a:spcBef>
            </a:pP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Dr</a:t>
            </a:r>
            <a:r>
              <a:rPr dirty="0" sz="1400" spc="-30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>
                <a:solidFill>
                  <a:srgbClr val="707478"/>
                </a:solidFill>
                <a:latin typeface="Futura Medium"/>
                <a:cs typeface="Futura Medium"/>
              </a:rPr>
              <a:t>Matthieu</a:t>
            </a:r>
            <a:r>
              <a:rPr dirty="0" sz="1400" spc="-35">
                <a:solidFill>
                  <a:srgbClr val="707478"/>
                </a:solidFill>
                <a:latin typeface="Futura Medium"/>
                <a:cs typeface="Futura Medium"/>
              </a:rPr>
              <a:t> </a:t>
            </a:r>
            <a:r>
              <a:rPr dirty="0" sz="1400" spc="-10">
                <a:solidFill>
                  <a:srgbClr val="707478"/>
                </a:solidFill>
                <a:latin typeface="Futura Medium"/>
                <a:cs typeface="Futura Medium"/>
              </a:rPr>
              <a:t>Poyade </a:t>
            </a:r>
            <a:r>
              <a:rPr dirty="0" sz="1400" spc="-10">
                <a:solidFill>
                  <a:srgbClr val="2D2F30"/>
                </a:solidFill>
                <a:latin typeface="Futura Medium"/>
                <a:cs typeface="Futura Medium"/>
                <a:hlinkClick r:id="rId4"/>
              </a:rPr>
              <a:t>m.poyade@gsa.ac.uk</a:t>
            </a:r>
            <a:endParaRPr sz="1400">
              <a:latin typeface="Futura Medium"/>
              <a:cs typeface="Futura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D2F3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Applying-to-Msc-Medvis-and-Human-Antomy 23-24</dc:title>
  <dcterms:created xsi:type="dcterms:W3CDTF">2025-11-04T15:43:38Z</dcterms:created>
  <dcterms:modified xsi:type="dcterms:W3CDTF">2025-11-04T15:43:38Z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2023-12-02T00:00:00Z</vt:filetime>
  </property>
  <property fmtid="{D5CDD505-2E9C-101B-9397-08002B2CF9AE}" pid="3" name="Creator">
    <vt:lpwstr>Adobe Illustrator 28.0 (Macintosh)</vt:lpwstr>
  </property>
  <property fmtid="{D5CDD505-2E9C-101B-9397-08002B2CF9AE}" pid="4" name="LastSaved">
    <vt:filetime>2025-11-04T00:00:00Z</vt:filetime>
  </property>
  <property fmtid="{D5CDD505-2E9C-101B-9397-08002B2CF9AE}" pid="5" name="Producer">
    <vt:lpwstr>Adobe PDF library 17.00</vt:lpwstr>
  </property>
</Properties>
</file>