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14" r:id="rId5"/>
  </p:sldMasterIdLst>
  <p:notesMasterIdLst>
    <p:notesMasterId r:id="rId7"/>
  </p:notesMasterIdLst>
  <p:sldIdLst>
    <p:sldId id="256" r:id="rId6"/>
  </p:sldIdLst>
  <p:sldSz cx="12193588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64" autoAdjust="0"/>
  </p:normalViewPr>
  <p:slideViewPr>
    <p:cSldViewPr snapToGrid="0">
      <p:cViewPr varScale="1">
        <p:scale>
          <a:sx n="100" d="100"/>
          <a:sy n="100" d="100"/>
        </p:scale>
        <p:origin x="184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NSF_POSITIVE_RGB-03.png" descr="NSF_POSITIVE_RGB-03.png">
            <a:extLst>
              <a:ext uri="{FF2B5EF4-FFF2-40B4-BE49-F238E27FC236}">
                <a16:creationId xmlns:a16="http://schemas.microsoft.com/office/drawing/2014/main" id="{4B84C531-D23D-531F-8834-E84BF9262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140" t="39061" r="14792" b="39061"/>
          <a:stretch>
            <a:fillRect/>
          </a:stretch>
        </p:blipFill>
        <p:spPr>
          <a:xfrm>
            <a:off x="5088655" y="1989812"/>
            <a:ext cx="2014689" cy="45797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92DF2A-D353-0A21-48F8-6B0BEAD7FEED}"/>
              </a:ext>
            </a:extLst>
          </p:cNvPr>
          <p:cNvSpPr/>
          <p:nvPr userDrawn="1"/>
        </p:nvSpPr>
        <p:spPr>
          <a:xfrm>
            <a:off x="0" y="0"/>
            <a:ext cx="12193588" cy="15889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65A4D-4DB4-5012-CC88-29A00BD51D8F}"/>
              </a:ext>
            </a:extLst>
          </p:cNvPr>
          <p:cNvSpPr txBox="1"/>
          <p:nvPr userDrawn="1"/>
        </p:nvSpPr>
        <p:spPr>
          <a:xfrm>
            <a:off x="2136072" y="2848637"/>
            <a:ext cx="7919853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6000" b="1" i="1" spc="-200" baseline="0" dirty="0" err="1">
                <a:solidFill>
                  <a:schemeClr val="tx2"/>
                </a:solidFill>
                <a:latin typeface="Montserrat" pitchFamily="2" charset="77"/>
              </a:rPr>
              <a:t>Bidrar</a:t>
            </a:r>
            <a:r>
              <a:rPr lang="en-GB" sz="6000" b="1" i="1" spc="-200" baseline="0" dirty="0">
                <a:solidFill>
                  <a:schemeClr val="tx2"/>
                </a:solidFill>
                <a:latin typeface="Montserrat" pitchFamily="2" charset="77"/>
              </a:rPr>
              <a:t> </a:t>
            </a:r>
            <a:r>
              <a:rPr lang="en-GB" sz="6000" b="1" i="1" spc="-200" baseline="0" dirty="0" err="1">
                <a:solidFill>
                  <a:schemeClr val="tx2"/>
                </a:solidFill>
                <a:latin typeface="Montserrat" pitchFamily="2" charset="77"/>
              </a:rPr>
              <a:t>til</a:t>
            </a:r>
            <a:br>
              <a:rPr lang="en-GB" sz="6000" b="1" i="1" spc="-200" baseline="0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GB" sz="6000" b="1" i="1" spc="-200" baseline="0" dirty="0" err="1">
                <a:solidFill>
                  <a:schemeClr val="accent1"/>
                </a:solidFill>
                <a:latin typeface="Montserrat" pitchFamily="2" charset="77"/>
              </a:rPr>
              <a:t>seilglede</a:t>
            </a:r>
            <a:r>
              <a:rPr lang="en-GB" sz="6000" b="1" i="1" spc="-200" baseline="0" dirty="0">
                <a:solidFill>
                  <a:schemeClr val="accent1"/>
                </a:solidFill>
                <a:latin typeface="Montserrat" pitchFamily="2" charset="77"/>
              </a:rPr>
              <a:t> for alle</a:t>
            </a:r>
            <a:br>
              <a:rPr lang="en-GB" sz="6000" b="1" i="1" spc="-200" baseline="0" dirty="0">
                <a:solidFill>
                  <a:schemeClr val="tx2"/>
                </a:solidFill>
                <a:latin typeface="Montserrat" pitchFamily="2" charset="77"/>
              </a:rPr>
            </a:br>
            <a:endParaRPr lang="en-NO" sz="6000" b="1" i="1" spc="-200" baseline="0" dirty="0">
              <a:solidFill>
                <a:schemeClr val="tx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41280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335801" y="1341120"/>
            <a:ext cx="11522781" cy="3545840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16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Section </a:t>
            </a:r>
            <a:br>
              <a:rPr lang="nb-NO" dirty="0"/>
            </a:br>
            <a:r>
              <a:rPr dirty="0"/>
              <a:t>Title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0B0FDDF-2FE5-FD5B-406A-B30403A9850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5B869A9A-8E98-C476-C732-2F85AB22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8739"/>
          </a:blip>
          <a:srcRect b="15665"/>
          <a:stretch>
            <a:fillRect/>
          </a:stretch>
        </p:blipFill>
        <p:spPr>
          <a:xfrm flipH="1">
            <a:off x="-91540" y="5052330"/>
            <a:ext cx="11882398" cy="235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E30B8A6-06BD-0819-88A9-DD0A1D7E64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383"/>
          </a:blip>
          <a:srcRect r="56162" b="18997"/>
          <a:stretch>
            <a:fillRect/>
          </a:stretch>
        </p:blipFill>
        <p:spPr>
          <a:xfrm flipH="1">
            <a:off x="-24604" y="5177048"/>
            <a:ext cx="3301913" cy="18722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6798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C15CA1E-8620-1B89-B9E3-B4F67A72E3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94B3A8CC-9F3E-045B-D754-46F158553C63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8D62295-36C8-1810-F0C3-9520A2CE9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327750" y="5882640"/>
            <a:ext cx="6981509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1B91EDA-DB50-953A-095D-8EBEC9E3A8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11286" y="5120641"/>
            <a:ext cx="6981508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76226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329" y="537963"/>
            <a:ext cx="10986931" cy="3901957"/>
          </a:xfrm>
          <a:prstGeom prst="rect">
            <a:avLst/>
          </a:prstGeom>
        </p:spPr>
        <p:txBody>
          <a:bodyPr wrap="none"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0" i="1" spc="-125">
                <a:solidFill>
                  <a:schemeClr val="tx2"/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rPr dirty="0"/>
              <a:t>100%</a:t>
            </a:r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39251" y="4643120"/>
            <a:ext cx="8115087" cy="2025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105D76C-EF5E-A3B7-C82D-0CA0A2605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327750" y="5882640"/>
            <a:ext cx="6981509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6749E08-0500-FEDF-B85D-A48A3540D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11286" y="5120641"/>
            <a:ext cx="6981508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21801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35800" y="4646847"/>
            <a:ext cx="1152278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/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35800" y="1107440"/>
            <a:ext cx="11514010" cy="3331430"/>
          </a:xfrm>
          <a:prstGeom prst="rect">
            <a:avLst/>
          </a:prstGeom>
        </p:spPr>
        <p:txBody>
          <a:bodyPr anchor="b" anchorCtr="0"/>
          <a:lstStyle>
            <a:lvl1pPr marL="319462" indent="-234950" algn="l">
              <a:spcBef>
                <a:spcPts val="0"/>
              </a:spcBef>
              <a:buSzTx/>
              <a:buNone/>
              <a:defRPr sz="5000" spc="-85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5000" spc="-85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2pPr>
            <a:lvl3pPr marL="319462" indent="2222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lang="nb-NO" dirty="0"/>
              <a:t>«</a:t>
            </a:r>
            <a:r>
              <a:rPr dirty="0"/>
              <a:t>Notable Quote</a:t>
            </a:r>
            <a:r>
              <a:rPr lang="nb-NO" dirty="0"/>
              <a:t>»</a:t>
            </a:r>
            <a:endParaRPr dirty="0"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2163DFFE-E47F-E8F4-C0A0-1E7A3EA0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4" y="5519637"/>
            <a:ext cx="7179696" cy="135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69F967B-2BD3-BF55-7719-490A941E1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800" y="5766498"/>
            <a:ext cx="3655690" cy="11219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34946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25515D2-FD92-EAD9-1DEE-46ED2F5CBB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C77571C-4BB7-FE26-5ECF-F0951A5F4B2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939517" y="318052"/>
            <a:ext cx="1966713" cy="49062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C4079DC-AA45-9781-9BEE-E86C36E1E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4" y="5519637"/>
            <a:ext cx="7179696" cy="135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72975B0-07B9-6EC7-B827-388E017C6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800" y="5766498"/>
            <a:ext cx="3655690" cy="11219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14033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25515D2-FD92-EAD9-1DEE-46ED2F5CBB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028F369-339D-D44C-6BEF-937E28DDD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327750" y="5882640"/>
            <a:ext cx="6981509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91F6711-D54B-48E4-3BA5-9D1668F08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11286" y="5120641"/>
            <a:ext cx="6981508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83870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9BBA10B4-2DA6-2274-5675-ECF2EB3576C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35801" y="934720"/>
            <a:ext cx="6492609" cy="5734367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3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40C83C51-3F15-60BB-C2AF-3A52BCBAE5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7093081" y="934720"/>
            <a:ext cx="4765502" cy="2735716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4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A5CED340-28BB-A9AA-8328-88309444633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7093081" y="3933371"/>
            <a:ext cx="4765502" cy="2735716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67FF22A-E293-61C3-BF3E-283C26A55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b="15665"/>
          <a:stretch>
            <a:fillRect/>
          </a:stretch>
        </p:blipFill>
        <p:spPr>
          <a:xfrm flipH="1">
            <a:off x="-29687" y="5431342"/>
            <a:ext cx="9403080" cy="14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7445895-8E6A-A5C0-6C86-5C27F35D6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r="56162" b="18997"/>
          <a:stretch>
            <a:fillRect/>
          </a:stretch>
        </p:blipFill>
        <p:spPr>
          <a:xfrm flipH="1">
            <a:off x="-11463" y="5728888"/>
            <a:ext cx="2052214" cy="1163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616274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DC5C626-B05F-8CA1-5768-D09FF3983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108"/>
          <a:stretch>
            <a:fillRect/>
          </a:stretch>
        </p:blipFill>
        <p:spPr>
          <a:xfrm>
            <a:off x="2181671" y="5393897"/>
            <a:ext cx="10011124" cy="148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9CEA483-DBD7-8A76-6F05-FE7D5EC7F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b="18868"/>
          <a:stretch>
            <a:fillRect/>
          </a:stretch>
        </p:blipFill>
        <p:spPr>
          <a:xfrm>
            <a:off x="4014279" y="5785959"/>
            <a:ext cx="6345907" cy="1096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72919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/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0CEC2F34-06E0-7AB5-858A-330A3E2E2B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3027218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80" baseline="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BBF8DD4B-E883-FD76-F01B-26A37747F5A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627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55BD06-F0E7-3E9B-FA11-809A9E9111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2844623"/>
          </a:xfrm>
          <a:prstGeom prst="rect">
            <a:avLst/>
          </a:prstGeom>
        </p:spPr>
        <p:txBody>
          <a:bodyPr anchor="t" anchorCtr="0"/>
          <a:lstStyle>
            <a:lvl1pPr>
              <a:defRPr sz="10000" spc="-116">
                <a:solidFill>
                  <a:schemeClr val="bg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B1A326-B12B-1FC6-90D7-611F78388B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954507" y="318052"/>
            <a:ext cx="1966713" cy="49062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226049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/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3027218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80" baseline="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 spc="0" baseline="0"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D24A811-52BA-C082-A2BA-9A5ED869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8739"/>
          </a:blip>
          <a:srcRect b="15665"/>
          <a:stretch>
            <a:fillRect/>
          </a:stretch>
        </p:blipFill>
        <p:spPr>
          <a:xfrm flipH="1">
            <a:off x="-91540" y="5052330"/>
            <a:ext cx="11882398" cy="235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7295195-D2A8-966C-E960-6E63C8E2F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383"/>
          </a:blip>
          <a:srcRect r="56162" b="18997"/>
          <a:stretch>
            <a:fillRect/>
          </a:stretch>
        </p:blipFill>
        <p:spPr>
          <a:xfrm flipH="1">
            <a:off x="-24604" y="5177048"/>
            <a:ext cx="3301913" cy="18722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69272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55BD06-F0E7-3E9B-FA11-809A9E9111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3303FD52-186B-F663-3103-0C0E042B31B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2844623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80" baseline="0">
                <a:solidFill>
                  <a:schemeClr val="tx2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286069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 hasCustomPrompt="1"/>
          </p:nvPr>
        </p:nvSpPr>
        <p:spPr>
          <a:xfrm>
            <a:off x="335801" y="2286623"/>
            <a:ext cx="11522782" cy="4083698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D681C88-EB2D-3D37-CB10-96AB99B663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FA142A3F-6548-395D-9617-BC14D9268CD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8473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>
            <a:extLst>
              <a:ext uri="{FF2B5EF4-FFF2-40B4-BE49-F238E27FC236}">
                <a16:creationId xmlns:a16="http://schemas.microsoft.com/office/drawing/2014/main" id="{08FE80A5-0441-1276-1025-CD8E4BF1AA7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2"/>
            <a:ext cx="5750386" cy="396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A0529BB-0E9B-58AF-0347-CA68BDCEA65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5D1194F7-678B-AA10-EAC5-4A9B477A3EEF}"/>
              </a:ext>
            </a:extLst>
          </p:cNvPr>
          <p:cNvSpPr txBox="1">
            <a:spLocks/>
          </p:cNvSpPr>
          <p:nvPr userDrawn="1"/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035D464D-F85B-F47B-D7D0-1BF98623429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2562078B-1ECE-5F84-69FA-93CA7819131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33233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two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>
            <a:extLst>
              <a:ext uri="{FF2B5EF4-FFF2-40B4-BE49-F238E27FC236}">
                <a16:creationId xmlns:a16="http://schemas.microsoft.com/office/drawing/2014/main" id="{08FE80A5-0441-1276-1025-CD8E4BF1AA7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3"/>
            <a:ext cx="5433353" cy="357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A0529BB-0E9B-58AF-0347-CA68BDCEA65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8D5C1F7-A210-BE39-E498-558CCD806FD7}"/>
              </a:ext>
            </a:extLst>
          </p:cNvPr>
          <p:cNvSpPr txBox="1">
            <a:spLocks noGrp="1"/>
          </p:cNvSpPr>
          <p:nvPr>
            <p:ph idx="11" hasCustomPrompt="1"/>
          </p:nvPr>
        </p:nvSpPr>
        <p:spPr>
          <a:xfrm>
            <a:off x="6413828" y="2700263"/>
            <a:ext cx="5433353" cy="357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DD4FEF68-89E8-68EB-CB38-A320F0F4190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B8E3DDD-3DC6-3022-5F58-9873F6A3FDB2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6248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690C27FD-74C4-FCE1-7798-79BF8F90291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692670"/>
            <a:ext cx="5750386" cy="397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1861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 hasCustomPrompt="1"/>
          </p:nvPr>
        </p:nvSpPr>
        <p:spPr>
          <a:xfrm>
            <a:off x="6096794" y="2700261"/>
            <a:ext cx="5750386" cy="3535947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8B081CE6-0F44-3FC5-170D-0221856D197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2"/>
            <a:ext cx="5433353" cy="396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3A131C27-C586-B6CB-4673-8C7861EAEE0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5D4F0320-A50C-7F09-9C72-CFCCF5BA7699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07526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335801" y="1341120"/>
            <a:ext cx="11522781" cy="3545840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16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Section </a:t>
            </a:r>
            <a:br>
              <a:rPr lang="nb-NO" dirty="0"/>
            </a:br>
            <a:r>
              <a:rPr dirty="0"/>
              <a:t>Title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0B0FDDF-2FE5-FD5B-406A-B30403A9850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658455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lide Title">
            <a:extLst>
              <a:ext uri="{FF2B5EF4-FFF2-40B4-BE49-F238E27FC236}">
                <a16:creationId xmlns:a16="http://schemas.microsoft.com/office/drawing/2014/main" id="{B91CF852-25E8-6578-245B-928E3BF578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1B9FCA6A-C254-3C39-FC9A-A172EF3AD0C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3713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329" y="537963"/>
            <a:ext cx="10986931" cy="3901957"/>
          </a:xfrm>
          <a:prstGeom prst="rect">
            <a:avLst/>
          </a:prstGeom>
        </p:spPr>
        <p:txBody>
          <a:bodyPr wrap="none"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0" i="1" spc="-125">
                <a:solidFill>
                  <a:schemeClr val="tx2"/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rPr dirty="0"/>
              <a:t>100%</a:t>
            </a:r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39251" y="4643120"/>
            <a:ext cx="8115087" cy="2025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1631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35800" y="4646847"/>
            <a:ext cx="1152278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/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35800" y="1107440"/>
            <a:ext cx="11514010" cy="3331430"/>
          </a:xfrm>
          <a:prstGeom prst="rect">
            <a:avLst/>
          </a:prstGeom>
        </p:spPr>
        <p:txBody>
          <a:bodyPr anchor="b" anchorCtr="0"/>
          <a:lstStyle>
            <a:lvl1pPr marL="319462" indent="-234950" algn="l">
              <a:spcBef>
                <a:spcPts val="0"/>
              </a:spcBef>
              <a:buSzTx/>
              <a:buNone/>
              <a:defRPr sz="5000" spc="-85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5000" spc="-85">
                <a:latin typeface="Montserrat" pitchFamily="2" charset="77"/>
                <a:ea typeface="Helvetica Neue Medium"/>
                <a:cs typeface="Helvetica Neue Medium"/>
                <a:sym typeface="Helvetica Neue Medium"/>
              </a:defRPr>
            </a:lvl2pPr>
            <a:lvl3pPr marL="319462" indent="2222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 algn="r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lang="nb-NO" dirty="0"/>
              <a:t>«</a:t>
            </a:r>
            <a:r>
              <a:rPr dirty="0"/>
              <a:t>Notable Quote</a:t>
            </a:r>
            <a:r>
              <a:rPr lang="nb-NO" dirty="0"/>
              <a:t>»</a:t>
            </a:r>
            <a:endParaRPr dirty="0"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3588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55BD06-F0E7-3E9B-FA11-809A9E9111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2844623"/>
          </a:xfrm>
          <a:prstGeom prst="rect">
            <a:avLst/>
          </a:prstGeom>
        </p:spPr>
        <p:txBody>
          <a:bodyPr anchor="t" anchorCtr="0"/>
          <a:lstStyle>
            <a:lvl1pPr>
              <a:defRPr sz="10000" spc="-116">
                <a:solidFill>
                  <a:schemeClr val="bg1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B1A326-B12B-1FC6-90D7-611F78388B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936473" y="318052"/>
            <a:ext cx="1966713" cy="49062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78065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25515D2-FD92-EAD9-1DEE-46ED2F5CBB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C77571C-4BB7-FE26-5ECF-F0951A5F4B2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954507" y="318052"/>
            <a:ext cx="1966713" cy="49062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77369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25515D2-FD92-EAD9-1DEE-46ED2F5CBB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27594221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9BBA10B4-2DA6-2274-5675-ECF2EB3576C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35801" y="934720"/>
            <a:ext cx="6492609" cy="5734367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3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40C83C51-3F15-60BB-C2AF-3A52BCBAE5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7093081" y="934720"/>
            <a:ext cx="4765502" cy="2735716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4" name="Bowl of pappardelle pasta with parsley butter, roasted hazelnuts and shaved parmesan cheese">
            <a:extLst>
              <a:ext uri="{FF2B5EF4-FFF2-40B4-BE49-F238E27FC236}">
                <a16:creationId xmlns:a16="http://schemas.microsoft.com/office/drawing/2014/main" id="{A5CED340-28BB-A9AA-8328-88309444633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7093081" y="3933371"/>
            <a:ext cx="4765502" cy="2735716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41804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7436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55BD06-F0E7-3E9B-FA11-809A9E9111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3588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NO" dirty="0"/>
              <a:t>Click to insert image</a:t>
            </a:r>
          </a:p>
        </p:txBody>
      </p:sp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5289" y="6135765"/>
            <a:ext cx="11163293" cy="1873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r" defTabSz="412750">
              <a:lnSpc>
                <a:spcPct val="100000"/>
              </a:lnSpc>
              <a:spcBef>
                <a:spcPts val="0"/>
              </a:spcBef>
              <a:buSzTx/>
              <a:buNone/>
              <a:defRPr sz="900" b="0">
                <a:solidFill>
                  <a:schemeClr val="tx2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36550" y="401783"/>
            <a:ext cx="9184306" cy="2844623"/>
          </a:xfrm>
          <a:prstGeom prst="rect">
            <a:avLst/>
          </a:prstGeom>
        </p:spPr>
        <p:txBody>
          <a:bodyPr anchor="t" anchorCtr="0"/>
          <a:lstStyle>
            <a:lvl1pPr>
              <a:defRPr sz="10000" b="1" spc="-180" baseline="0">
                <a:solidFill>
                  <a:schemeClr val="tx2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3611595"/>
            <a:ext cx="9184306" cy="9525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0">
                <a:solidFill>
                  <a:schemeClr val="tx2"/>
                </a:solidFill>
                <a:latin typeface="Montserrat" pitchFamily="2" charset="77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953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 hasCustomPrompt="1"/>
          </p:nvPr>
        </p:nvSpPr>
        <p:spPr>
          <a:xfrm>
            <a:off x="335801" y="2286623"/>
            <a:ext cx="11522782" cy="4083698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>
            <a:lvl1pPr>
              <a:defRPr b="1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550" y="1737982"/>
            <a:ext cx="9338573" cy="415938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A04B9C9-542D-D495-A375-C93ABADF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b="15665"/>
          <a:stretch>
            <a:fillRect/>
          </a:stretch>
        </p:blipFill>
        <p:spPr>
          <a:xfrm flipH="1">
            <a:off x="-29687" y="5431342"/>
            <a:ext cx="9403080" cy="14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B9BF83F-AA3C-95CE-A976-BE9C43819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r="56162" b="18997"/>
          <a:stretch>
            <a:fillRect/>
          </a:stretch>
        </p:blipFill>
        <p:spPr>
          <a:xfrm flipH="1">
            <a:off x="-11463" y="5728888"/>
            <a:ext cx="2052214" cy="1163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04093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1E76451-6633-4F60-D7B0-BD5FD49871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6550" y="396240"/>
            <a:ext cx="9338573" cy="1209040"/>
          </a:xfrm>
          <a:prstGeom prst="rect">
            <a:avLst/>
          </a:prstGeom>
        </p:spPr>
        <p:txBody>
          <a:bodyPr anchor="t" anchorCtr="0"/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B6D77B1-9607-4FCA-D4DD-9270F5B9683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336550" y="1737982"/>
            <a:ext cx="9338573" cy="412749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08FE80A5-0441-1276-1025-CD8E4BF1AA7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2"/>
            <a:ext cx="5750386" cy="396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A0529BB-0E9B-58AF-0347-CA68BDCEA65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5D1194F7-678B-AA10-EAC5-4A9B477A3EEF}"/>
              </a:ext>
            </a:extLst>
          </p:cNvPr>
          <p:cNvSpPr txBox="1">
            <a:spLocks/>
          </p:cNvSpPr>
          <p:nvPr userDrawn="1"/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AE785C0-3A2D-4478-060A-A2874DC92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108"/>
          <a:stretch>
            <a:fillRect/>
          </a:stretch>
        </p:blipFill>
        <p:spPr>
          <a:xfrm>
            <a:off x="2181671" y="5393897"/>
            <a:ext cx="10011124" cy="148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18B4333-4E23-E722-C659-5F64595841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b="18868"/>
          <a:stretch>
            <a:fillRect/>
          </a:stretch>
        </p:blipFill>
        <p:spPr>
          <a:xfrm>
            <a:off x="4014279" y="5785959"/>
            <a:ext cx="6345907" cy="1096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64389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two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1E76451-6633-4F60-D7B0-BD5FD49871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408" y="396240"/>
            <a:ext cx="9338573" cy="1209040"/>
          </a:xfrm>
          <a:prstGeom prst="rect">
            <a:avLst/>
          </a:prstGeom>
        </p:spPr>
        <p:txBody>
          <a:bodyPr anchor="t" anchorCtr="0"/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B6D77B1-9607-4FCA-D4DD-9270F5B9683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346408" y="1737982"/>
            <a:ext cx="9338573" cy="412749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08FE80A5-0441-1276-1025-CD8E4BF1AA7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3"/>
            <a:ext cx="5433353" cy="357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A0529BB-0E9B-58AF-0347-CA68BDCEA65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8D5C1F7-A210-BE39-E498-558CCD806FD7}"/>
              </a:ext>
            </a:extLst>
          </p:cNvPr>
          <p:cNvSpPr txBox="1">
            <a:spLocks noGrp="1"/>
          </p:cNvSpPr>
          <p:nvPr>
            <p:ph idx="11" hasCustomPrompt="1"/>
          </p:nvPr>
        </p:nvSpPr>
        <p:spPr>
          <a:xfrm>
            <a:off x="6413828" y="2700263"/>
            <a:ext cx="5433353" cy="357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3A93254-BE2F-7EF3-5630-0722AA22E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4" y="5519637"/>
            <a:ext cx="7179696" cy="135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250055E-9437-AE46-09F9-BB5D584CB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800" y="5766498"/>
            <a:ext cx="3655690" cy="11219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9783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690C27FD-74C4-FCE1-7798-79BF8F90291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692670"/>
            <a:ext cx="5750386" cy="397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0645C2B4-7EF1-44F1-79A8-90BB8A8B8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327750" y="5882640"/>
            <a:ext cx="6981509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74BE1C2-01BF-50E9-19EA-AF8014EB5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11286" y="5120641"/>
            <a:ext cx="6981508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69341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 hasCustomPrompt="1"/>
          </p:nvPr>
        </p:nvSpPr>
        <p:spPr>
          <a:xfrm>
            <a:off x="6096794" y="2700261"/>
            <a:ext cx="5750386" cy="3535947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  <a:endParaRPr dirty="0"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8B081CE6-0F44-3FC5-170D-0221856D197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6408" y="2700262"/>
            <a:ext cx="5433353" cy="396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676E427C-9223-728A-9533-C8E8A0BDFA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6408" y="396240"/>
            <a:ext cx="9338573" cy="1209040"/>
          </a:xfrm>
          <a:prstGeom prst="rect">
            <a:avLst/>
          </a:prstGeom>
        </p:spPr>
        <p:txBody>
          <a:bodyPr anchor="t" anchorCtr="0"/>
          <a:lstStyle/>
          <a:p>
            <a:r>
              <a:rPr dirty="0"/>
              <a:t>Slide Title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008A4948-45F4-5AA5-88E1-96E4529B59A8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346408" y="1737982"/>
            <a:ext cx="9338573" cy="412749"/>
          </a:xfrm>
          <a:prstGeom prst="rect">
            <a:avLst/>
          </a:prstGeom>
        </p:spPr>
        <p:txBody>
          <a:bodyPr/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accent1"/>
                </a:solidFill>
              </a:defRPr>
            </a:lvl1pPr>
            <a:lvl2pPr marL="0" indent="2286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C860A36-C8D2-361A-37B3-D26BA9E6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b="15665"/>
          <a:stretch>
            <a:fillRect/>
          </a:stretch>
        </p:blipFill>
        <p:spPr>
          <a:xfrm flipH="1">
            <a:off x="-29687" y="5431342"/>
            <a:ext cx="9403080" cy="1461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C9DD231-C355-C908-DE30-242AFC548E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r="56162" b="18997"/>
          <a:stretch>
            <a:fillRect/>
          </a:stretch>
        </p:blipFill>
        <p:spPr>
          <a:xfrm flipH="1">
            <a:off x="-11463" y="5728888"/>
            <a:ext cx="2052214" cy="1163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65372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454271" y="539750"/>
            <a:ext cx="9392909" cy="129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46408" y="2124252"/>
            <a:ext cx="11500772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5" name="NSF_POSITIVE_RGB-03.png" descr="NSF_POSITIVE_RGB-03.png">
            <a:extLst>
              <a:ext uri="{FF2B5EF4-FFF2-40B4-BE49-F238E27FC236}">
                <a16:creationId xmlns:a16="http://schemas.microsoft.com/office/drawing/2014/main" id="{6B49597C-E1FD-EDD7-1FD4-78F3DAD21D1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l="17140" t="39061" r="14792" b="39061"/>
          <a:stretch>
            <a:fillRect/>
          </a:stretch>
        </p:blipFill>
        <p:spPr>
          <a:xfrm>
            <a:off x="10027412" y="346363"/>
            <a:ext cx="1831213" cy="41620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4" r:id="rId2"/>
    <p:sldLayoutId id="2147483669" r:id="rId3"/>
    <p:sldLayoutId id="2147483670" r:id="rId4"/>
    <p:sldLayoutId id="2147483675" r:id="rId5"/>
    <p:sldLayoutId id="2147483672" r:id="rId6"/>
    <p:sldLayoutId id="2147483686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ransition spd="med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1" u="none" strike="noStrike" cap="none" spc="-10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61132" marR="0" indent="-161132" algn="l" defTabSz="1219169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1pPr>
      <a:lvl2pPr marL="453232" marR="0" indent="-141288" algn="l" defTabSz="1219169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2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2pPr>
      <a:lvl3pPr marL="715169" marR="0" indent="-111125" algn="l" defTabSz="1219169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3pPr>
      <a:lvl4pPr marL="1047750" marR="0" indent="-130969" algn="l" defTabSz="1219169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4pPr>
      <a:lvl5pPr marL="1390650" marR="0" indent="-120650" algn="l" defTabSz="1219169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5pPr>
      <a:lvl6pPr marL="1828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pos="7470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454271" y="539750"/>
            <a:ext cx="9392909" cy="129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46408" y="2124252"/>
            <a:ext cx="11500772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  <a:endParaRPr lang="nb-NO" dirty="0"/>
          </a:p>
          <a:p>
            <a:pPr lvl="1"/>
            <a:r>
              <a:rPr lang="nb-NO" dirty="0" err="1"/>
              <a:t>Bullet</a:t>
            </a:r>
            <a:r>
              <a:rPr lang="nb-NO" dirty="0"/>
              <a:t> 2</a:t>
            </a:r>
          </a:p>
          <a:p>
            <a:pPr lvl="2"/>
            <a:r>
              <a:rPr lang="nb-NO" dirty="0" err="1"/>
              <a:t>Bullet</a:t>
            </a:r>
            <a:r>
              <a:rPr lang="nb-NO" dirty="0"/>
              <a:t> 3</a:t>
            </a:r>
          </a:p>
          <a:p>
            <a:pPr lvl="3"/>
            <a:r>
              <a:rPr lang="nb-NO" dirty="0" err="1"/>
              <a:t>Bullet</a:t>
            </a:r>
            <a:r>
              <a:rPr lang="nb-NO" dirty="0"/>
              <a:t> 4</a:t>
            </a:r>
          </a:p>
          <a:p>
            <a:pPr lvl="4"/>
            <a:r>
              <a:rPr lang="nb-NO" dirty="0" err="1"/>
              <a:t>Bullet</a:t>
            </a:r>
            <a:r>
              <a:rPr lang="nb-NO" dirty="0"/>
              <a:t> 5</a:t>
            </a:r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6638" y="6458774"/>
            <a:ext cx="219612" cy="21031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700">
                <a:latin typeface="Montserrat" pitchFamily="2" charset="77"/>
              </a:defRPr>
            </a:lvl1pPr>
          </a:lstStyle>
          <a:p>
            <a:fld id="{86CB4B4D-7CA3-9044-876B-883B54F8677D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5" name="NSF_POSITIVE_RGB-03.png" descr="NSF_POSITIVE_RGB-03.png">
            <a:extLst>
              <a:ext uri="{FF2B5EF4-FFF2-40B4-BE49-F238E27FC236}">
                <a16:creationId xmlns:a16="http://schemas.microsoft.com/office/drawing/2014/main" id="{6B49597C-E1FD-EDD7-1FD4-78F3DAD21D1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 l="17140" t="39061" r="14792" b="39061"/>
          <a:stretch>
            <a:fillRect/>
          </a:stretch>
        </p:blipFill>
        <p:spPr>
          <a:xfrm>
            <a:off x="10045037" y="346363"/>
            <a:ext cx="1831213" cy="416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77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1" u="none" strike="noStrike" cap="none" spc="-85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61132" marR="0" indent="-161132" algn="l" defTabSz="1219169" rtl="0" latinLnBrk="0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4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1pPr>
      <a:lvl2pPr marL="453232" marR="0" indent="-141288" algn="l" defTabSz="1219169" rtl="0" latinLnBrk="0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2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2pPr>
      <a:lvl3pPr marL="715169" marR="0" indent="-111125" algn="l" defTabSz="1219169" rtl="0" latinLnBrk="0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3pPr>
      <a:lvl4pPr marL="1047750" marR="0" indent="-130969" algn="l" defTabSz="1219169" rtl="0" latinLnBrk="0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4pPr>
      <a:lvl5pPr marL="1390650" marR="0" indent="-120650" algn="l" defTabSz="1219169" rtl="0" latinLnBrk="0">
        <a:lnSpc>
          <a:spcPct val="105000"/>
        </a:lnSpc>
        <a:spcBef>
          <a:spcPts val="1000"/>
        </a:spcBef>
        <a:spcAft>
          <a:spcPts val="0"/>
        </a:spcAft>
        <a:buClrTx/>
        <a:buSzPct val="123000"/>
        <a:buFont typeface="Arial" panose="020B0604020202020204" pitchFamily="34" charset="0"/>
        <a:buChar char="•"/>
        <a:tabLst/>
        <a:defRPr sz="1000" b="0" i="0" u="none" strike="noStrike" cap="none" spc="0" baseline="0">
          <a:solidFill>
            <a:schemeClr val="tx2"/>
          </a:solidFill>
          <a:uFillTx/>
          <a:latin typeface="Montserrat" pitchFamily="2" charset="77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212" userDrawn="1">
          <p15:clr>
            <a:srgbClr val="F26B43"/>
          </p15:clr>
        </p15:guide>
        <p15:guide id="2" pos="7470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9766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ed triangler">
  <a:themeElements>
    <a:clrScheme name="NSF">
      <a:dk1>
        <a:srgbClr val="000000"/>
      </a:dk1>
      <a:lt1>
        <a:srgbClr val="FFFFFF"/>
      </a:lt1>
      <a:dk2>
        <a:srgbClr val="24205B"/>
      </a:dk2>
      <a:lt2>
        <a:srgbClr val="D5D5D5"/>
      </a:lt2>
      <a:accent1>
        <a:srgbClr val="ED1B2C"/>
      </a:accent1>
      <a:accent2>
        <a:srgbClr val="79A1D5"/>
      </a:accent2>
      <a:accent3>
        <a:srgbClr val="2A3C98"/>
      </a:accent3>
      <a:accent4>
        <a:srgbClr val="67C7C7"/>
      </a:accent4>
      <a:accent5>
        <a:srgbClr val="009FDD"/>
      </a:accent5>
      <a:accent6>
        <a:srgbClr val="83754E"/>
      </a:accent6>
      <a:hlink>
        <a:srgbClr val="ED1B2C"/>
      </a:hlink>
      <a:folHlink>
        <a:srgbClr val="ED1B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SF-PPmal-Venstrestilt" id="{45E1756B-EFBE-2D43-B9E5-29F4460EAD91}" vid="{4879BE4C-ACA0-764D-8632-7C88B46806C4}"/>
    </a:ext>
  </a:extLst>
</a:theme>
</file>

<file path=ppt/theme/theme2.xml><?xml version="1.0" encoding="utf-8"?>
<a:theme xmlns:a="http://schemas.openxmlformats.org/drawingml/2006/main" name="Uten triangler">
  <a:themeElements>
    <a:clrScheme name="NSF">
      <a:dk1>
        <a:srgbClr val="000000"/>
      </a:dk1>
      <a:lt1>
        <a:srgbClr val="FFFFFF"/>
      </a:lt1>
      <a:dk2>
        <a:srgbClr val="24205B"/>
      </a:dk2>
      <a:lt2>
        <a:srgbClr val="D5D5D5"/>
      </a:lt2>
      <a:accent1>
        <a:srgbClr val="ED1B2C"/>
      </a:accent1>
      <a:accent2>
        <a:srgbClr val="79A1D5"/>
      </a:accent2>
      <a:accent3>
        <a:srgbClr val="2A3C98"/>
      </a:accent3>
      <a:accent4>
        <a:srgbClr val="67C7C7"/>
      </a:accent4>
      <a:accent5>
        <a:srgbClr val="009FDD"/>
      </a:accent5>
      <a:accent6>
        <a:srgbClr val="83754E"/>
      </a:accent6>
      <a:hlink>
        <a:srgbClr val="ED1B2C"/>
      </a:hlink>
      <a:folHlink>
        <a:srgbClr val="ED1B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SF-PPmal-Venstrestilt" id="{45E1756B-EFBE-2D43-B9E5-29F4460EAD91}" vid="{0E9C844D-1EFE-C54A-8AF6-96A939717526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92B4B9C90524EA03D0CC11B21F41A" ma:contentTypeVersion="18" ma:contentTypeDescription="Opprett et nytt dokument." ma:contentTypeScope="" ma:versionID="25942070410d6f0357da8dac62def73a">
  <xsd:schema xmlns:xsd="http://www.w3.org/2001/XMLSchema" xmlns:xs="http://www.w3.org/2001/XMLSchema" xmlns:p="http://schemas.microsoft.com/office/2006/metadata/properties" xmlns:ns2="bb7d71be-e8b0-42e3-9baf-e1e0d3c39e07" xmlns:ns3="8e22aee7-d30f-47ea-947e-3788f2048781" xmlns:ns4="9e538389-cabc-4d4e-918a-8beb7ac0ecaa" targetNamespace="http://schemas.microsoft.com/office/2006/metadata/properties" ma:root="true" ma:fieldsID="7e5cf899508fdeb560a49f8f994f6a95" ns2:_="" ns3:_="" ns4:_="">
    <xsd:import namespace="bb7d71be-e8b0-42e3-9baf-e1e0d3c39e07"/>
    <xsd:import namespace="8e22aee7-d30f-47ea-947e-3788f2048781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d71be-e8b0-42e3-9baf-e1e0d3c39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2aee7-d30f-47ea-947e-3788f2048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e486b78-3496-486c-aaef-3c7bf35c8e24}" ma:internalName="TaxCatchAll" ma:showField="CatchAllData" ma:web="8e22aee7-d30f-47ea-947e-3788f2048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7d71be-e8b0-42e3-9baf-e1e0d3c39e07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8CFE2E88-86EC-4A7D-A09C-98CDD69BC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d71be-e8b0-42e3-9baf-e1e0d3c39e07"/>
    <ds:schemaRef ds:uri="8e22aee7-d30f-47ea-947e-3788f2048781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E329D-9424-4561-8B0D-ACC81442D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5EE98-A0B5-4D7A-94D0-678D915D25FD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b7d71be-e8b0-42e3-9baf-e1e0d3c39e07"/>
    <ds:schemaRef ds:uri="http://purl.org/dc/elements/1.1/"/>
    <ds:schemaRef ds:uri="http://schemas.openxmlformats.org/package/2006/metadata/core-properties"/>
    <ds:schemaRef ds:uri="9e538389-cabc-4d4e-918a-8beb7ac0ecaa"/>
    <ds:schemaRef ds:uri="8e22aee7-d30f-47ea-947e-3788f20487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0</Words>
  <Application>Microsoft Macintosh PowerPoint</Application>
  <PresentationFormat>Egendefinert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Helvetica Neue</vt:lpstr>
      <vt:lpstr>Helvetica Neue Medium</vt:lpstr>
      <vt:lpstr>Montserrat</vt:lpstr>
      <vt:lpstr>Med triangler</vt:lpstr>
      <vt:lpstr>Uten triangler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Bendik Lidvang</dc:creator>
  <cp:lastModifiedBy>Bøymo, Per</cp:lastModifiedBy>
  <cp:revision>4</cp:revision>
  <dcterms:created xsi:type="dcterms:W3CDTF">2025-10-21T11:16:09Z</dcterms:created>
  <dcterms:modified xsi:type="dcterms:W3CDTF">2026-03-10T08:22:57Z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0x0101008F792B4B9C90524EA03D0CC11B21F41A</vt:lpwstr>
  </property>
  <property fmtid="{D5CDD505-2E9C-101B-9397-08002B2CF9AE}" pid="3" name="MediaServiceImageTags">
    <vt:lpwstr/>
  </property>
</Properties>
</file>